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76" r:id="rId20"/>
    <p:sldId id="277" r:id="rId21"/>
    <p:sldId id="278" r:id="rId22"/>
    <p:sldId id="279" r:id="rId23"/>
    <p:sldId id="280" r:id="rId24"/>
    <p:sldId id="261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3E1"/>
    <a:srgbClr val="EEC84C"/>
    <a:srgbClr val="E27A3D"/>
    <a:srgbClr val="DE4949"/>
    <a:srgbClr val="35495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90" autoAdjust="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FCE6-6C7B-4150-85A9-7355D970BBF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B139-D270-47E9-8B7B-F5446437DE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FC53-E64B-49AF-B900-BAF50068021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DD53-1B38-4B5F-A161-071BE383C5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E06B-F4AB-4347-A970-9C190DED77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20CA-0461-4AA0-AFEF-6C27A87F76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A4F3-35B5-41D9-A692-89A8CEE4EE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5A9A-54B0-4EB6-ADAB-79DC732B74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48FF-33FB-4110-A044-6E38A6F4AE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5179-C638-4893-A493-1B4D71099F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69AF-4447-4738-A37E-25DB910BA0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1F16-4B00-4717-8B6B-7ED68EE6C3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2F5A-904F-4FBC-BB4A-EDD0474218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A79A-0207-4F8E-8E62-B65D28927E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A3FC53-E64B-49AF-B900-BAF50068021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56600E-930B-4B39-BCF1-B99148EC28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1"/>
          <p:cNvGrpSpPr/>
          <p:nvPr/>
        </p:nvGrpSpPr>
        <p:grpSpPr bwMode="auto"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229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1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" name="六边形 25"/>
          <p:cNvSpPr/>
          <p:nvPr/>
        </p:nvSpPr>
        <p:spPr>
          <a:xfrm rot="5400000">
            <a:off x="2359025" y="2114550"/>
            <a:ext cx="3314700" cy="2857500"/>
          </a:xfrm>
          <a:prstGeom prst="hexagon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2295" name="文本框 26"/>
          <p:cNvSpPr txBox="1">
            <a:spLocks noChangeArrowheads="1"/>
          </p:cNvSpPr>
          <p:nvPr/>
        </p:nvSpPr>
        <p:spPr bwMode="auto">
          <a:xfrm>
            <a:off x="6472238" y="2430463"/>
            <a:ext cx="4951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加盟连锁经营招商计划书</a:t>
            </a:r>
          </a:p>
        </p:txBody>
      </p:sp>
      <p:sp>
        <p:nvSpPr>
          <p:cNvPr id="12296" name="文本框 27"/>
          <p:cNvSpPr txBox="1">
            <a:spLocks noChangeArrowheads="1"/>
          </p:cNvSpPr>
          <p:nvPr/>
        </p:nvSpPr>
        <p:spPr bwMode="auto">
          <a:xfrm>
            <a:off x="6472238" y="4368800"/>
            <a:ext cx="427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400" b="1">
                <a:solidFill>
                  <a:srgbClr val="35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POWERPOINT  TEMPLATE</a:t>
            </a:r>
            <a:endParaRPr lang="zh-CN" altLang="en-US" sz="1400" b="1">
              <a:solidFill>
                <a:srgbClr val="35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7" name="文本框 28"/>
          <p:cNvSpPr txBox="1">
            <a:spLocks noChangeArrowheads="1"/>
          </p:cNvSpPr>
          <p:nvPr/>
        </p:nvSpPr>
        <p:spPr bwMode="auto">
          <a:xfrm>
            <a:off x="7783513" y="4657725"/>
            <a:ext cx="2074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400">
                <a:solidFill>
                  <a:srgbClr val="3549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NAME</a:t>
            </a:r>
            <a:endParaRPr lang="zh-CN" altLang="en-US" sz="1400">
              <a:solidFill>
                <a:srgbClr val="35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六边形 46"/>
          <p:cNvSpPr/>
          <p:nvPr/>
        </p:nvSpPr>
        <p:spPr>
          <a:xfrm rot="7013967">
            <a:off x="1900237" y="2114551"/>
            <a:ext cx="390525" cy="336550"/>
          </a:xfrm>
          <a:prstGeom prst="hexagon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8" name="六边形 47"/>
          <p:cNvSpPr/>
          <p:nvPr/>
        </p:nvSpPr>
        <p:spPr>
          <a:xfrm rot="9592250">
            <a:off x="2219325" y="1547813"/>
            <a:ext cx="230188" cy="198437"/>
          </a:xfrm>
          <a:prstGeom prst="hexagon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9" name="六边形 48"/>
          <p:cNvSpPr/>
          <p:nvPr/>
        </p:nvSpPr>
        <p:spPr>
          <a:xfrm rot="9592250">
            <a:off x="1785938" y="1454150"/>
            <a:ext cx="141287" cy="120650"/>
          </a:xfrm>
          <a:prstGeom prst="hexagon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1230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830513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1"/>
          <p:cNvGrpSpPr/>
          <p:nvPr/>
        </p:nvGrpSpPr>
        <p:grpSpPr bwMode="auto"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21507" name="组合 53"/>
            <p:cNvGrpSpPr/>
            <p:nvPr/>
          </p:nvGrpSpPr>
          <p:grpSpPr bwMode="auto"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21508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509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510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511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21512" name="文本框 5"/>
          <p:cNvSpPr txBox="1">
            <a:spLocks noChangeArrowheads="1"/>
          </p:cNvSpPr>
          <p:nvPr/>
        </p:nvSpPr>
        <p:spPr bwMode="auto">
          <a:xfrm>
            <a:off x="6662738" y="3475038"/>
            <a:ext cx="503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</a:p>
        </p:txBody>
      </p:sp>
      <p:sp>
        <p:nvSpPr>
          <p:cNvPr id="21513" name="文本框 2"/>
          <p:cNvSpPr txBox="1">
            <a:spLocks noChangeArrowheads="1"/>
          </p:cNvSpPr>
          <p:nvPr/>
        </p:nvSpPr>
        <p:spPr bwMode="auto">
          <a:xfrm>
            <a:off x="6727825" y="2755900"/>
            <a:ext cx="189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3200" b="1">
              <a:solidFill>
                <a:srgbClr val="3549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4" name="组合 3"/>
          <p:cNvGrpSpPr/>
          <p:nvPr/>
        </p:nvGrpSpPr>
        <p:grpSpPr bwMode="auto"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21515" name="组合 14"/>
            <p:cNvGrpSpPr/>
            <p:nvPr/>
          </p:nvGrpSpPr>
          <p:grpSpPr bwMode="auto"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avLst/>
                  <a:gdLst>
                    <a:gd name="T0" fmla="*/ 47 w 95"/>
                    <a:gd name="T1" fmla="*/ 0 h 94"/>
                    <a:gd name="T2" fmla="*/ 0 w 95"/>
                    <a:gd name="T3" fmla="*/ 47 h 94"/>
                    <a:gd name="T4" fmla="*/ 47 w 95"/>
                    <a:gd name="T5" fmla="*/ 94 h 94"/>
                    <a:gd name="T6" fmla="*/ 95 w 95"/>
                    <a:gd name="T7" fmla="*/ 47 h 94"/>
                    <a:gd name="T8" fmla="*/ 47 w 95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4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avLst/>
                  <a:gdLst>
                    <a:gd name="T0" fmla="*/ 25 w 178"/>
                    <a:gd name="T1" fmla="*/ 71 h 179"/>
                    <a:gd name="T2" fmla="*/ 0 w 178"/>
                    <a:gd name="T3" fmla="*/ 152 h 179"/>
                    <a:gd name="T4" fmla="*/ 27 w 178"/>
                    <a:gd name="T5" fmla="*/ 179 h 179"/>
                    <a:gd name="T6" fmla="*/ 108 w 178"/>
                    <a:gd name="T7" fmla="*/ 153 h 179"/>
                    <a:gd name="T8" fmla="*/ 178 w 178"/>
                    <a:gd name="T9" fmla="*/ 57 h 179"/>
                    <a:gd name="T10" fmla="*/ 121 w 178"/>
                    <a:gd name="T11" fmla="*/ 0 h 179"/>
                    <a:gd name="T12" fmla="*/ 25 w 178"/>
                    <a:gd name="T13" fmla="*/ 71 h 179"/>
                    <a:gd name="T14" fmla="*/ 81 w 178"/>
                    <a:gd name="T15" fmla="*/ 120 h 179"/>
                    <a:gd name="T16" fmla="*/ 59 w 178"/>
                    <a:gd name="T17" fmla="*/ 120 h 179"/>
                    <a:gd name="T18" fmla="*/ 59 w 178"/>
                    <a:gd name="T19" fmla="*/ 98 h 179"/>
                    <a:gd name="T20" fmla="*/ 81 w 178"/>
                    <a:gd name="T21" fmla="*/ 98 h 179"/>
                    <a:gd name="T22" fmla="*/ 81 w 178"/>
                    <a:gd name="T23" fmla="*/ 12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179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8" name="组合 19"/>
            <p:cNvGrpSpPr/>
            <p:nvPr/>
          </p:nvGrpSpPr>
          <p:grpSpPr bwMode="auto"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21519" name="Freeform 112"/>
              <p:cNvSpPr>
                <a:spLocks noEditPoints="1" noChangeArrowhead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grpSp>
          <p:nvGrpSpPr>
            <p:cNvPr id="21521" name="组合 22"/>
            <p:cNvGrpSpPr/>
            <p:nvPr/>
          </p:nvGrpSpPr>
          <p:grpSpPr bwMode="auto"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21522" name="Freeform 354"/>
              <p:cNvSpPr>
                <a:spLocks noEditPoints="1" noChangeArrowhead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avLst/>
                <a:gdLst>
                  <a:gd name="T0" fmla="*/ 236 w 274"/>
                  <a:gd name="T1" fmla="*/ 120 h 288"/>
                  <a:gd name="T2" fmla="*/ 274 w 274"/>
                  <a:gd name="T3" fmla="*/ 93 h 288"/>
                  <a:gd name="T4" fmla="*/ 250 w 274"/>
                  <a:gd name="T5" fmla="*/ 51 h 288"/>
                  <a:gd name="T6" fmla="*/ 206 w 274"/>
                  <a:gd name="T7" fmla="*/ 70 h 288"/>
                  <a:gd name="T8" fmla="*/ 166 w 274"/>
                  <a:gd name="T9" fmla="*/ 47 h 288"/>
                  <a:gd name="T10" fmla="*/ 161 w 274"/>
                  <a:gd name="T11" fmla="*/ 0 h 288"/>
                  <a:gd name="T12" fmla="*/ 113 w 274"/>
                  <a:gd name="T13" fmla="*/ 0 h 288"/>
                  <a:gd name="T14" fmla="*/ 108 w 274"/>
                  <a:gd name="T15" fmla="*/ 47 h 288"/>
                  <a:gd name="T16" fmla="*/ 67 w 274"/>
                  <a:gd name="T17" fmla="*/ 70 h 288"/>
                  <a:gd name="T18" fmla="*/ 24 w 274"/>
                  <a:gd name="T19" fmla="*/ 51 h 288"/>
                  <a:gd name="T20" fmla="*/ 0 w 274"/>
                  <a:gd name="T21" fmla="*/ 93 h 288"/>
                  <a:gd name="T22" fmla="*/ 38 w 274"/>
                  <a:gd name="T23" fmla="*/ 120 h 288"/>
                  <a:gd name="T24" fmla="*/ 38 w 274"/>
                  <a:gd name="T25" fmla="*/ 168 h 288"/>
                  <a:gd name="T26" fmla="*/ 0 w 274"/>
                  <a:gd name="T27" fmla="*/ 195 h 288"/>
                  <a:gd name="T28" fmla="*/ 24 w 274"/>
                  <a:gd name="T29" fmla="*/ 237 h 288"/>
                  <a:gd name="T30" fmla="*/ 68 w 274"/>
                  <a:gd name="T31" fmla="*/ 218 h 288"/>
                  <a:gd name="T32" fmla="*/ 108 w 274"/>
                  <a:gd name="T33" fmla="*/ 241 h 288"/>
                  <a:gd name="T34" fmla="*/ 113 w 274"/>
                  <a:gd name="T35" fmla="*/ 288 h 288"/>
                  <a:gd name="T36" fmla="*/ 161 w 274"/>
                  <a:gd name="T37" fmla="*/ 288 h 288"/>
                  <a:gd name="T38" fmla="*/ 166 w 274"/>
                  <a:gd name="T39" fmla="*/ 241 h 288"/>
                  <a:gd name="T40" fmla="*/ 206 w 274"/>
                  <a:gd name="T41" fmla="*/ 218 h 288"/>
                  <a:gd name="T42" fmla="*/ 250 w 274"/>
                  <a:gd name="T43" fmla="*/ 237 h 288"/>
                  <a:gd name="T44" fmla="*/ 274 w 274"/>
                  <a:gd name="T45" fmla="*/ 195 h 288"/>
                  <a:gd name="T46" fmla="*/ 236 w 274"/>
                  <a:gd name="T47" fmla="*/ 168 h 288"/>
                  <a:gd name="T48" fmla="*/ 236 w 274"/>
                  <a:gd name="T49" fmla="*/ 120 h 288"/>
                  <a:gd name="T50" fmla="*/ 158 w 274"/>
                  <a:gd name="T51" fmla="*/ 180 h 288"/>
                  <a:gd name="T52" fmla="*/ 116 w 274"/>
                  <a:gd name="T53" fmla="*/ 180 h 288"/>
                  <a:gd name="T54" fmla="*/ 96 w 274"/>
                  <a:gd name="T55" fmla="*/ 144 h 288"/>
                  <a:gd name="T56" fmla="*/ 116 w 274"/>
                  <a:gd name="T57" fmla="*/ 108 h 288"/>
                  <a:gd name="T58" fmla="*/ 158 w 274"/>
                  <a:gd name="T59" fmla="*/ 108 h 288"/>
                  <a:gd name="T60" fmla="*/ 179 w 274"/>
                  <a:gd name="T61" fmla="*/ 144 h 288"/>
                  <a:gd name="T62" fmla="*/ 158 w 274"/>
                  <a:gd name="T63" fmla="*/ 1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755775"/>
            <a:ext cx="2297112" cy="158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图片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图片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图片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4188"/>
            <a:ext cx="22971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3" name="组合 78"/>
          <p:cNvGrpSpPr/>
          <p:nvPr/>
        </p:nvGrpSpPr>
        <p:grpSpPr bwMode="auto">
          <a:xfrm>
            <a:off x="1208088" y="3554413"/>
            <a:ext cx="2300287" cy="2903537"/>
            <a:chOff x="1226199" y="3573016"/>
            <a:chExt cx="2301177" cy="2903977"/>
          </a:xfrm>
        </p:grpSpPr>
        <p:sp>
          <p:nvSpPr>
            <p:cNvPr id="80" name="矩形 79"/>
            <p:cNvSpPr/>
            <p:nvPr/>
          </p:nvSpPr>
          <p:spPr>
            <a:xfrm>
              <a:off x="1226199" y="3573016"/>
              <a:ext cx="2296413" cy="2448296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>
              <a:off x="1920204" y="4509783"/>
              <a:ext cx="16024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6" name="矩形 81"/>
            <p:cNvSpPr>
              <a:spLocks noChangeArrowheads="1"/>
            </p:cNvSpPr>
            <p:nvPr/>
          </p:nvSpPr>
          <p:spPr bwMode="auto">
            <a:xfrm>
              <a:off x="1847528" y="4538001"/>
              <a:ext cx="167984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  <a:p>
              <a:pPr eaLnBrk="1" hangingPunct="1">
                <a:lnSpc>
                  <a:spcPct val="150000"/>
                </a:lnSpc>
              </a:pP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7" name="组合 82"/>
          <p:cNvGrpSpPr/>
          <p:nvPr/>
        </p:nvGrpSpPr>
        <p:grpSpPr bwMode="auto">
          <a:xfrm>
            <a:off x="3727450" y="3554413"/>
            <a:ext cx="2297113" cy="2447925"/>
            <a:chOff x="3746479" y="3573016"/>
            <a:chExt cx="2296939" cy="2448272"/>
          </a:xfrm>
        </p:grpSpPr>
        <p:grpSp>
          <p:nvGrpSpPr>
            <p:cNvPr id="22538" name="组合 83"/>
            <p:cNvGrpSpPr/>
            <p:nvPr/>
          </p:nvGrpSpPr>
          <p:grpSpPr bwMode="auto">
            <a:xfrm>
              <a:off x="3746479" y="3573016"/>
              <a:ext cx="2296939" cy="2448272"/>
              <a:chOff x="1226199" y="3573016"/>
              <a:chExt cx="2296939" cy="2448272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1" name="Freeform 67"/>
            <p:cNvSpPr>
              <a:spLocks noChangeArrowheads="1"/>
            </p:cNvSpPr>
            <p:nvPr/>
          </p:nvSpPr>
          <p:spPr bwMode="auto">
            <a:xfrm>
              <a:off x="3994705" y="3747418"/>
              <a:ext cx="504364" cy="636134"/>
            </a:xfrm>
            <a:custGeom>
              <a:avLst/>
              <a:gdLst>
                <a:gd name="T0" fmla="*/ 24 w 47"/>
                <a:gd name="T1" fmla="*/ 0 h 58"/>
                <a:gd name="T2" fmla="*/ 33 w 47"/>
                <a:gd name="T3" fmla="*/ 2 h 58"/>
                <a:gd name="T4" fmla="*/ 35 w 47"/>
                <a:gd name="T5" fmla="*/ 23 h 58"/>
                <a:gd name="T6" fmla="*/ 30 w 47"/>
                <a:gd name="T7" fmla="*/ 32 h 58"/>
                <a:gd name="T8" fmla="*/ 31 w 47"/>
                <a:gd name="T9" fmla="*/ 38 h 58"/>
                <a:gd name="T10" fmla="*/ 39 w 47"/>
                <a:gd name="T11" fmla="*/ 43 h 58"/>
                <a:gd name="T12" fmla="*/ 47 w 47"/>
                <a:gd name="T13" fmla="*/ 45 h 58"/>
                <a:gd name="T14" fmla="*/ 45 w 47"/>
                <a:gd name="T15" fmla="*/ 58 h 58"/>
                <a:gd name="T16" fmla="*/ 3 w 47"/>
                <a:gd name="T17" fmla="*/ 58 h 58"/>
                <a:gd name="T18" fmla="*/ 0 w 47"/>
                <a:gd name="T19" fmla="*/ 45 h 58"/>
                <a:gd name="T20" fmla="*/ 8 w 47"/>
                <a:gd name="T21" fmla="*/ 43 h 58"/>
                <a:gd name="T22" fmla="*/ 16 w 47"/>
                <a:gd name="T23" fmla="*/ 38 h 58"/>
                <a:gd name="T24" fmla="*/ 17 w 47"/>
                <a:gd name="T25" fmla="*/ 32 h 58"/>
                <a:gd name="T26" fmla="*/ 13 w 47"/>
                <a:gd name="T27" fmla="*/ 22 h 58"/>
                <a:gd name="T28" fmla="*/ 15 w 47"/>
                <a:gd name="T29" fmla="*/ 2 h 58"/>
                <a:gd name="T30" fmla="*/ 23 w 47"/>
                <a:gd name="T31" fmla="*/ 0 h 58"/>
                <a:gd name="T32" fmla="*/ 24 w 47"/>
                <a:gd name="T33" fmla="*/ 0 h 58"/>
                <a:gd name="T34" fmla="*/ 24 w 47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27" y="0"/>
                    <a:pt x="30" y="0"/>
                    <a:pt x="33" y="2"/>
                  </a:cubicBezTo>
                  <a:cubicBezTo>
                    <a:pt x="37" y="6"/>
                    <a:pt x="36" y="14"/>
                    <a:pt x="35" y="23"/>
                  </a:cubicBezTo>
                  <a:cubicBezTo>
                    <a:pt x="34" y="28"/>
                    <a:pt x="32" y="30"/>
                    <a:pt x="30" y="32"/>
                  </a:cubicBezTo>
                  <a:cubicBezTo>
                    <a:pt x="30" y="34"/>
                    <a:pt x="31" y="38"/>
                    <a:pt x="31" y="38"/>
                  </a:cubicBezTo>
                  <a:cubicBezTo>
                    <a:pt x="33" y="41"/>
                    <a:pt x="36" y="42"/>
                    <a:pt x="39" y="43"/>
                  </a:cubicBezTo>
                  <a:cubicBezTo>
                    <a:pt x="43" y="43"/>
                    <a:pt x="47" y="45"/>
                    <a:pt x="47" y="4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3"/>
                    <a:pt x="4" y="43"/>
                    <a:pt x="8" y="43"/>
                  </a:cubicBezTo>
                  <a:cubicBezTo>
                    <a:pt x="12" y="42"/>
                    <a:pt x="14" y="41"/>
                    <a:pt x="16" y="38"/>
                  </a:cubicBezTo>
                  <a:cubicBezTo>
                    <a:pt x="16" y="38"/>
                    <a:pt x="17" y="34"/>
                    <a:pt x="17" y="32"/>
                  </a:cubicBezTo>
                  <a:cubicBezTo>
                    <a:pt x="15" y="30"/>
                    <a:pt x="13" y="28"/>
                    <a:pt x="13" y="22"/>
                  </a:cubicBezTo>
                  <a:cubicBezTo>
                    <a:pt x="12" y="13"/>
                    <a:pt x="10" y="6"/>
                    <a:pt x="15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542" name="组合 88"/>
          <p:cNvGrpSpPr/>
          <p:nvPr/>
        </p:nvGrpSpPr>
        <p:grpSpPr bwMode="auto">
          <a:xfrm>
            <a:off x="6243638" y="3554413"/>
            <a:ext cx="2297112" cy="2447925"/>
            <a:chOff x="6262520" y="3573016"/>
            <a:chExt cx="2296939" cy="2448272"/>
          </a:xfrm>
        </p:grpSpPr>
        <p:grpSp>
          <p:nvGrpSpPr>
            <p:cNvPr id="22543" name="组合 89"/>
            <p:cNvGrpSpPr/>
            <p:nvPr/>
          </p:nvGrpSpPr>
          <p:grpSpPr bwMode="auto">
            <a:xfrm>
              <a:off x="6262520" y="3573016"/>
              <a:ext cx="2296939" cy="2448272"/>
              <a:chOff x="1226199" y="3573016"/>
              <a:chExt cx="2296939" cy="2448272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7" name="直接连接符 96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/>
            <p:nvPr/>
          </p:nvGrpSpPr>
          <p:grpSpPr>
            <a:xfrm>
              <a:off x="6456040" y="3777171"/>
              <a:ext cx="648072" cy="554325"/>
              <a:chOff x="8999814" y="534777"/>
              <a:chExt cx="820038" cy="701415"/>
            </a:xfrm>
            <a:solidFill>
              <a:schemeClr val="tx1"/>
            </a:solidFill>
          </p:grpSpPr>
          <p:sp>
            <p:nvSpPr>
              <p:cNvPr id="92" name="Freeform 88"/>
              <p:cNvSpPr/>
              <p:nvPr/>
            </p:nvSpPr>
            <p:spPr bwMode="auto">
              <a:xfrm>
                <a:off x="9268002" y="1174303"/>
                <a:ext cx="293976" cy="36102"/>
              </a:xfrm>
              <a:custGeom>
                <a:avLst/>
                <a:gdLst>
                  <a:gd name="T0" fmla="*/ 18 w 24"/>
                  <a:gd name="T1" fmla="*/ 0 h 3"/>
                  <a:gd name="T2" fmla="*/ 6 w 24"/>
                  <a:gd name="T3" fmla="*/ 0 h 3"/>
                  <a:gd name="T4" fmla="*/ 4 w 24"/>
                  <a:gd name="T5" fmla="*/ 2 h 3"/>
                  <a:gd name="T6" fmla="*/ 0 w 24"/>
                  <a:gd name="T7" fmla="*/ 3 h 3"/>
                  <a:gd name="T8" fmla="*/ 0 w 24"/>
                  <a:gd name="T9" fmla="*/ 3 h 3"/>
                  <a:gd name="T10" fmla="*/ 24 w 24"/>
                  <a:gd name="T11" fmla="*/ 3 h 3"/>
                  <a:gd name="T12" fmla="*/ 24 w 24"/>
                  <a:gd name="T13" fmla="*/ 3 h 3"/>
                  <a:gd name="T14" fmla="*/ 20 w 24"/>
                  <a:gd name="T15" fmla="*/ 2 h 3"/>
                  <a:gd name="T16" fmla="*/ 18 w 2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">
                    <a:moveTo>
                      <a:pt x="1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0" y="2"/>
                    </a:cubicBezTo>
                    <a:cubicBezTo>
                      <a:pt x="19" y="1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/>
            </p:nvSpPr>
            <p:spPr bwMode="auto">
              <a:xfrm>
                <a:off x="9268002" y="1220720"/>
                <a:ext cx="293976" cy="15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4" name="Freeform 90"/>
              <p:cNvSpPr/>
              <p:nvPr/>
            </p:nvSpPr>
            <p:spPr bwMode="auto">
              <a:xfrm>
                <a:off x="9319577" y="1107255"/>
                <a:ext cx="195984" cy="51575"/>
              </a:xfrm>
              <a:custGeom>
                <a:avLst/>
                <a:gdLst>
                  <a:gd name="T0" fmla="*/ 14 w 16"/>
                  <a:gd name="T1" fmla="*/ 4 h 4"/>
                  <a:gd name="T2" fmla="*/ 16 w 16"/>
                  <a:gd name="T3" fmla="*/ 0 h 4"/>
                  <a:gd name="T4" fmla="*/ 0 w 16"/>
                  <a:gd name="T5" fmla="*/ 0 h 4"/>
                  <a:gd name="T6" fmla="*/ 2 w 16"/>
                  <a:gd name="T7" fmla="*/ 4 h 4"/>
                  <a:gd name="T8" fmla="*/ 14 w 1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4" y="4"/>
                    </a:moveTo>
                    <a:cubicBezTo>
                      <a:pt x="14" y="2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2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5" name="Freeform 91"/>
              <p:cNvSpPr>
                <a:spLocks noEditPoints="1"/>
              </p:cNvSpPr>
              <p:nvPr/>
            </p:nvSpPr>
            <p:spPr bwMode="auto">
              <a:xfrm>
                <a:off x="8999814" y="534777"/>
                <a:ext cx="820038" cy="562164"/>
              </a:xfrm>
              <a:custGeom>
                <a:avLst/>
                <a:gdLst>
                  <a:gd name="T0" fmla="*/ 65 w 67"/>
                  <a:gd name="T1" fmla="*/ 0 h 45"/>
                  <a:gd name="T2" fmla="*/ 2 w 67"/>
                  <a:gd name="T3" fmla="*/ 0 h 45"/>
                  <a:gd name="T4" fmla="*/ 0 w 67"/>
                  <a:gd name="T5" fmla="*/ 2 h 45"/>
                  <a:gd name="T6" fmla="*/ 0 w 67"/>
                  <a:gd name="T7" fmla="*/ 43 h 45"/>
                  <a:gd name="T8" fmla="*/ 2 w 67"/>
                  <a:gd name="T9" fmla="*/ 45 h 45"/>
                  <a:gd name="T10" fmla="*/ 65 w 67"/>
                  <a:gd name="T11" fmla="*/ 45 h 45"/>
                  <a:gd name="T12" fmla="*/ 67 w 67"/>
                  <a:gd name="T13" fmla="*/ 43 h 45"/>
                  <a:gd name="T14" fmla="*/ 67 w 67"/>
                  <a:gd name="T15" fmla="*/ 2 h 45"/>
                  <a:gd name="T16" fmla="*/ 65 w 67"/>
                  <a:gd name="T17" fmla="*/ 0 h 45"/>
                  <a:gd name="T18" fmla="*/ 66 w 67"/>
                  <a:gd name="T19" fmla="*/ 39 h 45"/>
                  <a:gd name="T20" fmla="*/ 66 w 67"/>
                  <a:gd name="T21" fmla="*/ 39 h 45"/>
                  <a:gd name="T22" fmla="*/ 3 w 67"/>
                  <a:gd name="T23" fmla="*/ 39 h 45"/>
                  <a:gd name="T24" fmla="*/ 2 w 67"/>
                  <a:gd name="T25" fmla="*/ 39 h 45"/>
                  <a:gd name="T26" fmla="*/ 2 w 67"/>
                  <a:gd name="T27" fmla="*/ 2 h 45"/>
                  <a:gd name="T28" fmla="*/ 3 w 67"/>
                  <a:gd name="T29" fmla="*/ 2 h 45"/>
                  <a:gd name="T30" fmla="*/ 66 w 67"/>
                  <a:gd name="T31" fmla="*/ 2 h 45"/>
                  <a:gd name="T32" fmla="*/ 66 w 67"/>
                  <a:gd name="T33" fmla="*/ 2 h 45"/>
                  <a:gd name="T34" fmla="*/ 66 w 67"/>
                  <a:gd name="T3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45">
                    <a:moveTo>
                      <a:pt x="6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5"/>
                      <a:pt x="2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7" y="45"/>
                      <a:pt x="67" y="44"/>
                      <a:pt x="67" y="43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1"/>
                      <a:pt x="67" y="0"/>
                      <a:pt x="65" y="0"/>
                    </a:cubicBezTo>
                    <a:close/>
                    <a:moveTo>
                      <a:pt x="66" y="39"/>
                    </a:moveTo>
                    <a:cubicBezTo>
                      <a:pt x="66" y="39"/>
                      <a:pt x="66" y="39"/>
                      <a:pt x="6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9"/>
                      <a:pt x="2" y="3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lnTo>
                      <a:pt x="66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547" name="组合 98"/>
          <p:cNvGrpSpPr/>
          <p:nvPr/>
        </p:nvGrpSpPr>
        <p:grpSpPr bwMode="auto">
          <a:xfrm>
            <a:off x="8769350" y="3554413"/>
            <a:ext cx="2297113" cy="2447925"/>
            <a:chOff x="8788197" y="3573016"/>
            <a:chExt cx="2296939" cy="2448272"/>
          </a:xfrm>
        </p:grpSpPr>
        <p:grpSp>
          <p:nvGrpSpPr>
            <p:cNvPr id="22548" name="组合 99"/>
            <p:cNvGrpSpPr/>
            <p:nvPr/>
          </p:nvGrpSpPr>
          <p:grpSpPr bwMode="auto">
            <a:xfrm>
              <a:off x="8788197" y="3573016"/>
              <a:ext cx="2296939" cy="2448272"/>
              <a:chOff x="1226199" y="3573016"/>
              <a:chExt cx="2296939" cy="2448272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1226199" y="3573016"/>
                <a:ext cx="2296939" cy="2448272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 flipH="1">
                <a:off x="1919884" y="4509774"/>
                <a:ext cx="16032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Freeform 65"/>
            <p:cNvSpPr>
              <a:spLocks noChangeArrowheads="1"/>
            </p:cNvSpPr>
            <p:nvPr/>
          </p:nvSpPr>
          <p:spPr bwMode="auto">
            <a:xfrm>
              <a:off x="9005685" y="3705596"/>
              <a:ext cx="546699" cy="670944"/>
            </a:xfrm>
            <a:custGeom>
              <a:avLst/>
              <a:gdLst>
                <a:gd name="T0" fmla="*/ 61 w 65"/>
                <a:gd name="T1" fmla="*/ 35 h 60"/>
                <a:gd name="T2" fmla="*/ 60 w 65"/>
                <a:gd name="T3" fmla="*/ 35 h 60"/>
                <a:gd name="T4" fmla="*/ 59 w 65"/>
                <a:gd name="T5" fmla="*/ 35 h 60"/>
                <a:gd name="T6" fmla="*/ 59 w 65"/>
                <a:gd name="T7" fmla="*/ 35 h 60"/>
                <a:gd name="T8" fmla="*/ 61 w 65"/>
                <a:gd name="T9" fmla="*/ 31 h 60"/>
                <a:gd name="T10" fmla="*/ 56 w 65"/>
                <a:gd name="T11" fmla="*/ 26 h 60"/>
                <a:gd name="T12" fmla="*/ 55 w 65"/>
                <a:gd name="T13" fmla="*/ 26 h 60"/>
                <a:gd name="T14" fmla="*/ 52 w 65"/>
                <a:gd name="T15" fmla="*/ 26 h 60"/>
                <a:gd name="T16" fmla="*/ 33 w 65"/>
                <a:gd name="T17" fmla="*/ 26 h 60"/>
                <a:gd name="T18" fmla="*/ 34 w 65"/>
                <a:gd name="T19" fmla="*/ 7 h 60"/>
                <a:gd name="T20" fmla="*/ 26 w 65"/>
                <a:gd name="T21" fmla="*/ 2 h 60"/>
                <a:gd name="T22" fmla="*/ 26 w 65"/>
                <a:gd name="T23" fmla="*/ 13 h 60"/>
                <a:gd name="T24" fmla="*/ 18 w 65"/>
                <a:gd name="T25" fmla="*/ 26 h 60"/>
                <a:gd name="T26" fmla="*/ 9 w 65"/>
                <a:gd name="T27" fmla="*/ 32 h 60"/>
                <a:gd name="T28" fmla="*/ 0 w 65"/>
                <a:gd name="T29" fmla="*/ 34 h 60"/>
                <a:gd name="T30" fmla="*/ 0 w 65"/>
                <a:gd name="T31" fmla="*/ 58 h 60"/>
                <a:gd name="T32" fmla="*/ 2 w 65"/>
                <a:gd name="T33" fmla="*/ 57 h 60"/>
                <a:gd name="T34" fmla="*/ 22 w 65"/>
                <a:gd name="T35" fmla="*/ 59 h 60"/>
                <a:gd name="T36" fmla="*/ 45 w 65"/>
                <a:gd name="T37" fmla="*/ 57 h 60"/>
                <a:gd name="T38" fmla="*/ 50 w 65"/>
                <a:gd name="T39" fmla="*/ 52 h 60"/>
                <a:gd name="T40" fmla="*/ 56 w 65"/>
                <a:gd name="T41" fmla="*/ 49 h 60"/>
                <a:gd name="T42" fmla="*/ 55 w 65"/>
                <a:gd name="T43" fmla="*/ 43 h 60"/>
                <a:gd name="T44" fmla="*/ 60 w 65"/>
                <a:gd name="T45" fmla="*/ 42 h 60"/>
                <a:gd name="T46" fmla="*/ 61 w 65"/>
                <a:gd name="T47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552" name="Freeform 66"/>
          <p:cNvSpPr>
            <a:spLocks noEditPoints="1" noChangeArrowheads="1"/>
          </p:cNvSpPr>
          <p:nvPr/>
        </p:nvSpPr>
        <p:spPr bwMode="auto">
          <a:xfrm>
            <a:off x="1397000" y="3743325"/>
            <a:ext cx="660400" cy="608013"/>
          </a:xfrm>
          <a:custGeom>
            <a:avLst/>
            <a:gdLst>
              <a:gd name="T0" fmla="*/ 41 w 54"/>
              <a:gd name="T1" fmla="*/ 0 h 49"/>
              <a:gd name="T2" fmla="*/ 34 w 54"/>
              <a:gd name="T3" fmla="*/ 0 h 49"/>
              <a:gd name="T4" fmla="*/ 13 w 54"/>
              <a:gd name="T5" fmla="*/ 0 h 49"/>
              <a:gd name="T6" fmla="*/ 0 w 54"/>
              <a:gd name="T7" fmla="*/ 13 h 49"/>
              <a:gd name="T8" fmla="*/ 0 w 54"/>
              <a:gd name="T9" fmla="*/ 15 h 49"/>
              <a:gd name="T10" fmla="*/ 0 w 54"/>
              <a:gd name="T11" fmla="*/ 25 h 49"/>
              <a:gd name="T12" fmla="*/ 13 w 54"/>
              <a:gd name="T13" fmla="*/ 38 h 49"/>
              <a:gd name="T14" fmla="*/ 23 w 54"/>
              <a:gd name="T15" fmla="*/ 38 h 49"/>
              <a:gd name="T16" fmla="*/ 45 w 54"/>
              <a:gd name="T17" fmla="*/ 49 h 49"/>
              <a:gd name="T18" fmla="*/ 41 w 54"/>
              <a:gd name="T19" fmla="*/ 38 h 49"/>
              <a:gd name="T20" fmla="*/ 41 w 54"/>
              <a:gd name="T21" fmla="*/ 38 h 49"/>
              <a:gd name="T22" fmla="*/ 54 w 54"/>
              <a:gd name="T23" fmla="*/ 25 h 49"/>
              <a:gd name="T24" fmla="*/ 54 w 54"/>
              <a:gd name="T25" fmla="*/ 13 h 49"/>
              <a:gd name="T26" fmla="*/ 41 w 54"/>
              <a:gd name="T27" fmla="*/ 0 h 49"/>
              <a:gd name="T28" fmla="*/ 14 w 54"/>
              <a:gd name="T29" fmla="*/ 22 h 49"/>
              <a:gd name="T30" fmla="*/ 11 w 54"/>
              <a:gd name="T31" fmla="*/ 19 h 49"/>
              <a:gd name="T32" fmla="*/ 14 w 54"/>
              <a:gd name="T33" fmla="*/ 16 h 49"/>
              <a:gd name="T34" fmla="*/ 17 w 54"/>
              <a:gd name="T35" fmla="*/ 19 h 49"/>
              <a:gd name="T36" fmla="*/ 14 w 54"/>
              <a:gd name="T37" fmla="*/ 22 h 49"/>
              <a:gd name="T38" fmla="*/ 22 w 54"/>
              <a:gd name="T39" fmla="*/ 22 h 49"/>
              <a:gd name="T40" fmla="*/ 19 w 54"/>
              <a:gd name="T41" fmla="*/ 19 h 49"/>
              <a:gd name="T42" fmla="*/ 22 w 54"/>
              <a:gd name="T43" fmla="*/ 16 h 49"/>
              <a:gd name="T44" fmla="*/ 25 w 54"/>
              <a:gd name="T45" fmla="*/ 19 h 49"/>
              <a:gd name="T46" fmla="*/ 22 w 54"/>
              <a:gd name="T47" fmla="*/ 22 h 49"/>
              <a:gd name="T48" fmla="*/ 32 w 54"/>
              <a:gd name="T49" fmla="*/ 22 h 49"/>
              <a:gd name="T50" fmla="*/ 29 w 54"/>
              <a:gd name="T51" fmla="*/ 19 h 49"/>
              <a:gd name="T52" fmla="*/ 32 w 54"/>
              <a:gd name="T53" fmla="*/ 16 h 49"/>
              <a:gd name="T54" fmla="*/ 35 w 54"/>
              <a:gd name="T55" fmla="*/ 19 h 49"/>
              <a:gd name="T56" fmla="*/ 32 w 54"/>
              <a:gd name="T57" fmla="*/ 22 h 49"/>
              <a:gd name="T58" fmla="*/ 40 w 54"/>
              <a:gd name="T59" fmla="*/ 22 h 49"/>
              <a:gd name="T60" fmla="*/ 37 w 54"/>
              <a:gd name="T61" fmla="*/ 19 h 49"/>
              <a:gd name="T62" fmla="*/ 40 w 54"/>
              <a:gd name="T63" fmla="*/ 16 h 49"/>
              <a:gd name="T64" fmla="*/ 43 w 54"/>
              <a:gd name="T65" fmla="*/ 19 h 49"/>
              <a:gd name="T66" fmla="*/ 40 w 54"/>
              <a:gd name="T6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49">
                <a:moveTo>
                  <a:pt x="41" y="0"/>
                </a:move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2"/>
                  <a:pt x="6" y="38"/>
                  <a:pt x="1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45" y="49"/>
                  <a:pt x="45" y="49"/>
                  <a:pt x="45" y="49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9" y="38"/>
                  <a:pt x="54" y="32"/>
                  <a:pt x="54" y="2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6"/>
                  <a:pt x="49" y="0"/>
                  <a:pt x="41" y="0"/>
                </a:cubicBezTo>
                <a:close/>
                <a:moveTo>
                  <a:pt x="14" y="22"/>
                </a:moveTo>
                <a:cubicBezTo>
                  <a:pt x="12" y="22"/>
                  <a:pt x="11" y="21"/>
                  <a:pt x="11" y="19"/>
                </a:cubicBezTo>
                <a:cubicBezTo>
                  <a:pt x="11" y="18"/>
                  <a:pt x="12" y="16"/>
                  <a:pt x="14" y="16"/>
                </a:cubicBezTo>
                <a:cubicBezTo>
                  <a:pt x="15" y="16"/>
                  <a:pt x="17" y="18"/>
                  <a:pt x="17" y="19"/>
                </a:cubicBezTo>
                <a:cubicBezTo>
                  <a:pt x="17" y="21"/>
                  <a:pt x="15" y="22"/>
                  <a:pt x="14" y="22"/>
                </a:cubicBezTo>
                <a:close/>
                <a:moveTo>
                  <a:pt x="22" y="22"/>
                </a:moveTo>
                <a:cubicBezTo>
                  <a:pt x="21" y="22"/>
                  <a:pt x="19" y="21"/>
                  <a:pt x="19" y="19"/>
                </a:cubicBezTo>
                <a:cubicBezTo>
                  <a:pt x="19" y="18"/>
                  <a:pt x="21" y="16"/>
                  <a:pt x="22" y="16"/>
                </a:cubicBezTo>
                <a:cubicBezTo>
                  <a:pt x="24" y="16"/>
                  <a:pt x="25" y="18"/>
                  <a:pt x="25" y="19"/>
                </a:cubicBezTo>
                <a:cubicBezTo>
                  <a:pt x="25" y="21"/>
                  <a:pt x="24" y="22"/>
                  <a:pt x="22" y="22"/>
                </a:cubicBezTo>
                <a:close/>
                <a:moveTo>
                  <a:pt x="32" y="22"/>
                </a:moveTo>
                <a:cubicBezTo>
                  <a:pt x="30" y="22"/>
                  <a:pt x="29" y="21"/>
                  <a:pt x="29" y="19"/>
                </a:cubicBezTo>
                <a:cubicBezTo>
                  <a:pt x="29" y="18"/>
                  <a:pt x="30" y="16"/>
                  <a:pt x="32" y="16"/>
                </a:cubicBezTo>
                <a:cubicBezTo>
                  <a:pt x="33" y="16"/>
                  <a:pt x="35" y="18"/>
                  <a:pt x="35" y="19"/>
                </a:cubicBezTo>
                <a:cubicBezTo>
                  <a:pt x="35" y="21"/>
                  <a:pt x="33" y="22"/>
                  <a:pt x="32" y="22"/>
                </a:cubicBezTo>
                <a:close/>
                <a:moveTo>
                  <a:pt x="40" y="22"/>
                </a:moveTo>
                <a:cubicBezTo>
                  <a:pt x="39" y="22"/>
                  <a:pt x="37" y="21"/>
                  <a:pt x="37" y="19"/>
                </a:cubicBezTo>
                <a:cubicBezTo>
                  <a:pt x="37" y="18"/>
                  <a:pt x="39" y="16"/>
                  <a:pt x="40" y="16"/>
                </a:cubicBezTo>
                <a:cubicBezTo>
                  <a:pt x="42" y="16"/>
                  <a:pt x="43" y="18"/>
                  <a:pt x="43" y="19"/>
                </a:cubicBezTo>
                <a:cubicBezTo>
                  <a:pt x="43" y="21"/>
                  <a:pt x="42" y="22"/>
                  <a:pt x="40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53" name="矩形 106"/>
          <p:cNvSpPr>
            <a:spLocks noChangeArrowheads="1"/>
          </p:cNvSpPr>
          <p:nvPr/>
        </p:nvSpPr>
        <p:spPr bwMode="auto">
          <a:xfrm>
            <a:off x="4383088" y="4548188"/>
            <a:ext cx="1679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4" name="矩形 107"/>
          <p:cNvSpPr>
            <a:spLocks noChangeArrowheads="1"/>
          </p:cNvSpPr>
          <p:nvPr/>
        </p:nvSpPr>
        <p:spPr bwMode="auto">
          <a:xfrm>
            <a:off x="6937375" y="4538663"/>
            <a:ext cx="1679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5" name="矩形 108"/>
          <p:cNvSpPr>
            <a:spLocks noChangeArrowheads="1"/>
          </p:cNvSpPr>
          <p:nvPr/>
        </p:nvSpPr>
        <p:spPr bwMode="auto">
          <a:xfrm>
            <a:off x="9463088" y="4510088"/>
            <a:ext cx="1679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</a:t>
            </a:r>
          </a:p>
        </p:txBody>
      </p:sp>
      <p:grpSp>
        <p:nvGrpSpPr>
          <p:cNvPr id="22557" name="组合 38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255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5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6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72163" y="3929063"/>
            <a:ext cx="54546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3554" name="矩形 7"/>
          <p:cNvSpPr>
            <a:spLocks noChangeArrowheads="1"/>
          </p:cNvSpPr>
          <p:nvPr/>
        </p:nvSpPr>
        <p:spPr bwMode="auto">
          <a:xfrm>
            <a:off x="5872163" y="2713038"/>
            <a:ext cx="5067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强大的品牌优势</a:t>
            </a:r>
            <a:endParaRPr lang="en-US" altLang="zh-CN" sz="2800" b="1">
              <a:solidFill>
                <a:srgbClr val="3549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>
                <a:solidFill>
                  <a:srgbClr val="DE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增强产品市场竞争力</a:t>
            </a:r>
          </a:p>
        </p:txBody>
      </p:sp>
      <p:grpSp>
        <p:nvGrpSpPr>
          <p:cNvPr id="23555" name="组合 8"/>
          <p:cNvGrpSpPr/>
          <p:nvPr/>
        </p:nvGrpSpPr>
        <p:grpSpPr bwMode="auto">
          <a:xfrm>
            <a:off x="2401888" y="1325563"/>
            <a:ext cx="2784475" cy="2974975"/>
            <a:chOff x="1681150" y="964588"/>
            <a:chExt cx="2784166" cy="2975030"/>
          </a:xfrm>
        </p:grpSpPr>
        <p:grpSp>
          <p:nvGrpSpPr>
            <p:cNvPr id="23556" name="组合 9"/>
            <p:cNvGrpSpPr/>
            <p:nvPr/>
          </p:nvGrpSpPr>
          <p:grpSpPr bwMode="auto">
            <a:xfrm>
              <a:off x="1903587" y="1507801"/>
              <a:ext cx="728330" cy="586380"/>
              <a:chOff x="1465880" y="1555506"/>
              <a:chExt cx="881517" cy="632666"/>
            </a:xfrm>
          </p:grpSpPr>
          <p:sp>
            <p:nvSpPr>
              <p:cNvPr id="29" name="矩形标注 28"/>
              <p:cNvSpPr/>
              <p:nvPr/>
            </p:nvSpPr>
            <p:spPr>
              <a:xfrm>
                <a:off x="1465623" y="1555206"/>
                <a:ext cx="881821" cy="633751"/>
              </a:xfrm>
              <a:prstGeom prst="wedgeRectCallout">
                <a:avLst>
                  <a:gd name="adj1" fmla="val -11758"/>
                  <a:gd name="adj2" fmla="val 77975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KSO_Shape"/>
              <p:cNvSpPr/>
              <p:nvPr/>
            </p:nvSpPr>
            <p:spPr>
              <a:xfrm>
                <a:off x="1659662" y="1702510"/>
                <a:ext cx="493744" cy="351132"/>
              </a:xfrm>
              <a:custGeom>
                <a:avLst/>
                <a:gdLst/>
                <a:ahLst/>
                <a:cxnLst/>
                <a:rect l="l" t="t" r="r" b="b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59" name="组合 10"/>
            <p:cNvGrpSpPr/>
            <p:nvPr/>
          </p:nvGrpSpPr>
          <p:grpSpPr bwMode="auto">
            <a:xfrm>
              <a:off x="2834274" y="964588"/>
              <a:ext cx="762954" cy="652078"/>
              <a:chOff x="2592316" y="969414"/>
              <a:chExt cx="923423" cy="703550"/>
            </a:xfrm>
          </p:grpSpPr>
          <p:sp>
            <p:nvSpPr>
              <p:cNvPr id="27" name="矩形标注 26"/>
              <p:cNvSpPr/>
              <p:nvPr/>
            </p:nvSpPr>
            <p:spPr>
              <a:xfrm>
                <a:off x="2591436" y="969414"/>
                <a:ext cx="924086" cy="703977"/>
              </a:xfrm>
              <a:prstGeom prst="wedgeRectCallout">
                <a:avLst>
                  <a:gd name="adj1" fmla="val 31550"/>
                  <a:gd name="adj2" fmla="val 71598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>
              <a:xfrm>
                <a:off x="2768185" y="1132133"/>
                <a:ext cx="570589" cy="378538"/>
              </a:xfrm>
              <a:custGeom>
                <a:avLst/>
                <a:gdLst/>
                <a:ahLst/>
                <a:cxnLst/>
                <a:rect l="l" t="t" r="r" b="b"/>
                <a:pathLst>
                  <a:path w="684048" h="556307">
                    <a:moveTo>
                      <a:pt x="222901" y="383453"/>
                    </a:moveTo>
                    <a:cubicBezTo>
                      <a:pt x="218315" y="383977"/>
                      <a:pt x="213613" y="385281"/>
                      <a:pt x="209039" y="387420"/>
                    </a:cubicBezTo>
                    <a:cubicBezTo>
                      <a:pt x="190739" y="395979"/>
                      <a:pt x="181407" y="414680"/>
                      <a:pt x="188193" y="429191"/>
                    </a:cubicBezTo>
                    <a:cubicBezTo>
                      <a:pt x="194980" y="443702"/>
                      <a:pt x="215317" y="448527"/>
                      <a:pt x="233616" y="439969"/>
                    </a:cubicBezTo>
                    <a:cubicBezTo>
                      <a:pt x="251915" y="431410"/>
                      <a:pt x="261248" y="412709"/>
                      <a:pt x="254461" y="398198"/>
                    </a:cubicBezTo>
                    <a:cubicBezTo>
                      <a:pt x="249371" y="387315"/>
                      <a:pt x="236659" y="381879"/>
                      <a:pt x="222901" y="383453"/>
                    </a:cubicBezTo>
                    <a:close/>
                    <a:moveTo>
                      <a:pt x="284035" y="369073"/>
                    </a:moveTo>
                    <a:cubicBezTo>
                      <a:pt x="281538" y="368297"/>
                      <a:pt x="278657" y="368441"/>
                      <a:pt x="275985" y="369691"/>
                    </a:cubicBezTo>
                    <a:cubicBezTo>
                      <a:pt x="270641" y="372190"/>
                      <a:pt x="268154" y="378164"/>
                      <a:pt x="270432" y="383034"/>
                    </a:cubicBezTo>
                    <a:cubicBezTo>
                      <a:pt x="272710" y="387904"/>
                      <a:pt x="278888" y="389825"/>
                      <a:pt x="284233" y="387325"/>
                    </a:cubicBezTo>
                    <a:cubicBezTo>
                      <a:pt x="289577" y="384826"/>
                      <a:pt x="292063" y="378852"/>
                      <a:pt x="289785" y="373982"/>
                    </a:cubicBezTo>
                    <a:cubicBezTo>
                      <a:pt x="288647" y="371547"/>
                      <a:pt x="286533" y="369850"/>
                      <a:pt x="284035" y="369073"/>
                    </a:cubicBezTo>
                    <a:close/>
                    <a:moveTo>
                      <a:pt x="266604" y="297070"/>
                    </a:moveTo>
                    <a:cubicBezTo>
                      <a:pt x="319078" y="300338"/>
                      <a:pt x="362309" y="335548"/>
                      <a:pt x="367763" y="383070"/>
                    </a:cubicBezTo>
                    <a:cubicBezTo>
                      <a:pt x="373996" y="437381"/>
                      <a:pt x="328527" y="487207"/>
                      <a:pt x="266205" y="494360"/>
                    </a:cubicBezTo>
                    <a:cubicBezTo>
                      <a:pt x="203883" y="501513"/>
                      <a:pt x="148308" y="463284"/>
                      <a:pt x="142074" y="408972"/>
                    </a:cubicBezTo>
                    <a:cubicBezTo>
                      <a:pt x="135841" y="354661"/>
                      <a:pt x="181310" y="304835"/>
                      <a:pt x="243632" y="297682"/>
                    </a:cubicBezTo>
                    <a:cubicBezTo>
                      <a:pt x="251423" y="296788"/>
                      <a:pt x="259108" y="296603"/>
                      <a:pt x="266604" y="297070"/>
                    </a:cubicBezTo>
                    <a:close/>
                    <a:moveTo>
                      <a:pt x="297042" y="252387"/>
                    </a:moveTo>
                    <a:cubicBezTo>
                      <a:pt x="283618" y="252176"/>
                      <a:pt x="269820" y="252839"/>
                      <a:pt x="255793" y="254449"/>
                    </a:cubicBezTo>
                    <a:cubicBezTo>
                      <a:pt x="143583" y="267328"/>
                      <a:pt x="59288" y="335880"/>
                      <a:pt x="67516" y="407566"/>
                    </a:cubicBezTo>
                    <a:cubicBezTo>
                      <a:pt x="75743" y="479252"/>
                      <a:pt x="173377" y="526925"/>
                      <a:pt x="285587" y="514046"/>
                    </a:cubicBezTo>
                    <a:cubicBezTo>
                      <a:pt x="397797" y="501168"/>
                      <a:pt x="482091" y="432615"/>
                      <a:pt x="473864" y="360929"/>
                    </a:cubicBezTo>
                    <a:cubicBezTo>
                      <a:pt x="466665" y="298204"/>
                      <a:pt x="391015" y="253864"/>
                      <a:pt x="297042" y="252387"/>
                    </a:cubicBezTo>
                    <a:close/>
                    <a:moveTo>
                      <a:pt x="509416" y="97868"/>
                    </a:moveTo>
                    <a:cubicBezTo>
                      <a:pt x="544841" y="99182"/>
                      <a:pt x="588107" y="127580"/>
                      <a:pt x="590257" y="183051"/>
                    </a:cubicBezTo>
                    <a:cubicBezTo>
                      <a:pt x="592352" y="199448"/>
                      <a:pt x="588214" y="215684"/>
                      <a:pt x="579852" y="229407"/>
                    </a:cubicBezTo>
                    <a:lnTo>
                      <a:pt x="580228" y="229581"/>
                    </a:lnTo>
                    <a:cubicBezTo>
                      <a:pt x="580244" y="229743"/>
                      <a:pt x="580186" y="229872"/>
                      <a:pt x="580126" y="230000"/>
                    </a:cubicBezTo>
                    <a:lnTo>
                      <a:pt x="578707" y="232024"/>
                    </a:lnTo>
                    <a:cubicBezTo>
                      <a:pt x="578590" y="232839"/>
                      <a:pt x="578192" y="233485"/>
                      <a:pt x="577787" y="234126"/>
                    </a:cubicBezTo>
                    <a:lnTo>
                      <a:pt x="577385" y="233908"/>
                    </a:lnTo>
                    <a:cubicBezTo>
                      <a:pt x="572286" y="241165"/>
                      <a:pt x="563167" y="244302"/>
                      <a:pt x="554750" y="241632"/>
                    </a:cubicBezTo>
                    <a:lnTo>
                      <a:pt x="548315" y="238643"/>
                    </a:lnTo>
                    <a:cubicBezTo>
                      <a:pt x="539522" y="233101"/>
                      <a:pt x="536249" y="221620"/>
                      <a:pt x="540834" y="211750"/>
                    </a:cubicBezTo>
                    <a:lnTo>
                      <a:pt x="541088" y="211402"/>
                    </a:lnTo>
                    <a:lnTo>
                      <a:pt x="541243" y="211474"/>
                    </a:lnTo>
                    <a:cubicBezTo>
                      <a:pt x="549302" y="193084"/>
                      <a:pt x="546794" y="175359"/>
                      <a:pt x="541863" y="165391"/>
                    </a:cubicBezTo>
                    <a:cubicBezTo>
                      <a:pt x="534763" y="151042"/>
                      <a:pt x="514479" y="135118"/>
                      <a:pt x="480142" y="145181"/>
                    </a:cubicBezTo>
                    <a:lnTo>
                      <a:pt x="480025" y="144483"/>
                    </a:lnTo>
                    <a:cubicBezTo>
                      <a:pt x="471706" y="144624"/>
                      <a:pt x="464282" y="140887"/>
                      <a:pt x="461009" y="134412"/>
                    </a:cubicBezTo>
                    <a:lnTo>
                      <a:pt x="458966" y="128175"/>
                    </a:lnTo>
                    <a:cubicBezTo>
                      <a:pt x="457496" y="119354"/>
                      <a:pt x="463572" y="110158"/>
                      <a:pt x="473636" y="106144"/>
                    </a:cubicBezTo>
                    <a:lnTo>
                      <a:pt x="473571" y="105761"/>
                    </a:lnTo>
                    <a:cubicBezTo>
                      <a:pt x="485121" y="99922"/>
                      <a:pt x="497817" y="97438"/>
                      <a:pt x="509416" y="97868"/>
                    </a:cubicBezTo>
                    <a:close/>
                    <a:moveTo>
                      <a:pt x="286518" y="82088"/>
                    </a:moveTo>
                    <a:cubicBezTo>
                      <a:pt x="376738" y="91976"/>
                      <a:pt x="317665" y="163994"/>
                      <a:pt x="337363" y="184000"/>
                    </a:cubicBezTo>
                    <a:cubicBezTo>
                      <a:pt x="387081" y="179119"/>
                      <a:pt x="437510" y="146098"/>
                      <a:pt x="486517" y="169358"/>
                    </a:cubicBezTo>
                    <a:cubicBezTo>
                      <a:pt x="533076" y="203014"/>
                      <a:pt x="494312" y="233925"/>
                      <a:pt x="501054" y="264835"/>
                    </a:cubicBezTo>
                    <a:cubicBezTo>
                      <a:pt x="649340" y="323962"/>
                      <a:pt x="585744" y="409170"/>
                      <a:pt x="562675" y="436725"/>
                    </a:cubicBezTo>
                    <a:cubicBezTo>
                      <a:pt x="354965" y="648778"/>
                      <a:pt x="45454" y="533772"/>
                      <a:pt x="10807" y="435328"/>
                    </a:cubicBezTo>
                    <a:cubicBezTo>
                      <a:pt x="-41075" y="330306"/>
                      <a:pt x="100878" y="89491"/>
                      <a:pt x="286518" y="82088"/>
                    </a:cubicBezTo>
                    <a:close/>
                    <a:moveTo>
                      <a:pt x="489068" y="0"/>
                    </a:moveTo>
                    <a:cubicBezTo>
                      <a:pt x="596753" y="0"/>
                      <a:pt x="684048" y="87296"/>
                      <a:pt x="684048" y="194980"/>
                    </a:cubicBezTo>
                    <a:cubicBezTo>
                      <a:pt x="684048" y="216847"/>
                      <a:pt x="680448" y="237874"/>
                      <a:pt x="672966" y="257215"/>
                    </a:cubicBezTo>
                    <a:lnTo>
                      <a:pt x="672379" y="257003"/>
                    </a:lnTo>
                    <a:cubicBezTo>
                      <a:pt x="668967" y="265617"/>
                      <a:pt x="657523" y="269364"/>
                      <a:pt x="645725" y="265916"/>
                    </a:cubicBezTo>
                    <a:lnTo>
                      <a:pt x="637884" y="262819"/>
                    </a:lnTo>
                    <a:cubicBezTo>
                      <a:pt x="627530" y="257587"/>
                      <a:pt x="621785" y="247890"/>
                      <a:pt x="624308" y="239644"/>
                    </a:cubicBezTo>
                    <a:lnTo>
                      <a:pt x="623975" y="239524"/>
                    </a:lnTo>
                    <a:cubicBezTo>
                      <a:pt x="629260" y="225659"/>
                      <a:pt x="631774" y="210613"/>
                      <a:pt x="631774" y="194980"/>
                    </a:cubicBezTo>
                    <a:cubicBezTo>
                      <a:pt x="631774" y="116165"/>
                      <a:pt x="567883" y="52274"/>
                      <a:pt x="489068" y="52274"/>
                    </a:cubicBezTo>
                    <a:lnTo>
                      <a:pt x="469942" y="54202"/>
                    </a:lnTo>
                    <a:lnTo>
                      <a:pt x="469951" y="54239"/>
                    </a:lnTo>
                    <a:cubicBezTo>
                      <a:pt x="469861" y="54366"/>
                      <a:pt x="469744" y="54397"/>
                      <a:pt x="469627" y="54427"/>
                    </a:cubicBezTo>
                    <a:cubicBezTo>
                      <a:pt x="460634" y="56697"/>
                      <a:pt x="450861" y="49439"/>
                      <a:pt x="446718" y="37636"/>
                    </a:cubicBezTo>
                    <a:lnTo>
                      <a:pt x="444619" y="29323"/>
                    </a:lnTo>
                    <a:cubicBezTo>
                      <a:pt x="442667" y="16995"/>
                      <a:pt x="447797" y="5987"/>
                      <a:pt x="456757" y="3699"/>
                    </a:cubicBezTo>
                    <a:lnTo>
                      <a:pt x="456661" y="3267"/>
                    </a:lnTo>
                    <a:cubicBezTo>
                      <a:pt x="467135" y="923"/>
                      <a:pt x="477994" y="0"/>
                      <a:pt x="4890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62" name="组合 11"/>
            <p:cNvGrpSpPr/>
            <p:nvPr/>
          </p:nvGrpSpPr>
          <p:grpSpPr bwMode="auto">
            <a:xfrm>
              <a:off x="2741032" y="3410297"/>
              <a:ext cx="687194" cy="529321"/>
              <a:chOff x="2479462" y="3608176"/>
              <a:chExt cx="831729" cy="571103"/>
            </a:xfrm>
          </p:grpSpPr>
          <p:sp>
            <p:nvSpPr>
              <p:cNvPr id="25" name="矩形标注 24"/>
              <p:cNvSpPr/>
              <p:nvPr/>
            </p:nvSpPr>
            <p:spPr>
              <a:xfrm>
                <a:off x="2480007" y="3608902"/>
                <a:ext cx="831871" cy="570377"/>
              </a:xfrm>
              <a:prstGeom prst="wedgeRectCallout">
                <a:avLst>
                  <a:gd name="adj1" fmla="val -5001"/>
                  <a:gd name="adj2" fmla="val 70070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 flipH="1">
                <a:off x="2656755" y="3768197"/>
                <a:ext cx="464926" cy="291183"/>
              </a:xfrm>
              <a:custGeom>
                <a:avLst/>
                <a:gdLst>
                  <a:gd name="T0" fmla="*/ 262 w 320"/>
                  <a:gd name="T1" fmla="*/ 70 h 200"/>
                  <a:gd name="T2" fmla="*/ 163 w 320"/>
                  <a:gd name="T3" fmla="*/ 0 h 200"/>
                  <a:gd name="T4" fmla="*/ 63 w 320"/>
                  <a:gd name="T5" fmla="*/ 94 h 200"/>
                  <a:gd name="T6" fmla="*/ 54 w 320"/>
                  <a:gd name="T7" fmla="*/ 93 h 200"/>
                  <a:gd name="T8" fmla="*/ 0 w 320"/>
                  <a:gd name="T9" fmla="*/ 146 h 200"/>
                  <a:gd name="T10" fmla="*/ 43 w 320"/>
                  <a:gd name="T11" fmla="*/ 200 h 200"/>
                  <a:gd name="T12" fmla="*/ 251 w 320"/>
                  <a:gd name="T13" fmla="*/ 200 h 200"/>
                  <a:gd name="T14" fmla="*/ 320 w 320"/>
                  <a:gd name="T15" fmla="*/ 134 h 200"/>
                  <a:gd name="T16" fmla="*/ 262 w 320"/>
                  <a:gd name="T17" fmla="*/ 7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200">
                    <a:moveTo>
                      <a:pt x="262" y="70"/>
                    </a:moveTo>
                    <a:cubicBezTo>
                      <a:pt x="249" y="29"/>
                      <a:pt x="209" y="0"/>
                      <a:pt x="163" y="0"/>
                    </a:cubicBezTo>
                    <a:cubicBezTo>
                      <a:pt x="108" y="0"/>
                      <a:pt x="66" y="41"/>
                      <a:pt x="63" y="94"/>
                    </a:cubicBezTo>
                    <a:cubicBezTo>
                      <a:pt x="60" y="94"/>
                      <a:pt x="57" y="93"/>
                      <a:pt x="54" y="93"/>
                    </a:cubicBezTo>
                    <a:cubicBezTo>
                      <a:pt x="24" y="93"/>
                      <a:pt x="0" y="117"/>
                      <a:pt x="0" y="146"/>
                    </a:cubicBezTo>
                    <a:cubicBezTo>
                      <a:pt x="0" y="171"/>
                      <a:pt x="19" y="195"/>
                      <a:pt x="43" y="200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87" y="200"/>
                      <a:pt x="320" y="170"/>
                      <a:pt x="320" y="134"/>
                    </a:cubicBezTo>
                    <a:cubicBezTo>
                      <a:pt x="320" y="101"/>
                      <a:pt x="295" y="74"/>
                      <a:pt x="262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07061" tIns="53531" rIns="107061" bIns="5353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6997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10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3565" name="组合 12"/>
            <p:cNvGrpSpPr/>
            <p:nvPr/>
          </p:nvGrpSpPr>
          <p:grpSpPr bwMode="auto">
            <a:xfrm>
              <a:off x="1681150" y="2457410"/>
              <a:ext cx="689770" cy="655770"/>
              <a:chOff x="1196659" y="2580072"/>
              <a:chExt cx="834847" cy="707533"/>
            </a:xfrm>
          </p:grpSpPr>
          <p:sp>
            <p:nvSpPr>
              <p:cNvPr id="23" name="矩形标注 22"/>
              <p:cNvSpPr/>
              <p:nvPr/>
            </p:nvSpPr>
            <p:spPr>
              <a:xfrm>
                <a:off x="1196659" y="2579485"/>
                <a:ext cx="835712" cy="707402"/>
              </a:xfrm>
              <a:prstGeom prst="wedgeRectCallout">
                <a:avLst>
                  <a:gd name="adj1" fmla="val 49567"/>
                  <a:gd name="adj2" fmla="val 67126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>
              <a:xfrm>
                <a:off x="1404146" y="2716512"/>
                <a:ext cx="368866" cy="457328"/>
              </a:xfrm>
              <a:custGeom>
                <a:avLst/>
                <a:gdLst/>
                <a:ahLst/>
                <a:cxnLst/>
                <a:rect l="l" t="t" r="r" b="b"/>
                <a:pathLst>
                  <a:path w="1674290" h="2018114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568" name="组合 13"/>
            <p:cNvGrpSpPr/>
            <p:nvPr/>
          </p:nvGrpSpPr>
          <p:grpSpPr bwMode="auto">
            <a:xfrm>
              <a:off x="2821507" y="2457410"/>
              <a:ext cx="606718" cy="521291"/>
              <a:chOff x="2576863" y="2580072"/>
              <a:chExt cx="734327" cy="562439"/>
            </a:xfrm>
          </p:grpSpPr>
          <p:sp>
            <p:nvSpPr>
              <p:cNvPr id="21" name="矩形标注 20"/>
              <p:cNvSpPr/>
              <p:nvPr/>
            </p:nvSpPr>
            <p:spPr>
              <a:xfrm>
                <a:off x="2576065" y="2579485"/>
                <a:ext cx="735812" cy="563524"/>
              </a:xfrm>
              <a:prstGeom prst="wedgeRectCallout">
                <a:avLst>
                  <a:gd name="adj1" fmla="val -16766"/>
                  <a:gd name="adj2" fmla="val 78195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2714391" y="2718225"/>
                <a:ext cx="407290" cy="316876"/>
              </a:xfrm>
              <a:custGeom>
                <a:avLst/>
                <a:gdLst>
                  <a:gd name="T0" fmla="*/ 508 w 1010"/>
                  <a:gd name="T1" fmla="*/ 234 h 787"/>
                  <a:gd name="T2" fmla="*/ 164 w 1010"/>
                  <a:gd name="T3" fmla="*/ 376 h 787"/>
                  <a:gd name="T4" fmla="*/ 145 w 1010"/>
                  <a:gd name="T5" fmla="*/ 421 h 787"/>
                  <a:gd name="T6" fmla="*/ 164 w 1010"/>
                  <a:gd name="T7" fmla="*/ 465 h 787"/>
                  <a:gd name="T8" fmla="*/ 208 w 1010"/>
                  <a:gd name="T9" fmla="*/ 484 h 787"/>
                  <a:gd name="T10" fmla="*/ 252 w 1010"/>
                  <a:gd name="T11" fmla="*/ 465 h 787"/>
                  <a:gd name="T12" fmla="*/ 508 w 1010"/>
                  <a:gd name="T13" fmla="*/ 360 h 787"/>
                  <a:gd name="T14" fmla="*/ 764 w 1010"/>
                  <a:gd name="T15" fmla="*/ 465 h 787"/>
                  <a:gd name="T16" fmla="*/ 808 w 1010"/>
                  <a:gd name="T17" fmla="*/ 484 h 787"/>
                  <a:gd name="T18" fmla="*/ 853 w 1010"/>
                  <a:gd name="T19" fmla="*/ 465 h 787"/>
                  <a:gd name="T20" fmla="*/ 871 w 1010"/>
                  <a:gd name="T21" fmla="*/ 421 h 787"/>
                  <a:gd name="T22" fmla="*/ 853 w 1010"/>
                  <a:gd name="T23" fmla="*/ 376 h 787"/>
                  <a:gd name="T24" fmla="*/ 508 w 1010"/>
                  <a:gd name="T25" fmla="*/ 234 h 787"/>
                  <a:gd name="T26" fmla="*/ 508 w 1010"/>
                  <a:gd name="T27" fmla="*/ 485 h 787"/>
                  <a:gd name="T28" fmla="*/ 357 w 1010"/>
                  <a:gd name="T29" fmla="*/ 636 h 787"/>
                  <a:gd name="T30" fmla="*/ 508 w 1010"/>
                  <a:gd name="T31" fmla="*/ 787 h 787"/>
                  <a:gd name="T32" fmla="*/ 659 w 1010"/>
                  <a:gd name="T33" fmla="*/ 636 h 787"/>
                  <a:gd name="T34" fmla="*/ 508 w 1010"/>
                  <a:gd name="T35" fmla="*/ 485 h 787"/>
                  <a:gd name="T36" fmla="*/ 992 w 1010"/>
                  <a:gd name="T37" fmla="*/ 200 h 787"/>
                  <a:gd name="T38" fmla="*/ 508 w 1010"/>
                  <a:gd name="T39" fmla="*/ 0 h 787"/>
                  <a:gd name="T40" fmla="*/ 25 w 1010"/>
                  <a:gd name="T41" fmla="*/ 200 h 787"/>
                  <a:gd name="T42" fmla="*/ 25 w 1010"/>
                  <a:gd name="T43" fmla="*/ 289 h 787"/>
                  <a:gd name="T44" fmla="*/ 69 w 1010"/>
                  <a:gd name="T45" fmla="*/ 307 h 787"/>
                  <a:gd name="T46" fmla="*/ 113 w 1010"/>
                  <a:gd name="T47" fmla="*/ 289 h 787"/>
                  <a:gd name="T48" fmla="*/ 508 w 1010"/>
                  <a:gd name="T49" fmla="*/ 126 h 787"/>
                  <a:gd name="T50" fmla="*/ 903 w 1010"/>
                  <a:gd name="T51" fmla="*/ 289 h 787"/>
                  <a:gd name="T52" fmla="*/ 947 w 1010"/>
                  <a:gd name="T53" fmla="*/ 307 h 787"/>
                  <a:gd name="T54" fmla="*/ 992 w 1010"/>
                  <a:gd name="T55" fmla="*/ 289 h 787"/>
                  <a:gd name="T56" fmla="*/ 1010 w 1010"/>
                  <a:gd name="T57" fmla="*/ 245 h 787"/>
                  <a:gd name="T58" fmla="*/ 992 w 1010"/>
                  <a:gd name="T59" fmla="*/ 20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10" h="787">
                    <a:moveTo>
                      <a:pt x="508" y="234"/>
                    </a:moveTo>
                    <a:cubicBezTo>
                      <a:pt x="378" y="234"/>
                      <a:pt x="255" y="285"/>
                      <a:pt x="164" y="376"/>
                    </a:cubicBezTo>
                    <a:cubicBezTo>
                      <a:pt x="152" y="388"/>
                      <a:pt x="145" y="404"/>
                      <a:pt x="145" y="421"/>
                    </a:cubicBezTo>
                    <a:cubicBezTo>
                      <a:pt x="145" y="438"/>
                      <a:pt x="152" y="454"/>
                      <a:pt x="164" y="465"/>
                    </a:cubicBezTo>
                    <a:cubicBezTo>
                      <a:pt x="175" y="477"/>
                      <a:pt x="191" y="484"/>
                      <a:pt x="208" y="484"/>
                    </a:cubicBezTo>
                    <a:cubicBezTo>
                      <a:pt x="225" y="484"/>
                      <a:pt x="241" y="477"/>
                      <a:pt x="252" y="465"/>
                    </a:cubicBezTo>
                    <a:cubicBezTo>
                      <a:pt x="321" y="397"/>
                      <a:pt x="411" y="360"/>
                      <a:pt x="508" y="360"/>
                    </a:cubicBezTo>
                    <a:cubicBezTo>
                      <a:pt x="605" y="360"/>
                      <a:pt x="696" y="397"/>
                      <a:pt x="764" y="465"/>
                    </a:cubicBezTo>
                    <a:cubicBezTo>
                      <a:pt x="776" y="477"/>
                      <a:pt x="792" y="484"/>
                      <a:pt x="808" y="484"/>
                    </a:cubicBezTo>
                    <a:cubicBezTo>
                      <a:pt x="825" y="484"/>
                      <a:pt x="841" y="477"/>
                      <a:pt x="853" y="465"/>
                    </a:cubicBezTo>
                    <a:cubicBezTo>
                      <a:pt x="865" y="454"/>
                      <a:pt x="871" y="438"/>
                      <a:pt x="871" y="421"/>
                    </a:cubicBezTo>
                    <a:cubicBezTo>
                      <a:pt x="871" y="404"/>
                      <a:pt x="865" y="388"/>
                      <a:pt x="853" y="376"/>
                    </a:cubicBezTo>
                    <a:cubicBezTo>
                      <a:pt x="761" y="285"/>
                      <a:pt x="638" y="234"/>
                      <a:pt x="508" y="234"/>
                    </a:cubicBezTo>
                    <a:close/>
                    <a:moveTo>
                      <a:pt x="508" y="485"/>
                    </a:moveTo>
                    <a:cubicBezTo>
                      <a:pt x="425" y="485"/>
                      <a:pt x="357" y="553"/>
                      <a:pt x="357" y="636"/>
                    </a:cubicBezTo>
                    <a:cubicBezTo>
                      <a:pt x="357" y="719"/>
                      <a:pt x="425" y="787"/>
                      <a:pt x="508" y="787"/>
                    </a:cubicBezTo>
                    <a:cubicBezTo>
                      <a:pt x="591" y="787"/>
                      <a:pt x="659" y="719"/>
                      <a:pt x="659" y="636"/>
                    </a:cubicBezTo>
                    <a:cubicBezTo>
                      <a:pt x="659" y="553"/>
                      <a:pt x="591" y="485"/>
                      <a:pt x="508" y="485"/>
                    </a:cubicBezTo>
                    <a:close/>
                    <a:moveTo>
                      <a:pt x="992" y="200"/>
                    </a:moveTo>
                    <a:cubicBezTo>
                      <a:pt x="863" y="71"/>
                      <a:pt x="691" y="0"/>
                      <a:pt x="508" y="0"/>
                    </a:cubicBezTo>
                    <a:cubicBezTo>
                      <a:pt x="325" y="0"/>
                      <a:pt x="154" y="71"/>
                      <a:pt x="25" y="200"/>
                    </a:cubicBezTo>
                    <a:cubicBezTo>
                      <a:pt x="0" y="225"/>
                      <a:pt x="0" y="264"/>
                      <a:pt x="25" y="289"/>
                    </a:cubicBezTo>
                    <a:cubicBezTo>
                      <a:pt x="36" y="301"/>
                      <a:pt x="52" y="307"/>
                      <a:pt x="69" y="307"/>
                    </a:cubicBezTo>
                    <a:cubicBezTo>
                      <a:pt x="86" y="307"/>
                      <a:pt x="102" y="301"/>
                      <a:pt x="113" y="289"/>
                    </a:cubicBezTo>
                    <a:cubicBezTo>
                      <a:pt x="219" y="184"/>
                      <a:pt x="359" y="126"/>
                      <a:pt x="508" y="126"/>
                    </a:cubicBezTo>
                    <a:cubicBezTo>
                      <a:pt x="657" y="126"/>
                      <a:pt x="798" y="184"/>
                      <a:pt x="903" y="289"/>
                    </a:cubicBezTo>
                    <a:cubicBezTo>
                      <a:pt x="915" y="301"/>
                      <a:pt x="930" y="307"/>
                      <a:pt x="947" y="307"/>
                    </a:cubicBezTo>
                    <a:cubicBezTo>
                      <a:pt x="964" y="307"/>
                      <a:pt x="980" y="301"/>
                      <a:pt x="992" y="289"/>
                    </a:cubicBezTo>
                    <a:cubicBezTo>
                      <a:pt x="1004" y="277"/>
                      <a:pt x="1010" y="261"/>
                      <a:pt x="1010" y="245"/>
                    </a:cubicBezTo>
                    <a:cubicBezTo>
                      <a:pt x="1010" y="228"/>
                      <a:pt x="1004" y="212"/>
                      <a:pt x="992" y="2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3571" name="组合 14"/>
            <p:cNvGrpSpPr/>
            <p:nvPr/>
          </p:nvGrpSpPr>
          <p:grpSpPr bwMode="auto">
            <a:xfrm>
              <a:off x="3778122" y="3066128"/>
              <a:ext cx="687194" cy="529321"/>
              <a:chOff x="3734680" y="3236840"/>
              <a:chExt cx="831729" cy="571103"/>
            </a:xfrm>
          </p:grpSpPr>
          <p:sp>
            <p:nvSpPr>
              <p:cNvPr id="19" name="矩形标注 18"/>
              <p:cNvSpPr/>
              <p:nvPr/>
            </p:nvSpPr>
            <p:spPr>
              <a:xfrm>
                <a:off x="3734537" y="3237217"/>
                <a:ext cx="831872" cy="570376"/>
              </a:xfrm>
              <a:prstGeom prst="wedgeRectCallout">
                <a:avLst>
                  <a:gd name="adj1" fmla="val -28987"/>
                  <a:gd name="adj2" fmla="val 73103"/>
                </a:avLst>
              </a:pr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78"/>
              <p:cNvSpPr>
                <a:spLocks noEditPoints="1"/>
              </p:cNvSpPr>
              <p:nvPr/>
            </p:nvSpPr>
            <p:spPr bwMode="auto">
              <a:xfrm>
                <a:off x="3990055" y="3370818"/>
                <a:ext cx="345813" cy="303172"/>
              </a:xfrm>
              <a:custGeom>
                <a:avLst/>
                <a:gdLst>
                  <a:gd name="T0" fmla="*/ 49 w 99"/>
                  <a:gd name="T1" fmla="*/ 0 h 100"/>
                  <a:gd name="T2" fmla="*/ 99 w 99"/>
                  <a:gd name="T3" fmla="*/ 50 h 100"/>
                  <a:gd name="T4" fmla="*/ 49 w 99"/>
                  <a:gd name="T5" fmla="*/ 100 h 100"/>
                  <a:gd name="T6" fmla="*/ 0 w 99"/>
                  <a:gd name="T7" fmla="*/ 50 h 100"/>
                  <a:gd name="T8" fmla="*/ 49 w 99"/>
                  <a:gd name="T9" fmla="*/ 0 h 100"/>
                  <a:gd name="T10" fmla="*/ 45 w 99"/>
                  <a:gd name="T11" fmla="*/ 15 h 100"/>
                  <a:gd name="T12" fmla="*/ 45 w 99"/>
                  <a:gd name="T13" fmla="*/ 44 h 100"/>
                  <a:gd name="T14" fmla="*/ 54 w 99"/>
                  <a:gd name="T15" fmla="*/ 44 h 100"/>
                  <a:gd name="T16" fmla="*/ 54 w 99"/>
                  <a:gd name="T17" fmla="*/ 15 h 100"/>
                  <a:gd name="T18" fmla="*/ 45 w 99"/>
                  <a:gd name="T19" fmla="*/ 15 h 100"/>
                  <a:gd name="T20" fmla="*/ 67 w 99"/>
                  <a:gd name="T21" fmla="*/ 24 h 100"/>
                  <a:gd name="T22" fmla="*/ 61 w 99"/>
                  <a:gd name="T23" fmla="*/ 32 h 100"/>
                  <a:gd name="T24" fmla="*/ 64 w 99"/>
                  <a:gd name="T25" fmla="*/ 35 h 100"/>
                  <a:gd name="T26" fmla="*/ 70 w 99"/>
                  <a:gd name="T27" fmla="*/ 50 h 100"/>
                  <a:gd name="T28" fmla="*/ 64 w 99"/>
                  <a:gd name="T29" fmla="*/ 65 h 100"/>
                  <a:gd name="T30" fmla="*/ 49 w 99"/>
                  <a:gd name="T31" fmla="*/ 71 h 100"/>
                  <a:gd name="T32" fmla="*/ 35 w 99"/>
                  <a:gd name="T33" fmla="*/ 65 h 100"/>
                  <a:gd name="T34" fmla="*/ 28 w 99"/>
                  <a:gd name="T35" fmla="*/ 50 h 100"/>
                  <a:gd name="T36" fmla="*/ 35 w 99"/>
                  <a:gd name="T37" fmla="*/ 35 h 100"/>
                  <a:gd name="T38" fmla="*/ 37 w 99"/>
                  <a:gd name="T39" fmla="*/ 32 h 100"/>
                  <a:gd name="T40" fmla="*/ 31 w 99"/>
                  <a:gd name="T41" fmla="*/ 24 h 100"/>
                  <a:gd name="T42" fmla="*/ 27 w 99"/>
                  <a:gd name="T43" fmla="*/ 28 h 100"/>
                  <a:gd name="T44" fmla="*/ 18 w 99"/>
                  <a:gd name="T45" fmla="*/ 50 h 100"/>
                  <a:gd name="T46" fmla="*/ 27 w 99"/>
                  <a:gd name="T47" fmla="*/ 72 h 100"/>
                  <a:gd name="T48" fmla="*/ 49 w 99"/>
                  <a:gd name="T49" fmla="*/ 81 h 100"/>
                  <a:gd name="T50" fmla="*/ 72 w 99"/>
                  <a:gd name="T51" fmla="*/ 72 h 100"/>
                  <a:gd name="T52" fmla="*/ 81 w 99"/>
                  <a:gd name="T53" fmla="*/ 50 h 100"/>
                  <a:gd name="T54" fmla="*/ 72 w 99"/>
                  <a:gd name="T55" fmla="*/ 28 h 100"/>
                  <a:gd name="T56" fmla="*/ 67 w 99"/>
                  <a:gd name="T57" fmla="*/ 2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100">
                    <a:moveTo>
                      <a:pt x="49" y="0"/>
                    </a:moveTo>
                    <a:cubicBezTo>
                      <a:pt x="77" y="0"/>
                      <a:pt x="99" y="22"/>
                      <a:pt x="99" y="50"/>
                    </a:cubicBezTo>
                    <a:cubicBezTo>
                      <a:pt x="99" y="77"/>
                      <a:pt x="77" y="100"/>
                      <a:pt x="49" y="100"/>
                    </a:cubicBezTo>
                    <a:cubicBezTo>
                      <a:pt x="22" y="100"/>
                      <a:pt x="0" y="77"/>
                      <a:pt x="0" y="50"/>
                    </a:cubicBezTo>
                    <a:cubicBezTo>
                      <a:pt x="0" y="22"/>
                      <a:pt x="22" y="0"/>
                      <a:pt x="49" y="0"/>
                    </a:cubicBezTo>
                    <a:close/>
                    <a:moveTo>
                      <a:pt x="45" y="15"/>
                    </a:moveTo>
                    <a:cubicBezTo>
                      <a:pt x="45" y="44"/>
                      <a:pt x="45" y="44"/>
                      <a:pt x="45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45" y="15"/>
                      <a:pt x="45" y="15"/>
                      <a:pt x="45" y="15"/>
                    </a:cubicBezTo>
                    <a:close/>
                    <a:moveTo>
                      <a:pt x="67" y="24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3"/>
                      <a:pt x="63" y="34"/>
                      <a:pt x="64" y="35"/>
                    </a:cubicBezTo>
                    <a:cubicBezTo>
                      <a:pt x="68" y="39"/>
                      <a:pt x="70" y="44"/>
                      <a:pt x="70" y="50"/>
                    </a:cubicBezTo>
                    <a:cubicBezTo>
                      <a:pt x="70" y="55"/>
                      <a:pt x="68" y="61"/>
                      <a:pt x="64" y="65"/>
                    </a:cubicBezTo>
                    <a:cubicBezTo>
                      <a:pt x="60" y="68"/>
                      <a:pt x="55" y="71"/>
                      <a:pt x="49" y="71"/>
                    </a:cubicBezTo>
                    <a:cubicBezTo>
                      <a:pt x="44" y="71"/>
                      <a:pt x="38" y="68"/>
                      <a:pt x="35" y="65"/>
                    </a:cubicBezTo>
                    <a:cubicBezTo>
                      <a:pt x="31" y="61"/>
                      <a:pt x="28" y="55"/>
                      <a:pt x="28" y="50"/>
                    </a:cubicBezTo>
                    <a:cubicBezTo>
                      <a:pt x="28" y="44"/>
                      <a:pt x="31" y="39"/>
                      <a:pt x="35" y="35"/>
                    </a:cubicBezTo>
                    <a:cubicBezTo>
                      <a:pt x="35" y="34"/>
                      <a:pt x="36" y="33"/>
                      <a:pt x="37" y="3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29" y="26"/>
                      <a:pt x="27" y="28"/>
                    </a:cubicBezTo>
                    <a:cubicBezTo>
                      <a:pt x="22" y="33"/>
                      <a:pt x="18" y="41"/>
                      <a:pt x="18" y="50"/>
                    </a:cubicBezTo>
                    <a:cubicBezTo>
                      <a:pt x="18" y="58"/>
                      <a:pt x="22" y="66"/>
                      <a:pt x="27" y="72"/>
                    </a:cubicBezTo>
                    <a:cubicBezTo>
                      <a:pt x="33" y="77"/>
                      <a:pt x="41" y="81"/>
                      <a:pt x="49" y="81"/>
                    </a:cubicBezTo>
                    <a:cubicBezTo>
                      <a:pt x="58" y="81"/>
                      <a:pt x="66" y="77"/>
                      <a:pt x="72" y="72"/>
                    </a:cubicBezTo>
                    <a:cubicBezTo>
                      <a:pt x="77" y="66"/>
                      <a:pt x="81" y="58"/>
                      <a:pt x="81" y="50"/>
                    </a:cubicBezTo>
                    <a:cubicBezTo>
                      <a:pt x="81" y="41"/>
                      <a:pt x="77" y="33"/>
                      <a:pt x="72" y="28"/>
                    </a:cubicBezTo>
                    <a:cubicBezTo>
                      <a:pt x="70" y="26"/>
                      <a:pt x="69" y="25"/>
                      <a:pt x="6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3574" name="组合 15"/>
            <p:cNvGrpSpPr/>
            <p:nvPr/>
          </p:nvGrpSpPr>
          <p:grpSpPr bwMode="auto">
            <a:xfrm>
              <a:off x="3769835" y="2007041"/>
              <a:ext cx="687194" cy="608626"/>
              <a:chOff x="3724650" y="2094153"/>
              <a:chExt cx="831729" cy="656668"/>
            </a:xfrm>
          </p:grpSpPr>
          <p:sp>
            <p:nvSpPr>
              <p:cNvPr id="17" name="矩形标注 16"/>
              <p:cNvSpPr/>
              <p:nvPr/>
            </p:nvSpPr>
            <p:spPr>
              <a:xfrm>
                <a:off x="3724932" y="2094750"/>
                <a:ext cx="831871" cy="656018"/>
              </a:xfrm>
              <a:prstGeom prst="wedgeRectCallout">
                <a:avLst>
                  <a:gd name="adj1" fmla="val -15704"/>
                  <a:gd name="adj2" fmla="val 74469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200"/>
              <p:cNvSpPr>
                <a:spLocks noEditPoints="1"/>
              </p:cNvSpPr>
              <p:nvPr/>
            </p:nvSpPr>
            <p:spPr bwMode="auto">
              <a:xfrm>
                <a:off x="4003503" y="2293439"/>
                <a:ext cx="299704" cy="344281"/>
              </a:xfrm>
              <a:custGeom>
                <a:avLst/>
                <a:gdLst>
                  <a:gd name="T0" fmla="*/ 51 w 83"/>
                  <a:gd name="T1" fmla="*/ 28 h 95"/>
                  <a:gd name="T2" fmla="*/ 57 w 83"/>
                  <a:gd name="T3" fmla="*/ 58 h 95"/>
                  <a:gd name="T4" fmla="*/ 70 w 83"/>
                  <a:gd name="T5" fmla="*/ 95 h 95"/>
                  <a:gd name="T6" fmla="*/ 20 w 83"/>
                  <a:gd name="T7" fmla="*/ 95 h 95"/>
                  <a:gd name="T8" fmla="*/ 16 w 83"/>
                  <a:gd name="T9" fmla="*/ 89 h 95"/>
                  <a:gd name="T10" fmla="*/ 35 w 83"/>
                  <a:gd name="T11" fmla="*/ 35 h 95"/>
                  <a:gd name="T12" fmla="*/ 42 w 83"/>
                  <a:gd name="T13" fmla="*/ 18 h 95"/>
                  <a:gd name="T14" fmla="*/ 44 w 83"/>
                  <a:gd name="T15" fmla="*/ 45 h 95"/>
                  <a:gd name="T16" fmla="*/ 39 w 83"/>
                  <a:gd name="T17" fmla="*/ 50 h 95"/>
                  <a:gd name="T18" fmla="*/ 45 w 83"/>
                  <a:gd name="T19" fmla="*/ 50 h 95"/>
                  <a:gd name="T20" fmla="*/ 48 w 83"/>
                  <a:gd name="T21" fmla="*/ 58 h 95"/>
                  <a:gd name="T22" fmla="*/ 50 w 83"/>
                  <a:gd name="T23" fmla="*/ 64 h 95"/>
                  <a:gd name="T24" fmla="*/ 54 w 83"/>
                  <a:gd name="T25" fmla="*/ 73 h 95"/>
                  <a:gd name="T26" fmla="*/ 56 w 83"/>
                  <a:gd name="T27" fmla="*/ 79 h 95"/>
                  <a:gd name="T28" fmla="*/ 58 w 83"/>
                  <a:gd name="T29" fmla="*/ 86 h 95"/>
                  <a:gd name="T30" fmla="*/ 29 w 83"/>
                  <a:gd name="T31" fmla="*/ 86 h 95"/>
                  <a:gd name="T32" fmla="*/ 29 w 83"/>
                  <a:gd name="T33" fmla="*/ 78 h 95"/>
                  <a:gd name="T34" fmla="*/ 29 w 83"/>
                  <a:gd name="T35" fmla="*/ 86 h 95"/>
                  <a:gd name="T36" fmla="*/ 43 w 83"/>
                  <a:gd name="T37" fmla="*/ 63 h 95"/>
                  <a:gd name="T38" fmla="*/ 31 w 83"/>
                  <a:gd name="T39" fmla="*/ 70 h 95"/>
                  <a:gd name="T40" fmla="*/ 67 w 83"/>
                  <a:gd name="T41" fmla="*/ 6 h 95"/>
                  <a:gd name="T42" fmla="*/ 66 w 83"/>
                  <a:gd name="T43" fmla="*/ 49 h 95"/>
                  <a:gd name="T44" fmla="*/ 83 w 83"/>
                  <a:gd name="T45" fmla="*/ 28 h 95"/>
                  <a:gd name="T46" fmla="*/ 11 w 83"/>
                  <a:gd name="T47" fmla="*/ 55 h 95"/>
                  <a:gd name="T48" fmla="*/ 9 w 83"/>
                  <a:gd name="T49" fmla="*/ 28 h 95"/>
                  <a:gd name="T50" fmla="*/ 10 w 83"/>
                  <a:gd name="T51" fmla="*/ 1 h 95"/>
                  <a:gd name="T52" fmla="*/ 11 w 83"/>
                  <a:gd name="T53" fmla="*/ 55 h 95"/>
                  <a:gd name="T54" fmla="*/ 55 w 83"/>
                  <a:gd name="T55" fmla="*/ 16 h 95"/>
                  <a:gd name="T56" fmla="*/ 55 w 83"/>
                  <a:gd name="T57" fmla="*/ 39 h 95"/>
                  <a:gd name="T58" fmla="*/ 68 w 83"/>
                  <a:gd name="T59" fmla="*/ 28 h 95"/>
                  <a:gd name="T60" fmla="*/ 22 w 83"/>
                  <a:gd name="T61" fmla="*/ 45 h 95"/>
                  <a:gd name="T62" fmla="*/ 24 w 83"/>
                  <a:gd name="T63" fmla="*/ 28 h 95"/>
                  <a:gd name="T64" fmla="*/ 22 w 83"/>
                  <a:gd name="T65" fmla="*/ 10 h 95"/>
                  <a:gd name="T66" fmla="*/ 22 w 83"/>
                  <a:gd name="T67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95">
                    <a:moveTo>
                      <a:pt x="42" y="18"/>
                    </a:moveTo>
                    <a:cubicBezTo>
                      <a:pt x="47" y="18"/>
                      <a:pt x="51" y="22"/>
                      <a:pt x="51" y="28"/>
                    </a:cubicBezTo>
                    <a:cubicBezTo>
                      <a:pt x="51" y="30"/>
                      <a:pt x="50" y="33"/>
                      <a:pt x="49" y="34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26" y="95"/>
                      <a:pt x="56" y="95"/>
                      <a:pt x="20" y="9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3" y="33"/>
                      <a:pt x="32" y="30"/>
                      <a:pt x="32" y="28"/>
                    </a:cubicBezTo>
                    <a:cubicBezTo>
                      <a:pt x="32" y="22"/>
                      <a:pt x="36" y="18"/>
                      <a:pt x="42" y="18"/>
                    </a:cubicBezTo>
                    <a:close/>
                    <a:moveTo>
                      <a:pt x="44" y="46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46"/>
                      <a:pt x="44" y="46"/>
                      <a:pt x="44" y="46"/>
                    </a:cubicBezTo>
                    <a:close/>
                    <a:moveTo>
                      <a:pt x="45" y="50"/>
                    </a:moveTo>
                    <a:cubicBezTo>
                      <a:pt x="37" y="58"/>
                      <a:pt x="37" y="58"/>
                      <a:pt x="37" y="5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5" y="50"/>
                      <a:pt x="45" y="50"/>
                      <a:pt x="45" y="50"/>
                    </a:cubicBezTo>
                    <a:close/>
                    <a:moveTo>
                      <a:pt x="50" y="64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0" y="64"/>
                      <a:pt x="50" y="64"/>
                      <a:pt x="50" y="64"/>
                    </a:cubicBezTo>
                    <a:close/>
                    <a:moveTo>
                      <a:pt x="56" y="79"/>
                    </a:moveTo>
                    <a:cubicBezTo>
                      <a:pt x="40" y="86"/>
                      <a:pt x="40" y="86"/>
                      <a:pt x="40" y="86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6" y="79"/>
                      <a:pt x="56" y="79"/>
                      <a:pt x="56" y="79"/>
                    </a:cubicBezTo>
                    <a:close/>
                    <a:moveTo>
                      <a:pt x="29" y="86"/>
                    </a:moveTo>
                    <a:cubicBezTo>
                      <a:pt x="47" y="78"/>
                      <a:pt x="47" y="78"/>
                      <a:pt x="47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9" y="86"/>
                      <a:pt x="29" y="86"/>
                      <a:pt x="29" y="86"/>
                    </a:cubicBezTo>
                    <a:close/>
                    <a:moveTo>
                      <a:pt x="31" y="70"/>
                    </a:moveTo>
                    <a:cubicBezTo>
                      <a:pt x="43" y="63"/>
                      <a:pt x="43" y="63"/>
                      <a:pt x="43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1" y="70"/>
                      <a:pt x="31" y="70"/>
                      <a:pt x="31" y="70"/>
                    </a:cubicBezTo>
                    <a:close/>
                    <a:moveTo>
                      <a:pt x="73" y="0"/>
                    </a:moveTo>
                    <a:cubicBezTo>
                      <a:pt x="67" y="6"/>
                      <a:pt x="67" y="6"/>
                      <a:pt x="67" y="6"/>
                    </a:cubicBezTo>
                    <a:cubicBezTo>
                      <a:pt x="72" y="12"/>
                      <a:pt x="75" y="19"/>
                      <a:pt x="75" y="28"/>
                    </a:cubicBezTo>
                    <a:cubicBezTo>
                      <a:pt x="75" y="36"/>
                      <a:pt x="71" y="44"/>
                      <a:pt x="66" y="49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9" y="48"/>
                      <a:pt x="83" y="38"/>
                      <a:pt x="83" y="28"/>
                    </a:cubicBezTo>
                    <a:cubicBezTo>
                      <a:pt x="83" y="17"/>
                      <a:pt x="79" y="8"/>
                      <a:pt x="73" y="0"/>
                    </a:cubicBezTo>
                    <a:close/>
                    <a:moveTo>
                      <a:pt x="11" y="55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44"/>
                      <a:pt x="9" y="36"/>
                      <a:pt x="9" y="28"/>
                    </a:cubicBezTo>
                    <a:cubicBezTo>
                      <a:pt x="9" y="19"/>
                      <a:pt x="12" y="12"/>
                      <a:pt x="17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" y="8"/>
                      <a:pt x="0" y="17"/>
                      <a:pt x="0" y="28"/>
                    </a:cubicBezTo>
                    <a:cubicBezTo>
                      <a:pt x="0" y="38"/>
                      <a:pt x="4" y="47"/>
                      <a:pt x="11" y="55"/>
                    </a:cubicBezTo>
                    <a:close/>
                    <a:moveTo>
                      <a:pt x="61" y="10"/>
                    </a:move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9"/>
                      <a:pt x="59" y="23"/>
                      <a:pt x="59" y="28"/>
                    </a:cubicBezTo>
                    <a:cubicBezTo>
                      <a:pt x="59" y="32"/>
                      <a:pt x="57" y="36"/>
                      <a:pt x="55" y="3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5" y="40"/>
                      <a:pt x="68" y="34"/>
                      <a:pt x="68" y="28"/>
                    </a:cubicBezTo>
                    <a:cubicBezTo>
                      <a:pt x="68" y="21"/>
                      <a:pt x="65" y="15"/>
                      <a:pt x="61" y="10"/>
                    </a:cubicBezTo>
                    <a:close/>
                    <a:moveTo>
                      <a:pt x="22" y="45"/>
                    </a:moveTo>
                    <a:cubicBezTo>
                      <a:pt x="29" y="39"/>
                      <a:pt x="29" y="39"/>
                      <a:pt x="29" y="39"/>
                    </a:cubicBezTo>
                    <a:cubicBezTo>
                      <a:pt x="26" y="36"/>
                      <a:pt x="24" y="32"/>
                      <a:pt x="24" y="28"/>
                    </a:cubicBezTo>
                    <a:cubicBezTo>
                      <a:pt x="24" y="23"/>
                      <a:pt x="26" y="19"/>
                      <a:pt x="29" y="1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8" y="15"/>
                      <a:pt x="16" y="21"/>
                      <a:pt x="16" y="28"/>
                    </a:cubicBezTo>
                    <a:cubicBezTo>
                      <a:pt x="16" y="34"/>
                      <a:pt x="18" y="40"/>
                      <a:pt x="22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577" name="组合 30"/>
          <p:cNvGrpSpPr/>
          <p:nvPr/>
        </p:nvGrpSpPr>
        <p:grpSpPr bwMode="auto">
          <a:xfrm>
            <a:off x="912813" y="3921125"/>
            <a:ext cx="4133850" cy="2651125"/>
            <a:chOff x="958521" y="3969542"/>
            <a:chExt cx="4133446" cy="2651990"/>
          </a:xfrm>
        </p:grpSpPr>
        <p:pic>
          <p:nvPicPr>
            <p:cNvPr id="23578" name="图片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1" y="3969542"/>
              <a:ext cx="4133446" cy="265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直角三角形 32"/>
            <p:cNvSpPr/>
            <p:nvPr/>
          </p:nvSpPr>
          <p:spPr>
            <a:xfrm>
              <a:off x="1531552" y="4349079"/>
              <a:ext cx="1925450" cy="1764287"/>
            </a:xfrm>
            <a:custGeom>
              <a:avLst/>
              <a:gdLst>
                <a:gd name="connsiteX0" fmla="*/ 0 w 1271716"/>
                <a:gd name="connsiteY0" fmla="*/ 1310640 h 1310640"/>
                <a:gd name="connsiteX1" fmla="*/ 0 w 1271716"/>
                <a:gd name="connsiteY1" fmla="*/ 0 h 1310640"/>
                <a:gd name="connsiteX2" fmla="*/ 1271716 w 1271716"/>
                <a:gd name="connsiteY2" fmla="*/ 1310640 h 1310640"/>
                <a:gd name="connsiteX3" fmla="*/ 0 w 1271716"/>
                <a:gd name="connsiteY3" fmla="*/ 1310640 h 1310640"/>
                <a:gd name="connsiteX0-1" fmla="*/ 0 w 1271716"/>
                <a:gd name="connsiteY0-2" fmla="*/ 1524000 h 1524000"/>
                <a:gd name="connsiteX1-3" fmla="*/ 365760 w 1271716"/>
                <a:gd name="connsiteY1-4" fmla="*/ 0 h 1524000"/>
                <a:gd name="connsiteX2-5" fmla="*/ 1271716 w 1271716"/>
                <a:gd name="connsiteY2-6" fmla="*/ 1524000 h 1524000"/>
                <a:gd name="connsiteX3-7" fmla="*/ 0 w 1271716"/>
                <a:gd name="connsiteY3-8" fmla="*/ 1524000 h 1524000"/>
                <a:gd name="connsiteX0-9" fmla="*/ 0 w 1159956"/>
                <a:gd name="connsiteY0-10" fmla="*/ 1524000 h 1717040"/>
                <a:gd name="connsiteX1-11" fmla="*/ 365760 w 1159956"/>
                <a:gd name="connsiteY1-12" fmla="*/ 0 h 1717040"/>
                <a:gd name="connsiteX2-13" fmla="*/ 1159956 w 1159956"/>
                <a:gd name="connsiteY2-14" fmla="*/ 1717040 h 1717040"/>
                <a:gd name="connsiteX3-15" fmla="*/ 0 w 1159956"/>
                <a:gd name="connsiteY3-16" fmla="*/ 1524000 h 1717040"/>
                <a:gd name="connsiteX0-17" fmla="*/ 0 w 1932116"/>
                <a:gd name="connsiteY0-18" fmla="*/ 619760 h 1717040"/>
                <a:gd name="connsiteX1-19" fmla="*/ 1137920 w 1932116"/>
                <a:gd name="connsiteY1-20" fmla="*/ 0 h 1717040"/>
                <a:gd name="connsiteX2-21" fmla="*/ 1932116 w 1932116"/>
                <a:gd name="connsiteY2-22" fmla="*/ 1717040 h 1717040"/>
                <a:gd name="connsiteX3-23" fmla="*/ 0 w 1932116"/>
                <a:gd name="connsiteY3-24" fmla="*/ 619760 h 1717040"/>
                <a:gd name="connsiteX0-25" fmla="*/ 0 w 1932116"/>
                <a:gd name="connsiteY0-26" fmla="*/ 640080 h 1737360"/>
                <a:gd name="connsiteX1-27" fmla="*/ 1137920 w 1932116"/>
                <a:gd name="connsiteY1-28" fmla="*/ 0 h 1737360"/>
                <a:gd name="connsiteX2-29" fmla="*/ 1932116 w 1932116"/>
                <a:gd name="connsiteY2-30" fmla="*/ 1737360 h 1737360"/>
                <a:gd name="connsiteX3-31" fmla="*/ 0 w 1932116"/>
                <a:gd name="connsiteY3-32" fmla="*/ 640080 h 1737360"/>
                <a:gd name="connsiteX0-33" fmla="*/ 0 w 1932116"/>
                <a:gd name="connsiteY0-34" fmla="*/ 670560 h 1767840"/>
                <a:gd name="connsiteX1-35" fmla="*/ 1137920 w 1932116"/>
                <a:gd name="connsiteY1-36" fmla="*/ 0 h 1767840"/>
                <a:gd name="connsiteX2-37" fmla="*/ 1932116 w 1932116"/>
                <a:gd name="connsiteY2-38" fmla="*/ 1767840 h 1767840"/>
                <a:gd name="connsiteX3-39" fmla="*/ 0 w 1932116"/>
                <a:gd name="connsiteY3-40" fmla="*/ 670560 h 1767840"/>
                <a:gd name="connsiteX0-41" fmla="*/ 0 w 1926020"/>
                <a:gd name="connsiteY0-42" fmla="*/ 670560 h 1786128"/>
                <a:gd name="connsiteX1-43" fmla="*/ 1137920 w 1926020"/>
                <a:gd name="connsiteY1-44" fmla="*/ 0 h 1786128"/>
                <a:gd name="connsiteX2-45" fmla="*/ 1926020 w 1926020"/>
                <a:gd name="connsiteY2-46" fmla="*/ 1786128 h 1786128"/>
                <a:gd name="connsiteX3-47" fmla="*/ 0 w 1926020"/>
                <a:gd name="connsiteY3-48" fmla="*/ 670560 h 1786128"/>
                <a:gd name="connsiteX0-49" fmla="*/ 0 w 1926020"/>
                <a:gd name="connsiteY0-50" fmla="*/ 646176 h 1761744"/>
                <a:gd name="connsiteX1-51" fmla="*/ 1095248 w 1926020"/>
                <a:gd name="connsiteY1-52" fmla="*/ 0 h 1761744"/>
                <a:gd name="connsiteX2-53" fmla="*/ 1926020 w 1926020"/>
                <a:gd name="connsiteY2-54" fmla="*/ 1761744 h 1761744"/>
                <a:gd name="connsiteX3-55" fmla="*/ 0 w 1926020"/>
                <a:gd name="connsiteY3-56" fmla="*/ 646176 h 1761744"/>
                <a:gd name="connsiteX0-57" fmla="*/ 0 w 1926020"/>
                <a:gd name="connsiteY0-58" fmla="*/ 648716 h 1764284"/>
                <a:gd name="connsiteX1-59" fmla="*/ 1105408 w 1926020"/>
                <a:gd name="connsiteY1-60" fmla="*/ 0 h 1764284"/>
                <a:gd name="connsiteX2-61" fmla="*/ 1926020 w 1926020"/>
                <a:gd name="connsiteY2-62" fmla="*/ 1764284 h 1764284"/>
                <a:gd name="connsiteX3-63" fmla="*/ 0 w 1926020"/>
                <a:gd name="connsiteY3-64" fmla="*/ 648716 h 1764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26020" h="1764284">
                  <a:moveTo>
                    <a:pt x="0" y="648716"/>
                  </a:moveTo>
                  <a:lnTo>
                    <a:pt x="1105408" y="0"/>
                  </a:lnTo>
                  <a:lnTo>
                    <a:pt x="1926020" y="1764284"/>
                  </a:lnTo>
                  <a:lnTo>
                    <a:pt x="0" y="648716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直角三角形 32"/>
            <p:cNvSpPr/>
            <p:nvPr/>
          </p:nvSpPr>
          <p:spPr>
            <a:xfrm>
              <a:off x="2622058" y="4342727"/>
              <a:ext cx="1963545" cy="1769052"/>
            </a:xfrm>
            <a:custGeom>
              <a:avLst/>
              <a:gdLst>
                <a:gd name="connsiteX0" fmla="*/ 0 w 1271716"/>
                <a:gd name="connsiteY0" fmla="*/ 1310640 h 1310640"/>
                <a:gd name="connsiteX1" fmla="*/ 0 w 1271716"/>
                <a:gd name="connsiteY1" fmla="*/ 0 h 1310640"/>
                <a:gd name="connsiteX2" fmla="*/ 1271716 w 1271716"/>
                <a:gd name="connsiteY2" fmla="*/ 1310640 h 1310640"/>
                <a:gd name="connsiteX3" fmla="*/ 0 w 1271716"/>
                <a:gd name="connsiteY3" fmla="*/ 1310640 h 1310640"/>
                <a:gd name="connsiteX0-1" fmla="*/ 0 w 1271716"/>
                <a:gd name="connsiteY0-2" fmla="*/ 1524000 h 1524000"/>
                <a:gd name="connsiteX1-3" fmla="*/ 365760 w 1271716"/>
                <a:gd name="connsiteY1-4" fmla="*/ 0 h 1524000"/>
                <a:gd name="connsiteX2-5" fmla="*/ 1271716 w 1271716"/>
                <a:gd name="connsiteY2-6" fmla="*/ 1524000 h 1524000"/>
                <a:gd name="connsiteX3-7" fmla="*/ 0 w 1271716"/>
                <a:gd name="connsiteY3-8" fmla="*/ 1524000 h 1524000"/>
                <a:gd name="connsiteX0-9" fmla="*/ 0 w 1159956"/>
                <a:gd name="connsiteY0-10" fmla="*/ 1524000 h 1717040"/>
                <a:gd name="connsiteX1-11" fmla="*/ 365760 w 1159956"/>
                <a:gd name="connsiteY1-12" fmla="*/ 0 h 1717040"/>
                <a:gd name="connsiteX2-13" fmla="*/ 1159956 w 1159956"/>
                <a:gd name="connsiteY2-14" fmla="*/ 1717040 h 1717040"/>
                <a:gd name="connsiteX3-15" fmla="*/ 0 w 1159956"/>
                <a:gd name="connsiteY3-16" fmla="*/ 1524000 h 1717040"/>
                <a:gd name="connsiteX0-17" fmla="*/ 0 w 1932116"/>
                <a:gd name="connsiteY0-18" fmla="*/ 619760 h 1717040"/>
                <a:gd name="connsiteX1-19" fmla="*/ 1137920 w 1932116"/>
                <a:gd name="connsiteY1-20" fmla="*/ 0 h 1717040"/>
                <a:gd name="connsiteX2-21" fmla="*/ 1932116 w 1932116"/>
                <a:gd name="connsiteY2-22" fmla="*/ 1717040 h 1717040"/>
                <a:gd name="connsiteX3-23" fmla="*/ 0 w 1932116"/>
                <a:gd name="connsiteY3-24" fmla="*/ 619760 h 1717040"/>
                <a:gd name="connsiteX0-25" fmla="*/ 0 w 1932116"/>
                <a:gd name="connsiteY0-26" fmla="*/ 640080 h 1737360"/>
                <a:gd name="connsiteX1-27" fmla="*/ 1137920 w 1932116"/>
                <a:gd name="connsiteY1-28" fmla="*/ 0 h 1737360"/>
                <a:gd name="connsiteX2-29" fmla="*/ 1932116 w 1932116"/>
                <a:gd name="connsiteY2-30" fmla="*/ 1737360 h 1737360"/>
                <a:gd name="connsiteX3-31" fmla="*/ 0 w 1932116"/>
                <a:gd name="connsiteY3-32" fmla="*/ 640080 h 1737360"/>
                <a:gd name="connsiteX0-33" fmla="*/ 0 w 1932116"/>
                <a:gd name="connsiteY0-34" fmla="*/ 670560 h 1767840"/>
                <a:gd name="connsiteX1-35" fmla="*/ 1137920 w 1932116"/>
                <a:gd name="connsiteY1-36" fmla="*/ 0 h 1767840"/>
                <a:gd name="connsiteX2-37" fmla="*/ 1932116 w 1932116"/>
                <a:gd name="connsiteY2-38" fmla="*/ 1767840 h 1767840"/>
                <a:gd name="connsiteX3-39" fmla="*/ 0 w 1932116"/>
                <a:gd name="connsiteY3-40" fmla="*/ 670560 h 1767840"/>
                <a:gd name="connsiteX0-41" fmla="*/ 0 w 1926020"/>
                <a:gd name="connsiteY0-42" fmla="*/ 670560 h 1786128"/>
                <a:gd name="connsiteX1-43" fmla="*/ 1137920 w 1926020"/>
                <a:gd name="connsiteY1-44" fmla="*/ 0 h 1786128"/>
                <a:gd name="connsiteX2-45" fmla="*/ 1926020 w 1926020"/>
                <a:gd name="connsiteY2-46" fmla="*/ 1786128 h 1786128"/>
                <a:gd name="connsiteX3-47" fmla="*/ 0 w 1926020"/>
                <a:gd name="connsiteY3-48" fmla="*/ 670560 h 1786128"/>
                <a:gd name="connsiteX0-49" fmla="*/ 0 w 1926020"/>
                <a:gd name="connsiteY0-50" fmla="*/ 646176 h 1761744"/>
                <a:gd name="connsiteX1-51" fmla="*/ 1095248 w 1926020"/>
                <a:gd name="connsiteY1-52" fmla="*/ 0 h 1761744"/>
                <a:gd name="connsiteX2-53" fmla="*/ 1926020 w 1926020"/>
                <a:gd name="connsiteY2-54" fmla="*/ 1761744 h 1761744"/>
                <a:gd name="connsiteX3-55" fmla="*/ 0 w 1926020"/>
                <a:gd name="connsiteY3-56" fmla="*/ 646176 h 1761744"/>
                <a:gd name="connsiteX0-57" fmla="*/ 0 w 1926020"/>
                <a:gd name="connsiteY0-58" fmla="*/ 648716 h 1764284"/>
                <a:gd name="connsiteX1-59" fmla="*/ 1105408 w 1926020"/>
                <a:gd name="connsiteY1-60" fmla="*/ 0 h 1764284"/>
                <a:gd name="connsiteX2-61" fmla="*/ 1926020 w 1926020"/>
                <a:gd name="connsiteY2-62" fmla="*/ 1764284 h 1764284"/>
                <a:gd name="connsiteX3-63" fmla="*/ 0 w 1926020"/>
                <a:gd name="connsiteY3-64" fmla="*/ 648716 h 1764284"/>
                <a:gd name="connsiteX0-65" fmla="*/ 0 w 1711416"/>
                <a:gd name="connsiteY0-66" fmla="*/ 2113622 h 2113622"/>
                <a:gd name="connsiteX1-67" fmla="*/ 890804 w 1711416"/>
                <a:gd name="connsiteY1-68" fmla="*/ 0 h 2113622"/>
                <a:gd name="connsiteX2-69" fmla="*/ 1711416 w 1711416"/>
                <a:gd name="connsiteY2-70" fmla="*/ 1764284 h 2113622"/>
                <a:gd name="connsiteX3-71" fmla="*/ 0 w 1711416"/>
                <a:gd name="connsiteY3-72" fmla="*/ 2113622 h 2113622"/>
                <a:gd name="connsiteX0-73" fmla="*/ 826028 w 2537444"/>
                <a:gd name="connsiteY0-74" fmla="*/ 1731067 h 1731067"/>
                <a:gd name="connsiteX1-75" fmla="*/ 0 w 2537444"/>
                <a:gd name="connsiteY1-76" fmla="*/ 0 h 1731067"/>
                <a:gd name="connsiteX2-77" fmla="*/ 2537444 w 2537444"/>
                <a:gd name="connsiteY2-78" fmla="*/ 1381729 h 1731067"/>
                <a:gd name="connsiteX3-79" fmla="*/ 826028 w 2537444"/>
                <a:gd name="connsiteY3-80" fmla="*/ 1731067 h 1731067"/>
                <a:gd name="connsiteX0-81" fmla="*/ 826028 w 1585722"/>
                <a:gd name="connsiteY0-82" fmla="*/ 1731067 h 1731067"/>
                <a:gd name="connsiteX1-83" fmla="*/ 0 w 1585722"/>
                <a:gd name="connsiteY1-84" fmla="*/ 0 h 1731067"/>
                <a:gd name="connsiteX2-85" fmla="*/ 1585722 w 1585722"/>
                <a:gd name="connsiteY2-86" fmla="*/ 1045827 h 1731067"/>
                <a:gd name="connsiteX3-87" fmla="*/ 826028 w 1585722"/>
                <a:gd name="connsiteY3-88" fmla="*/ 1731067 h 1731067"/>
                <a:gd name="connsiteX0-89" fmla="*/ 826028 w 1930955"/>
                <a:gd name="connsiteY0-90" fmla="*/ 1731067 h 1731067"/>
                <a:gd name="connsiteX1-91" fmla="*/ 0 w 1930955"/>
                <a:gd name="connsiteY1-92" fmla="*/ 0 h 1731067"/>
                <a:gd name="connsiteX2-93" fmla="*/ 1930955 w 1930955"/>
                <a:gd name="connsiteY2-94" fmla="*/ 1120472 h 1731067"/>
                <a:gd name="connsiteX3-95" fmla="*/ 826028 w 1930955"/>
                <a:gd name="connsiteY3-96" fmla="*/ 1731067 h 1731067"/>
                <a:gd name="connsiteX0-97" fmla="*/ 826028 w 1930955"/>
                <a:gd name="connsiteY0-98" fmla="*/ 1749728 h 1749728"/>
                <a:gd name="connsiteX1-99" fmla="*/ 0 w 1930955"/>
                <a:gd name="connsiteY1-100" fmla="*/ 0 h 1749728"/>
                <a:gd name="connsiteX2-101" fmla="*/ 1930955 w 1930955"/>
                <a:gd name="connsiteY2-102" fmla="*/ 1120472 h 1749728"/>
                <a:gd name="connsiteX3-103" fmla="*/ 826028 w 1930955"/>
                <a:gd name="connsiteY3-104" fmla="*/ 1749728 h 1749728"/>
                <a:gd name="connsiteX0-105" fmla="*/ 816806 w 1921733"/>
                <a:gd name="connsiteY0-106" fmla="*/ 1759006 h 1759006"/>
                <a:gd name="connsiteX1-107" fmla="*/ 0 w 1921733"/>
                <a:gd name="connsiteY1-108" fmla="*/ 0 h 1759006"/>
                <a:gd name="connsiteX2-109" fmla="*/ 1921733 w 1921733"/>
                <a:gd name="connsiteY2-110" fmla="*/ 1129750 h 1759006"/>
                <a:gd name="connsiteX3-111" fmla="*/ 816806 w 1921733"/>
                <a:gd name="connsiteY3-112" fmla="*/ 1759006 h 1759006"/>
                <a:gd name="connsiteX0-113" fmla="*/ 816806 w 1940176"/>
                <a:gd name="connsiteY0-114" fmla="*/ 1759006 h 1759006"/>
                <a:gd name="connsiteX1-115" fmla="*/ 0 w 1940176"/>
                <a:gd name="connsiteY1-116" fmla="*/ 0 h 1759006"/>
                <a:gd name="connsiteX2-117" fmla="*/ 1940176 w 1940176"/>
                <a:gd name="connsiteY2-118" fmla="*/ 1120471 h 1759006"/>
                <a:gd name="connsiteX3-119" fmla="*/ 816806 w 1940176"/>
                <a:gd name="connsiteY3-120" fmla="*/ 1759006 h 17590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40176" h="1759006">
                  <a:moveTo>
                    <a:pt x="816806" y="1759006"/>
                  </a:moveTo>
                  <a:lnTo>
                    <a:pt x="0" y="0"/>
                  </a:lnTo>
                  <a:lnTo>
                    <a:pt x="1940176" y="1120471"/>
                  </a:lnTo>
                  <a:lnTo>
                    <a:pt x="816806" y="1759006"/>
                  </a:lnTo>
                  <a:close/>
                </a:path>
              </a:pathLst>
            </a:cu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品牌优势</a:t>
            </a:r>
          </a:p>
        </p:txBody>
      </p:sp>
      <p:grpSp>
        <p:nvGrpSpPr>
          <p:cNvPr id="23582" name="组合 35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358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8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8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8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87" name="组合 40"/>
          <p:cNvGrpSpPr/>
          <p:nvPr/>
        </p:nvGrpSpPr>
        <p:grpSpPr bwMode="auto">
          <a:xfrm rot="-5400000">
            <a:off x="8975726" y="2308225"/>
            <a:ext cx="112712" cy="6319837"/>
            <a:chOff x="23813" y="-17462"/>
            <a:chExt cx="623891" cy="6972300"/>
          </a:xfrm>
        </p:grpSpPr>
        <p:sp>
          <p:nvSpPr>
            <p:cNvPr id="2358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8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9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9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92" name="组合 45"/>
          <p:cNvGrpSpPr/>
          <p:nvPr/>
        </p:nvGrpSpPr>
        <p:grpSpPr bwMode="auto">
          <a:xfrm rot="-5400000">
            <a:off x="8975726" y="-885825"/>
            <a:ext cx="112712" cy="6319837"/>
            <a:chOff x="23813" y="-17462"/>
            <a:chExt cx="623891" cy="6972300"/>
          </a:xfrm>
        </p:grpSpPr>
        <p:sp>
          <p:nvSpPr>
            <p:cNvPr id="2359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9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9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9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endCxn id="12" idx="6"/>
          </p:cNvCxnSpPr>
          <p:nvPr/>
        </p:nvCxnSpPr>
        <p:spPr>
          <a:xfrm>
            <a:off x="8588375" y="5784850"/>
            <a:ext cx="1316038" cy="3286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2" idx="6"/>
          </p:cNvCxnSpPr>
          <p:nvPr/>
        </p:nvCxnSpPr>
        <p:spPr>
          <a:xfrm>
            <a:off x="7531100" y="4344988"/>
            <a:ext cx="2473325" cy="12795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5" idx="5"/>
            <a:endCxn id="12" idx="6"/>
          </p:cNvCxnSpPr>
          <p:nvPr/>
        </p:nvCxnSpPr>
        <p:spPr>
          <a:xfrm>
            <a:off x="9361488" y="4546600"/>
            <a:ext cx="908050" cy="615950"/>
          </a:xfrm>
          <a:prstGeom prst="line">
            <a:avLst/>
          </a:prstGeom>
          <a:ln w="38100">
            <a:solidFill>
              <a:srgbClr val="E27A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5" idx="5"/>
            <a:endCxn id="12" idx="6"/>
          </p:cNvCxnSpPr>
          <p:nvPr/>
        </p:nvCxnSpPr>
        <p:spPr>
          <a:xfrm>
            <a:off x="9577388" y="3101975"/>
            <a:ext cx="993775" cy="17938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5" idx="5"/>
            <a:endCxn id="12" idx="6"/>
          </p:cNvCxnSpPr>
          <p:nvPr/>
        </p:nvCxnSpPr>
        <p:spPr>
          <a:xfrm>
            <a:off x="10972800" y="4010025"/>
            <a:ext cx="127000" cy="6699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>
            <a:off x="9904413" y="4657725"/>
            <a:ext cx="2286000" cy="2197100"/>
          </a:xfrm>
          <a:custGeom>
            <a:avLst/>
            <a:gdLst>
              <a:gd name="connsiteX0" fmla="*/ 1456873 w 2286005"/>
              <a:gd name="connsiteY0" fmla="*/ 0 h 2197579"/>
              <a:gd name="connsiteX1" fmla="*/ 2271425 w 2286005"/>
              <a:gd name="connsiteY1" fmla="*/ 248811 h 2197579"/>
              <a:gd name="connsiteX2" fmla="*/ 2286005 w 2286005"/>
              <a:gd name="connsiteY2" fmla="*/ 259714 h 2197579"/>
              <a:gd name="connsiteX3" fmla="*/ 2286005 w 2286005"/>
              <a:gd name="connsiteY3" fmla="*/ 2197579 h 2197579"/>
              <a:gd name="connsiteX4" fmla="*/ 203948 w 2286005"/>
              <a:gd name="connsiteY4" fmla="*/ 2197579 h 2197579"/>
              <a:gd name="connsiteX5" fmla="*/ 175837 w 2286005"/>
              <a:gd name="connsiteY5" fmla="*/ 2151306 h 2197579"/>
              <a:gd name="connsiteX6" fmla="*/ 0 w 2286005"/>
              <a:gd name="connsiteY6" fmla="*/ 1456873 h 2197579"/>
              <a:gd name="connsiteX7" fmla="*/ 1456873 w 2286005"/>
              <a:gd name="connsiteY7" fmla="*/ 0 h 219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5" h="2197579">
                <a:moveTo>
                  <a:pt x="1456873" y="0"/>
                </a:moveTo>
                <a:cubicBezTo>
                  <a:pt x="1758601" y="0"/>
                  <a:pt x="2038906" y="91725"/>
                  <a:pt x="2271425" y="248811"/>
                </a:cubicBezTo>
                <a:lnTo>
                  <a:pt x="2286005" y="259714"/>
                </a:lnTo>
                <a:lnTo>
                  <a:pt x="2286005" y="2197579"/>
                </a:lnTo>
                <a:lnTo>
                  <a:pt x="203948" y="2197579"/>
                </a:lnTo>
                <a:lnTo>
                  <a:pt x="175837" y="2151306"/>
                </a:lnTo>
                <a:cubicBezTo>
                  <a:pt x="63698" y="1944876"/>
                  <a:pt x="0" y="1708314"/>
                  <a:pt x="0" y="1456873"/>
                </a:cubicBezTo>
                <a:cubicBezTo>
                  <a:pt x="0" y="652264"/>
                  <a:pt x="652264" y="0"/>
                  <a:pt x="1456873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8461375" y="1524000"/>
            <a:ext cx="1639888" cy="1639888"/>
          </a:xfrm>
          <a:prstGeom prst="flowChartConnector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10004425" y="2393950"/>
            <a:ext cx="1639888" cy="1641475"/>
          </a:xfrm>
          <a:prstGeom prst="flowChartConnector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流程图: 联系 14"/>
          <p:cNvSpPr/>
          <p:nvPr/>
        </p:nvSpPr>
        <p:spPr>
          <a:xfrm>
            <a:off x="7961313" y="3146425"/>
            <a:ext cx="1639887" cy="1639888"/>
          </a:xfrm>
          <a:prstGeom prst="flowChartConnector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流程图: 联系 15"/>
          <p:cNvSpPr/>
          <p:nvPr/>
        </p:nvSpPr>
        <p:spPr>
          <a:xfrm>
            <a:off x="6016625" y="3124200"/>
            <a:ext cx="1639888" cy="1639888"/>
          </a:xfrm>
          <a:prstGeom prst="flowChartConnector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流程图: 联系 16"/>
          <p:cNvSpPr/>
          <p:nvPr/>
        </p:nvSpPr>
        <p:spPr>
          <a:xfrm>
            <a:off x="6988175" y="4746625"/>
            <a:ext cx="1639888" cy="1639888"/>
          </a:xfrm>
          <a:prstGeom prst="flowChartConnector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0269538" y="5100638"/>
            <a:ext cx="1973262" cy="2292350"/>
          </a:xfrm>
          <a:custGeom>
            <a:avLst/>
            <a:gdLst>
              <a:gd name="connsiteX0" fmla="*/ 898082 w 1973943"/>
              <a:gd name="connsiteY0" fmla="*/ 2265473 h 2293258"/>
              <a:gd name="connsiteX1" fmla="*/ 1395176 w 1973943"/>
              <a:gd name="connsiteY1" fmla="*/ 2265473 h 2293258"/>
              <a:gd name="connsiteX2" fmla="*/ 1377715 w 1973943"/>
              <a:gd name="connsiteY2" fmla="*/ 2269963 h 2293258"/>
              <a:gd name="connsiteX3" fmla="*/ 1146629 w 1973943"/>
              <a:gd name="connsiteY3" fmla="*/ 2293258 h 2293258"/>
              <a:gd name="connsiteX4" fmla="*/ 915543 w 1973943"/>
              <a:gd name="connsiteY4" fmla="*/ 2269963 h 2293258"/>
              <a:gd name="connsiteX5" fmla="*/ 1146629 w 1973943"/>
              <a:gd name="connsiteY5" fmla="*/ 0 h 2293258"/>
              <a:gd name="connsiteX6" fmla="*/ 1957418 w 1973943"/>
              <a:gd name="connsiteY6" fmla="*/ 335840 h 2293258"/>
              <a:gd name="connsiteX7" fmla="*/ 1973943 w 1973943"/>
              <a:gd name="connsiteY7" fmla="*/ 354022 h 2293258"/>
              <a:gd name="connsiteX8" fmla="*/ 1973943 w 1973943"/>
              <a:gd name="connsiteY8" fmla="*/ 1830044 h 2293258"/>
              <a:gd name="connsiteX9" fmla="*/ 230746 w 1973943"/>
              <a:gd name="connsiteY9" fmla="*/ 1830044 h 2293258"/>
              <a:gd name="connsiteX10" fmla="*/ 195826 w 1973943"/>
              <a:gd name="connsiteY10" fmla="*/ 1787721 h 2293258"/>
              <a:gd name="connsiteX11" fmla="*/ 0 w 1973943"/>
              <a:gd name="connsiteY11" fmla="*/ 1146629 h 2293258"/>
              <a:gd name="connsiteX12" fmla="*/ 1146629 w 1973943"/>
              <a:gd name="connsiteY12" fmla="*/ 0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3943" h="2293258">
                <a:moveTo>
                  <a:pt x="898082" y="2265473"/>
                </a:moveTo>
                <a:lnTo>
                  <a:pt x="1395176" y="2265473"/>
                </a:lnTo>
                <a:lnTo>
                  <a:pt x="1377715" y="2269963"/>
                </a:lnTo>
                <a:cubicBezTo>
                  <a:pt x="1303072" y="2285237"/>
                  <a:pt x="1225787" y="2293258"/>
                  <a:pt x="1146629" y="2293258"/>
                </a:cubicBezTo>
                <a:cubicBezTo>
                  <a:pt x="1067471" y="2293258"/>
                  <a:pt x="990186" y="2285237"/>
                  <a:pt x="915543" y="2269963"/>
                </a:cubicBezTo>
                <a:close/>
                <a:moveTo>
                  <a:pt x="1146629" y="0"/>
                </a:moveTo>
                <a:cubicBezTo>
                  <a:pt x="1463262" y="0"/>
                  <a:pt x="1749919" y="128341"/>
                  <a:pt x="1957418" y="335840"/>
                </a:cubicBezTo>
                <a:lnTo>
                  <a:pt x="1973943" y="354022"/>
                </a:lnTo>
                <a:lnTo>
                  <a:pt x="1973943" y="1830044"/>
                </a:lnTo>
                <a:lnTo>
                  <a:pt x="230746" y="1830044"/>
                </a:lnTo>
                <a:lnTo>
                  <a:pt x="195826" y="1787721"/>
                </a:lnTo>
                <a:cubicBezTo>
                  <a:pt x="72192" y="1604717"/>
                  <a:pt x="0" y="1384104"/>
                  <a:pt x="0" y="1146629"/>
                </a:cubicBezTo>
                <a:cubicBezTo>
                  <a:pt x="0" y="513363"/>
                  <a:pt x="513363" y="0"/>
                  <a:pt x="1146629" y="0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9988" y="2238375"/>
            <a:ext cx="1620837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深厚的</a:t>
            </a:r>
            <a:endParaRPr lang="en-US" altLang="zh-CN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rgbClr val="DE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经验沉淀</a:t>
            </a:r>
          </a:p>
        </p:txBody>
      </p:sp>
      <p:cxnSp>
        <p:nvCxnSpPr>
          <p:cNvPr id="20" name="直接连接符 19"/>
          <p:cNvCxnSpPr>
            <a:stCxn id="15" idx="5"/>
            <a:endCxn id="12" idx="6"/>
          </p:cNvCxnSpPr>
          <p:nvPr/>
        </p:nvCxnSpPr>
        <p:spPr>
          <a:xfrm>
            <a:off x="1227138" y="3257550"/>
            <a:ext cx="3179762" cy="381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169988" y="3479800"/>
            <a:ext cx="2873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162050" y="4457700"/>
            <a:ext cx="25654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24593" name="矩形 22"/>
          <p:cNvSpPr>
            <a:spLocks noChangeArrowheads="1"/>
          </p:cNvSpPr>
          <p:nvPr/>
        </p:nvSpPr>
        <p:spPr bwMode="auto">
          <a:xfrm>
            <a:off x="10647363" y="5662613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深厚的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经验沉淀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矩形 23"/>
          <p:cNvSpPr>
            <a:spLocks noChangeArrowheads="1"/>
          </p:cNvSpPr>
          <p:nvPr/>
        </p:nvSpPr>
        <p:spPr bwMode="auto">
          <a:xfrm>
            <a:off x="10107613" y="295910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595" name="矩形 24"/>
          <p:cNvSpPr>
            <a:spLocks noChangeArrowheads="1"/>
          </p:cNvSpPr>
          <p:nvPr/>
        </p:nvSpPr>
        <p:spPr bwMode="auto">
          <a:xfrm>
            <a:off x="7080250" y="5340350"/>
            <a:ext cx="1433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596" name="矩形 25"/>
          <p:cNvSpPr>
            <a:spLocks noChangeArrowheads="1"/>
          </p:cNvSpPr>
          <p:nvPr/>
        </p:nvSpPr>
        <p:spPr bwMode="auto">
          <a:xfrm>
            <a:off x="8578850" y="2100263"/>
            <a:ext cx="1431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597" name="矩形 26"/>
          <p:cNvSpPr>
            <a:spLocks noChangeArrowheads="1"/>
          </p:cNvSpPr>
          <p:nvPr/>
        </p:nvSpPr>
        <p:spPr bwMode="auto">
          <a:xfrm>
            <a:off x="6099175" y="3748088"/>
            <a:ext cx="1431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598" name="矩形 27"/>
          <p:cNvSpPr>
            <a:spLocks noChangeArrowheads="1"/>
          </p:cNvSpPr>
          <p:nvPr/>
        </p:nvSpPr>
        <p:spPr bwMode="auto">
          <a:xfrm>
            <a:off x="8064500" y="3705225"/>
            <a:ext cx="143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24599" name="组合 28"/>
          <p:cNvGrpSpPr/>
          <p:nvPr/>
        </p:nvGrpSpPr>
        <p:grpSpPr bwMode="auto">
          <a:xfrm>
            <a:off x="5916613" y="4802188"/>
            <a:ext cx="1073150" cy="1074737"/>
            <a:chOff x="771525" y="1631159"/>
            <a:chExt cx="1557338" cy="15573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771525" y="1631159"/>
              <a:ext cx="1557338" cy="1557339"/>
            </a:xfrm>
            <a:custGeom>
              <a:avLst/>
              <a:gdLst>
                <a:gd name="connsiteX0" fmla="*/ 850107 w 1700213"/>
                <a:gd name="connsiteY0" fmla="*/ 0 h 1700214"/>
                <a:gd name="connsiteX1" fmla="*/ 1682943 w 1700213"/>
                <a:gd name="connsiteY1" fmla="*/ 678781 h 1700214"/>
                <a:gd name="connsiteX2" fmla="*/ 1700213 w 1700213"/>
                <a:gd name="connsiteY2" fmla="*/ 850097 h 1700214"/>
                <a:gd name="connsiteX3" fmla="*/ 1700213 w 1700213"/>
                <a:gd name="connsiteY3" fmla="*/ 850117 h 1700214"/>
                <a:gd name="connsiteX4" fmla="*/ 1682943 w 1700213"/>
                <a:gd name="connsiteY4" fmla="*/ 1021433 h 1700214"/>
                <a:gd name="connsiteX5" fmla="*/ 850107 w 1700213"/>
                <a:gd name="connsiteY5" fmla="*/ 1700214 h 1700214"/>
                <a:gd name="connsiteX6" fmla="*/ 0 w 1700213"/>
                <a:gd name="connsiteY6" fmla="*/ 850107 h 1700214"/>
                <a:gd name="connsiteX7" fmla="*/ 850107 w 1700213"/>
                <a:gd name="connsiteY7" fmla="*/ 0 h 170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0213" h="1700214">
                  <a:moveTo>
                    <a:pt x="850107" y="0"/>
                  </a:moveTo>
                  <a:cubicBezTo>
                    <a:pt x="1260921" y="0"/>
                    <a:pt x="1603674" y="291402"/>
                    <a:pt x="1682943" y="678781"/>
                  </a:cubicBezTo>
                  <a:lnTo>
                    <a:pt x="1700213" y="850097"/>
                  </a:lnTo>
                  <a:lnTo>
                    <a:pt x="1700213" y="850117"/>
                  </a:lnTo>
                  <a:lnTo>
                    <a:pt x="1682943" y="1021433"/>
                  </a:lnTo>
                  <a:cubicBezTo>
                    <a:pt x="1603674" y="1408813"/>
                    <a:pt x="1260921" y="1700214"/>
                    <a:pt x="850107" y="1700214"/>
                  </a:cubicBezTo>
                  <a:cubicBezTo>
                    <a:pt x="380606" y="1700214"/>
                    <a:pt x="0" y="1319608"/>
                    <a:pt x="0" y="850107"/>
                  </a:cubicBezTo>
                  <a:cubicBezTo>
                    <a:pt x="0" y="380606"/>
                    <a:pt x="380606" y="0"/>
                    <a:pt x="850107" y="0"/>
                  </a:cubicBezTo>
                  <a:close/>
                </a:path>
              </a:pathLst>
            </a:custGeom>
          </p:spPr>
        </p:pic>
        <p:sp>
          <p:nvSpPr>
            <p:cNvPr id="31" name="流程图: 联系 30"/>
            <p:cNvSpPr/>
            <p:nvPr/>
          </p:nvSpPr>
          <p:spPr>
            <a:xfrm>
              <a:off x="771525" y="1631159"/>
              <a:ext cx="1557338" cy="1557339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602" name="组合 31"/>
          <p:cNvGrpSpPr/>
          <p:nvPr/>
        </p:nvGrpSpPr>
        <p:grpSpPr bwMode="auto">
          <a:xfrm>
            <a:off x="4938713" y="3270250"/>
            <a:ext cx="1073150" cy="1074738"/>
            <a:chOff x="4424363" y="1631159"/>
            <a:chExt cx="1557338" cy="155733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424363" y="1631160"/>
              <a:ext cx="1557338" cy="1557338"/>
            </a:xfrm>
            <a:custGeom>
              <a:avLst/>
              <a:gdLst>
                <a:gd name="connsiteX0" fmla="*/ 778669 w 1557338"/>
                <a:gd name="connsiteY0" fmla="*/ 0 h 1557338"/>
                <a:gd name="connsiteX1" fmla="*/ 1557338 w 1557338"/>
                <a:gd name="connsiteY1" fmla="*/ 778669 h 1557338"/>
                <a:gd name="connsiteX2" fmla="*/ 778669 w 1557338"/>
                <a:gd name="connsiteY2" fmla="*/ 1557338 h 1557338"/>
                <a:gd name="connsiteX3" fmla="*/ 0 w 1557338"/>
                <a:gd name="connsiteY3" fmla="*/ 778669 h 1557338"/>
                <a:gd name="connsiteX4" fmla="*/ 778669 w 1557338"/>
                <a:gd name="connsiteY4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338" h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34" name="流程图: 联系 33"/>
            <p:cNvSpPr/>
            <p:nvPr/>
          </p:nvSpPr>
          <p:spPr>
            <a:xfrm>
              <a:off x="4424363" y="1631159"/>
              <a:ext cx="1557338" cy="1557339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605" name="组合 34"/>
          <p:cNvGrpSpPr/>
          <p:nvPr/>
        </p:nvGrpSpPr>
        <p:grpSpPr bwMode="auto">
          <a:xfrm>
            <a:off x="7354888" y="2390775"/>
            <a:ext cx="1074737" cy="1074738"/>
            <a:chOff x="8077201" y="1566865"/>
            <a:chExt cx="1557338" cy="155733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8077201" y="1566865"/>
              <a:ext cx="1557338" cy="1557338"/>
            </a:xfrm>
            <a:custGeom>
              <a:avLst/>
              <a:gdLst>
                <a:gd name="connsiteX0" fmla="*/ 778669 w 1557338"/>
                <a:gd name="connsiteY0" fmla="*/ 0 h 1557338"/>
                <a:gd name="connsiteX1" fmla="*/ 1557338 w 1557338"/>
                <a:gd name="connsiteY1" fmla="*/ 778669 h 1557338"/>
                <a:gd name="connsiteX2" fmla="*/ 778669 w 1557338"/>
                <a:gd name="connsiteY2" fmla="*/ 1557338 h 1557338"/>
                <a:gd name="connsiteX3" fmla="*/ 0 w 1557338"/>
                <a:gd name="connsiteY3" fmla="*/ 778669 h 1557338"/>
                <a:gd name="connsiteX4" fmla="*/ 778669 w 1557338"/>
                <a:gd name="connsiteY4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338" h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37" name="流程图: 联系 36"/>
            <p:cNvSpPr/>
            <p:nvPr/>
          </p:nvSpPr>
          <p:spPr>
            <a:xfrm>
              <a:off x="8077201" y="1566865"/>
              <a:ext cx="1557338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608" name="组合 37"/>
          <p:cNvGrpSpPr/>
          <p:nvPr/>
        </p:nvGrpSpPr>
        <p:grpSpPr bwMode="auto">
          <a:xfrm>
            <a:off x="10252075" y="1317625"/>
            <a:ext cx="1073150" cy="1074738"/>
            <a:chOff x="6124576" y="3429000"/>
            <a:chExt cx="1557338" cy="155733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124576" y="3429000"/>
              <a:ext cx="1557338" cy="1557338"/>
            </a:xfrm>
            <a:custGeom>
              <a:avLst/>
              <a:gdLst>
                <a:gd name="connsiteX0" fmla="*/ 778669 w 1557338"/>
                <a:gd name="connsiteY0" fmla="*/ 0 h 1557338"/>
                <a:gd name="connsiteX1" fmla="*/ 1557338 w 1557338"/>
                <a:gd name="connsiteY1" fmla="*/ 778669 h 1557338"/>
                <a:gd name="connsiteX2" fmla="*/ 778669 w 1557338"/>
                <a:gd name="connsiteY2" fmla="*/ 1557338 h 1557338"/>
                <a:gd name="connsiteX3" fmla="*/ 0 w 1557338"/>
                <a:gd name="connsiteY3" fmla="*/ 778669 h 1557338"/>
                <a:gd name="connsiteX4" fmla="*/ 778669 w 1557338"/>
                <a:gd name="connsiteY4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338" h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40" name="流程图: 联系 39"/>
            <p:cNvSpPr/>
            <p:nvPr/>
          </p:nvSpPr>
          <p:spPr>
            <a:xfrm>
              <a:off x="6124576" y="3429000"/>
              <a:ext cx="1557338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611" name="组合 40"/>
          <p:cNvGrpSpPr/>
          <p:nvPr/>
        </p:nvGrpSpPr>
        <p:grpSpPr bwMode="auto">
          <a:xfrm>
            <a:off x="7797800" y="817563"/>
            <a:ext cx="1074738" cy="1073150"/>
            <a:chOff x="9775030" y="3429000"/>
            <a:chExt cx="1559722" cy="155733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9777414" y="3429000"/>
              <a:ext cx="1557338" cy="1557338"/>
            </a:xfrm>
            <a:custGeom>
              <a:avLst/>
              <a:gdLst>
                <a:gd name="connsiteX0" fmla="*/ 778669 w 1557338"/>
                <a:gd name="connsiteY0" fmla="*/ 0 h 1557338"/>
                <a:gd name="connsiteX1" fmla="*/ 1557338 w 1557338"/>
                <a:gd name="connsiteY1" fmla="*/ 778669 h 1557338"/>
                <a:gd name="connsiteX2" fmla="*/ 778669 w 1557338"/>
                <a:gd name="connsiteY2" fmla="*/ 1557338 h 1557338"/>
                <a:gd name="connsiteX3" fmla="*/ 0 w 1557338"/>
                <a:gd name="connsiteY3" fmla="*/ 778669 h 1557338"/>
                <a:gd name="connsiteX4" fmla="*/ 778669 w 1557338"/>
                <a:gd name="connsiteY4" fmla="*/ 0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338" h="1557338">
                  <a:moveTo>
                    <a:pt x="778669" y="0"/>
                  </a:moveTo>
                  <a:cubicBezTo>
                    <a:pt x="1208716" y="0"/>
                    <a:pt x="1557338" y="348622"/>
                    <a:pt x="1557338" y="778669"/>
                  </a:cubicBezTo>
                  <a:cubicBezTo>
                    <a:pt x="1557338" y="1208716"/>
                    <a:pt x="1208716" y="1557338"/>
                    <a:pt x="778669" y="1557338"/>
                  </a:cubicBezTo>
                  <a:cubicBezTo>
                    <a:pt x="348622" y="1557338"/>
                    <a:pt x="0" y="1208716"/>
                    <a:pt x="0" y="778669"/>
                  </a:cubicBezTo>
                  <a:cubicBezTo>
                    <a:pt x="0" y="348622"/>
                    <a:pt x="348622" y="0"/>
                    <a:pt x="778669" y="0"/>
                  </a:cubicBezTo>
                  <a:close/>
                </a:path>
              </a:pathLst>
            </a:custGeom>
          </p:spPr>
        </p:pic>
        <p:sp>
          <p:nvSpPr>
            <p:cNvPr id="43" name="流程图: 联系 42"/>
            <p:cNvSpPr/>
            <p:nvPr/>
          </p:nvSpPr>
          <p:spPr>
            <a:xfrm>
              <a:off x="9775030" y="3429000"/>
              <a:ext cx="1557417" cy="1557338"/>
            </a:xfrm>
            <a:prstGeom prst="flowChartConnector">
              <a:avLst/>
            </a:prstGeom>
            <a:solidFill>
              <a:schemeClr val="bg1">
                <a:lumMod val="5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经验沉淀</a:t>
            </a:r>
          </a:p>
        </p:txBody>
      </p:sp>
      <p:grpSp>
        <p:nvGrpSpPr>
          <p:cNvPr id="24615" name="组合 44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461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02824" y="1766707"/>
            <a:ext cx="4465311" cy="4297421"/>
          </a:xfrm>
          <a:custGeom>
            <a:avLst/>
            <a:gdLst>
              <a:gd name="connsiteX0" fmla="*/ 0 w 4465310"/>
              <a:gd name="connsiteY0" fmla="*/ 0 h 4297421"/>
              <a:gd name="connsiteX1" fmla="*/ 4465310 w 4465310"/>
              <a:gd name="connsiteY1" fmla="*/ 0 h 4297421"/>
              <a:gd name="connsiteX2" fmla="*/ 4465310 w 4465310"/>
              <a:gd name="connsiteY2" fmla="*/ 4297421 h 4297421"/>
              <a:gd name="connsiteX3" fmla="*/ 0 w 4465310"/>
              <a:gd name="connsiteY3" fmla="*/ 4297421 h 42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5310" h="4297421">
                <a:moveTo>
                  <a:pt x="0" y="0"/>
                </a:moveTo>
                <a:lnTo>
                  <a:pt x="4465310" y="0"/>
                </a:lnTo>
                <a:lnTo>
                  <a:pt x="4465310" y="4297421"/>
                </a:lnTo>
                <a:lnTo>
                  <a:pt x="0" y="4297421"/>
                </a:lnTo>
                <a:close/>
              </a:path>
            </a:pathLst>
          </a:custGeom>
        </p:spPr>
      </p:pic>
      <p:sp>
        <p:nvSpPr>
          <p:cNvPr id="8" name="任意多边形 7"/>
          <p:cNvSpPr/>
          <p:nvPr/>
        </p:nvSpPr>
        <p:spPr>
          <a:xfrm rot="2475510">
            <a:off x="4579938" y="2184400"/>
            <a:ext cx="1655762" cy="4775200"/>
          </a:xfrm>
          <a:custGeom>
            <a:avLst/>
            <a:gdLst>
              <a:gd name="connsiteX0" fmla="*/ 414046 w 1656184"/>
              <a:gd name="connsiteY0" fmla="*/ 4358333 h 4365104"/>
              <a:gd name="connsiteX1" fmla="*/ 419987 w 1656184"/>
              <a:gd name="connsiteY1" fmla="*/ 4365104 h 4365104"/>
              <a:gd name="connsiteX2" fmla="*/ 414046 w 1656184"/>
              <a:gd name="connsiteY2" fmla="*/ 4365104 h 4365104"/>
              <a:gd name="connsiteX3" fmla="*/ 828092 w 1656184"/>
              <a:gd name="connsiteY3" fmla="*/ 0 h 4365104"/>
              <a:gd name="connsiteX4" fmla="*/ 1656184 w 1656184"/>
              <a:gd name="connsiteY4" fmla="*/ 828092 h 4365104"/>
              <a:gd name="connsiteX5" fmla="*/ 1242138 w 1656184"/>
              <a:gd name="connsiteY5" fmla="*/ 828092 h 4365104"/>
              <a:gd name="connsiteX6" fmla="*/ 1242138 w 1656184"/>
              <a:gd name="connsiteY6" fmla="*/ 3609630 h 4365104"/>
              <a:gd name="connsiteX7" fmla="*/ 414046 w 1656184"/>
              <a:gd name="connsiteY7" fmla="*/ 4336065 h 4365104"/>
              <a:gd name="connsiteX8" fmla="*/ 414046 w 1656184"/>
              <a:gd name="connsiteY8" fmla="*/ 828092 h 4365104"/>
              <a:gd name="connsiteX9" fmla="*/ 0 w 1656184"/>
              <a:gd name="connsiteY9" fmla="*/ 828092 h 43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184" h="4365104">
                <a:moveTo>
                  <a:pt x="414046" y="4358333"/>
                </a:moveTo>
                <a:lnTo>
                  <a:pt x="419987" y="4365104"/>
                </a:lnTo>
                <a:lnTo>
                  <a:pt x="414046" y="4365104"/>
                </a:lnTo>
                <a:close/>
                <a:moveTo>
                  <a:pt x="828092" y="0"/>
                </a:moveTo>
                <a:lnTo>
                  <a:pt x="1656184" y="828092"/>
                </a:lnTo>
                <a:lnTo>
                  <a:pt x="1242138" y="828092"/>
                </a:lnTo>
                <a:lnTo>
                  <a:pt x="1242138" y="3609630"/>
                </a:lnTo>
                <a:lnTo>
                  <a:pt x="414046" y="4336065"/>
                </a:lnTo>
                <a:lnTo>
                  <a:pt x="414046" y="828092"/>
                </a:lnTo>
                <a:lnTo>
                  <a:pt x="0" y="828092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475510">
            <a:off x="3390900" y="2546350"/>
            <a:ext cx="1655763" cy="4365625"/>
          </a:xfrm>
          <a:custGeom>
            <a:avLst/>
            <a:gdLst>
              <a:gd name="connsiteX0" fmla="*/ 414046 w 1656184"/>
              <a:gd name="connsiteY0" fmla="*/ 4358333 h 4365104"/>
              <a:gd name="connsiteX1" fmla="*/ 419987 w 1656184"/>
              <a:gd name="connsiteY1" fmla="*/ 4365104 h 4365104"/>
              <a:gd name="connsiteX2" fmla="*/ 414046 w 1656184"/>
              <a:gd name="connsiteY2" fmla="*/ 4365104 h 4365104"/>
              <a:gd name="connsiteX3" fmla="*/ 828092 w 1656184"/>
              <a:gd name="connsiteY3" fmla="*/ 0 h 4365104"/>
              <a:gd name="connsiteX4" fmla="*/ 1656184 w 1656184"/>
              <a:gd name="connsiteY4" fmla="*/ 828092 h 4365104"/>
              <a:gd name="connsiteX5" fmla="*/ 1242138 w 1656184"/>
              <a:gd name="connsiteY5" fmla="*/ 828092 h 4365104"/>
              <a:gd name="connsiteX6" fmla="*/ 1242138 w 1656184"/>
              <a:gd name="connsiteY6" fmla="*/ 3609630 h 4365104"/>
              <a:gd name="connsiteX7" fmla="*/ 414046 w 1656184"/>
              <a:gd name="connsiteY7" fmla="*/ 4336065 h 4365104"/>
              <a:gd name="connsiteX8" fmla="*/ 414046 w 1656184"/>
              <a:gd name="connsiteY8" fmla="*/ 828092 h 4365104"/>
              <a:gd name="connsiteX9" fmla="*/ 0 w 1656184"/>
              <a:gd name="connsiteY9" fmla="*/ 828092 h 43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6184" h="4365104">
                <a:moveTo>
                  <a:pt x="414046" y="4358333"/>
                </a:moveTo>
                <a:lnTo>
                  <a:pt x="419987" y="4365104"/>
                </a:lnTo>
                <a:lnTo>
                  <a:pt x="414046" y="4365104"/>
                </a:lnTo>
                <a:close/>
                <a:moveTo>
                  <a:pt x="828092" y="0"/>
                </a:moveTo>
                <a:lnTo>
                  <a:pt x="1656184" y="828092"/>
                </a:lnTo>
                <a:lnTo>
                  <a:pt x="1242138" y="828092"/>
                </a:lnTo>
                <a:lnTo>
                  <a:pt x="1242138" y="3609630"/>
                </a:lnTo>
                <a:lnTo>
                  <a:pt x="414046" y="4336065"/>
                </a:lnTo>
                <a:lnTo>
                  <a:pt x="414046" y="828092"/>
                </a:lnTo>
                <a:lnTo>
                  <a:pt x="0" y="82809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604" name="组合 9"/>
          <p:cNvGrpSpPr/>
          <p:nvPr/>
        </p:nvGrpSpPr>
        <p:grpSpPr bwMode="auto">
          <a:xfrm>
            <a:off x="4513263" y="4740275"/>
            <a:ext cx="1519237" cy="1519238"/>
            <a:chOff x="4395708" y="4639391"/>
            <a:chExt cx="1518720" cy="1518720"/>
          </a:xfrm>
        </p:grpSpPr>
        <p:sp>
          <p:nvSpPr>
            <p:cNvPr id="11" name="椭圆 10"/>
            <p:cNvSpPr/>
            <p:nvPr/>
          </p:nvSpPr>
          <p:spPr>
            <a:xfrm>
              <a:off x="4395708" y="4639391"/>
              <a:ext cx="1518720" cy="1518720"/>
            </a:xfrm>
            <a:prstGeom prst="ellipse">
              <a:avLst/>
            </a:prstGeom>
            <a:solidFill>
              <a:srgbClr val="E27A3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606" name="TextBox 2"/>
            <p:cNvSpPr txBox="1">
              <a:spLocks noChangeArrowheads="1"/>
            </p:cNvSpPr>
            <p:nvPr/>
          </p:nvSpPr>
          <p:spPr bwMode="auto">
            <a:xfrm>
              <a:off x="4539787" y="4961252"/>
              <a:ext cx="125543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牧马人</a:t>
              </a:r>
              <a:r>
                <a:rPr lang="en-US" altLang="zh-CN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致力于专业</a:t>
              </a:r>
              <a:r>
                <a:rPr lang="en-US" altLang="zh-CN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</a:t>
              </a:r>
              <a:endPara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2"/>
          <p:cNvSpPr txBox="1"/>
          <p:nvPr/>
        </p:nvSpPr>
        <p:spPr>
          <a:xfrm>
            <a:off x="8621713" y="1630363"/>
            <a:ext cx="28082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08" name="组合 13"/>
          <p:cNvGrpSpPr/>
          <p:nvPr/>
        </p:nvGrpSpPr>
        <p:grpSpPr bwMode="auto">
          <a:xfrm>
            <a:off x="7613650" y="1582738"/>
            <a:ext cx="863600" cy="865187"/>
            <a:chOff x="7613121" y="1583070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7613121" y="1583070"/>
              <a:ext cx="864096" cy="864096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610" name="图片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707" y="1766706"/>
              <a:ext cx="531958" cy="53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2"/>
          <p:cNvSpPr txBox="1"/>
          <p:nvPr/>
        </p:nvSpPr>
        <p:spPr>
          <a:xfrm>
            <a:off x="8621713" y="2809875"/>
            <a:ext cx="28082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12" name="组合 17"/>
          <p:cNvGrpSpPr/>
          <p:nvPr/>
        </p:nvGrpSpPr>
        <p:grpSpPr bwMode="auto">
          <a:xfrm>
            <a:off x="7629525" y="2762250"/>
            <a:ext cx="865188" cy="863600"/>
            <a:chOff x="7630288" y="2761796"/>
            <a:chExt cx="864096" cy="864096"/>
          </a:xfrm>
        </p:grpSpPr>
        <p:sp>
          <p:nvSpPr>
            <p:cNvPr id="19" name="椭圆 18"/>
            <p:cNvSpPr/>
            <p:nvPr/>
          </p:nvSpPr>
          <p:spPr>
            <a:xfrm>
              <a:off x="7630288" y="2761796"/>
              <a:ext cx="864096" cy="864096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614" name="图片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8572" y="2954418"/>
              <a:ext cx="566294" cy="56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"/>
          <p:cNvSpPr txBox="1"/>
          <p:nvPr/>
        </p:nvSpPr>
        <p:spPr>
          <a:xfrm>
            <a:off x="8621713" y="3987800"/>
            <a:ext cx="28082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16" name="组合 21"/>
          <p:cNvGrpSpPr/>
          <p:nvPr/>
        </p:nvGrpSpPr>
        <p:grpSpPr bwMode="auto">
          <a:xfrm>
            <a:off x="7629525" y="3940175"/>
            <a:ext cx="865188" cy="865188"/>
            <a:chOff x="7630288" y="3940522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7630288" y="3940522"/>
              <a:ext cx="864096" cy="864096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618" name="图片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707" y="4141835"/>
              <a:ext cx="530607" cy="53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"/>
          <p:cNvSpPr txBox="1"/>
          <p:nvPr/>
        </p:nvSpPr>
        <p:spPr>
          <a:xfrm>
            <a:off x="8621713" y="5167313"/>
            <a:ext cx="28082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25620" name="组合 25"/>
          <p:cNvGrpSpPr/>
          <p:nvPr/>
        </p:nvGrpSpPr>
        <p:grpSpPr bwMode="auto">
          <a:xfrm>
            <a:off x="7629525" y="5119688"/>
            <a:ext cx="865188" cy="863600"/>
            <a:chOff x="7630288" y="5119248"/>
            <a:chExt cx="864096" cy="864096"/>
          </a:xfrm>
        </p:grpSpPr>
        <p:sp>
          <p:nvSpPr>
            <p:cNvPr id="27" name="椭圆 26"/>
            <p:cNvSpPr/>
            <p:nvPr/>
          </p:nvSpPr>
          <p:spPr>
            <a:xfrm>
              <a:off x="7630288" y="5119248"/>
              <a:ext cx="864096" cy="864096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622" name="图片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525" y="5258674"/>
              <a:ext cx="601192" cy="60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文本框 33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技术保障</a:t>
            </a:r>
          </a:p>
        </p:txBody>
      </p:sp>
      <p:grpSp>
        <p:nvGrpSpPr>
          <p:cNvPr id="25624" name="组合 34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562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2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2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2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02"/>
          <p:cNvGrpSpPr/>
          <p:nvPr/>
        </p:nvGrpSpPr>
        <p:grpSpPr bwMode="auto">
          <a:xfrm rot="-5400000">
            <a:off x="3025775" y="2133600"/>
            <a:ext cx="111125" cy="6318251"/>
            <a:chOff x="23813" y="-17462"/>
            <a:chExt cx="623891" cy="6972300"/>
          </a:xfrm>
        </p:grpSpPr>
        <p:sp>
          <p:nvSpPr>
            <p:cNvPr id="2662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2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2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2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874963"/>
            <a:ext cx="6240463" cy="2297112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26631" name="组合 6"/>
          <p:cNvGrpSpPr/>
          <p:nvPr/>
        </p:nvGrpSpPr>
        <p:grpSpPr bwMode="auto">
          <a:xfrm>
            <a:off x="8805863" y="3373438"/>
            <a:ext cx="1141412" cy="2768600"/>
            <a:chOff x="1923475" y="5812788"/>
            <a:chExt cx="999231" cy="2425244"/>
          </a:xfrm>
        </p:grpSpPr>
        <p:sp>
          <p:nvSpPr>
            <p:cNvPr id="26632" name="Freeform 309"/>
            <p:cNvSpPr>
              <a:spLocks noChangeArrowheads="1"/>
            </p:cNvSpPr>
            <p:nvPr/>
          </p:nvSpPr>
          <p:spPr bwMode="auto">
            <a:xfrm>
              <a:off x="2185422" y="7372969"/>
              <a:ext cx="475338" cy="778174"/>
            </a:xfrm>
            <a:custGeom>
              <a:avLst/>
              <a:gdLst>
                <a:gd name="T0" fmla="*/ 372 w 372"/>
                <a:gd name="T1" fmla="*/ 609 h 609"/>
                <a:gd name="T2" fmla="*/ 224 w 372"/>
                <a:gd name="T3" fmla="*/ 609 h 609"/>
                <a:gd name="T4" fmla="*/ 189 w 372"/>
                <a:gd name="T5" fmla="*/ 203 h 609"/>
                <a:gd name="T6" fmla="*/ 150 w 372"/>
                <a:gd name="T7" fmla="*/ 609 h 609"/>
                <a:gd name="T8" fmla="*/ 0 w 372"/>
                <a:gd name="T9" fmla="*/ 609 h 609"/>
                <a:gd name="T10" fmla="*/ 25 w 372"/>
                <a:gd name="T11" fmla="*/ 0 h 609"/>
                <a:gd name="T12" fmla="*/ 347 w 372"/>
                <a:gd name="T13" fmla="*/ 0 h 609"/>
                <a:gd name="T14" fmla="*/ 372 w 372"/>
                <a:gd name="T15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" h="609">
                  <a:moveTo>
                    <a:pt x="372" y="609"/>
                  </a:moveTo>
                  <a:lnTo>
                    <a:pt x="224" y="609"/>
                  </a:lnTo>
                  <a:lnTo>
                    <a:pt x="189" y="203"/>
                  </a:lnTo>
                  <a:lnTo>
                    <a:pt x="150" y="609"/>
                  </a:lnTo>
                  <a:lnTo>
                    <a:pt x="0" y="609"/>
                  </a:lnTo>
                  <a:lnTo>
                    <a:pt x="25" y="0"/>
                  </a:lnTo>
                  <a:lnTo>
                    <a:pt x="347" y="0"/>
                  </a:lnTo>
                  <a:lnTo>
                    <a:pt x="372" y="609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3" name="Freeform 310"/>
            <p:cNvSpPr>
              <a:spLocks noChangeArrowheads="1"/>
            </p:cNvSpPr>
            <p:nvPr/>
          </p:nvSpPr>
          <p:spPr bwMode="auto">
            <a:xfrm>
              <a:off x="2056365" y="8039975"/>
              <a:ext cx="347559" cy="198057"/>
            </a:xfrm>
            <a:custGeom>
              <a:avLst/>
              <a:gdLst>
                <a:gd name="T0" fmla="*/ 122 w 153"/>
                <a:gd name="T1" fmla="*/ 19 h 87"/>
                <a:gd name="T2" fmla="*/ 119 w 153"/>
                <a:gd name="T3" fmla="*/ 67 h 87"/>
                <a:gd name="T4" fmla="*/ 22 w 153"/>
                <a:gd name="T5" fmla="*/ 44 h 87"/>
                <a:gd name="T6" fmla="*/ 80 w 153"/>
                <a:gd name="T7" fmla="*/ 0 h 87"/>
                <a:gd name="T8" fmla="*/ 122 w 153"/>
                <a:gd name="T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7">
                  <a:moveTo>
                    <a:pt x="122" y="19"/>
                  </a:moveTo>
                  <a:cubicBezTo>
                    <a:pt x="142" y="40"/>
                    <a:pt x="153" y="62"/>
                    <a:pt x="119" y="67"/>
                  </a:cubicBezTo>
                  <a:cubicBezTo>
                    <a:pt x="87" y="71"/>
                    <a:pt x="0" y="87"/>
                    <a:pt x="22" y="44"/>
                  </a:cubicBezTo>
                  <a:cubicBezTo>
                    <a:pt x="43" y="3"/>
                    <a:pt x="67" y="0"/>
                    <a:pt x="80" y="0"/>
                  </a:cubicBezTo>
                  <a:cubicBezTo>
                    <a:pt x="94" y="0"/>
                    <a:pt x="111" y="7"/>
                    <a:pt x="122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4" name="Freeform 311"/>
            <p:cNvSpPr>
              <a:spLocks noChangeArrowheads="1"/>
            </p:cNvSpPr>
            <p:nvPr/>
          </p:nvSpPr>
          <p:spPr bwMode="auto">
            <a:xfrm>
              <a:off x="2444813" y="8039975"/>
              <a:ext cx="347559" cy="198057"/>
            </a:xfrm>
            <a:custGeom>
              <a:avLst/>
              <a:gdLst>
                <a:gd name="T0" fmla="*/ 31 w 153"/>
                <a:gd name="T1" fmla="*/ 19 h 87"/>
                <a:gd name="T2" fmla="*/ 34 w 153"/>
                <a:gd name="T3" fmla="*/ 67 h 87"/>
                <a:gd name="T4" fmla="*/ 131 w 153"/>
                <a:gd name="T5" fmla="*/ 44 h 87"/>
                <a:gd name="T6" fmla="*/ 73 w 153"/>
                <a:gd name="T7" fmla="*/ 0 h 87"/>
                <a:gd name="T8" fmla="*/ 31 w 153"/>
                <a:gd name="T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7">
                  <a:moveTo>
                    <a:pt x="31" y="19"/>
                  </a:moveTo>
                  <a:cubicBezTo>
                    <a:pt x="11" y="40"/>
                    <a:pt x="0" y="62"/>
                    <a:pt x="34" y="67"/>
                  </a:cubicBezTo>
                  <a:cubicBezTo>
                    <a:pt x="66" y="71"/>
                    <a:pt x="153" y="87"/>
                    <a:pt x="131" y="44"/>
                  </a:cubicBezTo>
                  <a:cubicBezTo>
                    <a:pt x="110" y="3"/>
                    <a:pt x="86" y="0"/>
                    <a:pt x="73" y="0"/>
                  </a:cubicBezTo>
                  <a:cubicBezTo>
                    <a:pt x="59" y="0"/>
                    <a:pt x="42" y="7"/>
                    <a:pt x="31" y="19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5" name="Rectangle 312"/>
            <p:cNvSpPr>
              <a:spLocks noChangeArrowheads="1"/>
            </p:cNvSpPr>
            <p:nvPr/>
          </p:nvSpPr>
          <p:spPr bwMode="auto">
            <a:xfrm>
              <a:off x="2240367" y="6697018"/>
              <a:ext cx="364170" cy="667006"/>
            </a:xfrm>
            <a:prstGeom prst="rect">
              <a:avLst/>
            </a:pr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Freeform 313"/>
            <p:cNvSpPr>
              <a:spLocks noChangeArrowheads="1"/>
            </p:cNvSpPr>
            <p:nvPr/>
          </p:nvSpPr>
          <p:spPr bwMode="auto">
            <a:xfrm>
              <a:off x="2394979" y="6760908"/>
              <a:ext cx="54945" cy="62612"/>
            </a:xfrm>
            <a:custGeom>
              <a:avLst/>
              <a:gdLst>
                <a:gd name="T0" fmla="*/ 18 w 24"/>
                <a:gd name="T1" fmla="*/ 28 h 28"/>
                <a:gd name="T2" fmla="*/ 5 w 24"/>
                <a:gd name="T3" fmla="*/ 28 h 28"/>
                <a:gd name="T4" fmla="*/ 0 w 24"/>
                <a:gd name="T5" fmla="*/ 23 h 28"/>
                <a:gd name="T6" fmla="*/ 0 w 24"/>
                <a:gd name="T7" fmla="*/ 5 h 28"/>
                <a:gd name="T8" fmla="*/ 5 w 24"/>
                <a:gd name="T9" fmla="*/ 0 h 28"/>
                <a:gd name="T10" fmla="*/ 18 w 24"/>
                <a:gd name="T11" fmla="*/ 0 h 28"/>
                <a:gd name="T12" fmla="*/ 24 w 24"/>
                <a:gd name="T13" fmla="*/ 5 h 28"/>
                <a:gd name="T14" fmla="*/ 24 w 24"/>
                <a:gd name="T15" fmla="*/ 23 h 28"/>
                <a:gd name="T16" fmla="*/ 18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5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7" name="Freeform 314"/>
            <p:cNvSpPr>
              <a:spLocks noChangeArrowheads="1"/>
            </p:cNvSpPr>
            <p:nvPr/>
          </p:nvSpPr>
          <p:spPr bwMode="auto">
            <a:xfrm>
              <a:off x="2345145" y="6817130"/>
              <a:ext cx="154612" cy="448504"/>
            </a:xfrm>
            <a:custGeom>
              <a:avLst/>
              <a:gdLst>
                <a:gd name="T0" fmla="*/ 46 w 121"/>
                <a:gd name="T1" fmla="*/ 0 h 351"/>
                <a:gd name="T2" fmla="*/ 0 w 121"/>
                <a:gd name="T3" fmla="*/ 307 h 351"/>
                <a:gd name="T4" fmla="*/ 62 w 121"/>
                <a:gd name="T5" fmla="*/ 351 h 351"/>
                <a:gd name="T6" fmla="*/ 121 w 121"/>
                <a:gd name="T7" fmla="*/ 305 h 351"/>
                <a:gd name="T8" fmla="*/ 71 w 121"/>
                <a:gd name="T9" fmla="*/ 0 h 351"/>
                <a:gd name="T10" fmla="*/ 46 w 121"/>
                <a:gd name="T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51">
                  <a:moveTo>
                    <a:pt x="46" y="0"/>
                  </a:moveTo>
                  <a:lnTo>
                    <a:pt x="0" y="307"/>
                  </a:lnTo>
                  <a:lnTo>
                    <a:pt x="62" y="351"/>
                  </a:lnTo>
                  <a:lnTo>
                    <a:pt x="121" y="305"/>
                  </a:lnTo>
                  <a:lnTo>
                    <a:pt x="7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8" name="Freeform 315"/>
            <p:cNvSpPr>
              <a:spLocks noChangeArrowheads="1"/>
            </p:cNvSpPr>
            <p:nvPr/>
          </p:nvSpPr>
          <p:spPr bwMode="auto">
            <a:xfrm>
              <a:off x="2273589" y="6744296"/>
              <a:ext cx="290058" cy="131612"/>
            </a:xfrm>
            <a:custGeom>
              <a:avLst/>
              <a:gdLst>
                <a:gd name="T0" fmla="*/ 0 w 227"/>
                <a:gd name="T1" fmla="*/ 0 h 103"/>
                <a:gd name="T2" fmla="*/ 13 w 227"/>
                <a:gd name="T3" fmla="*/ 103 h 103"/>
                <a:gd name="T4" fmla="*/ 116 w 227"/>
                <a:gd name="T5" fmla="*/ 37 h 103"/>
                <a:gd name="T6" fmla="*/ 221 w 227"/>
                <a:gd name="T7" fmla="*/ 103 h 103"/>
                <a:gd name="T8" fmla="*/ 227 w 227"/>
                <a:gd name="T9" fmla="*/ 0 h 103"/>
                <a:gd name="T10" fmla="*/ 0 w 227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103">
                  <a:moveTo>
                    <a:pt x="0" y="0"/>
                  </a:moveTo>
                  <a:lnTo>
                    <a:pt x="13" y="103"/>
                  </a:lnTo>
                  <a:lnTo>
                    <a:pt x="116" y="37"/>
                  </a:lnTo>
                  <a:lnTo>
                    <a:pt x="221" y="103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39" name="Rectangle 316"/>
            <p:cNvSpPr>
              <a:spLocks noChangeArrowheads="1"/>
            </p:cNvSpPr>
            <p:nvPr/>
          </p:nvSpPr>
          <p:spPr bwMode="auto">
            <a:xfrm>
              <a:off x="2301701" y="7332079"/>
              <a:ext cx="254280" cy="56223"/>
            </a:xfrm>
            <a:prstGeom prst="rect">
              <a:avLst/>
            </a:prstGeom>
            <a:solidFill>
              <a:srgbClr val="BA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640" name="Freeform 317"/>
            <p:cNvSpPr>
              <a:spLocks noChangeArrowheads="1"/>
            </p:cNvSpPr>
            <p:nvPr/>
          </p:nvSpPr>
          <p:spPr bwMode="auto">
            <a:xfrm>
              <a:off x="2007809" y="6717463"/>
              <a:ext cx="318170" cy="728340"/>
            </a:xfrm>
            <a:custGeom>
              <a:avLst/>
              <a:gdLst>
                <a:gd name="T0" fmla="*/ 140 w 140"/>
                <a:gd name="T1" fmla="*/ 0 h 320"/>
                <a:gd name="T2" fmla="*/ 134 w 140"/>
                <a:gd name="T3" fmla="*/ 308 h 320"/>
                <a:gd name="T4" fmla="*/ 132 w 140"/>
                <a:gd name="T5" fmla="*/ 310 h 320"/>
                <a:gd name="T6" fmla="*/ 92 w 140"/>
                <a:gd name="T7" fmla="*/ 320 h 320"/>
                <a:gd name="T8" fmla="*/ 88 w 140"/>
                <a:gd name="T9" fmla="*/ 317 h 320"/>
                <a:gd name="T10" fmla="*/ 88 w 140"/>
                <a:gd name="T11" fmla="*/ 259 h 320"/>
                <a:gd name="T12" fmla="*/ 2 w 140"/>
                <a:gd name="T13" fmla="*/ 179 h 320"/>
                <a:gd name="T14" fmla="*/ 59 w 140"/>
                <a:gd name="T15" fmla="*/ 12 h 320"/>
                <a:gd name="T16" fmla="*/ 140 w 140"/>
                <a:gd name="T1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320">
                  <a:moveTo>
                    <a:pt x="140" y="0"/>
                  </a:moveTo>
                  <a:cubicBezTo>
                    <a:pt x="134" y="308"/>
                    <a:pt x="134" y="308"/>
                    <a:pt x="134" y="308"/>
                  </a:cubicBezTo>
                  <a:cubicBezTo>
                    <a:pt x="134" y="309"/>
                    <a:pt x="133" y="310"/>
                    <a:pt x="132" y="31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0" y="320"/>
                    <a:pt x="88" y="319"/>
                    <a:pt x="88" y="317"/>
                  </a:cubicBezTo>
                  <a:cubicBezTo>
                    <a:pt x="88" y="259"/>
                    <a:pt x="88" y="259"/>
                    <a:pt x="88" y="259"/>
                  </a:cubicBezTo>
                  <a:cubicBezTo>
                    <a:pt x="88" y="259"/>
                    <a:pt x="4" y="203"/>
                    <a:pt x="2" y="179"/>
                  </a:cubicBezTo>
                  <a:cubicBezTo>
                    <a:pt x="0" y="156"/>
                    <a:pt x="48" y="24"/>
                    <a:pt x="59" y="12"/>
                  </a:cubicBezTo>
                  <a:cubicBezTo>
                    <a:pt x="70" y="1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1" name="Freeform 318"/>
            <p:cNvSpPr>
              <a:spLocks noChangeArrowheads="1"/>
            </p:cNvSpPr>
            <p:nvPr/>
          </p:nvSpPr>
          <p:spPr bwMode="auto">
            <a:xfrm>
              <a:off x="2170088" y="6826075"/>
              <a:ext cx="38334" cy="480449"/>
            </a:xfrm>
            <a:custGeom>
              <a:avLst/>
              <a:gdLst>
                <a:gd name="T0" fmla="*/ 17 w 17"/>
                <a:gd name="T1" fmla="*/ 211 h 211"/>
                <a:gd name="T2" fmla="*/ 9 w 17"/>
                <a:gd name="T3" fmla="*/ 0 h 211"/>
                <a:gd name="T4" fmla="*/ 0 w 17"/>
                <a:gd name="T5" fmla="*/ 199 h 211"/>
                <a:gd name="T6" fmla="*/ 17 w 17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1">
                  <a:moveTo>
                    <a:pt x="17" y="21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0" y="207"/>
                    <a:pt x="17" y="211"/>
                    <a:pt x="17" y="211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2" name="Freeform 319"/>
            <p:cNvSpPr>
              <a:spLocks noChangeArrowheads="1"/>
            </p:cNvSpPr>
            <p:nvPr/>
          </p:nvSpPr>
          <p:spPr bwMode="auto">
            <a:xfrm>
              <a:off x="2522758" y="6717463"/>
              <a:ext cx="318170" cy="728340"/>
            </a:xfrm>
            <a:custGeom>
              <a:avLst/>
              <a:gdLst>
                <a:gd name="T0" fmla="*/ 0 w 140"/>
                <a:gd name="T1" fmla="*/ 0 h 320"/>
                <a:gd name="T2" fmla="*/ 5 w 140"/>
                <a:gd name="T3" fmla="*/ 308 h 320"/>
                <a:gd name="T4" fmla="*/ 7 w 140"/>
                <a:gd name="T5" fmla="*/ 310 h 320"/>
                <a:gd name="T6" fmla="*/ 48 w 140"/>
                <a:gd name="T7" fmla="*/ 320 h 320"/>
                <a:gd name="T8" fmla="*/ 51 w 140"/>
                <a:gd name="T9" fmla="*/ 317 h 320"/>
                <a:gd name="T10" fmla="*/ 51 w 140"/>
                <a:gd name="T11" fmla="*/ 259 h 320"/>
                <a:gd name="T12" fmla="*/ 138 w 140"/>
                <a:gd name="T13" fmla="*/ 179 h 320"/>
                <a:gd name="T14" fmla="*/ 81 w 140"/>
                <a:gd name="T15" fmla="*/ 12 h 320"/>
                <a:gd name="T16" fmla="*/ 0 w 140"/>
                <a:gd name="T1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320">
                  <a:moveTo>
                    <a:pt x="0" y="0"/>
                  </a:moveTo>
                  <a:cubicBezTo>
                    <a:pt x="5" y="308"/>
                    <a:pt x="5" y="308"/>
                    <a:pt x="5" y="308"/>
                  </a:cubicBezTo>
                  <a:cubicBezTo>
                    <a:pt x="5" y="309"/>
                    <a:pt x="6" y="310"/>
                    <a:pt x="7" y="310"/>
                  </a:cubicBezTo>
                  <a:cubicBezTo>
                    <a:pt x="48" y="320"/>
                    <a:pt x="48" y="320"/>
                    <a:pt x="48" y="320"/>
                  </a:cubicBezTo>
                  <a:cubicBezTo>
                    <a:pt x="49" y="320"/>
                    <a:pt x="51" y="319"/>
                    <a:pt x="51" y="317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1" y="259"/>
                    <a:pt x="135" y="203"/>
                    <a:pt x="138" y="179"/>
                  </a:cubicBezTo>
                  <a:cubicBezTo>
                    <a:pt x="140" y="156"/>
                    <a:pt x="92" y="24"/>
                    <a:pt x="81" y="12"/>
                  </a:cubicBezTo>
                  <a:cubicBezTo>
                    <a:pt x="7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3" name="Freeform 320"/>
            <p:cNvSpPr>
              <a:spLocks noChangeArrowheads="1"/>
            </p:cNvSpPr>
            <p:nvPr/>
          </p:nvSpPr>
          <p:spPr bwMode="auto">
            <a:xfrm>
              <a:off x="2637759" y="6826075"/>
              <a:ext cx="39611" cy="480449"/>
            </a:xfrm>
            <a:custGeom>
              <a:avLst/>
              <a:gdLst>
                <a:gd name="T0" fmla="*/ 0 w 17"/>
                <a:gd name="T1" fmla="*/ 211 h 211"/>
                <a:gd name="T2" fmla="*/ 9 w 17"/>
                <a:gd name="T3" fmla="*/ 0 h 211"/>
                <a:gd name="T4" fmla="*/ 17 w 17"/>
                <a:gd name="T5" fmla="*/ 199 h 211"/>
                <a:gd name="T6" fmla="*/ 0 w 17"/>
                <a:gd name="T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1">
                  <a:moveTo>
                    <a:pt x="0" y="21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7" y="207"/>
                    <a:pt x="0" y="211"/>
                    <a:pt x="0" y="211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4" name="Freeform 321"/>
            <p:cNvSpPr>
              <a:spLocks noChangeArrowheads="1"/>
            </p:cNvSpPr>
            <p:nvPr/>
          </p:nvSpPr>
          <p:spPr bwMode="auto">
            <a:xfrm>
              <a:off x="2219922" y="6728963"/>
              <a:ext cx="106057" cy="368003"/>
            </a:xfrm>
            <a:custGeom>
              <a:avLst/>
              <a:gdLst>
                <a:gd name="T0" fmla="*/ 83 w 83"/>
                <a:gd name="T1" fmla="*/ 0 h 288"/>
                <a:gd name="T2" fmla="*/ 0 w 83"/>
                <a:gd name="T3" fmla="*/ 69 h 288"/>
                <a:gd name="T4" fmla="*/ 50 w 83"/>
                <a:gd name="T5" fmla="*/ 115 h 288"/>
                <a:gd name="T6" fmla="*/ 21 w 83"/>
                <a:gd name="T7" fmla="*/ 178 h 288"/>
                <a:gd name="T8" fmla="*/ 78 w 83"/>
                <a:gd name="T9" fmla="*/ 288 h 288"/>
                <a:gd name="T10" fmla="*/ 83 w 83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88">
                  <a:moveTo>
                    <a:pt x="83" y="0"/>
                  </a:moveTo>
                  <a:lnTo>
                    <a:pt x="0" y="69"/>
                  </a:lnTo>
                  <a:lnTo>
                    <a:pt x="50" y="115"/>
                  </a:lnTo>
                  <a:lnTo>
                    <a:pt x="21" y="178"/>
                  </a:lnTo>
                  <a:lnTo>
                    <a:pt x="78" y="28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5" name="Freeform 322"/>
            <p:cNvSpPr>
              <a:spLocks noChangeArrowheads="1"/>
            </p:cNvSpPr>
            <p:nvPr/>
          </p:nvSpPr>
          <p:spPr bwMode="auto">
            <a:xfrm>
              <a:off x="2522758" y="6728963"/>
              <a:ext cx="106057" cy="368003"/>
            </a:xfrm>
            <a:custGeom>
              <a:avLst/>
              <a:gdLst>
                <a:gd name="T0" fmla="*/ 0 w 83"/>
                <a:gd name="T1" fmla="*/ 0 h 288"/>
                <a:gd name="T2" fmla="*/ 83 w 83"/>
                <a:gd name="T3" fmla="*/ 69 h 288"/>
                <a:gd name="T4" fmla="*/ 32 w 83"/>
                <a:gd name="T5" fmla="*/ 115 h 288"/>
                <a:gd name="T6" fmla="*/ 60 w 83"/>
                <a:gd name="T7" fmla="*/ 178 h 288"/>
                <a:gd name="T8" fmla="*/ 5 w 83"/>
                <a:gd name="T9" fmla="*/ 288 h 288"/>
                <a:gd name="T10" fmla="*/ 0 w 83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88">
                  <a:moveTo>
                    <a:pt x="0" y="0"/>
                  </a:moveTo>
                  <a:lnTo>
                    <a:pt x="83" y="69"/>
                  </a:lnTo>
                  <a:lnTo>
                    <a:pt x="32" y="115"/>
                  </a:lnTo>
                  <a:lnTo>
                    <a:pt x="60" y="178"/>
                  </a:lnTo>
                  <a:lnTo>
                    <a:pt x="5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6" name="Freeform 323"/>
            <p:cNvSpPr>
              <a:spLocks noChangeArrowheads="1"/>
            </p:cNvSpPr>
            <p:nvPr/>
          </p:nvSpPr>
          <p:spPr bwMode="auto">
            <a:xfrm>
              <a:off x="1923475" y="5838344"/>
              <a:ext cx="992842" cy="557116"/>
            </a:xfrm>
            <a:custGeom>
              <a:avLst/>
              <a:gdLst>
                <a:gd name="T0" fmla="*/ 35 w 436"/>
                <a:gd name="T1" fmla="*/ 245 h 245"/>
                <a:gd name="T2" fmla="*/ 218 w 436"/>
                <a:gd name="T3" fmla="*/ 0 h 245"/>
                <a:gd name="T4" fmla="*/ 405 w 436"/>
                <a:gd name="T5" fmla="*/ 245 h 245"/>
                <a:gd name="T6" fmla="*/ 35 w 436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45">
                  <a:moveTo>
                    <a:pt x="35" y="245"/>
                  </a:moveTo>
                  <a:cubicBezTo>
                    <a:pt x="35" y="245"/>
                    <a:pt x="0" y="0"/>
                    <a:pt x="218" y="0"/>
                  </a:cubicBezTo>
                  <a:cubicBezTo>
                    <a:pt x="436" y="0"/>
                    <a:pt x="405" y="245"/>
                    <a:pt x="405" y="245"/>
                  </a:cubicBezTo>
                  <a:lnTo>
                    <a:pt x="35" y="245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7" name="Freeform 324"/>
            <p:cNvSpPr>
              <a:spLocks noChangeArrowheads="1"/>
            </p:cNvSpPr>
            <p:nvPr/>
          </p:nvSpPr>
          <p:spPr bwMode="auto">
            <a:xfrm>
              <a:off x="1972031" y="6345626"/>
              <a:ext cx="131612" cy="238947"/>
            </a:xfrm>
            <a:custGeom>
              <a:avLst/>
              <a:gdLst>
                <a:gd name="T0" fmla="*/ 52 w 58"/>
                <a:gd name="T1" fmla="*/ 19 h 105"/>
                <a:gd name="T2" fmla="*/ 21 w 58"/>
                <a:gd name="T3" fmla="*/ 6 h 105"/>
                <a:gd name="T4" fmla="*/ 58 w 58"/>
                <a:gd name="T5" fmla="*/ 105 h 105"/>
                <a:gd name="T6" fmla="*/ 52 w 58"/>
                <a:gd name="T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5">
                  <a:moveTo>
                    <a:pt x="52" y="19"/>
                  </a:moveTo>
                  <a:cubicBezTo>
                    <a:pt x="52" y="19"/>
                    <a:pt x="43" y="0"/>
                    <a:pt x="21" y="6"/>
                  </a:cubicBezTo>
                  <a:cubicBezTo>
                    <a:pt x="0" y="12"/>
                    <a:pt x="0" y="94"/>
                    <a:pt x="58" y="105"/>
                  </a:cubicBezTo>
                  <a:lnTo>
                    <a:pt x="52" y="19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8" name="Freeform 325"/>
            <p:cNvSpPr>
              <a:spLocks noChangeArrowheads="1"/>
            </p:cNvSpPr>
            <p:nvPr/>
          </p:nvSpPr>
          <p:spPr bwMode="auto">
            <a:xfrm>
              <a:off x="2747649" y="6345626"/>
              <a:ext cx="131612" cy="238947"/>
            </a:xfrm>
            <a:custGeom>
              <a:avLst/>
              <a:gdLst>
                <a:gd name="T0" fmla="*/ 5 w 58"/>
                <a:gd name="T1" fmla="*/ 19 h 105"/>
                <a:gd name="T2" fmla="*/ 36 w 58"/>
                <a:gd name="T3" fmla="*/ 6 h 105"/>
                <a:gd name="T4" fmla="*/ 0 w 58"/>
                <a:gd name="T5" fmla="*/ 105 h 105"/>
                <a:gd name="T6" fmla="*/ 5 w 58"/>
                <a:gd name="T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5">
                  <a:moveTo>
                    <a:pt x="5" y="19"/>
                  </a:moveTo>
                  <a:cubicBezTo>
                    <a:pt x="5" y="19"/>
                    <a:pt x="14" y="0"/>
                    <a:pt x="36" y="6"/>
                  </a:cubicBezTo>
                  <a:cubicBezTo>
                    <a:pt x="58" y="12"/>
                    <a:pt x="58" y="94"/>
                    <a:pt x="0" y="105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49" name="Freeform 326"/>
            <p:cNvSpPr>
              <a:spLocks noChangeArrowheads="1"/>
            </p:cNvSpPr>
            <p:nvPr/>
          </p:nvSpPr>
          <p:spPr bwMode="auto">
            <a:xfrm>
              <a:off x="2066587" y="6147569"/>
              <a:ext cx="713006" cy="640172"/>
            </a:xfrm>
            <a:custGeom>
              <a:avLst/>
              <a:gdLst>
                <a:gd name="T0" fmla="*/ 220 w 313"/>
                <a:gd name="T1" fmla="*/ 270 h 281"/>
                <a:gd name="T2" fmla="*/ 167 w 313"/>
                <a:gd name="T3" fmla="*/ 280 h 281"/>
                <a:gd name="T4" fmla="*/ 143 w 313"/>
                <a:gd name="T5" fmla="*/ 280 h 281"/>
                <a:gd name="T6" fmla="*/ 93 w 313"/>
                <a:gd name="T7" fmla="*/ 271 h 281"/>
                <a:gd name="T8" fmla="*/ 0 w 313"/>
                <a:gd name="T9" fmla="*/ 159 h 281"/>
                <a:gd name="T10" fmla="*/ 14 w 313"/>
                <a:gd name="T11" fmla="*/ 0 h 281"/>
                <a:gd name="T12" fmla="*/ 299 w 313"/>
                <a:gd name="T13" fmla="*/ 0 h 281"/>
                <a:gd name="T14" fmla="*/ 313 w 313"/>
                <a:gd name="T15" fmla="*/ 159 h 281"/>
                <a:gd name="T16" fmla="*/ 220 w 313"/>
                <a:gd name="T17" fmla="*/ 2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281">
                  <a:moveTo>
                    <a:pt x="220" y="27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59" y="281"/>
                    <a:pt x="151" y="281"/>
                    <a:pt x="143" y="28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39" y="261"/>
                    <a:pt x="0" y="214"/>
                    <a:pt x="0" y="15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13" y="214"/>
                    <a:pt x="274" y="261"/>
                    <a:pt x="220" y="27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0" name="Freeform 327"/>
            <p:cNvSpPr>
              <a:spLocks noChangeArrowheads="1"/>
            </p:cNvSpPr>
            <p:nvPr/>
          </p:nvSpPr>
          <p:spPr bwMode="auto">
            <a:xfrm>
              <a:off x="1998864" y="5812788"/>
              <a:ext cx="923842" cy="532838"/>
            </a:xfrm>
            <a:custGeom>
              <a:avLst/>
              <a:gdLst>
                <a:gd name="T0" fmla="*/ 41 w 406"/>
                <a:gd name="T1" fmla="*/ 59 h 234"/>
                <a:gd name="T2" fmla="*/ 0 w 406"/>
                <a:gd name="T3" fmla="*/ 117 h 234"/>
                <a:gd name="T4" fmla="*/ 56 w 406"/>
                <a:gd name="T5" fmla="*/ 188 h 234"/>
                <a:gd name="T6" fmla="*/ 101 w 406"/>
                <a:gd name="T7" fmla="*/ 209 h 234"/>
                <a:gd name="T8" fmla="*/ 90 w 406"/>
                <a:gd name="T9" fmla="*/ 187 h 234"/>
                <a:gd name="T10" fmla="*/ 222 w 406"/>
                <a:gd name="T11" fmla="*/ 225 h 234"/>
                <a:gd name="T12" fmla="*/ 201 w 406"/>
                <a:gd name="T13" fmla="*/ 192 h 234"/>
                <a:gd name="T14" fmla="*/ 260 w 406"/>
                <a:gd name="T15" fmla="*/ 217 h 234"/>
                <a:gd name="T16" fmla="*/ 252 w 406"/>
                <a:gd name="T17" fmla="*/ 193 h 234"/>
                <a:gd name="T18" fmla="*/ 324 w 406"/>
                <a:gd name="T19" fmla="*/ 225 h 234"/>
                <a:gd name="T20" fmla="*/ 317 w 406"/>
                <a:gd name="T21" fmla="*/ 194 h 234"/>
                <a:gd name="T22" fmla="*/ 360 w 406"/>
                <a:gd name="T23" fmla="*/ 234 h 234"/>
                <a:gd name="T24" fmla="*/ 187 w 406"/>
                <a:gd name="T25" fmla="*/ 14 h 234"/>
                <a:gd name="T26" fmla="*/ 41 w 406"/>
                <a:gd name="T27" fmla="*/ 5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6" h="234">
                  <a:moveTo>
                    <a:pt x="41" y="59"/>
                  </a:moveTo>
                  <a:cubicBezTo>
                    <a:pt x="41" y="59"/>
                    <a:pt x="0" y="57"/>
                    <a:pt x="0" y="117"/>
                  </a:cubicBezTo>
                  <a:cubicBezTo>
                    <a:pt x="1" y="177"/>
                    <a:pt x="36" y="182"/>
                    <a:pt x="56" y="188"/>
                  </a:cubicBezTo>
                  <a:cubicBezTo>
                    <a:pt x="86" y="199"/>
                    <a:pt x="96" y="206"/>
                    <a:pt x="101" y="209"/>
                  </a:cubicBezTo>
                  <a:cubicBezTo>
                    <a:pt x="101" y="209"/>
                    <a:pt x="96" y="194"/>
                    <a:pt x="90" y="187"/>
                  </a:cubicBezTo>
                  <a:cubicBezTo>
                    <a:pt x="90" y="187"/>
                    <a:pt x="199" y="206"/>
                    <a:pt x="222" y="225"/>
                  </a:cubicBezTo>
                  <a:cubicBezTo>
                    <a:pt x="222" y="225"/>
                    <a:pt x="213" y="205"/>
                    <a:pt x="201" y="192"/>
                  </a:cubicBezTo>
                  <a:cubicBezTo>
                    <a:pt x="201" y="192"/>
                    <a:pt x="245" y="204"/>
                    <a:pt x="260" y="217"/>
                  </a:cubicBezTo>
                  <a:cubicBezTo>
                    <a:pt x="260" y="217"/>
                    <a:pt x="257" y="202"/>
                    <a:pt x="252" y="193"/>
                  </a:cubicBezTo>
                  <a:cubicBezTo>
                    <a:pt x="252" y="193"/>
                    <a:pt x="313" y="213"/>
                    <a:pt x="324" y="225"/>
                  </a:cubicBezTo>
                  <a:cubicBezTo>
                    <a:pt x="324" y="225"/>
                    <a:pt x="326" y="203"/>
                    <a:pt x="317" y="194"/>
                  </a:cubicBezTo>
                  <a:cubicBezTo>
                    <a:pt x="317" y="194"/>
                    <a:pt x="355" y="221"/>
                    <a:pt x="360" y="234"/>
                  </a:cubicBezTo>
                  <a:cubicBezTo>
                    <a:pt x="360" y="234"/>
                    <a:pt x="406" y="43"/>
                    <a:pt x="187" y="14"/>
                  </a:cubicBezTo>
                  <a:cubicBezTo>
                    <a:pt x="85" y="0"/>
                    <a:pt x="41" y="59"/>
                    <a:pt x="41" y="59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1" name="Oval 328"/>
            <p:cNvSpPr>
              <a:spLocks noChangeArrowheads="1"/>
            </p:cNvSpPr>
            <p:nvPr/>
          </p:nvSpPr>
          <p:spPr bwMode="auto">
            <a:xfrm>
              <a:off x="2176477" y="6426127"/>
              <a:ext cx="86890" cy="88167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Freeform 329"/>
            <p:cNvSpPr>
              <a:spLocks noChangeArrowheads="1"/>
            </p:cNvSpPr>
            <p:nvPr/>
          </p:nvSpPr>
          <p:spPr bwMode="auto">
            <a:xfrm>
              <a:off x="2191811" y="6429960"/>
              <a:ext cx="40889" cy="26834"/>
            </a:xfrm>
            <a:custGeom>
              <a:avLst/>
              <a:gdLst>
                <a:gd name="T0" fmla="*/ 18 w 18"/>
                <a:gd name="T1" fmla="*/ 5 h 12"/>
                <a:gd name="T2" fmla="*/ 10 w 18"/>
                <a:gd name="T3" fmla="*/ 11 h 12"/>
                <a:gd name="T4" fmla="*/ 1 w 18"/>
                <a:gd name="T5" fmla="*/ 8 h 12"/>
                <a:gd name="T6" fmla="*/ 8 w 18"/>
                <a:gd name="T7" fmla="*/ 1 h 12"/>
                <a:gd name="T8" fmla="*/ 18 w 1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8" y="5"/>
                  </a:moveTo>
                  <a:cubicBezTo>
                    <a:pt x="18" y="7"/>
                    <a:pt x="15" y="10"/>
                    <a:pt x="10" y="11"/>
                  </a:cubicBezTo>
                  <a:cubicBezTo>
                    <a:pt x="5" y="12"/>
                    <a:pt x="1" y="11"/>
                    <a:pt x="1" y="8"/>
                  </a:cubicBezTo>
                  <a:cubicBezTo>
                    <a:pt x="0" y="5"/>
                    <a:pt x="3" y="2"/>
                    <a:pt x="8" y="1"/>
                  </a:cubicBezTo>
                  <a:cubicBezTo>
                    <a:pt x="13" y="0"/>
                    <a:pt x="17" y="2"/>
                    <a:pt x="18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3" name="Freeform 330"/>
            <p:cNvSpPr>
              <a:spLocks noChangeArrowheads="1"/>
            </p:cNvSpPr>
            <p:nvPr/>
          </p:nvSpPr>
          <p:spPr bwMode="auto">
            <a:xfrm>
              <a:off x="2133032" y="6313682"/>
              <a:ext cx="182724" cy="57501"/>
            </a:xfrm>
            <a:custGeom>
              <a:avLst/>
              <a:gdLst>
                <a:gd name="T0" fmla="*/ 143 w 143"/>
                <a:gd name="T1" fmla="*/ 45 h 45"/>
                <a:gd name="T2" fmla="*/ 0 w 143"/>
                <a:gd name="T3" fmla="*/ 36 h 45"/>
                <a:gd name="T4" fmla="*/ 21 w 143"/>
                <a:gd name="T5" fmla="*/ 0 h 45"/>
                <a:gd name="T6" fmla="*/ 137 w 143"/>
                <a:gd name="T7" fmla="*/ 16 h 45"/>
                <a:gd name="T8" fmla="*/ 143 w 14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45">
                  <a:moveTo>
                    <a:pt x="143" y="45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137" y="16"/>
                  </a:lnTo>
                  <a:lnTo>
                    <a:pt x="143" y="45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4" name="Oval 331"/>
            <p:cNvSpPr>
              <a:spLocks noChangeArrowheads="1"/>
            </p:cNvSpPr>
            <p:nvPr/>
          </p:nvSpPr>
          <p:spPr bwMode="auto">
            <a:xfrm>
              <a:off x="2590481" y="6426127"/>
              <a:ext cx="86890" cy="88167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Freeform 332"/>
            <p:cNvSpPr>
              <a:spLocks noChangeArrowheads="1"/>
            </p:cNvSpPr>
            <p:nvPr/>
          </p:nvSpPr>
          <p:spPr bwMode="auto">
            <a:xfrm>
              <a:off x="2605814" y="6429960"/>
              <a:ext cx="40889" cy="26834"/>
            </a:xfrm>
            <a:custGeom>
              <a:avLst/>
              <a:gdLst>
                <a:gd name="T0" fmla="*/ 18 w 18"/>
                <a:gd name="T1" fmla="*/ 5 h 12"/>
                <a:gd name="T2" fmla="*/ 10 w 18"/>
                <a:gd name="T3" fmla="*/ 11 h 12"/>
                <a:gd name="T4" fmla="*/ 1 w 18"/>
                <a:gd name="T5" fmla="*/ 8 h 12"/>
                <a:gd name="T6" fmla="*/ 8 w 18"/>
                <a:gd name="T7" fmla="*/ 1 h 12"/>
                <a:gd name="T8" fmla="*/ 18 w 1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8" y="5"/>
                  </a:moveTo>
                  <a:cubicBezTo>
                    <a:pt x="18" y="7"/>
                    <a:pt x="15" y="10"/>
                    <a:pt x="10" y="11"/>
                  </a:cubicBezTo>
                  <a:cubicBezTo>
                    <a:pt x="6" y="12"/>
                    <a:pt x="1" y="11"/>
                    <a:pt x="1" y="8"/>
                  </a:cubicBezTo>
                  <a:cubicBezTo>
                    <a:pt x="0" y="5"/>
                    <a:pt x="4" y="2"/>
                    <a:pt x="8" y="1"/>
                  </a:cubicBezTo>
                  <a:cubicBezTo>
                    <a:pt x="13" y="0"/>
                    <a:pt x="17" y="2"/>
                    <a:pt x="18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6" name="Freeform 333"/>
            <p:cNvSpPr>
              <a:spLocks noChangeArrowheads="1"/>
            </p:cNvSpPr>
            <p:nvPr/>
          </p:nvSpPr>
          <p:spPr bwMode="auto">
            <a:xfrm>
              <a:off x="2538092" y="6313682"/>
              <a:ext cx="181446" cy="57501"/>
            </a:xfrm>
            <a:custGeom>
              <a:avLst/>
              <a:gdLst>
                <a:gd name="T0" fmla="*/ 0 w 142"/>
                <a:gd name="T1" fmla="*/ 45 h 45"/>
                <a:gd name="T2" fmla="*/ 142 w 142"/>
                <a:gd name="T3" fmla="*/ 36 h 45"/>
                <a:gd name="T4" fmla="*/ 121 w 142"/>
                <a:gd name="T5" fmla="*/ 0 h 45"/>
                <a:gd name="T6" fmla="*/ 5 w 142"/>
                <a:gd name="T7" fmla="*/ 16 h 45"/>
                <a:gd name="T8" fmla="*/ 0 w 14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5">
                  <a:moveTo>
                    <a:pt x="0" y="45"/>
                  </a:moveTo>
                  <a:lnTo>
                    <a:pt x="142" y="36"/>
                  </a:lnTo>
                  <a:lnTo>
                    <a:pt x="121" y="0"/>
                  </a:lnTo>
                  <a:lnTo>
                    <a:pt x="5" y="1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7" name="Freeform 334"/>
            <p:cNvSpPr>
              <a:spLocks noChangeArrowheads="1"/>
            </p:cNvSpPr>
            <p:nvPr/>
          </p:nvSpPr>
          <p:spPr bwMode="auto">
            <a:xfrm>
              <a:off x="2337479" y="6580739"/>
              <a:ext cx="182724" cy="35778"/>
            </a:xfrm>
            <a:custGeom>
              <a:avLst/>
              <a:gdLst>
                <a:gd name="T0" fmla="*/ 0 w 80"/>
                <a:gd name="T1" fmla="*/ 0 h 16"/>
                <a:gd name="T2" fmla="*/ 37 w 80"/>
                <a:gd name="T3" fmla="*/ 16 h 16"/>
                <a:gd name="T4" fmla="*/ 80 w 80"/>
                <a:gd name="T5" fmla="*/ 0 h 16"/>
                <a:gd name="T6" fmla="*/ 37 w 80"/>
                <a:gd name="T7" fmla="*/ 8 h 16"/>
                <a:gd name="T8" fmla="*/ 0 w 8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cubicBezTo>
                    <a:pt x="0" y="0"/>
                    <a:pt x="29" y="16"/>
                    <a:pt x="37" y="16"/>
                  </a:cubicBezTo>
                  <a:cubicBezTo>
                    <a:pt x="45" y="16"/>
                    <a:pt x="80" y="0"/>
                    <a:pt x="80" y="0"/>
                  </a:cubicBezTo>
                  <a:cubicBezTo>
                    <a:pt x="80" y="0"/>
                    <a:pt x="46" y="8"/>
                    <a:pt x="37" y="8"/>
                  </a:cubicBezTo>
                  <a:cubicBezTo>
                    <a:pt x="27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8" name="Freeform 335"/>
            <p:cNvSpPr>
              <a:spLocks noChangeArrowheads="1"/>
            </p:cNvSpPr>
            <p:nvPr/>
          </p:nvSpPr>
          <p:spPr bwMode="auto">
            <a:xfrm>
              <a:off x="2342590" y="6674018"/>
              <a:ext cx="218502" cy="29389"/>
            </a:xfrm>
            <a:custGeom>
              <a:avLst/>
              <a:gdLst>
                <a:gd name="T0" fmla="*/ 28 w 96"/>
                <a:gd name="T1" fmla="*/ 13 h 13"/>
                <a:gd name="T2" fmla="*/ 2 w 96"/>
                <a:gd name="T3" fmla="*/ 11 h 13"/>
                <a:gd name="T4" fmla="*/ 0 w 96"/>
                <a:gd name="T5" fmla="*/ 7 h 13"/>
                <a:gd name="T6" fmla="*/ 4 w 96"/>
                <a:gd name="T7" fmla="*/ 5 h 13"/>
                <a:gd name="T8" fmla="*/ 4 w 96"/>
                <a:gd name="T9" fmla="*/ 5 h 13"/>
                <a:gd name="T10" fmla="*/ 93 w 96"/>
                <a:gd name="T11" fmla="*/ 0 h 13"/>
                <a:gd name="T12" fmla="*/ 96 w 96"/>
                <a:gd name="T13" fmla="*/ 3 h 13"/>
                <a:gd name="T14" fmla="*/ 94 w 96"/>
                <a:gd name="T15" fmla="*/ 6 h 13"/>
                <a:gd name="T16" fmla="*/ 28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28" y="13"/>
                  </a:moveTo>
                  <a:cubicBezTo>
                    <a:pt x="11" y="13"/>
                    <a:pt x="3" y="11"/>
                    <a:pt x="2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6"/>
                    <a:pt x="2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2" y="11"/>
                    <a:pt x="93" y="0"/>
                  </a:cubicBezTo>
                  <a:cubicBezTo>
                    <a:pt x="94" y="0"/>
                    <a:pt x="96" y="1"/>
                    <a:pt x="96" y="3"/>
                  </a:cubicBezTo>
                  <a:cubicBezTo>
                    <a:pt x="96" y="4"/>
                    <a:pt x="95" y="6"/>
                    <a:pt x="94" y="6"/>
                  </a:cubicBezTo>
                  <a:cubicBezTo>
                    <a:pt x="64" y="11"/>
                    <a:pt x="43" y="13"/>
                    <a:pt x="28" y="1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59" name="Freeform 336"/>
            <p:cNvSpPr>
              <a:spLocks noChangeArrowheads="1"/>
            </p:cNvSpPr>
            <p:nvPr/>
          </p:nvSpPr>
          <p:spPr bwMode="auto">
            <a:xfrm>
              <a:off x="2572592" y="6642073"/>
              <a:ext cx="35778" cy="54945"/>
            </a:xfrm>
            <a:custGeom>
              <a:avLst/>
              <a:gdLst>
                <a:gd name="T0" fmla="*/ 9 w 16"/>
                <a:gd name="T1" fmla="*/ 24 h 24"/>
                <a:gd name="T2" fmla="*/ 8 w 16"/>
                <a:gd name="T3" fmla="*/ 23 h 24"/>
                <a:gd name="T4" fmla="*/ 6 w 16"/>
                <a:gd name="T5" fmla="*/ 19 h 24"/>
                <a:gd name="T6" fmla="*/ 2 w 16"/>
                <a:gd name="T7" fmla="*/ 6 h 24"/>
                <a:gd name="T8" fmla="*/ 1 w 16"/>
                <a:gd name="T9" fmla="*/ 2 h 24"/>
                <a:gd name="T10" fmla="*/ 5 w 16"/>
                <a:gd name="T11" fmla="*/ 1 h 24"/>
                <a:gd name="T12" fmla="*/ 12 w 16"/>
                <a:gd name="T13" fmla="*/ 22 h 24"/>
                <a:gd name="T14" fmla="*/ 9 w 1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9" y="24"/>
                  </a:moveTo>
                  <a:cubicBezTo>
                    <a:pt x="9" y="24"/>
                    <a:pt x="9" y="24"/>
                    <a:pt x="8" y="23"/>
                  </a:cubicBezTo>
                  <a:cubicBezTo>
                    <a:pt x="7" y="23"/>
                    <a:pt x="6" y="21"/>
                    <a:pt x="6" y="19"/>
                  </a:cubicBezTo>
                  <a:cubicBezTo>
                    <a:pt x="9" y="11"/>
                    <a:pt x="3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9" y="3"/>
                    <a:pt x="16" y="11"/>
                    <a:pt x="12" y="22"/>
                  </a:cubicBezTo>
                  <a:cubicBezTo>
                    <a:pt x="12" y="23"/>
                    <a:pt x="11" y="24"/>
                    <a:pt x="9" y="2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19491" y="3819042"/>
            <a:ext cx="894804" cy="653075"/>
            <a:chOff x="7519491" y="3819042"/>
            <a:chExt cx="894804" cy="653075"/>
          </a:xfrm>
          <a:solidFill>
            <a:srgbClr val="EEC84C"/>
          </a:solidFill>
        </p:grpSpPr>
        <p:sp>
          <p:nvSpPr>
            <p:cNvPr id="37" name="圆角矩形标注 36"/>
            <p:cNvSpPr/>
            <p:nvPr/>
          </p:nvSpPr>
          <p:spPr>
            <a:xfrm>
              <a:off x="7529997" y="3819042"/>
              <a:ext cx="884298" cy="653075"/>
            </a:xfrm>
            <a:prstGeom prst="wedgeRoundRectCallout">
              <a:avLst>
                <a:gd name="adj1" fmla="val 59024"/>
                <a:gd name="adj2" fmla="val 18574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19491" y="3968318"/>
              <a:ext cx="893248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89129" y="1719199"/>
            <a:ext cx="1024895" cy="727673"/>
            <a:chOff x="8689130" y="1719200"/>
            <a:chExt cx="1024895" cy="727672"/>
          </a:xfrm>
          <a:solidFill>
            <a:srgbClr val="EEC84C"/>
          </a:solidFill>
        </p:grpSpPr>
        <p:sp>
          <p:nvSpPr>
            <p:cNvPr id="40" name="圆角矩形标注 39"/>
            <p:cNvSpPr/>
            <p:nvPr/>
          </p:nvSpPr>
          <p:spPr>
            <a:xfrm>
              <a:off x="8689130" y="1719200"/>
              <a:ext cx="985305" cy="727672"/>
            </a:xfrm>
            <a:prstGeom prst="wedgeRoundRectCallout">
              <a:avLst>
                <a:gd name="adj1" fmla="val -17314"/>
                <a:gd name="adj2" fmla="val 67741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700376" y="1888700"/>
              <a:ext cx="1013649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42502" y="3819042"/>
            <a:ext cx="906479" cy="653075"/>
            <a:chOff x="10342502" y="3819042"/>
            <a:chExt cx="906479" cy="653075"/>
          </a:xfrm>
          <a:solidFill>
            <a:srgbClr val="F8525E"/>
          </a:solidFill>
        </p:grpSpPr>
        <p:sp>
          <p:nvSpPr>
            <p:cNvPr id="43" name="圆角矩形标注 42"/>
            <p:cNvSpPr/>
            <p:nvPr/>
          </p:nvSpPr>
          <p:spPr>
            <a:xfrm flipH="1">
              <a:off x="10342502" y="3819042"/>
              <a:ext cx="884298" cy="653075"/>
            </a:xfrm>
            <a:prstGeom prst="wedgeRoundRectCallout">
              <a:avLst>
                <a:gd name="adj1" fmla="val 59024"/>
                <a:gd name="adj2" fmla="val 18574"/>
                <a:gd name="adj3" fmla="val 16667"/>
              </a:avLst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55733" y="3958332"/>
              <a:ext cx="8932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249147" y="2550811"/>
            <a:ext cx="1301551" cy="961227"/>
            <a:chOff x="7262497" y="2555367"/>
            <a:chExt cx="1301551" cy="961227"/>
          </a:xfrm>
          <a:solidFill>
            <a:srgbClr val="DE4949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7262497" y="2555367"/>
              <a:ext cx="1301551" cy="961227"/>
              <a:chOff x="7262497" y="2555367"/>
              <a:chExt cx="1301551" cy="961227"/>
            </a:xfrm>
            <a:grpFill/>
          </p:grpSpPr>
          <p:sp>
            <p:nvSpPr>
              <p:cNvPr id="48" name="圆角矩形标注 47"/>
              <p:cNvSpPr/>
              <p:nvPr/>
            </p:nvSpPr>
            <p:spPr>
              <a:xfrm>
                <a:off x="7262497" y="2555367"/>
                <a:ext cx="1301551" cy="961227"/>
              </a:xfrm>
              <a:prstGeom prst="wedgeRoundRectCallout">
                <a:avLst>
                  <a:gd name="adj1" fmla="val 35763"/>
                  <a:gd name="adj2" fmla="val 62669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7442575" y="2987321"/>
                <a:ext cx="1013649" cy="40011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sp>
          <p:nvSpPr>
            <p:cNvPr id="47" name="Freeform 697"/>
            <p:cNvSpPr>
              <a:spLocks noEditPoints="1"/>
            </p:cNvSpPr>
            <p:nvPr/>
          </p:nvSpPr>
          <p:spPr bwMode="auto">
            <a:xfrm>
              <a:off x="7871770" y="2649973"/>
              <a:ext cx="155257" cy="331215"/>
            </a:xfrm>
            <a:custGeom>
              <a:avLst/>
              <a:gdLst>
                <a:gd name="T0" fmla="*/ 116 w 135"/>
                <a:gd name="T1" fmla="*/ 11 h 288"/>
                <a:gd name="T2" fmla="*/ 90 w 135"/>
                <a:gd name="T3" fmla="*/ 11 h 288"/>
                <a:gd name="T4" fmla="*/ 26 w 135"/>
                <a:gd name="T5" fmla="*/ 58 h 288"/>
                <a:gd name="T6" fmla="*/ 0 w 135"/>
                <a:gd name="T7" fmla="*/ 262 h 288"/>
                <a:gd name="T8" fmla="*/ 109 w 135"/>
                <a:gd name="T9" fmla="*/ 288 h 288"/>
                <a:gd name="T10" fmla="*/ 135 w 135"/>
                <a:gd name="T11" fmla="*/ 83 h 288"/>
                <a:gd name="T12" fmla="*/ 29 w 135"/>
                <a:gd name="T13" fmla="*/ 269 h 288"/>
                <a:gd name="T14" fmla="*/ 29 w 135"/>
                <a:gd name="T15" fmla="*/ 248 h 288"/>
                <a:gd name="T16" fmla="*/ 29 w 135"/>
                <a:gd name="T17" fmla="*/ 269 h 288"/>
                <a:gd name="T18" fmla="*/ 19 w 135"/>
                <a:gd name="T19" fmla="*/ 223 h 288"/>
                <a:gd name="T20" fmla="*/ 40 w 135"/>
                <a:gd name="T21" fmla="*/ 223 h 288"/>
                <a:gd name="T22" fmla="*/ 29 w 135"/>
                <a:gd name="T23" fmla="*/ 233 h 288"/>
                <a:gd name="T24" fmla="*/ 29 w 135"/>
                <a:gd name="T25" fmla="*/ 177 h 288"/>
                <a:gd name="T26" fmla="*/ 29 w 135"/>
                <a:gd name="T27" fmla="*/ 198 h 288"/>
                <a:gd name="T28" fmla="*/ 68 w 135"/>
                <a:gd name="T29" fmla="*/ 269 h 288"/>
                <a:gd name="T30" fmla="*/ 68 w 135"/>
                <a:gd name="T31" fmla="*/ 248 h 288"/>
                <a:gd name="T32" fmla="*/ 68 w 135"/>
                <a:gd name="T33" fmla="*/ 269 h 288"/>
                <a:gd name="T34" fmla="*/ 58 w 135"/>
                <a:gd name="T35" fmla="*/ 223 h 288"/>
                <a:gd name="T36" fmla="*/ 78 w 135"/>
                <a:gd name="T37" fmla="*/ 223 h 288"/>
                <a:gd name="T38" fmla="*/ 68 w 135"/>
                <a:gd name="T39" fmla="*/ 198 h 288"/>
                <a:gd name="T40" fmla="*/ 68 w 135"/>
                <a:gd name="T41" fmla="*/ 177 h 288"/>
                <a:gd name="T42" fmla="*/ 68 w 135"/>
                <a:gd name="T43" fmla="*/ 198 h 288"/>
                <a:gd name="T44" fmla="*/ 21 w 135"/>
                <a:gd name="T45" fmla="*/ 141 h 288"/>
                <a:gd name="T46" fmla="*/ 40 w 135"/>
                <a:gd name="T47" fmla="*/ 79 h 288"/>
                <a:gd name="T48" fmla="*/ 114 w 135"/>
                <a:gd name="T49" fmla="*/ 97 h 288"/>
                <a:gd name="T50" fmla="*/ 95 w 135"/>
                <a:gd name="T51" fmla="*/ 159 h 288"/>
                <a:gd name="T52" fmla="*/ 106 w 135"/>
                <a:gd name="T53" fmla="*/ 177 h 288"/>
                <a:gd name="T54" fmla="*/ 106 w 135"/>
                <a:gd name="T55" fmla="*/ 198 h 288"/>
                <a:gd name="T56" fmla="*/ 106 w 135"/>
                <a:gd name="T57" fmla="*/ 177 h 288"/>
                <a:gd name="T58" fmla="*/ 95 w 135"/>
                <a:gd name="T59" fmla="*/ 258 h 288"/>
                <a:gd name="T60" fmla="*/ 116 w 135"/>
                <a:gd name="T61" fmla="*/ 258 h 288"/>
                <a:gd name="T62" fmla="*/ 106 w 135"/>
                <a:gd name="T63" fmla="*/ 233 h 288"/>
                <a:gd name="T64" fmla="*/ 106 w 135"/>
                <a:gd name="T65" fmla="*/ 212 h 288"/>
                <a:gd name="T66" fmla="*/ 106 w 135"/>
                <a:gd name="T67" fmla="*/ 2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88">
                  <a:moveTo>
                    <a:pt x="116" y="59"/>
                  </a:moveTo>
                  <a:cubicBezTo>
                    <a:pt x="116" y="11"/>
                    <a:pt x="116" y="11"/>
                    <a:pt x="116" y="11"/>
                  </a:cubicBezTo>
                  <a:cubicBezTo>
                    <a:pt x="116" y="7"/>
                    <a:pt x="110" y="0"/>
                    <a:pt x="103" y="0"/>
                  </a:cubicBezTo>
                  <a:cubicBezTo>
                    <a:pt x="95" y="0"/>
                    <a:pt x="90" y="7"/>
                    <a:pt x="90" y="11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2" y="58"/>
                    <a:pt x="0" y="69"/>
                    <a:pt x="0" y="83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23" y="288"/>
                    <a:pt x="135" y="277"/>
                    <a:pt x="135" y="262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5" y="72"/>
                    <a:pt x="127" y="62"/>
                    <a:pt x="116" y="59"/>
                  </a:cubicBezTo>
                  <a:close/>
                  <a:moveTo>
                    <a:pt x="29" y="269"/>
                  </a:moveTo>
                  <a:cubicBezTo>
                    <a:pt x="24" y="269"/>
                    <a:pt x="19" y="264"/>
                    <a:pt x="19" y="258"/>
                  </a:cubicBezTo>
                  <a:cubicBezTo>
                    <a:pt x="19" y="252"/>
                    <a:pt x="24" y="248"/>
                    <a:pt x="29" y="248"/>
                  </a:cubicBezTo>
                  <a:cubicBezTo>
                    <a:pt x="35" y="248"/>
                    <a:pt x="40" y="252"/>
                    <a:pt x="40" y="258"/>
                  </a:cubicBezTo>
                  <a:cubicBezTo>
                    <a:pt x="40" y="264"/>
                    <a:pt x="35" y="269"/>
                    <a:pt x="29" y="269"/>
                  </a:cubicBezTo>
                  <a:close/>
                  <a:moveTo>
                    <a:pt x="29" y="233"/>
                  </a:moveTo>
                  <a:cubicBezTo>
                    <a:pt x="24" y="233"/>
                    <a:pt x="19" y="229"/>
                    <a:pt x="19" y="223"/>
                  </a:cubicBezTo>
                  <a:cubicBezTo>
                    <a:pt x="19" y="217"/>
                    <a:pt x="24" y="212"/>
                    <a:pt x="29" y="212"/>
                  </a:cubicBezTo>
                  <a:cubicBezTo>
                    <a:pt x="35" y="212"/>
                    <a:pt x="40" y="217"/>
                    <a:pt x="40" y="223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229"/>
                    <a:pt x="35" y="233"/>
                    <a:pt x="29" y="233"/>
                  </a:cubicBezTo>
                  <a:close/>
                  <a:moveTo>
                    <a:pt x="19" y="188"/>
                  </a:moveTo>
                  <a:cubicBezTo>
                    <a:pt x="19" y="182"/>
                    <a:pt x="24" y="177"/>
                    <a:pt x="29" y="177"/>
                  </a:cubicBezTo>
                  <a:cubicBezTo>
                    <a:pt x="35" y="177"/>
                    <a:pt x="40" y="182"/>
                    <a:pt x="40" y="188"/>
                  </a:cubicBezTo>
                  <a:cubicBezTo>
                    <a:pt x="40" y="193"/>
                    <a:pt x="35" y="198"/>
                    <a:pt x="29" y="198"/>
                  </a:cubicBezTo>
                  <a:cubicBezTo>
                    <a:pt x="24" y="198"/>
                    <a:pt x="19" y="193"/>
                    <a:pt x="19" y="188"/>
                  </a:cubicBezTo>
                  <a:close/>
                  <a:moveTo>
                    <a:pt x="68" y="269"/>
                  </a:moveTo>
                  <a:cubicBezTo>
                    <a:pt x="62" y="269"/>
                    <a:pt x="58" y="264"/>
                    <a:pt x="58" y="258"/>
                  </a:cubicBezTo>
                  <a:cubicBezTo>
                    <a:pt x="58" y="252"/>
                    <a:pt x="62" y="248"/>
                    <a:pt x="68" y="248"/>
                  </a:cubicBezTo>
                  <a:cubicBezTo>
                    <a:pt x="74" y="248"/>
                    <a:pt x="78" y="252"/>
                    <a:pt x="78" y="258"/>
                  </a:cubicBezTo>
                  <a:cubicBezTo>
                    <a:pt x="78" y="264"/>
                    <a:pt x="74" y="269"/>
                    <a:pt x="68" y="269"/>
                  </a:cubicBezTo>
                  <a:close/>
                  <a:moveTo>
                    <a:pt x="68" y="233"/>
                  </a:moveTo>
                  <a:cubicBezTo>
                    <a:pt x="62" y="233"/>
                    <a:pt x="58" y="229"/>
                    <a:pt x="58" y="223"/>
                  </a:cubicBezTo>
                  <a:cubicBezTo>
                    <a:pt x="58" y="217"/>
                    <a:pt x="62" y="212"/>
                    <a:pt x="68" y="212"/>
                  </a:cubicBezTo>
                  <a:cubicBezTo>
                    <a:pt x="74" y="212"/>
                    <a:pt x="78" y="217"/>
                    <a:pt x="78" y="223"/>
                  </a:cubicBezTo>
                  <a:cubicBezTo>
                    <a:pt x="78" y="229"/>
                    <a:pt x="74" y="233"/>
                    <a:pt x="68" y="233"/>
                  </a:cubicBezTo>
                  <a:close/>
                  <a:moveTo>
                    <a:pt x="68" y="198"/>
                  </a:moveTo>
                  <a:cubicBezTo>
                    <a:pt x="62" y="198"/>
                    <a:pt x="58" y="193"/>
                    <a:pt x="58" y="188"/>
                  </a:cubicBezTo>
                  <a:cubicBezTo>
                    <a:pt x="58" y="182"/>
                    <a:pt x="62" y="177"/>
                    <a:pt x="68" y="177"/>
                  </a:cubicBezTo>
                  <a:cubicBezTo>
                    <a:pt x="74" y="177"/>
                    <a:pt x="78" y="182"/>
                    <a:pt x="78" y="188"/>
                  </a:cubicBezTo>
                  <a:cubicBezTo>
                    <a:pt x="78" y="193"/>
                    <a:pt x="74" y="198"/>
                    <a:pt x="68" y="198"/>
                  </a:cubicBezTo>
                  <a:close/>
                  <a:moveTo>
                    <a:pt x="40" y="159"/>
                  </a:moveTo>
                  <a:cubicBezTo>
                    <a:pt x="30" y="159"/>
                    <a:pt x="21" y="151"/>
                    <a:pt x="21" y="141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87"/>
                    <a:pt x="30" y="79"/>
                    <a:pt x="40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105" y="79"/>
                    <a:pt x="114" y="87"/>
                    <a:pt x="114" y="97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4" y="151"/>
                    <a:pt x="105" y="159"/>
                    <a:pt x="95" y="159"/>
                  </a:cubicBezTo>
                  <a:lnTo>
                    <a:pt x="40" y="159"/>
                  </a:lnTo>
                  <a:close/>
                  <a:moveTo>
                    <a:pt x="106" y="177"/>
                  </a:moveTo>
                  <a:cubicBezTo>
                    <a:pt x="111" y="177"/>
                    <a:pt x="116" y="182"/>
                    <a:pt x="116" y="188"/>
                  </a:cubicBezTo>
                  <a:cubicBezTo>
                    <a:pt x="116" y="193"/>
                    <a:pt x="111" y="198"/>
                    <a:pt x="106" y="198"/>
                  </a:cubicBezTo>
                  <a:cubicBezTo>
                    <a:pt x="100" y="198"/>
                    <a:pt x="95" y="193"/>
                    <a:pt x="95" y="188"/>
                  </a:cubicBezTo>
                  <a:cubicBezTo>
                    <a:pt x="95" y="182"/>
                    <a:pt x="100" y="177"/>
                    <a:pt x="106" y="177"/>
                  </a:cubicBezTo>
                  <a:close/>
                  <a:moveTo>
                    <a:pt x="106" y="269"/>
                  </a:moveTo>
                  <a:cubicBezTo>
                    <a:pt x="100" y="269"/>
                    <a:pt x="95" y="264"/>
                    <a:pt x="95" y="258"/>
                  </a:cubicBezTo>
                  <a:cubicBezTo>
                    <a:pt x="95" y="252"/>
                    <a:pt x="100" y="248"/>
                    <a:pt x="106" y="248"/>
                  </a:cubicBezTo>
                  <a:cubicBezTo>
                    <a:pt x="111" y="248"/>
                    <a:pt x="116" y="252"/>
                    <a:pt x="116" y="258"/>
                  </a:cubicBezTo>
                  <a:cubicBezTo>
                    <a:pt x="116" y="264"/>
                    <a:pt x="111" y="269"/>
                    <a:pt x="106" y="269"/>
                  </a:cubicBezTo>
                  <a:close/>
                  <a:moveTo>
                    <a:pt x="106" y="233"/>
                  </a:moveTo>
                  <a:cubicBezTo>
                    <a:pt x="100" y="233"/>
                    <a:pt x="95" y="229"/>
                    <a:pt x="95" y="223"/>
                  </a:cubicBezTo>
                  <a:cubicBezTo>
                    <a:pt x="95" y="217"/>
                    <a:pt x="100" y="212"/>
                    <a:pt x="106" y="212"/>
                  </a:cubicBezTo>
                  <a:cubicBezTo>
                    <a:pt x="111" y="212"/>
                    <a:pt x="116" y="217"/>
                    <a:pt x="116" y="223"/>
                  </a:cubicBezTo>
                  <a:cubicBezTo>
                    <a:pt x="116" y="229"/>
                    <a:pt x="111" y="233"/>
                    <a:pt x="106" y="2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822919" y="2377891"/>
            <a:ext cx="1301551" cy="961227"/>
            <a:chOff x="9822919" y="2377891"/>
            <a:chExt cx="1301551" cy="961227"/>
          </a:xfrm>
          <a:solidFill>
            <a:srgbClr val="E27A3D"/>
          </a:solidFill>
        </p:grpSpPr>
        <p:sp>
          <p:nvSpPr>
            <p:cNvPr id="51" name="圆角矩形标注 50"/>
            <p:cNvSpPr/>
            <p:nvPr/>
          </p:nvSpPr>
          <p:spPr>
            <a:xfrm>
              <a:off x="9822919" y="2377891"/>
              <a:ext cx="1301551" cy="961227"/>
            </a:xfrm>
            <a:prstGeom prst="wedgeRoundRectCallout">
              <a:avLst>
                <a:gd name="adj1" fmla="val -30614"/>
                <a:gd name="adj2" fmla="val 5838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055928" y="2874265"/>
              <a:ext cx="1013649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53" name="Freeform 388"/>
            <p:cNvSpPr/>
            <p:nvPr/>
          </p:nvSpPr>
          <p:spPr bwMode="auto">
            <a:xfrm>
              <a:off x="10383402" y="2550811"/>
              <a:ext cx="303847" cy="291979"/>
            </a:xfrm>
            <a:custGeom>
              <a:avLst/>
              <a:gdLst>
                <a:gd name="T0" fmla="*/ 104 w 128"/>
                <a:gd name="T1" fmla="*/ 64 h 123"/>
                <a:gd name="T2" fmla="*/ 128 w 128"/>
                <a:gd name="T3" fmla="*/ 64 h 123"/>
                <a:gd name="T4" fmla="*/ 64 w 128"/>
                <a:gd name="T5" fmla="*/ 0 h 123"/>
                <a:gd name="T6" fmla="*/ 0 w 128"/>
                <a:gd name="T7" fmla="*/ 64 h 123"/>
                <a:gd name="T8" fmla="*/ 24 w 128"/>
                <a:gd name="T9" fmla="*/ 64 h 123"/>
                <a:gd name="T10" fmla="*/ 24 w 128"/>
                <a:gd name="T11" fmla="*/ 123 h 123"/>
                <a:gd name="T12" fmla="*/ 52 w 128"/>
                <a:gd name="T13" fmla="*/ 123 h 123"/>
                <a:gd name="T14" fmla="*/ 52 w 128"/>
                <a:gd name="T15" fmla="*/ 87 h 123"/>
                <a:gd name="T16" fmla="*/ 76 w 128"/>
                <a:gd name="T17" fmla="*/ 87 h 123"/>
                <a:gd name="T18" fmla="*/ 76 w 128"/>
                <a:gd name="T19" fmla="*/ 123 h 123"/>
                <a:gd name="T20" fmla="*/ 104 w 128"/>
                <a:gd name="T21" fmla="*/ 123 h 123"/>
                <a:gd name="T22" fmla="*/ 104 w 128"/>
                <a:gd name="T23" fmla="*/ 6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3">
                  <a:moveTo>
                    <a:pt x="104" y="64"/>
                  </a:moveTo>
                  <a:lnTo>
                    <a:pt x="128" y="64"/>
                  </a:lnTo>
                  <a:lnTo>
                    <a:pt x="64" y="0"/>
                  </a:lnTo>
                  <a:lnTo>
                    <a:pt x="0" y="64"/>
                  </a:lnTo>
                  <a:lnTo>
                    <a:pt x="24" y="64"/>
                  </a:lnTo>
                  <a:lnTo>
                    <a:pt x="24" y="123"/>
                  </a:lnTo>
                  <a:lnTo>
                    <a:pt x="52" y="123"/>
                  </a:lnTo>
                  <a:lnTo>
                    <a:pt x="52" y="87"/>
                  </a:lnTo>
                  <a:lnTo>
                    <a:pt x="76" y="87"/>
                  </a:lnTo>
                  <a:lnTo>
                    <a:pt x="76" y="123"/>
                  </a:lnTo>
                  <a:lnTo>
                    <a:pt x="104" y="123"/>
                  </a:ln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665" name="文本框 53"/>
          <p:cNvSpPr txBox="1">
            <a:spLocks noChangeArrowheads="1"/>
          </p:cNvSpPr>
          <p:nvPr/>
        </p:nvSpPr>
        <p:spPr bwMode="auto">
          <a:xfrm>
            <a:off x="1143000" y="4140200"/>
            <a:ext cx="4867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牧马人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66" name="图片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327400"/>
            <a:ext cx="5937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图片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327400"/>
            <a:ext cx="628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图片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402013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智力支持</a:t>
            </a:r>
          </a:p>
        </p:txBody>
      </p:sp>
      <p:grpSp>
        <p:nvGrpSpPr>
          <p:cNvPr id="26670" name="组合 62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667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75" name="组合 77"/>
          <p:cNvGrpSpPr/>
          <p:nvPr/>
        </p:nvGrpSpPr>
        <p:grpSpPr bwMode="auto">
          <a:xfrm>
            <a:off x="376238" y="3511550"/>
            <a:ext cx="465137" cy="2697163"/>
            <a:chOff x="23813" y="-17462"/>
            <a:chExt cx="623891" cy="6972300"/>
          </a:xfrm>
        </p:grpSpPr>
        <p:sp>
          <p:nvSpPr>
            <p:cNvPr id="2667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80" name="组合 97"/>
          <p:cNvGrpSpPr/>
          <p:nvPr/>
        </p:nvGrpSpPr>
        <p:grpSpPr bwMode="auto">
          <a:xfrm rot="-5400000">
            <a:off x="3024981" y="-416719"/>
            <a:ext cx="112713" cy="6318251"/>
            <a:chOff x="23813" y="-17462"/>
            <a:chExt cx="623891" cy="6972300"/>
          </a:xfrm>
        </p:grpSpPr>
        <p:sp>
          <p:nvSpPr>
            <p:cNvPr id="2668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8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8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8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10800000">
            <a:off x="5765150" y="3563930"/>
            <a:ext cx="2764087" cy="1913919"/>
            <a:chOff x="2844442" y="1031260"/>
            <a:chExt cx="2732549" cy="1952677"/>
          </a:xfrm>
          <a:solidFill>
            <a:srgbClr val="F8525E"/>
          </a:solidFill>
        </p:grpSpPr>
        <p:sp>
          <p:nvSpPr>
            <p:cNvPr id="22" name="任意多边形 21"/>
            <p:cNvSpPr/>
            <p:nvPr/>
          </p:nvSpPr>
          <p:spPr>
            <a:xfrm>
              <a:off x="2844442" y="1031260"/>
              <a:ext cx="2732549" cy="1952677"/>
            </a:xfrm>
            <a:custGeom>
              <a:avLst/>
              <a:gdLst>
                <a:gd name="connsiteX0" fmla="*/ 2077705 w 2732549"/>
                <a:gd name="connsiteY0" fmla="*/ 0 h 1952677"/>
                <a:gd name="connsiteX1" fmla="*/ 2732549 w 2732549"/>
                <a:gd name="connsiteY1" fmla="*/ 654844 h 1952677"/>
                <a:gd name="connsiteX2" fmla="*/ 2332600 w 2732549"/>
                <a:gd name="connsiteY2" fmla="*/ 1258227 h 1952677"/>
                <a:gd name="connsiteX3" fmla="*/ 2310273 w 2732549"/>
                <a:gd name="connsiteY3" fmla="*/ 1265158 h 1952677"/>
                <a:gd name="connsiteX4" fmla="*/ 2310273 w 2732549"/>
                <a:gd name="connsiteY4" fmla="*/ 1952677 h 1952677"/>
                <a:gd name="connsiteX5" fmla="*/ 468749 w 2732549"/>
                <a:gd name="connsiteY5" fmla="*/ 1952677 h 1952677"/>
                <a:gd name="connsiteX6" fmla="*/ 0 w 2732549"/>
                <a:gd name="connsiteY6" fmla="*/ 1483928 h 1952677"/>
                <a:gd name="connsiteX7" fmla="*/ 0 w 2732549"/>
                <a:gd name="connsiteY7" fmla="*/ 503238 h 1952677"/>
                <a:gd name="connsiteX8" fmla="*/ 1442259 w 2732549"/>
                <a:gd name="connsiteY8" fmla="*/ 503238 h 1952677"/>
                <a:gd name="connsiteX9" fmla="*/ 1474322 w 2732549"/>
                <a:gd name="connsiteY9" fmla="*/ 399949 h 1952677"/>
                <a:gd name="connsiteX10" fmla="*/ 2077705 w 2732549"/>
                <a:gd name="connsiteY10" fmla="*/ 0 h 195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549" h="1952677">
                  <a:moveTo>
                    <a:pt x="2077705" y="0"/>
                  </a:moveTo>
                  <a:cubicBezTo>
                    <a:pt x="2439365" y="0"/>
                    <a:pt x="2732549" y="293184"/>
                    <a:pt x="2732549" y="654844"/>
                  </a:cubicBezTo>
                  <a:cubicBezTo>
                    <a:pt x="2732549" y="926089"/>
                    <a:pt x="2567633" y="1158816"/>
                    <a:pt x="2332600" y="1258227"/>
                  </a:cubicBezTo>
                  <a:lnTo>
                    <a:pt x="2310273" y="1265158"/>
                  </a:lnTo>
                  <a:lnTo>
                    <a:pt x="2310273" y="1952677"/>
                  </a:lnTo>
                  <a:lnTo>
                    <a:pt x="468749" y="1952677"/>
                  </a:lnTo>
                  <a:lnTo>
                    <a:pt x="0" y="1483928"/>
                  </a:lnTo>
                  <a:lnTo>
                    <a:pt x="0" y="503238"/>
                  </a:lnTo>
                  <a:lnTo>
                    <a:pt x="1442259" y="503238"/>
                  </a:lnTo>
                  <a:lnTo>
                    <a:pt x="1474322" y="399949"/>
                  </a:lnTo>
                  <a:cubicBezTo>
                    <a:pt x="1573733" y="164916"/>
                    <a:pt x="1806460" y="0"/>
                    <a:pt x="2077705" y="0"/>
                  </a:cubicBezTo>
                  <a:close/>
                </a:path>
              </a:pathLst>
            </a:cu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417859" y="1178642"/>
              <a:ext cx="1006987" cy="100698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5908675" y="4348163"/>
            <a:ext cx="1017588" cy="987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17601" y="4443746"/>
            <a:ext cx="1018609" cy="789525"/>
            <a:chOff x="4826330" y="898685"/>
            <a:chExt cx="1275321" cy="1020160"/>
          </a:xfrm>
          <a:solidFill>
            <a:srgbClr val="F8525E"/>
          </a:solidFill>
        </p:grpSpPr>
        <p:sp>
          <p:nvSpPr>
            <p:cNvPr id="20" name="文本框 39"/>
            <p:cNvSpPr txBox="1"/>
            <p:nvPr/>
          </p:nvSpPr>
          <p:spPr>
            <a:xfrm>
              <a:off x="4826330" y="898685"/>
              <a:ext cx="1275321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4000" dirty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4000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21" name="文本框 40"/>
            <p:cNvSpPr txBox="1"/>
            <p:nvPr/>
          </p:nvSpPr>
          <p:spPr>
            <a:xfrm>
              <a:off x="4884816" y="1518735"/>
              <a:ext cx="1158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2000" dirty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  <a:ea typeface="+mn-ea"/>
                </a:rPr>
                <a:t>Title</a:t>
              </a:r>
            </a:p>
          </p:txBody>
        </p:sp>
      </p:grpSp>
      <p:sp>
        <p:nvSpPr>
          <p:cNvPr id="27652" name="文本框 47"/>
          <p:cNvSpPr txBox="1">
            <a:spLocks noChangeArrowheads="1"/>
          </p:cNvSpPr>
          <p:nvPr/>
        </p:nvSpPr>
        <p:spPr bwMode="auto">
          <a:xfrm>
            <a:off x="6791325" y="3887788"/>
            <a:ext cx="16049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请输入文本内容请输入文本内容请输入文本内容</a:t>
            </a:r>
          </a:p>
        </p:txBody>
      </p:sp>
      <p:pic>
        <p:nvPicPr>
          <p:cNvPr id="27653" name="Picture 2" descr="F:\淘宝\ppt文件夹\商业小人PNG透明底图标\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894013"/>
            <a:ext cx="9239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173884" y="2095632"/>
            <a:ext cx="2764086" cy="1913919"/>
            <a:chOff x="5742804" y="1834353"/>
            <a:chExt cx="2859598" cy="2043466"/>
          </a:xfrm>
          <a:solidFill>
            <a:srgbClr val="F8525E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5742804" y="1834353"/>
              <a:ext cx="2859598" cy="2043466"/>
              <a:chOff x="5943600" y="1773551"/>
              <a:chExt cx="2732549" cy="1952677"/>
            </a:xfrm>
            <a:grpFill/>
          </p:grpSpPr>
          <p:sp>
            <p:nvSpPr>
              <p:cNvPr id="14" name="任意多边形 13"/>
              <p:cNvSpPr/>
              <p:nvPr/>
            </p:nvSpPr>
            <p:spPr>
              <a:xfrm>
                <a:off x="5943600" y="1773551"/>
                <a:ext cx="2732549" cy="1952677"/>
              </a:xfrm>
              <a:custGeom>
                <a:avLst/>
                <a:gdLst>
                  <a:gd name="connsiteX0" fmla="*/ 2077705 w 2732549"/>
                  <a:gd name="connsiteY0" fmla="*/ 0 h 1952677"/>
                  <a:gd name="connsiteX1" fmla="*/ 2732549 w 2732549"/>
                  <a:gd name="connsiteY1" fmla="*/ 654844 h 1952677"/>
                  <a:gd name="connsiteX2" fmla="*/ 2332600 w 2732549"/>
                  <a:gd name="connsiteY2" fmla="*/ 1258227 h 1952677"/>
                  <a:gd name="connsiteX3" fmla="*/ 2310273 w 2732549"/>
                  <a:gd name="connsiteY3" fmla="*/ 1265158 h 1952677"/>
                  <a:gd name="connsiteX4" fmla="*/ 2310273 w 2732549"/>
                  <a:gd name="connsiteY4" fmla="*/ 1952677 h 1952677"/>
                  <a:gd name="connsiteX5" fmla="*/ 468749 w 2732549"/>
                  <a:gd name="connsiteY5" fmla="*/ 1952677 h 1952677"/>
                  <a:gd name="connsiteX6" fmla="*/ 0 w 2732549"/>
                  <a:gd name="connsiteY6" fmla="*/ 1483928 h 1952677"/>
                  <a:gd name="connsiteX7" fmla="*/ 0 w 2732549"/>
                  <a:gd name="connsiteY7" fmla="*/ 503238 h 1952677"/>
                  <a:gd name="connsiteX8" fmla="*/ 1442259 w 2732549"/>
                  <a:gd name="connsiteY8" fmla="*/ 503238 h 1952677"/>
                  <a:gd name="connsiteX9" fmla="*/ 1474322 w 2732549"/>
                  <a:gd name="connsiteY9" fmla="*/ 399949 h 1952677"/>
                  <a:gd name="connsiteX10" fmla="*/ 2077705 w 2732549"/>
                  <a:gd name="connsiteY10" fmla="*/ 0 h 19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549" h="1952677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517017" y="1920933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388563" y="2094008"/>
              <a:ext cx="1053806" cy="842965"/>
              <a:chOff x="4826330" y="898685"/>
              <a:chExt cx="1275321" cy="1020160"/>
            </a:xfrm>
            <a:grpFill/>
          </p:grpSpPr>
          <p:sp>
            <p:nvSpPr>
              <p:cNvPr id="12" name="文本框 36"/>
              <p:cNvSpPr txBox="1"/>
              <p:nvPr/>
            </p:nvSpPr>
            <p:spPr>
              <a:xfrm>
                <a:off x="4826330" y="898685"/>
                <a:ext cx="127532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4000" dirty="0">
                    <a:solidFill>
                      <a:prstClr val="white">
                        <a:lumMod val="50000"/>
                      </a:prst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4000" dirty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3" name="文本框 37"/>
              <p:cNvSpPr txBox="1"/>
              <p:nvPr/>
            </p:nvSpPr>
            <p:spPr>
              <a:xfrm>
                <a:off x="4884815" y="1518735"/>
                <a:ext cx="11583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2000" dirty="0">
                    <a:solidFill>
                      <a:prstClr val="white">
                        <a:lumMod val="50000"/>
                      </a:prstClr>
                    </a:solidFill>
                    <a:latin typeface="Impact" panose="020B0806030902050204" pitchFamily="34" charset="0"/>
                    <a:ea typeface="+mn-ea"/>
                  </a:rPr>
                  <a:t>Title</a:t>
                </a:r>
              </a:p>
            </p:txBody>
          </p:sp>
        </p:grpSp>
        <p:sp>
          <p:nvSpPr>
            <p:cNvPr id="11" name="文本框 45"/>
            <p:cNvSpPr txBox="1"/>
            <p:nvPr/>
          </p:nvSpPr>
          <p:spPr>
            <a:xfrm>
              <a:off x="6013762" y="2793733"/>
              <a:ext cx="1687219" cy="8679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请输入文本内容请输入文本内容请输入文本内容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73884" y="4083582"/>
            <a:ext cx="2764086" cy="1913920"/>
            <a:chOff x="5742804" y="3956861"/>
            <a:chExt cx="2859598" cy="2043467"/>
          </a:xfrm>
          <a:solidFill>
            <a:srgbClr val="045999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 rot="10800000">
              <a:off x="5742804" y="3956861"/>
              <a:ext cx="2859598" cy="2043467"/>
              <a:chOff x="2844441" y="1031261"/>
              <a:chExt cx="2732549" cy="1952678"/>
            </a:xfrm>
            <a:grpFill/>
          </p:grpSpPr>
          <p:sp>
            <p:nvSpPr>
              <p:cNvPr id="30" name="任意多边形 29"/>
              <p:cNvSpPr/>
              <p:nvPr/>
            </p:nvSpPr>
            <p:spPr>
              <a:xfrm>
                <a:off x="2844441" y="1031261"/>
                <a:ext cx="2732549" cy="1952678"/>
              </a:xfrm>
              <a:custGeom>
                <a:avLst/>
                <a:gdLst>
                  <a:gd name="connsiteX0" fmla="*/ 2077705 w 2732549"/>
                  <a:gd name="connsiteY0" fmla="*/ 0 h 1952677"/>
                  <a:gd name="connsiteX1" fmla="*/ 2732549 w 2732549"/>
                  <a:gd name="connsiteY1" fmla="*/ 654844 h 1952677"/>
                  <a:gd name="connsiteX2" fmla="*/ 2332600 w 2732549"/>
                  <a:gd name="connsiteY2" fmla="*/ 1258227 h 1952677"/>
                  <a:gd name="connsiteX3" fmla="*/ 2310273 w 2732549"/>
                  <a:gd name="connsiteY3" fmla="*/ 1265158 h 1952677"/>
                  <a:gd name="connsiteX4" fmla="*/ 2310273 w 2732549"/>
                  <a:gd name="connsiteY4" fmla="*/ 1952677 h 1952677"/>
                  <a:gd name="connsiteX5" fmla="*/ 468749 w 2732549"/>
                  <a:gd name="connsiteY5" fmla="*/ 1952677 h 1952677"/>
                  <a:gd name="connsiteX6" fmla="*/ 0 w 2732549"/>
                  <a:gd name="connsiteY6" fmla="*/ 1483928 h 1952677"/>
                  <a:gd name="connsiteX7" fmla="*/ 0 w 2732549"/>
                  <a:gd name="connsiteY7" fmla="*/ 503238 h 1952677"/>
                  <a:gd name="connsiteX8" fmla="*/ 1442259 w 2732549"/>
                  <a:gd name="connsiteY8" fmla="*/ 503238 h 1952677"/>
                  <a:gd name="connsiteX9" fmla="*/ 1474322 w 2732549"/>
                  <a:gd name="connsiteY9" fmla="*/ 399949 h 1952677"/>
                  <a:gd name="connsiteX10" fmla="*/ 2077705 w 2732549"/>
                  <a:gd name="connsiteY10" fmla="*/ 0 h 19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549" h="1952677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417859" y="1178642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902021" y="4896231"/>
              <a:ext cx="1053806" cy="927255"/>
              <a:chOff x="4826330" y="898685"/>
              <a:chExt cx="1275321" cy="1122168"/>
            </a:xfrm>
            <a:grpFill/>
          </p:grpSpPr>
          <p:sp>
            <p:nvSpPr>
              <p:cNvPr id="28" name="文本框 42"/>
              <p:cNvSpPr txBox="1"/>
              <p:nvPr/>
            </p:nvSpPr>
            <p:spPr>
              <a:xfrm>
                <a:off x="4826330" y="898685"/>
                <a:ext cx="1275321" cy="9146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4000" dirty="0">
                    <a:latin typeface="Impact" panose="020B0806030902050204" pitchFamily="34" charset="0"/>
                    <a:ea typeface="+mn-ea"/>
                  </a:rPr>
                  <a:t>04</a:t>
                </a:r>
                <a:endParaRPr lang="zh-CN" altLang="en-US" sz="4000" dirty="0"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4912825" y="1543632"/>
                <a:ext cx="1158349" cy="4772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b="1" dirty="0">
                    <a:latin typeface="Impact" panose="020B0806030902050204" pitchFamily="34" charset="0"/>
                    <a:ea typeface="+mn-ea"/>
                  </a:rPr>
                  <a:t>Title</a:t>
                </a:r>
              </a:p>
            </p:txBody>
          </p:sp>
        </p:grpSp>
        <p:sp>
          <p:nvSpPr>
            <p:cNvPr id="27" name="文本框 46"/>
            <p:cNvSpPr txBox="1"/>
            <p:nvPr/>
          </p:nvSpPr>
          <p:spPr>
            <a:xfrm>
              <a:off x="6884216" y="4386252"/>
              <a:ext cx="1689470" cy="926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请输入文本内容请输入文本内容请输入文本内容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842963" y="3778250"/>
            <a:ext cx="286702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b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765151" y="1575978"/>
            <a:ext cx="2764086" cy="1913918"/>
            <a:chOff x="3250839" y="1279525"/>
            <a:chExt cx="2859598" cy="2043465"/>
          </a:xfrm>
          <a:solidFill>
            <a:srgbClr val="045999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3250839" y="1279525"/>
              <a:ext cx="2859598" cy="2043465"/>
              <a:chOff x="2844442" y="1031260"/>
              <a:chExt cx="2732549" cy="1952677"/>
            </a:xfrm>
            <a:grpFill/>
          </p:grpSpPr>
          <p:sp>
            <p:nvSpPr>
              <p:cNvPr id="39" name="任意多边形 38"/>
              <p:cNvSpPr/>
              <p:nvPr/>
            </p:nvSpPr>
            <p:spPr>
              <a:xfrm>
                <a:off x="2844442" y="1031260"/>
                <a:ext cx="2732549" cy="1952677"/>
              </a:xfrm>
              <a:custGeom>
                <a:avLst/>
                <a:gdLst>
                  <a:gd name="connsiteX0" fmla="*/ 2077705 w 2732549"/>
                  <a:gd name="connsiteY0" fmla="*/ 0 h 1952677"/>
                  <a:gd name="connsiteX1" fmla="*/ 2732549 w 2732549"/>
                  <a:gd name="connsiteY1" fmla="*/ 654844 h 1952677"/>
                  <a:gd name="connsiteX2" fmla="*/ 2332600 w 2732549"/>
                  <a:gd name="connsiteY2" fmla="*/ 1258227 h 1952677"/>
                  <a:gd name="connsiteX3" fmla="*/ 2310273 w 2732549"/>
                  <a:gd name="connsiteY3" fmla="*/ 1265158 h 1952677"/>
                  <a:gd name="connsiteX4" fmla="*/ 2310273 w 2732549"/>
                  <a:gd name="connsiteY4" fmla="*/ 1952677 h 1952677"/>
                  <a:gd name="connsiteX5" fmla="*/ 468749 w 2732549"/>
                  <a:gd name="connsiteY5" fmla="*/ 1952677 h 1952677"/>
                  <a:gd name="connsiteX6" fmla="*/ 0 w 2732549"/>
                  <a:gd name="connsiteY6" fmla="*/ 1483928 h 1952677"/>
                  <a:gd name="connsiteX7" fmla="*/ 0 w 2732549"/>
                  <a:gd name="connsiteY7" fmla="*/ 503238 h 1952677"/>
                  <a:gd name="connsiteX8" fmla="*/ 1442259 w 2732549"/>
                  <a:gd name="connsiteY8" fmla="*/ 503238 h 1952677"/>
                  <a:gd name="connsiteX9" fmla="*/ 1474322 w 2732549"/>
                  <a:gd name="connsiteY9" fmla="*/ 399949 h 1952677"/>
                  <a:gd name="connsiteX10" fmla="*/ 2077705 w 2732549"/>
                  <a:gd name="connsiteY10" fmla="*/ 0 h 19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549" h="1952677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417859" y="1178642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897411" y="1539879"/>
              <a:ext cx="1053806" cy="939544"/>
              <a:chOff x="4826330" y="898685"/>
              <a:chExt cx="1275321" cy="1137040"/>
            </a:xfrm>
            <a:grpFill/>
          </p:grpSpPr>
          <p:sp>
            <p:nvSpPr>
              <p:cNvPr id="37" name="文本框 32"/>
              <p:cNvSpPr txBox="1"/>
              <p:nvPr/>
            </p:nvSpPr>
            <p:spPr>
              <a:xfrm>
                <a:off x="4826330" y="898685"/>
                <a:ext cx="1275321" cy="9146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4000" dirty="0">
                    <a:latin typeface="Impact" panose="020B0806030902050204" pitchFamily="34" charset="0"/>
                    <a:ea typeface="+mn-ea"/>
                  </a:rPr>
                  <a:t>01</a:t>
                </a:r>
                <a:endParaRPr lang="zh-CN" altLang="en-US" sz="4000" dirty="0"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38" name="文本框 33"/>
              <p:cNvSpPr txBox="1"/>
              <p:nvPr/>
            </p:nvSpPr>
            <p:spPr>
              <a:xfrm>
                <a:off x="4884815" y="1518735"/>
                <a:ext cx="1158349" cy="5169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zh-CN" sz="2000" dirty="0">
                    <a:latin typeface="Impact" panose="020B0806030902050204" pitchFamily="34" charset="0"/>
                    <a:ea typeface="+mn-ea"/>
                  </a:rPr>
                  <a:t>Title</a:t>
                </a:r>
              </a:p>
            </p:txBody>
          </p:sp>
        </p:grpSp>
        <p:sp>
          <p:nvSpPr>
            <p:cNvPr id="36" name="文本框 44"/>
            <p:cNvSpPr txBox="1"/>
            <p:nvPr/>
          </p:nvSpPr>
          <p:spPr>
            <a:xfrm>
              <a:off x="3511624" y="2246919"/>
              <a:ext cx="1647214" cy="926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请输入文本内容请输入文本内容请输入文本内容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50900" y="450850"/>
            <a:ext cx="2339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长期盈利模式</a:t>
            </a:r>
          </a:p>
        </p:txBody>
      </p:sp>
      <p:grpSp>
        <p:nvGrpSpPr>
          <p:cNvPr id="27659" name="组合 42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1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64" name="组合 58"/>
          <p:cNvGrpSpPr/>
          <p:nvPr/>
        </p:nvGrpSpPr>
        <p:grpSpPr bwMode="auto">
          <a:xfrm rot="-5400000">
            <a:off x="2044701" y="2111375"/>
            <a:ext cx="463550" cy="2695575"/>
            <a:chOff x="23813" y="-17462"/>
            <a:chExt cx="623891" cy="6972300"/>
          </a:xfrm>
        </p:grpSpPr>
        <p:sp>
          <p:nvSpPr>
            <p:cNvPr id="2766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4"/>
          <p:cNvSpPr>
            <a:spLocks noChangeAspect="1"/>
          </p:cNvSpPr>
          <p:nvPr/>
        </p:nvSpPr>
        <p:spPr bwMode="gray">
          <a:xfrm>
            <a:off x="6705600" y="1778000"/>
            <a:ext cx="2038350" cy="1555750"/>
          </a:xfrm>
          <a:custGeom>
            <a:avLst/>
            <a:gdLst/>
            <a:ahLst/>
            <a:cxnLst>
              <a:cxn ang="0">
                <a:pos x="2191" y="2191"/>
              </a:cxn>
              <a:cxn ang="0">
                <a:pos x="2134" y="2244"/>
              </a:cxn>
              <a:cxn ang="0">
                <a:pos x="2015" y="2329"/>
              </a:cxn>
              <a:cxn ang="0">
                <a:pos x="1898" y="2261"/>
              </a:cxn>
              <a:cxn ang="0">
                <a:pos x="1746" y="2168"/>
              </a:cxn>
              <a:cxn ang="0">
                <a:pos x="1585" y="2194"/>
              </a:cxn>
              <a:cxn ang="0">
                <a:pos x="1509" y="2247"/>
              </a:cxn>
              <a:cxn ang="0">
                <a:pos x="1333" y="2120"/>
              </a:cxn>
              <a:cxn ang="0">
                <a:pos x="1352" y="1901"/>
              </a:cxn>
              <a:cxn ang="0">
                <a:pos x="1237" y="1793"/>
              </a:cxn>
              <a:cxn ang="0">
                <a:pos x="1036" y="1874"/>
              </a:cxn>
              <a:cxn ang="0">
                <a:pos x="881" y="1862"/>
              </a:cxn>
              <a:cxn ang="0">
                <a:pos x="793" y="1879"/>
              </a:cxn>
              <a:cxn ang="0">
                <a:pos x="691" y="1881"/>
              </a:cxn>
              <a:cxn ang="0">
                <a:pos x="603" y="1834"/>
              </a:cxn>
              <a:cxn ang="0">
                <a:pos x="556" y="1803"/>
              </a:cxn>
              <a:cxn ang="0">
                <a:pos x="423" y="1731"/>
              </a:cxn>
              <a:cxn ang="0">
                <a:pos x="348" y="1701"/>
              </a:cxn>
              <a:cxn ang="0">
                <a:pos x="291" y="1675"/>
              </a:cxn>
              <a:cxn ang="0">
                <a:pos x="278" y="1580"/>
              </a:cxn>
              <a:cxn ang="0">
                <a:pos x="322" y="1567"/>
              </a:cxn>
              <a:cxn ang="0">
                <a:pos x="300" y="1492"/>
              </a:cxn>
              <a:cxn ang="0">
                <a:pos x="360" y="1411"/>
              </a:cxn>
              <a:cxn ang="0">
                <a:pos x="326" y="1368"/>
              </a:cxn>
              <a:cxn ang="0">
                <a:pos x="230" y="1391"/>
              </a:cxn>
              <a:cxn ang="0">
                <a:pos x="126" y="1355"/>
              </a:cxn>
              <a:cxn ang="0">
                <a:pos x="88" y="1295"/>
              </a:cxn>
              <a:cxn ang="0">
                <a:pos x="63" y="1212"/>
              </a:cxn>
              <a:cxn ang="0">
                <a:pos x="105" y="1043"/>
              </a:cxn>
              <a:cxn ang="0">
                <a:pos x="364" y="920"/>
              </a:cxn>
              <a:cxn ang="0">
                <a:pos x="471" y="693"/>
              </a:cxn>
              <a:cxn ang="0">
                <a:pos x="656" y="507"/>
              </a:cxn>
              <a:cxn ang="0">
                <a:pos x="854" y="474"/>
              </a:cxn>
              <a:cxn ang="0">
                <a:pos x="1031" y="711"/>
              </a:cxn>
              <a:cxn ang="0">
                <a:pos x="1283" y="882"/>
              </a:cxn>
              <a:cxn ang="0">
                <a:pos x="1719" y="963"/>
              </a:cxn>
              <a:cxn ang="0">
                <a:pos x="2042" y="854"/>
              </a:cxn>
              <a:cxn ang="0">
                <a:pos x="2284" y="666"/>
              </a:cxn>
              <a:cxn ang="0">
                <a:pos x="2450" y="478"/>
              </a:cxn>
              <a:cxn ang="0">
                <a:pos x="2342" y="311"/>
              </a:cxn>
              <a:cxn ang="0">
                <a:pos x="2557" y="161"/>
              </a:cxn>
              <a:cxn ang="0">
                <a:pos x="2738" y="0"/>
              </a:cxn>
              <a:cxn ang="0">
                <a:pos x="2901" y="155"/>
              </a:cxn>
              <a:cxn ang="0">
                <a:pos x="3109" y="394"/>
              </a:cxn>
              <a:cxn ang="0">
                <a:pos x="3323" y="441"/>
              </a:cxn>
              <a:cxn ang="0">
                <a:pos x="3195" y="693"/>
              </a:cxn>
              <a:cxn ang="0">
                <a:pos x="2994" y="941"/>
              </a:cxn>
              <a:cxn ang="0">
                <a:pos x="2729" y="1097"/>
              </a:cxn>
              <a:cxn ang="0">
                <a:pos x="2616" y="1118"/>
              </a:cxn>
              <a:cxn ang="0">
                <a:pos x="2542" y="1082"/>
              </a:cxn>
              <a:cxn ang="0">
                <a:pos x="2444" y="1221"/>
              </a:cxn>
              <a:cxn ang="0">
                <a:pos x="2611" y="1254"/>
              </a:cxn>
              <a:cxn ang="0">
                <a:pos x="2643" y="1301"/>
              </a:cxn>
              <a:cxn ang="0">
                <a:pos x="2521" y="1404"/>
              </a:cxn>
              <a:cxn ang="0">
                <a:pos x="2646" y="1642"/>
              </a:cxn>
              <a:cxn ang="0">
                <a:pos x="2640" y="1677"/>
              </a:cxn>
              <a:cxn ang="0">
                <a:pos x="2624" y="1743"/>
              </a:cxn>
              <a:cxn ang="0">
                <a:pos x="2628" y="1814"/>
              </a:cxn>
              <a:cxn ang="0">
                <a:pos x="2555" y="1933"/>
              </a:cxn>
              <a:cxn ang="0">
                <a:pos x="2512" y="2028"/>
              </a:cxn>
              <a:cxn ang="0">
                <a:pos x="2435" y="2097"/>
              </a:cxn>
              <a:cxn ang="0">
                <a:pos x="2344" y="2177"/>
              </a:cxn>
              <a:cxn ang="0">
                <a:pos x="2245" y="2202"/>
              </a:cxn>
            </a:cxnLst>
            <a:rect l="0" t="0" r="r" b="b"/>
            <a:pathLst>
              <a:path w="3356" h="2335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268"/>
          <p:cNvSpPr>
            <a:spLocks noChangeAspect="1"/>
          </p:cNvSpPr>
          <p:nvPr/>
        </p:nvSpPr>
        <p:spPr bwMode="gray">
          <a:xfrm>
            <a:off x="1103313" y="1909763"/>
            <a:ext cx="2422525" cy="1349375"/>
          </a:xfrm>
          <a:custGeom>
            <a:avLst/>
            <a:gdLst/>
            <a:ahLst/>
            <a:cxnLst>
              <a:cxn ang="0">
                <a:pos x="326" y="54"/>
              </a:cxn>
              <a:cxn ang="0">
                <a:pos x="309" y="65"/>
              </a:cxn>
              <a:cxn ang="0">
                <a:pos x="290" y="70"/>
              </a:cxn>
              <a:cxn ang="0">
                <a:pos x="266" y="75"/>
              </a:cxn>
              <a:cxn ang="0">
                <a:pos x="259" y="68"/>
              </a:cxn>
              <a:cxn ang="0">
                <a:pos x="252" y="70"/>
              </a:cxn>
              <a:cxn ang="0">
                <a:pos x="246" y="72"/>
              </a:cxn>
              <a:cxn ang="0">
                <a:pos x="239" y="92"/>
              </a:cxn>
              <a:cxn ang="0">
                <a:pos x="226" y="97"/>
              </a:cxn>
              <a:cxn ang="0">
                <a:pos x="220" y="104"/>
              </a:cxn>
              <a:cxn ang="0">
                <a:pos x="213" y="112"/>
              </a:cxn>
              <a:cxn ang="0">
                <a:pos x="205" y="115"/>
              </a:cxn>
              <a:cxn ang="0">
                <a:pos x="196" y="117"/>
              </a:cxn>
              <a:cxn ang="0">
                <a:pos x="181" y="108"/>
              </a:cxn>
              <a:cxn ang="0">
                <a:pos x="171" y="126"/>
              </a:cxn>
              <a:cxn ang="0">
                <a:pos x="149" y="126"/>
              </a:cxn>
              <a:cxn ang="0">
                <a:pos x="148" y="149"/>
              </a:cxn>
              <a:cxn ang="0">
                <a:pos x="139" y="155"/>
              </a:cxn>
              <a:cxn ang="0">
                <a:pos x="132" y="165"/>
              </a:cxn>
              <a:cxn ang="0">
                <a:pos x="115" y="163"/>
              </a:cxn>
              <a:cxn ang="0">
                <a:pos x="107" y="152"/>
              </a:cxn>
              <a:cxn ang="0">
                <a:pos x="99" y="144"/>
              </a:cxn>
              <a:cxn ang="0">
                <a:pos x="90" y="142"/>
              </a:cxn>
              <a:cxn ang="0">
                <a:pos x="90" y="123"/>
              </a:cxn>
              <a:cxn ang="0">
                <a:pos x="76" y="115"/>
              </a:cxn>
              <a:cxn ang="0">
                <a:pos x="67" y="114"/>
              </a:cxn>
              <a:cxn ang="0">
                <a:pos x="57" y="119"/>
              </a:cxn>
              <a:cxn ang="0">
                <a:pos x="49" y="114"/>
              </a:cxn>
              <a:cxn ang="0">
                <a:pos x="42" y="112"/>
              </a:cxn>
              <a:cxn ang="0">
                <a:pos x="38" y="106"/>
              </a:cxn>
              <a:cxn ang="0">
                <a:pos x="26" y="101"/>
              </a:cxn>
              <a:cxn ang="0">
                <a:pos x="19" y="90"/>
              </a:cxn>
              <a:cxn ang="0">
                <a:pos x="0" y="86"/>
              </a:cxn>
              <a:cxn ang="0">
                <a:pos x="5" y="80"/>
              </a:cxn>
              <a:cxn ang="0">
                <a:pos x="13" y="71"/>
              </a:cxn>
              <a:cxn ang="0">
                <a:pos x="10" y="65"/>
              </a:cxn>
              <a:cxn ang="0">
                <a:pos x="11" y="56"/>
              </a:cxn>
              <a:cxn ang="0">
                <a:pos x="21" y="49"/>
              </a:cxn>
              <a:cxn ang="0">
                <a:pos x="38" y="37"/>
              </a:cxn>
              <a:cxn ang="0">
                <a:pos x="59" y="18"/>
              </a:cxn>
              <a:cxn ang="0">
                <a:pos x="74" y="13"/>
              </a:cxn>
              <a:cxn ang="0">
                <a:pos x="92" y="7"/>
              </a:cxn>
              <a:cxn ang="0">
                <a:pos x="124" y="11"/>
              </a:cxn>
              <a:cxn ang="0">
                <a:pos x="166" y="7"/>
              </a:cxn>
              <a:cxn ang="0">
                <a:pos x="183" y="5"/>
              </a:cxn>
              <a:cxn ang="0">
                <a:pos x="199" y="0"/>
              </a:cxn>
              <a:cxn ang="0">
                <a:pos x="209" y="5"/>
              </a:cxn>
              <a:cxn ang="0">
                <a:pos x="231" y="1"/>
              </a:cxn>
              <a:cxn ang="0">
                <a:pos x="245" y="2"/>
              </a:cxn>
              <a:cxn ang="0">
                <a:pos x="271" y="9"/>
              </a:cxn>
              <a:cxn ang="0">
                <a:pos x="293" y="16"/>
              </a:cxn>
              <a:cxn ang="0">
                <a:pos x="327" y="38"/>
              </a:cxn>
              <a:cxn ang="0">
                <a:pos x="337" y="52"/>
              </a:cxn>
            </a:cxnLst>
            <a:rect l="0" t="0" r="r" b="b"/>
            <a:pathLst>
              <a:path w="337" h="166">
                <a:moveTo>
                  <a:pt x="337" y="54"/>
                </a:moveTo>
                <a:lnTo>
                  <a:pt x="326" y="54"/>
                </a:lnTo>
                <a:lnTo>
                  <a:pt x="312" y="60"/>
                </a:lnTo>
                <a:lnTo>
                  <a:pt x="309" y="65"/>
                </a:lnTo>
                <a:lnTo>
                  <a:pt x="300" y="70"/>
                </a:lnTo>
                <a:lnTo>
                  <a:pt x="290" y="70"/>
                </a:lnTo>
                <a:lnTo>
                  <a:pt x="283" y="75"/>
                </a:lnTo>
                <a:lnTo>
                  <a:pt x="266" y="75"/>
                </a:lnTo>
                <a:lnTo>
                  <a:pt x="263" y="72"/>
                </a:lnTo>
                <a:lnTo>
                  <a:pt x="259" y="68"/>
                </a:lnTo>
                <a:lnTo>
                  <a:pt x="253" y="66"/>
                </a:lnTo>
                <a:lnTo>
                  <a:pt x="252" y="70"/>
                </a:lnTo>
                <a:lnTo>
                  <a:pt x="250" y="71"/>
                </a:lnTo>
                <a:lnTo>
                  <a:pt x="246" y="72"/>
                </a:lnTo>
                <a:lnTo>
                  <a:pt x="242" y="79"/>
                </a:lnTo>
                <a:lnTo>
                  <a:pt x="239" y="92"/>
                </a:lnTo>
                <a:lnTo>
                  <a:pt x="236" y="95"/>
                </a:lnTo>
                <a:lnTo>
                  <a:pt x="226" y="97"/>
                </a:lnTo>
                <a:lnTo>
                  <a:pt x="221" y="102"/>
                </a:lnTo>
                <a:lnTo>
                  <a:pt x="220" y="104"/>
                </a:lnTo>
                <a:lnTo>
                  <a:pt x="216" y="106"/>
                </a:lnTo>
                <a:lnTo>
                  <a:pt x="213" y="112"/>
                </a:lnTo>
                <a:lnTo>
                  <a:pt x="205" y="113"/>
                </a:lnTo>
                <a:lnTo>
                  <a:pt x="205" y="115"/>
                </a:lnTo>
                <a:lnTo>
                  <a:pt x="202" y="117"/>
                </a:lnTo>
                <a:lnTo>
                  <a:pt x="196" y="117"/>
                </a:lnTo>
                <a:lnTo>
                  <a:pt x="188" y="111"/>
                </a:lnTo>
                <a:lnTo>
                  <a:pt x="181" y="108"/>
                </a:lnTo>
                <a:lnTo>
                  <a:pt x="175" y="118"/>
                </a:lnTo>
                <a:lnTo>
                  <a:pt x="171" y="126"/>
                </a:lnTo>
                <a:lnTo>
                  <a:pt x="154" y="128"/>
                </a:lnTo>
                <a:lnTo>
                  <a:pt x="149" y="126"/>
                </a:lnTo>
                <a:lnTo>
                  <a:pt x="146" y="134"/>
                </a:lnTo>
                <a:lnTo>
                  <a:pt x="148" y="149"/>
                </a:lnTo>
                <a:lnTo>
                  <a:pt x="144" y="150"/>
                </a:lnTo>
                <a:lnTo>
                  <a:pt x="139" y="155"/>
                </a:lnTo>
                <a:lnTo>
                  <a:pt x="135" y="162"/>
                </a:lnTo>
                <a:lnTo>
                  <a:pt x="132" y="165"/>
                </a:lnTo>
                <a:lnTo>
                  <a:pt x="115" y="166"/>
                </a:lnTo>
                <a:lnTo>
                  <a:pt x="115" y="163"/>
                </a:lnTo>
                <a:lnTo>
                  <a:pt x="107" y="156"/>
                </a:lnTo>
                <a:lnTo>
                  <a:pt x="107" y="152"/>
                </a:lnTo>
                <a:lnTo>
                  <a:pt x="106" y="147"/>
                </a:lnTo>
                <a:lnTo>
                  <a:pt x="99" y="144"/>
                </a:lnTo>
                <a:lnTo>
                  <a:pt x="92" y="145"/>
                </a:lnTo>
                <a:lnTo>
                  <a:pt x="90" y="142"/>
                </a:lnTo>
                <a:lnTo>
                  <a:pt x="90" y="124"/>
                </a:lnTo>
                <a:lnTo>
                  <a:pt x="90" y="123"/>
                </a:lnTo>
                <a:lnTo>
                  <a:pt x="85" y="118"/>
                </a:lnTo>
                <a:lnTo>
                  <a:pt x="76" y="115"/>
                </a:lnTo>
                <a:lnTo>
                  <a:pt x="74" y="113"/>
                </a:lnTo>
                <a:lnTo>
                  <a:pt x="67" y="114"/>
                </a:lnTo>
                <a:lnTo>
                  <a:pt x="62" y="119"/>
                </a:lnTo>
                <a:lnTo>
                  <a:pt x="57" y="119"/>
                </a:lnTo>
                <a:lnTo>
                  <a:pt x="52" y="117"/>
                </a:lnTo>
                <a:lnTo>
                  <a:pt x="49" y="114"/>
                </a:lnTo>
                <a:lnTo>
                  <a:pt x="49" y="112"/>
                </a:lnTo>
                <a:lnTo>
                  <a:pt x="42" y="112"/>
                </a:lnTo>
                <a:lnTo>
                  <a:pt x="40" y="109"/>
                </a:lnTo>
                <a:lnTo>
                  <a:pt x="38" y="106"/>
                </a:lnTo>
                <a:lnTo>
                  <a:pt x="33" y="106"/>
                </a:lnTo>
                <a:lnTo>
                  <a:pt x="26" y="101"/>
                </a:lnTo>
                <a:lnTo>
                  <a:pt x="24" y="96"/>
                </a:lnTo>
                <a:lnTo>
                  <a:pt x="19" y="90"/>
                </a:lnTo>
                <a:lnTo>
                  <a:pt x="6" y="90"/>
                </a:lnTo>
                <a:lnTo>
                  <a:pt x="0" y="86"/>
                </a:lnTo>
                <a:lnTo>
                  <a:pt x="3" y="85"/>
                </a:lnTo>
                <a:lnTo>
                  <a:pt x="5" y="80"/>
                </a:lnTo>
                <a:lnTo>
                  <a:pt x="13" y="75"/>
                </a:lnTo>
                <a:lnTo>
                  <a:pt x="13" y="71"/>
                </a:lnTo>
                <a:lnTo>
                  <a:pt x="11" y="66"/>
                </a:lnTo>
                <a:lnTo>
                  <a:pt x="10" y="65"/>
                </a:lnTo>
                <a:lnTo>
                  <a:pt x="10" y="60"/>
                </a:lnTo>
                <a:lnTo>
                  <a:pt x="11" y="56"/>
                </a:lnTo>
                <a:lnTo>
                  <a:pt x="20" y="50"/>
                </a:lnTo>
                <a:lnTo>
                  <a:pt x="21" y="49"/>
                </a:lnTo>
                <a:lnTo>
                  <a:pt x="25" y="48"/>
                </a:lnTo>
                <a:lnTo>
                  <a:pt x="38" y="37"/>
                </a:lnTo>
                <a:lnTo>
                  <a:pt x="56" y="25"/>
                </a:lnTo>
                <a:lnTo>
                  <a:pt x="59" y="18"/>
                </a:lnTo>
                <a:lnTo>
                  <a:pt x="60" y="15"/>
                </a:lnTo>
                <a:lnTo>
                  <a:pt x="74" y="13"/>
                </a:lnTo>
                <a:lnTo>
                  <a:pt x="85" y="9"/>
                </a:lnTo>
                <a:lnTo>
                  <a:pt x="92" y="7"/>
                </a:lnTo>
                <a:lnTo>
                  <a:pt x="110" y="9"/>
                </a:lnTo>
                <a:lnTo>
                  <a:pt x="124" y="11"/>
                </a:lnTo>
                <a:lnTo>
                  <a:pt x="148" y="11"/>
                </a:lnTo>
                <a:lnTo>
                  <a:pt x="166" y="7"/>
                </a:lnTo>
                <a:lnTo>
                  <a:pt x="178" y="6"/>
                </a:lnTo>
                <a:lnTo>
                  <a:pt x="183" y="5"/>
                </a:lnTo>
                <a:lnTo>
                  <a:pt x="188" y="1"/>
                </a:lnTo>
                <a:lnTo>
                  <a:pt x="199" y="0"/>
                </a:lnTo>
                <a:lnTo>
                  <a:pt x="207" y="2"/>
                </a:lnTo>
                <a:lnTo>
                  <a:pt x="209" y="5"/>
                </a:lnTo>
                <a:lnTo>
                  <a:pt x="223" y="5"/>
                </a:lnTo>
                <a:lnTo>
                  <a:pt x="231" y="1"/>
                </a:lnTo>
                <a:lnTo>
                  <a:pt x="240" y="1"/>
                </a:lnTo>
                <a:lnTo>
                  <a:pt x="245" y="2"/>
                </a:lnTo>
                <a:lnTo>
                  <a:pt x="257" y="9"/>
                </a:lnTo>
                <a:lnTo>
                  <a:pt x="271" y="9"/>
                </a:lnTo>
                <a:lnTo>
                  <a:pt x="283" y="11"/>
                </a:lnTo>
                <a:lnTo>
                  <a:pt x="293" y="16"/>
                </a:lnTo>
                <a:lnTo>
                  <a:pt x="304" y="27"/>
                </a:lnTo>
                <a:lnTo>
                  <a:pt x="327" y="38"/>
                </a:lnTo>
                <a:lnTo>
                  <a:pt x="332" y="43"/>
                </a:lnTo>
                <a:lnTo>
                  <a:pt x="337" y="52"/>
                </a:lnTo>
                <a:lnTo>
                  <a:pt x="337" y="54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8694738" y="3049588"/>
            <a:ext cx="1087437" cy="31591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30" b="1" dirty="0">
                <a:solidFill>
                  <a:srgbClr val="5C5C5C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Franchise" pitchFamily="49" charset="0"/>
              </a:rPr>
              <a:t>Females 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8680450" y="2662238"/>
            <a:ext cx="1095375" cy="458787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195" dirty="0">
                <a:solidFill>
                  <a:srgbClr val="525068"/>
                </a:solidFill>
                <a:latin typeface="Source Sans Pro Black" pitchFamily="34" charset="0"/>
              </a:rPr>
              <a:t>64%</a:t>
            </a:r>
          </a:p>
        </p:txBody>
      </p:sp>
      <p:grpSp>
        <p:nvGrpSpPr>
          <p:cNvPr id="11" name="Group 697"/>
          <p:cNvGrpSpPr/>
          <p:nvPr/>
        </p:nvGrpSpPr>
        <p:grpSpPr>
          <a:xfrm>
            <a:off x="8576751" y="2827065"/>
            <a:ext cx="206407" cy="445155"/>
            <a:chOff x="6084168" y="3828473"/>
            <a:chExt cx="172244" cy="371476"/>
          </a:xfrm>
          <a:solidFill>
            <a:srgbClr val="F8525E"/>
          </a:solidFill>
        </p:grpSpPr>
        <p:sp>
          <p:nvSpPr>
            <p:cNvPr id="12" name="Oval 698"/>
            <p:cNvSpPr>
              <a:spLocks noChangeArrowheads="1"/>
            </p:cNvSpPr>
            <p:nvPr/>
          </p:nvSpPr>
          <p:spPr bwMode="auto">
            <a:xfrm>
              <a:off x="6142112" y="3828473"/>
              <a:ext cx="54769" cy="563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084168" y="3895942"/>
              <a:ext cx="172244" cy="304007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14" name="Group 700"/>
          <p:cNvGrpSpPr/>
          <p:nvPr/>
        </p:nvGrpSpPr>
        <p:grpSpPr>
          <a:xfrm>
            <a:off x="9947021" y="2827065"/>
            <a:ext cx="175017" cy="445155"/>
            <a:chOff x="7364799" y="3816899"/>
            <a:chExt cx="150666" cy="383216"/>
          </a:xfrm>
          <a:solidFill>
            <a:srgbClr val="045999"/>
          </a:solidFill>
        </p:grpSpPr>
        <p:sp>
          <p:nvSpPr>
            <p:cNvPr id="15" name="Freeform 12"/>
            <p:cNvSpPr/>
            <p:nvPr/>
          </p:nvSpPr>
          <p:spPr bwMode="auto">
            <a:xfrm>
              <a:off x="7364799" y="3882406"/>
              <a:ext cx="150666" cy="317709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10654" y="3816899"/>
              <a:ext cx="59775" cy="59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17" name="Subtitle 2"/>
          <p:cNvSpPr txBox="1"/>
          <p:nvPr/>
        </p:nvSpPr>
        <p:spPr>
          <a:xfrm>
            <a:off x="10056813" y="3049588"/>
            <a:ext cx="1087437" cy="31591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30" b="1" dirty="0">
                <a:solidFill>
                  <a:srgbClr val="5C5C5C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Franchise" pitchFamily="49" charset="0"/>
              </a:rPr>
              <a:t>Males </a:t>
            </a:r>
          </a:p>
        </p:txBody>
      </p:sp>
      <p:sp>
        <p:nvSpPr>
          <p:cNvPr id="18" name="Content Placeholder 2"/>
          <p:cNvSpPr txBox="1"/>
          <p:nvPr/>
        </p:nvSpPr>
        <p:spPr>
          <a:xfrm>
            <a:off x="10042525" y="2662238"/>
            <a:ext cx="1095375" cy="458787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195" dirty="0">
                <a:solidFill>
                  <a:srgbClr val="525068"/>
                </a:solidFill>
                <a:latin typeface="Source Sans Pro Black" pitchFamily="34" charset="0"/>
              </a:rPr>
              <a:t>36%</a:t>
            </a:r>
          </a:p>
        </p:txBody>
      </p:sp>
      <p:sp>
        <p:nvSpPr>
          <p:cNvPr id="19" name="Rectangle 1"/>
          <p:cNvSpPr/>
          <p:nvPr/>
        </p:nvSpPr>
        <p:spPr>
          <a:xfrm>
            <a:off x="1406525" y="3640138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1406525" y="3640138"/>
            <a:ext cx="2019300" cy="327025"/>
          </a:xfrm>
          <a:prstGeom prst="rect">
            <a:avLst/>
          </a:prstGeom>
          <a:solidFill>
            <a:srgbClr val="EEC84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1389063" y="3629025"/>
            <a:ext cx="715962" cy="347663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50%</a:t>
            </a: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14388" y="3621088"/>
            <a:ext cx="363537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37 w 384"/>
              <a:gd name="T11" fmla="*/ 133 h 384"/>
              <a:gd name="T12" fmla="*/ 208 w 384"/>
              <a:gd name="T13" fmla="*/ 133 h 384"/>
              <a:gd name="T14" fmla="*/ 201 w 384"/>
              <a:gd name="T15" fmla="*/ 143 h 384"/>
              <a:gd name="T16" fmla="*/ 201 w 384"/>
              <a:gd name="T17" fmla="*/ 164 h 384"/>
              <a:gd name="T18" fmla="*/ 237 w 384"/>
              <a:gd name="T19" fmla="*/ 164 h 384"/>
              <a:gd name="T20" fmla="*/ 237 w 384"/>
              <a:gd name="T21" fmla="*/ 194 h 384"/>
              <a:gd name="T22" fmla="*/ 201 w 384"/>
              <a:gd name="T23" fmla="*/ 194 h 384"/>
              <a:gd name="T24" fmla="*/ 201 w 384"/>
              <a:gd name="T25" fmla="*/ 283 h 384"/>
              <a:gd name="T26" fmla="*/ 167 w 384"/>
              <a:gd name="T27" fmla="*/ 283 h 384"/>
              <a:gd name="T28" fmla="*/ 167 w 384"/>
              <a:gd name="T29" fmla="*/ 194 h 384"/>
              <a:gd name="T30" fmla="*/ 136 w 384"/>
              <a:gd name="T31" fmla="*/ 194 h 384"/>
              <a:gd name="T32" fmla="*/ 136 w 384"/>
              <a:gd name="T33" fmla="*/ 164 h 384"/>
              <a:gd name="T34" fmla="*/ 167 w 384"/>
              <a:gd name="T35" fmla="*/ 164 h 384"/>
              <a:gd name="T36" fmla="*/ 167 w 384"/>
              <a:gd name="T37" fmla="*/ 146 h 384"/>
              <a:gd name="T38" fmla="*/ 208 w 384"/>
              <a:gd name="T39" fmla="*/ 101 h 384"/>
              <a:gd name="T40" fmla="*/ 237 w 384"/>
              <a:gd name="T41" fmla="*/ 101 h 384"/>
              <a:gd name="T42" fmla="*/ 237 w 384"/>
              <a:gd name="T43" fmla="*/ 13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37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5" y="133"/>
                  <a:pt x="201" y="137"/>
                  <a:pt x="201" y="14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167" y="283"/>
                  <a:pt x="167" y="283"/>
                  <a:pt x="167" y="283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21"/>
                  <a:pt x="184" y="101"/>
                  <a:pt x="208" y="101"/>
                </a:cubicBezTo>
                <a:cubicBezTo>
                  <a:pt x="237" y="101"/>
                  <a:pt x="237" y="101"/>
                  <a:pt x="237" y="101"/>
                </a:cubicBezTo>
                <a:lnTo>
                  <a:pt x="237" y="133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1406525" y="56324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Rectangle 43"/>
          <p:cNvSpPr/>
          <p:nvPr/>
        </p:nvSpPr>
        <p:spPr>
          <a:xfrm>
            <a:off x="1406525" y="5632450"/>
            <a:ext cx="1663700" cy="327025"/>
          </a:xfrm>
          <a:prstGeom prst="rect">
            <a:avLst/>
          </a:prstGeom>
          <a:solidFill>
            <a:srgbClr val="EEC84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389063" y="5622925"/>
            <a:ext cx="846137" cy="347663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45%</a:t>
            </a: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814388" y="5614988"/>
            <a:ext cx="363537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70 w 384"/>
              <a:gd name="T11" fmla="*/ 157 h 384"/>
              <a:gd name="T12" fmla="*/ 270 w 384"/>
              <a:gd name="T13" fmla="*/ 162 h 384"/>
              <a:gd name="T14" fmla="*/ 162 w 384"/>
              <a:gd name="T15" fmla="*/ 270 h 384"/>
              <a:gd name="T16" fmla="*/ 104 w 384"/>
              <a:gd name="T17" fmla="*/ 253 h 384"/>
              <a:gd name="T18" fmla="*/ 113 w 384"/>
              <a:gd name="T19" fmla="*/ 253 h 384"/>
              <a:gd name="T20" fmla="*/ 160 w 384"/>
              <a:gd name="T21" fmla="*/ 237 h 384"/>
              <a:gd name="T22" fmla="*/ 125 w 384"/>
              <a:gd name="T23" fmla="*/ 211 h 384"/>
              <a:gd name="T24" fmla="*/ 132 w 384"/>
              <a:gd name="T25" fmla="*/ 211 h 384"/>
              <a:gd name="T26" fmla="*/ 142 w 384"/>
              <a:gd name="T27" fmla="*/ 210 h 384"/>
              <a:gd name="T28" fmla="*/ 112 w 384"/>
              <a:gd name="T29" fmla="*/ 173 h 384"/>
              <a:gd name="T30" fmla="*/ 112 w 384"/>
              <a:gd name="T31" fmla="*/ 173 h 384"/>
              <a:gd name="T32" fmla="*/ 129 w 384"/>
              <a:gd name="T33" fmla="*/ 177 h 384"/>
              <a:gd name="T34" fmla="*/ 112 w 384"/>
              <a:gd name="T35" fmla="*/ 146 h 384"/>
              <a:gd name="T36" fmla="*/ 117 w 384"/>
              <a:gd name="T37" fmla="*/ 127 h 384"/>
              <a:gd name="T38" fmla="*/ 195 w 384"/>
              <a:gd name="T39" fmla="*/ 166 h 384"/>
              <a:gd name="T40" fmla="*/ 194 w 384"/>
              <a:gd name="T41" fmla="*/ 158 h 384"/>
              <a:gd name="T42" fmla="*/ 232 w 384"/>
              <a:gd name="T43" fmla="*/ 120 h 384"/>
              <a:gd name="T44" fmla="*/ 260 w 384"/>
              <a:gd name="T45" fmla="*/ 132 h 384"/>
              <a:gd name="T46" fmla="*/ 284 w 384"/>
              <a:gd name="T47" fmla="*/ 123 h 384"/>
              <a:gd name="T48" fmla="*/ 267 w 384"/>
              <a:gd name="T49" fmla="*/ 144 h 384"/>
              <a:gd name="T50" fmla="*/ 289 w 384"/>
              <a:gd name="T51" fmla="*/ 138 h 384"/>
              <a:gd name="T52" fmla="*/ 270 w 384"/>
              <a:gd name="T53" fmla="*/ 15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70" y="157"/>
                </a:moveTo>
                <a:cubicBezTo>
                  <a:pt x="270" y="159"/>
                  <a:pt x="270" y="160"/>
                  <a:pt x="270" y="162"/>
                </a:cubicBezTo>
                <a:cubicBezTo>
                  <a:pt x="270" y="212"/>
                  <a:pt x="232" y="270"/>
                  <a:pt x="162" y="270"/>
                </a:cubicBezTo>
                <a:cubicBezTo>
                  <a:pt x="141" y="270"/>
                  <a:pt x="121" y="263"/>
                  <a:pt x="104" y="253"/>
                </a:cubicBezTo>
                <a:cubicBezTo>
                  <a:pt x="107" y="253"/>
                  <a:pt x="110" y="253"/>
                  <a:pt x="113" y="253"/>
                </a:cubicBezTo>
                <a:cubicBezTo>
                  <a:pt x="131" y="253"/>
                  <a:pt x="147" y="247"/>
                  <a:pt x="160" y="237"/>
                </a:cubicBezTo>
                <a:cubicBezTo>
                  <a:pt x="144" y="237"/>
                  <a:pt x="130" y="226"/>
                  <a:pt x="125" y="211"/>
                </a:cubicBezTo>
                <a:cubicBezTo>
                  <a:pt x="127" y="211"/>
                  <a:pt x="130" y="211"/>
                  <a:pt x="132" y="211"/>
                </a:cubicBezTo>
                <a:cubicBezTo>
                  <a:pt x="136" y="211"/>
                  <a:pt x="139" y="211"/>
                  <a:pt x="142" y="210"/>
                </a:cubicBezTo>
                <a:cubicBezTo>
                  <a:pt x="125" y="207"/>
                  <a:pt x="112" y="191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7" y="175"/>
                  <a:pt x="123" y="177"/>
                  <a:pt x="129" y="177"/>
                </a:cubicBezTo>
                <a:cubicBezTo>
                  <a:pt x="119" y="171"/>
                  <a:pt x="112" y="159"/>
                  <a:pt x="112" y="146"/>
                </a:cubicBezTo>
                <a:cubicBezTo>
                  <a:pt x="112" y="139"/>
                  <a:pt x="114" y="132"/>
                  <a:pt x="117" y="127"/>
                </a:cubicBezTo>
                <a:cubicBezTo>
                  <a:pt x="136" y="150"/>
                  <a:pt x="164" y="165"/>
                  <a:pt x="195" y="166"/>
                </a:cubicBezTo>
                <a:cubicBezTo>
                  <a:pt x="194" y="164"/>
                  <a:pt x="194" y="161"/>
                  <a:pt x="194" y="158"/>
                </a:cubicBezTo>
                <a:cubicBezTo>
                  <a:pt x="194" y="137"/>
                  <a:pt x="211" y="120"/>
                  <a:pt x="232" y="120"/>
                </a:cubicBezTo>
                <a:cubicBezTo>
                  <a:pt x="243" y="120"/>
                  <a:pt x="253" y="124"/>
                  <a:pt x="260" y="132"/>
                </a:cubicBezTo>
                <a:cubicBezTo>
                  <a:pt x="268" y="130"/>
                  <a:pt x="276" y="127"/>
                  <a:pt x="284" y="123"/>
                </a:cubicBezTo>
                <a:cubicBezTo>
                  <a:pt x="281" y="131"/>
                  <a:pt x="275" y="139"/>
                  <a:pt x="267" y="144"/>
                </a:cubicBezTo>
                <a:cubicBezTo>
                  <a:pt x="275" y="143"/>
                  <a:pt x="282" y="141"/>
                  <a:pt x="289" y="138"/>
                </a:cubicBezTo>
                <a:cubicBezTo>
                  <a:pt x="284" y="145"/>
                  <a:pt x="277" y="152"/>
                  <a:pt x="270" y="157"/>
                </a:cubicBez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Rectangle 39"/>
          <p:cNvSpPr/>
          <p:nvPr/>
        </p:nvSpPr>
        <p:spPr>
          <a:xfrm>
            <a:off x="1406525" y="51371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1406525" y="5137150"/>
            <a:ext cx="3009900" cy="327025"/>
          </a:xfrm>
          <a:prstGeom prst="rect">
            <a:avLst/>
          </a:prstGeom>
          <a:solidFill>
            <a:srgbClr val="35495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389063" y="5126038"/>
            <a:ext cx="715962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75%</a:t>
            </a:r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814388" y="5119688"/>
            <a:ext cx="363537" cy="363537"/>
          </a:xfrm>
          <a:custGeom>
            <a:avLst/>
            <a:gdLst>
              <a:gd name="T0" fmla="*/ 174 w 384"/>
              <a:gd name="T1" fmla="*/ 138 h 384"/>
              <a:gd name="T2" fmla="*/ 149 w 384"/>
              <a:gd name="T3" fmla="*/ 116 h 384"/>
              <a:gd name="T4" fmla="*/ 145 w 384"/>
              <a:gd name="T5" fmla="*/ 116 h 384"/>
              <a:gd name="T6" fmla="*/ 133 w 384"/>
              <a:gd name="T7" fmla="*/ 128 h 384"/>
              <a:gd name="T8" fmla="*/ 133 w 384"/>
              <a:gd name="T9" fmla="*/ 150 h 384"/>
              <a:gd name="T10" fmla="*/ 156 w 384"/>
              <a:gd name="T11" fmla="*/ 174 h 384"/>
              <a:gd name="T12" fmla="*/ 160 w 384"/>
              <a:gd name="T13" fmla="*/ 173 h 384"/>
              <a:gd name="T14" fmla="*/ 174 w 384"/>
              <a:gd name="T15" fmla="*/ 138 h 384"/>
              <a:gd name="T16" fmla="*/ 192 w 384"/>
              <a:gd name="T17" fmla="*/ 0 h 384"/>
              <a:gd name="T18" fmla="*/ 0 w 384"/>
              <a:gd name="T19" fmla="*/ 192 h 384"/>
              <a:gd name="T20" fmla="*/ 192 w 384"/>
              <a:gd name="T21" fmla="*/ 384 h 384"/>
              <a:gd name="T22" fmla="*/ 384 w 384"/>
              <a:gd name="T23" fmla="*/ 192 h 384"/>
              <a:gd name="T24" fmla="*/ 192 w 384"/>
              <a:gd name="T25" fmla="*/ 0 h 384"/>
              <a:gd name="T26" fmla="*/ 181 w 384"/>
              <a:gd name="T27" fmla="*/ 274 h 384"/>
              <a:gd name="T28" fmla="*/ 151 w 384"/>
              <a:gd name="T29" fmla="*/ 281 h 384"/>
              <a:gd name="T30" fmla="*/ 149 w 384"/>
              <a:gd name="T31" fmla="*/ 281 h 384"/>
              <a:gd name="T32" fmla="*/ 148 w 384"/>
              <a:gd name="T33" fmla="*/ 281 h 384"/>
              <a:gd name="T34" fmla="*/ 101 w 384"/>
              <a:gd name="T35" fmla="*/ 243 h 384"/>
              <a:gd name="T36" fmla="*/ 157 w 384"/>
              <a:gd name="T37" fmla="*/ 206 h 384"/>
              <a:gd name="T38" fmla="*/ 157 w 384"/>
              <a:gd name="T39" fmla="*/ 206 h 384"/>
              <a:gd name="T40" fmla="*/ 151 w 384"/>
              <a:gd name="T41" fmla="*/ 186 h 384"/>
              <a:gd name="T42" fmla="*/ 148 w 384"/>
              <a:gd name="T43" fmla="*/ 186 h 384"/>
              <a:gd name="T44" fmla="*/ 126 w 384"/>
              <a:gd name="T45" fmla="*/ 180 h 384"/>
              <a:gd name="T46" fmla="*/ 111 w 384"/>
              <a:gd name="T47" fmla="*/ 147 h 384"/>
              <a:gd name="T48" fmla="*/ 158 w 384"/>
              <a:gd name="T49" fmla="*/ 103 h 384"/>
              <a:gd name="T50" fmla="*/ 204 w 384"/>
              <a:gd name="T51" fmla="*/ 103 h 384"/>
              <a:gd name="T52" fmla="*/ 204 w 384"/>
              <a:gd name="T53" fmla="*/ 104 h 384"/>
              <a:gd name="T54" fmla="*/ 188 w 384"/>
              <a:gd name="T55" fmla="*/ 111 h 384"/>
              <a:gd name="T56" fmla="*/ 181 w 384"/>
              <a:gd name="T57" fmla="*/ 112 h 384"/>
              <a:gd name="T58" fmla="*/ 194 w 384"/>
              <a:gd name="T59" fmla="*/ 143 h 384"/>
              <a:gd name="T60" fmla="*/ 181 w 384"/>
              <a:gd name="T61" fmla="*/ 175 h 384"/>
              <a:gd name="T62" fmla="*/ 173 w 384"/>
              <a:gd name="T63" fmla="*/ 186 h 384"/>
              <a:gd name="T64" fmla="*/ 183 w 384"/>
              <a:gd name="T65" fmla="*/ 199 h 384"/>
              <a:gd name="T66" fmla="*/ 204 w 384"/>
              <a:gd name="T67" fmla="*/ 235 h 384"/>
              <a:gd name="T68" fmla="*/ 181 w 384"/>
              <a:gd name="T69" fmla="*/ 274 h 384"/>
              <a:gd name="T70" fmla="*/ 282 w 384"/>
              <a:gd name="T71" fmla="*/ 192 h 384"/>
              <a:gd name="T72" fmla="*/ 252 w 384"/>
              <a:gd name="T73" fmla="*/ 192 h 384"/>
              <a:gd name="T74" fmla="*/ 252 w 384"/>
              <a:gd name="T75" fmla="*/ 222 h 384"/>
              <a:gd name="T76" fmla="*/ 233 w 384"/>
              <a:gd name="T77" fmla="*/ 222 h 384"/>
              <a:gd name="T78" fmla="*/ 233 w 384"/>
              <a:gd name="T79" fmla="*/ 192 h 384"/>
              <a:gd name="T80" fmla="*/ 202 w 384"/>
              <a:gd name="T81" fmla="*/ 192 h 384"/>
              <a:gd name="T82" fmla="*/ 202 w 384"/>
              <a:gd name="T83" fmla="*/ 173 h 384"/>
              <a:gd name="T84" fmla="*/ 233 w 384"/>
              <a:gd name="T85" fmla="*/ 173 h 384"/>
              <a:gd name="T86" fmla="*/ 233 w 384"/>
              <a:gd name="T87" fmla="*/ 142 h 384"/>
              <a:gd name="T88" fmla="*/ 252 w 384"/>
              <a:gd name="T89" fmla="*/ 142 h 384"/>
              <a:gd name="T90" fmla="*/ 252 w 384"/>
              <a:gd name="T91" fmla="*/ 173 h 384"/>
              <a:gd name="T92" fmla="*/ 282 w 384"/>
              <a:gd name="T93" fmla="*/ 173 h 384"/>
              <a:gd name="T94" fmla="*/ 282 w 384"/>
              <a:gd name="T95" fmla="*/ 192 h 384"/>
              <a:gd name="T96" fmla="*/ 156 w 384"/>
              <a:gd name="T97" fmla="*/ 215 h 384"/>
              <a:gd name="T98" fmla="*/ 153 w 384"/>
              <a:gd name="T99" fmla="*/ 215 h 384"/>
              <a:gd name="T100" fmla="*/ 130 w 384"/>
              <a:gd name="T101" fmla="*/ 224 h 384"/>
              <a:gd name="T102" fmla="*/ 122 w 384"/>
              <a:gd name="T103" fmla="*/ 243 h 384"/>
              <a:gd name="T104" fmla="*/ 156 w 384"/>
              <a:gd name="T105" fmla="*/ 264 h 384"/>
              <a:gd name="T106" fmla="*/ 186 w 384"/>
              <a:gd name="T107" fmla="*/ 238 h 384"/>
              <a:gd name="T108" fmla="*/ 156 w 384"/>
              <a:gd name="T109" fmla="*/ 21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" h="384">
                <a:moveTo>
                  <a:pt x="174" y="138"/>
                </a:moveTo>
                <a:cubicBezTo>
                  <a:pt x="169" y="121"/>
                  <a:pt x="161" y="116"/>
                  <a:pt x="149" y="116"/>
                </a:cubicBezTo>
                <a:cubicBezTo>
                  <a:pt x="148" y="116"/>
                  <a:pt x="146" y="116"/>
                  <a:pt x="145" y="116"/>
                </a:cubicBezTo>
                <a:cubicBezTo>
                  <a:pt x="140" y="118"/>
                  <a:pt x="136" y="122"/>
                  <a:pt x="133" y="128"/>
                </a:cubicBezTo>
                <a:cubicBezTo>
                  <a:pt x="131" y="135"/>
                  <a:pt x="131" y="142"/>
                  <a:pt x="133" y="150"/>
                </a:cubicBezTo>
                <a:cubicBezTo>
                  <a:pt x="136" y="164"/>
                  <a:pt x="146" y="174"/>
                  <a:pt x="156" y="174"/>
                </a:cubicBezTo>
                <a:cubicBezTo>
                  <a:pt x="158" y="174"/>
                  <a:pt x="159" y="174"/>
                  <a:pt x="160" y="173"/>
                </a:cubicBezTo>
                <a:cubicBezTo>
                  <a:pt x="171" y="170"/>
                  <a:pt x="178" y="154"/>
                  <a:pt x="174" y="138"/>
                </a:cubicBezTo>
                <a:close/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81" y="274"/>
                </a:moveTo>
                <a:cubicBezTo>
                  <a:pt x="169" y="280"/>
                  <a:pt x="156" y="281"/>
                  <a:pt x="151" y="281"/>
                </a:cubicBezTo>
                <a:cubicBezTo>
                  <a:pt x="150" y="281"/>
                  <a:pt x="149" y="281"/>
                  <a:pt x="149" y="281"/>
                </a:cubicBezTo>
                <a:cubicBezTo>
                  <a:pt x="149" y="281"/>
                  <a:pt x="149" y="281"/>
                  <a:pt x="148" y="281"/>
                </a:cubicBezTo>
                <a:cubicBezTo>
                  <a:pt x="140" y="281"/>
                  <a:pt x="101" y="279"/>
                  <a:pt x="101" y="243"/>
                </a:cubicBezTo>
                <a:cubicBezTo>
                  <a:pt x="101" y="209"/>
                  <a:pt x="144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49" y="196"/>
                  <a:pt x="151" y="186"/>
                  <a:pt x="151" y="186"/>
                </a:cubicBezTo>
                <a:cubicBezTo>
                  <a:pt x="150" y="186"/>
                  <a:pt x="149" y="186"/>
                  <a:pt x="148" y="186"/>
                </a:cubicBezTo>
                <a:cubicBezTo>
                  <a:pt x="143" y="186"/>
                  <a:pt x="134" y="185"/>
                  <a:pt x="126" y="180"/>
                </a:cubicBezTo>
                <a:cubicBezTo>
                  <a:pt x="116" y="173"/>
                  <a:pt x="111" y="162"/>
                  <a:pt x="111" y="147"/>
                </a:cubicBezTo>
                <a:cubicBezTo>
                  <a:pt x="111" y="105"/>
                  <a:pt x="157" y="103"/>
                  <a:pt x="158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4" y="109"/>
                  <a:pt x="195" y="110"/>
                  <a:pt x="188" y="111"/>
                </a:cubicBezTo>
                <a:cubicBezTo>
                  <a:pt x="186" y="111"/>
                  <a:pt x="182" y="112"/>
                  <a:pt x="181" y="112"/>
                </a:cubicBezTo>
                <a:cubicBezTo>
                  <a:pt x="193" y="119"/>
                  <a:pt x="194" y="129"/>
                  <a:pt x="194" y="143"/>
                </a:cubicBezTo>
                <a:cubicBezTo>
                  <a:pt x="194" y="160"/>
                  <a:pt x="188" y="169"/>
                  <a:pt x="181" y="175"/>
                </a:cubicBezTo>
                <a:cubicBezTo>
                  <a:pt x="177" y="179"/>
                  <a:pt x="173" y="182"/>
                  <a:pt x="173" y="186"/>
                </a:cubicBezTo>
                <a:cubicBezTo>
                  <a:pt x="173" y="190"/>
                  <a:pt x="178" y="194"/>
                  <a:pt x="183" y="199"/>
                </a:cubicBezTo>
                <a:cubicBezTo>
                  <a:pt x="192" y="207"/>
                  <a:pt x="204" y="217"/>
                  <a:pt x="204" y="235"/>
                </a:cubicBezTo>
                <a:cubicBezTo>
                  <a:pt x="204" y="254"/>
                  <a:pt x="196" y="267"/>
                  <a:pt x="181" y="274"/>
                </a:cubicBezTo>
                <a:close/>
                <a:moveTo>
                  <a:pt x="282" y="192"/>
                </a:moveTo>
                <a:cubicBezTo>
                  <a:pt x="252" y="192"/>
                  <a:pt x="252" y="192"/>
                  <a:pt x="252" y="192"/>
                </a:cubicBezTo>
                <a:cubicBezTo>
                  <a:pt x="252" y="222"/>
                  <a:pt x="252" y="222"/>
                  <a:pt x="252" y="222"/>
                </a:cubicBezTo>
                <a:cubicBezTo>
                  <a:pt x="233" y="222"/>
                  <a:pt x="233" y="222"/>
                  <a:pt x="233" y="222"/>
                </a:cubicBezTo>
                <a:cubicBezTo>
                  <a:pt x="233" y="192"/>
                  <a:pt x="233" y="192"/>
                  <a:pt x="23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82" y="173"/>
                  <a:pt x="282" y="173"/>
                  <a:pt x="282" y="173"/>
                </a:cubicBezTo>
                <a:lnTo>
                  <a:pt x="282" y="192"/>
                </a:lnTo>
                <a:close/>
                <a:moveTo>
                  <a:pt x="156" y="215"/>
                </a:moveTo>
                <a:cubicBezTo>
                  <a:pt x="155" y="215"/>
                  <a:pt x="154" y="215"/>
                  <a:pt x="153" y="215"/>
                </a:cubicBezTo>
                <a:cubicBezTo>
                  <a:pt x="144" y="216"/>
                  <a:pt x="136" y="219"/>
                  <a:pt x="130" y="224"/>
                </a:cubicBezTo>
                <a:cubicBezTo>
                  <a:pt x="124" y="230"/>
                  <a:pt x="121" y="236"/>
                  <a:pt x="122" y="243"/>
                </a:cubicBezTo>
                <a:cubicBezTo>
                  <a:pt x="122" y="257"/>
                  <a:pt x="138" y="266"/>
                  <a:pt x="156" y="264"/>
                </a:cubicBezTo>
                <a:cubicBezTo>
                  <a:pt x="174" y="263"/>
                  <a:pt x="187" y="253"/>
                  <a:pt x="186" y="238"/>
                </a:cubicBezTo>
                <a:cubicBezTo>
                  <a:pt x="185" y="225"/>
                  <a:pt x="173" y="215"/>
                  <a:pt x="156" y="215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Rectangle 28"/>
          <p:cNvSpPr/>
          <p:nvPr/>
        </p:nvSpPr>
        <p:spPr>
          <a:xfrm>
            <a:off x="1406525" y="412750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06525" y="4127500"/>
            <a:ext cx="2376488" cy="327025"/>
          </a:xfrm>
          <a:prstGeom prst="rect">
            <a:avLst/>
          </a:prstGeom>
          <a:solidFill>
            <a:srgbClr val="E27A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389063" y="4116388"/>
            <a:ext cx="846137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62%</a:t>
            </a:r>
          </a:p>
        </p:txBody>
      </p: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814388" y="4129088"/>
            <a:ext cx="363537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80 w 384"/>
              <a:gd name="T11" fmla="*/ 155 h 384"/>
              <a:gd name="T12" fmla="*/ 196 w 384"/>
              <a:gd name="T13" fmla="*/ 274 h 384"/>
              <a:gd name="T14" fmla="*/ 157 w 384"/>
              <a:gd name="T15" fmla="*/ 257 h 384"/>
              <a:gd name="T16" fmla="*/ 126 w 384"/>
              <a:gd name="T17" fmla="*/ 164 h 384"/>
              <a:gd name="T18" fmla="*/ 106 w 384"/>
              <a:gd name="T19" fmla="*/ 170 h 384"/>
              <a:gd name="T20" fmla="*/ 99 w 384"/>
              <a:gd name="T21" fmla="*/ 160 h 384"/>
              <a:gd name="T22" fmla="*/ 153 w 384"/>
              <a:gd name="T23" fmla="*/ 118 h 384"/>
              <a:gd name="T24" fmla="*/ 184 w 384"/>
              <a:gd name="T25" fmla="*/ 181 h 384"/>
              <a:gd name="T26" fmla="*/ 199 w 384"/>
              <a:gd name="T27" fmla="*/ 218 h 384"/>
              <a:gd name="T28" fmla="*/ 224 w 384"/>
              <a:gd name="T29" fmla="*/ 185 h 384"/>
              <a:gd name="T30" fmla="*/ 203 w 384"/>
              <a:gd name="T31" fmla="*/ 160 h 384"/>
              <a:gd name="T32" fmla="*/ 280 w 384"/>
              <a:gd name="T33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80" y="155"/>
                </a:moveTo>
                <a:cubicBezTo>
                  <a:pt x="270" y="213"/>
                  <a:pt x="213" y="263"/>
                  <a:pt x="196" y="274"/>
                </a:cubicBezTo>
                <a:cubicBezTo>
                  <a:pt x="179" y="285"/>
                  <a:pt x="163" y="269"/>
                  <a:pt x="157" y="257"/>
                </a:cubicBezTo>
                <a:cubicBezTo>
                  <a:pt x="151" y="244"/>
                  <a:pt x="132" y="170"/>
                  <a:pt x="126" y="164"/>
                </a:cubicBezTo>
                <a:cubicBezTo>
                  <a:pt x="121" y="158"/>
                  <a:pt x="106" y="170"/>
                  <a:pt x="106" y="17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99" y="160"/>
                  <a:pt x="130" y="122"/>
                  <a:pt x="153" y="118"/>
                </a:cubicBezTo>
                <a:cubicBezTo>
                  <a:pt x="178" y="113"/>
                  <a:pt x="178" y="157"/>
                  <a:pt x="184" y="181"/>
                </a:cubicBezTo>
                <a:cubicBezTo>
                  <a:pt x="190" y="205"/>
                  <a:pt x="194" y="218"/>
                  <a:pt x="199" y="218"/>
                </a:cubicBezTo>
                <a:cubicBezTo>
                  <a:pt x="204" y="218"/>
                  <a:pt x="214" y="205"/>
                  <a:pt x="224" y="185"/>
                </a:cubicBezTo>
                <a:cubicBezTo>
                  <a:pt x="235" y="165"/>
                  <a:pt x="224" y="147"/>
                  <a:pt x="203" y="160"/>
                </a:cubicBezTo>
                <a:cubicBezTo>
                  <a:pt x="211" y="109"/>
                  <a:pt x="290" y="97"/>
                  <a:pt x="280" y="155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Rectangle 36"/>
          <p:cNvSpPr/>
          <p:nvPr/>
        </p:nvSpPr>
        <p:spPr>
          <a:xfrm>
            <a:off x="1406525" y="4641850"/>
            <a:ext cx="4038600" cy="328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Rectangle 37"/>
          <p:cNvSpPr/>
          <p:nvPr/>
        </p:nvSpPr>
        <p:spPr>
          <a:xfrm>
            <a:off x="1406525" y="4641850"/>
            <a:ext cx="1009650" cy="328613"/>
          </a:xfrm>
          <a:prstGeom prst="rect">
            <a:avLst/>
          </a:prstGeom>
          <a:solidFill>
            <a:srgbClr val="DE494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389063" y="4630738"/>
            <a:ext cx="846137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25%</a:t>
            </a:r>
          </a:p>
        </p:txBody>
      </p:sp>
      <p:sp>
        <p:nvSpPr>
          <p:cNvPr id="38" name="Freeform 30"/>
          <p:cNvSpPr>
            <a:spLocks noEditPoints="1"/>
          </p:cNvSpPr>
          <p:nvPr/>
        </p:nvSpPr>
        <p:spPr bwMode="auto">
          <a:xfrm>
            <a:off x="814388" y="4624388"/>
            <a:ext cx="363537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48 h 384"/>
              <a:gd name="T12" fmla="*/ 182 w 384"/>
              <a:gd name="T13" fmla="*/ 158 h 384"/>
              <a:gd name="T14" fmla="*/ 182 w 384"/>
              <a:gd name="T15" fmla="*/ 222 h 384"/>
              <a:gd name="T16" fmla="*/ 136 w 384"/>
              <a:gd name="T17" fmla="*/ 267 h 384"/>
              <a:gd name="T18" fmla="*/ 91 w 384"/>
              <a:gd name="T19" fmla="*/ 222 h 384"/>
              <a:gd name="T20" fmla="*/ 91 w 384"/>
              <a:gd name="T21" fmla="*/ 195 h 384"/>
              <a:gd name="T22" fmla="*/ 126 w 384"/>
              <a:gd name="T23" fmla="*/ 195 h 384"/>
              <a:gd name="T24" fmla="*/ 126 w 384"/>
              <a:gd name="T25" fmla="*/ 222 h 384"/>
              <a:gd name="T26" fmla="*/ 136 w 384"/>
              <a:gd name="T27" fmla="*/ 232 h 384"/>
              <a:gd name="T28" fmla="*/ 147 w 384"/>
              <a:gd name="T29" fmla="*/ 222 h 384"/>
              <a:gd name="T30" fmla="*/ 147 w 384"/>
              <a:gd name="T31" fmla="*/ 158 h 384"/>
              <a:gd name="T32" fmla="*/ 192 w 384"/>
              <a:gd name="T33" fmla="*/ 113 h 384"/>
              <a:gd name="T34" fmla="*/ 237 w 384"/>
              <a:gd name="T35" fmla="*/ 158 h 384"/>
              <a:gd name="T36" fmla="*/ 237 w 384"/>
              <a:gd name="T37" fmla="*/ 170 h 384"/>
              <a:gd name="T38" fmla="*/ 217 w 384"/>
              <a:gd name="T39" fmla="*/ 177 h 384"/>
              <a:gd name="T40" fmla="*/ 203 w 384"/>
              <a:gd name="T41" fmla="*/ 170 h 384"/>
              <a:gd name="T42" fmla="*/ 203 w 384"/>
              <a:gd name="T43" fmla="*/ 158 h 384"/>
              <a:gd name="T44" fmla="*/ 192 w 384"/>
              <a:gd name="T45" fmla="*/ 148 h 384"/>
              <a:gd name="T46" fmla="*/ 293 w 384"/>
              <a:gd name="T47" fmla="*/ 222 h 384"/>
              <a:gd name="T48" fmla="*/ 248 w 384"/>
              <a:gd name="T49" fmla="*/ 267 h 384"/>
              <a:gd name="T50" fmla="*/ 203 w 384"/>
              <a:gd name="T51" fmla="*/ 222 h 384"/>
              <a:gd name="T52" fmla="*/ 203 w 384"/>
              <a:gd name="T53" fmla="*/ 194 h 384"/>
              <a:gd name="T54" fmla="*/ 217 w 384"/>
              <a:gd name="T55" fmla="*/ 201 h 384"/>
              <a:gd name="T56" fmla="*/ 237 w 384"/>
              <a:gd name="T57" fmla="*/ 194 h 384"/>
              <a:gd name="T58" fmla="*/ 237 w 384"/>
              <a:gd name="T59" fmla="*/ 222 h 384"/>
              <a:gd name="T60" fmla="*/ 248 w 384"/>
              <a:gd name="T61" fmla="*/ 232 h 384"/>
              <a:gd name="T62" fmla="*/ 259 w 384"/>
              <a:gd name="T63" fmla="*/ 222 h 384"/>
              <a:gd name="T64" fmla="*/ 259 w 384"/>
              <a:gd name="T65" fmla="*/ 195 h 384"/>
              <a:gd name="T66" fmla="*/ 293 w 384"/>
              <a:gd name="T67" fmla="*/ 195 h 384"/>
              <a:gd name="T68" fmla="*/ 293 w 384"/>
              <a:gd name="T69" fmla="*/ 22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48"/>
                </a:moveTo>
                <a:cubicBezTo>
                  <a:pt x="186" y="148"/>
                  <a:pt x="182" y="152"/>
                  <a:pt x="182" y="158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2" y="246"/>
                  <a:pt x="161" y="267"/>
                  <a:pt x="136" y="267"/>
                </a:cubicBezTo>
                <a:cubicBezTo>
                  <a:pt x="111" y="267"/>
                  <a:pt x="91" y="246"/>
                  <a:pt x="91" y="222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126" y="195"/>
                  <a:pt x="126" y="195"/>
                  <a:pt x="126" y="195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27"/>
                  <a:pt x="131" y="232"/>
                  <a:pt x="136" y="232"/>
                </a:cubicBezTo>
                <a:cubicBezTo>
                  <a:pt x="142" y="232"/>
                  <a:pt x="147" y="227"/>
                  <a:pt x="147" y="222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7" y="133"/>
                  <a:pt x="167" y="113"/>
                  <a:pt x="192" y="113"/>
                </a:cubicBezTo>
                <a:cubicBezTo>
                  <a:pt x="217" y="113"/>
                  <a:pt x="237" y="133"/>
                  <a:pt x="237" y="158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58"/>
                  <a:pt x="203" y="158"/>
                  <a:pt x="203" y="158"/>
                </a:cubicBezTo>
                <a:cubicBezTo>
                  <a:pt x="203" y="152"/>
                  <a:pt x="198" y="148"/>
                  <a:pt x="192" y="148"/>
                </a:cubicBezTo>
                <a:close/>
                <a:moveTo>
                  <a:pt x="293" y="222"/>
                </a:moveTo>
                <a:cubicBezTo>
                  <a:pt x="293" y="246"/>
                  <a:pt x="273" y="267"/>
                  <a:pt x="248" y="267"/>
                </a:cubicBezTo>
                <a:cubicBezTo>
                  <a:pt x="223" y="267"/>
                  <a:pt x="203" y="246"/>
                  <a:pt x="203" y="222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17" y="201"/>
                  <a:pt x="217" y="201"/>
                  <a:pt x="217" y="201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7" y="222"/>
                  <a:pt x="237" y="222"/>
                  <a:pt x="237" y="222"/>
                </a:cubicBezTo>
                <a:cubicBezTo>
                  <a:pt x="237" y="227"/>
                  <a:pt x="242" y="232"/>
                  <a:pt x="248" y="232"/>
                </a:cubicBezTo>
                <a:cubicBezTo>
                  <a:pt x="254" y="232"/>
                  <a:pt x="259" y="227"/>
                  <a:pt x="259" y="222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93" y="195"/>
                  <a:pt x="293" y="195"/>
                  <a:pt x="293" y="195"/>
                </a:cubicBezTo>
                <a:lnTo>
                  <a:pt x="293" y="22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Rectangle 667"/>
          <p:cNvSpPr/>
          <p:nvPr/>
        </p:nvSpPr>
        <p:spPr>
          <a:xfrm>
            <a:off x="6964363" y="3640138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Rectangle 668"/>
          <p:cNvSpPr/>
          <p:nvPr/>
        </p:nvSpPr>
        <p:spPr>
          <a:xfrm>
            <a:off x="6964363" y="3640138"/>
            <a:ext cx="2019300" cy="327025"/>
          </a:xfrm>
          <a:prstGeom prst="rect">
            <a:avLst/>
          </a:prstGeom>
          <a:solidFill>
            <a:srgbClr val="EEC84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6946900" y="3629025"/>
            <a:ext cx="714375" cy="347663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50%</a:t>
            </a:r>
          </a:p>
        </p:txBody>
      </p:sp>
      <p:sp>
        <p:nvSpPr>
          <p:cNvPr id="42" name="Freeform 670"/>
          <p:cNvSpPr>
            <a:spLocks noEditPoints="1"/>
          </p:cNvSpPr>
          <p:nvPr/>
        </p:nvSpPr>
        <p:spPr bwMode="auto">
          <a:xfrm>
            <a:off x="6372225" y="3621088"/>
            <a:ext cx="363538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37 w 384"/>
              <a:gd name="T11" fmla="*/ 133 h 384"/>
              <a:gd name="T12" fmla="*/ 208 w 384"/>
              <a:gd name="T13" fmla="*/ 133 h 384"/>
              <a:gd name="T14" fmla="*/ 201 w 384"/>
              <a:gd name="T15" fmla="*/ 143 h 384"/>
              <a:gd name="T16" fmla="*/ 201 w 384"/>
              <a:gd name="T17" fmla="*/ 164 h 384"/>
              <a:gd name="T18" fmla="*/ 237 w 384"/>
              <a:gd name="T19" fmla="*/ 164 h 384"/>
              <a:gd name="T20" fmla="*/ 237 w 384"/>
              <a:gd name="T21" fmla="*/ 194 h 384"/>
              <a:gd name="T22" fmla="*/ 201 w 384"/>
              <a:gd name="T23" fmla="*/ 194 h 384"/>
              <a:gd name="T24" fmla="*/ 201 w 384"/>
              <a:gd name="T25" fmla="*/ 283 h 384"/>
              <a:gd name="T26" fmla="*/ 167 w 384"/>
              <a:gd name="T27" fmla="*/ 283 h 384"/>
              <a:gd name="T28" fmla="*/ 167 w 384"/>
              <a:gd name="T29" fmla="*/ 194 h 384"/>
              <a:gd name="T30" fmla="*/ 136 w 384"/>
              <a:gd name="T31" fmla="*/ 194 h 384"/>
              <a:gd name="T32" fmla="*/ 136 w 384"/>
              <a:gd name="T33" fmla="*/ 164 h 384"/>
              <a:gd name="T34" fmla="*/ 167 w 384"/>
              <a:gd name="T35" fmla="*/ 164 h 384"/>
              <a:gd name="T36" fmla="*/ 167 w 384"/>
              <a:gd name="T37" fmla="*/ 146 h 384"/>
              <a:gd name="T38" fmla="*/ 208 w 384"/>
              <a:gd name="T39" fmla="*/ 101 h 384"/>
              <a:gd name="T40" fmla="*/ 237 w 384"/>
              <a:gd name="T41" fmla="*/ 101 h 384"/>
              <a:gd name="T42" fmla="*/ 237 w 384"/>
              <a:gd name="T43" fmla="*/ 13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37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5" y="133"/>
                  <a:pt x="201" y="137"/>
                  <a:pt x="201" y="143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167" y="283"/>
                  <a:pt x="167" y="283"/>
                  <a:pt x="167" y="283"/>
                </a:cubicBezTo>
                <a:cubicBezTo>
                  <a:pt x="167" y="194"/>
                  <a:pt x="167" y="194"/>
                  <a:pt x="167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21"/>
                  <a:pt x="184" y="101"/>
                  <a:pt x="208" y="101"/>
                </a:cubicBezTo>
                <a:cubicBezTo>
                  <a:pt x="237" y="101"/>
                  <a:pt x="237" y="101"/>
                  <a:pt x="237" y="101"/>
                </a:cubicBezTo>
                <a:lnTo>
                  <a:pt x="237" y="133"/>
                </a:ln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Rectangle 672"/>
          <p:cNvSpPr/>
          <p:nvPr/>
        </p:nvSpPr>
        <p:spPr>
          <a:xfrm>
            <a:off x="6964363" y="56324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Rectangle 673"/>
          <p:cNvSpPr/>
          <p:nvPr/>
        </p:nvSpPr>
        <p:spPr>
          <a:xfrm>
            <a:off x="6964363" y="5632450"/>
            <a:ext cx="1663700" cy="327025"/>
          </a:xfrm>
          <a:prstGeom prst="rect">
            <a:avLst/>
          </a:prstGeom>
          <a:solidFill>
            <a:srgbClr val="EEC84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946900" y="5632450"/>
            <a:ext cx="714375" cy="347663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45%</a:t>
            </a:r>
          </a:p>
        </p:txBody>
      </p: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6372225" y="5614988"/>
            <a:ext cx="363538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70 w 384"/>
              <a:gd name="T11" fmla="*/ 157 h 384"/>
              <a:gd name="T12" fmla="*/ 270 w 384"/>
              <a:gd name="T13" fmla="*/ 162 h 384"/>
              <a:gd name="T14" fmla="*/ 162 w 384"/>
              <a:gd name="T15" fmla="*/ 270 h 384"/>
              <a:gd name="T16" fmla="*/ 104 w 384"/>
              <a:gd name="T17" fmla="*/ 253 h 384"/>
              <a:gd name="T18" fmla="*/ 113 w 384"/>
              <a:gd name="T19" fmla="*/ 253 h 384"/>
              <a:gd name="T20" fmla="*/ 160 w 384"/>
              <a:gd name="T21" fmla="*/ 237 h 384"/>
              <a:gd name="T22" fmla="*/ 125 w 384"/>
              <a:gd name="T23" fmla="*/ 211 h 384"/>
              <a:gd name="T24" fmla="*/ 132 w 384"/>
              <a:gd name="T25" fmla="*/ 211 h 384"/>
              <a:gd name="T26" fmla="*/ 142 w 384"/>
              <a:gd name="T27" fmla="*/ 210 h 384"/>
              <a:gd name="T28" fmla="*/ 112 w 384"/>
              <a:gd name="T29" fmla="*/ 173 h 384"/>
              <a:gd name="T30" fmla="*/ 112 w 384"/>
              <a:gd name="T31" fmla="*/ 173 h 384"/>
              <a:gd name="T32" fmla="*/ 129 w 384"/>
              <a:gd name="T33" fmla="*/ 177 h 384"/>
              <a:gd name="T34" fmla="*/ 112 w 384"/>
              <a:gd name="T35" fmla="*/ 146 h 384"/>
              <a:gd name="T36" fmla="*/ 117 w 384"/>
              <a:gd name="T37" fmla="*/ 127 h 384"/>
              <a:gd name="T38" fmla="*/ 195 w 384"/>
              <a:gd name="T39" fmla="*/ 166 h 384"/>
              <a:gd name="T40" fmla="*/ 194 w 384"/>
              <a:gd name="T41" fmla="*/ 158 h 384"/>
              <a:gd name="T42" fmla="*/ 232 w 384"/>
              <a:gd name="T43" fmla="*/ 120 h 384"/>
              <a:gd name="T44" fmla="*/ 260 w 384"/>
              <a:gd name="T45" fmla="*/ 132 h 384"/>
              <a:gd name="T46" fmla="*/ 284 w 384"/>
              <a:gd name="T47" fmla="*/ 123 h 384"/>
              <a:gd name="T48" fmla="*/ 267 w 384"/>
              <a:gd name="T49" fmla="*/ 144 h 384"/>
              <a:gd name="T50" fmla="*/ 289 w 384"/>
              <a:gd name="T51" fmla="*/ 138 h 384"/>
              <a:gd name="T52" fmla="*/ 270 w 384"/>
              <a:gd name="T53" fmla="*/ 15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70" y="157"/>
                </a:moveTo>
                <a:cubicBezTo>
                  <a:pt x="270" y="159"/>
                  <a:pt x="270" y="160"/>
                  <a:pt x="270" y="162"/>
                </a:cubicBezTo>
                <a:cubicBezTo>
                  <a:pt x="270" y="212"/>
                  <a:pt x="232" y="270"/>
                  <a:pt x="162" y="270"/>
                </a:cubicBezTo>
                <a:cubicBezTo>
                  <a:pt x="141" y="270"/>
                  <a:pt x="121" y="263"/>
                  <a:pt x="104" y="253"/>
                </a:cubicBezTo>
                <a:cubicBezTo>
                  <a:pt x="107" y="253"/>
                  <a:pt x="110" y="253"/>
                  <a:pt x="113" y="253"/>
                </a:cubicBezTo>
                <a:cubicBezTo>
                  <a:pt x="131" y="253"/>
                  <a:pt x="147" y="247"/>
                  <a:pt x="160" y="237"/>
                </a:cubicBezTo>
                <a:cubicBezTo>
                  <a:pt x="144" y="237"/>
                  <a:pt x="130" y="226"/>
                  <a:pt x="125" y="211"/>
                </a:cubicBezTo>
                <a:cubicBezTo>
                  <a:pt x="127" y="211"/>
                  <a:pt x="130" y="211"/>
                  <a:pt x="132" y="211"/>
                </a:cubicBezTo>
                <a:cubicBezTo>
                  <a:pt x="136" y="211"/>
                  <a:pt x="139" y="211"/>
                  <a:pt x="142" y="210"/>
                </a:cubicBezTo>
                <a:cubicBezTo>
                  <a:pt x="125" y="207"/>
                  <a:pt x="112" y="191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7" y="175"/>
                  <a:pt x="123" y="177"/>
                  <a:pt x="129" y="177"/>
                </a:cubicBezTo>
                <a:cubicBezTo>
                  <a:pt x="119" y="171"/>
                  <a:pt x="112" y="159"/>
                  <a:pt x="112" y="146"/>
                </a:cubicBezTo>
                <a:cubicBezTo>
                  <a:pt x="112" y="139"/>
                  <a:pt x="114" y="132"/>
                  <a:pt x="117" y="127"/>
                </a:cubicBezTo>
                <a:cubicBezTo>
                  <a:pt x="136" y="150"/>
                  <a:pt x="164" y="165"/>
                  <a:pt x="195" y="166"/>
                </a:cubicBezTo>
                <a:cubicBezTo>
                  <a:pt x="194" y="164"/>
                  <a:pt x="194" y="161"/>
                  <a:pt x="194" y="158"/>
                </a:cubicBezTo>
                <a:cubicBezTo>
                  <a:pt x="194" y="137"/>
                  <a:pt x="211" y="120"/>
                  <a:pt x="232" y="120"/>
                </a:cubicBezTo>
                <a:cubicBezTo>
                  <a:pt x="243" y="120"/>
                  <a:pt x="253" y="124"/>
                  <a:pt x="260" y="132"/>
                </a:cubicBezTo>
                <a:cubicBezTo>
                  <a:pt x="268" y="130"/>
                  <a:pt x="276" y="127"/>
                  <a:pt x="284" y="123"/>
                </a:cubicBezTo>
                <a:cubicBezTo>
                  <a:pt x="281" y="131"/>
                  <a:pt x="275" y="139"/>
                  <a:pt x="267" y="144"/>
                </a:cubicBezTo>
                <a:cubicBezTo>
                  <a:pt x="275" y="143"/>
                  <a:pt x="282" y="141"/>
                  <a:pt x="289" y="138"/>
                </a:cubicBezTo>
                <a:cubicBezTo>
                  <a:pt x="284" y="145"/>
                  <a:pt x="277" y="152"/>
                  <a:pt x="270" y="157"/>
                </a:cubicBezTo>
                <a:close/>
              </a:path>
            </a:pathLst>
          </a:custGeom>
          <a:solidFill>
            <a:srgbClr val="EEC84C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Rectangle 677"/>
          <p:cNvSpPr/>
          <p:nvPr/>
        </p:nvSpPr>
        <p:spPr>
          <a:xfrm>
            <a:off x="6964363" y="513715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Rectangle 678"/>
          <p:cNvSpPr/>
          <p:nvPr/>
        </p:nvSpPr>
        <p:spPr>
          <a:xfrm>
            <a:off x="6964363" y="5137150"/>
            <a:ext cx="3009900" cy="327025"/>
          </a:xfrm>
          <a:prstGeom prst="rect">
            <a:avLst/>
          </a:prstGeom>
          <a:solidFill>
            <a:srgbClr val="35495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6946900" y="5126038"/>
            <a:ext cx="714375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75%</a:t>
            </a:r>
          </a:p>
        </p:txBody>
      </p:sp>
      <p:sp>
        <p:nvSpPr>
          <p:cNvPr id="50" name="Freeform 680"/>
          <p:cNvSpPr>
            <a:spLocks noEditPoints="1"/>
          </p:cNvSpPr>
          <p:nvPr/>
        </p:nvSpPr>
        <p:spPr bwMode="auto">
          <a:xfrm>
            <a:off x="6372225" y="5119688"/>
            <a:ext cx="363538" cy="363537"/>
          </a:xfrm>
          <a:custGeom>
            <a:avLst/>
            <a:gdLst>
              <a:gd name="T0" fmla="*/ 174 w 384"/>
              <a:gd name="T1" fmla="*/ 138 h 384"/>
              <a:gd name="T2" fmla="*/ 149 w 384"/>
              <a:gd name="T3" fmla="*/ 116 h 384"/>
              <a:gd name="T4" fmla="*/ 145 w 384"/>
              <a:gd name="T5" fmla="*/ 116 h 384"/>
              <a:gd name="T6" fmla="*/ 133 w 384"/>
              <a:gd name="T7" fmla="*/ 128 h 384"/>
              <a:gd name="T8" fmla="*/ 133 w 384"/>
              <a:gd name="T9" fmla="*/ 150 h 384"/>
              <a:gd name="T10" fmla="*/ 156 w 384"/>
              <a:gd name="T11" fmla="*/ 174 h 384"/>
              <a:gd name="T12" fmla="*/ 160 w 384"/>
              <a:gd name="T13" fmla="*/ 173 h 384"/>
              <a:gd name="T14" fmla="*/ 174 w 384"/>
              <a:gd name="T15" fmla="*/ 138 h 384"/>
              <a:gd name="T16" fmla="*/ 192 w 384"/>
              <a:gd name="T17" fmla="*/ 0 h 384"/>
              <a:gd name="T18" fmla="*/ 0 w 384"/>
              <a:gd name="T19" fmla="*/ 192 h 384"/>
              <a:gd name="T20" fmla="*/ 192 w 384"/>
              <a:gd name="T21" fmla="*/ 384 h 384"/>
              <a:gd name="T22" fmla="*/ 384 w 384"/>
              <a:gd name="T23" fmla="*/ 192 h 384"/>
              <a:gd name="T24" fmla="*/ 192 w 384"/>
              <a:gd name="T25" fmla="*/ 0 h 384"/>
              <a:gd name="T26" fmla="*/ 181 w 384"/>
              <a:gd name="T27" fmla="*/ 274 h 384"/>
              <a:gd name="T28" fmla="*/ 151 w 384"/>
              <a:gd name="T29" fmla="*/ 281 h 384"/>
              <a:gd name="T30" fmla="*/ 149 w 384"/>
              <a:gd name="T31" fmla="*/ 281 h 384"/>
              <a:gd name="T32" fmla="*/ 148 w 384"/>
              <a:gd name="T33" fmla="*/ 281 h 384"/>
              <a:gd name="T34" fmla="*/ 101 w 384"/>
              <a:gd name="T35" fmla="*/ 243 h 384"/>
              <a:gd name="T36" fmla="*/ 157 w 384"/>
              <a:gd name="T37" fmla="*/ 206 h 384"/>
              <a:gd name="T38" fmla="*/ 157 w 384"/>
              <a:gd name="T39" fmla="*/ 206 h 384"/>
              <a:gd name="T40" fmla="*/ 151 w 384"/>
              <a:gd name="T41" fmla="*/ 186 h 384"/>
              <a:gd name="T42" fmla="*/ 148 w 384"/>
              <a:gd name="T43" fmla="*/ 186 h 384"/>
              <a:gd name="T44" fmla="*/ 126 w 384"/>
              <a:gd name="T45" fmla="*/ 180 h 384"/>
              <a:gd name="T46" fmla="*/ 111 w 384"/>
              <a:gd name="T47" fmla="*/ 147 h 384"/>
              <a:gd name="T48" fmla="*/ 158 w 384"/>
              <a:gd name="T49" fmla="*/ 103 h 384"/>
              <a:gd name="T50" fmla="*/ 204 w 384"/>
              <a:gd name="T51" fmla="*/ 103 h 384"/>
              <a:gd name="T52" fmla="*/ 204 w 384"/>
              <a:gd name="T53" fmla="*/ 104 h 384"/>
              <a:gd name="T54" fmla="*/ 188 w 384"/>
              <a:gd name="T55" fmla="*/ 111 h 384"/>
              <a:gd name="T56" fmla="*/ 181 w 384"/>
              <a:gd name="T57" fmla="*/ 112 h 384"/>
              <a:gd name="T58" fmla="*/ 194 w 384"/>
              <a:gd name="T59" fmla="*/ 143 h 384"/>
              <a:gd name="T60" fmla="*/ 181 w 384"/>
              <a:gd name="T61" fmla="*/ 175 h 384"/>
              <a:gd name="T62" fmla="*/ 173 w 384"/>
              <a:gd name="T63" fmla="*/ 186 h 384"/>
              <a:gd name="T64" fmla="*/ 183 w 384"/>
              <a:gd name="T65" fmla="*/ 199 h 384"/>
              <a:gd name="T66" fmla="*/ 204 w 384"/>
              <a:gd name="T67" fmla="*/ 235 h 384"/>
              <a:gd name="T68" fmla="*/ 181 w 384"/>
              <a:gd name="T69" fmla="*/ 274 h 384"/>
              <a:gd name="T70" fmla="*/ 282 w 384"/>
              <a:gd name="T71" fmla="*/ 192 h 384"/>
              <a:gd name="T72" fmla="*/ 252 w 384"/>
              <a:gd name="T73" fmla="*/ 192 h 384"/>
              <a:gd name="T74" fmla="*/ 252 w 384"/>
              <a:gd name="T75" fmla="*/ 222 h 384"/>
              <a:gd name="T76" fmla="*/ 233 w 384"/>
              <a:gd name="T77" fmla="*/ 222 h 384"/>
              <a:gd name="T78" fmla="*/ 233 w 384"/>
              <a:gd name="T79" fmla="*/ 192 h 384"/>
              <a:gd name="T80" fmla="*/ 202 w 384"/>
              <a:gd name="T81" fmla="*/ 192 h 384"/>
              <a:gd name="T82" fmla="*/ 202 w 384"/>
              <a:gd name="T83" fmla="*/ 173 h 384"/>
              <a:gd name="T84" fmla="*/ 233 w 384"/>
              <a:gd name="T85" fmla="*/ 173 h 384"/>
              <a:gd name="T86" fmla="*/ 233 w 384"/>
              <a:gd name="T87" fmla="*/ 142 h 384"/>
              <a:gd name="T88" fmla="*/ 252 w 384"/>
              <a:gd name="T89" fmla="*/ 142 h 384"/>
              <a:gd name="T90" fmla="*/ 252 w 384"/>
              <a:gd name="T91" fmla="*/ 173 h 384"/>
              <a:gd name="T92" fmla="*/ 282 w 384"/>
              <a:gd name="T93" fmla="*/ 173 h 384"/>
              <a:gd name="T94" fmla="*/ 282 w 384"/>
              <a:gd name="T95" fmla="*/ 192 h 384"/>
              <a:gd name="T96" fmla="*/ 156 w 384"/>
              <a:gd name="T97" fmla="*/ 215 h 384"/>
              <a:gd name="T98" fmla="*/ 153 w 384"/>
              <a:gd name="T99" fmla="*/ 215 h 384"/>
              <a:gd name="T100" fmla="*/ 130 w 384"/>
              <a:gd name="T101" fmla="*/ 224 h 384"/>
              <a:gd name="T102" fmla="*/ 122 w 384"/>
              <a:gd name="T103" fmla="*/ 243 h 384"/>
              <a:gd name="T104" fmla="*/ 156 w 384"/>
              <a:gd name="T105" fmla="*/ 264 h 384"/>
              <a:gd name="T106" fmla="*/ 186 w 384"/>
              <a:gd name="T107" fmla="*/ 238 h 384"/>
              <a:gd name="T108" fmla="*/ 156 w 384"/>
              <a:gd name="T109" fmla="*/ 21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" h="384">
                <a:moveTo>
                  <a:pt x="174" y="138"/>
                </a:moveTo>
                <a:cubicBezTo>
                  <a:pt x="169" y="121"/>
                  <a:pt x="161" y="116"/>
                  <a:pt x="149" y="116"/>
                </a:cubicBezTo>
                <a:cubicBezTo>
                  <a:pt x="148" y="116"/>
                  <a:pt x="146" y="116"/>
                  <a:pt x="145" y="116"/>
                </a:cubicBezTo>
                <a:cubicBezTo>
                  <a:pt x="140" y="118"/>
                  <a:pt x="136" y="122"/>
                  <a:pt x="133" y="128"/>
                </a:cubicBezTo>
                <a:cubicBezTo>
                  <a:pt x="131" y="135"/>
                  <a:pt x="131" y="142"/>
                  <a:pt x="133" y="150"/>
                </a:cubicBezTo>
                <a:cubicBezTo>
                  <a:pt x="136" y="164"/>
                  <a:pt x="146" y="174"/>
                  <a:pt x="156" y="174"/>
                </a:cubicBezTo>
                <a:cubicBezTo>
                  <a:pt x="158" y="174"/>
                  <a:pt x="159" y="174"/>
                  <a:pt x="160" y="173"/>
                </a:cubicBezTo>
                <a:cubicBezTo>
                  <a:pt x="171" y="170"/>
                  <a:pt x="178" y="154"/>
                  <a:pt x="174" y="138"/>
                </a:cubicBezTo>
                <a:close/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81" y="274"/>
                </a:moveTo>
                <a:cubicBezTo>
                  <a:pt x="169" y="280"/>
                  <a:pt x="156" y="281"/>
                  <a:pt x="151" y="281"/>
                </a:cubicBezTo>
                <a:cubicBezTo>
                  <a:pt x="150" y="281"/>
                  <a:pt x="149" y="281"/>
                  <a:pt x="149" y="281"/>
                </a:cubicBezTo>
                <a:cubicBezTo>
                  <a:pt x="149" y="281"/>
                  <a:pt x="149" y="281"/>
                  <a:pt x="148" y="281"/>
                </a:cubicBezTo>
                <a:cubicBezTo>
                  <a:pt x="140" y="281"/>
                  <a:pt x="101" y="279"/>
                  <a:pt x="101" y="243"/>
                </a:cubicBezTo>
                <a:cubicBezTo>
                  <a:pt x="101" y="209"/>
                  <a:pt x="144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49" y="196"/>
                  <a:pt x="151" y="186"/>
                  <a:pt x="151" y="186"/>
                </a:cubicBezTo>
                <a:cubicBezTo>
                  <a:pt x="150" y="186"/>
                  <a:pt x="149" y="186"/>
                  <a:pt x="148" y="186"/>
                </a:cubicBezTo>
                <a:cubicBezTo>
                  <a:pt x="143" y="186"/>
                  <a:pt x="134" y="185"/>
                  <a:pt x="126" y="180"/>
                </a:cubicBezTo>
                <a:cubicBezTo>
                  <a:pt x="116" y="173"/>
                  <a:pt x="111" y="162"/>
                  <a:pt x="111" y="147"/>
                </a:cubicBezTo>
                <a:cubicBezTo>
                  <a:pt x="111" y="105"/>
                  <a:pt x="157" y="103"/>
                  <a:pt x="158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4" y="109"/>
                  <a:pt x="195" y="110"/>
                  <a:pt x="188" y="111"/>
                </a:cubicBezTo>
                <a:cubicBezTo>
                  <a:pt x="186" y="111"/>
                  <a:pt x="182" y="112"/>
                  <a:pt x="181" y="112"/>
                </a:cubicBezTo>
                <a:cubicBezTo>
                  <a:pt x="193" y="119"/>
                  <a:pt x="194" y="129"/>
                  <a:pt x="194" y="143"/>
                </a:cubicBezTo>
                <a:cubicBezTo>
                  <a:pt x="194" y="160"/>
                  <a:pt x="188" y="169"/>
                  <a:pt x="181" y="175"/>
                </a:cubicBezTo>
                <a:cubicBezTo>
                  <a:pt x="177" y="179"/>
                  <a:pt x="173" y="182"/>
                  <a:pt x="173" y="186"/>
                </a:cubicBezTo>
                <a:cubicBezTo>
                  <a:pt x="173" y="190"/>
                  <a:pt x="178" y="194"/>
                  <a:pt x="183" y="199"/>
                </a:cubicBezTo>
                <a:cubicBezTo>
                  <a:pt x="192" y="207"/>
                  <a:pt x="204" y="217"/>
                  <a:pt x="204" y="235"/>
                </a:cubicBezTo>
                <a:cubicBezTo>
                  <a:pt x="204" y="254"/>
                  <a:pt x="196" y="267"/>
                  <a:pt x="181" y="274"/>
                </a:cubicBezTo>
                <a:close/>
                <a:moveTo>
                  <a:pt x="282" y="192"/>
                </a:moveTo>
                <a:cubicBezTo>
                  <a:pt x="252" y="192"/>
                  <a:pt x="252" y="192"/>
                  <a:pt x="252" y="192"/>
                </a:cubicBezTo>
                <a:cubicBezTo>
                  <a:pt x="252" y="222"/>
                  <a:pt x="252" y="222"/>
                  <a:pt x="252" y="222"/>
                </a:cubicBezTo>
                <a:cubicBezTo>
                  <a:pt x="233" y="222"/>
                  <a:pt x="233" y="222"/>
                  <a:pt x="233" y="222"/>
                </a:cubicBezTo>
                <a:cubicBezTo>
                  <a:pt x="233" y="192"/>
                  <a:pt x="233" y="192"/>
                  <a:pt x="233" y="192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2" y="173"/>
                  <a:pt x="202" y="173"/>
                  <a:pt x="202" y="173"/>
                </a:cubicBezTo>
                <a:cubicBezTo>
                  <a:pt x="233" y="173"/>
                  <a:pt x="233" y="173"/>
                  <a:pt x="233" y="173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52" y="142"/>
                  <a:pt x="252" y="142"/>
                  <a:pt x="252" y="142"/>
                </a:cubicBezTo>
                <a:cubicBezTo>
                  <a:pt x="252" y="173"/>
                  <a:pt x="252" y="173"/>
                  <a:pt x="252" y="173"/>
                </a:cubicBezTo>
                <a:cubicBezTo>
                  <a:pt x="282" y="173"/>
                  <a:pt x="282" y="173"/>
                  <a:pt x="282" y="173"/>
                </a:cubicBezTo>
                <a:lnTo>
                  <a:pt x="282" y="192"/>
                </a:lnTo>
                <a:close/>
                <a:moveTo>
                  <a:pt x="156" y="215"/>
                </a:moveTo>
                <a:cubicBezTo>
                  <a:pt x="155" y="215"/>
                  <a:pt x="154" y="215"/>
                  <a:pt x="153" y="215"/>
                </a:cubicBezTo>
                <a:cubicBezTo>
                  <a:pt x="144" y="216"/>
                  <a:pt x="136" y="219"/>
                  <a:pt x="130" y="224"/>
                </a:cubicBezTo>
                <a:cubicBezTo>
                  <a:pt x="124" y="230"/>
                  <a:pt x="121" y="236"/>
                  <a:pt x="122" y="243"/>
                </a:cubicBezTo>
                <a:cubicBezTo>
                  <a:pt x="122" y="257"/>
                  <a:pt x="138" y="266"/>
                  <a:pt x="156" y="264"/>
                </a:cubicBezTo>
                <a:cubicBezTo>
                  <a:pt x="174" y="263"/>
                  <a:pt x="187" y="253"/>
                  <a:pt x="186" y="238"/>
                </a:cubicBezTo>
                <a:cubicBezTo>
                  <a:pt x="185" y="225"/>
                  <a:pt x="173" y="215"/>
                  <a:pt x="156" y="215"/>
                </a:cubicBezTo>
                <a:close/>
              </a:path>
            </a:pathLst>
          </a:custGeom>
          <a:solidFill>
            <a:srgbClr val="35495E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Rectangle 682"/>
          <p:cNvSpPr/>
          <p:nvPr/>
        </p:nvSpPr>
        <p:spPr>
          <a:xfrm>
            <a:off x="6964363" y="4127500"/>
            <a:ext cx="4038600" cy="3270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Rectangle 683"/>
          <p:cNvSpPr/>
          <p:nvPr/>
        </p:nvSpPr>
        <p:spPr>
          <a:xfrm>
            <a:off x="6964363" y="4127500"/>
            <a:ext cx="2376487" cy="327025"/>
          </a:xfrm>
          <a:prstGeom prst="rect">
            <a:avLst/>
          </a:prstGeom>
          <a:solidFill>
            <a:srgbClr val="E27A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6946900" y="4116388"/>
            <a:ext cx="714375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62%</a:t>
            </a:r>
          </a:p>
        </p:txBody>
      </p:sp>
      <p:sp>
        <p:nvSpPr>
          <p:cNvPr id="54" name="Freeform 21"/>
          <p:cNvSpPr>
            <a:spLocks noEditPoints="1"/>
          </p:cNvSpPr>
          <p:nvPr/>
        </p:nvSpPr>
        <p:spPr bwMode="auto">
          <a:xfrm>
            <a:off x="6372225" y="4129088"/>
            <a:ext cx="363538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280 w 384"/>
              <a:gd name="T11" fmla="*/ 155 h 384"/>
              <a:gd name="T12" fmla="*/ 196 w 384"/>
              <a:gd name="T13" fmla="*/ 274 h 384"/>
              <a:gd name="T14" fmla="*/ 157 w 384"/>
              <a:gd name="T15" fmla="*/ 257 h 384"/>
              <a:gd name="T16" fmla="*/ 126 w 384"/>
              <a:gd name="T17" fmla="*/ 164 h 384"/>
              <a:gd name="T18" fmla="*/ 106 w 384"/>
              <a:gd name="T19" fmla="*/ 170 h 384"/>
              <a:gd name="T20" fmla="*/ 99 w 384"/>
              <a:gd name="T21" fmla="*/ 160 h 384"/>
              <a:gd name="T22" fmla="*/ 153 w 384"/>
              <a:gd name="T23" fmla="*/ 118 h 384"/>
              <a:gd name="T24" fmla="*/ 184 w 384"/>
              <a:gd name="T25" fmla="*/ 181 h 384"/>
              <a:gd name="T26" fmla="*/ 199 w 384"/>
              <a:gd name="T27" fmla="*/ 218 h 384"/>
              <a:gd name="T28" fmla="*/ 224 w 384"/>
              <a:gd name="T29" fmla="*/ 185 h 384"/>
              <a:gd name="T30" fmla="*/ 203 w 384"/>
              <a:gd name="T31" fmla="*/ 160 h 384"/>
              <a:gd name="T32" fmla="*/ 280 w 384"/>
              <a:gd name="T33" fmla="*/ 15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280" y="155"/>
                </a:moveTo>
                <a:cubicBezTo>
                  <a:pt x="270" y="213"/>
                  <a:pt x="213" y="263"/>
                  <a:pt x="196" y="274"/>
                </a:cubicBezTo>
                <a:cubicBezTo>
                  <a:pt x="179" y="285"/>
                  <a:pt x="163" y="269"/>
                  <a:pt x="157" y="257"/>
                </a:cubicBezTo>
                <a:cubicBezTo>
                  <a:pt x="151" y="244"/>
                  <a:pt x="132" y="170"/>
                  <a:pt x="126" y="164"/>
                </a:cubicBezTo>
                <a:cubicBezTo>
                  <a:pt x="121" y="158"/>
                  <a:pt x="106" y="170"/>
                  <a:pt x="106" y="17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99" y="160"/>
                  <a:pt x="130" y="122"/>
                  <a:pt x="153" y="118"/>
                </a:cubicBezTo>
                <a:cubicBezTo>
                  <a:pt x="178" y="113"/>
                  <a:pt x="178" y="157"/>
                  <a:pt x="184" y="181"/>
                </a:cubicBezTo>
                <a:cubicBezTo>
                  <a:pt x="190" y="205"/>
                  <a:pt x="194" y="218"/>
                  <a:pt x="199" y="218"/>
                </a:cubicBezTo>
                <a:cubicBezTo>
                  <a:pt x="204" y="218"/>
                  <a:pt x="214" y="205"/>
                  <a:pt x="224" y="185"/>
                </a:cubicBezTo>
                <a:cubicBezTo>
                  <a:pt x="235" y="165"/>
                  <a:pt x="224" y="147"/>
                  <a:pt x="203" y="160"/>
                </a:cubicBezTo>
                <a:cubicBezTo>
                  <a:pt x="211" y="109"/>
                  <a:pt x="290" y="97"/>
                  <a:pt x="280" y="155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5" name="Rectangle 687"/>
          <p:cNvSpPr/>
          <p:nvPr/>
        </p:nvSpPr>
        <p:spPr>
          <a:xfrm>
            <a:off x="6964363" y="4641850"/>
            <a:ext cx="4038600" cy="328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Rectangle 688"/>
          <p:cNvSpPr/>
          <p:nvPr/>
        </p:nvSpPr>
        <p:spPr>
          <a:xfrm>
            <a:off x="6964363" y="4641850"/>
            <a:ext cx="1009650" cy="328613"/>
          </a:xfrm>
          <a:prstGeom prst="rect">
            <a:avLst/>
          </a:prstGeom>
          <a:solidFill>
            <a:srgbClr val="DE494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31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6946900" y="4630738"/>
            <a:ext cx="714375" cy="347662"/>
          </a:xfrm>
          <a:prstGeom prst="rect">
            <a:avLst/>
          </a:prstGeom>
          <a:noFill/>
        </p:spPr>
        <p:txBody>
          <a:bodyPr lIns="121682" tIns="60841" rIns="121682" bIns="6084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65" b="1" dirty="0">
                <a:solidFill>
                  <a:prstClr val="white"/>
                </a:solidFill>
                <a:latin typeface="微软雅黑" panose="020B0503020204020204" pitchFamily="34" charset="-122"/>
              </a:rPr>
              <a:t>25%</a:t>
            </a:r>
          </a:p>
        </p:txBody>
      </p:sp>
      <p:sp>
        <p:nvSpPr>
          <p:cNvPr id="58" name="Freeform 30"/>
          <p:cNvSpPr>
            <a:spLocks noEditPoints="1"/>
          </p:cNvSpPr>
          <p:nvPr/>
        </p:nvSpPr>
        <p:spPr bwMode="auto">
          <a:xfrm>
            <a:off x="6372225" y="4624388"/>
            <a:ext cx="363538" cy="3635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148 h 384"/>
              <a:gd name="T12" fmla="*/ 182 w 384"/>
              <a:gd name="T13" fmla="*/ 158 h 384"/>
              <a:gd name="T14" fmla="*/ 182 w 384"/>
              <a:gd name="T15" fmla="*/ 222 h 384"/>
              <a:gd name="T16" fmla="*/ 136 w 384"/>
              <a:gd name="T17" fmla="*/ 267 h 384"/>
              <a:gd name="T18" fmla="*/ 91 w 384"/>
              <a:gd name="T19" fmla="*/ 222 h 384"/>
              <a:gd name="T20" fmla="*/ 91 w 384"/>
              <a:gd name="T21" fmla="*/ 195 h 384"/>
              <a:gd name="T22" fmla="*/ 126 w 384"/>
              <a:gd name="T23" fmla="*/ 195 h 384"/>
              <a:gd name="T24" fmla="*/ 126 w 384"/>
              <a:gd name="T25" fmla="*/ 222 h 384"/>
              <a:gd name="T26" fmla="*/ 136 w 384"/>
              <a:gd name="T27" fmla="*/ 232 h 384"/>
              <a:gd name="T28" fmla="*/ 147 w 384"/>
              <a:gd name="T29" fmla="*/ 222 h 384"/>
              <a:gd name="T30" fmla="*/ 147 w 384"/>
              <a:gd name="T31" fmla="*/ 158 h 384"/>
              <a:gd name="T32" fmla="*/ 192 w 384"/>
              <a:gd name="T33" fmla="*/ 113 h 384"/>
              <a:gd name="T34" fmla="*/ 237 w 384"/>
              <a:gd name="T35" fmla="*/ 158 h 384"/>
              <a:gd name="T36" fmla="*/ 237 w 384"/>
              <a:gd name="T37" fmla="*/ 170 h 384"/>
              <a:gd name="T38" fmla="*/ 217 w 384"/>
              <a:gd name="T39" fmla="*/ 177 h 384"/>
              <a:gd name="T40" fmla="*/ 203 w 384"/>
              <a:gd name="T41" fmla="*/ 170 h 384"/>
              <a:gd name="T42" fmla="*/ 203 w 384"/>
              <a:gd name="T43" fmla="*/ 158 h 384"/>
              <a:gd name="T44" fmla="*/ 192 w 384"/>
              <a:gd name="T45" fmla="*/ 148 h 384"/>
              <a:gd name="T46" fmla="*/ 293 w 384"/>
              <a:gd name="T47" fmla="*/ 222 h 384"/>
              <a:gd name="T48" fmla="*/ 248 w 384"/>
              <a:gd name="T49" fmla="*/ 267 h 384"/>
              <a:gd name="T50" fmla="*/ 203 w 384"/>
              <a:gd name="T51" fmla="*/ 222 h 384"/>
              <a:gd name="T52" fmla="*/ 203 w 384"/>
              <a:gd name="T53" fmla="*/ 194 h 384"/>
              <a:gd name="T54" fmla="*/ 217 w 384"/>
              <a:gd name="T55" fmla="*/ 201 h 384"/>
              <a:gd name="T56" fmla="*/ 237 w 384"/>
              <a:gd name="T57" fmla="*/ 194 h 384"/>
              <a:gd name="T58" fmla="*/ 237 w 384"/>
              <a:gd name="T59" fmla="*/ 222 h 384"/>
              <a:gd name="T60" fmla="*/ 248 w 384"/>
              <a:gd name="T61" fmla="*/ 232 h 384"/>
              <a:gd name="T62" fmla="*/ 259 w 384"/>
              <a:gd name="T63" fmla="*/ 222 h 384"/>
              <a:gd name="T64" fmla="*/ 259 w 384"/>
              <a:gd name="T65" fmla="*/ 195 h 384"/>
              <a:gd name="T66" fmla="*/ 293 w 384"/>
              <a:gd name="T67" fmla="*/ 195 h 384"/>
              <a:gd name="T68" fmla="*/ 293 w 384"/>
              <a:gd name="T69" fmla="*/ 22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148"/>
                </a:moveTo>
                <a:cubicBezTo>
                  <a:pt x="186" y="148"/>
                  <a:pt x="182" y="152"/>
                  <a:pt x="182" y="158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2" y="246"/>
                  <a:pt x="161" y="267"/>
                  <a:pt x="136" y="267"/>
                </a:cubicBezTo>
                <a:cubicBezTo>
                  <a:pt x="111" y="267"/>
                  <a:pt x="91" y="246"/>
                  <a:pt x="91" y="222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126" y="195"/>
                  <a:pt x="126" y="195"/>
                  <a:pt x="126" y="195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27"/>
                  <a:pt x="131" y="232"/>
                  <a:pt x="136" y="232"/>
                </a:cubicBezTo>
                <a:cubicBezTo>
                  <a:pt x="142" y="232"/>
                  <a:pt x="147" y="227"/>
                  <a:pt x="147" y="222"/>
                </a:cubicBezTo>
                <a:cubicBezTo>
                  <a:pt x="147" y="158"/>
                  <a:pt x="147" y="158"/>
                  <a:pt x="147" y="158"/>
                </a:cubicBezTo>
                <a:cubicBezTo>
                  <a:pt x="147" y="133"/>
                  <a:pt x="167" y="113"/>
                  <a:pt x="192" y="113"/>
                </a:cubicBezTo>
                <a:cubicBezTo>
                  <a:pt x="217" y="113"/>
                  <a:pt x="237" y="133"/>
                  <a:pt x="237" y="158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3" y="158"/>
                  <a:pt x="203" y="158"/>
                  <a:pt x="203" y="158"/>
                </a:cubicBezTo>
                <a:cubicBezTo>
                  <a:pt x="203" y="152"/>
                  <a:pt x="198" y="148"/>
                  <a:pt x="192" y="148"/>
                </a:cubicBezTo>
                <a:close/>
                <a:moveTo>
                  <a:pt x="293" y="222"/>
                </a:moveTo>
                <a:cubicBezTo>
                  <a:pt x="293" y="246"/>
                  <a:pt x="273" y="267"/>
                  <a:pt x="248" y="267"/>
                </a:cubicBezTo>
                <a:cubicBezTo>
                  <a:pt x="223" y="267"/>
                  <a:pt x="203" y="246"/>
                  <a:pt x="203" y="222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217" y="201"/>
                  <a:pt x="217" y="201"/>
                  <a:pt x="217" y="201"/>
                </a:cubicBezTo>
                <a:cubicBezTo>
                  <a:pt x="237" y="194"/>
                  <a:pt x="237" y="194"/>
                  <a:pt x="237" y="194"/>
                </a:cubicBezTo>
                <a:cubicBezTo>
                  <a:pt x="237" y="222"/>
                  <a:pt x="237" y="222"/>
                  <a:pt x="237" y="222"/>
                </a:cubicBezTo>
                <a:cubicBezTo>
                  <a:pt x="237" y="227"/>
                  <a:pt x="242" y="232"/>
                  <a:pt x="248" y="232"/>
                </a:cubicBezTo>
                <a:cubicBezTo>
                  <a:pt x="254" y="232"/>
                  <a:pt x="259" y="227"/>
                  <a:pt x="259" y="222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93" y="195"/>
                  <a:pt x="293" y="195"/>
                  <a:pt x="293" y="195"/>
                </a:cubicBezTo>
                <a:lnTo>
                  <a:pt x="293" y="222"/>
                </a:lnTo>
                <a:close/>
              </a:path>
            </a:pathLst>
          </a:custGeom>
          <a:solidFill>
            <a:srgbClr val="DE4949"/>
          </a:solidFill>
          <a:ln>
            <a:noFill/>
          </a:ln>
        </p:spPr>
        <p:txBody>
          <a:bodyPr lIns="121682" tIns="60841" rIns="121682" bIns="60841"/>
          <a:lstStyle>
            <a:lvl1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79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 sz="310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Subtitle 2"/>
          <p:cNvSpPr txBox="1"/>
          <p:nvPr/>
        </p:nvSpPr>
        <p:spPr>
          <a:xfrm>
            <a:off x="3224213" y="3049588"/>
            <a:ext cx="1087437" cy="31591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30" b="1" dirty="0">
                <a:solidFill>
                  <a:srgbClr val="5C5C5C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Franchise" pitchFamily="49" charset="0"/>
              </a:rPr>
              <a:t>Females </a:t>
            </a:r>
          </a:p>
        </p:txBody>
      </p:sp>
      <p:sp>
        <p:nvSpPr>
          <p:cNvPr id="60" name="Content Placeholder 2"/>
          <p:cNvSpPr txBox="1"/>
          <p:nvPr/>
        </p:nvSpPr>
        <p:spPr>
          <a:xfrm>
            <a:off x="3209925" y="2662238"/>
            <a:ext cx="1095375" cy="458787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195" dirty="0">
                <a:solidFill>
                  <a:srgbClr val="525068"/>
                </a:solidFill>
                <a:latin typeface="Source Sans Pro Black" pitchFamily="34" charset="0"/>
              </a:rPr>
              <a:t>64%</a:t>
            </a:r>
          </a:p>
        </p:txBody>
      </p:sp>
      <p:grpSp>
        <p:nvGrpSpPr>
          <p:cNvPr id="61" name="Group 709"/>
          <p:cNvGrpSpPr/>
          <p:nvPr/>
        </p:nvGrpSpPr>
        <p:grpSpPr>
          <a:xfrm>
            <a:off x="3105751" y="2827065"/>
            <a:ext cx="206407" cy="445155"/>
            <a:chOff x="6084168" y="3828473"/>
            <a:chExt cx="172244" cy="371476"/>
          </a:xfrm>
          <a:solidFill>
            <a:srgbClr val="DE4949"/>
          </a:solidFill>
        </p:grpSpPr>
        <p:sp>
          <p:nvSpPr>
            <p:cNvPr id="62" name="Oval 715"/>
            <p:cNvSpPr>
              <a:spLocks noChangeArrowheads="1"/>
            </p:cNvSpPr>
            <p:nvPr/>
          </p:nvSpPr>
          <p:spPr bwMode="auto">
            <a:xfrm>
              <a:off x="6142112" y="3828473"/>
              <a:ext cx="54769" cy="563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6084168" y="3895942"/>
              <a:ext cx="172244" cy="304007"/>
            </a:xfrm>
            <a:custGeom>
              <a:avLst/>
              <a:gdLst>
                <a:gd name="T0" fmla="*/ 91 w 92"/>
                <a:gd name="T1" fmla="*/ 60 h 162"/>
                <a:gd name="T2" fmla="*/ 75 w 92"/>
                <a:gd name="T3" fmla="*/ 10 h 162"/>
                <a:gd name="T4" fmla="*/ 64 w 92"/>
                <a:gd name="T5" fmla="*/ 0 h 162"/>
                <a:gd name="T6" fmla="*/ 28 w 92"/>
                <a:gd name="T7" fmla="*/ 0 h 162"/>
                <a:gd name="T8" fmla="*/ 19 w 92"/>
                <a:gd name="T9" fmla="*/ 5 h 162"/>
                <a:gd name="T10" fmla="*/ 18 w 92"/>
                <a:gd name="T11" fmla="*/ 7 h 162"/>
                <a:gd name="T12" fmla="*/ 18 w 92"/>
                <a:gd name="T13" fmla="*/ 7 h 162"/>
                <a:gd name="T14" fmla="*/ 17 w 92"/>
                <a:gd name="T15" fmla="*/ 8 h 162"/>
                <a:gd name="T16" fmla="*/ 1 w 92"/>
                <a:gd name="T17" fmla="*/ 60 h 162"/>
                <a:gd name="T18" fmla="*/ 5 w 92"/>
                <a:gd name="T19" fmla="*/ 68 h 162"/>
                <a:gd name="T20" fmla="*/ 14 w 92"/>
                <a:gd name="T21" fmla="*/ 64 h 162"/>
                <a:gd name="T22" fmla="*/ 26 w 92"/>
                <a:gd name="T23" fmla="*/ 23 h 162"/>
                <a:gd name="T24" fmla="*/ 28 w 92"/>
                <a:gd name="T25" fmla="*/ 23 h 162"/>
                <a:gd name="T26" fmla="*/ 29 w 92"/>
                <a:gd name="T27" fmla="*/ 23 h 162"/>
                <a:gd name="T28" fmla="*/ 9 w 92"/>
                <a:gd name="T29" fmla="*/ 96 h 162"/>
                <a:gd name="T30" fmla="*/ 29 w 92"/>
                <a:gd name="T31" fmla="*/ 96 h 162"/>
                <a:gd name="T32" fmla="*/ 29 w 92"/>
                <a:gd name="T33" fmla="*/ 154 h 162"/>
                <a:gd name="T34" fmla="*/ 37 w 92"/>
                <a:gd name="T35" fmla="*/ 162 h 162"/>
                <a:gd name="T36" fmla="*/ 44 w 92"/>
                <a:gd name="T37" fmla="*/ 154 h 162"/>
                <a:gd name="T38" fmla="*/ 44 w 92"/>
                <a:gd name="T39" fmla="*/ 96 h 162"/>
                <a:gd name="T40" fmla="*/ 49 w 92"/>
                <a:gd name="T41" fmla="*/ 96 h 162"/>
                <a:gd name="T42" fmla="*/ 49 w 92"/>
                <a:gd name="T43" fmla="*/ 154 h 162"/>
                <a:gd name="T44" fmla="*/ 56 w 92"/>
                <a:gd name="T45" fmla="*/ 162 h 162"/>
                <a:gd name="T46" fmla="*/ 64 w 92"/>
                <a:gd name="T47" fmla="*/ 154 h 162"/>
                <a:gd name="T48" fmla="*/ 64 w 92"/>
                <a:gd name="T49" fmla="*/ 96 h 162"/>
                <a:gd name="T50" fmla="*/ 83 w 92"/>
                <a:gd name="T51" fmla="*/ 96 h 162"/>
                <a:gd name="T52" fmla="*/ 63 w 92"/>
                <a:gd name="T53" fmla="*/ 23 h 162"/>
                <a:gd name="T54" fmla="*/ 64 w 92"/>
                <a:gd name="T55" fmla="*/ 23 h 162"/>
                <a:gd name="T56" fmla="*/ 65 w 92"/>
                <a:gd name="T57" fmla="*/ 23 h 162"/>
                <a:gd name="T58" fmla="*/ 79 w 92"/>
                <a:gd name="T59" fmla="*/ 64 h 162"/>
                <a:gd name="T60" fmla="*/ 87 w 92"/>
                <a:gd name="T61" fmla="*/ 68 h 162"/>
                <a:gd name="T62" fmla="*/ 91 w 92"/>
                <a:gd name="T63" fmla="*/ 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2">
                  <a:moveTo>
                    <a:pt x="91" y="6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4" y="4"/>
                    <a:pt x="70" y="0"/>
                    <a:pt x="6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5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7"/>
                    <a:pt x="5" y="68"/>
                  </a:cubicBezTo>
                  <a:cubicBezTo>
                    <a:pt x="9" y="69"/>
                    <a:pt x="13" y="67"/>
                    <a:pt x="14" y="6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8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9"/>
                    <a:pt x="33" y="162"/>
                    <a:pt x="37" y="162"/>
                  </a:cubicBezTo>
                  <a:cubicBezTo>
                    <a:pt x="41" y="162"/>
                    <a:pt x="44" y="159"/>
                    <a:pt x="44" y="15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9"/>
                    <a:pt x="52" y="162"/>
                    <a:pt x="56" y="162"/>
                  </a:cubicBezTo>
                  <a:cubicBezTo>
                    <a:pt x="60" y="162"/>
                    <a:pt x="64" y="159"/>
                    <a:pt x="64" y="15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7"/>
                    <a:pt x="84" y="69"/>
                    <a:pt x="87" y="68"/>
                  </a:cubicBezTo>
                  <a:cubicBezTo>
                    <a:pt x="91" y="67"/>
                    <a:pt x="92" y="63"/>
                    <a:pt x="9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64" name="Group 710"/>
          <p:cNvGrpSpPr/>
          <p:nvPr/>
        </p:nvGrpSpPr>
        <p:grpSpPr>
          <a:xfrm>
            <a:off x="4476022" y="2827065"/>
            <a:ext cx="175016" cy="445155"/>
            <a:chOff x="7364799" y="3816899"/>
            <a:chExt cx="150666" cy="383216"/>
          </a:xfrm>
          <a:solidFill>
            <a:srgbClr val="35495E"/>
          </a:solidFill>
        </p:grpSpPr>
        <p:sp>
          <p:nvSpPr>
            <p:cNvPr id="65" name="Freeform 12"/>
            <p:cNvSpPr/>
            <p:nvPr/>
          </p:nvSpPr>
          <p:spPr bwMode="auto">
            <a:xfrm>
              <a:off x="7364799" y="3882406"/>
              <a:ext cx="150666" cy="317709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7410654" y="3816899"/>
              <a:ext cx="59775" cy="59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pPr defTabSz="121729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190" kern="0" dirty="0">
                <a:solidFill>
                  <a:srgbClr val="5C5C5C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67" name="Subtitle 2"/>
          <p:cNvSpPr txBox="1"/>
          <p:nvPr/>
        </p:nvSpPr>
        <p:spPr>
          <a:xfrm>
            <a:off x="4586288" y="3049588"/>
            <a:ext cx="1087437" cy="31591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30" b="1" dirty="0">
                <a:solidFill>
                  <a:srgbClr val="5C5C5C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Franchise" pitchFamily="49" charset="0"/>
              </a:rPr>
              <a:t>Males </a:t>
            </a:r>
          </a:p>
        </p:txBody>
      </p:sp>
      <p:sp>
        <p:nvSpPr>
          <p:cNvPr id="68" name="Content Placeholder 2"/>
          <p:cNvSpPr txBox="1"/>
          <p:nvPr/>
        </p:nvSpPr>
        <p:spPr>
          <a:xfrm>
            <a:off x="4572000" y="2662238"/>
            <a:ext cx="1093788" cy="458787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195" dirty="0">
                <a:solidFill>
                  <a:srgbClr val="525068"/>
                </a:solidFill>
                <a:latin typeface="Source Sans Pro Black" pitchFamily="34" charset="0"/>
              </a:rPr>
              <a:t>36%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营销强度</a:t>
            </a:r>
          </a:p>
        </p:txBody>
      </p:sp>
      <p:grpSp>
        <p:nvGrpSpPr>
          <p:cNvPr id="28728" name="组合 69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872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2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1"/>
          <p:cNvGrpSpPr/>
          <p:nvPr/>
        </p:nvGrpSpPr>
        <p:grpSpPr bwMode="auto"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29699" name="组合 53"/>
            <p:cNvGrpSpPr/>
            <p:nvPr/>
          </p:nvGrpSpPr>
          <p:grpSpPr bwMode="auto"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29700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01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02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9703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29704" name="文本框 5"/>
          <p:cNvSpPr txBox="1">
            <a:spLocks noChangeArrowheads="1"/>
          </p:cNvSpPr>
          <p:nvPr/>
        </p:nvSpPr>
        <p:spPr bwMode="auto">
          <a:xfrm>
            <a:off x="7008813" y="3475038"/>
            <a:ext cx="434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加盟情况概述</a:t>
            </a:r>
          </a:p>
        </p:txBody>
      </p:sp>
      <p:sp>
        <p:nvSpPr>
          <p:cNvPr id="29705" name="文本框 2"/>
          <p:cNvSpPr txBox="1">
            <a:spLocks noChangeArrowheads="1"/>
          </p:cNvSpPr>
          <p:nvPr/>
        </p:nvSpPr>
        <p:spPr bwMode="auto">
          <a:xfrm>
            <a:off x="7008813" y="2736850"/>
            <a:ext cx="1900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3200" b="1">
              <a:solidFill>
                <a:srgbClr val="3549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6" name="组合 3"/>
          <p:cNvGrpSpPr/>
          <p:nvPr/>
        </p:nvGrpSpPr>
        <p:grpSpPr bwMode="auto"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29707" name="组合 14"/>
            <p:cNvGrpSpPr/>
            <p:nvPr/>
          </p:nvGrpSpPr>
          <p:grpSpPr bwMode="auto"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avLst/>
                  <a:gdLst>
                    <a:gd name="T0" fmla="*/ 47 w 95"/>
                    <a:gd name="T1" fmla="*/ 0 h 94"/>
                    <a:gd name="T2" fmla="*/ 0 w 95"/>
                    <a:gd name="T3" fmla="*/ 47 h 94"/>
                    <a:gd name="T4" fmla="*/ 47 w 95"/>
                    <a:gd name="T5" fmla="*/ 94 h 94"/>
                    <a:gd name="T6" fmla="*/ 95 w 95"/>
                    <a:gd name="T7" fmla="*/ 47 h 94"/>
                    <a:gd name="T8" fmla="*/ 47 w 95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4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avLst/>
                  <a:gdLst>
                    <a:gd name="T0" fmla="*/ 25 w 178"/>
                    <a:gd name="T1" fmla="*/ 71 h 179"/>
                    <a:gd name="T2" fmla="*/ 0 w 178"/>
                    <a:gd name="T3" fmla="*/ 152 h 179"/>
                    <a:gd name="T4" fmla="*/ 27 w 178"/>
                    <a:gd name="T5" fmla="*/ 179 h 179"/>
                    <a:gd name="T6" fmla="*/ 108 w 178"/>
                    <a:gd name="T7" fmla="*/ 153 h 179"/>
                    <a:gd name="T8" fmla="*/ 178 w 178"/>
                    <a:gd name="T9" fmla="*/ 57 h 179"/>
                    <a:gd name="T10" fmla="*/ 121 w 178"/>
                    <a:gd name="T11" fmla="*/ 0 h 179"/>
                    <a:gd name="T12" fmla="*/ 25 w 178"/>
                    <a:gd name="T13" fmla="*/ 71 h 179"/>
                    <a:gd name="T14" fmla="*/ 81 w 178"/>
                    <a:gd name="T15" fmla="*/ 120 h 179"/>
                    <a:gd name="T16" fmla="*/ 59 w 178"/>
                    <a:gd name="T17" fmla="*/ 120 h 179"/>
                    <a:gd name="T18" fmla="*/ 59 w 178"/>
                    <a:gd name="T19" fmla="*/ 98 h 179"/>
                    <a:gd name="T20" fmla="*/ 81 w 178"/>
                    <a:gd name="T21" fmla="*/ 98 h 179"/>
                    <a:gd name="T22" fmla="*/ 81 w 178"/>
                    <a:gd name="T23" fmla="*/ 12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179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710" name="组合 19"/>
            <p:cNvGrpSpPr/>
            <p:nvPr/>
          </p:nvGrpSpPr>
          <p:grpSpPr bwMode="auto"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29711" name="Freeform 112"/>
              <p:cNvSpPr>
                <a:spLocks noEditPoints="1" noChangeArrowhead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grpSp>
          <p:nvGrpSpPr>
            <p:cNvPr id="29713" name="组合 22"/>
            <p:cNvGrpSpPr/>
            <p:nvPr/>
          </p:nvGrpSpPr>
          <p:grpSpPr bwMode="auto"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29714" name="Freeform 354"/>
              <p:cNvSpPr>
                <a:spLocks noEditPoints="1" noChangeArrowhead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avLst/>
                <a:gdLst>
                  <a:gd name="T0" fmla="*/ 236 w 274"/>
                  <a:gd name="T1" fmla="*/ 120 h 288"/>
                  <a:gd name="T2" fmla="*/ 274 w 274"/>
                  <a:gd name="T3" fmla="*/ 93 h 288"/>
                  <a:gd name="T4" fmla="*/ 250 w 274"/>
                  <a:gd name="T5" fmla="*/ 51 h 288"/>
                  <a:gd name="T6" fmla="*/ 206 w 274"/>
                  <a:gd name="T7" fmla="*/ 70 h 288"/>
                  <a:gd name="T8" fmla="*/ 166 w 274"/>
                  <a:gd name="T9" fmla="*/ 47 h 288"/>
                  <a:gd name="T10" fmla="*/ 161 w 274"/>
                  <a:gd name="T11" fmla="*/ 0 h 288"/>
                  <a:gd name="T12" fmla="*/ 113 w 274"/>
                  <a:gd name="T13" fmla="*/ 0 h 288"/>
                  <a:gd name="T14" fmla="*/ 108 w 274"/>
                  <a:gd name="T15" fmla="*/ 47 h 288"/>
                  <a:gd name="T16" fmla="*/ 67 w 274"/>
                  <a:gd name="T17" fmla="*/ 70 h 288"/>
                  <a:gd name="T18" fmla="*/ 24 w 274"/>
                  <a:gd name="T19" fmla="*/ 51 h 288"/>
                  <a:gd name="T20" fmla="*/ 0 w 274"/>
                  <a:gd name="T21" fmla="*/ 93 h 288"/>
                  <a:gd name="T22" fmla="*/ 38 w 274"/>
                  <a:gd name="T23" fmla="*/ 120 h 288"/>
                  <a:gd name="T24" fmla="*/ 38 w 274"/>
                  <a:gd name="T25" fmla="*/ 168 h 288"/>
                  <a:gd name="T26" fmla="*/ 0 w 274"/>
                  <a:gd name="T27" fmla="*/ 195 h 288"/>
                  <a:gd name="T28" fmla="*/ 24 w 274"/>
                  <a:gd name="T29" fmla="*/ 237 h 288"/>
                  <a:gd name="T30" fmla="*/ 68 w 274"/>
                  <a:gd name="T31" fmla="*/ 218 h 288"/>
                  <a:gd name="T32" fmla="*/ 108 w 274"/>
                  <a:gd name="T33" fmla="*/ 241 h 288"/>
                  <a:gd name="T34" fmla="*/ 113 w 274"/>
                  <a:gd name="T35" fmla="*/ 288 h 288"/>
                  <a:gd name="T36" fmla="*/ 161 w 274"/>
                  <a:gd name="T37" fmla="*/ 288 h 288"/>
                  <a:gd name="T38" fmla="*/ 166 w 274"/>
                  <a:gd name="T39" fmla="*/ 241 h 288"/>
                  <a:gd name="T40" fmla="*/ 206 w 274"/>
                  <a:gd name="T41" fmla="*/ 218 h 288"/>
                  <a:gd name="T42" fmla="*/ 250 w 274"/>
                  <a:gd name="T43" fmla="*/ 237 h 288"/>
                  <a:gd name="T44" fmla="*/ 274 w 274"/>
                  <a:gd name="T45" fmla="*/ 195 h 288"/>
                  <a:gd name="T46" fmla="*/ 236 w 274"/>
                  <a:gd name="T47" fmla="*/ 168 h 288"/>
                  <a:gd name="T48" fmla="*/ 236 w 274"/>
                  <a:gd name="T49" fmla="*/ 120 h 288"/>
                  <a:gd name="T50" fmla="*/ 158 w 274"/>
                  <a:gd name="T51" fmla="*/ 180 h 288"/>
                  <a:gd name="T52" fmla="*/ 116 w 274"/>
                  <a:gd name="T53" fmla="*/ 180 h 288"/>
                  <a:gd name="T54" fmla="*/ 96 w 274"/>
                  <a:gd name="T55" fmla="*/ 144 h 288"/>
                  <a:gd name="T56" fmla="*/ 116 w 274"/>
                  <a:gd name="T57" fmla="*/ 108 h 288"/>
                  <a:gd name="T58" fmla="*/ 158 w 274"/>
                  <a:gd name="T59" fmla="*/ 108 h 288"/>
                  <a:gd name="T60" fmla="*/ 179 w 274"/>
                  <a:gd name="T61" fmla="*/ 144 h 288"/>
                  <a:gd name="T62" fmla="*/ 158 w 274"/>
                  <a:gd name="T63" fmla="*/ 1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955675" y="2230438"/>
            <a:ext cx="784225" cy="785812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368425" y="3132138"/>
            <a:ext cx="1038225" cy="1039812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87613" y="3692525"/>
            <a:ext cx="1265237" cy="1263650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30724" name="组合 6"/>
          <p:cNvGrpSpPr/>
          <p:nvPr/>
        </p:nvGrpSpPr>
        <p:grpSpPr bwMode="auto">
          <a:xfrm>
            <a:off x="5091113" y="1343025"/>
            <a:ext cx="5345112" cy="1281113"/>
            <a:chOff x="5090665" y="1074185"/>
            <a:chExt cx="5345106" cy="1281192"/>
          </a:xfrm>
        </p:grpSpPr>
        <p:grpSp>
          <p:nvGrpSpPr>
            <p:cNvPr id="30725" name="组合 7"/>
            <p:cNvGrpSpPr/>
            <p:nvPr/>
          </p:nvGrpSpPr>
          <p:grpSpPr bwMode="auto">
            <a:xfrm>
              <a:off x="5090665" y="1074185"/>
              <a:ext cx="1182913" cy="1281192"/>
              <a:chOff x="7369556" y="1403950"/>
              <a:chExt cx="1182913" cy="1281192"/>
            </a:xfrm>
          </p:grpSpPr>
          <p:grpSp>
            <p:nvGrpSpPr>
              <p:cNvPr id="30726" name="组合 9"/>
              <p:cNvGrpSpPr/>
              <p:nvPr/>
            </p:nvGrpSpPr>
            <p:grpSpPr bwMode="auto"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9034235" y="1882922"/>
                  <a:ext cx="160337" cy="160348"/>
                </a:xfrm>
                <a:prstGeom prst="ellipse">
                  <a:avLst/>
                </a:prstGeom>
                <a:solidFill>
                  <a:srgbClr val="E27A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30" name="文本框 10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462263" y="1377417"/>
              <a:ext cx="3973508" cy="7382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32" name="组合 14"/>
          <p:cNvGrpSpPr/>
          <p:nvPr/>
        </p:nvGrpSpPr>
        <p:grpSpPr bwMode="auto">
          <a:xfrm>
            <a:off x="5091113" y="2882900"/>
            <a:ext cx="5345112" cy="1281113"/>
            <a:chOff x="5090665" y="2883488"/>
            <a:chExt cx="5345106" cy="1281192"/>
          </a:xfrm>
        </p:grpSpPr>
        <p:grpSp>
          <p:nvGrpSpPr>
            <p:cNvPr id="30733" name="组合 15"/>
            <p:cNvGrpSpPr/>
            <p:nvPr/>
          </p:nvGrpSpPr>
          <p:grpSpPr bwMode="auto">
            <a:xfrm>
              <a:off x="5090665" y="2883488"/>
              <a:ext cx="1182913" cy="1281192"/>
              <a:chOff x="7369556" y="1403950"/>
              <a:chExt cx="1182913" cy="1281192"/>
            </a:xfrm>
          </p:grpSpPr>
          <p:grpSp>
            <p:nvGrpSpPr>
              <p:cNvPr id="30734" name="组合 17"/>
              <p:cNvGrpSpPr/>
              <p:nvPr/>
            </p:nvGrpSpPr>
            <p:grpSpPr bwMode="auto"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9034235" y="1882922"/>
                  <a:ext cx="160337" cy="160348"/>
                </a:xfrm>
                <a:prstGeom prst="ellipse">
                  <a:avLst/>
                </a:prstGeom>
                <a:solidFill>
                  <a:srgbClr val="3549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38" name="文本框 18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462263" y="3139092"/>
              <a:ext cx="3973508" cy="7382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40" name="组合 22"/>
          <p:cNvGrpSpPr/>
          <p:nvPr/>
        </p:nvGrpSpPr>
        <p:grpSpPr bwMode="auto">
          <a:xfrm>
            <a:off x="5091113" y="4389438"/>
            <a:ext cx="5345112" cy="1281112"/>
            <a:chOff x="5090665" y="4692792"/>
            <a:chExt cx="5345106" cy="1281192"/>
          </a:xfrm>
        </p:grpSpPr>
        <p:grpSp>
          <p:nvGrpSpPr>
            <p:cNvPr id="30741" name="组合 23"/>
            <p:cNvGrpSpPr/>
            <p:nvPr/>
          </p:nvGrpSpPr>
          <p:grpSpPr bwMode="auto">
            <a:xfrm>
              <a:off x="5090665" y="4692792"/>
              <a:ext cx="1182913" cy="1281192"/>
              <a:chOff x="7369556" y="1403950"/>
              <a:chExt cx="1182913" cy="1281192"/>
            </a:xfrm>
          </p:grpSpPr>
          <p:grpSp>
            <p:nvGrpSpPr>
              <p:cNvPr id="30742" name="组合 25"/>
              <p:cNvGrpSpPr/>
              <p:nvPr/>
            </p:nvGrpSpPr>
            <p:grpSpPr bwMode="auto">
              <a:xfrm>
                <a:off x="7369556" y="1403950"/>
                <a:ext cx="1182913" cy="1281192"/>
                <a:chOff x="8011886" y="1882922"/>
                <a:chExt cx="1182913" cy="1281192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8011886" y="2060733"/>
                  <a:ext cx="1103311" cy="1103381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8765947" y="2048032"/>
                  <a:ext cx="349250" cy="349272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9034235" y="1882922"/>
                  <a:ext cx="160337" cy="160347"/>
                </a:xfrm>
                <a:prstGeom prst="ellipse">
                  <a:avLst/>
                </a:prstGeom>
                <a:solidFill>
                  <a:srgbClr val="EEC8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0746" name="文本框 26"/>
              <p:cNvSpPr txBox="1">
                <a:spLocks noChangeArrowheads="1"/>
              </p:cNvSpPr>
              <p:nvPr/>
            </p:nvSpPr>
            <p:spPr bwMode="auto">
              <a:xfrm>
                <a:off x="7536447" y="1807205"/>
                <a:ext cx="787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462263" y="4942045"/>
              <a:ext cx="3973508" cy="7382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作品中目录框架完整，您可以根据实际进行增添。图表类型和小章节均是一一对应的关系，具有很强的针对性，希望为您的演示加分。</a:t>
              </a:r>
            </a:p>
          </p:txBody>
        </p:sp>
      </p:grpSp>
      <p:grpSp>
        <p:nvGrpSpPr>
          <p:cNvPr id="30748" name="组合 30"/>
          <p:cNvGrpSpPr/>
          <p:nvPr/>
        </p:nvGrpSpPr>
        <p:grpSpPr bwMode="auto">
          <a:xfrm>
            <a:off x="1435100" y="1344613"/>
            <a:ext cx="1968500" cy="4629150"/>
            <a:chOff x="7808913" y="485776"/>
            <a:chExt cx="1046163" cy="2462213"/>
          </a:xfrm>
        </p:grpSpPr>
        <p:sp>
          <p:nvSpPr>
            <p:cNvPr id="30749" name="Freeform 56"/>
            <p:cNvSpPr>
              <a:spLocks noChangeArrowheads="1"/>
            </p:cNvSpPr>
            <p:nvPr/>
          </p:nvSpPr>
          <p:spPr bwMode="auto">
            <a:xfrm>
              <a:off x="8129588" y="2219326"/>
              <a:ext cx="439738" cy="650875"/>
            </a:xfrm>
            <a:custGeom>
              <a:avLst/>
              <a:gdLst>
                <a:gd name="T0" fmla="*/ 277 w 277"/>
                <a:gd name="T1" fmla="*/ 410 h 410"/>
                <a:gd name="T2" fmla="*/ 167 w 277"/>
                <a:gd name="T3" fmla="*/ 410 h 410"/>
                <a:gd name="T4" fmla="*/ 139 w 277"/>
                <a:gd name="T5" fmla="*/ 105 h 410"/>
                <a:gd name="T6" fmla="*/ 110 w 277"/>
                <a:gd name="T7" fmla="*/ 410 h 410"/>
                <a:gd name="T8" fmla="*/ 0 w 277"/>
                <a:gd name="T9" fmla="*/ 410 h 410"/>
                <a:gd name="T10" fmla="*/ 0 w 277"/>
                <a:gd name="T11" fmla="*/ 0 h 410"/>
                <a:gd name="T12" fmla="*/ 277 w 277"/>
                <a:gd name="T13" fmla="*/ 0 h 410"/>
                <a:gd name="T14" fmla="*/ 277 w 277"/>
                <a:gd name="T1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410">
                  <a:moveTo>
                    <a:pt x="277" y="410"/>
                  </a:moveTo>
                  <a:lnTo>
                    <a:pt x="167" y="410"/>
                  </a:lnTo>
                  <a:lnTo>
                    <a:pt x="139" y="105"/>
                  </a:lnTo>
                  <a:lnTo>
                    <a:pt x="110" y="410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77" y="41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0" name="Freeform 57"/>
            <p:cNvSpPr>
              <a:spLocks noChangeArrowheads="1"/>
            </p:cNvSpPr>
            <p:nvPr/>
          </p:nvSpPr>
          <p:spPr bwMode="auto">
            <a:xfrm>
              <a:off x="8007351" y="2765426"/>
              <a:ext cx="323850" cy="182563"/>
            </a:xfrm>
            <a:custGeom>
              <a:avLst/>
              <a:gdLst>
                <a:gd name="T0" fmla="*/ 112 w 141"/>
                <a:gd name="T1" fmla="*/ 17 h 79"/>
                <a:gd name="T2" fmla="*/ 109 w 141"/>
                <a:gd name="T3" fmla="*/ 61 h 79"/>
                <a:gd name="T4" fmla="*/ 20 w 141"/>
                <a:gd name="T5" fmla="*/ 40 h 79"/>
                <a:gd name="T6" fmla="*/ 74 w 141"/>
                <a:gd name="T7" fmla="*/ 0 h 79"/>
                <a:gd name="T8" fmla="*/ 112 w 141"/>
                <a:gd name="T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9">
                  <a:moveTo>
                    <a:pt x="112" y="17"/>
                  </a:moveTo>
                  <a:cubicBezTo>
                    <a:pt x="130" y="36"/>
                    <a:pt x="141" y="57"/>
                    <a:pt x="109" y="61"/>
                  </a:cubicBezTo>
                  <a:cubicBezTo>
                    <a:pt x="80" y="65"/>
                    <a:pt x="0" y="79"/>
                    <a:pt x="20" y="40"/>
                  </a:cubicBezTo>
                  <a:cubicBezTo>
                    <a:pt x="39" y="3"/>
                    <a:pt x="61" y="0"/>
                    <a:pt x="74" y="0"/>
                  </a:cubicBezTo>
                  <a:cubicBezTo>
                    <a:pt x="86" y="0"/>
                    <a:pt x="102" y="7"/>
                    <a:pt x="112" y="1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1" name="Freeform 58"/>
            <p:cNvSpPr>
              <a:spLocks noChangeArrowheads="1"/>
            </p:cNvSpPr>
            <p:nvPr/>
          </p:nvSpPr>
          <p:spPr bwMode="auto">
            <a:xfrm>
              <a:off x="8369301" y="2765426"/>
              <a:ext cx="322263" cy="182563"/>
            </a:xfrm>
            <a:custGeom>
              <a:avLst/>
              <a:gdLst>
                <a:gd name="T0" fmla="*/ 29 w 140"/>
                <a:gd name="T1" fmla="*/ 17 h 79"/>
                <a:gd name="T2" fmla="*/ 31 w 140"/>
                <a:gd name="T3" fmla="*/ 61 h 79"/>
                <a:gd name="T4" fmla="*/ 120 w 140"/>
                <a:gd name="T5" fmla="*/ 40 h 79"/>
                <a:gd name="T6" fmla="*/ 67 w 140"/>
                <a:gd name="T7" fmla="*/ 0 h 79"/>
                <a:gd name="T8" fmla="*/ 29 w 140"/>
                <a:gd name="T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9">
                  <a:moveTo>
                    <a:pt x="29" y="17"/>
                  </a:moveTo>
                  <a:cubicBezTo>
                    <a:pt x="10" y="36"/>
                    <a:pt x="0" y="57"/>
                    <a:pt x="31" y="61"/>
                  </a:cubicBezTo>
                  <a:cubicBezTo>
                    <a:pt x="60" y="65"/>
                    <a:pt x="140" y="79"/>
                    <a:pt x="120" y="40"/>
                  </a:cubicBezTo>
                  <a:cubicBezTo>
                    <a:pt x="101" y="3"/>
                    <a:pt x="79" y="0"/>
                    <a:pt x="67" y="0"/>
                  </a:cubicBezTo>
                  <a:cubicBezTo>
                    <a:pt x="54" y="0"/>
                    <a:pt x="38" y="7"/>
                    <a:pt x="29" y="17"/>
                  </a:cubicBezTo>
                  <a:close/>
                </a:path>
              </a:pathLst>
            </a:custGeom>
            <a:solidFill>
              <a:srgbClr val="56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2" name="Rectangle 59"/>
            <p:cNvSpPr>
              <a:spLocks noChangeArrowheads="1"/>
            </p:cNvSpPr>
            <p:nvPr/>
          </p:nvSpPr>
          <p:spPr bwMode="auto">
            <a:xfrm>
              <a:off x="8218488" y="1641476"/>
              <a:ext cx="263525" cy="593725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Rectangle 60"/>
            <p:cNvSpPr>
              <a:spLocks noChangeArrowheads="1"/>
            </p:cNvSpPr>
            <p:nvPr/>
          </p:nvSpPr>
          <p:spPr bwMode="auto">
            <a:xfrm>
              <a:off x="8320088" y="1654176"/>
              <a:ext cx="50800" cy="58738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54" name="Freeform 61"/>
            <p:cNvSpPr>
              <a:spLocks noChangeArrowheads="1"/>
            </p:cNvSpPr>
            <p:nvPr/>
          </p:nvSpPr>
          <p:spPr bwMode="auto">
            <a:xfrm>
              <a:off x="8277226" y="1706563"/>
              <a:ext cx="149225" cy="512763"/>
            </a:xfrm>
            <a:custGeom>
              <a:avLst/>
              <a:gdLst>
                <a:gd name="T0" fmla="*/ 34 w 94"/>
                <a:gd name="T1" fmla="*/ 0 h 323"/>
                <a:gd name="T2" fmla="*/ 0 w 94"/>
                <a:gd name="T3" fmla="*/ 268 h 323"/>
                <a:gd name="T4" fmla="*/ 48 w 94"/>
                <a:gd name="T5" fmla="*/ 323 h 323"/>
                <a:gd name="T6" fmla="*/ 94 w 94"/>
                <a:gd name="T7" fmla="*/ 267 h 323"/>
                <a:gd name="T8" fmla="*/ 52 w 94"/>
                <a:gd name="T9" fmla="*/ 0 h 323"/>
                <a:gd name="T10" fmla="*/ 34 w 94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323">
                  <a:moveTo>
                    <a:pt x="34" y="0"/>
                  </a:moveTo>
                  <a:lnTo>
                    <a:pt x="0" y="268"/>
                  </a:lnTo>
                  <a:lnTo>
                    <a:pt x="48" y="323"/>
                  </a:lnTo>
                  <a:lnTo>
                    <a:pt x="94" y="267"/>
                  </a:lnTo>
                  <a:lnTo>
                    <a:pt x="5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5" name="Freeform 62"/>
            <p:cNvSpPr>
              <a:spLocks noChangeArrowheads="1"/>
            </p:cNvSpPr>
            <p:nvPr/>
          </p:nvSpPr>
          <p:spPr bwMode="auto">
            <a:xfrm>
              <a:off x="7856538" y="2120901"/>
              <a:ext cx="295275" cy="284163"/>
            </a:xfrm>
            <a:custGeom>
              <a:avLst/>
              <a:gdLst>
                <a:gd name="T0" fmla="*/ 48 w 128"/>
                <a:gd name="T1" fmla="*/ 0 h 123"/>
                <a:gd name="T2" fmla="*/ 26 w 128"/>
                <a:gd name="T3" fmla="*/ 44 h 123"/>
                <a:gd name="T4" fmla="*/ 9 w 128"/>
                <a:gd name="T5" fmla="*/ 94 h 123"/>
                <a:gd name="T6" fmla="*/ 35 w 128"/>
                <a:gd name="T7" fmla="*/ 72 h 123"/>
                <a:gd name="T8" fmla="*/ 39 w 128"/>
                <a:gd name="T9" fmla="*/ 114 h 123"/>
                <a:gd name="T10" fmla="*/ 64 w 128"/>
                <a:gd name="T11" fmla="*/ 81 h 123"/>
                <a:gd name="T12" fmla="*/ 78 w 128"/>
                <a:gd name="T13" fmla="*/ 121 h 123"/>
                <a:gd name="T14" fmla="*/ 88 w 128"/>
                <a:gd name="T15" fmla="*/ 77 h 123"/>
                <a:gd name="T16" fmla="*/ 114 w 128"/>
                <a:gd name="T17" fmla="*/ 90 h 123"/>
                <a:gd name="T18" fmla="*/ 99 w 128"/>
                <a:gd name="T19" fmla="*/ 29 h 123"/>
                <a:gd name="T20" fmla="*/ 48 w 128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23">
                  <a:moveTo>
                    <a:pt x="48" y="0"/>
                  </a:moveTo>
                  <a:cubicBezTo>
                    <a:pt x="48" y="0"/>
                    <a:pt x="39" y="21"/>
                    <a:pt x="26" y="44"/>
                  </a:cubicBezTo>
                  <a:cubicBezTo>
                    <a:pt x="13" y="66"/>
                    <a:pt x="0" y="89"/>
                    <a:pt x="9" y="94"/>
                  </a:cubicBezTo>
                  <a:cubicBezTo>
                    <a:pt x="18" y="100"/>
                    <a:pt x="35" y="72"/>
                    <a:pt x="35" y="72"/>
                  </a:cubicBezTo>
                  <a:cubicBezTo>
                    <a:pt x="35" y="72"/>
                    <a:pt x="22" y="112"/>
                    <a:pt x="39" y="114"/>
                  </a:cubicBezTo>
                  <a:cubicBezTo>
                    <a:pt x="57" y="117"/>
                    <a:pt x="64" y="81"/>
                    <a:pt x="64" y="81"/>
                  </a:cubicBezTo>
                  <a:cubicBezTo>
                    <a:pt x="64" y="81"/>
                    <a:pt x="60" y="120"/>
                    <a:pt x="78" y="121"/>
                  </a:cubicBezTo>
                  <a:cubicBezTo>
                    <a:pt x="96" y="123"/>
                    <a:pt x="88" y="77"/>
                    <a:pt x="88" y="77"/>
                  </a:cubicBezTo>
                  <a:cubicBezTo>
                    <a:pt x="88" y="77"/>
                    <a:pt x="100" y="100"/>
                    <a:pt x="114" y="90"/>
                  </a:cubicBezTo>
                  <a:cubicBezTo>
                    <a:pt x="128" y="80"/>
                    <a:pt x="93" y="55"/>
                    <a:pt x="99" y="2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6" name="Freeform 63"/>
            <p:cNvSpPr>
              <a:spLocks noChangeArrowheads="1"/>
            </p:cNvSpPr>
            <p:nvPr/>
          </p:nvSpPr>
          <p:spPr bwMode="auto">
            <a:xfrm>
              <a:off x="7939088" y="1649413"/>
              <a:ext cx="309563" cy="549275"/>
            </a:xfrm>
            <a:custGeom>
              <a:avLst/>
              <a:gdLst>
                <a:gd name="T0" fmla="*/ 119 w 134"/>
                <a:gd name="T1" fmla="*/ 0 h 238"/>
                <a:gd name="T2" fmla="*/ 0 w 134"/>
                <a:gd name="T3" fmla="*/ 213 h 238"/>
                <a:gd name="T4" fmla="*/ 68 w 134"/>
                <a:gd name="T5" fmla="*/ 238 h 238"/>
                <a:gd name="T6" fmla="*/ 102 w 134"/>
                <a:gd name="T7" fmla="*/ 183 h 238"/>
                <a:gd name="T8" fmla="*/ 134 w 134"/>
                <a:gd name="T9" fmla="*/ 2 h 238"/>
                <a:gd name="T10" fmla="*/ 119 w 134"/>
                <a:gd name="T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38">
                  <a:moveTo>
                    <a:pt x="119" y="0"/>
                  </a:moveTo>
                  <a:cubicBezTo>
                    <a:pt x="119" y="0"/>
                    <a:pt x="22" y="34"/>
                    <a:pt x="0" y="213"/>
                  </a:cubicBezTo>
                  <a:cubicBezTo>
                    <a:pt x="0" y="213"/>
                    <a:pt x="28" y="236"/>
                    <a:pt x="68" y="238"/>
                  </a:cubicBezTo>
                  <a:cubicBezTo>
                    <a:pt x="68" y="238"/>
                    <a:pt x="84" y="189"/>
                    <a:pt x="102" y="183"/>
                  </a:cubicBezTo>
                  <a:cubicBezTo>
                    <a:pt x="134" y="2"/>
                    <a:pt x="134" y="2"/>
                    <a:pt x="134" y="2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7" name="Freeform 64"/>
            <p:cNvSpPr>
              <a:spLocks noChangeArrowheads="1"/>
            </p:cNvSpPr>
            <p:nvPr/>
          </p:nvSpPr>
          <p:spPr bwMode="auto">
            <a:xfrm>
              <a:off x="8258176" y="1649413"/>
              <a:ext cx="87313" cy="73025"/>
            </a:xfrm>
            <a:custGeom>
              <a:avLst/>
              <a:gdLst>
                <a:gd name="T0" fmla="*/ 55 w 55"/>
                <a:gd name="T1" fmla="*/ 5 h 46"/>
                <a:gd name="T2" fmla="*/ 23 w 55"/>
                <a:gd name="T3" fmla="*/ 46 h 46"/>
                <a:gd name="T4" fmla="*/ 0 w 55"/>
                <a:gd name="T5" fmla="*/ 0 h 46"/>
                <a:gd name="T6" fmla="*/ 55 w 55"/>
                <a:gd name="T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6">
                  <a:moveTo>
                    <a:pt x="55" y="5"/>
                  </a:moveTo>
                  <a:lnTo>
                    <a:pt x="23" y="46"/>
                  </a:lnTo>
                  <a:lnTo>
                    <a:pt x="0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8" name="Freeform 65"/>
            <p:cNvSpPr>
              <a:spLocks noChangeArrowheads="1"/>
            </p:cNvSpPr>
            <p:nvPr/>
          </p:nvSpPr>
          <p:spPr bwMode="auto">
            <a:xfrm>
              <a:off x="8110538" y="1624013"/>
              <a:ext cx="173038" cy="620713"/>
            </a:xfrm>
            <a:custGeom>
              <a:avLst/>
              <a:gdLst>
                <a:gd name="T0" fmla="*/ 52 w 75"/>
                <a:gd name="T1" fmla="*/ 0 h 269"/>
                <a:gd name="T2" fmla="*/ 6 w 75"/>
                <a:gd name="T3" fmla="*/ 259 h 269"/>
                <a:gd name="T4" fmla="*/ 50 w 75"/>
                <a:gd name="T5" fmla="*/ 264 h 269"/>
                <a:gd name="T6" fmla="*/ 75 w 75"/>
                <a:gd name="T7" fmla="*/ 0 h 269"/>
                <a:gd name="T8" fmla="*/ 52 w 7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9">
                  <a:moveTo>
                    <a:pt x="52" y="0"/>
                  </a:moveTo>
                  <a:cubicBezTo>
                    <a:pt x="52" y="0"/>
                    <a:pt x="0" y="62"/>
                    <a:pt x="6" y="259"/>
                  </a:cubicBezTo>
                  <a:cubicBezTo>
                    <a:pt x="6" y="259"/>
                    <a:pt x="24" y="269"/>
                    <a:pt x="50" y="264"/>
                  </a:cubicBezTo>
                  <a:cubicBezTo>
                    <a:pt x="50" y="264"/>
                    <a:pt x="57" y="102"/>
                    <a:pt x="75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59" name="Freeform 66"/>
            <p:cNvSpPr>
              <a:spLocks noChangeArrowheads="1"/>
            </p:cNvSpPr>
            <p:nvPr/>
          </p:nvSpPr>
          <p:spPr bwMode="auto">
            <a:xfrm>
              <a:off x="8543926" y="2120901"/>
              <a:ext cx="298450" cy="284163"/>
            </a:xfrm>
            <a:custGeom>
              <a:avLst/>
              <a:gdLst>
                <a:gd name="T0" fmla="*/ 81 w 129"/>
                <a:gd name="T1" fmla="*/ 0 h 123"/>
                <a:gd name="T2" fmla="*/ 103 w 129"/>
                <a:gd name="T3" fmla="*/ 44 h 123"/>
                <a:gd name="T4" fmla="*/ 120 w 129"/>
                <a:gd name="T5" fmla="*/ 94 h 123"/>
                <a:gd name="T6" fmla="*/ 93 w 129"/>
                <a:gd name="T7" fmla="*/ 72 h 123"/>
                <a:gd name="T8" fmla="*/ 89 w 129"/>
                <a:gd name="T9" fmla="*/ 114 h 123"/>
                <a:gd name="T10" fmla="*/ 65 w 129"/>
                <a:gd name="T11" fmla="*/ 81 h 123"/>
                <a:gd name="T12" fmla="*/ 51 w 129"/>
                <a:gd name="T13" fmla="*/ 121 h 123"/>
                <a:gd name="T14" fmla="*/ 40 w 129"/>
                <a:gd name="T15" fmla="*/ 77 h 123"/>
                <a:gd name="T16" fmla="*/ 15 w 129"/>
                <a:gd name="T17" fmla="*/ 90 h 123"/>
                <a:gd name="T18" fmla="*/ 29 w 129"/>
                <a:gd name="T19" fmla="*/ 29 h 123"/>
                <a:gd name="T20" fmla="*/ 81 w 129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23">
                  <a:moveTo>
                    <a:pt x="81" y="0"/>
                  </a:moveTo>
                  <a:cubicBezTo>
                    <a:pt x="81" y="0"/>
                    <a:pt x="90" y="21"/>
                    <a:pt x="103" y="44"/>
                  </a:cubicBezTo>
                  <a:cubicBezTo>
                    <a:pt x="116" y="66"/>
                    <a:pt x="129" y="89"/>
                    <a:pt x="120" y="94"/>
                  </a:cubicBezTo>
                  <a:cubicBezTo>
                    <a:pt x="111" y="100"/>
                    <a:pt x="93" y="72"/>
                    <a:pt x="93" y="72"/>
                  </a:cubicBezTo>
                  <a:cubicBezTo>
                    <a:pt x="93" y="72"/>
                    <a:pt x="107" y="112"/>
                    <a:pt x="89" y="114"/>
                  </a:cubicBezTo>
                  <a:cubicBezTo>
                    <a:pt x="72" y="117"/>
                    <a:pt x="65" y="81"/>
                    <a:pt x="65" y="81"/>
                  </a:cubicBezTo>
                  <a:cubicBezTo>
                    <a:pt x="65" y="81"/>
                    <a:pt x="69" y="120"/>
                    <a:pt x="51" y="121"/>
                  </a:cubicBezTo>
                  <a:cubicBezTo>
                    <a:pt x="33" y="123"/>
                    <a:pt x="40" y="77"/>
                    <a:pt x="40" y="77"/>
                  </a:cubicBezTo>
                  <a:cubicBezTo>
                    <a:pt x="40" y="77"/>
                    <a:pt x="29" y="100"/>
                    <a:pt x="15" y="90"/>
                  </a:cubicBezTo>
                  <a:cubicBezTo>
                    <a:pt x="0" y="80"/>
                    <a:pt x="35" y="55"/>
                    <a:pt x="29" y="29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0" name="Freeform 67"/>
            <p:cNvSpPr>
              <a:spLocks noChangeArrowheads="1"/>
            </p:cNvSpPr>
            <p:nvPr/>
          </p:nvSpPr>
          <p:spPr bwMode="auto">
            <a:xfrm>
              <a:off x="8447088" y="1649413"/>
              <a:ext cx="311150" cy="549275"/>
            </a:xfrm>
            <a:custGeom>
              <a:avLst/>
              <a:gdLst>
                <a:gd name="T0" fmla="*/ 16 w 135"/>
                <a:gd name="T1" fmla="*/ 0 h 238"/>
                <a:gd name="T2" fmla="*/ 135 w 135"/>
                <a:gd name="T3" fmla="*/ 213 h 238"/>
                <a:gd name="T4" fmla="*/ 67 w 135"/>
                <a:gd name="T5" fmla="*/ 238 h 238"/>
                <a:gd name="T6" fmla="*/ 33 w 135"/>
                <a:gd name="T7" fmla="*/ 183 h 238"/>
                <a:gd name="T8" fmla="*/ 0 w 135"/>
                <a:gd name="T9" fmla="*/ 2 h 238"/>
                <a:gd name="T10" fmla="*/ 16 w 135"/>
                <a:gd name="T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38">
                  <a:moveTo>
                    <a:pt x="16" y="0"/>
                  </a:moveTo>
                  <a:cubicBezTo>
                    <a:pt x="16" y="0"/>
                    <a:pt x="112" y="34"/>
                    <a:pt x="135" y="213"/>
                  </a:cubicBezTo>
                  <a:cubicBezTo>
                    <a:pt x="135" y="213"/>
                    <a:pt x="106" y="236"/>
                    <a:pt x="67" y="238"/>
                  </a:cubicBezTo>
                  <a:cubicBezTo>
                    <a:pt x="67" y="238"/>
                    <a:pt x="51" y="189"/>
                    <a:pt x="33" y="183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1" name="Freeform 68"/>
            <p:cNvSpPr>
              <a:spLocks noChangeArrowheads="1"/>
            </p:cNvSpPr>
            <p:nvPr/>
          </p:nvSpPr>
          <p:spPr bwMode="auto">
            <a:xfrm>
              <a:off x="8353426" y="1649413"/>
              <a:ext cx="87313" cy="73025"/>
            </a:xfrm>
            <a:custGeom>
              <a:avLst/>
              <a:gdLst>
                <a:gd name="T0" fmla="*/ 0 w 55"/>
                <a:gd name="T1" fmla="*/ 5 h 46"/>
                <a:gd name="T2" fmla="*/ 32 w 55"/>
                <a:gd name="T3" fmla="*/ 46 h 46"/>
                <a:gd name="T4" fmla="*/ 55 w 55"/>
                <a:gd name="T5" fmla="*/ 0 h 46"/>
                <a:gd name="T6" fmla="*/ 0 w 55"/>
                <a:gd name="T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6">
                  <a:moveTo>
                    <a:pt x="0" y="5"/>
                  </a:moveTo>
                  <a:lnTo>
                    <a:pt x="32" y="46"/>
                  </a:lnTo>
                  <a:lnTo>
                    <a:pt x="5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2" name="Freeform 69"/>
            <p:cNvSpPr>
              <a:spLocks noChangeArrowheads="1"/>
            </p:cNvSpPr>
            <p:nvPr/>
          </p:nvSpPr>
          <p:spPr bwMode="auto">
            <a:xfrm>
              <a:off x="8415338" y="1624013"/>
              <a:ext cx="173038" cy="620713"/>
            </a:xfrm>
            <a:custGeom>
              <a:avLst/>
              <a:gdLst>
                <a:gd name="T0" fmla="*/ 23 w 75"/>
                <a:gd name="T1" fmla="*/ 0 h 269"/>
                <a:gd name="T2" fmla="*/ 68 w 75"/>
                <a:gd name="T3" fmla="*/ 259 h 269"/>
                <a:gd name="T4" fmla="*/ 25 w 75"/>
                <a:gd name="T5" fmla="*/ 264 h 269"/>
                <a:gd name="T6" fmla="*/ 0 w 75"/>
                <a:gd name="T7" fmla="*/ 0 h 269"/>
                <a:gd name="T8" fmla="*/ 23 w 7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9">
                  <a:moveTo>
                    <a:pt x="23" y="0"/>
                  </a:moveTo>
                  <a:cubicBezTo>
                    <a:pt x="23" y="0"/>
                    <a:pt x="75" y="62"/>
                    <a:pt x="68" y="259"/>
                  </a:cubicBezTo>
                  <a:cubicBezTo>
                    <a:pt x="68" y="259"/>
                    <a:pt x="51" y="269"/>
                    <a:pt x="25" y="264"/>
                  </a:cubicBezTo>
                  <a:cubicBezTo>
                    <a:pt x="25" y="264"/>
                    <a:pt x="18" y="102"/>
                    <a:pt x="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3" name="Freeform 70"/>
            <p:cNvSpPr>
              <a:spLocks noChangeArrowheads="1"/>
            </p:cNvSpPr>
            <p:nvPr/>
          </p:nvSpPr>
          <p:spPr bwMode="auto">
            <a:xfrm>
              <a:off x="7845426" y="485776"/>
              <a:ext cx="1009650" cy="687388"/>
            </a:xfrm>
            <a:custGeom>
              <a:avLst/>
              <a:gdLst>
                <a:gd name="T0" fmla="*/ 14 w 438"/>
                <a:gd name="T1" fmla="*/ 295 h 297"/>
                <a:gd name="T2" fmla="*/ 10 w 438"/>
                <a:gd name="T3" fmla="*/ 192 h 297"/>
                <a:gd name="T4" fmla="*/ 22 w 438"/>
                <a:gd name="T5" fmla="*/ 134 h 297"/>
                <a:gd name="T6" fmla="*/ 31 w 438"/>
                <a:gd name="T7" fmla="*/ 145 h 297"/>
                <a:gd name="T8" fmla="*/ 119 w 438"/>
                <a:gd name="T9" fmla="*/ 52 h 297"/>
                <a:gd name="T10" fmla="*/ 116 w 438"/>
                <a:gd name="T11" fmla="*/ 73 h 297"/>
                <a:gd name="T12" fmla="*/ 296 w 438"/>
                <a:gd name="T13" fmla="*/ 15 h 297"/>
                <a:gd name="T14" fmla="*/ 285 w 438"/>
                <a:gd name="T15" fmla="*/ 40 h 297"/>
                <a:gd name="T16" fmla="*/ 363 w 438"/>
                <a:gd name="T17" fmla="*/ 48 h 297"/>
                <a:gd name="T18" fmla="*/ 348 w 438"/>
                <a:gd name="T19" fmla="*/ 69 h 297"/>
                <a:gd name="T20" fmla="*/ 422 w 438"/>
                <a:gd name="T21" fmla="*/ 115 h 297"/>
                <a:gd name="T22" fmla="*/ 407 w 438"/>
                <a:gd name="T23" fmla="*/ 137 h 297"/>
                <a:gd name="T24" fmla="*/ 438 w 438"/>
                <a:gd name="T25" fmla="*/ 171 h 297"/>
                <a:gd name="T26" fmla="*/ 412 w 438"/>
                <a:gd name="T27" fmla="*/ 229 h 297"/>
                <a:gd name="T28" fmla="*/ 399 w 438"/>
                <a:gd name="T29" fmla="*/ 297 h 297"/>
                <a:gd name="T30" fmla="*/ 14 w 438"/>
                <a:gd name="T31" fmla="*/ 29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297">
                  <a:moveTo>
                    <a:pt x="14" y="295"/>
                  </a:moveTo>
                  <a:cubicBezTo>
                    <a:pt x="14" y="295"/>
                    <a:pt x="0" y="238"/>
                    <a:pt x="10" y="192"/>
                  </a:cubicBezTo>
                  <a:cubicBezTo>
                    <a:pt x="20" y="145"/>
                    <a:pt x="23" y="154"/>
                    <a:pt x="22" y="134"/>
                  </a:cubicBezTo>
                  <a:cubicBezTo>
                    <a:pt x="22" y="134"/>
                    <a:pt x="31" y="139"/>
                    <a:pt x="31" y="145"/>
                  </a:cubicBezTo>
                  <a:cubicBezTo>
                    <a:pt x="31" y="145"/>
                    <a:pt x="56" y="67"/>
                    <a:pt x="119" y="52"/>
                  </a:cubicBezTo>
                  <a:cubicBezTo>
                    <a:pt x="119" y="52"/>
                    <a:pt x="114" y="62"/>
                    <a:pt x="116" y="73"/>
                  </a:cubicBezTo>
                  <a:cubicBezTo>
                    <a:pt x="116" y="73"/>
                    <a:pt x="173" y="0"/>
                    <a:pt x="296" y="15"/>
                  </a:cubicBezTo>
                  <a:cubicBezTo>
                    <a:pt x="296" y="15"/>
                    <a:pt x="281" y="31"/>
                    <a:pt x="285" y="40"/>
                  </a:cubicBezTo>
                  <a:cubicBezTo>
                    <a:pt x="285" y="40"/>
                    <a:pt x="342" y="31"/>
                    <a:pt x="363" y="48"/>
                  </a:cubicBezTo>
                  <a:cubicBezTo>
                    <a:pt x="363" y="48"/>
                    <a:pt x="347" y="61"/>
                    <a:pt x="348" y="69"/>
                  </a:cubicBezTo>
                  <a:cubicBezTo>
                    <a:pt x="348" y="69"/>
                    <a:pt x="393" y="67"/>
                    <a:pt x="422" y="115"/>
                  </a:cubicBezTo>
                  <a:cubicBezTo>
                    <a:pt x="422" y="115"/>
                    <a:pt x="405" y="128"/>
                    <a:pt x="407" y="137"/>
                  </a:cubicBezTo>
                  <a:cubicBezTo>
                    <a:pt x="407" y="137"/>
                    <a:pt x="432" y="147"/>
                    <a:pt x="438" y="171"/>
                  </a:cubicBezTo>
                  <a:cubicBezTo>
                    <a:pt x="438" y="171"/>
                    <a:pt x="413" y="195"/>
                    <a:pt x="412" y="229"/>
                  </a:cubicBezTo>
                  <a:cubicBezTo>
                    <a:pt x="411" y="262"/>
                    <a:pt x="401" y="295"/>
                    <a:pt x="399" y="297"/>
                  </a:cubicBezTo>
                  <a:lnTo>
                    <a:pt x="14" y="295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4" name="Freeform 71"/>
            <p:cNvSpPr>
              <a:spLocks noChangeArrowheads="1"/>
            </p:cNvSpPr>
            <p:nvPr/>
          </p:nvSpPr>
          <p:spPr bwMode="auto">
            <a:xfrm>
              <a:off x="8258176" y="779463"/>
              <a:ext cx="398463" cy="363538"/>
            </a:xfrm>
            <a:custGeom>
              <a:avLst/>
              <a:gdLst>
                <a:gd name="T0" fmla="*/ 2 w 173"/>
                <a:gd name="T1" fmla="*/ 103 h 157"/>
                <a:gd name="T2" fmla="*/ 70 w 173"/>
                <a:gd name="T3" fmla="*/ 0 h 157"/>
                <a:gd name="T4" fmla="*/ 56 w 173"/>
                <a:gd name="T5" fmla="*/ 36 h 157"/>
                <a:gd name="T6" fmla="*/ 131 w 173"/>
                <a:gd name="T7" fmla="*/ 19 h 157"/>
                <a:gd name="T8" fmla="*/ 108 w 173"/>
                <a:gd name="T9" fmla="*/ 35 h 157"/>
                <a:gd name="T10" fmla="*/ 173 w 173"/>
                <a:gd name="T11" fmla="*/ 109 h 157"/>
                <a:gd name="T12" fmla="*/ 2 w 173"/>
                <a:gd name="T13" fmla="*/ 10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57">
                  <a:moveTo>
                    <a:pt x="2" y="103"/>
                  </a:moveTo>
                  <a:cubicBezTo>
                    <a:pt x="2" y="103"/>
                    <a:pt x="0" y="14"/>
                    <a:pt x="70" y="0"/>
                  </a:cubicBezTo>
                  <a:cubicBezTo>
                    <a:pt x="70" y="0"/>
                    <a:pt x="53" y="29"/>
                    <a:pt x="56" y="36"/>
                  </a:cubicBezTo>
                  <a:cubicBezTo>
                    <a:pt x="56" y="36"/>
                    <a:pt x="84" y="4"/>
                    <a:pt x="131" y="19"/>
                  </a:cubicBezTo>
                  <a:cubicBezTo>
                    <a:pt x="131" y="19"/>
                    <a:pt x="110" y="24"/>
                    <a:pt x="108" y="35"/>
                  </a:cubicBezTo>
                  <a:cubicBezTo>
                    <a:pt x="108" y="35"/>
                    <a:pt x="169" y="26"/>
                    <a:pt x="173" y="109"/>
                  </a:cubicBezTo>
                  <a:cubicBezTo>
                    <a:pt x="173" y="109"/>
                    <a:pt x="51" y="157"/>
                    <a:pt x="2" y="103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5" name="Freeform 72"/>
            <p:cNvSpPr>
              <a:spLocks noChangeArrowheads="1"/>
            </p:cNvSpPr>
            <p:nvPr/>
          </p:nvSpPr>
          <p:spPr bwMode="auto">
            <a:xfrm>
              <a:off x="7808913" y="1119188"/>
              <a:ext cx="149225" cy="223838"/>
            </a:xfrm>
            <a:custGeom>
              <a:avLst/>
              <a:gdLst>
                <a:gd name="T0" fmla="*/ 65 w 65"/>
                <a:gd name="T1" fmla="*/ 21 h 97"/>
                <a:gd name="T2" fmla="*/ 15 w 65"/>
                <a:gd name="T3" fmla="*/ 21 h 97"/>
                <a:gd name="T4" fmla="*/ 65 w 65"/>
                <a:gd name="T5" fmla="*/ 97 h 97"/>
                <a:gd name="T6" fmla="*/ 65 w 65"/>
                <a:gd name="T7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7">
                  <a:moveTo>
                    <a:pt x="65" y="21"/>
                  </a:moveTo>
                  <a:cubicBezTo>
                    <a:pt x="65" y="21"/>
                    <a:pt x="30" y="0"/>
                    <a:pt x="15" y="21"/>
                  </a:cubicBezTo>
                  <a:cubicBezTo>
                    <a:pt x="0" y="43"/>
                    <a:pt x="28" y="82"/>
                    <a:pt x="65" y="97"/>
                  </a:cubicBezTo>
                  <a:lnTo>
                    <a:pt x="65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6" name="Freeform 73"/>
            <p:cNvSpPr>
              <a:spLocks noChangeArrowheads="1"/>
            </p:cNvSpPr>
            <p:nvPr/>
          </p:nvSpPr>
          <p:spPr bwMode="auto">
            <a:xfrm>
              <a:off x="8691563" y="1119188"/>
              <a:ext cx="150813" cy="223838"/>
            </a:xfrm>
            <a:custGeom>
              <a:avLst/>
              <a:gdLst>
                <a:gd name="T0" fmla="*/ 0 w 65"/>
                <a:gd name="T1" fmla="*/ 21 h 97"/>
                <a:gd name="T2" fmla="*/ 51 w 65"/>
                <a:gd name="T3" fmla="*/ 21 h 97"/>
                <a:gd name="T4" fmla="*/ 0 w 65"/>
                <a:gd name="T5" fmla="*/ 97 h 97"/>
                <a:gd name="T6" fmla="*/ 0 w 65"/>
                <a:gd name="T7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7">
                  <a:moveTo>
                    <a:pt x="0" y="21"/>
                  </a:moveTo>
                  <a:cubicBezTo>
                    <a:pt x="0" y="21"/>
                    <a:pt x="36" y="0"/>
                    <a:pt x="51" y="21"/>
                  </a:cubicBezTo>
                  <a:cubicBezTo>
                    <a:pt x="65" y="43"/>
                    <a:pt x="38" y="82"/>
                    <a:pt x="0" y="97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7" name="Freeform 74"/>
            <p:cNvSpPr>
              <a:spLocks noChangeArrowheads="1"/>
            </p:cNvSpPr>
            <p:nvPr/>
          </p:nvSpPr>
          <p:spPr bwMode="auto">
            <a:xfrm>
              <a:off x="7854951" y="890588"/>
              <a:ext cx="941388" cy="776288"/>
            </a:xfrm>
            <a:custGeom>
              <a:avLst/>
              <a:gdLst>
                <a:gd name="T0" fmla="*/ 389 w 408"/>
                <a:gd name="T1" fmla="*/ 194 h 336"/>
                <a:gd name="T2" fmla="*/ 371 w 408"/>
                <a:gd name="T3" fmla="*/ 118 h 336"/>
                <a:gd name="T4" fmla="*/ 346 w 408"/>
                <a:gd name="T5" fmla="*/ 44 h 336"/>
                <a:gd name="T6" fmla="*/ 204 w 408"/>
                <a:gd name="T7" fmla="*/ 61 h 336"/>
                <a:gd name="T8" fmla="*/ 62 w 408"/>
                <a:gd name="T9" fmla="*/ 44 h 336"/>
                <a:gd name="T10" fmla="*/ 37 w 408"/>
                <a:gd name="T11" fmla="*/ 118 h 336"/>
                <a:gd name="T12" fmla="*/ 19 w 408"/>
                <a:gd name="T13" fmla="*/ 194 h 336"/>
                <a:gd name="T14" fmla="*/ 204 w 408"/>
                <a:gd name="T15" fmla="*/ 336 h 336"/>
                <a:gd name="T16" fmla="*/ 389 w 408"/>
                <a:gd name="T17" fmla="*/ 19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336">
                  <a:moveTo>
                    <a:pt x="389" y="194"/>
                  </a:moveTo>
                  <a:cubicBezTo>
                    <a:pt x="379" y="175"/>
                    <a:pt x="371" y="170"/>
                    <a:pt x="371" y="118"/>
                  </a:cubicBezTo>
                  <a:cubicBezTo>
                    <a:pt x="371" y="66"/>
                    <a:pt x="346" y="44"/>
                    <a:pt x="346" y="44"/>
                  </a:cubicBezTo>
                  <a:cubicBezTo>
                    <a:pt x="287" y="0"/>
                    <a:pt x="204" y="61"/>
                    <a:pt x="204" y="61"/>
                  </a:cubicBezTo>
                  <a:cubicBezTo>
                    <a:pt x="204" y="61"/>
                    <a:pt x="121" y="0"/>
                    <a:pt x="62" y="44"/>
                  </a:cubicBezTo>
                  <a:cubicBezTo>
                    <a:pt x="62" y="44"/>
                    <a:pt x="37" y="66"/>
                    <a:pt x="37" y="118"/>
                  </a:cubicBezTo>
                  <a:cubicBezTo>
                    <a:pt x="37" y="170"/>
                    <a:pt x="29" y="175"/>
                    <a:pt x="19" y="194"/>
                  </a:cubicBezTo>
                  <a:cubicBezTo>
                    <a:pt x="10" y="214"/>
                    <a:pt x="0" y="336"/>
                    <a:pt x="204" y="336"/>
                  </a:cubicBezTo>
                  <a:cubicBezTo>
                    <a:pt x="408" y="336"/>
                    <a:pt x="399" y="214"/>
                    <a:pt x="389" y="194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68" name="Oval 75"/>
            <p:cNvSpPr>
              <a:spLocks noChangeArrowheads="1"/>
            </p:cNvSpPr>
            <p:nvPr/>
          </p:nvSpPr>
          <p:spPr bwMode="auto">
            <a:xfrm>
              <a:off x="8066088" y="1236663"/>
              <a:ext cx="92075" cy="93663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69" name="Freeform 76"/>
            <p:cNvSpPr>
              <a:spLocks noChangeArrowheads="1"/>
            </p:cNvSpPr>
            <p:nvPr/>
          </p:nvSpPr>
          <p:spPr bwMode="auto">
            <a:xfrm>
              <a:off x="8085138" y="1241426"/>
              <a:ext cx="44450" cy="28575"/>
            </a:xfrm>
            <a:custGeom>
              <a:avLst/>
              <a:gdLst>
                <a:gd name="T0" fmla="*/ 18 w 19"/>
                <a:gd name="T1" fmla="*/ 4 h 12"/>
                <a:gd name="T2" fmla="*/ 10 w 19"/>
                <a:gd name="T3" fmla="*/ 11 h 12"/>
                <a:gd name="T4" fmla="*/ 0 w 19"/>
                <a:gd name="T5" fmla="*/ 8 h 12"/>
                <a:gd name="T6" fmla="*/ 8 w 19"/>
                <a:gd name="T7" fmla="*/ 1 h 12"/>
                <a:gd name="T8" fmla="*/ 18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7"/>
                    <a:pt x="15" y="10"/>
                    <a:pt x="10" y="11"/>
                  </a:cubicBezTo>
                  <a:cubicBezTo>
                    <a:pt x="5" y="12"/>
                    <a:pt x="1" y="11"/>
                    <a:pt x="0" y="8"/>
                  </a:cubicBezTo>
                  <a:cubicBezTo>
                    <a:pt x="0" y="5"/>
                    <a:pt x="3" y="2"/>
                    <a:pt x="8" y="1"/>
                  </a:cubicBezTo>
                  <a:cubicBezTo>
                    <a:pt x="13" y="0"/>
                    <a:pt x="18" y="2"/>
                    <a:pt x="18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0" name="Freeform 77"/>
            <p:cNvSpPr>
              <a:spLocks noChangeArrowheads="1"/>
            </p:cNvSpPr>
            <p:nvPr/>
          </p:nvSpPr>
          <p:spPr bwMode="auto">
            <a:xfrm>
              <a:off x="8023226" y="1123951"/>
              <a:ext cx="177800" cy="60325"/>
            </a:xfrm>
            <a:custGeom>
              <a:avLst/>
              <a:gdLst>
                <a:gd name="T0" fmla="*/ 0 w 112"/>
                <a:gd name="T1" fmla="*/ 9 h 38"/>
                <a:gd name="T2" fmla="*/ 0 w 112"/>
                <a:gd name="T3" fmla="*/ 38 h 38"/>
                <a:gd name="T4" fmla="*/ 112 w 112"/>
                <a:gd name="T5" fmla="*/ 32 h 38"/>
                <a:gd name="T6" fmla="*/ 112 w 112"/>
                <a:gd name="T7" fmla="*/ 0 h 38"/>
                <a:gd name="T8" fmla="*/ 0 w 112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8">
                  <a:moveTo>
                    <a:pt x="0" y="9"/>
                  </a:moveTo>
                  <a:lnTo>
                    <a:pt x="0" y="38"/>
                  </a:lnTo>
                  <a:lnTo>
                    <a:pt x="112" y="32"/>
                  </a:lnTo>
                  <a:lnTo>
                    <a:pt x="1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1" name="Oval 78"/>
            <p:cNvSpPr>
              <a:spLocks noChangeArrowheads="1"/>
            </p:cNvSpPr>
            <p:nvPr/>
          </p:nvSpPr>
          <p:spPr bwMode="auto">
            <a:xfrm>
              <a:off x="8475663" y="1236663"/>
              <a:ext cx="93663" cy="93663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72" name="Freeform 79"/>
            <p:cNvSpPr>
              <a:spLocks noChangeArrowheads="1"/>
            </p:cNvSpPr>
            <p:nvPr/>
          </p:nvSpPr>
          <p:spPr bwMode="auto">
            <a:xfrm>
              <a:off x="8493126" y="1241426"/>
              <a:ext cx="44450" cy="28575"/>
            </a:xfrm>
            <a:custGeom>
              <a:avLst/>
              <a:gdLst>
                <a:gd name="T0" fmla="*/ 19 w 19"/>
                <a:gd name="T1" fmla="*/ 4 h 12"/>
                <a:gd name="T2" fmla="*/ 11 w 19"/>
                <a:gd name="T3" fmla="*/ 11 h 12"/>
                <a:gd name="T4" fmla="*/ 1 w 19"/>
                <a:gd name="T5" fmla="*/ 8 h 12"/>
                <a:gd name="T6" fmla="*/ 9 w 19"/>
                <a:gd name="T7" fmla="*/ 1 h 12"/>
                <a:gd name="T8" fmla="*/ 19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9" y="4"/>
                  </a:moveTo>
                  <a:cubicBezTo>
                    <a:pt x="19" y="7"/>
                    <a:pt x="16" y="10"/>
                    <a:pt x="11" y="11"/>
                  </a:cubicBezTo>
                  <a:cubicBezTo>
                    <a:pt x="6" y="12"/>
                    <a:pt x="1" y="11"/>
                    <a:pt x="1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3" y="0"/>
                    <a:pt x="18" y="2"/>
                    <a:pt x="19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3" name="Freeform 80"/>
            <p:cNvSpPr>
              <a:spLocks noChangeArrowheads="1"/>
            </p:cNvSpPr>
            <p:nvPr/>
          </p:nvSpPr>
          <p:spPr bwMode="auto">
            <a:xfrm>
              <a:off x="8432801" y="1123951"/>
              <a:ext cx="180975" cy="60325"/>
            </a:xfrm>
            <a:custGeom>
              <a:avLst/>
              <a:gdLst>
                <a:gd name="T0" fmla="*/ 114 w 114"/>
                <a:gd name="T1" fmla="*/ 9 h 38"/>
                <a:gd name="T2" fmla="*/ 114 w 114"/>
                <a:gd name="T3" fmla="*/ 38 h 38"/>
                <a:gd name="T4" fmla="*/ 0 w 114"/>
                <a:gd name="T5" fmla="*/ 32 h 38"/>
                <a:gd name="T6" fmla="*/ 0 w 114"/>
                <a:gd name="T7" fmla="*/ 0 h 38"/>
                <a:gd name="T8" fmla="*/ 114 w 114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8">
                  <a:moveTo>
                    <a:pt x="114" y="9"/>
                  </a:moveTo>
                  <a:lnTo>
                    <a:pt x="114" y="3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4" name="Freeform 81"/>
            <p:cNvSpPr>
              <a:spLocks noChangeArrowheads="1"/>
            </p:cNvSpPr>
            <p:nvPr/>
          </p:nvSpPr>
          <p:spPr bwMode="auto">
            <a:xfrm>
              <a:off x="8274051" y="1352551"/>
              <a:ext cx="122238" cy="69850"/>
            </a:xfrm>
            <a:custGeom>
              <a:avLst/>
              <a:gdLst>
                <a:gd name="T0" fmla="*/ 0 w 53"/>
                <a:gd name="T1" fmla="*/ 30 h 30"/>
                <a:gd name="T2" fmla="*/ 22 w 53"/>
                <a:gd name="T3" fmla="*/ 2 h 30"/>
                <a:gd name="T4" fmla="*/ 53 w 53"/>
                <a:gd name="T5" fmla="*/ 27 h 30"/>
                <a:gd name="T6" fmla="*/ 23 w 53"/>
                <a:gd name="T7" fmla="*/ 11 h 30"/>
                <a:gd name="T8" fmla="*/ 0 w 5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0">
                  <a:moveTo>
                    <a:pt x="0" y="30"/>
                  </a:moveTo>
                  <a:cubicBezTo>
                    <a:pt x="0" y="30"/>
                    <a:pt x="1" y="4"/>
                    <a:pt x="22" y="2"/>
                  </a:cubicBezTo>
                  <a:cubicBezTo>
                    <a:pt x="43" y="0"/>
                    <a:pt x="53" y="27"/>
                    <a:pt x="53" y="27"/>
                  </a:cubicBezTo>
                  <a:cubicBezTo>
                    <a:pt x="53" y="27"/>
                    <a:pt x="39" y="9"/>
                    <a:pt x="23" y="11"/>
                  </a:cubicBezTo>
                  <a:cubicBezTo>
                    <a:pt x="7" y="12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5" name="Freeform 82"/>
            <p:cNvSpPr>
              <a:spLocks noChangeArrowheads="1"/>
            </p:cNvSpPr>
            <p:nvPr/>
          </p:nvSpPr>
          <p:spPr bwMode="auto">
            <a:xfrm>
              <a:off x="8181976" y="1417638"/>
              <a:ext cx="369888" cy="192088"/>
            </a:xfrm>
            <a:custGeom>
              <a:avLst/>
              <a:gdLst>
                <a:gd name="T0" fmla="*/ 0 w 160"/>
                <a:gd name="T1" fmla="*/ 32 h 83"/>
                <a:gd name="T2" fmla="*/ 150 w 160"/>
                <a:gd name="T3" fmla="*/ 0 h 83"/>
                <a:gd name="T4" fmla="*/ 29 w 160"/>
                <a:gd name="T5" fmla="*/ 68 h 83"/>
                <a:gd name="T6" fmla="*/ 0 w 160"/>
                <a:gd name="T7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83">
                  <a:moveTo>
                    <a:pt x="0" y="32"/>
                  </a:moveTo>
                  <a:cubicBezTo>
                    <a:pt x="0" y="32"/>
                    <a:pt x="118" y="44"/>
                    <a:pt x="150" y="0"/>
                  </a:cubicBezTo>
                  <a:cubicBezTo>
                    <a:pt x="150" y="0"/>
                    <a:pt x="160" y="83"/>
                    <a:pt x="29" y="68"/>
                  </a:cubicBezTo>
                  <a:cubicBezTo>
                    <a:pt x="29" y="68"/>
                    <a:pt x="30" y="50"/>
                    <a:pt x="0" y="32"/>
                  </a:cubicBezTo>
                  <a:close/>
                </a:path>
              </a:pathLst>
            </a:custGeom>
            <a:solidFill>
              <a:srgbClr val="49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76" name="Freeform 83"/>
            <p:cNvSpPr>
              <a:spLocks noChangeArrowheads="1"/>
            </p:cNvSpPr>
            <p:nvPr/>
          </p:nvSpPr>
          <p:spPr bwMode="auto">
            <a:xfrm>
              <a:off x="8280401" y="1522413"/>
              <a:ext cx="185738" cy="61913"/>
            </a:xfrm>
            <a:custGeom>
              <a:avLst/>
              <a:gdLst>
                <a:gd name="T0" fmla="*/ 80 w 80"/>
                <a:gd name="T1" fmla="*/ 10 h 27"/>
                <a:gd name="T2" fmla="*/ 27 w 80"/>
                <a:gd name="T3" fmla="*/ 1 h 27"/>
                <a:gd name="T4" fmla="*/ 1 w 80"/>
                <a:gd name="T5" fmla="*/ 24 h 27"/>
                <a:gd name="T6" fmla="*/ 80 w 80"/>
                <a:gd name="T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7">
                  <a:moveTo>
                    <a:pt x="80" y="10"/>
                  </a:moveTo>
                  <a:cubicBezTo>
                    <a:pt x="63" y="1"/>
                    <a:pt x="47" y="0"/>
                    <a:pt x="27" y="1"/>
                  </a:cubicBezTo>
                  <a:cubicBezTo>
                    <a:pt x="3" y="2"/>
                    <a:pt x="0" y="13"/>
                    <a:pt x="1" y="24"/>
                  </a:cubicBezTo>
                  <a:cubicBezTo>
                    <a:pt x="40" y="27"/>
                    <a:pt x="64" y="20"/>
                    <a:pt x="80" y="10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3389313" y="2992438"/>
            <a:ext cx="600075" cy="601662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 flipH="1">
            <a:off x="1174750" y="4403725"/>
            <a:ext cx="280988" cy="282575"/>
          </a:xfrm>
          <a:prstGeom prst="rect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成功案例</a:t>
            </a:r>
          </a:p>
        </p:txBody>
      </p:sp>
      <p:grpSp>
        <p:nvGrpSpPr>
          <p:cNvPr id="30780" name="组合 65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0781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2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3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4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5"/>
          <a:stretch>
            <a:fillRect/>
          </a:stretch>
        </p:blipFill>
        <p:spPr bwMode="auto">
          <a:xfrm>
            <a:off x="458788" y="-17463"/>
            <a:ext cx="589121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4" name="组合 11"/>
          <p:cNvGrpSpPr/>
          <p:nvPr/>
        </p:nvGrpSpPr>
        <p:grpSpPr bwMode="auto"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331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16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1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537200" y="4916488"/>
            <a:ext cx="1016000" cy="1941512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5537200" y="3406775"/>
            <a:ext cx="1016000" cy="1509713"/>
          </a:xfrm>
          <a:prstGeom prst="rect">
            <a:avLst/>
          </a:prstGeom>
          <a:solidFill>
            <a:srgbClr val="DE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5537200" y="1878013"/>
            <a:ext cx="1016000" cy="1528762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5537200" y="-17463"/>
            <a:ext cx="1016000" cy="1895476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3" name="Freeform 16"/>
          <p:cNvSpPr>
            <a:spLocks noEditPoints="1" noChangeArrowheads="1"/>
          </p:cNvSpPr>
          <p:nvPr/>
        </p:nvSpPr>
        <p:spPr bwMode="auto">
          <a:xfrm>
            <a:off x="5781675" y="2439988"/>
            <a:ext cx="609600" cy="444500"/>
          </a:xfrm>
          <a:custGeom>
            <a:avLst/>
            <a:gdLst>
              <a:gd name="T0" fmla="*/ 28 w 30"/>
              <a:gd name="T1" fmla="*/ 0 h 23"/>
              <a:gd name="T2" fmla="*/ 2 w 30"/>
              <a:gd name="T3" fmla="*/ 0 h 23"/>
              <a:gd name="T4" fmla="*/ 0 w 30"/>
              <a:gd name="T5" fmla="*/ 2 h 23"/>
              <a:gd name="T6" fmla="*/ 0 w 30"/>
              <a:gd name="T7" fmla="*/ 22 h 23"/>
              <a:gd name="T8" fmla="*/ 2 w 30"/>
              <a:gd name="T9" fmla="*/ 23 h 23"/>
              <a:gd name="T10" fmla="*/ 28 w 30"/>
              <a:gd name="T11" fmla="*/ 23 h 23"/>
              <a:gd name="T12" fmla="*/ 30 w 30"/>
              <a:gd name="T13" fmla="*/ 22 h 23"/>
              <a:gd name="T14" fmla="*/ 30 w 30"/>
              <a:gd name="T15" fmla="*/ 2 h 23"/>
              <a:gd name="T16" fmla="*/ 28 w 30"/>
              <a:gd name="T17" fmla="*/ 0 h 23"/>
              <a:gd name="T18" fmla="*/ 4 w 30"/>
              <a:gd name="T19" fmla="*/ 4 h 23"/>
              <a:gd name="T20" fmla="*/ 11 w 30"/>
              <a:gd name="T21" fmla="*/ 11 h 23"/>
              <a:gd name="T22" fmla="*/ 11 w 30"/>
              <a:gd name="T23" fmla="*/ 11 h 23"/>
              <a:gd name="T24" fmla="*/ 4 w 30"/>
              <a:gd name="T25" fmla="*/ 19 h 23"/>
              <a:gd name="T26" fmla="*/ 4 w 30"/>
              <a:gd name="T27" fmla="*/ 4 h 23"/>
              <a:gd name="T28" fmla="*/ 15 w 30"/>
              <a:gd name="T29" fmla="*/ 12 h 23"/>
              <a:gd name="T30" fmla="*/ 5 w 30"/>
              <a:gd name="T31" fmla="*/ 4 h 23"/>
              <a:gd name="T32" fmla="*/ 25 w 30"/>
              <a:gd name="T33" fmla="*/ 4 h 23"/>
              <a:gd name="T34" fmla="*/ 15 w 30"/>
              <a:gd name="T35" fmla="*/ 12 h 23"/>
              <a:gd name="T36" fmla="*/ 12 w 30"/>
              <a:gd name="T37" fmla="*/ 12 h 23"/>
              <a:gd name="T38" fmla="*/ 12 w 30"/>
              <a:gd name="T39" fmla="*/ 12 h 23"/>
              <a:gd name="T40" fmla="*/ 14 w 30"/>
              <a:gd name="T41" fmla="*/ 14 h 23"/>
              <a:gd name="T42" fmla="*/ 15 w 30"/>
              <a:gd name="T43" fmla="*/ 14 h 23"/>
              <a:gd name="T44" fmla="*/ 15 w 30"/>
              <a:gd name="T45" fmla="*/ 14 h 23"/>
              <a:gd name="T46" fmla="*/ 15 w 30"/>
              <a:gd name="T47" fmla="*/ 14 h 23"/>
              <a:gd name="T48" fmla="*/ 15 w 30"/>
              <a:gd name="T49" fmla="*/ 14 h 23"/>
              <a:gd name="T50" fmla="*/ 15 w 30"/>
              <a:gd name="T51" fmla="*/ 14 h 23"/>
              <a:gd name="T52" fmla="*/ 15 w 30"/>
              <a:gd name="T53" fmla="*/ 14 h 23"/>
              <a:gd name="T54" fmla="*/ 15 w 30"/>
              <a:gd name="T55" fmla="*/ 14 h 23"/>
              <a:gd name="T56" fmla="*/ 15 w 30"/>
              <a:gd name="T57" fmla="*/ 14 h 23"/>
              <a:gd name="T58" fmla="*/ 15 w 30"/>
              <a:gd name="T59" fmla="*/ 14 h 23"/>
              <a:gd name="T60" fmla="*/ 15 w 30"/>
              <a:gd name="T61" fmla="*/ 14 h 23"/>
              <a:gd name="T62" fmla="*/ 15 w 30"/>
              <a:gd name="T63" fmla="*/ 14 h 23"/>
              <a:gd name="T64" fmla="*/ 15 w 30"/>
              <a:gd name="T65" fmla="*/ 14 h 23"/>
              <a:gd name="T66" fmla="*/ 15 w 30"/>
              <a:gd name="T67" fmla="*/ 14 h 23"/>
              <a:gd name="T68" fmla="*/ 15 w 30"/>
              <a:gd name="T69" fmla="*/ 14 h 23"/>
              <a:gd name="T70" fmla="*/ 16 w 30"/>
              <a:gd name="T71" fmla="*/ 14 h 23"/>
              <a:gd name="T72" fmla="*/ 16 w 30"/>
              <a:gd name="T73" fmla="*/ 14 h 23"/>
              <a:gd name="T74" fmla="*/ 18 w 30"/>
              <a:gd name="T75" fmla="*/ 12 h 23"/>
              <a:gd name="T76" fmla="*/ 18 w 30"/>
              <a:gd name="T77" fmla="*/ 12 h 23"/>
              <a:gd name="T78" fmla="*/ 25 w 30"/>
              <a:gd name="T79" fmla="*/ 20 h 23"/>
              <a:gd name="T80" fmla="*/ 5 w 30"/>
              <a:gd name="T81" fmla="*/ 20 h 23"/>
              <a:gd name="T82" fmla="*/ 12 w 30"/>
              <a:gd name="T83" fmla="*/ 12 h 23"/>
              <a:gd name="T84" fmla="*/ 19 w 30"/>
              <a:gd name="T85" fmla="*/ 11 h 23"/>
              <a:gd name="T86" fmla="*/ 19 w 30"/>
              <a:gd name="T87" fmla="*/ 11 h 23"/>
              <a:gd name="T88" fmla="*/ 26 w 30"/>
              <a:gd name="T89" fmla="*/ 4 h 23"/>
              <a:gd name="T90" fmla="*/ 26 w 30"/>
              <a:gd name="T91" fmla="*/ 19 h 23"/>
              <a:gd name="T92" fmla="*/ 19 w 30"/>
              <a:gd name="T9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23">
                <a:moveTo>
                  <a:pt x="2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1" y="23"/>
                  <a:pt x="2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2"/>
                  <a:pt x="30" y="2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lose/>
                <a:moveTo>
                  <a:pt x="4" y="4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4" y="19"/>
                  <a:pt x="4" y="19"/>
                  <a:pt x="4" y="19"/>
                </a:cubicBezTo>
                <a:lnTo>
                  <a:pt x="4" y="4"/>
                </a:lnTo>
                <a:close/>
                <a:moveTo>
                  <a:pt x="15" y="12"/>
                </a:moveTo>
                <a:cubicBezTo>
                  <a:pt x="5" y="4"/>
                  <a:pt x="5" y="4"/>
                  <a:pt x="5" y="4"/>
                </a:cubicBezTo>
                <a:cubicBezTo>
                  <a:pt x="25" y="4"/>
                  <a:pt x="25" y="4"/>
                  <a:pt x="25" y="4"/>
                </a:cubicBezTo>
                <a:lnTo>
                  <a:pt x="15" y="12"/>
                </a:ln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25" y="20"/>
                  <a:pt x="25" y="20"/>
                  <a:pt x="25" y="20"/>
                </a:cubicBezTo>
                <a:cubicBezTo>
                  <a:pt x="5" y="20"/>
                  <a:pt x="5" y="20"/>
                  <a:pt x="5" y="20"/>
                </a:cubicBezTo>
                <a:lnTo>
                  <a:pt x="12" y="12"/>
                </a:ln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9"/>
                  <a:pt x="26" y="19"/>
                  <a:pt x="26" y="19"/>
                </a:cubicBezTo>
                <a:lnTo>
                  <a:pt x="19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4" name="Freeform 17"/>
          <p:cNvSpPr>
            <a:spLocks noEditPoints="1" noChangeArrowheads="1"/>
          </p:cNvSpPr>
          <p:nvPr/>
        </p:nvSpPr>
        <p:spPr bwMode="auto">
          <a:xfrm>
            <a:off x="5821363" y="5322888"/>
            <a:ext cx="528637" cy="696912"/>
          </a:xfrm>
          <a:custGeom>
            <a:avLst/>
            <a:gdLst>
              <a:gd name="T0" fmla="*/ 13 w 26"/>
              <a:gd name="T1" fmla="*/ 0 h 36"/>
              <a:gd name="T2" fmla="*/ 0 w 26"/>
              <a:gd name="T3" fmla="*/ 13 h 36"/>
              <a:gd name="T4" fmla="*/ 13 w 26"/>
              <a:gd name="T5" fmla="*/ 36 h 36"/>
              <a:gd name="T6" fmla="*/ 26 w 26"/>
              <a:gd name="T7" fmla="*/ 13 h 36"/>
              <a:gd name="T8" fmla="*/ 13 w 26"/>
              <a:gd name="T9" fmla="*/ 0 h 36"/>
              <a:gd name="T10" fmla="*/ 13 w 26"/>
              <a:gd name="T11" fmla="*/ 22 h 36"/>
              <a:gd name="T12" fmla="*/ 5 w 26"/>
              <a:gd name="T13" fmla="*/ 13 h 36"/>
              <a:gd name="T14" fmla="*/ 13 w 26"/>
              <a:gd name="T15" fmla="*/ 5 h 36"/>
              <a:gd name="T16" fmla="*/ 21 w 26"/>
              <a:gd name="T17" fmla="*/ 13 h 36"/>
              <a:gd name="T18" fmla="*/ 13 w 26"/>
              <a:gd name="T19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3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1"/>
                  <a:pt x="13" y="36"/>
                  <a:pt x="13" y="36"/>
                </a:cubicBezTo>
                <a:cubicBezTo>
                  <a:pt x="13" y="36"/>
                  <a:pt x="26" y="21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2"/>
                </a:moveTo>
                <a:cubicBezTo>
                  <a:pt x="9" y="22"/>
                  <a:pt x="5" y="18"/>
                  <a:pt x="5" y="13"/>
                </a:cubicBezTo>
                <a:cubicBezTo>
                  <a:pt x="5" y="9"/>
                  <a:pt x="9" y="5"/>
                  <a:pt x="13" y="5"/>
                </a:cubicBezTo>
                <a:cubicBezTo>
                  <a:pt x="18" y="5"/>
                  <a:pt x="21" y="9"/>
                  <a:pt x="21" y="13"/>
                </a:cubicBezTo>
                <a:cubicBezTo>
                  <a:pt x="21" y="18"/>
                  <a:pt x="18" y="22"/>
                  <a:pt x="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5" name="Freeform 18"/>
          <p:cNvSpPr>
            <a:spLocks noChangeArrowheads="1"/>
          </p:cNvSpPr>
          <p:nvPr/>
        </p:nvSpPr>
        <p:spPr bwMode="auto">
          <a:xfrm>
            <a:off x="5761038" y="814388"/>
            <a:ext cx="630237" cy="619125"/>
          </a:xfrm>
          <a:custGeom>
            <a:avLst/>
            <a:gdLst>
              <a:gd name="T0" fmla="*/ 11 w 31"/>
              <a:gd name="T1" fmla="*/ 13 h 32"/>
              <a:gd name="T2" fmla="*/ 14 w 31"/>
              <a:gd name="T3" fmla="*/ 8 h 32"/>
              <a:gd name="T4" fmla="*/ 10 w 31"/>
              <a:gd name="T5" fmla="*/ 5 h 32"/>
              <a:gd name="T6" fmla="*/ 6 w 31"/>
              <a:gd name="T7" fmla="*/ 0 h 32"/>
              <a:gd name="T8" fmla="*/ 2 w 31"/>
              <a:gd name="T9" fmla="*/ 4 h 32"/>
              <a:gd name="T10" fmla="*/ 10 w 31"/>
              <a:gd name="T11" fmla="*/ 21 h 32"/>
              <a:gd name="T12" fmla="*/ 27 w 31"/>
              <a:gd name="T13" fmla="*/ 30 h 32"/>
              <a:gd name="T14" fmla="*/ 31 w 31"/>
              <a:gd name="T15" fmla="*/ 26 h 32"/>
              <a:gd name="T16" fmla="*/ 27 w 31"/>
              <a:gd name="T17" fmla="*/ 22 h 32"/>
              <a:gd name="T18" fmla="*/ 23 w 31"/>
              <a:gd name="T19" fmla="*/ 18 h 32"/>
              <a:gd name="T20" fmla="*/ 18 w 31"/>
              <a:gd name="T21" fmla="*/ 21 h 32"/>
              <a:gd name="T22" fmla="*/ 11 w 31"/>
              <a:gd name="T23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32">
                <a:moveTo>
                  <a:pt x="11" y="13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1" y="6"/>
                  <a:pt x="10" y="5"/>
                </a:cubicBezTo>
                <a:cubicBezTo>
                  <a:pt x="9" y="4"/>
                  <a:pt x="6" y="0"/>
                  <a:pt x="6" y="0"/>
                </a:cubicBezTo>
                <a:cubicBezTo>
                  <a:pt x="2" y="4"/>
                  <a:pt x="2" y="4"/>
                  <a:pt x="2" y="4"/>
                </a:cubicBezTo>
                <a:cubicBezTo>
                  <a:pt x="0" y="6"/>
                  <a:pt x="0" y="11"/>
                  <a:pt x="10" y="21"/>
                </a:cubicBezTo>
                <a:cubicBezTo>
                  <a:pt x="20" y="31"/>
                  <a:pt x="25" y="32"/>
                  <a:pt x="27" y="3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28" y="23"/>
                  <a:pt x="27" y="22"/>
                </a:cubicBezTo>
                <a:cubicBezTo>
                  <a:pt x="26" y="21"/>
                  <a:pt x="23" y="18"/>
                  <a:pt x="23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19"/>
                  <a:pt x="11" y="13"/>
                  <a:pt x="11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6" name="Freeform 19"/>
          <p:cNvSpPr>
            <a:spLocks noEditPoints="1" noChangeArrowheads="1"/>
          </p:cNvSpPr>
          <p:nvPr/>
        </p:nvSpPr>
        <p:spPr bwMode="auto">
          <a:xfrm>
            <a:off x="5781675" y="3832225"/>
            <a:ext cx="609600" cy="600075"/>
          </a:xfrm>
          <a:custGeom>
            <a:avLst/>
            <a:gdLst>
              <a:gd name="T0" fmla="*/ 27 w 30"/>
              <a:gd name="T1" fmla="*/ 2 h 31"/>
              <a:gd name="T2" fmla="*/ 23 w 30"/>
              <a:gd name="T3" fmla="*/ 0 h 31"/>
              <a:gd name="T4" fmla="*/ 19 w 30"/>
              <a:gd name="T5" fmla="*/ 2 h 31"/>
              <a:gd name="T6" fmla="*/ 14 w 30"/>
              <a:gd name="T7" fmla="*/ 7 h 31"/>
              <a:gd name="T8" fmla="*/ 13 w 30"/>
              <a:gd name="T9" fmla="*/ 11 h 31"/>
              <a:gd name="T10" fmla="*/ 14 w 30"/>
              <a:gd name="T11" fmla="*/ 14 h 31"/>
              <a:gd name="T12" fmla="*/ 14 w 30"/>
              <a:gd name="T13" fmla="*/ 15 h 31"/>
              <a:gd name="T14" fmla="*/ 10 w 30"/>
              <a:gd name="T15" fmla="*/ 13 h 31"/>
              <a:gd name="T16" fmla="*/ 6 w 30"/>
              <a:gd name="T17" fmla="*/ 15 h 31"/>
              <a:gd name="T18" fmla="*/ 1 w 30"/>
              <a:gd name="T19" fmla="*/ 20 h 31"/>
              <a:gd name="T20" fmla="*/ 0 w 30"/>
              <a:gd name="T21" fmla="*/ 24 h 31"/>
              <a:gd name="T22" fmla="*/ 1 w 30"/>
              <a:gd name="T23" fmla="*/ 28 h 31"/>
              <a:gd name="T24" fmla="*/ 3 w 30"/>
              <a:gd name="T25" fmla="*/ 29 h 31"/>
              <a:gd name="T26" fmla="*/ 7 w 30"/>
              <a:gd name="T27" fmla="*/ 31 h 31"/>
              <a:gd name="T28" fmla="*/ 11 w 30"/>
              <a:gd name="T29" fmla="*/ 29 h 31"/>
              <a:gd name="T30" fmla="*/ 16 w 30"/>
              <a:gd name="T31" fmla="*/ 25 h 31"/>
              <a:gd name="T32" fmla="*/ 16 w 30"/>
              <a:gd name="T33" fmla="*/ 17 h 31"/>
              <a:gd name="T34" fmla="*/ 16 w 30"/>
              <a:gd name="T35" fmla="*/ 17 h 31"/>
              <a:gd name="T36" fmla="*/ 20 w 30"/>
              <a:gd name="T37" fmla="*/ 18 h 31"/>
              <a:gd name="T38" fmla="*/ 24 w 30"/>
              <a:gd name="T39" fmla="*/ 16 h 31"/>
              <a:gd name="T40" fmla="*/ 29 w 30"/>
              <a:gd name="T41" fmla="*/ 12 h 31"/>
              <a:gd name="T42" fmla="*/ 30 w 30"/>
              <a:gd name="T43" fmla="*/ 8 h 31"/>
              <a:gd name="T44" fmla="*/ 29 w 30"/>
              <a:gd name="T45" fmla="*/ 4 h 31"/>
              <a:gd name="T46" fmla="*/ 27 w 30"/>
              <a:gd name="T47" fmla="*/ 2 h 31"/>
              <a:gd name="T48" fmla="*/ 13 w 30"/>
              <a:gd name="T49" fmla="*/ 22 h 31"/>
              <a:gd name="T50" fmla="*/ 9 w 30"/>
              <a:gd name="T51" fmla="*/ 27 h 31"/>
              <a:gd name="T52" fmla="*/ 7 w 30"/>
              <a:gd name="T53" fmla="*/ 28 h 31"/>
              <a:gd name="T54" fmla="*/ 5 w 30"/>
              <a:gd name="T55" fmla="*/ 27 h 31"/>
              <a:gd name="T56" fmla="*/ 4 w 30"/>
              <a:gd name="T57" fmla="*/ 25 h 31"/>
              <a:gd name="T58" fmla="*/ 3 w 30"/>
              <a:gd name="T59" fmla="*/ 24 h 31"/>
              <a:gd name="T60" fmla="*/ 4 w 30"/>
              <a:gd name="T61" fmla="*/ 22 h 31"/>
              <a:gd name="T62" fmla="*/ 8 w 30"/>
              <a:gd name="T63" fmla="*/ 17 h 31"/>
              <a:gd name="T64" fmla="*/ 10 w 30"/>
              <a:gd name="T65" fmla="*/ 16 h 31"/>
              <a:gd name="T66" fmla="*/ 11 w 30"/>
              <a:gd name="T67" fmla="*/ 17 h 31"/>
              <a:gd name="T68" fmla="*/ 9 w 30"/>
              <a:gd name="T69" fmla="*/ 20 h 31"/>
              <a:gd name="T70" fmla="*/ 9 w 30"/>
              <a:gd name="T71" fmla="*/ 22 h 31"/>
              <a:gd name="T72" fmla="*/ 10 w 30"/>
              <a:gd name="T73" fmla="*/ 23 h 31"/>
              <a:gd name="T74" fmla="*/ 11 w 30"/>
              <a:gd name="T75" fmla="*/ 22 h 31"/>
              <a:gd name="T76" fmla="*/ 14 w 30"/>
              <a:gd name="T77" fmla="*/ 19 h 31"/>
              <a:gd name="T78" fmla="*/ 13 w 30"/>
              <a:gd name="T79" fmla="*/ 22 h 31"/>
              <a:gd name="T80" fmla="*/ 27 w 30"/>
              <a:gd name="T81" fmla="*/ 9 h 31"/>
              <a:gd name="T82" fmla="*/ 22 w 30"/>
              <a:gd name="T83" fmla="*/ 14 h 31"/>
              <a:gd name="T84" fmla="*/ 20 w 30"/>
              <a:gd name="T85" fmla="*/ 15 h 31"/>
              <a:gd name="T86" fmla="*/ 19 w 30"/>
              <a:gd name="T87" fmla="*/ 14 h 31"/>
              <a:gd name="T88" fmla="*/ 21 w 30"/>
              <a:gd name="T89" fmla="*/ 12 h 31"/>
              <a:gd name="T90" fmla="*/ 21 w 30"/>
              <a:gd name="T91" fmla="*/ 9 h 31"/>
              <a:gd name="T92" fmla="*/ 19 w 30"/>
              <a:gd name="T93" fmla="*/ 9 h 31"/>
              <a:gd name="T94" fmla="*/ 16 w 30"/>
              <a:gd name="T95" fmla="*/ 12 h 31"/>
              <a:gd name="T96" fmla="*/ 16 w 30"/>
              <a:gd name="T97" fmla="*/ 11 h 31"/>
              <a:gd name="T98" fmla="*/ 17 w 30"/>
              <a:gd name="T99" fmla="*/ 9 h 31"/>
              <a:gd name="T100" fmla="*/ 21 w 30"/>
              <a:gd name="T101" fmla="*/ 4 h 31"/>
              <a:gd name="T102" fmla="*/ 23 w 30"/>
              <a:gd name="T103" fmla="*/ 3 h 31"/>
              <a:gd name="T104" fmla="*/ 25 w 30"/>
              <a:gd name="T105" fmla="*/ 4 h 31"/>
              <a:gd name="T106" fmla="*/ 27 w 30"/>
              <a:gd name="T107" fmla="*/ 6 h 31"/>
              <a:gd name="T108" fmla="*/ 27 w 30"/>
              <a:gd name="T109" fmla="*/ 8 h 31"/>
              <a:gd name="T110" fmla="*/ 27 w 30"/>
              <a:gd name="T111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" h="31">
                <a:moveTo>
                  <a:pt x="27" y="2"/>
                </a:moveTo>
                <a:cubicBezTo>
                  <a:pt x="26" y="1"/>
                  <a:pt x="25" y="0"/>
                  <a:pt x="23" y="0"/>
                </a:cubicBezTo>
                <a:cubicBezTo>
                  <a:pt x="22" y="0"/>
                  <a:pt x="20" y="1"/>
                  <a:pt x="19" y="2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8"/>
                  <a:pt x="13" y="9"/>
                  <a:pt x="13" y="11"/>
                </a:cubicBezTo>
                <a:cubicBezTo>
                  <a:pt x="13" y="12"/>
                  <a:pt x="13" y="13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4"/>
                  <a:pt x="11" y="13"/>
                  <a:pt x="10" y="13"/>
                </a:cubicBezTo>
                <a:cubicBezTo>
                  <a:pt x="9" y="13"/>
                  <a:pt x="7" y="14"/>
                  <a:pt x="6" y="15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0" y="22"/>
                  <a:pt x="0" y="24"/>
                </a:cubicBezTo>
                <a:cubicBezTo>
                  <a:pt x="0" y="25"/>
                  <a:pt x="0" y="27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30"/>
                  <a:pt x="5" y="31"/>
                  <a:pt x="7" y="31"/>
                </a:cubicBezTo>
                <a:cubicBezTo>
                  <a:pt x="8" y="31"/>
                  <a:pt x="10" y="30"/>
                  <a:pt x="11" y="29"/>
                </a:cubicBezTo>
                <a:cubicBezTo>
                  <a:pt x="16" y="25"/>
                  <a:pt x="16" y="25"/>
                  <a:pt x="16" y="25"/>
                </a:cubicBezTo>
                <a:cubicBezTo>
                  <a:pt x="18" y="22"/>
                  <a:pt x="18" y="19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7" y="18"/>
                  <a:pt x="19" y="18"/>
                  <a:pt x="20" y="18"/>
                </a:cubicBezTo>
                <a:cubicBezTo>
                  <a:pt x="21" y="18"/>
                  <a:pt x="23" y="17"/>
                  <a:pt x="24" y="16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1"/>
                  <a:pt x="30" y="9"/>
                  <a:pt x="30" y="8"/>
                </a:cubicBezTo>
                <a:cubicBezTo>
                  <a:pt x="30" y="6"/>
                  <a:pt x="30" y="5"/>
                  <a:pt x="29" y="4"/>
                </a:cubicBezTo>
                <a:lnTo>
                  <a:pt x="27" y="2"/>
                </a:lnTo>
                <a:close/>
                <a:moveTo>
                  <a:pt x="13" y="22"/>
                </a:move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8"/>
                  <a:pt x="7" y="28"/>
                </a:cubicBezTo>
                <a:cubicBezTo>
                  <a:pt x="6" y="28"/>
                  <a:pt x="6" y="28"/>
                  <a:pt x="5" y="27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5"/>
                  <a:pt x="3" y="24"/>
                  <a:pt x="3" y="24"/>
                </a:cubicBezTo>
                <a:cubicBezTo>
                  <a:pt x="3" y="23"/>
                  <a:pt x="3" y="22"/>
                  <a:pt x="4" y="22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10" y="16"/>
                </a:cubicBezTo>
                <a:cubicBezTo>
                  <a:pt x="11" y="16"/>
                  <a:pt x="11" y="17"/>
                  <a:pt x="11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1"/>
                  <a:pt x="9" y="22"/>
                </a:cubicBezTo>
                <a:cubicBezTo>
                  <a:pt x="9" y="22"/>
                  <a:pt x="9" y="23"/>
                  <a:pt x="10" y="23"/>
                </a:cubicBezTo>
                <a:cubicBezTo>
                  <a:pt x="10" y="23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1"/>
                  <a:pt x="13" y="22"/>
                </a:cubicBezTo>
                <a:close/>
                <a:moveTo>
                  <a:pt x="27" y="9"/>
                </a:moveTo>
                <a:cubicBezTo>
                  <a:pt x="22" y="14"/>
                  <a:pt x="22" y="14"/>
                  <a:pt x="22" y="14"/>
                </a:cubicBezTo>
                <a:cubicBezTo>
                  <a:pt x="21" y="15"/>
                  <a:pt x="21" y="15"/>
                  <a:pt x="20" y="15"/>
                </a:cubicBezTo>
                <a:cubicBezTo>
                  <a:pt x="19" y="15"/>
                  <a:pt x="19" y="15"/>
                  <a:pt x="19" y="14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2" y="10"/>
                  <a:pt x="21" y="9"/>
                </a:cubicBezTo>
                <a:cubicBezTo>
                  <a:pt x="21" y="9"/>
                  <a:pt x="20" y="9"/>
                  <a:pt x="19" y="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0"/>
                  <a:pt x="16" y="9"/>
                  <a:pt x="17" y="9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2" y="3"/>
                  <a:pt x="23" y="3"/>
                </a:cubicBezTo>
                <a:cubicBezTo>
                  <a:pt x="24" y="3"/>
                  <a:pt x="24" y="4"/>
                  <a:pt x="25" y="4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8"/>
                  <a:pt x="2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7" name="文本框 1"/>
          <p:cNvSpPr txBox="1">
            <a:spLocks noChangeArrowheads="1"/>
          </p:cNvSpPr>
          <p:nvPr/>
        </p:nvSpPr>
        <p:spPr bwMode="auto">
          <a:xfrm>
            <a:off x="8653463" y="1765300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</a:p>
        </p:txBody>
      </p:sp>
      <p:grpSp>
        <p:nvGrpSpPr>
          <p:cNvPr id="13328" name="组合 4"/>
          <p:cNvGrpSpPr/>
          <p:nvPr/>
        </p:nvGrpSpPr>
        <p:grpSpPr bwMode="auto">
          <a:xfrm>
            <a:off x="7993063" y="1765300"/>
            <a:ext cx="563562" cy="495300"/>
            <a:chOff x="7887524" y="1762820"/>
            <a:chExt cx="664546" cy="586068"/>
          </a:xfrm>
        </p:grpSpPr>
        <p:sp>
          <p:nvSpPr>
            <p:cNvPr id="27" name="矩形 26"/>
            <p:cNvSpPr/>
            <p:nvPr/>
          </p:nvSpPr>
          <p:spPr>
            <a:xfrm rot="2576756">
              <a:off x="7887524" y="1907459"/>
              <a:ext cx="439911" cy="44142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576756">
              <a:off x="7919347" y="1762820"/>
              <a:ext cx="439912" cy="44143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246941" y="1999501"/>
              <a:ext cx="305129" cy="3043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3332" name="文本框 5"/>
          <p:cNvSpPr txBox="1">
            <a:spLocks noChangeArrowheads="1"/>
          </p:cNvSpPr>
          <p:nvPr/>
        </p:nvSpPr>
        <p:spPr bwMode="auto">
          <a:xfrm>
            <a:off x="8043863" y="1765300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3" name="文本框 55"/>
          <p:cNvSpPr txBox="1">
            <a:spLocks noChangeArrowheads="1"/>
          </p:cNvSpPr>
          <p:nvPr/>
        </p:nvSpPr>
        <p:spPr bwMode="auto">
          <a:xfrm>
            <a:off x="8653463" y="262255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</a:p>
        </p:txBody>
      </p:sp>
      <p:grpSp>
        <p:nvGrpSpPr>
          <p:cNvPr id="13334" name="组合 56"/>
          <p:cNvGrpSpPr/>
          <p:nvPr/>
        </p:nvGrpSpPr>
        <p:grpSpPr bwMode="auto">
          <a:xfrm>
            <a:off x="7993063" y="2622550"/>
            <a:ext cx="563562" cy="496888"/>
            <a:chOff x="7887524" y="1762820"/>
            <a:chExt cx="664546" cy="586068"/>
          </a:xfrm>
        </p:grpSpPr>
        <p:sp>
          <p:nvSpPr>
            <p:cNvPr id="58" name="矩形 57"/>
            <p:cNvSpPr/>
            <p:nvPr/>
          </p:nvSpPr>
          <p:spPr>
            <a:xfrm rot="2576756">
              <a:off x="7887524" y="1908869"/>
              <a:ext cx="439911" cy="44001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576756">
              <a:off x="7919347" y="1762820"/>
              <a:ext cx="439912" cy="44001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8246941" y="1998745"/>
              <a:ext cx="305129" cy="3052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3338" name="文本框 60"/>
          <p:cNvSpPr txBox="1">
            <a:spLocks noChangeArrowheads="1"/>
          </p:cNvSpPr>
          <p:nvPr/>
        </p:nvSpPr>
        <p:spPr bwMode="auto">
          <a:xfrm>
            <a:off x="8043863" y="2622550"/>
            <a:ext cx="37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9" name="文本框 61"/>
          <p:cNvSpPr txBox="1">
            <a:spLocks noChangeArrowheads="1"/>
          </p:cNvSpPr>
          <p:nvPr/>
        </p:nvSpPr>
        <p:spPr bwMode="auto">
          <a:xfrm>
            <a:off x="8602663" y="3481388"/>
            <a:ext cx="2339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加盟情况概述</a:t>
            </a:r>
          </a:p>
        </p:txBody>
      </p:sp>
      <p:grpSp>
        <p:nvGrpSpPr>
          <p:cNvPr id="13340" name="组合 62"/>
          <p:cNvGrpSpPr/>
          <p:nvPr/>
        </p:nvGrpSpPr>
        <p:grpSpPr bwMode="auto">
          <a:xfrm>
            <a:off x="7942263" y="3481388"/>
            <a:ext cx="563562" cy="495300"/>
            <a:chOff x="7887524" y="1762820"/>
            <a:chExt cx="664546" cy="586068"/>
          </a:xfrm>
        </p:grpSpPr>
        <p:sp>
          <p:nvSpPr>
            <p:cNvPr id="64" name="矩形 63"/>
            <p:cNvSpPr/>
            <p:nvPr/>
          </p:nvSpPr>
          <p:spPr>
            <a:xfrm rot="2576756">
              <a:off x="7887524" y="1907458"/>
              <a:ext cx="439911" cy="44143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rot="2576756">
              <a:off x="7919347" y="1762820"/>
              <a:ext cx="439912" cy="44142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246941" y="1999501"/>
              <a:ext cx="305129" cy="3043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3344" name="文本框 66"/>
          <p:cNvSpPr txBox="1">
            <a:spLocks noChangeArrowheads="1"/>
          </p:cNvSpPr>
          <p:nvPr/>
        </p:nvSpPr>
        <p:spPr bwMode="auto">
          <a:xfrm>
            <a:off x="7993063" y="34813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5" name="文本框 67"/>
          <p:cNvSpPr txBox="1">
            <a:spLocks noChangeArrowheads="1"/>
          </p:cNvSpPr>
          <p:nvPr/>
        </p:nvSpPr>
        <p:spPr bwMode="auto">
          <a:xfrm>
            <a:off x="8577263" y="4338638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加盟流程详解</a:t>
            </a:r>
          </a:p>
        </p:txBody>
      </p:sp>
      <p:grpSp>
        <p:nvGrpSpPr>
          <p:cNvPr id="13346" name="组合 68"/>
          <p:cNvGrpSpPr/>
          <p:nvPr/>
        </p:nvGrpSpPr>
        <p:grpSpPr bwMode="auto">
          <a:xfrm>
            <a:off x="7916863" y="4338638"/>
            <a:ext cx="561975" cy="496887"/>
            <a:chOff x="7887524" y="1762820"/>
            <a:chExt cx="664546" cy="586068"/>
          </a:xfrm>
        </p:grpSpPr>
        <p:sp>
          <p:nvSpPr>
            <p:cNvPr id="70" name="矩形 69"/>
            <p:cNvSpPr/>
            <p:nvPr/>
          </p:nvSpPr>
          <p:spPr>
            <a:xfrm rot="2576756">
              <a:off x="7887524" y="1908869"/>
              <a:ext cx="441153" cy="440019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2576756">
              <a:off x="7919437" y="1762820"/>
              <a:ext cx="439276" cy="440019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8247956" y="1998745"/>
              <a:ext cx="304114" cy="305204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13350" name="文本框 72"/>
          <p:cNvSpPr txBox="1">
            <a:spLocks noChangeArrowheads="1"/>
          </p:cNvSpPr>
          <p:nvPr/>
        </p:nvSpPr>
        <p:spPr bwMode="auto">
          <a:xfrm>
            <a:off x="7967663" y="4338638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91463" y="2439988"/>
            <a:ext cx="2463800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891463" y="3302000"/>
            <a:ext cx="2463800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878763" y="4149725"/>
            <a:ext cx="2462212" cy="0"/>
          </a:xfrm>
          <a:prstGeom prst="line">
            <a:avLst/>
          </a:prstGeom>
          <a:ln>
            <a:solidFill>
              <a:srgbClr val="3549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54" name="组合 23"/>
          <p:cNvGrpSpPr/>
          <p:nvPr/>
        </p:nvGrpSpPr>
        <p:grpSpPr bwMode="auto">
          <a:xfrm>
            <a:off x="8728075" y="5199063"/>
            <a:ext cx="395288" cy="393700"/>
            <a:chOff x="8540979" y="5384381"/>
            <a:chExt cx="573925" cy="573925"/>
          </a:xfrm>
        </p:grpSpPr>
        <p:sp>
          <p:nvSpPr>
            <p:cNvPr id="15" name="椭圆 14"/>
            <p:cNvSpPr/>
            <p:nvPr/>
          </p:nvSpPr>
          <p:spPr>
            <a:xfrm>
              <a:off x="8540979" y="5384381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708179" y="5561013"/>
              <a:ext cx="260351" cy="260350"/>
              <a:chOff x="6562253" y="5019810"/>
              <a:chExt cx="260351" cy="260350"/>
            </a:xfrm>
            <a:solidFill>
              <a:srgbClr val="35495E"/>
            </a:solidFill>
          </p:grpSpPr>
          <p:sp>
            <p:nvSpPr>
              <p:cNvPr id="76" name="Freeform 79"/>
              <p:cNvSpPr/>
              <p:nvPr/>
            </p:nvSpPr>
            <p:spPr bwMode="auto">
              <a:xfrm>
                <a:off x="6671791" y="5019810"/>
                <a:ext cx="150813" cy="149225"/>
              </a:xfrm>
              <a:custGeom>
                <a:avLst/>
                <a:gdLst>
                  <a:gd name="T0" fmla="*/ 47 w 95"/>
                  <a:gd name="T1" fmla="*/ 0 h 94"/>
                  <a:gd name="T2" fmla="*/ 0 w 95"/>
                  <a:gd name="T3" fmla="*/ 47 h 94"/>
                  <a:gd name="T4" fmla="*/ 47 w 95"/>
                  <a:gd name="T5" fmla="*/ 94 h 94"/>
                  <a:gd name="T6" fmla="*/ 95 w 95"/>
                  <a:gd name="T7" fmla="*/ 47 h 94"/>
                  <a:gd name="T8" fmla="*/ 47 w 9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lnTo>
                      <a:pt x="0" y="47"/>
                    </a:lnTo>
                    <a:lnTo>
                      <a:pt x="47" y="94"/>
                    </a:lnTo>
                    <a:lnTo>
                      <a:pt x="95" y="47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7" name="Freeform 80"/>
              <p:cNvSpPr>
                <a:spLocks noEditPoints="1"/>
              </p:cNvSpPr>
              <p:nvPr/>
            </p:nvSpPr>
            <p:spPr bwMode="auto">
              <a:xfrm>
                <a:off x="6562253" y="5118235"/>
                <a:ext cx="158750" cy="16192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357" name="组合 24"/>
          <p:cNvGrpSpPr/>
          <p:nvPr/>
        </p:nvGrpSpPr>
        <p:grpSpPr bwMode="auto">
          <a:xfrm>
            <a:off x="9290050" y="5199063"/>
            <a:ext cx="395288" cy="393700"/>
            <a:chOff x="9361946" y="5423275"/>
            <a:chExt cx="573925" cy="573925"/>
          </a:xfrm>
        </p:grpSpPr>
        <p:sp>
          <p:nvSpPr>
            <p:cNvPr id="13358" name="Freeform 112"/>
            <p:cNvSpPr>
              <a:spLocks noEditPoints="1" noChangeArrowheads="1"/>
            </p:cNvSpPr>
            <p:nvPr/>
          </p:nvSpPr>
          <p:spPr bwMode="auto">
            <a:xfrm>
              <a:off x="9529233" y="5595144"/>
              <a:ext cx="258763" cy="260350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9361946" y="5423275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3360" name="组合 27"/>
          <p:cNvGrpSpPr/>
          <p:nvPr/>
        </p:nvGrpSpPr>
        <p:grpSpPr bwMode="auto">
          <a:xfrm>
            <a:off x="9871075" y="5199063"/>
            <a:ext cx="393700" cy="393700"/>
            <a:chOff x="10190604" y="5423275"/>
            <a:chExt cx="573925" cy="573925"/>
          </a:xfrm>
        </p:grpSpPr>
        <p:sp>
          <p:nvSpPr>
            <p:cNvPr id="13361" name="Freeform 354"/>
            <p:cNvSpPr>
              <a:spLocks noEditPoints="1" noChangeArrowheads="1"/>
            </p:cNvSpPr>
            <p:nvPr/>
          </p:nvSpPr>
          <p:spPr bwMode="auto">
            <a:xfrm>
              <a:off x="10354536" y="5595144"/>
              <a:ext cx="246063" cy="260350"/>
            </a:xfrm>
            <a:custGeom>
              <a:avLst/>
              <a:gdLst>
                <a:gd name="T0" fmla="*/ 236 w 274"/>
                <a:gd name="T1" fmla="*/ 120 h 288"/>
                <a:gd name="T2" fmla="*/ 274 w 274"/>
                <a:gd name="T3" fmla="*/ 93 h 288"/>
                <a:gd name="T4" fmla="*/ 250 w 274"/>
                <a:gd name="T5" fmla="*/ 51 h 288"/>
                <a:gd name="T6" fmla="*/ 206 w 274"/>
                <a:gd name="T7" fmla="*/ 70 h 288"/>
                <a:gd name="T8" fmla="*/ 166 w 274"/>
                <a:gd name="T9" fmla="*/ 47 h 288"/>
                <a:gd name="T10" fmla="*/ 161 w 274"/>
                <a:gd name="T11" fmla="*/ 0 h 288"/>
                <a:gd name="T12" fmla="*/ 113 w 274"/>
                <a:gd name="T13" fmla="*/ 0 h 288"/>
                <a:gd name="T14" fmla="*/ 108 w 274"/>
                <a:gd name="T15" fmla="*/ 47 h 288"/>
                <a:gd name="T16" fmla="*/ 67 w 274"/>
                <a:gd name="T17" fmla="*/ 70 h 288"/>
                <a:gd name="T18" fmla="*/ 24 w 274"/>
                <a:gd name="T19" fmla="*/ 51 h 288"/>
                <a:gd name="T20" fmla="*/ 0 w 274"/>
                <a:gd name="T21" fmla="*/ 93 h 288"/>
                <a:gd name="T22" fmla="*/ 38 w 274"/>
                <a:gd name="T23" fmla="*/ 120 h 288"/>
                <a:gd name="T24" fmla="*/ 38 w 274"/>
                <a:gd name="T25" fmla="*/ 168 h 288"/>
                <a:gd name="T26" fmla="*/ 0 w 274"/>
                <a:gd name="T27" fmla="*/ 195 h 288"/>
                <a:gd name="T28" fmla="*/ 24 w 274"/>
                <a:gd name="T29" fmla="*/ 237 h 288"/>
                <a:gd name="T30" fmla="*/ 68 w 274"/>
                <a:gd name="T31" fmla="*/ 218 h 288"/>
                <a:gd name="T32" fmla="*/ 108 w 274"/>
                <a:gd name="T33" fmla="*/ 241 h 288"/>
                <a:gd name="T34" fmla="*/ 113 w 274"/>
                <a:gd name="T35" fmla="*/ 288 h 288"/>
                <a:gd name="T36" fmla="*/ 161 w 274"/>
                <a:gd name="T37" fmla="*/ 288 h 288"/>
                <a:gd name="T38" fmla="*/ 166 w 274"/>
                <a:gd name="T39" fmla="*/ 241 h 288"/>
                <a:gd name="T40" fmla="*/ 206 w 274"/>
                <a:gd name="T41" fmla="*/ 218 h 288"/>
                <a:gd name="T42" fmla="*/ 250 w 274"/>
                <a:gd name="T43" fmla="*/ 237 h 288"/>
                <a:gd name="T44" fmla="*/ 274 w 274"/>
                <a:gd name="T45" fmla="*/ 195 h 288"/>
                <a:gd name="T46" fmla="*/ 236 w 274"/>
                <a:gd name="T47" fmla="*/ 168 h 288"/>
                <a:gd name="T48" fmla="*/ 236 w 274"/>
                <a:gd name="T49" fmla="*/ 120 h 288"/>
                <a:gd name="T50" fmla="*/ 158 w 274"/>
                <a:gd name="T51" fmla="*/ 180 h 288"/>
                <a:gd name="T52" fmla="*/ 116 w 274"/>
                <a:gd name="T53" fmla="*/ 180 h 288"/>
                <a:gd name="T54" fmla="*/ 96 w 274"/>
                <a:gd name="T55" fmla="*/ 144 h 288"/>
                <a:gd name="T56" fmla="*/ 116 w 274"/>
                <a:gd name="T57" fmla="*/ 108 h 288"/>
                <a:gd name="T58" fmla="*/ 158 w 274"/>
                <a:gd name="T59" fmla="*/ 108 h 288"/>
                <a:gd name="T60" fmla="*/ 179 w 274"/>
                <a:gd name="T61" fmla="*/ 144 h 288"/>
                <a:gd name="T62" fmla="*/ 158 w 274"/>
                <a:gd name="T63" fmla="*/ 18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10190604" y="5423275"/>
              <a:ext cx="573925" cy="573925"/>
            </a:xfrm>
            <a:prstGeom prst="ellipse">
              <a:avLst/>
            </a:prstGeom>
            <a:noFill/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6"/>
          <p:cNvGrpSpPr/>
          <p:nvPr/>
        </p:nvGrpSpPr>
        <p:grpSpPr bwMode="auto">
          <a:xfrm>
            <a:off x="3635375" y="1608138"/>
            <a:ext cx="4848225" cy="4181475"/>
            <a:chOff x="3635022" y="1608766"/>
            <a:chExt cx="4848933" cy="4180114"/>
          </a:xfrm>
        </p:grpSpPr>
        <p:sp>
          <p:nvSpPr>
            <p:cNvPr id="8" name="等腰三角形 7"/>
            <p:cNvSpPr/>
            <p:nvPr/>
          </p:nvSpPr>
          <p:spPr>
            <a:xfrm>
              <a:off x="4848049" y="1608766"/>
              <a:ext cx="2424467" cy="2090057"/>
            </a:xfrm>
            <a:prstGeom prst="triangl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848049" y="3698823"/>
              <a:ext cx="2424467" cy="2090057"/>
            </a:xfrm>
            <a:prstGeom prst="triangl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6059489" y="3698823"/>
              <a:ext cx="2424466" cy="2090057"/>
            </a:xfrm>
            <a:prstGeom prst="triangl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635022" y="3698823"/>
              <a:ext cx="2424467" cy="2090057"/>
            </a:xfrm>
            <a:prstGeom prst="triangl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Freeform 399"/>
          <p:cNvSpPr>
            <a:spLocks noEditPoints="1"/>
          </p:cNvSpPr>
          <p:nvPr/>
        </p:nvSpPr>
        <p:spPr bwMode="auto">
          <a:xfrm>
            <a:off x="5791200" y="2611438"/>
            <a:ext cx="536575" cy="534987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3" name="Freeform 152"/>
          <p:cNvSpPr>
            <a:spLocks noEditPoints="1"/>
          </p:cNvSpPr>
          <p:nvPr/>
        </p:nvSpPr>
        <p:spPr bwMode="auto">
          <a:xfrm>
            <a:off x="7018338" y="4816475"/>
            <a:ext cx="615950" cy="538163"/>
          </a:xfrm>
          <a:custGeom>
            <a:avLst/>
            <a:gdLst>
              <a:gd name="T0" fmla="*/ 18 w 84"/>
              <a:gd name="T1" fmla="*/ 0 h 73"/>
              <a:gd name="T2" fmla="*/ 26 w 84"/>
              <a:gd name="T3" fmla="*/ 7 h 73"/>
              <a:gd name="T4" fmla="*/ 10 w 84"/>
              <a:gd name="T5" fmla="*/ 7 h 73"/>
              <a:gd name="T6" fmla="*/ 18 w 84"/>
              <a:gd name="T7" fmla="*/ 0 h 73"/>
              <a:gd name="T8" fmla="*/ 49 w 84"/>
              <a:gd name="T9" fmla="*/ 15 h 73"/>
              <a:gd name="T10" fmla="*/ 67 w 84"/>
              <a:gd name="T11" fmla="*/ 22 h 73"/>
              <a:gd name="T12" fmla="*/ 75 w 84"/>
              <a:gd name="T13" fmla="*/ 41 h 73"/>
              <a:gd name="T14" fmla="*/ 67 w 84"/>
              <a:gd name="T15" fmla="*/ 60 h 73"/>
              <a:gd name="T16" fmla="*/ 49 w 84"/>
              <a:gd name="T17" fmla="*/ 67 h 73"/>
              <a:gd name="T18" fmla="*/ 30 w 84"/>
              <a:gd name="T19" fmla="*/ 60 h 73"/>
              <a:gd name="T20" fmla="*/ 22 w 84"/>
              <a:gd name="T21" fmla="*/ 41 h 73"/>
              <a:gd name="T22" fmla="*/ 30 w 84"/>
              <a:gd name="T23" fmla="*/ 22 h 73"/>
              <a:gd name="T24" fmla="*/ 49 w 84"/>
              <a:gd name="T25" fmla="*/ 15 h 73"/>
              <a:gd name="T26" fmla="*/ 45 w 84"/>
              <a:gd name="T27" fmla="*/ 28 h 73"/>
              <a:gd name="T28" fmla="*/ 35 w 84"/>
              <a:gd name="T29" fmla="*/ 33 h 73"/>
              <a:gd name="T30" fmla="*/ 36 w 84"/>
              <a:gd name="T31" fmla="*/ 44 h 73"/>
              <a:gd name="T32" fmla="*/ 44 w 84"/>
              <a:gd name="T33" fmla="*/ 38 h 73"/>
              <a:gd name="T34" fmla="*/ 45 w 84"/>
              <a:gd name="T35" fmla="*/ 28 h 73"/>
              <a:gd name="T36" fmla="*/ 62 w 84"/>
              <a:gd name="T37" fmla="*/ 28 h 73"/>
              <a:gd name="T38" fmla="*/ 49 w 84"/>
              <a:gd name="T39" fmla="*/ 23 h 73"/>
              <a:gd name="T40" fmla="*/ 36 w 84"/>
              <a:gd name="T41" fmla="*/ 28 h 73"/>
              <a:gd name="T42" fmla="*/ 31 w 84"/>
              <a:gd name="T43" fmla="*/ 41 h 73"/>
              <a:gd name="T44" fmla="*/ 36 w 84"/>
              <a:gd name="T45" fmla="*/ 54 h 73"/>
              <a:gd name="T46" fmla="*/ 49 w 84"/>
              <a:gd name="T47" fmla="*/ 59 h 73"/>
              <a:gd name="T48" fmla="*/ 62 w 84"/>
              <a:gd name="T49" fmla="*/ 54 h 73"/>
              <a:gd name="T50" fmla="*/ 67 w 84"/>
              <a:gd name="T51" fmla="*/ 41 h 73"/>
              <a:gd name="T52" fmla="*/ 62 w 84"/>
              <a:gd name="T53" fmla="*/ 28 h 73"/>
              <a:gd name="T54" fmla="*/ 35 w 84"/>
              <a:gd name="T55" fmla="*/ 0 h 73"/>
              <a:gd name="T56" fmla="*/ 29 w 84"/>
              <a:gd name="T57" fmla="*/ 11 h 73"/>
              <a:gd name="T58" fmla="*/ 9 w 84"/>
              <a:gd name="T59" fmla="*/ 11 h 73"/>
              <a:gd name="T60" fmla="*/ 0 w 84"/>
              <a:gd name="T61" fmla="*/ 21 h 73"/>
              <a:gd name="T62" fmla="*/ 0 w 84"/>
              <a:gd name="T63" fmla="*/ 63 h 73"/>
              <a:gd name="T64" fmla="*/ 9 w 84"/>
              <a:gd name="T65" fmla="*/ 73 h 73"/>
              <a:gd name="T66" fmla="*/ 74 w 84"/>
              <a:gd name="T67" fmla="*/ 73 h 73"/>
              <a:gd name="T68" fmla="*/ 84 w 84"/>
              <a:gd name="T69" fmla="*/ 63 h 73"/>
              <a:gd name="T70" fmla="*/ 84 w 84"/>
              <a:gd name="T71" fmla="*/ 21 h 73"/>
              <a:gd name="T72" fmla="*/ 74 w 84"/>
              <a:gd name="T73" fmla="*/ 11 h 73"/>
              <a:gd name="T74" fmla="*/ 71 w 84"/>
              <a:gd name="T75" fmla="*/ 11 h 73"/>
              <a:gd name="T76" fmla="*/ 64 w 84"/>
              <a:gd name="T77" fmla="*/ 0 h 73"/>
              <a:gd name="T78" fmla="*/ 35 w 84"/>
              <a:gd name="T7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" h="73">
                <a:moveTo>
                  <a:pt x="18" y="0"/>
                </a:moveTo>
                <a:cubicBezTo>
                  <a:pt x="22" y="0"/>
                  <a:pt x="25" y="3"/>
                  <a:pt x="26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4" y="0"/>
                  <a:pt x="18" y="0"/>
                </a:cubicBezTo>
                <a:close/>
                <a:moveTo>
                  <a:pt x="49" y="15"/>
                </a:moveTo>
                <a:cubicBezTo>
                  <a:pt x="56" y="15"/>
                  <a:pt x="63" y="18"/>
                  <a:pt x="67" y="22"/>
                </a:cubicBezTo>
                <a:cubicBezTo>
                  <a:pt x="72" y="27"/>
                  <a:pt x="75" y="34"/>
                  <a:pt x="75" y="41"/>
                </a:cubicBezTo>
                <a:cubicBezTo>
                  <a:pt x="75" y="48"/>
                  <a:pt x="72" y="55"/>
                  <a:pt x="67" y="60"/>
                </a:cubicBezTo>
                <a:cubicBezTo>
                  <a:pt x="63" y="64"/>
                  <a:pt x="56" y="67"/>
                  <a:pt x="49" y="67"/>
                </a:cubicBezTo>
                <a:cubicBezTo>
                  <a:pt x="41" y="67"/>
                  <a:pt x="35" y="64"/>
                  <a:pt x="30" y="60"/>
                </a:cubicBezTo>
                <a:cubicBezTo>
                  <a:pt x="25" y="55"/>
                  <a:pt x="22" y="48"/>
                  <a:pt x="22" y="41"/>
                </a:cubicBezTo>
                <a:cubicBezTo>
                  <a:pt x="22" y="34"/>
                  <a:pt x="25" y="27"/>
                  <a:pt x="30" y="22"/>
                </a:cubicBezTo>
                <a:cubicBezTo>
                  <a:pt x="35" y="18"/>
                  <a:pt x="41" y="15"/>
                  <a:pt x="49" y="15"/>
                </a:cubicBezTo>
                <a:close/>
                <a:moveTo>
                  <a:pt x="45" y="28"/>
                </a:moveTo>
                <a:cubicBezTo>
                  <a:pt x="42" y="26"/>
                  <a:pt x="37" y="28"/>
                  <a:pt x="35" y="33"/>
                </a:cubicBezTo>
                <a:cubicBezTo>
                  <a:pt x="32" y="37"/>
                  <a:pt x="33" y="42"/>
                  <a:pt x="36" y="44"/>
                </a:cubicBezTo>
                <a:cubicBezTo>
                  <a:pt x="40" y="46"/>
                  <a:pt x="41" y="42"/>
                  <a:pt x="44" y="38"/>
                </a:cubicBezTo>
                <a:cubicBezTo>
                  <a:pt x="46" y="33"/>
                  <a:pt x="49" y="30"/>
                  <a:pt x="45" y="28"/>
                </a:cubicBezTo>
                <a:close/>
                <a:moveTo>
                  <a:pt x="62" y="28"/>
                </a:moveTo>
                <a:cubicBezTo>
                  <a:pt x="58" y="25"/>
                  <a:pt x="54" y="23"/>
                  <a:pt x="49" y="23"/>
                </a:cubicBezTo>
                <a:cubicBezTo>
                  <a:pt x="44" y="23"/>
                  <a:pt x="39" y="25"/>
                  <a:pt x="36" y="28"/>
                </a:cubicBezTo>
                <a:cubicBezTo>
                  <a:pt x="33" y="31"/>
                  <a:pt x="31" y="36"/>
                  <a:pt x="31" y="41"/>
                </a:cubicBezTo>
                <a:cubicBezTo>
                  <a:pt x="31" y="46"/>
                  <a:pt x="33" y="50"/>
                  <a:pt x="36" y="54"/>
                </a:cubicBezTo>
                <a:cubicBezTo>
                  <a:pt x="39" y="57"/>
                  <a:pt x="44" y="59"/>
                  <a:pt x="49" y="59"/>
                </a:cubicBezTo>
                <a:cubicBezTo>
                  <a:pt x="54" y="59"/>
                  <a:pt x="58" y="57"/>
                  <a:pt x="62" y="54"/>
                </a:cubicBezTo>
                <a:cubicBezTo>
                  <a:pt x="65" y="50"/>
                  <a:pt x="67" y="46"/>
                  <a:pt x="67" y="41"/>
                </a:cubicBezTo>
                <a:cubicBezTo>
                  <a:pt x="67" y="36"/>
                  <a:pt x="65" y="31"/>
                  <a:pt x="62" y="28"/>
                </a:cubicBezTo>
                <a:close/>
                <a:moveTo>
                  <a:pt x="35" y="0"/>
                </a:moveTo>
                <a:cubicBezTo>
                  <a:pt x="29" y="11"/>
                  <a:pt x="29" y="11"/>
                  <a:pt x="2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9"/>
                  <a:pt x="4" y="73"/>
                  <a:pt x="9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9" y="73"/>
                  <a:pt x="84" y="69"/>
                  <a:pt x="84" y="63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5"/>
                  <a:pt x="79" y="11"/>
                  <a:pt x="74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64" y="0"/>
                  <a:pt x="64" y="0"/>
                  <a:pt x="64" y="0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80296" tIns="40148" rIns="80296" bIns="40148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" name="Freeform 208"/>
          <p:cNvSpPr>
            <a:spLocks noEditPoints="1"/>
          </p:cNvSpPr>
          <p:nvPr/>
        </p:nvSpPr>
        <p:spPr bwMode="auto">
          <a:xfrm>
            <a:off x="4506913" y="4743450"/>
            <a:ext cx="593725" cy="6826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1753" name="组合 14"/>
          <p:cNvGrpSpPr/>
          <p:nvPr/>
        </p:nvGrpSpPr>
        <p:grpSpPr bwMode="auto">
          <a:xfrm>
            <a:off x="1019175" y="5426075"/>
            <a:ext cx="2616200" cy="363538"/>
            <a:chOff x="1018413" y="5425984"/>
            <a:chExt cx="2616609" cy="362893"/>
          </a:xfrm>
        </p:grpSpPr>
        <p:cxnSp>
          <p:nvCxnSpPr>
            <p:cNvPr id="16" name="直接连接符 15"/>
            <p:cNvCxnSpPr>
              <a:stCxn id="11" idx="2"/>
            </p:cNvCxnSpPr>
            <p:nvPr/>
          </p:nvCxnSpPr>
          <p:spPr>
            <a:xfrm flipH="1">
              <a:off x="1020001" y="5788877"/>
              <a:ext cx="2615021" cy="0"/>
            </a:xfrm>
            <a:prstGeom prst="line">
              <a:avLst/>
            </a:prstGeom>
            <a:ln>
              <a:solidFill>
                <a:srgbClr val="E27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1" idx="2"/>
            </p:cNvCxnSpPr>
            <p:nvPr/>
          </p:nvCxnSpPr>
          <p:spPr>
            <a:xfrm flipH="1">
              <a:off x="1018413" y="5425984"/>
              <a:ext cx="1588" cy="362893"/>
            </a:xfrm>
            <a:prstGeom prst="line">
              <a:avLst/>
            </a:prstGeom>
            <a:ln>
              <a:solidFill>
                <a:srgbClr val="E27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6" name="组合 17"/>
          <p:cNvGrpSpPr/>
          <p:nvPr/>
        </p:nvGrpSpPr>
        <p:grpSpPr bwMode="auto">
          <a:xfrm flipH="1">
            <a:off x="8482013" y="5426075"/>
            <a:ext cx="2616200" cy="363538"/>
            <a:chOff x="1018413" y="5425984"/>
            <a:chExt cx="2616609" cy="362893"/>
          </a:xfrm>
        </p:grpSpPr>
        <p:cxnSp>
          <p:nvCxnSpPr>
            <p:cNvPr id="19" name="直接连接符 18"/>
            <p:cNvCxnSpPr>
              <a:stCxn id="11" idx="2"/>
            </p:cNvCxnSpPr>
            <p:nvPr/>
          </p:nvCxnSpPr>
          <p:spPr>
            <a:xfrm flipH="1">
              <a:off x="1020001" y="5788877"/>
              <a:ext cx="2615021" cy="0"/>
            </a:xfrm>
            <a:prstGeom prst="line">
              <a:avLst/>
            </a:prstGeom>
            <a:ln>
              <a:solidFill>
                <a:srgbClr val="DE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1" idx="2"/>
            </p:cNvCxnSpPr>
            <p:nvPr/>
          </p:nvCxnSpPr>
          <p:spPr>
            <a:xfrm flipH="1">
              <a:off x="1018413" y="5425984"/>
              <a:ext cx="1588" cy="362893"/>
            </a:xfrm>
            <a:prstGeom prst="line">
              <a:avLst/>
            </a:prstGeom>
            <a:ln>
              <a:solidFill>
                <a:srgbClr val="DE49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9" name="组合 20"/>
          <p:cNvGrpSpPr/>
          <p:nvPr/>
        </p:nvGrpSpPr>
        <p:grpSpPr bwMode="auto">
          <a:xfrm>
            <a:off x="1016000" y="3335338"/>
            <a:ext cx="3830638" cy="363537"/>
            <a:chOff x="1016578" y="5332911"/>
            <a:chExt cx="3830680" cy="362896"/>
          </a:xfrm>
        </p:grpSpPr>
        <p:cxnSp>
          <p:nvCxnSpPr>
            <p:cNvPr id="22" name="直接连接符 21"/>
            <p:cNvCxnSpPr>
              <a:stCxn id="8" idx="2"/>
            </p:cNvCxnSpPr>
            <p:nvPr/>
          </p:nvCxnSpPr>
          <p:spPr>
            <a:xfrm flipH="1" flipV="1">
              <a:off x="1019753" y="5695807"/>
              <a:ext cx="3827505" cy="0"/>
            </a:xfrm>
            <a:prstGeom prst="line">
              <a:avLst/>
            </a:prstGeom>
            <a:ln>
              <a:solidFill>
                <a:srgbClr val="EEC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8" idx="2"/>
            </p:cNvCxnSpPr>
            <p:nvPr/>
          </p:nvCxnSpPr>
          <p:spPr>
            <a:xfrm flipH="1">
              <a:off x="1016578" y="5332911"/>
              <a:ext cx="1588" cy="362896"/>
            </a:xfrm>
            <a:prstGeom prst="line">
              <a:avLst/>
            </a:prstGeom>
            <a:ln>
              <a:solidFill>
                <a:srgbClr val="EEC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2" name="组合 23"/>
          <p:cNvGrpSpPr/>
          <p:nvPr/>
        </p:nvGrpSpPr>
        <p:grpSpPr bwMode="auto">
          <a:xfrm flipH="1">
            <a:off x="7269163" y="3335338"/>
            <a:ext cx="3830637" cy="363537"/>
            <a:chOff x="1016578" y="5332911"/>
            <a:chExt cx="3830680" cy="362896"/>
          </a:xfrm>
        </p:grpSpPr>
        <p:cxnSp>
          <p:nvCxnSpPr>
            <p:cNvPr id="25" name="直接连接符 24"/>
            <p:cNvCxnSpPr>
              <a:stCxn id="8" idx="2"/>
            </p:cNvCxnSpPr>
            <p:nvPr/>
          </p:nvCxnSpPr>
          <p:spPr>
            <a:xfrm flipH="1" flipV="1">
              <a:off x="1019753" y="5695807"/>
              <a:ext cx="3827505" cy="0"/>
            </a:xfrm>
            <a:prstGeom prst="line">
              <a:avLst/>
            </a:prstGeom>
            <a:ln>
              <a:solidFill>
                <a:srgbClr val="3549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8" idx="2"/>
            </p:cNvCxnSpPr>
            <p:nvPr/>
          </p:nvCxnSpPr>
          <p:spPr>
            <a:xfrm flipH="1">
              <a:off x="1016578" y="5332911"/>
              <a:ext cx="1587" cy="362896"/>
            </a:xfrm>
            <a:prstGeom prst="line">
              <a:avLst/>
            </a:prstGeom>
            <a:ln>
              <a:solidFill>
                <a:srgbClr val="3549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5" name="组合 26"/>
          <p:cNvGrpSpPr/>
          <p:nvPr/>
        </p:nvGrpSpPr>
        <p:grpSpPr bwMode="auto">
          <a:xfrm>
            <a:off x="603250" y="2508250"/>
            <a:ext cx="827088" cy="827088"/>
            <a:chOff x="536740" y="2376253"/>
            <a:chExt cx="959670" cy="959670"/>
          </a:xfrm>
        </p:grpSpPr>
        <p:sp>
          <p:nvSpPr>
            <p:cNvPr id="28" name="流程图: 联系 27"/>
            <p:cNvSpPr/>
            <p:nvPr/>
          </p:nvSpPr>
          <p:spPr>
            <a:xfrm>
              <a:off x="536740" y="2376253"/>
              <a:ext cx="959670" cy="959670"/>
            </a:xfrm>
            <a:prstGeom prst="flowChartConnector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748568" y="2588081"/>
              <a:ext cx="536014" cy="536014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15 w 128"/>
                <a:gd name="T7" fmla="*/ 83 h 128"/>
                <a:gd name="T8" fmla="*/ 15 w 128"/>
                <a:gd name="T9" fmla="*/ 83 h 128"/>
                <a:gd name="T10" fmla="*/ 15 w 128"/>
                <a:gd name="T11" fmla="*/ 83 h 128"/>
                <a:gd name="T12" fmla="*/ 15 w 128"/>
                <a:gd name="T13" fmla="*/ 83 h 128"/>
                <a:gd name="T14" fmla="*/ 0 w 128"/>
                <a:gd name="T15" fmla="*/ 128 h 128"/>
                <a:gd name="T16" fmla="*/ 45 w 128"/>
                <a:gd name="T17" fmla="*/ 114 h 128"/>
                <a:gd name="T18" fmla="*/ 45 w 128"/>
                <a:gd name="T19" fmla="*/ 114 h 128"/>
                <a:gd name="T20" fmla="*/ 45 w 128"/>
                <a:gd name="T21" fmla="*/ 114 h 128"/>
                <a:gd name="T22" fmla="*/ 45 w 128"/>
                <a:gd name="T23" fmla="*/ 114 h 128"/>
                <a:gd name="T24" fmla="*/ 128 w 128"/>
                <a:gd name="T25" fmla="*/ 31 h 128"/>
                <a:gd name="T26" fmla="*/ 11 w 128"/>
                <a:gd name="T27" fmla="*/ 117 h 128"/>
                <a:gd name="T28" fmla="*/ 21 w 128"/>
                <a:gd name="T29" fmla="*/ 86 h 128"/>
                <a:gd name="T30" fmla="*/ 41 w 128"/>
                <a:gd name="T31" fmla="*/ 107 h 128"/>
                <a:gd name="T32" fmla="*/ 11 w 128"/>
                <a:gd name="T33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Freeform 94"/>
          <p:cNvSpPr>
            <a:spLocks noEditPoints="1"/>
          </p:cNvSpPr>
          <p:nvPr/>
        </p:nvSpPr>
        <p:spPr bwMode="auto">
          <a:xfrm>
            <a:off x="5870575" y="4302125"/>
            <a:ext cx="682625" cy="635000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1769" name="组合 30"/>
          <p:cNvGrpSpPr/>
          <p:nvPr/>
        </p:nvGrpSpPr>
        <p:grpSpPr bwMode="auto">
          <a:xfrm>
            <a:off x="10688638" y="2508250"/>
            <a:ext cx="827087" cy="827088"/>
            <a:chOff x="10688723" y="2508558"/>
            <a:chExt cx="827365" cy="827365"/>
          </a:xfrm>
        </p:grpSpPr>
        <p:sp>
          <p:nvSpPr>
            <p:cNvPr id="32" name="流程图: 联系 31"/>
            <p:cNvSpPr/>
            <p:nvPr/>
          </p:nvSpPr>
          <p:spPr>
            <a:xfrm>
              <a:off x="10688723" y="2508558"/>
              <a:ext cx="827365" cy="827365"/>
            </a:xfrm>
            <a:prstGeom prst="flowChartConnector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10868170" y="2708650"/>
              <a:ext cx="457354" cy="427181"/>
            </a:xfrm>
            <a:custGeom>
              <a:avLst/>
              <a:gdLst>
                <a:gd name="T0" fmla="*/ 215 w 288"/>
                <a:gd name="T1" fmla="*/ 0 h 269"/>
                <a:gd name="T2" fmla="*/ 213 w 288"/>
                <a:gd name="T3" fmla="*/ 0 h 269"/>
                <a:gd name="T4" fmla="*/ 212 w 288"/>
                <a:gd name="T5" fmla="*/ 0 h 269"/>
                <a:gd name="T6" fmla="*/ 139 w 288"/>
                <a:gd name="T7" fmla="*/ 73 h 269"/>
                <a:gd name="T8" fmla="*/ 139 w 288"/>
                <a:gd name="T9" fmla="*/ 117 h 269"/>
                <a:gd name="T10" fmla="*/ 0 w 288"/>
                <a:gd name="T11" fmla="*/ 117 h 269"/>
                <a:gd name="T12" fmla="*/ 0 w 288"/>
                <a:gd name="T13" fmla="*/ 269 h 269"/>
                <a:gd name="T14" fmla="*/ 202 w 288"/>
                <a:gd name="T15" fmla="*/ 269 h 269"/>
                <a:gd name="T16" fmla="*/ 202 w 288"/>
                <a:gd name="T17" fmla="*/ 117 h 269"/>
                <a:gd name="T18" fmla="*/ 175 w 288"/>
                <a:gd name="T19" fmla="*/ 117 h 269"/>
                <a:gd name="T20" fmla="*/ 175 w 288"/>
                <a:gd name="T21" fmla="*/ 73 h 269"/>
                <a:gd name="T22" fmla="*/ 212 w 288"/>
                <a:gd name="T23" fmla="*/ 36 h 269"/>
                <a:gd name="T24" fmla="*/ 214 w 288"/>
                <a:gd name="T25" fmla="*/ 36 h 269"/>
                <a:gd name="T26" fmla="*/ 215 w 288"/>
                <a:gd name="T27" fmla="*/ 36 h 269"/>
                <a:gd name="T28" fmla="*/ 251 w 288"/>
                <a:gd name="T29" fmla="*/ 73 h 269"/>
                <a:gd name="T30" fmla="*/ 251 w 288"/>
                <a:gd name="T31" fmla="*/ 91 h 269"/>
                <a:gd name="T32" fmla="*/ 264 w 288"/>
                <a:gd name="T33" fmla="*/ 91 h 269"/>
                <a:gd name="T34" fmla="*/ 264 w 288"/>
                <a:gd name="T35" fmla="*/ 95 h 269"/>
                <a:gd name="T36" fmla="*/ 251 w 288"/>
                <a:gd name="T37" fmla="*/ 107 h 269"/>
                <a:gd name="T38" fmla="*/ 251 w 288"/>
                <a:gd name="T39" fmla="*/ 117 h 269"/>
                <a:gd name="T40" fmla="*/ 288 w 288"/>
                <a:gd name="T41" fmla="*/ 117 h 269"/>
                <a:gd name="T42" fmla="*/ 288 w 288"/>
                <a:gd name="T43" fmla="*/ 73 h 269"/>
                <a:gd name="T44" fmla="*/ 215 w 288"/>
                <a:gd name="T45" fmla="*/ 0 h 269"/>
                <a:gd name="T46" fmla="*/ 124 w 288"/>
                <a:gd name="T47" fmla="*/ 241 h 269"/>
                <a:gd name="T48" fmla="*/ 78 w 288"/>
                <a:gd name="T49" fmla="*/ 241 h 269"/>
                <a:gd name="T50" fmla="*/ 89 w 288"/>
                <a:gd name="T51" fmla="*/ 192 h 269"/>
                <a:gd name="T52" fmla="*/ 78 w 288"/>
                <a:gd name="T53" fmla="*/ 172 h 269"/>
                <a:gd name="T54" fmla="*/ 101 w 288"/>
                <a:gd name="T55" fmla="*/ 149 h 269"/>
                <a:gd name="T56" fmla="*/ 124 w 288"/>
                <a:gd name="T57" fmla="*/ 172 h 269"/>
                <a:gd name="T58" fmla="*/ 112 w 288"/>
                <a:gd name="T59" fmla="*/ 192 h 269"/>
                <a:gd name="T60" fmla="*/ 124 w 288"/>
                <a:gd name="T61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2" name="组合 33"/>
          <p:cNvGrpSpPr/>
          <p:nvPr/>
        </p:nvGrpSpPr>
        <p:grpSpPr bwMode="auto">
          <a:xfrm>
            <a:off x="603250" y="4598988"/>
            <a:ext cx="827088" cy="827087"/>
            <a:chOff x="602892" y="4598613"/>
            <a:chExt cx="827365" cy="827365"/>
          </a:xfrm>
        </p:grpSpPr>
        <p:sp>
          <p:nvSpPr>
            <p:cNvPr id="35" name="流程图: 联系 34"/>
            <p:cNvSpPr/>
            <p:nvPr/>
          </p:nvSpPr>
          <p:spPr>
            <a:xfrm>
              <a:off x="602892" y="4598613"/>
              <a:ext cx="827365" cy="827365"/>
            </a:xfrm>
            <a:prstGeom prst="flowChartConnector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208"/>
            <p:cNvSpPr>
              <a:spLocks noEditPoints="1"/>
            </p:cNvSpPr>
            <p:nvPr/>
          </p:nvSpPr>
          <p:spPr bwMode="auto">
            <a:xfrm>
              <a:off x="820453" y="4793941"/>
              <a:ext cx="392243" cy="451002"/>
            </a:xfrm>
            <a:custGeom>
              <a:avLst/>
              <a:gdLst>
                <a:gd name="T0" fmla="*/ 217 w 252"/>
                <a:gd name="T1" fmla="*/ 204 h 288"/>
                <a:gd name="T2" fmla="*/ 217 w 252"/>
                <a:gd name="T3" fmla="*/ 196 h 288"/>
                <a:gd name="T4" fmla="*/ 217 w 252"/>
                <a:gd name="T5" fmla="*/ 126 h 288"/>
                <a:gd name="T6" fmla="*/ 156 w 252"/>
                <a:gd name="T7" fmla="*/ 40 h 288"/>
                <a:gd name="T8" fmla="*/ 158 w 252"/>
                <a:gd name="T9" fmla="*/ 32 h 288"/>
                <a:gd name="T10" fmla="*/ 126 w 252"/>
                <a:gd name="T11" fmla="*/ 0 h 288"/>
                <a:gd name="T12" fmla="*/ 94 w 252"/>
                <a:gd name="T13" fmla="*/ 32 h 288"/>
                <a:gd name="T14" fmla="*/ 96 w 252"/>
                <a:gd name="T15" fmla="*/ 40 h 288"/>
                <a:gd name="T16" fmla="*/ 35 w 252"/>
                <a:gd name="T17" fmla="*/ 126 h 288"/>
                <a:gd name="T18" fmla="*/ 35 w 252"/>
                <a:gd name="T19" fmla="*/ 196 h 288"/>
                <a:gd name="T20" fmla="*/ 35 w 252"/>
                <a:gd name="T21" fmla="*/ 204 h 288"/>
                <a:gd name="T22" fmla="*/ 0 w 252"/>
                <a:gd name="T23" fmla="*/ 238 h 288"/>
                <a:gd name="T24" fmla="*/ 14 w 252"/>
                <a:gd name="T25" fmla="*/ 252 h 288"/>
                <a:gd name="T26" fmla="*/ 95 w 252"/>
                <a:gd name="T27" fmla="*/ 252 h 288"/>
                <a:gd name="T28" fmla="*/ 94 w 252"/>
                <a:gd name="T29" fmla="*/ 256 h 288"/>
                <a:gd name="T30" fmla="*/ 126 w 252"/>
                <a:gd name="T31" fmla="*/ 288 h 288"/>
                <a:gd name="T32" fmla="*/ 158 w 252"/>
                <a:gd name="T33" fmla="*/ 256 h 288"/>
                <a:gd name="T34" fmla="*/ 157 w 252"/>
                <a:gd name="T35" fmla="*/ 252 h 288"/>
                <a:gd name="T36" fmla="*/ 238 w 252"/>
                <a:gd name="T37" fmla="*/ 252 h 288"/>
                <a:gd name="T38" fmla="*/ 252 w 252"/>
                <a:gd name="T39" fmla="*/ 238 h 288"/>
                <a:gd name="T40" fmla="*/ 217 w 252"/>
                <a:gd name="T41" fmla="*/ 204 h 288"/>
                <a:gd name="T42" fmla="*/ 108 w 252"/>
                <a:gd name="T43" fmla="*/ 32 h 288"/>
                <a:gd name="T44" fmla="*/ 126 w 252"/>
                <a:gd name="T45" fmla="*/ 14 h 288"/>
                <a:gd name="T46" fmla="*/ 144 w 252"/>
                <a:gd name="T47" fmla="*/ 32 h 288"/>
                <a:gd name="T48" fmla="*/ 143 w 252"/>
                <a:gd name="T49" fmla="*/ 37 h 288"/>
                <a:gd name="T50" fmla="*/ 126 w 252"/>
                <a:gd name="T51" fmla="*/ 35 h 288"/>
                <a:gd name="T52" fmla="*/ 109 w 252"/>
                <a:gd name="T53" fmla="*/ 37 h 288"/>
                <a:gd name="T54" fmla="*/ 108 w 252"/>
                <a:gd name="T55" fmla="*/ 3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2" h="288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5" name="组合 36"/>
          <p:cNvGrpSpPr/>
          <p:nvPr/>
        </p:nvGrpSpPr>
        <p:grpSpPr bwMode="auto">
          <a:xfrm>
            <a:off x="10683875" y="4598988"/>
            <a:ext cx="827088" cy="827087"/>
            <a:chOff x="10683212" y="4598608"/>
            <a:chExt cx="827365" cy="827365"/>
          </a:xfrm>
        </p:grpSpPr>
        <p:sp>
          <p:nvSpPr>
            <p:cNvPr id="38" name="流程图: 联系 37"/>
            <p:cNvSpPr/>
            <p:nvPr/>
          </p:nvSpPr>
          <p:spPr>
            <a:xfrm>
              <a:off x="10683212" y="4598608"/>
              <a:ext cx="827365" cy="827365"/>
            </a:xfrm>
            <a:prstGeom prst="flowChartConnector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152"/>
            <p:cNvSpPr>
              <a:spLocks noEditPoints="1"/>
            </p:cNvSpPr>
            <p:nvPr/>
          </p:nvSpPr>
          <p:spPr bwMode="auto">
            <a:xfrm>
              <a:off x="10902360" y="4849517"/>
              <a:ext cx="389068" cy="339839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80296" tIns="40148" rIns="80296" bIns="4014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778" name="组合 39"/>
          <p:cNvGrpSpPr/>
          <p:nvPr/>
        </p:nvGrpSpPr>
        <p:grpSpPr bwMode="auto">
          <a:xfrm>
            <a:off x="7820025" y="2481263"/>
            <a:ext cx="2728913" cy="1184275"/>
            <a:chOff x="2547341" y="1993673"/>
            <a:chExt cx="2728103" cy="1185324"/>
          </a:xfrm>
        </p:grpSpPr>
        <p:sp>
          <p:nvSpPr>
            <p:cNvPr id="41" name="文本框 40"/>
            <p:cNvSpPr txBox="1"/>
            <p:nvPr/>
          </p:nvSpPr>
          <p:spPr>
            <a:xfrm>
              <a:off x="2547341" y="2389310"/>
              <a:ext cx="2728103" cy="789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b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80" name="文本框 41"/>
            <p:cNvSpPr txBox="1">
              <a:spLocks noChangeArrowheads="1"/>
            </p:cNvSpPr>
            <p:nvPr/>
          </p:nvSpPr>
          <p:spPr bwMode="auto">
            <a:xfrm>
              <a:off x="4231180" y="1993673"/>
              <a:ext cx="1044264" cy="338554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1781" name="组合 42"/>
          <p:cNvGrpSpPr/>
          <p:nvPr/>
        </p:nvGrpSpPr>
        <p:grpSpPr bwMode="auto">
          <a:xfrm>
            <a:off x="8231188" y="4540250"/>
            <a:ext cx="2349500" cy="1127125"/>
            <a:chOff x="2925007" y="1993673"/>
            <a:chExt cx="2350437" cy="1127681"/>
          </a:xfrm>
        </p:grpSpPr>
        <p:sp>
          <p:nvSpPr>
            <p:cNvPr id="44" name="文本框 43"/>
            <p:cNvSpPr txBox="1"/>
            <p:nvPr/>
          </p:nvSpPr>
          <p:spPr>
            <a:xfrm>
              <a:off x="2925007" y="2331978"/>
              <a:ext cx="2350437" cy="7893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b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83" name="文本框 44"/>
            <p:cNvSpPr txBox="1">
              <a:spLocks noChangeArrowheads="1"/>
            </p:cNvSpPr>
            <p:nvPr/>
          </p:nvSpPr>
          <p:spPr bwMode="auto">
            <a:xfrm>
              <a:off x="4231180" y="1993673"/>
              <a:ext cx="1044264" cy="338554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1784" name="组合 45"/>
          <p:cNvGrpSpPr/>
          <p:nvPr/>
        </p:nvGrpSpPr>
        <p:grpSpPr bwMode="auto">
          <a:xfrm>
            <a:off x="1489075" y="2452688"/>
            <a:ext cx="2727325" cy="1184275"/>
            <a:chOff x="2547341" y="1937747"/>
            <a:chExt cx="2728103" cy="1183607"/>
          </a:xfrm>
        </p:grpSpPr>
        <p:sp>
          <p:nvSpPr>
            <p:cNvPr id="47" name="文本框 46"/>
            <p:cNvSpPr txBox="1"/>
            <p:nvPr/>
          </p:nvSpPr>
          <p:spPr>
            <a:xfrm>
              <a:off x="2547341" y="2332811"/>
              <a:ext cx="2728103" cy="7885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b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86" name="文本框 47"/>
            <p:cNvSpPr txBox="1">
              <a:spLocks noChangeArrowheads="1"/>
            </p:cNvSpPr>
            <p:nvPr/>
          </p:nvSpPr>
          <p:spPr bwMode="auto">
            <a:xfrm>
              <a:off x="2547341" y="1937747"/>
              <a:ext cx="1044264" cy="338554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1787" name="组合 48"/>
          <p:cNvGrpSpPr/>
          <p:nvPr/>
        </p:nvGrpSpPr>
        <p:grpSpPr bwMode="auto">
          <a:xfrm>
            <a:off x="1485900" y="4511675"/>
            <a:ext cx="2727325" cy="1184275"/>
            <a:chOff x="2547341" y="1937747"/>
            <a:chExt cx="2728103" cy="1183607"/>
          </a:xfrm>
        </p:grpSpPr>
        <p:sp>
          <p:nvSpPr>
            <p:cNvPr id="50" name="文本框 49"/>
            <p:cNvSpPr txBox="1"/>
            <p:nvPr/>
          </p:nvSpPr>
          <p:spPr>
            <a:xfrm>
              <a:off x="2547341" y="2332812"/>
              <a:ext cx="2728103" cy="7885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br>
                <a:rPr lang="zh-CN" altLang="en-US" sz="12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89" name="文本框 50"/>
            <p:cNvSpPr txBox="1">
              <a:spLocks noChangeArrowheads="1"/>
            </p:cNvSpPr>
            <p:nvPr/>
          </p:nvSpPr>
          <p:spPr bwMode="auto">
            <a:xfrm>
              <a:off x="2547341" y="1937747"/>
              <a:ext cx="1044264" cy="338554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加盟条件</a:t>
            </a:r>
          </a:p>
        </p:txBody>
      </p:sp>
      <p:grpSp>
        <p:nvGrpSpPr>
          <p:cNvPr id="31791" name="组合 52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179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6"/>
          <p:cNvGrpSpPr/>
          <p:nvPr/>
        </p:nvGrpSpPr>
        <p:grpSpPr bwMode="auto">
          <a:xfrm>
            <a:off x="4138613" y="2027238"/>
            <a:ext cx="3535362" cy="3313112"/>
            <a:chOff x="2846208" y="1954627"/>
            <a:chExt cx="3535694" cy="3313690"/>
          </a:xfrm>
        </p:grpSpPr>
        <p:sp>
          <p:nvSpPr>
            <p:cNvPr id="8" name="下箭头 7"/>
            <p:cNvSpPr/>
            <p:nvPr/>
          </p:nvSpPr>
          <p:spPr>
            <a:xfrm rot="2700000">
              <a:off x="2953348" y="4346648"/>
              <a:ext cx="654164" cy="868444"/>
            </a:xfrm>
            <a:prstGeom prst="downArrow">
              <a:avLst/>
            </a:prstGeom>
            <a:solidFill>
              <a:srgbClr val="DE4949"/>
            </a:solidFill>
            <a:ln>
              <a:solidFill>
                <a:srgbClr val="E27A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 rot="8100000">
              <a:off x="3001798" y="1954627"/>
              <a:ext cx="654111" cy="868513"/>
            </a:xfrm>
            <a:prstGeom prst="downArrow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 rot="18900000">
              <a:off x="5513458" y="4507772"/>
              <a:ext cx="868444" cy="652576"/>
            </a:xfrm>
            <a:prstGeom prst="downArrow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下箭头 10"/>
            <p:cNvSpPr/>
            <p:nvPr/>
          </p:nvSpPr>
          <p:spPr>
            <a:xfrm rot="13500000">
              <a:off x="5513422" y="2010226"/>
              <a:ext cx="868514" cy="652523"/>
            </a:xfrm>
            <a:prstGeom prst="downArrow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27200" y="1973680"/>
              <a:ext cx="3221339" cy="3223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2775" name="组合 12"/>
            <p:cNvGrpSpPr/>
            <p:nvPr/>
          </p:nvGrpSpPr>
          <p:grpSpPr bwMode="auto">
            <a:xfrm>
              <a:off x="3150502" y="2097370"/>
              <a:ext cx="2906600" cy="2906600"/>
              <a:chOff x="3150502" y="2097370"/>
              <a:chExt cx="2906600" cy="2906600"/>
            </a:xfrm>
          </p:grpSpPr>
          <p:sp>
            <p:nvSpPr>
              <p:cNvPr id="23" name="饼形 22"/>
              <p:cNvSpPr/>
              <p:nvPr/>
            </p:nvSpPr>
            <p:spPr>
              <a:xfrm rot="10800000">
                <a:off x="3151037" y="2097527"/>
                <a:ext cx="2905398" cy="2907219"/>
              </a:xfrm>
              <a:prstGeom prst="pie">
                <a:avLst>
                  <a:gd name="adj1" fmla="val 0"/>
                  <a:gd name="adj2" fmla="val 5403220"/>
                </a:avLst>
              </a:prstGeom>
              <a:solidFill>
                <a:srgbClr val="EEC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77" name="Freeform 83"/>
              <p:cNvSpPr>
                <a:spLocks noEditPoints="1" noChangeArrowheads="1"/>
              </p:cNvSpPr>
              <p:nvPr/>
            </p:nvSpPr>
            <p:spPr bwMode="auto">
              <a:xfrm>
                <a:off x="3699556" y="2816273"/>
                <a:ext cx="625702" cy="326070"/>
              </a:xfrm>
              <a:custGeom>
                <a:avLst/>
                <a:gdLst>
                  <a:gd name="T0" fmla="*/ 28 w 363"/>
                  <a:gd name="T1" fmla="*/ 141 h 190"/>
                  <a:gd name="T2" fmla="*/ 28 w 363"/>
                  <a:gd name="T3" fmla="*/ 159 h 190"/>
                  <a:gd name="T4" fmla="*/ 112 w 363"/>
                  <a:gd name="T5" fmla="*/ 162 h 190"/>
                  <a:gd name="T6" fmla="*/ 49 w 363"/>
                  <a:gd name="T7" fmla="*/ 130 h 190"/>
                  <a:gd name="T8" fmla="*/ 28 w 363"/>
                  <a:gd name="T9" fmla="*/ 130 h 190"/>
                  <a:gd name="T10" fmla="*/ 45 w 363"/>
                  <a:gd name="T11" fmla="*/ 111 h 190"/>
                  <a:gd name="T12" fmla="*/ 277 w 363"/>
                  <a:gd name="T13" fmla="*/ 166 h 190"/>
                  <a:gd name="T14" fmla="*/ 137 w 363"/>
                  <a:gd name="T15" fmla="*/ 162 h 190"/>
                  <a:gd name="T16" fmla="*/ 193 w 363"/>
                  <a:gd name="T17" fmla="*/ 144 h 190"/>
                  <a:gd name="T18" fmla="*/ 277 w 363"/>
                  <a:gd name="T19" fmla="*/ 141 h 190"/>
                  <a:gd name="T20" fmla="*/ 11 w 363"/>
                  <a:gd name="T21" fmla="*/ 179 h 190"/>
                  <a:gd name="T22" fmla="*/ 11 w 363"/>
                  <a:gd name="T23" fmla="*/ 60 h 190"/>
                  <a:gd name="T24" fmla="*/ 295 w 363"/>
                  <a:gd name="T25" fmla="*/ 190 h 190"/>
                  <a:gd name="T26" fmla="*/ 306 w 363"/>
                  <a:gd name="T27" fmla="*/ 130 h 190"/>
                  <a:gd name="T28" fmla="*/ 351 w 363"/>
                  <a:gd name="T29" fmla="*/ 0 h 190"/>
                  <a:gd name="T30" fmla="*/ 57 w 363"/>
                  <a:gd name="T31" fmla="*/ 60 h 190"/>
                  <a:gd name="T32" fmla="*/ 57 w 363"/>
                  <a:gd name="T33" fmla="*/ 105 h 190"/>
                  <a:gd name="T34" fmla="*/ 58 w 363"/>
                  <a:gd name="T35" fmla="*/ 123 h 190"/>
                  <a:gd name="T36" fmla="*/ 306 w 363"/>
                  <a:gd name="T37" fmla="*/ 130 h 190"/>
                  <a:gd name="T38" fmla="*/ 333 w 363"/>
                  <a:gd name="T39" fmla="*/ 72 h 190"/>
                  <a:gd name="T40" fmla="*/ 333 w 363"/>
                  <a:gd name="T41" fmla="*/ 81 h 190"/>
                  <a:gd name="T42" fmla="*/ 329 w 363"/>
                  <a:gd name="T43" fmla="*/ 90 h 190"/>
                  <a:gd name="T44" fmla="*/ 315 w 363"/>
                  <a:gd name="T45" fmla="*/ 80 h 190"/>
                  <a:gd name="T46" fmla="*/ 310 w 363"/>
                  <a:gd name="T47" fmla="*/ 71 h 190"/>
                  <a:gd name="T48" fmla="*/ 321 w 363"/>
                  <a:gd name="T49" fmla="*/ 68 h 190"/>
                  <a:gd name="T50" fmla="*/ 318 w 363"/>
                  <a:gd name="T51" fmla="*/ 71 h 190"/>
                  <a:gd name="T52" fmla="*/ 317 w 363"/>
                  <a:gd name="T53" fmla="*/ 76 h 190"/>
                  <a:gd name="T54" fmla="*/ 325 w 363"/>
                  <a:gd name="T55" fmla="*/ 84 h 190"/>
                  <a:gd name="T56" fmla="*/ 316 w 363"/>
                  <a:gd name="T57" fmla="*/ 91 h 190"/>
                  <a:gd name="T58" fmla="*/ 312 w 363"/>
                  <a:gd name="T59" fmla="*/ 86 h 190"/>
                  <a:gd name="T60" fmla="*/ 319 w 363"/>
                  <a:gd name="T61" fmla="*/ 86 h 190"/>
                  <a:gd name="T62" fmla="*/ 305 w 363"/>
                  <a:gd name="T63" fmla="*/ 68 h 190"/>
                  <a:gd name="T64" fmla="*/ 279 w 363"/>
                  <a:gd name="T65" fmla="*/ 68 h 190"/>
                  <a:gd name="T66" fmla="*/ 284 w 363"/>
                  <a:gd name="T67" fmla="*/ 86 h 190"/>
                  <a:gd name="T68" fmla="*/ 291 w 363"/>
                  <a:gd name="T69" fmla="*/ 82 h 190"/>
                  <a:gd name="T70" fmla="*/ 295 w 363"/>
                  <a:gd name="T71" fmla="*/ 86 h 190"/>
                  <a:gd name="T72" fmla="*/ 279 w 363"/>
                  <a:gd name="T73" fmla="*/ 83 h 190"/>
                  <a:gd name="T74" fmla="*/ 261 w 363"/>
                  <a:gd name="T75" fmla="*/ 68 h 190"/>
                  <a:gd name="T76" fmla="*/ 271 w 363"/>
                  <a:gd name="T77" fmla="*/ 69 h 190"/>
                  <a:gd name="T78" fmla="*/ 268 w 363"/>
                  <a:gd name="T79" fmla="*/ 81 h 190"/>
                  <a:gd name="T80" fmla="*/ 265 w 363"/>
                  <a:gd name="T81" fmla="*/ 82 h 190"/>
                  <a:gd name="T82" fmla="*/ 258 w 363"/>
                  <a:gd name="T83" fmla="*/ 68 h 190"/>
                  <a:gd name="T84" fmla="*/ 248 w 363"/>
                  <a:gd name="T85" fmla="*/ 67 h 190"/>
                  <a:gd name="T86" fmla="*/ 251 w 363"/>
                  <a:gd name="T87" fmla="*/ 72 h 190"/>
                  <a:gd name="T88" fmla="*/ 243 w 363"/>
                  <a:gd name="T89" fmla="*/ 82 h 190"/>
                  <a:gd name="T90" fmla="*/ 252 w 363"/>
                  <a:gd name="T91" fmla="*/ 87 h 190"/>
                  <a:gd name="T92" fmla="*/ 248 w 363"/>
                  <a:gd name="T93" fmla="*/ 91 h 190"/>
                  <a:gd name="T94" fmla="*/ 238 w 363"/>
                  <a:gd name="T95" fmla="*/ 79 h 190"/>
                  <a:gd name="T96" fmla="*/ 172 w 363"/>
                  <a:gd name="T97" fmla="*/ 31 h 190"/>
                  <a:gd name="T98" fmla="*/ 99 w 363"/>
                  <a:gd name="T99" fmla="*/ 17 h 190"/>
                  <a:gd name="T100" fmla="*/ 87 w 363"/>
                  <a:gd name="T101" fmla="*/ 27 h 190"/>
                  <a:gd name="T102" fmla="*/ 87 w 363"/>
                  <a:gd name="T103" fmla="*/ 27 h 190"/>
                  <a:gd name="T104" fmla="*/ 188 w 363"/>
                  <a:gd name="T105" fmla="*/ 56 h 190"/>
                  <a:gd name="T106" fmla="*/ 183 w 363"/>
                  <a:gd name="T107" fmla="*/ 49 h 190"/>
                  <a:gd name="T108" fmla="*/ 174 w 363"/>
                  <a:gd name="T109" fmla="*/ 43 h 190"/>
                  <a:gd name="T110" fmla="*/ 68 w 363"/>
                  <a:gd name="T111" fmla="*/ 35 h 190"/>
                  <a:gd name="T112" fmla="*/ 68 w 363"/>
                  <a:gd name="T113" fmla="*/ 60 h 190"/>
                  <a:gd name="T114" fmla="*/ 201 w 363"/>
                  <a:gd name="T115" fmla="*/ 94 h 190"/>
                  <a:gd name="T116" fmla="*/ 68 w 363"/>
                  <a:gd name="T117" fmla="*/ 101 h 190"/>
                  <a:gd name="T118" fmla="*/ 264 w 363"/>
                  <a:gd name="T119" fmla="*/ 78 h 190"/>
                  <a:gd name="T120" fmla="*/ 265 w 363"/>
                  <a:gd name="T121" fmla="*/ 72 h 190"/>
                  <a:gd name="T122" fmla="*/ 264 w 363"/>
                  <a:gd name="T123" fmla="*/ 78 h 190"/>
                  <a:gd name="T124" fmla="*/ 192 w 363"/>
                  <a:gd name="T125" fmla="*/ 7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3" h="190">
                    <a:moveTo>
                      <a:pt x="165" y="148"/>
                    </a:moveTo>
                    <a:cubicBezTo>
                      <a:pt x="28" y="148"/>
                      <a:pt x="28" y="148"/>
                      <a:pt x="28" y="148"/>
                    </a:cubicBezTo>
                    <a:cubicBezTo>
                      <a:pt x="26" y="148"/>
                      <a:pt x="25" y="146"/>
                      <a:pt x="25" y="144"/>
                    </a:cubicBezTo>
                    <a:cubicBezTo>
                      <a:pt x="25" y="143"/>
                      <a:pt x="26" y="141"/>
                      <a:pt x="28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7" y="141"/>
                      <a:pt x="168" y="143"/>
                      <a:pt x="168" y="144"/>
                    </a:cubicBezTo>
                    <a:cubicBezTo>
                      <a:pt x="168" y="146"/>
                      <a:pt x="167" y="148"/>
                      <a:pt x="165" y="148"/>
                    </a:cubicBezTo>
                    <a:close/>
                    <a:moveTo>
                      <a:pt x="28" y="159"/>
                    </a:moveTo>
                    <a:cubicBezTo>
                      <a:pt x="26" y="159"/>
                      <a:pt x="25" y="160"/>
                      <a:pt x="25" y="162"/>
                    </a:cubicBezTo>
                    <a:cubicBezTo>
                      <a:pt x="25" y="164"/>
                      <a:pt x="26" y="166"/>
                      <a:pt x="28" y="166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1" y="166"/>
                      <a:pt x="112" y="164"/>
                      <a:pt x="112" y="162"/>
                    </a:cubicBezTo>
                    <a:cubicBezTo>
                      <a:pt x="112" y="160"/>
                      <a:pt x="111" y="159"/>
                      <a:pt x="109" y="159"/>
                    </a:cubicBezTo>
                    <a:lnTo>
                      <a:pt x="28" y="159"/>
                    </a:lnTo>
                    <a:close/>
                    <a:moveTo>
                      <a:pt x="28" y="130"/>
                    </a:moveTo>
                    <a:cubicBezTo>
                      <a:pt x="49" y="130"/>
                      <a:pt x="49" y="130"/>
                      <a:pt x="49" y="130"/>
                    </a:cubicBezTo>
                    <a:cubicBezTo>
                      <a:pt x="47" y="128"/>
                      <a:pt x="46" y="125"/>
                      <a:pt x="46" y="123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26" y="123"/>
                      <a:pt x="25" y="124"/>
                      <a:pt x="25" y="126"/>
                    </a:cubicBezTo>
                    <a:cubicBezTo>
                      <a:pt x="25" y="128"/>
                      <a:pt x="26" y="130"/>
                      <a:pt x="28" y="130"/>
                    </a:cubicBezTo>
                    <a:close/>
                    <a:moveTo>
                      <a:pt x="28" y="105"/>
                    </a:moveTo>
                    <a:cubicBezTo>
                      <a:pt x="26" y="105"/>
                      <a:pt x="25" y="106"/>
                      <a:pt x="25" y="108"/>
                    </a:cubicBezTo>
                    <a:cubicBezTo>
                      <a:pt x="25" y="110"/>
                      <a:pt x="26" y="111"/>
                      <a:pt x="28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05"/>
                      <a:pt x="45" y="105"/>
                      <a:pt x="45" y="105"/>
                    </a:cubicBezTo>
                    <a:lnTo>
                      <a:pt x="28" y="105"/>
                    </a:lnTo>
                    <a:close/>
                    <a:moveTo>
                      <a:pt x="140" y="166"/>
                    </a:moveTo>
                    <a:cubicBezTo>
                      <a:pt x="277" y="166"/>
                      <a:pt x="277" y="166"/>
                      <a:pt x="277" y="166"/>
                    </a:cubicBezTo>
                    <a:cubicBezTo>
                      <a:pt x="279" y="166"/>
                      <a:pt x="281" y="164"/>
                      <a:pt x="281" y="162"/>
                    </a:cubicBezTo>
                    <a:cubicBezTo>
                      <a:pt x="281" y="160"/>
                      <a:pt x="279" y="159"/>
                      <a:pt x="277" y="159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8" y="159"/>
                      <a:pt x="137" y="160"/>
                      <a:pt x="137" y="162"/>
                    </a:cubicBezTo>
                    <a:cubicBezTo>
                      <a:pt x="137" y="164"/>
                      <a:pt x="138" y="166"/>
                      <a:pt x="140" y="166"/>
                    </a:cubicBezTo>
                    <a:close/>
                    <a:moveTo>
                      <a:pt x="277" y="141"/>
                    </a:move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4" y="141"/>
                      <a:pt x="193" y="143"/>
                      <a:pt x="193" y="144"/>
                    </a:cubicBezTo>
                    <a:cubicBezTo>
                      <a:pt x="193" y="146"/>
                      <a:pt x="194" y="148"/>
                      <a:pt x="196" y="148"/>
                    </a:cubicBezTo>
                    <a:cubicBezTo>
                      <a:pt x="277" y="148"/>
                      <a:pt x="277" y="148"/>
                      <a:pt x="277" y="148"/>
                    </a:cubicBezTo>
                    <a:cubicBezTo>
                      <a:pt x="279" y="148"/>
                      <a:pt x="281" y="146"/>
                      <a:pt x="281" y="144"/>
                    </a:cubicBezTo>
                    <a:cubicBezTo>
                      <a:pt x="281" y="143"/>
                      <a:pt x="279" y="141"/>
                      <a:pt x="277" y="141"/>
                    </a:cubicBezTo>
                    <a:close/>
                    <a:moveTo>
                      <a:pt x="295" y="141"/>
                    </a:moveTo>
                    <a:cubicBezTo>
                      <a:pt x="295" y="179"/>
                      <a:pt x="295" y="179"/>
                      <a:pt x="295" y="179"/>
                    </a:cubicBezTo>
                    <a:cubicBezTo>
                      <a:pt x="295" y="179"/>
                      <a:pt x="295" y="179"/>
                      <a:pt x="295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5" y="60"/>
                      <a:pt x="0" y="66"/>
                      <a:pt x="0" y="7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5"/>
                      <a:pt x="5" y="190"/>
                      <a:pt x="11" y="190"/>
                    </a:cubicBezTo>
                    <a:cubicBezTo>
                      <a:pt x="295" y="190"/>
                      <a:pt x="295" y="190"/>
                      <a:pt x="295" y="190"/>
                    </a:cubicBezTo>
                    <a:cubicBezTo>
                      <a:pt x="301" y="190"/>
                      <a:pt x="306" y="185"/>
                      <a:pt x="306" y="179"/>
                    </a:cubicBezTo>
                    <a:cubicBezTo>
                      <a:pt x="306" y="141"/>
                      <a:pt x="306" y="141"/>
                      <a:pt x="306" y="141"/>
                    </a:cubicBezTo>
                    <a:lnTo>
                      <a:pt x="295" y="141"/>
                    </a:lnTo>
                    <a:close/>
                    <a:moveTo>
                      <a:pt x="306" y="130"/>
                    </a:moveTo>
                    <a:cubicBezTo>
                      <a:pt x="351" y="130"/>
                      <a:pt x="351" y="130"/>
                      <a:pt x="351" y="130"/>
                    </a:cubicBezTo>
                    <a:cubicBezTo>
                      <a:pt x="358" y="130"/>
                      <a:pt x="363" y="125"/>
                      <a:pt x="363" y="118"/>
                    </a:cubicBezTo>
                    <a:cubicBezTo>
                      <a:pt x="363" y="12"/>
                      <a:pt x="363" y="12"/>
                      <a:pt x="363" y="12"/>
                    </a:cubicBezTo>
                    <a:cubicBezTo>
                      <a:pt x="363" y="5"/>
                      <a:pt x="358" y="0"/>
                      <a:pt x="35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2" y="0"/>
                      <a:pt x="57" y="5"/>
                      <a:pt x="57" y="12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7" y="120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60" y="127"/>
                      <a:pt x="64" y="130"/>
                      <a:pt x="68" y="130"/>
                    </a:cubicBezTo>
                    <a:cubicBezTo>
                      <a:pt x="295" y="130"/>
                      <a:pt x="295" y="130"/>
                      <a:pt x="295" y="130"/>
                    </a:cubicBezTo>
                    <a:lnTo>
                      <a:pt x="306" y="130"/>
                    </a:lnTo>
                    <a:close/>
                    <a:moveTo>
                      <a:pt x="329" y="68"/>
                    </a:moveTo>
                    <a:cubicBezTo>
                      <a:pt x="342" y="68"/>
                      <a:pt x="342" y="68"/>
                      <a:pt x="342" y="68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33" y="72"/>
                      <a:pt x="333" y="72"/>
                      <a:pt x="333" y="72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42" y="77"/>
                      <a:pt x="342" y="77"/>
                      <a:pt x="342" y="77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6"/>
                      <a:pt x="333" y="86"/>
                      <a:pt x="33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90"/>
                      <a:pt x="343" y="90"/>
                      <a:pt x="343" y="90"/>
                    </a:cubicBezTo>
                    <a:cubicBezTo>
                      <a:pt x="329" y="90"/>
                      <a:pt x="329" y="90"/>
                      <a:pt x="329" y="90"/>
                    </a:cubicBezTo>
                    <a:lnTo>
                      <a:pt x="329" y="68"/>
                    </a:lnTo>
                    <a:close/>
                    <a:moveTo>
                      <a:pt x="320" y="83"/>
                    </a:moveTo>
                    <a:cubicBezTo>
                      <a:pt x="319" y="82"/>
                      <a:pt x="318" y="82"/>
                      <a:pt x="318" y="81"/>
                    </a:cubicBezTo>
                    <a:cubicBezTo>
                      <a:pt x="317" y="81"/>
                      <a:pt x="316" y="81"/>
                      <a:pt x="315" y="80"/>
                    </a:cubicBezTo>
                    <a:cubicBezTo>
                      <a:pt x="314" y="80"/>
                      <a:pt x="313" y="80"/>
                      <a:pt x="312" y="79"/>
                    </a:cubicBezTo>
                    <a:cubicBezTo>
                      <a:pt x="312" y="78"/>
                      <a:pt x="311" y="78"/>
                      <a:pt x="311" y="77"/>
                    </a:cubicBezTo>
                    <a:cubicBezTo>
                      <a:pt x="310" y="76"/>
                      <a:pt x="310" y="75"/>
                      <a:pt x="310" y="74"/>
                    </a:cubicBezTo>
                    <a:cubicBezTo>
                      <a:pt x="310" y="73"/>
                      <a:pt x="310" y="72"/>
                      <a:pt x="310" y="71"/>
                    </a:cubicBezTo>
                    <a:cubicBezTo>
                      <a:pt x="311" y="70"/>
                      <a:pt x="311" y="70"/>
                      <a:pt x="312" y="69"/>
                    </a:cubicBezTo>
                    <a:cubicBezTo>
                      <a:pt x="313" y="69"/>
                      <a:pt x="313" y="68"/>
                      <a:pt x="314" y="68"/>
                    </a:cubicBezTo>
                    <a:cubicBezTo>
                      <a:pt x="315" y="68"/>
                      <a:pt x="316" y="67"/>
                      <a:pt x="318" y="67"/>
                    </a:cubicBezTo>
                    <a:cubicBezTo>
                      <a:pt x="319" y="67"/>
                      <a:pt x="320" y="68"/>
                      <a:pt x="321" y="68"/>
                    </a:cubicBezTo>
                    <a:cubicBezTo>
                      <a:pt x="323" y="68"/>
                      <a:pt x="324" y="68"/>
                      <a:pt x="324" y="69"/>
                    </a:cubicBezTo>
                    <a:cubicBezTo>
                      <a:pt x="323" y="72"/>
                      <a:pt x="323" y="72"/>
                      <a:pt x="323" y="72"/>
                    </a:cubicBezTo>
                    <a:cubicBezTo>
                      <a:pt x="322" y="72"/>
                      <a:pt x="322" y="72"/>
                      <a:pt x="321" y="72"/>
                    </a:cubicBezTo>
                    <a:cubicBezTo>
                      <a:pt x="320" y="71"/>
                      <a:pt x="319" y="71"/>
                      <a:pt x="318" y="71"/>
                    </a:cubicBezTo>
                    <a:cubicBezTo>
                      <a:pt x="317" y="71"/>
                      <a:pt x="316" y="71"/>
                      <a:pt x="315" y="72"/>
                    </a:cubicBezTo>
                    <a:cubicBezTo>
                      <a:pt x="315" y="72"/>
                      <a:pt x="314" y="73"/>
                      <a:pt x="314" y="74"/>
                    </a:cubicBezTo>
                    <a:cubicBezTo>
                      <a:pt x="314" y="74"/>
                      <a:pt x="315" y="75"/>
                      <a:pt x="315" y="75"/>
                    </a:cubicBezTo>
                    <a:cubicBezTo>
                      <a:pt x="316" y="76"/>
                      <a:pt x="316" y="76"/>
                      <a:pt x="317" y="76"/>
                    </a:cubicBezTo>
                    <a:cubicBezTo>
                      <a:pt x="318" y="77"/>
                      <a:pt x="319" y="77"/>
                      <a:pt x="320" y="77"/>
                    </a:cubicBezTo>
                    <a:cubicBezTo>
                      <a:pt x="321" y="78"/>
                      <a:pt x="321" y="78"/>
                      <a:pt x="322" y="79"/>
                    </a:cubicBezTo>
                    <a:cubicBezTo>
                      <a:pt x="323" y="79"/>
                      <a:pt x="324" y="80"/>
                      <a:pt x="324" y="81"/>
                    </a:cubicBezTo>
                    <a:cubicBezTo>
                      <a:pt x="325" y="82"/>
                      <a:pt x="325" y="83"/>
                      <a:pt x="325" y="84"/>
                    </a:cubicBezTo>
                    <a:cubicBezTo>
                      <a:pt x="325" y="85"/>
                      <a:pt x="325" y="86"/>
                      <a:pt x="324" y="87"/>
                    </a:cubicBezTo>
                    <a:cubicBezTo>
                      <a:pt x="324" y="88"/>
                      <a:pt x="323" y="89"/>
                      <a:pt x="323" y="89"/>
                    </a:cubicBezTo>
                    <a:cubicBezTo>
                      <a:pt x="322" y="90"/>
                      <a:pt x="321" y="90"/>
                      <a:pt x="320" y="90"/>
                    </a:cubicBezTo>
                    <a:cubicBezTo>
                      <a:pt x="319" y="91"/>
                      <a:pt x="318" y="91"/>
                      <a:pt x="316" y="91"/>
                    </a:cubicBezTo>
                    <a:cubicBezTo>
                      <a:pt x="315" y="91"/>
                      <a:pt x="313" y="91"/>
                      <a:pt x="312" y="90"/>
                    </a:cubicBezTo>
                    <a:cubicBezTo>
                      <a:pt x="311" y="90"/>
                      <a:pt x="310" y="90"/>
                      <a:pt x="309" y="89"/>
                    </a:cubicBezTo>
                    <a:cubicBezTo>
                      <a:pt x="311" y="86"/>
                      <a:pt x="311" y="86"/>
                      <a:pt x="311" y="86"/>
                    </a:cubicBezTo>
                    <a:cubicBezTo>
                      <a:pt x="311" y="86"/>
                      <a:pt x="311" y="86"/>
                      <a:pt x="312" y="86"/>
                    </a:cubicBezTo>
                    <a:cubicBezTo>
                      <a:pt x="312" y="86"/>
                      <a:pt x="312" y="86"/>
                      <a:pt x="313" y="87"/>
                    </a:cubicBezTo>
                    <a:cubicBezTo>
                      <a:pt x="313" y="87"/>
                      <a:pt x="314" y="87"/>
                      <a:pt x="314" y="87"/>
                    </a:cubicBezTo>
                    <a:cubicBezTo>
                      <a:pt x="315" y="87"/>
                      <a:pt x="316" y="87"/>
                      <a:pt x="316" y="87"/>
                    </a:cubicBezTo>
                    <a:cubicBezTo>
                      <a:pt x="318" y="87"/>
                      <a:pt x="319" y="87"/>
                      <a:pt x="319" y="86"/>
                    </a:cubicBezTo>
                    <a:cubicBezTo>
                      <a:pt x="320" y="86"/>
                      <a:pt x="320" y="85"/>
                      <a:pt x="320" y="84"/>
                    </a:cubicBezTo>
                    <a:cubicBezTo>
                      <a:pt x="320" y="84"/>
                      <a:pt x="320" y="83"/>
                      <a:pt x="320" y="83"/>
                    </a:cubicBezTo>
                    <a:close/>
                    <a:moveTo>
                      <a:pt x="301" y="68"/>
                    </a:moveTo>
                    <a:cubicBezTo>
                      <a:pt x="305" y="68"/>
                      <a:pt x="305" y="68"/>
                      <a:pt x="305" y="68"/>
                    </a:cubicBezTo>
                    <a:cubicBezTo>
                      <a:pt x="305" y="90"/>
                      <a:pt x="305" y="90"/>
                      <a:pt x="305" y="90"/>
                    </a:cubicBezTo>
                    <a:cubicBezTo>
                      <a:pt x="301" y="90"/>
                      <a:pt x="301" y="90"/>
                      <a:pt x="301" y="90"/>
                    </a:cubicBezTo>
                    <a:lnTo>
                      <a:pt x="301" y="68"/>
                    </a:lnTo>
                    <a:close/>
                    <a:moveTo>
                      <a:pt x="279" y="68"/>
                    </a:moveTo>
                    <a:cubicBezTo>
                      <a:pt x="283" y="68"/>
                      <a:pt x="283" y="68"/>
                      <a:pt x="283" y="68"/>
                    </a:cubicBezTo>
                    <a:cubicBezTo>
                      <a:pt x="283" y="82"/>
                      <a:pt x="283" y="82"/>
                      <a:pt x="283" y="82"/>
                    </a:cubicBezTo>
                    <a:cubicBezTo>
                      <a:pt x="283" y="83"/>
                      <a:pt x="283" y="84"/>
                      <a:pt x="283" y="84"/>
                    </a:cubicBezTo>
                    <a:cubicBezTo>
                      <a:pt x="284" y="85"/>
                      <a:pt x="284" y="85"/>
                      <a:pt x="284" y="86"/>
                    </a:cubicBezTo>
                    <a:cubicBezTo>
                      <a:pt x="284" y="86"/>
                      <a:pt x="285" y="86"/>
                      <a:pt x="285" y="87"/>
                    </a:cubicBezTo>
                    <a:cubicBezTo>
                      <a:pt x="286" y="87"/>
                      <a:pt x="287" y="87"/>
                      <a:pt x="287" y="87"/>
                    </a:cubicBezTo>
                    <a:cubicBezTo>
                      <a:pt x="289" y="87"/>
                      <a:pt x="290" y="86"/>
                      <a:pt x="290" y="86"/>
                    </a:cubicBezTo>
                    <a:cubicBezTo>
                      <a:pt x="291" y="85"/>
                      <a:pt x="291" y="84"/>
                      <a:pt x="291" y="82"/>
                    </a:cubicBezTo>
                    <a:cubicBezTo>
                      <a:pt x="291" y="68"/>
                      <a:pt x="291" y="68"/>
                      <a:pt x="291" y="68"/>
                    </a:cubicBezTo>
                    <a:cubicBezTo>
                      <a:pt x="296" y="68"/>
                      <a:pt x="296" y="68"/>
                      <a:pt x="296" y="68"/>
                    </a:cubicBezTo>
                    <a:cubicBezTo>
                      <a:pt x="296" y="82"/>
                      <a:pt x="296" y="82"/>
                      <a:pt x="296" y="82"/>
                    </a:cubicBezTo>
                    <a:cubicBezTo>
                      <a:pt x="296" y="84"/>
                      <a:pt x="295" y="85"/>
                      <a:pt x="295" y="86"/>
                    </a:cubicBezTo>
                    <a:cubicBezTo>
                      <a:pt x="295" y="87"/>
                      <a:pt x="294" y="88"/>
                      <a:pt x="293" y="89"/>
                    </a:cubicBezTo>
                    <a:cubicBezTo>
                      <a:pt x="293" y="89"/>
                      <a:pt x="292" y="90"/>
                      <a:pt x="291" y="90"/>
                    </a:cubicBezTo>
                    <a:cubicBezTo>
                      <a:pt x="290" y="91"/>
                      <a:pt x="289" y="91"/>
                      <a:pt x="287" y="91"/>
                    </a:cubicBezTo>
                    <a:cubicBezTo>
                      <a:pt x="281" y="91"/>
                      <a:pt x="279" y="88"/>
                      <a:pt x="279" y="83"/>
                    </a:cubicBezTo>
                    <a:lnTo>
                      <a:pt x="279" y="68"/>
                    </a:lnTo>
                    <a:close/>
                    <a:moveTo>
                      <a:pt x="258" y="68"/>
                    </a:moveTo>
                    <a:cubicBezTo>
                      <a:pt x="258" y="68"/>
                      <a:pt x="259" y="68"/>
                      <a:pt x="260" y="68"/>
                    </a:cubicBezTo>
                    <a:cubicBezTo>
                      <a:pt x="260" y="68"/>
                      <a:pt x="261" y="68"/>
                      <a:pt x="261" y="68"/>
                    </a:cubicBezTo>
                    <a:cubicBezTo>
                      <a:pt x="262" y="68"/>
                      <a:pt x="263" y="68"/>
                      <a:pt x="263" y="68"/>
                    </a:cubicBezTo>
                    <a:cubicBezTo>
                      <a:pt x="264" y="68"/>
                      <a:pt x="264" y="68"/>
                      <a:pt x="265" y="68"/>
                    </a:cubicBezTo>
                    <a:cubicBezTo>
                      <a:pt x="266" y="68"/>
                      <a:pt x="267" y="68"/>
                      <a:pt x="268" y="68"/>
                    </a:cubicBezTo>
                    <a:cubicBezTo>
                      <a:pt x="269" y="68"/>
                      <a:pt x="270" y="68"/>
                      <a:pt x="271" y="69"/>
                    </a:cubicBezTo>
                    <a:cubicBezTo>
                      <a:pt x="271" y="69"/>
                      <a:pt x="272" y="70"/>
                      <a:pt x="273" y="71"/>
                    </a:cubicBezTo>
                    <a:cubicBezTo>
                      <a:pt x="273" y="72"/>
                      <a:pt x="273" y="73"/>
                      <a:pt x="273" y="74"/>
                    </a:cubicBezTo>
                    <a:cubicBezTo>
                      <a:pt x="273" y="76"/>
                      <a:pt x="273" y="77"/>
                      <a:pt x="272" y="78"/>
                    </a:cubicBezTo>
                    <a:cubicBezTo>
                      <a:pt x="271" y="80"/>
                      <a:pt x="270" y="80"/>
                      <a:pt x="268" y="8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5" y="90"/>
                      <a:pt x="275" y="90"/>
                      <a:pt x="275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62" y="81"/>
                      <a:pt x="262" y="81"/>
                      <a:pt x="262" y="81"/>
                    </a:cubicBezTo>
                    <a:cubicBezTo>
                      <a:pt x="262" y="90"/>
                      <a:pt x="262" y="90"/>
                      <a:pt x="262" y="90"/>
                    </a:cubicBezTo>
                    <a:cubicBezTo>
                      <a:pt x="258" y="90"/>
                      <a:pt x="258" y="90"/>
                      <a:pt x="258" y="90"/>
                    </a:cubicBezTo>
                    <a:lnTo>
                      <a:pt x="258" y="68"/>
                    </a:lnTo>
                    <a:close/>
                    <a:moveTo>
                      <a:pt x="239" y="74"/>
                    </a:moveTo>
                    <a:cubicBezTo>
                      <a:pt x="240" y="72"/>
                      <a:pt x="240" y="71"/>
                      <a:pt x="241" y="70"/>
                    </a:cubicBezTo>
                    <a:cubicBezTo>
                      <a:pt x="242" y="69"/>
                      <a:pt x="243" y="68"/>
                      <a:pt x="245" y="68"/>
                    </a:cubicBezTo>
                    <a:cubicBezTo>
                      <a:pt x="246" y="68"/>
                      <a:pt x="247" y="67"/>
                      <a:pt x="248" y="67"/>
                    </a:cubicBezTo>
                    <a:cubicBezTo>
                      <a:pt x="250" y="67"/>
                      <a:pt x="251" y="68"/>
                      <a:pt x="252" y="68"/>
                    </a:cubicBezTo>
                    <a:cubicBezTo>
                      <a:pt x="253" y="68"/>
                      <a:pt x="254" y="68"/>
                      <a:pt x="254" y="68"/>
                    </a:cubicBezTo>
                    <a:cubicBezTo>
                      <a:pt x="253" y="72"/>
                      <a:pt x="253" y="72"/>
                      <a:pt x="253" y="72"/>
                    </a:cubicBezTo>
                    <a:cubicBezTo>
                      <a:pt x="253" y="72"/>
                      <a:pt x="252" y="72"/>
                      <a:pt x="251" y="72"/>
                    </a:cubicBezTo>
                    <a:cubicBezTo>
                      <a:pt x="251" y="71"/>
                      <a:pt x="250" y="71"/>
                      <a:pt x="249" y="71"/>
                    </a:cubicBezTo>
                    <a:cubicBezTo>
                      <a:pt x="247" y="71"/>
                      <a:pt x="246" y="72"/>
                      <a:pt x="244" y="73"/>
                    </a:cubicBezTo>
                    <a:cubicBezTo>
                      <a:pt x="243" y="75"/>
                      <a:pt x="243" y="76"/>
                      <a:pt x="243" y="79"/>
                    </a:cubicBezTo>
                    <a:cubicBezTo>
                      <a:pt x="243" y="80"/>
                      <a:pt x="243" y="81"/>
                      <a:pt x="243" y="82"/>
                    </a:cubicBezTo>
                    <a:cubicBezTo>
                      <a:pt x="243" y="83"/>
                      <a:pt x="244" y="84"/>
                      <a:pt x="244" y="85"/>
                    </a:cubicBezTo>
                    <a:cubicBezTo>
                      <a:pt x="245" y="85"/>
                      <a:pt x="246" y="86"/>
                      <a:pt x="246" y="86"/>
                    </a:cubicBezTo>
                    <a:cubicBezTo>
                      <a:pt x="247" y="87"/>
                      <a:pt x="248" y="87"/>
                      <a:pt x="249" y="87"/>
                    </a:cubicBezTo>
                    <a:cubicBezTo>
                      <a:pt x="250" y="87"/>
                      <a:pt x="251" y="87"/>
                      <a:pt x="252" y="87"/>
                    </a:cubicBezTo>
                    <a:cubicBezTo>
                      <a:pt x="252" y="86"/>
                      <a:pt x="253" y="86"/>
                      <a:pt x="254" y="86"/>
                    </a:cubicBezTo>
                    <a:cubicBezTo>
                      <a:pt x="254" y="89"/>
                      <a:pt x="254" y="89"/>
                      <a:pt x="254" y="89"/>
                    </a:cubicBezTo>
                    <a:cubicBezTo>
                      <a:pt x="254" y="90"/>
                      <a:pt x="253" y="90"/>
                      <a:pt x="252" y="90"/>
                    </a:cubicBezTo>
                    <a:cubicBezTo>
                      <a:pt x="251" y="91"/>
                      <a:pt x="250" y="91"/>
                      <a:pt x="248" y="91"/>
                    </a:cubicBezTo>
                    <a:cubicBezTo>
                      <a:pt x="247" y="91"/>
                      <a:pt x="246" y="91"/>
                      <a:pt x="244" y="90"/>
                    </a:cubicBezTo>
                    <a:cubicBezTo>
                      <a:pt x="243" y="90"/>
                      <a:pt x="242" y="89"/>
                      <a:pt x="241" y="88"/>
                    </a:cubicBezTo>
                    <a:cubicBezTo>
                      <a:pt x="240" y="87"/>
                      <a:pt x="239" y="86"/>
                      <a:pt x="239" y="85"/>
                    </a:cubicBezTo>
                    <a:cubicBezTo>
                      <a:pt x="238" y="83"/>
                      <a:pt x="238" y="81"/>
                      <a:pt x="238" y="79"/>
                    </a:cubicBezTo>
                    <a:cubicBezTo>
                      <a:pt x="238" y="77"/>
                      <a:pt x="238" y="75"/>
                      <a:pt x="239" y="74"/>
                    </a:cubicBezTo>
                    <a:close/>
                    <a:moveTo>
                      <a:pt x="123" y="27"/>
                    </a:moveTo>
                    <a:cubicBezTo>
                      <a:pt x="165" y="27"/>
                      <a:pt x="165" y="27"/>
                      <a:pt x="165" y="27"/>
                    </a:cubicBezTo>
                    <a:cubicBezTo>
                      <a:pt x="169" y="27"/>
                      <a:pt x="169" y="28"/>
                      <a:pt x="172" y="31"/>
                    </a:cubicBezTo>
                    <a:cubicBezTo>
                      <a:pt x="121" y="31"/>
                      <a:pt x="121" y="31"/>
                      <a:pt x="121" y="31"/>
                    </a:cubicBezTo>
                    <a:lnTo>
                      <a:pt x="123" y="27"/>
                    </a:lnTo>
                    <a:close/>
                    <a:moveTo>
                      <a:pt x="87" y="1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87" y="25"/>
                      <a:pt x="87" y="25"/>
                      <a:pt x="87" y="25"/>
                    </a:cubicBezTo>
                    <a:lnTo>
                      <a:pt x="87" y="17"/>
                    </a:lnTo>
                    <a:close/>
                    <a:moveTo>
                      <a:pt x="87" y="27"/>
                    </a:moveTo>
                    <a:cubicBezTo>
                      <a:pt x="99" y="27"/>
                      <a:pt x="99" y="27"/>
                      <a:pt x="99" y="27"/>
                    </a:cubicBezTo>
                    <a:cubicBezTo>
                      <a:pt x="102" y="27"/>
                      <a:pt x="102" y="29"/>
                      <a:pt x="104" y="31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3" y="29"/>
                      <a:pt x="83" y="27"/>
                      <a:pt x="87" y="27"/>
                    </a:cubicBezTo>
                    <a:close/>
                    <a:moveTo>
                      <a:pt x="68" y="60"/>
                    </a:moveTo>
                    <a:cubicBezTo>
                      <a:pt x="188" y="60"/>
                      <a:pt x="188" y="60"/>
                      <a:pt x="188" y="60"/>
                    </a:cubicBezTo>
                    <a:cubicBezTo>
                      <a:pt x="189" y="60"/>
                      <a:pt x="190" y="59"/>
                      <a:pt x="190" y="58"/>
                    </a:cubicBezTo>
                    <a:cubicBezTo>
                      <a:pt x="190" y="57"/>
                      <a:pt x="189" y="56"/>
                      <a:pt x="188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52"/>
                      <a:pt x="183" y="51"/>
                      <a:pt x="183" y="49"/>
                    </a:cubicBezTo>
                    <a:cubicBezTo>
                      <a:pt x="183" y="48"/>
                      <a:pt x="182" y="47"/>
                      <a:pt x="181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5" y="43"/>
                      <a:pt x="176" y="42"/>
                      <a:pt x="176" y="41"/>
                    </a:cubicBezTo>
                    <a:cubicBezTo>
                      <a:pt x="176" y="40"/>
                      <a:pt x="175" y="39"/>
                      <a:pt x="174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201" y="64"/>
                      <a:pt x="201" y="64"/>
                      <a:pt x="201" y="64"/>
                    </a:cubicBezTo>
                    <a:cubicBezTo>
                      <a:pt x="68" y="64"/>
                      <a:pt x="68" y="64"/>
                      <a:pt x="68" y="64"/>
                    </a:cubicBezTo>
                    <a:lnTo>
                      <a:pt x="68" y="60"/>
                    </a:lnTo>
                    <a:close/>
                    <a:moveTo>
                      <a:pt x="68" y="68"/>
                    </a:moveTo>
                    <a:cubicBezTo>
                      <a:pt x="228" y="68"/>
                      <a:pt x="228" y="68"/>
                      <a:pt x="228" y="68"/>
                    </a:cubicBezTo>
                    <a:cubicBezTo>
                      <a:pt x="228" y="69"/>
                      <a:pt x="228" y="69"/>
                      <a:pt x="228" y="69"/>
                    </a:cubicBezTo>
                    <a:cubicBezTo>
                      <a:pt x="210" y="82"/>
                      <a:pt x="203" y="86"/>
                      <a:pt x="201" y="94"/>
                    </a:cubicBezTo>
                    <a:cubicBezTo>
                      <a:pt x="195" y="94"/>
                      <a:pt x="109" y="94"/>
                      <a:pt x="68" y="94"/>
                    </a:cubicBezTo>
                    <a:lnTo>
                      <a:pt x="68" y="68"/>
                    </a:lnTo>
                    <a:close/>
                    <a:moveTo>
                      <a:pt x="68" y="106"/>
                    </a:moveTo>
                    <a:cubicBezTo>
                      <a:pt x="68" y="101"/>
                      <a:pt x="68" y="101"/>
                      <a:pt x="68" y="101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1" y="106"/>
                      <a:pt x="351" y="106"/>
                      <a:pt x="351" y="106"/>
                    </a:cubicBezTo>
                    <a:lnTo>
                      <a:pt x="68" y="106"/>
                    </a:lnTo>
                    <a:close/>
                    <a:moveTo>
                      <a:pt x="264" y="78"/>
                    </a:moveTo>
                    <a:cubicBezTo>
                      <a:pt x="262" y="78"/>
                      <a:pt x="262" y="78"/>
                      <a:pt x="262" y="78"/>
                    </a:cubicBezTo>
                    <a:cubicBezTo>
                      <a:pt x="262" y="72"/>
                      <a:pt x="262" y="72"/>
                      <a:pt x="262" y="72"/>
                    </a:cubicBezTo>
                    <a:cubicBezTo>
                      <a:pt x="263" y="72"/>
                      <a:pt x="263" y="72"/>
                      <a:pt x="264" y="72"/>
                    </a:cubicBezTo>
                    <a:cubicBezTo>
                      <a:pt x="264" y="72"/>
                      <a:pt x="264" y="72"/>
                      <a:pt x="265" y="72"/>
                    </a:cubicBezTo>
                    <a:cubicBezTo>
                      <a:pt x="266" y="72"/>
                      <a:pt x="267" y="72"/>
                      <a:pt x="268" y="72"/>
                    </a:cubicBezTo>
                    <a:cubicBezTo>
                      <a:pt x="268" y="73"/>
                      <a:pt x="269" y="74"/>
                      <a:pt x="269" y="75"/>
                    </a:cubicBezTo>
                    <a:cubicBezTo>
                      <a:pt x="269" y="76"/>
                      <a:pt x="268" y="77"/>
                      <a:pt x="267" y="77"/>
                    </a:cubicBezTo>
                    <a:cubicBezTo>
                      <a:pt x="267" y="78"/>
                      <a:pt x="266" y="78"/>
                      <a:pt x="264" y="78"/>
                    </a:cubicBezTo>
                    <a:close/>
                    <a:moveTo>
                      <a:pt x="192" y="74"/>
                    </a:moveTo>
                    <a:cubicBezTo>
                      <a:pt x="201" y="74"/>
                      <a:pt x="201" y="74"/>
                      <a:pt x="201" y="74"/>
                    </a:cubicBezTo>
                    <a:cubicBezTo>
                      <a:pt x="201" y="76"/>
                      <a:pt x="199" y="78"/>
                      <a:pt x="197" y="78"/>
                    </a:cubicBezTo>
                    <a:cubicBezTo>
                      <a:pt x="194" y="78"/>
                      <a:pt x="192" y="76"/>
                      <a:pt x="192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2778" name="组合 13"/>
            <p:cNvGrpSpPr/>
            <p:nvPr/>
          </p:nvGrpSpPr>
          <p:grpSpPr bwMode="auto">
            <a:xfrm>
              <a:off x="3251199" y="2097370"/>
              <a:ext cx="2906600" cy="2906600"/>
              <a:chOff x="3251199" y="2097370"/>
              <a:chExt cx="2906600" cy="2906600"/>
            </a:xfrm>
          </p:grpSpPr>
          <p:sp>
            <p:nvSpPr>
              <p:cNvPr id="21" name="饼形 20"/>
              <p:cNvSpPr/>
              <p:nvPr/>
            </p:nvSpPr>
            <p:spPr>
              <a:xfrm rot="16200000">
                <a:off x="3250942" y="2097643"/>
                <a:ext cx="2907219" cy="2906986"/>
              </a:xfrm>
              <a:prstGeom prst="pie">
                <a:avLst>
                  <a:gd name="adj1" fmla="val 0"/>
                  <a:gd name="adj2" fmla="val 5403220"/>
                </a:avLst>
              </a:prstGeom>
              <a:solidFill>
                <a:srgbClr val="E27A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80" name="Freeform 79"/>
              <p:cNvSpPr>
                <a:spLocks noEditPoints="1" noChangeArrowheads="1"/>
              </p:cNvSpPr>
              <p:nvPr/>
            </p:nvSpPr>
            <p:spPr bwMode="auto">
              <a:xfrm>
                <a:off x="5017235" y="2751554"/>
                <a:ext cx="599794" cy="332732"/>
              </a:xfrm>
              <a:custGeom>
                <a:avLst/>
                <a:gdLst>
                  <a:gd name="T0" fmla="*/ 314 w 350"/>
                  <a:gd name="T1" fmla="*/ 192 h 194"/>
                  <a:gd name="T2" fmla="*/ 254 w 350"/>
                  <a:gd name="T3" fmla="*/ 192 h 194"/>
                  <a:gd name="T4" fmla="*/ 194 w 350"/>
                  <a:gd name="T5" fmla="*/ 192 h 194"/>
                  <a:gd name="T6" fmla="*/ 134 w 350"/>
                  <a:gd name="T7" fmla="*/ 192 h 194"/>
                  <a:gd name="T8" fmla="*/ 100 w 350"/>
                  <a:gd name="T9" fmla="*/ 173 h 194"/>
                  <a:gd name="T10" fmla="*/ 134 w 350"/>
                  <a:gd name="T11" fmla="*/ 180 h 194"/>
                  <a:gd name="T12" fmla="*/ 164 w 350"/>
                  <a:gd name="T13" fmla="*/ 171 h 194"/>
                  <a:gd name="T14" fmla="*/ 168 w 350"/>
                  <a:gd name="T15" fmla="*/ 172 h 194"/>
                  <a:gd name="T16" fmla="*/ 221 w 350"/>
                  <a:gd name="T17" fmla="*/ 172 h 194"/>
                  <a:gd name="T18" fmla="*/ 224 w 350"/>
                  <a:gd name="T19" fmla="*/ 171 h 194"/>
                  <a:gd name="T20" fmla="*/ 254 w 350"/>
                  <a:gd name="T21" fmla="*/ 180 h 194"/>
                  <a:gd name="T22" fmla="*/ 284 w 350"/>
                  <a:gd name="T23" fmla="*/ 171 h 194"/>
                  <a:gd name="T24" fmla="*/ 288 w 350"/>
                  <a:gd name="T25" fmla="*/ 172 h 194"/>
                  <a:gd name="T26" fmla="*/ 340 w 350"/>
                  <a:gd name="T27" fmla="*/ 172 h 194"/>
                  <a:gd name="T28" fmla="*/ 347 w 350"/>
                  <a:gd name="T29" fmla="*/ 181 h 194"/>
                  <a:gd name="T30" fmla="*/ 178 w 350"/>
                  <a:gd name="T31" fmla="*/ 139 h 194"/>
                  <a:gd name="T32" fmla="*/ 223 w 350"/>
                  <a:gd name="T33" fmla="*/ 135 h 194"/>
                  <a:gd name="T34" fmla="*/ 192 w 350"/>
                  <a:gd name="T35" fmla="*/ 126 h 194"/>
                  <a:gd name="T36" fmla="*/ 53 w 350"/>
                  <a:gd name="T37" fmla="*/ 138 h 194"/>
                  <a:gd name="T38" fmla="*/ 53 w 350"/>
                  <a:gd name="T39" fmla="*/ 138 h 194"/>
                  <a:gd name="T40" fmla="*/ 13 w 350"/>
                  <a:gd name="T41" fmla="*/ 171 h 194"/>
                  <a:gd name="T42" fmla="*/ 68 w 350"/>
                  <a:gd name="T43" fmla="*/ 188 h 194"/>
                  <a:gd name="T44" fmla="*/ 53 w 350"/>
                  <a:gd name="T45" fmla="*/ 138 h 194"/>
                  <a:gd name="T46" fmla="*/ 51 w 350"/>
                  <a:gd name="T47" fmla="*/ 127 h 194"/>
                  <a:gd name="T48" fmla="*/ 141 w 350"/>
                  <a:gd name="T49" fmla="*/ 13 h 194"/>
                  <a:gd name="T50" fmla="*/ 192 w 350"/>
                  <a:gd name="T51" fmla="*/ 33 h 194"/>
                  <a:gd name="T52" fmla="*/ 296 w 350"/>
                  <a:gd name="T53" fmla="*/ 123 h 194"/>
                  <a:gd name="T54" fmla="*/ 306 w 350"/>
                  <a:gd name="T55" fmla="*/ 148 h 194"/>
                  <a:gd name="T56" fmla="*/ 64 w 350"/>
                  <a:gd name="T57" fmla="*/ 131 h 194"/>
                  <a:gd name="T58" fmla="*/ 262 w 350"/>
                  <a:gd name="T59" fmla="*/ 119 h 194"/>
                  <a:gd name="T60" fmla="*/ 268 w 350"/>
                  <a:gd name="T61" fmla="*/ 116 h 194"/>
                  <a:gd name="T62" fmla="*/ 259 w 350"/>
                  <a:gd name="T63" fmla="*/ 108 h 194"/>
                  <a:gd name="T64" fmla="*/ 256 w 350"/>
                  <a:gd name="T65" fmla="*/ 11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0" h="194">
                    <a:moveTo>
                      <a:pt x="347" y="181"/>
                    </a:moveTo>
                    <a:cubicBezTo>
                      <a:pt x="337" y="188"/>
                      <a:pt x="326" y="192"/>
                      <a:pt x="314" y="192"/>
                    </a:cubicBezTo>
                    <a:cubicBezTo>
                      <a:pt x="303" y="192"/>
                      <a:pt x="293" y="189"/>
                      <a:pt x="284" y="183"/>
                    </a:cubicBezTo>
                    <a:cubicBezTo>
                      <a:pt x="275" y="189"/>
                      <a:pt x="265" y="192"/>
                      <a:pt x="254" y="192"/>
                    </a:cubicBezTo>
                    <a:cubicBezTo>
                      <a:pt x="243" y="192"/>
                      <a:pt x="233" y="189"/>
                      <a:pt x="224" y="183"/>
                    </a:cubicBezTo>
                    <a:cubicBezTo>
                      <a:pt x="215" y="189"/>
                      <a:pt x="205" y="192"/>
                      <a:pt x="194" y="192"/>
                    </a:cubicBezTo>
                    <a:cubicBezTo>
                      <a:pt x="184" y="192"/>
                      <a:pt x="173" y="189"/>
                      <a:pt x="164" y="183"/>
                    </a:cubicBezTo>
                    <a:cubicBezTo>
                      <a:pt x="155" y="189"/>
                      <a:pt x="145" y="192"/>
                      <a:pt x="134" y="192"/>
                    </a:cubicBezTo>
                    <a:cubicBezTo>
                      <a:pt x="122" y="192"/>
                      <a:pt x="111" y="188"/>
                      <a:pt x="101" y="181"/>
                    </a:cubicBezTo>
                    <a:cubicBezTo>
                      <a:pt x="99" y="179"/>
                      <a:pt x="98" y="176"/>
                      <a:pt x="100" y="173"/>
                    </a:cubicBezTo>
                    <a:cubicBezTo>
                      <a:pt x="102" y="171"/>
                      <a:pt x="105" y="170"/>
                      <a:pt x="108" y="172"/>
                    </a:cubicBezTo>
                    <a:cubicBezTo>
                      <a:pt x="116" y="178"/>
                      <a:pt x="125" y="180"/>
                      <a:pt x="134" y="180"/>
                    </a:cubicBezTo>
                    <a:cubicBezTo>
                      <a:pt x="144" y="180"/>
                      <a:pt x="153" y="178"/>
                      <a:pt x="161" y="172"/>
                    </a:cubicBezTo>
                    <a:cubicBezTo>
                      <a:pt x="162" y="171"/>
                      <a:pt x="163" y="171"/>
                      <a:pt x="164" y="171"/>
                    </a:cubicBezTo>
                    <a:cubicBezTo>
                      <a:pt x="165" y="171"/>
                      <a:pt x="165" y="171"/>
                      <a:pt x="165" y="171"/>
                    </a:cubicBezTo>
                    <a:cubicBezTo>
                      <a:pt x="166" y="171"/>
                      <a:pt x="167" y="171"/>
                      <a:pt x="168" y="172"/>
                    </a:cubicBezTo>
                    <a:cubicBezTo>
                      <a:pt x="176" y="178"/>
                      <a:pt x="185" y="180"/>
                      <a:pt x="194" y="180"/>
                    </a:cubicBezTo>
                    <a:cubicBezTo>
                      <a:pt x="204" y="180"/>
                      <a:pt x="213" y="178"/>
                      <a:pt x="221" y="172"/>
                    </a:cubicBezTo>
                    <a:cubicBezTo>
                      <a:pt x="222" y="171"/>
                      <a:pt x="223" y="171"/>
                      <a:pt x="224" y="171"/>
                    </a:cubicBezTo>
                    <a:cubicBezTo>
                      <a:pt x="224" y="171"/>
                      <a:pt x="224" y="171"/>
                      <a:pt x="224" y="171"/>
                    </a:cubicBezTo>
                    <a:cubicBezTo>
                      <a:pt x="226" y="171"/>
                      <a:pt x="227" y="171"/>
                      <a:pt x="228" y="172"/>
                    </a:cubicBezTo>
                    <a:cubicBezTo>
                      <a:pt x="236" y="178"/>
                      <a:pt x="245" y="180"/>
                      <a:pt x="254" y="180"/>
                    </a:cubicBezTo>
                    <a:cubicBezTo>
                      <a:pt x="264" y="180"/>
                      <a:pt x="273" y="178"/>
                      <a:pt x="281" y="172"/>
                    </a:cubicBezTo>
                    <a:cubicBezTo>
                      <a:pt x="281" y="171"/>
                      <a:pt x="283" y="171"/>
                      <a:pt x="284" y="171"/>
                    </a:cubicBezTo>
                    <a:cubicBezTo>
                      <a:pt x="284" y="171"/>
                      <a:pt x="284" y="171"/>
                      <a:pt x="284" y="171"/>
                    </a:cubicBezTo>
                    <a:cubicBezTo>
                      <a:pt x="286" y="171"/>
                      <a:pt x="287" y="171"/>
                      <a:pt x="288" y="172"/>
                    </a:cubicBezTo>
                    <a:cubicBezTo>
                      <a:pt x="295" y="178"/>
                      <a:pt x="305" y="180"/>
                      <a:pt x="314" y="180"/>
                    </a:cubicBezTo>
                    <a:cubicBezTo>
                      <a:pt x="324" y="180"/>
                      <a:pt x="333" y="178"/>
                      <a:pt x="340" y="172"/>
                    </a:cubicBezTo>
                    <a:cubicBezTo>
                      <a:pt x="343" y="170"/>
                      <a:pt x="346" y="171"/>
                      <a:pt x="348" y="173"/>
                    </a:cubicBezTo>
                    <a:cubicBezTo>
                      <a:pt x="350" y="176"/>
                      <a:pt x="350" y="179"/>
                      <a:pt x="347" y="181"/>
                    </a:cubicBezTo>
                    <a:close/>
                    <a:moveTo>
                      <a:pt x="192" y="126"/>
                    </a:moveTo>
                    <a:cubicBezTo>
                      <a:pt x="188" y="132"/>
                      <a:pt x="183" y="137"/>
                      <a:pt x="178" y="139"/>
                    </a:cubicBezTo>
                    <a:cubicBezTo>
                      <a:pt x="171" y="142"/>
                      <a:pt x="171" y="152"/>
                      <a:pt x="181" y="153"/>
                    </a:cubicBezTo>
                    <a:cubicBezTo>
                      <a:pt x="197" y="156"/>
                      <a:pt x="214" y="149"/>
                      <a:pt x="223" y="135"/>
                    </a:cubicBezTo>
                    <a:cubicBezTo>
                      <a:pt x="207" y="130"/>
                      <a:pt x="195" y="127"/>
                      <a:pt x="195" y="127"/>
                    </a:cubicBezTo>
                    <a:cubicBezTo>
                      <a:pt x="194" y="126"/>
                      <a:pt x="193" y="126"/>
                      <a:pt x="192" y="126"/>
                    </a:cubicBezTo>
                    <a:close/>
                    <a:moveTo>
                      <a:pt x="53" y="138"/>
                    </a:move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33" y="132"/>
                      <a:pt x="12" y="143"/>
                      <a:pt x="4" y="161"/>
                    </a:cubicBezTo>
                    <a:cubicBezTo>
                      <a:pt x="0" y="170"/>
                      <a:pt x="8" y="175"/>
                      <a:pt x="13" y="171"/>
                    </a:cubicBezTo>
                    <a:cubicBezTo>
                      <a:pt x="21" y="166"/>
                      <a:pt x="36" y="165"/>
                      <a:pt x="44" y="168"/>
                    </a:cubicBezTo>
                    <a:cubicBezTo>
                      <a:pt x="53" y="171"/>
                      <a:pt x="65" y="179"/>
                      <a:pt x="68" y="188"/>
                    </a:cubicBezTo>
                    <a:cubicBezTo>
                      <a:pt x="71" y="194"/>
                      <a:pt x="80" y="194"/>
                      <a:pt x="82" y="185"/>
                    </a:cubicBezTo>
                    <a:cubicBezTo>
                      <a:pt x="85" y="165"/>
                      <a:pt x="73" y="145"/>
                      <a:pt x="53" y="138"/>
                    </a:cubicBezTo>
                    <a:close/>
                    <a:moveTo>
                      <a:pt x="64" y="131"/>
                    </a:moveTo>
                    <a:cubicBezTo>
                      <a:pt x="51" y="127"/>
                      <a:pt x="51" y="127"/>
                      <a:pt x="51" y="127"/>
                    </a:cubicBezTo>
                    <a:cubicBezTo>
                      <a:pt x="67" y="85"/>
                      <a:pt x="104" y="45"/>
                      <a:pt x="153" y="34"/>
                    </a:cubicBezTo>
                    <a:cubicBezTo>
                      <a:pt x="151" y="26"/>
                      <a:pt x="147" y="17"/>
                      <a:pt x="141" y="13"/>
                    </a:cubicBezTo>
                    <a:cubicBezTo>
                      <a:pt x="136" y="9"/>
                      <a:pt x="140" y="0"/>
                      <a:pt x="149" y="0"/>
                    </a:cubicBezTo>
                    <a:cubicBezTo>
                      <a:pt x="164" y="0"/>
                      <a:pt x="185" y="16"/>
                      <a:pt x="192" y="33"/>
                    </a:cubicBezTo>
                    <a:cubicBezTo>
                      <a:pt x="201" y="34"/>
                      <a:pt x="210" y="36"/>
                      <a:pt x="219" y="39"/>
                    </a:cubicBezTo>
                    <a:cubicBezTo>
                      <a:pt x="295" y="63"/>
                      <a:pt x="296" y="123"/>
                      <a:pt x="296" y="123"/>
                    </a:cubicBezTo>
                    <a:cubicBezTo>
                      <a:pt x="296" y="123"/>
                      <a:pt x="306" y="126"/>
                      <a:pt x="313" y="128"/>
                    </a:cubicBezTo>
                    <a:cubicBezTo>
                      <a:pt x="329" y="133"/>
                      <a:pt x="322" y="153"/>
                      <a:pt x="306" y="148"/>
                    </a:cubicBezTo>
                    <a:cubicBezTo>
                      <a:pt x="295" y="145"/>
                      <a:pt x="199" y="116"/>
                      <a:pt x="199" y="116"/>
                    </a:cubicBezTo>
                    <a:cubicBezTo>
                      <a:pt x="142" y="99"/>
                      <a:pt x="96" y="109"/>
                      <a:pt x="64" y="131"/>
                    </a:cubicBezTo>
                    <a:close/>
                    <a:moveTo>
                      <a:pt x="256" y="117"/>
                    </a:move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3" y="119"/>
                      <a:pt x="263" y="119"/>
                      <a:pt x="263" y="119"/>
                    </a:cubicBezTo>
                    <a:cubicBezTo>
                      <a:pt x="265" y="119"/>
                      <a:pt x="267" y="118"/>
                      <a:pt x="268" y="116"/>
                    </a:cubicBezTo>
                    <a:cubicBezTo>
                      <a:pt x="268" y="113"/>
                      <a:pt x="267" y="111"/>
                      <a:pt x="265" y="110"/>
                    </a:cubicBezTo>
                    <a:cubicBezTo>
                      <a:pt x="259" y="108"/>
                      <a:pt x="259" y="108"/>
                      <a:pt x="259" y="108"/>
                    </a:cubicBezTo>
                    <a:cubicBezTo>
                      <a:pt x="257" y="108"/>
                      <a:pt x="254" y="109"/>
                      <a:pt x="253" y="111"/>
                    </a:cubicBezTo>
                    <a:cubicBezTo>
                      <a:pt x="253" y="114"/>
                      <a:pt x="254" y="116"/>
                      <a:pt x="256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2781" name="组合 14"/>
            <p:cNvGrpSpPr/>
            <p:nvPr/>
          </p:nvGrpSpPr>
          <p:grpSpPr bwMode="auto">
            <a:xfrm>
              <a:off x="3150502" y="2173401"/>
              <a:ext cx="2906600" cy="2906600"/>
              <a:chOff x="3150502" y="2173401"/>
              <a:chExt cx="2906600" cy="2906600"/>
            </a:xfrm>
          </p:grpSpPr>
          <p:sp>
            <p:nvSpPr>
              <p:cNvPr id="19" name="饼形 18"/>
              <p:cNvSpPr/>
              <p:nvPr/>
            </p:nvSpPr>
            <p:spPr>
              <a:xfrm rot="5400000">
                <a:off x="3150920" y="2173857"/>
                <a:ext cx="2905632" cy="2905398"/>
              </a:xfrm>
              <a:prstGeom prst="pie">
                <a:avLst>
                  <a:gd name="adj1" fmla="val 0"/>
                  <a:gd name="adj2" fmla="val 5403220"/>
                </a:avLst>
              </a:prstGeom>
              <a:solidFill>
                <a:srgbClr val="DE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83" name="Freeform 7"/>
              <p:cNvSpPr>
                <a:spLocks noEditPoints="1" noChangeArrowheads="1"/>
              </p:cNvSpPr>
              <p:nvPr/>
            </p:nvSpPr>
            <p:spPr bwMode="auto">
              <a:xfrm>
                <a:off x="3866243" y="3869464"/>
                <a:ext cx="371929" cy="581434"/>
              </a:xfrm>
              <a:custGeom>
                <a:avLst/>
                <a:gdLst>
                  <a:gd name="T0" fmla="*/ 86 w 201"/>
                  <a:gd name="T1" fmla="*/ 77 h 316"/>
                  <a:gd name="T2" fmla="*/ 87 w 201"/>
                  <a:gd name="T3" fmla="*/ 54 h 316"/>
                  <a:gd name="T4" fmla="*/ 67 w 201"/>
                  <a:gd name="T5" fmla="*/ 26 h 316"/>
                  <a:gd name="T6" fmla="*/ 45 w 201"/>
                  <a:gd name="T7" fmla="*/ 36 h 316"/>
                  <a:gd name="T8" fmla="*/ 44 w 201"/>
                  <a:gd name="T9" fmla="*/ 50 h 316"/>
                  <a:gd name="T10" fmla="*/ 41 w 201"/>
                  <a:gd name="T11" fmla="*/ 73 h 316"/>
                  <a:gd name="T12" fmla="*/ 25 w 201"/>
                  <a:gd name="T13" fmla="*/ 131 h 316"/>
                  <a:gd name="T14" fmla="*/ 11 w 201"/>
                  <a:gd name="T15" fmla="*/ 180 h 316"/>
                  <a:gd name="T16" fmla="*/ 12 w 201"/>
                  <a:gd name="T17" fmla="*/ 308 h 316"/>
                  <a:gd name="T18" fmla="*/ 42 w 201"/>
                  <a:gd name="T19" fmla="*/ 315 h 316"/>
                  <a:gd name="T20" fmla="*/ 89 w 201"/>
                  <a:gd name="T21" fmla="*/ 291 h 316"/>
                  <a:gd name="T22" fmla="*/ 98 w 201"/>
                  <a:gd name="T23" fmla="*/ 164 h 316"/>
                  <a:gd name="T24" fmla="*/ 87 w 201"/>
                  <a:gd name="T25" fmla="*/ 128 h 316"/>
                  <a:gd name="T26" fmla="*/ 78 w 201"/>
                  <a:gd name="T27" fmla="*/ 249 h 316"/>
                  <a:gd name="T28" fmla="*/ 42 w 201"/>
                  <a:gd name="T29" fmla="*/ 273 h 316"/>
                  <a:gd name="T30" fmla="*/ 21 w 201"/>
                  <a:gd name="T31" fmla="*/ 212 h 316"/>
                  <a:gd name="T32" fmla="*/ 81 w 201"/>
                  <a:gd name="T33" fmla="*/ 217 h 316"/>
                  <a:gd name="T34" fmla="*/ 87 w 201"/>
                  <a:gd name="T35" fmla="*/ 167 h 316"/>
                  <a:gd name="T36" fmla="*/ 34 w 201"/>
                  <a:gd name="T37" fmla="*/ 138 h 316"/>
                  <a:gd name="T38" fmla="*/ 41 w 201"/>
                  <a:gd name="T39" fmla="*/ 125 h 316"/>
                  <a:gd name="T40" fmla="*/ 57 w 201"/>
                  <a:gd name="T41" fmla="*/ 56 h 316"/>
                  <a:gd name="T42" fmla="*/ 58 w 201"/>
                  <a:gd name="T43" fmla="*/ 48 h 316"/>
                  <a:gd name="T44" fmla="*/ 57 w 201"/>
                  <a:gd name="T45" fmla="*/ 38 h 316"/>
                  <a:gd name="T46" fmla="*/ 66 w 201"/>
                  <a:gd name="T47" fmla="*/ 37 h 316"/>
                  <a:gd name="T48" fmla="*/ 76 w 201"/>
                  <a:gd name="T49" fmla="*/ 49 h 316"/>
                  <a:gd name="T50" fmla="*/ 73 w 201"/>
                  <a:gd name="T51" fmla="*/ 54 h 316"/>
                  <a:gd name="T52" fmla="*/ 74 w 201"/>
                  <a:gd name="T53" fmla="*/ 78 h 316"/>
                  <a:gd name="T54" fmla="*/ 76 w 201"/>
                  <a:gd name="T55" fmla="*/ 128 h 316"/>
                  <a:gd name="T56" fmla="*/ 81 w 201"/>
                  <a:gd name="T57" fmla="*/ 142 h 316"/>
                  <a:gd name="T58" fmla="*/ 66 w 201"/>
                  <a:gd name="T59" fmla="*/ 205 h 316"/>
                  <a:gd name="T60" fmla="*/ 67 w 201"/>
                  <a:gd name="T61" fmla="*/ 248 h 316"/>
                  <a:gd name="T62" fmla="*/ 47 w 201"/>
                  <a:gd name="T63" fmla="*/ 262 h 316"/>
                  <a:gd name="T64" fmla="*/ 30 w 201"/>
                  <a:gd name="T65" fmla="*/ 245 h 316"/>
                  <a:gd name="T66" fmla="*/ 51 w 201"/>
                  <a:gd name="T67" fmla="*/ 198 h 316"/>
                  <a:gd name="T68" fmla="*/ 66 w 201"/>
                  <a:gd name="T69" fmla="*/ 205 h 316"/>
                  <a:gd name="T70" fmla="*/ 182 w 201"/>
                  <a:gd name="T71" fmla="*/ 130 h 316"/>
                  <a:gd name="T72" fmla="*/ 146 w 201"/>
                  <a:gd name="T73" fmla="*/ 25 h 316"/>
                  <a:gd name="T74" fmla="*/ 148 w 201"/>
                  <a:gd name="T75" fmla="*/ 20 h 316"/>
                  <a:gd name="T76" fmla="*/ 129 w 201"/>
                  <a:gd name="T77" fmla="*/ 2 h 316"/>
                  <a:gd name="T78" fmla="*/ 115 w 201"/>
                  <a:gd name="T79" fmla="*/ 24 h 316"/>
                  <a:gd name="T80" fmla="*/ 118 w 201"/>
                  <a:gd name="T81" fmla="*/ 28 h 316"/>
                  <a:gd name="T82" fmla="*/ 106 w 201"/>
                  <a:gd name="T83" fmla="*/ 139 h 316"/>
                  <a:gd name="T84" fmla="*/ 161 w 201"/>
                  <a:gd name="T85" fmla="*/ 288 h 316"/>
                  <a:gd name="T86" fmla="*/ 199 w 201"/>
                  <a:gd name="T87" fmla="*/ 260 h 316"/>
                  <a:gd name="T88" fmla="*/ 152 w 201"/>
                  <a:gd name="T89" fmla="*/ 242 h 316"/>
                  <a:gd name="T90" fmla="*/ 120 w 201"/>
                  <a:gd name="T91" fmla="*/ 186 h 316"/>
                  <a:gd name="T92" fmla="*/ 180 w 201"/>
                  <a:gd name="T93" fmla="*/ 179 h 316"/>
                  <a:gd name="T94" fmla="*/ 156 w 201"/>
                  <a:gd name="T95" fmla="*/ 242 h 316"/>
                  <a:gd name="T96" fmla="*/ 172 w 201"/>
                  <a:gd name="T97" fmla="*/ 212 h 316"/>
                  <a:gd name="T98" fmla="*/ 152 w 201"/>
                  <a:gd name="T99" fmla="*/ 230 h 316"/>
                  <a:gd name="T100" fmla="*/ 131 w 201"/>
                  <a:gd name="T101" fmla="*/ 185 h 316"/>
                  <a:gd name="T102" fmla="*/ 148 w 201"/>
                  <a:gd name="T103" fmla="*/ 167 h 316"/>
                  <a:gd name="T104" fmla="*/ 168 w 201"/>
                  <a:gd name="T105" fmla="*/ 18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1" h="316">
                    <a:moveTo>
                      <a:pt x="87" y="128"/>
                    </a:moveTo>
                    <a:cubicBezTo>
                      <a:pt x="88" y="106"/>
                      <a:pt x="87" y="93"/>
                      <a:pt x="86" y="77"/>
                    </a:cubicBezTo>
                    <a:cubicBezTo>
                      <a:pt x="85" y="71"/>
                      <a:pt x="85" y="65"/>
                      <a:pt x="84" y="58"/>
                    </a:cubicBezTo>
                    <a:cubicBezTo>
                      <a:pt x="85" y="57"/>
                      <a:pt x="86" y="55"/>
                      <a:pt x="87" y="54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7" y="39"/>
                      <a:pt x="87" y="27"/>
                      <a:pt x="67" y="26"/>
                    </a:cubicBezTo>
                    <a:cubicBezTo>
                      <a:pt x="66" y="26"/>
                      <a:pt x="65" y="26"/>
                      <a:pt x="63" y="26"/>
                    </a:cubicBezTo>
                    <a:cubicBezTo>
                      <a:pt x="47" y="26"/>
                      <a:pt x="46" y="35"/>
                      <a:pt x="45" y="3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1"/>
                      <a:pt x="44" y="53"/>
                      <a:pt x="45" y="54"/>
                    </a:cubicBezTo>
                    <a:cubicBezTo>
                      <a:pt x="44" y="61"/>
                      <a:pt x="42" y="67"/>
                      <a:pt x="41" y="73"/>
                    </a:cubicBezTo>
                    <a:cubicBezTo>
                      <a:pt x="37" y="88"/>
                      <a:pt x="33" y="101"/>
                      <a:pt x="30" y="123"/>
                    </a:cubicBezTo>
                    <a:cubicBezTo>
                      <a:pt x="30" y="125"/>
                      <a:pt x="28" y="128"/>
                      <a:pt x="25" y="131"/>
                    </a:cubicBezTo>
                    <a:cubicBezTo>
                      <a:pt x="21" y="137"/>
                      <a:pt x="14" y="145"/>
                      <a:pt x="13" y="157"/>
                    </a:cubicBezTo>
                    <a:cubicBezTo>
                      <a:pt x="13" y="160"/>
                      <a:pt x="12" y="169"/>
                      <a:pt x="11" y="180"/>
                    </a:cubicBezTo>
                    <a:cubicBezTo>
                      <a:pt x="8" y="213"/>
                      <a:pt x="2" y="268"/>
                      <a:pt x="1" y="283"/>
                    </a:cubicBezTo>
                    <a:cubicBezTo>
                      <a:pt x="0" y="295"/>
                      <a:pt x="3" y="303"/>
                      <a:pt x="12" y="308"/>
                    </a:cubicBezTo>
                    <a:cubicBezTo>
                      <a:pt x="18" y="312"/>
                      <a:pt x="27" y="313"/>
                      <a:pt x="37" y="315"/>
                    </a:cubicBezTo>
                    <a:cubicBezTo>
                      <a:pt x="42" y="315"/>
                      <a:pt x="42" y="315"/>
                      <a:pt x="42" y="315"/>
                    </a:cubicBezTo>
                    <a:cubicBezTo>
                      <a:pt x="49" y="316"/>
                      <a:pt x="53" y="316"/>
                      <a:pt x="57" y="316"/>
                    </a:cubicBezTo>
                    <a:cubicBezTo>
                      <a:pt x="71" y="316"/>
                      <a:pt x="87" y="313"/>
                      <a:pt x="89" y="291"/>
                    </a:cubicBezTo>
                    <a:cubicBezTo>
                      <a:pt x="91" y="275"/>
                      <a:pt x="94" y="220"/>
                      <a:pt x="97" y="187"/>
                    </a:cubicBezTo>
                    <a:cubicBezTo>
                      <a:pt x="97" y="176"/>
                      <a:pt x="98" y="167"/>
                      <a:pt x="98" y="164"/>
                    </a:cubicBezTo>
                    <a:cubicBezTo>
                      <a:pt x="99" y="153"/>
                      <a:pt x="94" y="143"/>
                      <a:pt x="91" y="136"/>
                    </a:cubicBezTo>
                    <a:cubicBezTo>
                      <a:pt x="89" y="133"/>
                      <a:pt x="88" y="130"/>
                      <a:pt x="87" y="128"/>
                    </a:cubicBezTo>
                    <a:close/>
                    <a:moveTo>
                      <a:pt x="81" y="217"/>
                    </a:moveTo>
                    <a:cubicBezTo>
                      <a:pt x="78" y="249"/>
                      <a:pt x="78" y="249"/>
                      <a:pt x="78" y="249"/>
                    </a:cubicBezTo>
                    <a:cubicBezTo>
                      <a:pt x="77" y="264"/>
                      <a:pt x="62" y="275"/>
                      <a:pt x="46" y="273"/>
                    </a:cubicBezTo>
                    <a:cubicBezTo>
                      <a:pt x="45" y="273"/>
                      <a:pt x="43" y="273"/>
                      <a:pt x="42" y="273"/>
                    </a:cubicBezTo>
                    <a:cubicBezTo>
                      <a:pt x="27" y="270"/>
                      <a:pt x="17" y="257"/>
                      <a:pt x="18" y="243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3" y="197"/>
                      <a:pt x="37" y="186"/>
                      <a:pt x="54" y="187"/>
                    </a:cubicBezTo>
                    <a:cubicBezTo>
                      <a:pt x="71" y="189"/>
                      <a:pt x="83" y="202"/>
                      <a:pt x="81" y="217"/>
                    </a:cubicBezTo>
                    <a:close/>
                    <a:moveTo>
                      <a:pt x="87" y="163"/>
                    </a:moveTo>
                    <a:cubicBezTo>
                      <a:pt x="87" y="164"/>
                      <a:pt x="87" y="165"/>
                      <a:pt x="87" y="167"/>
                    </a:cubicBezTo>
                    <a:cubicBezTo>
                      <a:pt x="60" y="164"/>
                      <a:pt x="39" y="151"/>
                      <a:pt x="25" y="157"/>
                    </a:cubicBezTo>
                    <a:cubicBezTo>
                      <a:pt x="26" y="149"/>
                      <a:pt x="30" y="143"/>
                      <a:pt x="34" y="138"/>
                    </a:cubicBezTo>
                    <a:cubicBezTo>
                      <a:pt x="37" y="134"/>
                      <a:pt x="40" y="130"/>
                      <a:pt x="41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4" y="103"/>
                      <a:pt x="47" y="92"/>
                      <a:pt x="52" y="76"/>
                    </a:cubicBezTo>
                    <a:cubicBezTo>
                      <a:pt x="53" y="70"/>
                      <a:pt x="55" y="63"/>
                      <a:pt x="57" y="56"/>
                    </a:cubicBezTo>
                    <a:cubicBezTo>
                      <a:pt x="57" y="55"/>
                      <a:pt x="57" y="53"/>
                      <a:pt x="57" y="5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9" y="37"/>
                      <a:pt x="63" y="37"/>
                    </a:cubicBezTo>
                    <a:cubicBezTo>
                      <a:pt x="64" y="37"/>
                      <a:pt x="65" y="37"/>
                      <a:pt x="66" y="37"/>
                    </a:cubicBezTo>
                    <a:cubicBezTo>
                      <a:pt x="73" y="38"/>
                      <a:pt x="75" y="39"/>
                      <a:pt x="76" y="4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4"/>
                      <a:pt x="73" y="57"/>
                      <a:pt x="73" y="57"/>
                    </a:cubicBezTo>
                    <a:cubicBezTo>
                      <a:pt x="73" y="65"/>
                      <a:pt x="74" y="72"/>
                      <a:pt x="74" y="78"/>
                    </a:cubicBezTo>
                    <a:cubicBezTo>
                      <a:pt x="76" y="94"/>
                      <a:pt x="77" y="106"/>
                      <a:pt x="76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6" y="133"/>
                      <a:pt x="79" y="137"/>
                      <a:pt x="81" y="142"/>
                    </a:cubicBezTo>
                    <a:cubicBezTo>
                      <a:pt x="84" y="148"/>
                      <a:pt x="88" y="155"/>
                      <a:pt x="87" y="163"/>
                    </a:cubicBezTo>
                    <a:close/>
                    <a:moveTo>
                      <a:pt x="66" y="205"/>
                    </a:moveTo>
                    <a:cubicBezTo>
                      <a:pt x="69" y="208"/>
                      <a:pt x="71" y="212"/>
                      <a:pt x="70" y="216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6" y="256"/>
                      <a:pt x="58" y="262"/>
                      <a:pt x="49" y="262"/>
                    </a:cubicBezTo>
                    <a:cubicBezTo>
                      <a:pt x="48" y="262"/>
                      <a:pt x="47" y="262"/>
                      <a:pt x="47" y="262"/>
                    </a:cubicBezTo>
                    <a:cubicBezTo>
                      <a:pt x="46" y="262"/>
                      <a:pt x="45" y="262"/>
                      <a:pt x="44" y="262"/>
                    </a:cubicBezTo>
                    <a:cubicBezTo>
                      <a:pt x="35" y="260"/>
                      <a:pt x="29" y="252"/>
                      <a:pt x="30" y="245"/>
                    </a:cubicBezTo>
                    <a:cubicBezTo>
                      <a:pt x="33" y="213"/>
                      <a:pt x="33" y="213"/>
                      <a:pt x="33" y="213"/>
                    </a:cubicBezTo>
                    <a:cubicBezTo>
                      <a:pt x="33" y="205"/>
                      <a:pt x="41" y="198"/>
                      <a:pt x="51" y="198"/>
                    </a:cubicBezTo>
                    <a:cubicBezTo>
                      <a:pt x="52" y="198"/>
                      <a:pt x="52" y="199"/>
                      <a:pt x="53" y="199"/>
                    </a:cubicBezTo>
                    <a:cubicBezTo>
                      <a:pt x="58" y="199"/>
                      <a:pt x="63" y="201"/>
                      <a:pt x="66" y="205"/>
                    </a:cubicBezTo>
                    <a:close/>
                    <a:moveTo>
                      <a:pt x="199" y="260"/>
                    </a:moveTo>
                    <a:cubicBezTo>
                      <a:pt x="196" y="239"/>
                      <a:pt x="184" y="144"/>
                      <a:pt x="182" y="130"/>
                    </a:cubicBezTo>
                    <a:cubicBezTo>
                      <a:pt x="180" y="114"/>
                      <a:pt x="166" y="105"/>
                      <a:pt x="164" y="97"/>
                    </a:cubicBezTo>
                    <a:cubicBezTo>
                      <a:pt x="159" y="66"/>
                      <a:pt x="154" y="54"/>
                      <a:pt x="146" y="25"/>
                    </a:cubicBezTo>
                    <a:cubicBezTo>
                      <a:pt x="146" y="25"/>
                      <a:pt x="146" y="22"/>
                      <a:pt x="146" y="22"/>
                    </a:cubicBezTo>
                    <a:cubicBezTo>
                      <a:pt x="148" y="22"/>
                      <a:pt x="148" y="20"/>
                      <a:pt x="148" y="20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5" y="0"/>
                      <a:pt x="129" y="2"/>
                    </a:cubicBezTo>
                    <a:cubicBezTo>
                      <a:pt x="114" y="3"/>
                      <a:pt x="114" y="11"/>
                      <a:pt x="114" y="11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116" y="25"/>
                      <a:pt x="118" y="26"/>
                    </a:cubicBezTo>
                    <a:cubicBezTo>
                      <a:pt x="118" y="26"/>
                      <a:pt x="118" y="28"/>
                      <a:pt x="118" y="28"/>
                    </a:cubicBezTo>
                    <a:cubicBezTo>
                      <a:pt x="117" y="58"/>
                      <a:pt x="115" y="70"/>
                      <a:pt x="117" y="102"/>
                    </a:cubicBezTo>
                    <a:cubicBezTo>
                      <a:pt x="116" y="111"/>
                      <a:pt x="104" y="122"/>
                      <a:pt x="106" y="139"/>
                    </a:cubicBezTo>
                    <a:cubicBezTo>
                      <a:pt x="108" y="152"/>
                      <a:pt x="117" y="248"/>
                      <a:pt x="119" y="269"/>
                    </a:cubicBezTo>
                    <a:cubicBezTo>
                      <a:pt x="121" y="290"/>
                      <a:pt x="137" y="291"/>
                      <a:pt x="161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86" y="285"/>
                      <a:pt x="201" y="281"/>
                      <a:pt x="199" y="260"/>
                    </a:cubicBezTo>
                    <a:close/>
                    <a:moveTo>
                      <a:pt x="156" y="242"/>
                    </a:moveTo>
                    <a:cubicBezTo>
                      <a:pt x="155" y="242"/>
                      <a:pt x="154" y="242"/>
                      <a:pt x="152" y="242"/>
                    </a:cubicBezTo>
                    <a:cubicBezTo>
                      <a:pt x="137" y="242"/>
                      <a:pt x="125" y="231"/>
                      <a:pt x="123" y="218"/>
                    </a:cubicBezTo>
                    <a:cubicBezTo>
                      <a:pt x="120" y="186"/>
                      <a:pt x="120" y="186"/>
                      <a:pt x="120" y="186"/>
                    </a:cubicBezTo>
                    <a:cubicBezTo>
                      <a:pt x="118" y="171"/>
                      <a:pt x="130" y="157"/>
                      <a:pt x="147" y="156"/>
                    </a:cubicBezTo>
                    <a:cubicBezTo>
                      <a:pt x="163" y="154"/>
                      <a:pt x="178" y="165"/>
                      <a:pt x="180" y="179"/>
                    </a:cubicBezTo>
                    <a:cubicBezTo>
                      <a:pt x="183" y="211"/>
                      <a:pt x="183" y="211"/>
                      <a:pt x="183" y="211"/>
                    </a:cubicBezTo>
                    <a:cubicBezTo>
                      <a:pt x="185" y="226"/>
                      <a:pt x="173" y="240"/>
                      <a:pt x="156" y="242"/>
                    </a:cubicBezTo>
                    <a:close/>
                    <a:moveTo>
                      <a:pt x="168" y="181"/>
                    </a:moveTo>
                    <a:cubicBezTo>
                      <a:pt x="172" y="212"/>
                      <a:pt x="172" y="212"/>
                      <a:pt x="172" y="212"/>
                    </a:cubicBezTo>
                    <a:cubicBezTo>
                      <a:pt x="173" y="221"/>
                      <a:pt x="165" y="229"/>
                      <a:pt x="155" y="230"/>
                    </a:cubicBezTo>
                    <a:cubicBezTo>
                      <a:pt x="154" y="230"/>
                      <a:pt x="153" y="230"/>
                      <a:pt x="152" y="230"/>
                    </a:cubicBezTo>
                    <a:cubicBezTo>
                      <a:pt x="143" y="230"/>
                      <a:pt x="135" y="224"/>
                      <a:pt x="134" y="217"/>
                    </a:cubicBezTo>
                    <a:cubicBezTo>
                      <a:pt x="131" y="185"/>
                      <a:pt x="131" y="185"/>
                      <a:pt x="131" y="185"/>
                    </a:cubicBezTo>
                    <a:cubicBezTo>
                      <a:pt x="130" y="181"/>
                      <a:pt x="132" y="177"/>
                      <a:pt x="135" y="173"/>
                    </a:cubicBezTo>
                    <a:cubicBezTo>
                      <a:pt x="138" y="170"/>
                      <a:pt x="143" y="167"/>
                      <a:pt x="148" y="167"/>
                    </a:cubicBezTo>
                    <a:cubicBezTo>
                      <a:pt x="149" y="167"/>
                      <a:pt x="149" y="167"/>
                      <a:pt x="150" y="167"/>
                    </a:cubicBezTo>
                    <a:cubicBezTo>
                      <a:pt x="160" y="167"/>
                      <a:pt x="167" y="173"/>
                      <a:pt x="168" y="1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2784" name="组合 15"/>
            <p:cNvGrpSpPr/>
            <p:nvPr/>
          </p:nvGrpSpPr>
          <p:grpSpPr bwMode="auto">
            <a:xfrm>
              <a:off x="3251199" y="2173401"/>
              <a:ext cx="2906600" cy="2906600"/>
              <a:chOff x="3251199" y="2173401"/>
              <a:chExt cx="2906600" cy="2906600"/>
            </a:xfrm>
          </p:grpSpPr>
          <p:sp>
            <p:nvSpPr>
              <p:cNvPr id="17" name="饼形 16"/>
              <p:cNvSpPr/>
              <p:nvPr/>
            </p:nvSpPr>
            <p:spPr>
              <a:xfrm>
                <a:off x="3251058" y="2173740"/>
                <a:ext cx="2906986" cy="2905632"/>
              </a:xfrm>
              <a:prstGeom prst="pie">
                <a:avLst>
                  <a:gd name="adj1" fmla="val 0"/>
                  <a:gd name="adj2" fmla="val 5403220"/>
                </a:avLst>
              </a:prstGeom>
              <a:solidFill>
                <a:srgbClr val="354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86" name="Freeform 111"/>
              <p:cNvSpPr>
                <a:spLocks noEditPoints="1" noChangeArrowheads="1"/>
              </p:cNvSpPr>
              <p:nvPr/>
            </p:nvSpPr>
            <p:spPr bwMode="auto">
              <a:xfrm>
                <a:off x="4945529" y="4030912"/>
                <a:ext cx="714175" cy="316594"/>
              </a:xfrm>
              <a:custGeom>
                <a:avLst/>
                <a:gdLst>
                  <a:gd name="T0" fmla="*/ 206 w 372"/>
                  <a:gd name="T1" fmla="*/ 65 h 165"/>
                  <a:gd name="T2" fmla="*/ 211 w 372"/>
                  <a:gd name="T3" fmla="*/ 60 h 165"/>
                  <a:gd name="T4" fmla="*/ 245 w 372"/>
                  <a:gd name="T5" fmla="*/ 42 h 165"/>
                  <a:gd name="T6" fmla="*/ 325 w 372"/>
                  <a:gd name="T7" fmla="*/ 89 h 165"/>
                  <a:gd name="T8" fmla="*/ 350 w 372"/>
                  <a:gd name="T9" fmla="*/ 82 h 165"/>
                  <a:gd name="T10" fmla="*/ 356 w 372"/>
                  <a:gd name="T11" fmla="*/ 57 h 165"/>
                  <a:gd name="T12" fmla="*/ 145 w 372"/>
                  <a:gd name="T13" fmla="*/ 63 h 165"/>
                  <a:gd name="T14" fmla="*/ 145 w 372"/>
                  <a:gd name="T15" fmla="*/ 61 h 165"/>
                  <a:gd name="T16" fmla="*/ 127 w 372"/>
                  <a:gd name="T17" fmla="*/ 59 h 165"/>
                  <a:gd name="T18" fmla="*/ 132 w 372"/>
                  <a:gd name="T19" fmla="*/ 62 h 165"/>
                  <a:gd name="T20" fmla="*/ 301 w 372"/>
                  <a:gd name="T21" fmla="*/ 136 h 165"/>
                  <a:gd name="T22" fmla="*/ 301 w 372"/>
                  <a:gd name="T23" fmla="*/ 165 h 165"/>
                  <a:gd name="T24" fmla="*/ 321 w 372"/>
                  <a:gd name="T25" fmla="*/ 129 h 165"/>
                  <a:gd name="T26" fmla="*/ 321 w 372"/>
                  <a:gd name="T27" fmla="*/ 129 h 165"/>
                  <a:gd name="T28" fmla="*/ 254 w 372"/>
                  <a:gd name="T29" fmla="*/ 129 h 165"/>
                  <a:gd name="T30" fmla="*/ 368 w 372"/>
                  <a:gd name="T31" fmla="*/ 100 h 165"/>
                  <a:gd name="T32" fmla="*/ 372 w 372"/>
                  <a:gd name="T33" fmla="*/ 118 h 165"/>
                  <a:gd name="T34" fmla="*/ 73 w 372"/>
                  <a:gd name="T35" fmla="*/ 165 h 165"/>
                  <a:gd name="T36" fmla="*/ 93 w 372"/>
                  <a:gd name="T37" fmla="*/ 129 h 165"/>
                  <a:gd name="T38" fmla="*/ 93 w 372"/>
                  <a:gd name="T39" fmla="*/ 129 h 165"/>
                  <a:gd name="T40" fmla="*/ 26 w 372"/>
                  <a:gd name="T41" fmla="*/ 133 h 165"/>
                  <a:gd name="T42" fmla="*/ 0 w 372"/>
                  <a:gd name="T43" fmla="*/ 108 h 165"/>
                  <a:gd name="T44" fmla="*/ 80 w 372"/>
                  <a:gd name="T45" fmla="*/ 129 h 165"/>
                  <a:gd name="T46" fmla="*/ 12 w 372"/>
                  <a:gd name="T47" fmla="*/ 67 h 165"/>
                  <a:gd name="T48" fmla="*/ 229 w 372"/>
                  <a:gd name="T49" fmla="*/ 0 h 165"/>
                  <a:gd name="T50" fmla="*/ 73 w 372"/>
                  <a:gd name="T51" fmla="*/ 82 h 165"/>
                  <a:gd name="T52" fmla="*/ 144 w 372"/>
                  <a:gd name="T53" fmla="*/ 56 h 165"/>
                  <a:gd name="T54" fmla="*/ 135 w 372"/>
                  <a:gd name="T55" fmla="*/ 65 h 165"/>
                  <a:gd name="T56" fmla="*/ 132 w 372"/>
                  <a:gd name="T57" fmla="*/ 56 h 165"/>
                  <a:gd name="T58" fmla="*/ 125 w 372"/>
                  <a:gd name="T59" fmla="*/ 56 h 165"/>
                  <a:gd name="T60" fmla="*/ 127 w 372"/>
                  <a:gd name="T61" fmla="*/ 67 h 165"/>
                  <a:gd name="T62" fmla="*/ 138 w 372"/>
                  <a:gd name="T63" fmla="*/ 75 h 165"/>
                  <a:gd name="T64" fmla="*/ 150 w 372"/>
                  <a:gd name="T65" fmla="*/ 75 h 165"/>
                  <a:gd name="T66" fmla="*/ 166 w 372"/>
                  <a:gd name="T67" fmla="*/ 66 h 165"/>
                  <a:gd name="T68" fmla="*/ 158 w 372"/>
                  <a:gd name="T69" fmla="*/ 56 h 165"/>
                  <a:gd name="T70" fmla="*/ 158 w 372"/>
                  <a:gd name="T71" fmla="*/ 65 h 165"/>
                  <a:gd name="T72" fmla="*/ 167 w 372"/>
                  <a:gd name="T73" fmla="*/ 75 h 165"/>
                  <a:gd name="T74" fmla="*/ 193 w 372"/>
                  <a:gd name="T75" fmla="*/ 71 h 165"/>
                  <a:gd name="T76" fmla="*/ 193 w 372"/>
                  <a:gd name="T77" fmla="*/ 64 h 165"/>
                  <a:gd name="T78" fmla="*/ 189 w 372"/>
                  <a:gd name="T79" fmla="*/ 56 h 165"/>
                  <a:gd name="T80" fmla="*/ 217 w 372"/>
                  <a:gd name="T81" fmla="*/ 75 h 165"/>
                  <a:gd name="T82" fmla="*/ 215 w 372"/>
                  <a:gd name="T83" fmla="*/ 61 h 165"/>
                  <a:gd name="T84" fmla="*/ 208 w 372"/>
                  <a:gd name="T85" fmla="*/ 56 h 165"/>
                  <a:gd name="T86" fmla="*/ 203 w 372"/>
                  <a:gd name="T87" fmla="*/ 56 h 165"/>
                  <a:gd name="T88" fmla="*/ 208 w 372"/>
                  <a:gd name="T89" fmla="*/ 67 h 165"/>
                  <a:gd name="T90" fmla="*/ 221 w 372"/>
                  <a:gd name="T91" fmla="*/ 43 h 165"/>
                  <a:gd name="T92" fmla="*/ 178 w 372"/>
                  <a:gd name="T93" fmla="*/ 56 h 165"/>
                  <a:gd name="T94" fmla="*/ 173 w 372"/>
                  <a:gd name="T95" fmla="*/ 70 h 165"/>
                  <a:gd name="T96" fmla="*/ 183 w 372"/>
                  <a:gd name="T97" fmla="*/ 75 h 165"/>
                  <a:gd name="T98" fmla="*/ 179 w 372"/>
                  <a:gd name="T99" fmla="*/ 67 h 165"/>
                  <a:gd name="T100" fmla="*/ 181 w 372"/>
                  <a:gd name="T101" fmla="*/ 72 h 165"/>
                  <a:gd name="T102" fmla="*/ 176 w 372"/>
                  <a:gd name="T103" fmla="*/ 65 h 165"/>
                  <a:gd name="T104" fmla="*/ 181 w 372"/>
                  <a:gd name="T105" fmla="*/ 59 h 165"/>
                  <a:gd name="T106" fmla="*/ 184 w 372"/>
                  <a:gd name="T107" fmla="*/ 56 h 165"/>
                  <a:gd name="T108" fmla="*/ 175 w 372"/>
                  <a:gd name="T109" fmla="*/ 43 h 165"/>
                  <a:gd name="T110" fmla="*/ 25 w 372"/>
                  <a:gd name="T111" fmla="*/ 76 h 165"/>
                  <a:gd name="T112" fmla="*/ 26 w 372"/>
                  <a:gd name="T113" fmla="*/ 5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165">
                    <a:moveTo>
                      <a:pt x="211" y="62"/>
                    </a:moveTo>
                    <a:cubicBezTo>
                      <a:pt x="211" y="63"/>
                      <a:pt x="211" y="63"/>
                      <a:pt x="210" y="64"/>
                    </a:cubicBezTo>
                    <a:cubicBezTo>
                      <a:pt x="210" y="64"/>
                      <a:pt x="209" y="65"/>
                      <a:pt x="208" y="65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6" y="59"/>
                      <a:pt x="206" y="59"/>
                      <a:pt x="206" y="59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8" y="59"/>
                      <a:pt x="208" y="59"/>
                      <a:pt x="208" y="59"/>
                    </a:cubicBezTo>
                    <a:cubicBezTo>
                      <a:pt x="209" y="59"/>
                      <a:pt x="210" y="59"/>
                      <a:pt x="211" y="60"/>
                    </a:cubicBezTo>
                    <a:cubicBezTo>
                      <a:pt x="211" y="60"/>
                      <a:pt x="211" y="61"/>
                      <a:pt x="211" y="62"/>
                    </a:cubicBezTo>
                    <a:close/>
                    <a:moveTo>
                      <a:pt x="277" y="89"/>
                    </a:moveTo>
                    <a:cubicBezTo>
                      <a:pt x="245" y="89"/>
                      <a:pt x="245" y="89"/>
                      <a:pt x="245" y="89"/>
                    </a:cubicBezTo>
                    <a:cubicBezTo>
                      <a:pt x="245" y="42"/>
                      <a:pt x="245" y="42"/>
                      <a:pt x="245" y="42"/>
                    </a:cubicBezTo>
                    <a:cubicBezTo>
                      <a:pt x="290" y="42"/>
                      <a:pt x="361" y="42"/>
                      <a:pt x="361" y="42"/>
                    </a:cubicBezTo>
                    <a:cubicBezTo>
                      <a:pt x="369" y="52"/>
                      <a:pt x="367" y="72"/>
                      <a:pt x="367" y="79"/>
                    </a:cubicBezTo>
                    <a:cubicBezTo>
                      <a:pt x="367" y="89"/>
                      <a:pt x="367" y="89"/>
                      <a:pt x="367" y="89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5"/>
                      <a:pt x="310" y="82"/>
                      <a:pt x="301" y="82"/>
                    </a:cubicBezTo>
                    <a:cubicBezTo>
                      <a:pt x="292" y="82"/>
                      <a:pt x="284" y="85"/>
                      <a:pt x="277" y="89"/>
                    </a:cubicBezTo>
                    <a:close/>
                    <a:moveTo>
                      <a:pt x="350" y="70"/>
                    </a:moveTo>
                    <a:cubicBezTo>
                      <a:pt x="350" y="75"/>
                      <a:pt x="350" y="80"/>
                      <a:pt x="350" y="82"/>
                    </a:cubicBezTo>
                    <a:cubicBezTo>
                      <a:pt x="360" y="82"/>
                      <a:pt x="360" y="82"/>
                      <a:pt x="360" y="82"/>
                    </a:cubicBezTo>
                    <a:cubicBezTo>
                      <a:pt x="360" y="65"/>
                      <a:pt x="360" y="65"/>
                      <a:pt x="360" y="65"/>
                    </a:cubicBezTo>
                    <a:cubicBezTo>
                      <a:pt x="360" y="63"/>
                      <a:pt x="360" y="60"/>
                      <a:pt x="359" y="57"/>
                    </a:cubicBezTo>
                    <a:cubicBezTo>
                      <a:pt x="356" y="57"/>
                      <a:pt x="356" y="57"/>
                      <a:pt x="356" y="57"/>
                    </a:cubicBezTo>
                    <a:cubicBezTo>
                      <a:pt x="349" y="57"/>
                      <a:pt x="350" y="64"/>
                      <a:pt x="350" y="70"/>
                    </a:cubicBezTo>
                    <a:close/>
                    <a:moveTo>
                      <a:pt x="145" y="61"/>
                    </a:moveTo>
                    <a:cubicBezTo>
                      <a:pt x="145" y="61"/>
                      <a:pt x="145" y="61"/>
                      <a:pt x="145" y="61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6" y="63"/>
                      <a:pt x="146" y="63"/>
                      <a:pt x="146" y="63"/>
                    </a:cubicBezTo>
                    <a:lnTo>
                      <a:pt x="145" y="61"/>
                    </a:lnTo>
                    <a:close/>
                    <a:moveTo>
                      <a:pt x="131" y="60"/>
                    </a:moveTo>
                    <a:cubicBezTo>
                      <a:pt x="131" y="59"/>
                      <a:pt x="130" y="59"/>
                      <a:pt x="129" y="59"/>
                    </a:cubicBezTo>
                    <a:cubicBezTo>
                      <a:pt x="129" y="59"/>
                      <a:pt x="129" y="59"/>
                      <a:pt x="128" y="59"/>
                    </a:cubicBezTo>
                    <a:cubicBezTo>
                      <a:pt x="128" y="59"/>
                      <a:pt x="128" y="59"/>
                      <a:pt x="127" y="59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30" y="65"/>
                      <a:pt x="131" y="64"/>
                      <a:pt x="131" y="64"/>
                    </a:cubicBezTo>
                    <a:cubicBezTo>
                      <a:pt x="132" y="63"/>
                      <a:pt x="132" y="63"/>
                      <a:pt x="132" y="62"/>
                    </a:cubicBezTo>
                    <a:cubicBezTo>
                      <a:pt x="132" y="61"/>
                      <a:pt x="132" y="60"/>
                      <a:pt x="131" y="60"/>
                    </a:cubicBezTo>
                    <a:close/>
                    <a:moveTo>
                      <a:pt x="301" y="122"/>
                    </a:moveTo>
                    <a:cubicBezTo>
                      <a:pt x="297" y="122"/>
                      <a:pt x="294" y="125"/>
                      <a:pt x="294" y="129"/>
                    </a:cubicBezTo>
                    <a:cubicBezTo>
                      <a:pt x="294" y="133"/>
                      <a:pt x="297" y="136"/>
                      <a:pt x="301" y="136"/>
                    </a:cubicBezTo>
                    <a:cubicBezTo>
                      <a:pt x="305" y="136"/>
                      <a:pt x="308" y="133"/>
                      <a:pt x="308" y="129"/>
                    </a:cubicBezTo>
                    <a:cubicBezTo>
                      <a:pt x="308" y="125"/>
                      <a:pt x="305" y="122"/>
                      <a:pt x="301" y="122"/>
                    </a:cubicBezTo>
                    <a:close/>
                    <a:moveTo>
                      <a:pt x="337" y="129"/>
                    </a:moveTo>
                    <a:cubicBezTo>
                      <a:pt x="337" y="149"/>
                      <a:pt x="321" y="165"/>
                      <a:pt x="301" y="165"/>
                    </a:cubicBezTo>
                    <a:cubicBezTo>
                      <a:pt x="281" y="165"/>
                      <a:pt x="265" y="149"/>
                      <a:pt x="265" y="129"/>
                    </a:cubicBezTo>
                    <a:cubicBezTo>
                      <a:pt x="265" y="109"/>
                      <a:pt x="281" y="93"/>
                      <a:pt x="301" y="93"/>
                    </a:cubicBezTo>
                    <a:cubicBezTo>
                      <a:pt x="321" y="93"/>
                      <a:pt x="337" y="109"/>
                      <a:pt x="337" y="129"/>
                    </a:cubicBezTo>
                    <a:close/>
                    <a:moveTo>
                      <a:pt x="321" y="129"/>
                    </a:moveTo>
                    <a:cubicBezTo>
                      <a:pt x="321" y="118"/>
                      <a:pt x="312" y="109"/>
                      <a:pt x="301" y="109"/>
                    </a:cubicBezTo>
                    <a:cubicBezTo>
                      <a:pt x="290" y="109"/>
                      <a:pt x="281" y="118"/>
                      <a:pt x="281" y="129"/>
                    </a:cubicBezTo>
                    <a:cubicBezTo>
                      <a:pt x="281" y="140"/>
                      <a:pt x="290" y="149"/>
                      <a:pt x="301" y="149"/>
                    </a:cubicBezTo>
                    <a:cubicBezTo>
                      <a:pt x="312" y="149"/>
                      <a:pt x="321" y="140"/>
                      <a:pt x="321" y="129"/>
                    </a:cubicBezTo>
                    <a:close/>
                    <a:moveTo>
                      <a:pt x="120" y="129"/>
                    </a:move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64" y="133"/>
                      <a:pt x="213" y="133"/>
                      <a:pt x="254" y="133"/>
                    </a:cubicBezTo>
                    <a:cubicBezTo>
                      <a:pt x="254" y="129"/>
                      <a:pt x="254" y="129"/>
                      <a:pt x="254" y="129"/>
                    </a:cubicBezTo>
                    <a:cubicBezTo>
                      <a:pt x="254" y="118"/>
                      <a:pt x="258" y="108"/>
                      <a:pt x="265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6" y="108"/>
                      <a:pt x="120" y="118"/>
                      <a:pt x="120" y="129"/>
                    </a:cubicBezTo>
                    <a:close/>
                    <a:moveTo>
                      <a:pt x="368" y="100"/>
                    </a:moveTo>
                    <a:cubicBezTo>
                      <a:pt x="338" y="100"/>
                      <a:pt x="338" y="100"/>
                      <a:pt x="338" y="100"/>
                    </a:cubicBezTo>
                    <a:cubicBezTo>
                      <a:pt x="344" y="108"/>
                      <a:pt x="348" y="118"/>
                      <a:pt x="348" y="129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63" y="129"/>
                      <a:pt x="372" y="128"/>
                      <a:pt x="372" y="118"/>
                    </a:cubicBezTo>
                    <a:cubicBezTo>
                      <a:pt x="372" y="107"/>
                      <a:pt x="372" y="107"/>
                      <a:pt x="372" y="107"/>
                    </a:cubicBezTo>
                    <a:cubicBezTo>
                      <a:pt x="372" y="104"/>
                      <a:pt x="370" y="101"/>
                      <a:pt x="368" y="100"/>
                    </a:cubicBezTo>
                    <a:close/>
                    <a:moveTo>
                      <a:pt x="109" y="129"/>
                    </a:moveTo>
                    <a:cubicBezTo>
                      <a:pt x="109" y="149"/>
                      <a:pt x="93" y="165"/>
                      <a:pt x="73" y="165"/>
                    </a:cubicBezTo>
                    <a:cubicBezTo>
                      <a:pt x="53" y="165"/>
                      <a:pt x="37" y="149"/>
                      <a:pt x="37" y="129"/>
                    </a:cubicBezTo>
                    <a:cubicBezTo>
                      <a:pt x="37" y="109"/>
                      <a:pt x="53" y="93"/>
                      <a:pt x="73" y="93"/>
                    </a:cubicBezTo>
                    <a:cubicBezTo>
                      <a:pt x="93" y="93"/>
                      <a:pt x="109" y="109"/>
                      <a:pt x="109" y="129"/>
                    </a:cubicBezTo>
                    <a:close/>
                    <a:moveTo>
                      <a:pt x="93" y="129"/>
                    </a:moveTo>
                    <a:cubicBezTo>
                      <a:pt x="93" y="118"/>
                      <a:pt x="84" y="109"/>
                      <a:pt x="73" y="109"/>
                    </a:cubicBezTo>
                    <a:cubicBezTo>
                      <a:pt x="62" y="109"/>
                      <a:pt x="53" y="118"/>
                      <a:pt x="53" y="129"/>
                    </a:cubicBezTo>
                    <a:cubicBezTo>
                      <a:pt x="53" y="140"/>
                      <a:pt x="62" y="149"/>
                      <a:pt x="73" y="149"/>
                    </a:cubicBezTo>
                    <a:cubicBezTo>
                      <a:pt x="84" y="149"/>
                      <a:pt x="93" y="140"/>
                      <a:pt x="93" y="129"/>
                    </a:cubicBezTo>
                    <a:close/>
                    <a:moveTo>
                      <a:pt x="0" y="108"/>
                    </a:moveTo>
                    <a:cubicBezTo>
                      <a:pt x="0" y="108"/>
                      <a:pt x="0" y="113"/>
                      <a:pt x="0" y="115"/>
                    </a:cubicBezTo>
                    <a:cubicBezTo>
                      <a:pt x="0" y="121"/>
                      <a:pt x="2" y="125"/>
                      <a:pt x="10" y="128"/>
                    </a:cubicBezTo>
                    <a:cubicBezTo>
                      <a:pt x="13" y="129"/>
                      <a:pt x="26" y="133"/>
                      <a:pt x="26" y="133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26" y="118"/>
                      <a:pt x="30" y="108"/>
                      <a:pt x="37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4"/>
                      <a:pt x="0" y="108"/>
                    </a:cubicBezTo>
                    <a:close/>
                    <a:moveTo>
                      <a:pt x="73" y="122"/>
                    </a:moveTo>
                    <a:cubicBezTo>
                      <a:pt x="69" y="122"/>
                      <a:pt x="66" y="125"/>
                      <a:pt x="66" y="129"/>
                    </a:cubicBezTo>
                    <a:cubicBezTo>
                      <a:pt x="66" y="133"/>
                      <a:pt x="69" y="136"/>
                      <a:pt x="73" y="136"/>
                    </a:cubicBezTo>
                    <a:cubicBezTo>
                      <a:pt x="77" y="136"/>
                      <a:pt x="80" y="133"/>
                      <a:pt x="80" y="129"/>
                    </a:cubicBezTo>
                    <a:cubicBezTo>
                      <a:pt x="80" y="125"/>
                      <a:pt x="77" y="122"/>
                      <a:pt x="73" y="122"/>
                    </a:cubicBezTo>
                    <a:close/>
                    <a:moveTo>
                      <a:pt x="49" y="89"/>
                    </a:moveTo>
                    <a:cubicBezTo>
                      <a:pt x="8" y="89"/>
                      <a:pt x="8" y="89"/>
                      <a:pt x="8" y="89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5" y="54"/>
                      <a:pt x="22" y="51"/>
                      <a:pt x="40" y="48"/>
                    </a:cubicBezTo>
                    <a:cubicBezTo>
                      <a:pt x="65" y="43"/>
                      <a:pt x="96" y="39"/>
                      <a:pt x="96" y="39"/>
                    </a:cubicBezTo>
                    <a:cubicBezTo>
                      <a:pt x="116" y="21"/>
                      <a:pt x="135" y="0"/>
                      <a:pt x="170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33" y="17"/>
                      <a:pt x="234" y="27"/>
                      <a:pt x="235" y="43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1" y="85"/>
                      <a:pt x="82" y="82"/>
                      <a:pt x="73" y="82"/>
                    </a:cubicBezTo>
                    <a:cubicBezTo>
                      <a:pt x="64" y="82"/>
                      <a:pt x="56" y="85"/>
                      <a:pt x="49" y="89"/>
                    </a:cubicBezTo>
                    <a:close/>
                    <a:moveTo>
                      <a:pt x="153" y="75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37" y="74"/>
                      <a:pt x="137" y="74"/>
                      <a:pt x="137" y="74"/>
                    </a:cubicBezTo>
                    <a:cubicBezTo>
                      <a:pt x="133" y="68"/>
                      <a:pt x="133" y="68"/>
                      <a:pt x="133" y="68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3" y="66"/>
                      <a:pt x="134" y="66"/>
                      <a:pt x="135" y="65"/>
                    </a:cubicBezTo>
                    <a:cubicBezTo>
                      <a:pt x="136" y="64"/>
                      <a:pt x="136" y="63"/>
                      <a:pt x="136" y="61"/>
                    </a:cubicBezTo>
                    <a:cubicBezTo>
                      <a:pt x="136" y="60"/>
                      <a:pt x="136" y="59"/>
                      <a:pt x="135" y="58"/>
                    </a:cubicBezTo>
                    <a:cubicBezTo>
                      <a:pt x="135" y="58"/>
                      <a:pt x="135" y="57"/>
                      <a:pt x="134" y="57"/>
                    </a:cubicBezTo>
                    <a:cubicBezTo>
                      <a:pt x="133" y="56"/>
                      <a:pt x="132" y="56"/>
                      <a:pt x="132" y="56"/>
                    </a:cubicBezTo>
                    <a:cubicBezTo>
                      <a:pt x="131" y="56"/>
                      <a:pt x="130" y="56"/>
                      <a:pt x="129" y="56"/>
                    </a:cubicBezTo>
                    <a:cubicBezTo>
                      <a:pt x="129" y="56"/>
                      <a:pt x="128" y="56"/>
                      <a:pt x="128" y="56"/>
                    </a:cubicBezTo>
                    <a:cubicBezTo>
                      <a:pt x="127" y="56"/>
                      <a:pt x="127" y="56"/>
                      <a:pt x="126" y="56"/>
                    </a:cubicBezTo>
                    <a:cubicBezTo>
                      <a:pt x="126" y="56"/>
                      <a:pt x="125" y="56"/>
                      <a:pt x="125" y="56"/>
                    </a:cubicBezTo>
                    <a:cubicBezTo>
                      <a:pt x="125" y="56"/>
                      <a:pt x="124" y="56"/>
                      <a:pt x="124" y="56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0" y="75"/>
                      <a:pt x="150" y="75"/>
                      <a:pt x="150" y="75"/>
                    </a:cubicBezTo>
                    <a:lnTo>
                      <a:pt x="153" y="75"/>
                    </a:lnTo>
                    <a:close/>
                    <a:moveTo>
                      <a:pt x="169" y="56"/>
                    </a:moveTo>
                    <a:cubicBezTo>
                      <a:pt x="166" y="56"/>
                      <a:pt x="166" y="56"/>
                      <a:pt x="166" y="56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5"/>
                      <a:pt x="155" y="75"/>
                      <a:pt x="155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9" y="75"/>
                      <a:pt x="169" y="75"/>
                      <a:pt x="169" y="75"/>
                    </a:cubicBezTo>
                    <a:lnTo>
                      <a:pt x="169" y="56"/>
                    </a:lnTo>
                    <a:close/>
                    <a:moveTo>
                      <a:pt x="200" y="71"/>
                    </a:moveTo>
                    <a:cubicBezTo>
                      <a:pt x="193" y="71"/>
                      <a:pt x="193" y="71"/>
                      <a:pt x="193" y="71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9" y="67"/>
                      <a:pt x="199" y="67"/>
                      <a:pt x="199" y="67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3" y="64"/>
                      <a:pt x="193" y="64"/>
                      <a:pt x="193" y="64"/>
                    </a:cubicBezTo>
                    <a:cubicBezTo>
                      <a:pt x="193" y="59"/>
                      <a:pt x="193" y="59"/>
                      <a:pt x="193" y="59"/>
                    </a:cubicBezTo>
                    <a:cubicBezTo>
                      <a:pt x="200" y="59"/>
                      <a:pt x="200" y="59"/>
                      <a:pt x="200" y="59"/>
                    </a:cubicBezTo>
                    <a:cubicBezTo>
                      <a:pt x="200" y="56"/>
                      <a:pt x="200" y="56"/>
                      <a:pt x="200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75"/>
                      <a:pt x="189" y="75"/>
                      <a:pt x="189" y="75"/>
                    </a:cubicBezTo>
                    <a:cubicBezTo>
                      <a:pt x="200" y="75"/>
                      <a:pt x="200" y="75"/>
                      <a:pt x="200" y="75"/>
                    </a:cubicBezTo>
                    <a:lnTo>
                      <a:pt x="200" y="71"/>
                    </a:lnTo>
                    <a:close/>
                    <a:moveTo>
                      <a:pt x="217" y="75"/>
                    </a:moveTo>
                    <a:cubicBezTo>
                      <a:pt x="213" y="68"/>
                      <a:pt x="213" y="68"/>
                      <a:pt x="213" y="68"/>
                    </a:cubicBezTo>
                    <a:cubicBezTo>
                      <a:pt x="211" y="67"/>
                      <a:pt x="211" y="67"/>
                      <a:pt x="211" y="67"/>
                    </a:cubicBezTo>
                    <a:cubicBezTo>
                      <a:pt x="212" y="66"/>
                      <a:pt x="213" y="66"/>
                      <a:pt x="214" y="65"/>
                    </a:cubicBezTo>
                    <a:cubicBezTo>
                      <a:pt x="215" y="64"/>
                      <a:pt x="215" y="63"/>
                      <a:pt x="215" y="61"/>
                    </a:cubicBezTo>
                    <a:cubicBezTo>
                      <a:pt x="215" y="60"/>
                      <a:pt x="215" y="59"/>
                      <a:pt x="215" y="58"/>
                    </a:cubicBezTo>
                    <a:cubicBezTo>
                      <a:pt x="214" y="58"/>
                      <a:pt x="214" y="57"/>
                      <a:pt x="213" y="57"/>
                    </a:cubicBezTo>
                    <a:cubicBezTo>
                      <a:pt x="212" y="56"/>
                      <a:pt x="212" y="56"/>
                      <a:pt x="211" y="56"/>
                    </a:cubicBezTo>
                    <a:cubicBezTo>
                      <a:pt x="210" y="56"/>
                      <a:pt x="209" y="56"/>
                      <a:pt x="208" y="56"/>
                    </a:cubicBezTo>
                    <a:cubicBezTo>
                      <a:pt x="208" y="56"/>
                      <a:pt x="207" y="56"/>
                      <a:pt x="207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5" y="56"/>
                      <a:pt x="205" y="56"/>
                      <a:pt x="204" y="56"/>
                    </a:cubicBezTo>
                    <a:cubicBezTo>
                      <a:pt x="204" y="56"/>
                      <a:pt x="203" y="56"/>
                      <a:pt x="203" y="56"/>
                    </a:cubicBezTo>
                    <a:cubicBezTo>
                      <a:pt x="203" y="75"/>
                      <a:pt x="203" y="75"/>
                      <a:pt x="203" y="75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6" y="67"/>
                      <a:pt x="206" y="67"/>
                      <a:pt x="206" y="67"/>
                    </a:cubicBezTo>
                    <a:cubicBezTo>
                      <a:pt x="208" y="67"/>
                      <a:pt x="208" y="67"/>
                      <a:pt x="208" y="67"/>
                    </a:cubicBezTo>
                    <a:cubicBezTo>
                      <a:pt x="213" y="75"/>
                      <a:pt x="213" y="75"/>
                      <a:pt x="213" y="75"/>
                    </a:cubicBezTo>
                    <a:lnTo>
                      <a:pt x="217" y="75"/>
                    </a:lnTo>
                    <a:close/>
                    <a:moveTo>
                      <a:pt x="189" y="43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0" y="33"/>
                      <a:pt x="220" y="24"/>
                      <a:pt x="218" y="14"/>
                    </a:cubicBezTo>
                    <a:cubicBezTo>
                      <a:pt x="189" y="14"/>
                      <a:pt x="189" y="14"/>
                      <a:pt x="189" y="14"/>
                    </a:cubicBezTo>
                    <a:lnTo>
                      <a:pt x="189" y="43"/>
                    </a:lnTo>
                    <a:close/>
                    <a:moveTo>
                      <a:pt x="178" y="56"/>
                    </a:moveTo>
                    <a:cubicBezTo>
                      <a:pt x="176" y="56"/>
                      <a:pt x="176" y="57"/>
                      <a:pt x="175" y="58"/>
                    </a:cubicBezTo>
                    <a:cubicBezTo>
                      <a:pt x="174" y="59"/>
                      <a:pt x="173" y="60"/>
                      <a:pt x="173" y="61"/>
                    </a:cubicBezTo>
                    <a:cubicBezTo>
                      <a:pt x="172" y="62"/>
                      <a:pt x="172" y="64"/>
                      <a:pt x="172" y="65"/>
                    </a:cubicBezTo>
                    <a:cubicBezTo>
                      <a:pt x="172" y="67"/>
                      <a:pt x="172" y="69"/>
                      <a:pt x="173" y="70"/>
                    </a:cubicBezTo>
                    <a:cubicBezTo>
                      <a:pt x="173" y="71"/>
                      <a:pt x="174" y="72"/>
                      <a:pt x="174" y="73"/>
                    </a:cubicBezTo>
                    <a:cubicBezTo>
                      <a:pt x="175" y="74"/>
                      <a:pt x="176" y="74"/>
                      <a:pt x="177" y="75"/>
                    </a:cubicBezTo>
                    <a:cubicBezTo>
                      <a:pt x="178" y="75"/>
                      <a:pt x="179" y="75"/>
                      <a:pt x="180" y="75"/>
                    </a:cubicBezTo>
                    <a:cubicBezTo>
                      <a:pt x="181" y="75"/>
                      <a:pt x="182" y="75"/>
                      <a:pt x="183" y="75"/>
                    </a:cubicBezTo>
                    <a:cubicBezTo>
                      <a:pt x="184" y="74"/>
                      <a:pt x="185" y="74"/>
                      <a:pt x="186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2"/>
                      <a:pt x="182" y="72"/>
                    </a:cubicBezTo>
                    <a:cubicBezTo>
                      <a:pt x="182" y="72"/>
                      <a:pt x="181" y="72"/>
                      <a:pt x="181" y="72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8" y="71"/>
                      <a:pt x="178" y="71"/>
                      <a:pt x="177" y="70"/>
                    </a:cubicBezTo>
                    <a:cubicBezTo>
                      <a:pt x="177" y="70"/>
                      <a:pt x="176" y="69"/>
                      <a:pt x="176" y="68"/>
                    </a:cubicBezTo>
                    <a:cubicBezTo>
                      <a:pt x="176" y="67"/>
                      <a:pt x="176" y="67"/>
                      <a:pt x="176" y="65"/>
                    </a:cubicBezTo>
                    <a:cubicBezTo>
                      <a:pt x="176" y="64"/>
                      <a:pt x="176" y="63"/>
                      <a:pt x="176" y="62"/>
                    </a:cubicBezTo>
                    <a:cubicBezTo>
                      <a:pt x="176" y="62"/>
                      <a:pt x="177" y="61"/>
                      <a:pt x="177" y="60"/>
                    </a:cubicBezTo>
                    <a:cubicBezTo>
                      <a:pt x="178" y="60"/>
                      <a:pt x="178" y="59"/>
                      <a:pt x="179" y="59"/>
                    </a:cubicBezTo>
                    <a:cubicBezTo>
                      <a:pt x="180" y="59"/>
                      <a:pt x="180" y="59"/>
                      <a:pt x="181" y="59"/>
                    </a:cubicBezTo>
                    <a:cubicBezTo>
                      <a:pt x="182" y="59"/>
                      <a:pt x="183" y="59"/>
                      <a:pt x="183" y="59"/>
                    </a:cubicBezTo>
                    <a:cubicBezTo>
                      <a:pt x="184" y="59"/>
                      <a:pt x="184" y="59"/>
                      <a:pt x="185" y="59"/>
                    </a:cubicBezTo>
                    <a:cubicBezTo>
                      <a:pt x="185" y="56"/>
                      <a:pt x="185" y="56"/>
                      <a:pt x="185" y="56"/>
                    </a:cubicBezTo>
                    <a:cubicBezTo>
                      <a:pt x="185" y="56"/>
                      <a:pt x="184" y="56"/>
                      <a:pt x="184" y="56"/>
                    </a:cubicBezTo>
                    <a:cubicBezTo>
                      <a:pt x="183" y="56"/>
                      <a:pt x="182" y="56"/>
                      <a:pt x="181" y="56"/>
                    </a:cubicBezTo>
                    <a:cubicBezTo>
                      <a:pt x="180" y="56"/>
                      <a:pt x="179" y="56"/>
                      <a:pt x="178" y="56"/>
                    </a:cubicBezTo>
                    <a:close/>
                    <a:moveTo>
                      <a:pt x="112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44" y="14"/>
                      <a:pt x="129" y="27"/>
                      <a:pt x="112" y="43"/>
                    </a:cubicBezTo>
                    <a:close/>
                    <a:moveTo>
                      <a:pt x="25" y="76"/>
                    </a:moveTo>
                    <a:cubicBezTo>
                      <a:pt x="36" y="76"/>
                      <a:pt x="44" y="76"/>
                      <a:pt x="50" y="70"/>
                    </a:cubicBezTo>
                    <a:cubicBezTo>
                      <a:pt x="52" y="68"/>
                      <a:pt x="52" y="67"/>
                      <a:pt x="55" y="65"/>
                    </a:cubicBezTo>
                    <a:cubicBezTo>
                      <a:pt x="57" y="62"/>
                      <a:pt x="56" y="59"/>
                      <a:pt x="53" y="59"/>
                    </a:cubicBezTo>
                    <a:cubicBezTo>
                      <a:pt x="51" y="59"/>
                      <a:pt x="34" y="59"/>
                      <a:pt x="26" y="59"/>
                    </a:cubicBezTo>
                    <a:cubicBezTo>
                      <a:pt x="22" y="62"/>
                      <a:pt x="20" y="64"/>
                      <a:pt x="20" y="69"/>
                    </a:cubicBezTo>
                    <a:cubicBezTo>
                      <a:pt x="18" y="76"/>
                      <a:pt x="18" y="76"/>
                      <a:pt x="18" y="76"/>
                    </a:cubicBezTo>
                    <a:lnTo>
                      <a:pt x="25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968500" y="2011363"/>
            <a:ext cx="232092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88" name="矩形 25"/>
          <p:cNvSpPr>
            <a:spLocks noChangeArrowheads="1"/>
          </p:cNvSpPr>
          <p:nvPr/>
        </p:nvSpPr>
        <p:spPr bwMode="auto">
          <a:xfrm>
            <a:off x="1968500" y="1692275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73263" y="4598988"/>
            <a:ext cx="2319337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0" name="矩形 27"/>
          <p:cNvSpPr>
            <a:spLocks noChangeArrowheads="1"/>
          </p:cNvSpPr>
          <p:nvPr/>
        </p:nvSpPr>
        <p:spPr bwMode="auto">
          <a:xfrm>
            <a:off x="1973263" y="4279900"/>
            <a:ext cx="122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00950" y="2011363"/>
            <a:ext cx="232092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2" name="矩形 29"/>
          <p:cNvSpPr>
            <a:spLocks noChangeArrowheads="1"/>
          </p:cNvSpPr>
          <p:nvPr/>
        </p:nvSpPr>
        <p:spPr bwMode="auto">
          <a:xfrm>
            <a:off x="8761413" y="1692275"/>
            <a:ext cx="1220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00963" y="4598988"/>
            <a:ext cx="2320925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32794" name="矩形 31"/>
          <p:cNvSpPr>
            <a:spLocks noChangeArrowheads="1"/>
          </p:cNvSpPr>
          <p:nvPr/>
        </p:nvSpPr>
        <p:spPr bwMode="auto">
          <a:xfrm>
            <a:off x="8861425" y="427990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000000"/>
              </a:solidFill>
            </a:endParaRPr>
          </a:p>
        </p:txBody>
      </p:sp>
      <p:grpSp>
        <p:nvGrpSpPr>
          <p:cNvPr id="32795" name="组合 32"/>
          <p:cNvGrpSpPr/>
          <p:nvPr/>
        </p:nvGrpSpPr>
        <p:grpSpPr bwMode="auto">
          <a:xfrm>
            <a:off x="1371600" y="2222500"/>
            <a:ext cx="479425" cy="477838"/>
            <a:chOff x="10014857" y="1473963"/>
            <a:chExt cx="478263" cy="478263"/>
          </a:xfrm>
        </p:grpSpPr>
        <p:sp>
          <p:nvSpPr>
            <p:cNvPr id="34" name="椭圆 33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L 形 34"/>
            <p:cNvSpPr/>
            <p:nvPr/>
          </p:nvSpPr>
          <p:spPr>
            <a:xfrm rot="18900000">
              <a:off x="10117795" y="1545465"/>
              <a:ext cx="266054" cy="265348"/>
            </a:xfrm>
            <a:prstGeom prst="corner">
              <a:avLst>
                <a:gd name="adj1" fmla="val 11644"/>
                <a:gd name="adj2" fmla="val 116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798" name="组合 35"/>
          <p:cNvGrpSpPr/>
          <p:nvPr/>
        </p:nvGrpSpPr>
        <p:grpSpPr bwMode="auto">
          <a:xfrm>
            <a:off x="1371600" y="4741863"/>
            <a:ext cx="479425" cy="477837"/>
            <a:chOff x="10014857" y="1473963"/>
            <a:chExt cx="478263" cy="478263"/>
          </a:xfrm>
        </p:grpSpPr>
        <p:sp>
          <p:nvSpPr>
            <p:cNvPr id="37" name="椭圆 36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L 形 37"/>
            <p:cNvSpPr/>
            <p:nvPr/>
          </p:nvSpPr>
          <p:spPr>
            <a:xfrm rot="18900000">
              <a:off x="10117795" y="1545464"/>
              <a:ext cx="266054" cy="265349"/>
            </a:xfrm>
            <a:prstGeom prst="corner">
              <a:avLst>
                <a:gd name="adj1" fmla="val 11644"/>
                <a:gd name="adj2" fmla="val 116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801" name="组合 38"/>
          <p:cNvGrpSpPr/>
          <p:nvPr/>
        </p:nvGrpSpPr>
        <p:grpSpPr bwMode="auto">
          <a:xfrm>
            <a:off x="10083800" y="2170113"/>
            <a:ext cx="477838" cy="477837"/>
            <a:chOff x="10014857" y="1473963"/>
            <a:chExt cx="478263" cy="478263"/>
          </a:xfrm>
        </p:grpSpPr>
        <p:sp>
          <p:nvSpPr>
            <p:cNvPr id="40" name="椭圆 39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L 形 40"/>
            <p:cNvSpPr/>
            <p:nvPr/>
          </p:nvSpPr>
          <p:spPr>
            <a:xfrm rot="18900000">
              <a:off x="10118137" y="1545464"/>
              <a:ext cx="265348" cy="265349"/>
            </a:xfrm>
            <a:prstGeom prst="corner">
              <a:avLst>
                <a:gd name="adj1" fmla="val 11644"/>
                <a:gd name="adj2" fmla="val 116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804" name="组合 41"/>
          <p:cNvGrpSpPr/>
          <p:nvPr/>
        </p:nvGrpSpPr>
        <p:grpSpPr bwMode="auto">
          <a:xfrm>
            <a:off x="10083800" y="4741863"/>
            <a:ext cx="477838" cy="477837"/>
            <a:chOff x="10014857" y="1473963"/>
            <a:chExt cx="478263" cy="478263"/>
          </a:xfrm>
        </p:grpSpPr>
        <p:sp>
          <p:nvSpPr>
            <p:cNvPr id="43" name="椭圆 42"/>
            <p:cNvSpPr/>
            <p:nvPr/>
          </p:nvSpPr>
          <p:spPr>
            <a:xfrm>
              <a:off x="10014857" y="1473963"/>
              <a:ext cx="478263" cy="478263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L 形 43"/>
            <p:cNvSpPr/>
            <p:nvPr/>
          </p:nvSpPr>
          <p:spPr>
            <a:xfrm rot="18900000">
              <a:off x="10118137" y="1545464"/>
              <a:ext cx="265348" cy="265349"/>
            </a:xfrm>
            <a:prstGeom prst="corner">
              <a:avLst>
                <a:gd name="adj1" fmla="val 11644"/>
                <a:gd name="adj2" fmla="val 116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加盟优势</a:t>
            </a:r>
          </a:p>
        </p:txBody>
      </p:sp>
      <p:grpSp>
        <p:nvGrpSpPr>
          <p:cNvPr id="32808" name="组合 45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280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12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850900" y="450850"/>
            <a:ext cx="2339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项目资金投入</a:t>
            </a:r>
          </a:p>
        </p:txBody>
      </p:sp>
      <p:grpSp>
        <p:nvGrpSpPr>
          <p:cNvPr id="33794" name="组合 110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3795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796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797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798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3799" name="组合 115"/>
          <p:cNvGrpSpPr/>
          <p:nvPr/>
        </p:nvGrpSpPr>
        <p:grpSpPr bwMode="auto">
          <a:xfrm>
            <a:off x="5578475" y="741363"/>
            <a:ext cx="1108075" cy="1655762"/>
            <a:chOff x="3763963" y="460375"/>
            <a:chExt cx="1878012" cy="2897188"/>
          </a:xfrm>
        </p:grpSpPr>
        <p:sp>
          <p:nvSpPr>
            <p:cNvPr id="33800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779838" y="476250"/>
              <a:ext cx="1862137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1" name="Freeform 71"/>
            <p:cNvSpPr>
              <a:spLocks noChangeArrowheads="1"/>
            </p:cNvSpPr>
            <p:nvPr/>
          </p:nvSpPr>
          <p:spPr bwMode="auto">
            <a:xfrm>
              <a:off x="4657725" y="776288"/>
              <a:ext cx="182562" cy="179388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6 h 12"/>
                <a:gd name="T4" fmla="*/ 4 w 12"/>
                <a:gd name="T5" fmla="*/ 12 h 12"/>
                <a:gd name="T6" fmla="*/ 10 w 12"/>
                <a:gd name="T7" fmla="*/ 10 h 12"/>
                <a:gd name="T8" fmla="*/ 12 w 12"/>
                <a:gd name="T9" fmla="*/ 6 h 12"/>
                <a:gd name="T10" fmla="*/ 12 w 12"/>
                <a:gd name="T11" fmla="*/ 1 h 12"/>
                <a:gd name="T12" fmla="*/ 0 w 12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2" name="Freeform 72"/>
            <p:cNvSpPr>
              <a:spLocks noChangeArrowheads="1"/>
            </p:cNvSpPr>
            <p:nvPr/>
          </p:nvSpPr>
          <p:spPr bwMode="auto">
            <a:xfrm>
              <a:off x="3779838" y="955675"/>
              <a:ext cx="120650" cy="104775"/>
            </a:xfrm>
            <a:custGeom>
              <a:avLst/>
              <a:gdLst>
                <a:gd name="T0" fmla="*/ 2 w 8"/>
                <a:gd name="T1" fmla="*/ 6 h 7"/>
                <a:gd name="T2" fmla="*/ 3 w 8"/>
                <a:gd name="T3" fmla="*/ 1 h 7"/>
                <a:gd name="T4" fmla="*/ 8 w 8"/>
                <a:gd name="T5" fmla="*/ 4 h 7"/>
                <a:gd name="T6" fmla="*/ 2 w 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3" name="Freeform 73"/>
            <p:cNvSpPr>
              <a:spLocks noChangeArrowheads="1"/>
            </p:cNvSpPr>
            <p:nvPr/>
          </p:nvSpPr>
          <p:spPr bwMode="auto">
            <a:xfrm>
              <a:off x="5505450" y="1016000"/>
              <a:ext cx="106362" cy="119063"/>
            </a:xfrm>
            <a:custGeom>
              <a:avLst/>
              <a:gdLst>
                <a:gd name="T0" fmla="*/ 0 w 7"/>
                <a:gd name="T1" fmla="*/ 4 h 8"/>
                <a:gd name="T2" fmla="*/ 3 w 7"/>
                <a:gd name="T3" fmla="*/ 8 h 8"/>
                <a:gd name="T4" fmla="*/ 7 w 7"/>
                <a:gd name="T5" fmla="*/ 6 h 8"/>
                <a:gd name="T6" fmla="*/ 5 w 7"/>
                <a:gd name="T7" fmla="*/ 1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4" name="Freeform 74"/>
            <p:cNvSpPr>
              <a:spLocks noChangeArrowheads="1"/>
            </p:cNvSpPr>
            <p:nvPr/>
          </p:nvSpPr>
          <p:spPr bwMode="auto">
            <a:xfrm>
              <a:off x="4310063" y="1525588"/>
              <a:ext cx="877887" cy="434975"/>
            </a:xfrm>
            <a:custGeom>
              <a:avLst/>
              <a:gdLst>
                <a:gd name="T0" fmla="*/ 0 w 58"/>
                <a:gd name="T1" fmla="*/ 26 h 29"/>
                <a:gd name="T2" fmla="*/ 17 w 58"/>
                <a:gd name="T3" fmla="*/ 29 h 29"/>
                <a:gd name="T4" fmla="*/ 58 w 58"/>
                <a:gd name="T5" fmla="*/ 27 h 29"/>
                <a:gd name="T6" fmla="*/ 58 w 58"/>
                <a:gd name="T7" fmla="*/ 27 h 29"/>
                <a:gd name="T8" fmla="*/ 50 w 58"/>
                <a:gd name="T9" fmla="*/ 1 h 29"/>
                <a:gd name="T10" fmla="*/ 11 w 58"/>
                <a:gd name="T11" fmla="*/ 0 h 29"/>
                <a:gd name="T12" fmla="*/ 0 w 58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9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5" name="Freeform 75"/>
            <p:cNvSpPr>
              <a:spLocks noChangeArrowheads="1"/>
            </p:cNvSpPr>
            <p:nvPr/>
          </p:nvSpPr>
          <p:spPr bwMode="auto">
            <a:xfrm>
              <a:off x="4446588" y="1601788"/>
              <a:ext cx="635000" cy="1604963"/>
            </a:xfrm>
            <a:custGeom>
              <a:avLst/>
              <a:gdLst>
                <a:gd name="T0" fmla="*/ 0 w 42"/>
                <a:gd name="T1" fmla="*/ 8 h 107"/>
                <a:gd name="T2" fmla="*/ 2 w 42"/>
                <a:gd name="T3" fmla="*/ 32 h 107"/>
                <a:gd name="T4" fmla="*/ 5 w 42"/>
                <a:gd name="T5" fmla="*/ 44 h 107"/>
                <a:gd name="T6" fmla="*/ 7 w 42"/>
                <a:gd name="T7" fmla="*/ 71 h 107"/>
                <a:gd name="T8" fmla="*/ 11 w 42"/>
                <a:gd name="T9" fmla="*/ 101 h 107"/>
                <a:gd name="T10" fmla="*/ 11 w 42"/>
                <a:gd name="T11" fmla="*/ 107 h 107"/>
                <a:gd name="T12" fmla="*/ 23 w 42"/>
                <a:gd name="T13" fmla="*/ 107 h 107"/>
                <a:gd name="T14" fmla="*/ 23 w 42"/>
                <a:gd name="T15" fmla="*/ 103 h 107"/>
                <a:gd name="T16" fmla="*/ 21 w 42"/>
                <a:gd name="T17" fmla="*/ 99 h 107"/>
                <a:gd name="T18" fmla="*/ 24 w 42"/>
                <a:gd name="T19" fmla="*/ 93 h 107"/>
                <a:gd name="T20" fmla="*/ 21 w 42"/>
                <a:gd name="T21" fmla="*/ 38 h 107"/>
                <a:gd name="T22" fmla="*/ 24 w 42"/>
                <a:gd name="T23" fmla="*/ 50 h 107"/>
                <a:gd name="T24" fmla="*/ 26 w 42"/>
                <a:gd name="T25" fmla="*/ 63 h 107"/>
                <a:gd name="T26" fmla="*/ 26 w 42"/>
                <a:gd name="T27" fmla="*/ 87 h 107"/>
                <a:gd name="T28" fmla="*/ 28 w 42"/>
                <a:gd name="T29" fmla="*/ 96 h 107"/>
                <a:gd name="T30" fmla="*/ 36 w 42"/>
                <a:gd name="T31" fmla="*/ 97 h 107"/>
                <a:gd name="T32" fmla="*/ 38 w 42"/>
                <a:gd name="T33" fmla="*/ 91 h 107"/>
                <a:gd name="T34" fmla="*/ 38 w 42"/>
                <a:gd name="T35" fmla="*/ 85 h 107"/>
                <a:gd name="T36" fmla="*/ 39 w 42"/>
                <a:gd name="T37" fmla="*/ 60 h 107"/>
                <a:gd name="T38" fmla="*/ 39 w 42"/>
                <a:gd name="T39" fmla="*/ 52 h 107"/>
                <a:gd name="T40" fmla="*/ 41 w 42"/>
                <a:gd name="T41" fmla="*/ 20 h 107"/>
                <a:gd name="T42" fmla="*/ 40 w 42"/>
                <a:gd name="T43" fmla="*/ 2 h 107"/>
                <a:gd name="T44" fmla="*/ 2 w 42"/>
                <a:gd name="T45" fmla="*/ 0 h 107"/>
                <a:gd name="T46" fmla="*/ 0 w 42"/>
                <a:gd name="T47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6" name="Freeform 76"/>
            <p:cNvSpPr>
              <a:spLocks noChangeArrowheads="1"/>
            </p:cNvSpPr>
            <p:nvPr/>
          </p:nvSpPr>
          <p:spPr bwMode="auto">
            <a:xfrm>
              <a:off x="4446588" y="1601788"/>
              <a:ext cx="271462" cy="223838"/>
            </a:xfrm>
            <a:custGeom>
              <a:avLst/>
              <a:gdLst>
                <a:gd name="T0" fmla="*/ 2 w 18"/>
                <a:gd name="T1" fmla="*/ 2 h 15"/>
                <a:gd name="T2" fmla="*/ 0 w 18"/>
                <a:gd name="T3" fmla="*/ 8 h 15"/>
                <a:gd name="T4" fmla="*/ 0 w 18"/>
                <a:gd name="T5" fmla="*/ 15 h 15"/>
                <a:gd name="T6" fmla="*/ 4 w 18"/>
                <a:gd name="T7" fmla="*/ 11 h 15"/>
                <a:gd name="T8" fmla="*/ 7 w 18"/>
                <a:gd name="T9" fmla="*/ 7 h 15"/>
                <a:gd name="T10" fmla="*/ 18 w 18"/>
                <a:gd name="T11" fmla="*/ 10 h 15"/>
                <a:gd name="T12" fmla="*/ 5 w 18"/>
                <a:gd name="T13" fmla="*/ 0 h 15"/>
                <a:gd name="T14" fmla="*/ 4 w 18"/>
                <a:gd name="T15" fmla="*/ 0 h 15"/>
                <a:gd name="T16" fmla="*/ 2 w 18"/>
                <a:gd name="T1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7" name="Freeform 77"/>
            <p:cNvSpPr>
              <a:spLocks noChangeArrowheads="1"/>
            </p:cNvSpPr>
            <p:nvPr/>
          </p:nvSpPr>
          <p:spPr bwMode="auto">
            <a:xfrm>
              <a:off x="4551363" y="1616075"/>
              <a:ext cx="530225" cy="1590675"/>
            </a:xfrm>
            <a:custGeom>
              <a:avLst/>
              <a:gdLst>
                <a:gd name="T0" fmla="*/ 27 w 35"/>
                <a:gd name="T1" fmla="*/ 84 h 106"/>
                <a:gd name="T2" fmla="*/ 25 w 35"/>
                <a:gd name="T3" fmla="*/ 71 h 106"/>
                <a:gd name="T4" fmla="*/ 19 w 35"/>
                <a:gd name="T5" fmla="*/ 36 h 106"/>
                <a:gd name="T6" fmla="*/ 17 w 35"/>
                <a:gd name="T7" fmla="*/ 23 h 106"/>
                <a:gd name="T8" fmla="*/ 29 w 35"/>
                <a:gd name="T9" fmla="*/ 25 h 106"/>
                <a:gd name="T10" fmla="*/ 33 w 35"/>
                <a:gd name="T11" fmla="*/ 37 h 106"/>
                <a:gd name="T12" fmla="*/ 34 w 35"/>
                <a:gd name="T13" fmla="*/ 19 h 106"/>
                <a:gd name="T14" fmla="*/ 33 w 35"/>
                <a:gd name="T15" fmla="*/ 1 h 106"/>
                <a:gd name="T16" fmla="*/ 8 w 35"/>
                <a:gd name="T17" fmla="*/ 0 h 106"/>
                <a:gd name="T18" fmla="*/ 0 w 35"/>
                <a:gd name="T19" fmla="*/ 3 h 106"/>
                <a:gd name="T20" fmla="*/ 12 w 35"/>
                <a:gd name="T21" fmla="*/ 17 h 106"/>
                <a:gd name="T22" fmla="*/ 0 w 35"/>
                <a:gd name="T23" fmla="*/ 19 h 106"/>
                <a:gd name="T24" fmla="*/ 4 w 35"/>
                <a:gd name="T25" fmla="*/ 20 h 106"/>
                <a:gd name="T26" fmla="*/ 7 w 35"/>
                <a:gd name="T27" fmla="*/ 25 h 106"/>
                <a:gd name="T28" fmla="*/ 0 w 35"/>
                <a:gd name="T29" fmla="*/ 25 h 106"/>
                <a:gd name="T30" fmla="*/ 9 w 35"/>
                <a:gd name="T31" fmla="*/ 29 h 106"/>
                <a:gd name="T32" fmla="*/ 0 w 35"/>
                <a:gd name="T33" fmla="*/ 30 h 106"/>
                <a:gd name="T34" fmla="*/ 7 w 35"/>
                <a:gd name="T35" fmla="*/ 30 h 106"/>
                <a:gd name="T36" fmla="*/ 9 w 35"/>
                <a:gd name="T37" fmla="*/ 56 h 106"/>
                <a:gd name="T38" fmla="*/ 13 w 35"/>
                <a:gd name="T39" fmla="*/ 76 h 106"/>
                <a:gd name="T40" fmla="*/ 11 w 35"/>
                <a:gd name="T41" fmla="*/ 85 h 106"/>
                <a:gd name="T42" fmla="*/ 4 w 35"/>
                <a:gd name="T43" fmla="*/ 39 h 106"/>
                <a:gd name="T44" fmla="*/ 9 w 35"/>
                <a:gd name="T45" fmla="*/ 86 h 106"/>
                <a:gd name="T46" fmla="*/ 12 w 35"/>
                <a:gd name="T47" fmla="*/ 96 h 106"/>
                <a:gd name="T48" fmla="*/ 12 w 35"/>
                <a:gd name="T49" fmla="*/ 100 h 106"/>
                <a:gd name="T50" fmla="*/ 2 w 35"/>
                <a:gd name="T51" fmla="*/ 94 h 106"/>
                <a:gd name="T52" fmla="*/ 4 w 35"/>
                <a:gd name="T53" fmla="*/ 100 h 106"/>
                <a:gd name="T54" fmla="*/ 4 w 35"/>
                <a:gd name="T55" fmla="*/ 106 h 106"/>
                <a:gd name="T56" fmla="*/ 16 w 35"/>
                <a:gd name="T57" fmla="*/ 106 h 106"/>
                <a:gd name="T58" fmla="*/ 17 w 35"/>
                <a:gd name="T59" fmla="*/ 101 h 106"/>
                <a:gd name="T60" fmla="*/ 17 w 35"/>
                <a:gd name="T61" fmla="*/ 98 h 106"/>
                <a:gd name="T62" fmla="*/ 17 w 35"/>
                <a:gd name="T63" fmla="*/ 92 h 106"/>
                <a:gd name="T64" fmla="*/ 14 w 35"/>
                <a:gd name="T65" fmla="*/ 37 h 106"/>
                <a:gd name="T66" fmla="*/ 16 w 35"/>
                <a:gd name="T67" fmla="*/ 49 h 106"/>
                <a:gd name="T68" fmla="*/ 19 w 35"/>
                <a:gd name="T69" fmla="*/ 63 h 106"/>
                <a:gd name="T70" fmla="*/ 19 w 35"/>
                <a:gd name="T71" fmla="*/ 86 h 106"/>
                <a:gd name="T72" fmla="*/ 21 w 35"/>
                <a:gd name="T73" fmla="*/ 95 h 106"/>
                <a:gd name="T74" fmla="*/ 29 w 35"/>
                <a:gd name="T75" fmla="*/ 96 h 106"/>
                <a:gd name="T76" fmla="*/ 31 w 35"/>
                <a:gd name="T77" fmla="*/ 90 h 106"/>
                <a:gd name="T78" fmla="*/ 31 w 35"/>
                <a:gd name="T79" fmla="*/ 84 h 106"/>
                <a:gd name="T80" fmla="*/ 31 w 35"/>
                <a:gd name="T81" fmla="*/ 84 h 106"/>
                <a:gd name="T82" fmla="*/ 27 w 35"/>
                <a:gd name="T83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106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8" name="Freeform 78"/>
            <p:cNvSpPr>
              <a:spLocks noChangeArrowheads="1"/>
            </p:cNvSpPr>
            <p:nvPr/>
          </p:nvSpPr>
          <p:spPr bwMode="auto">
            <a:xfrm>
              <a:off x="4657725" y="790575"/>
              <a:ext cx="136525" cy="165100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5 h 11"/>
                <a:gd name="T4" fmla="*/ 4 w 9"/>
                <a:gd name="T5" fmla="*/ 11 h 11"/>
                <a:gd name="T6" fmla="*/ 5 w 9"/>
                <a:gd name="T7" fmla="*/ 11 h 11"/>
                <a:gd name="T8" fmla="*/ 6 w 9"/>
                <a:gd name="T9" fmla="*/ 9 h 11"/>
                <a:gd name="T10" fmla="*/ 6 w 9"/>
                <a:gd name="T11" fmla="*/ 7 h 11"/>
                <a:gd name="T12" fmla="*/ 8 w 9"/>
                <a:gd name="T13" fmla="*/ 6 h 11"/>
                <a:gd name="T14" fmla="*/ 9 w 9"/>
                <a:gd name="T15" fmla="*/ 4 h 11"/>
                <a:gd name="T16" fmla="*/ 2 w 9"/>
                <a:gd name="T17" fmla="*/ 0 h 11"/>
                <a:gd name="T18" fmla="*/ 0 w 9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09" name="Freeform 79"/>
            <p:cNvSpPr>
              <a:spLocks noChangeArrowheads="1"/>
            </p:cNvSpPr>
            <p:nvPr/>
          </p:nvSpPr>
          <p:spPr bwMode="auto">
            <a:xfrm>
              <a:off x="4446588" y="865188"/>
              <a:ext cx="635000" cy="901700"/>
            </a:xfrm>
            <a:custGeom>
              <a:avLst/>
              <a:gdLst>
                <a:gd name="T0" fmla="*/ 0 w 42"/>
                <a:gd name="T1" fmla="*/ 49 h 60"/>
                <a:gd name="T2" fmla="*/ 21 w 42"/>
                <a:gd name="T3" fmla="*/ 59 h 60"/>
                <a:gd name="T4" fmla="*/ 41 w 42"/>
                <a:gd name="T5" fmla="*/ 49 h 60"/>
                <a:gd name="T6" fmla="*/ 35 w 42"/>
                <a:gd name="T7" fmla="*/ 12 h 60"/>
                <a:gd name="T8" fmla="*/ 26 w 42"/>
                <a:gd name="T9" fmla="*/ 0 h 60"/>
                <a:gd name="T10" fmla="*/ 21 w 42"/>
                <a:gd name="T11" fmla="*/ 4 h 60"/>
                <a:gd name="T12" fmla="*/ 18 w 42"/>
                <a:gd name="T13" fmla="*/ 3 h 60"/>
                <a:gd name="T14" fmla="*/ 15 w 42"/>
                <a:gd name="T15" fmla="*/ 0 h 60"/>
                <a:gd name="T16" fmla="*/ 13 w 42"/>
                <a:gd name="T17" fmla="*/ 0 h 60"/>
                <a:gd name="T18" fmla="*/ 5 w 42"/>
                <a:gd name="T19" fmla="*/ 20 h 60"/>
                <a:gd name="T20" fmla="*/ 0 w 42"/>
                <a:gd name="T21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0" name="Freeform 80"/>
            <p:cNvSpPr>
              <a:spLocks noChangeArrowheads="1"/>
            </p:cNvSpPr>
            <p:nvPr/>
          </p:nvSpPr>
          <p:spPr bwMode="auto">
            <a:xfrm>
              <a:off x="4446588" y="881063"/>
              <a:ext cx="241300" cy="749300"/>
            </a:xfrm>
            <a:custGeom>
              <a:avLst/>
              <a:gdLst>
                <a:gd name="T0" fmla="*/ 9 w 16"/>
                <a:gd name="T1" fmla="*/ 47 h 50"/>
                <a:gd name="T2" fmla="*/ 7 w 16"/>
                <a:gd name="T3" fmla="*/ 40 h 50"/>
                <a:gd name="T4" fmla="*/ 11 w 16"/>
                <a:gd name="T5" fmla="*/ 46 h 50"/>
                <a:gd name="T6" fmla="*/ 7 w 16"/>
                <a:gd name="T7" fmla="*/ 30 h 50"/>
                <a:gd name="T8" fmla="*/ 13 w 16"/>
                <a:gd name="T9" fmla="*/ 43 h 50"/>
                <a:gd name="T10" fmla="*/ 11 w 16"/>
                <a:gd name="T11" fmla="*/ 32 h 50"/>
                <a:gd name="T12" fmla="*/ 14 w 16"/>
                <a:gd name="T13" fmla="*/ 33 h 50"/>
                <a:gd name="T14" fmla="*/ 11 w 16"/>
                <a:gd name="T15" fmla="*/ 24 h 50"/>
                <a:gd name="T16" fmla="*/ 12 w 16"/>
                <a:gd name="T17" fmla="*/ 3 h 50"/>
                <a:gd name="T18" fmla="*/ 16 w 16"/>
                <a:gd name="T19" fmla="*/ 6 h 50"/>
                <a:gd name="T20" fmla="*/ 12 w 16"/>
                <a:gd name="T21" fmla="*/ 0 h 50"/>
                <a:gd name="T22" fmla="*/ 7 w 16"/>
                <a:gd name="T23" fmla="*/ 13 h 50"/>
                <a:gd name="T24" fmla="*/ 4 w 16"/>
                <a:gd name="T25" fmla="*/ 23 h 50"/>
                <a:gd name="T26" fmla="*/ 0 w 16"/>
                <a:gd name="T27" fmla="*/ 48 h 50"/>
                <a:gd name="T28" fmla="*/ 3 w 16"/>
                <a:gd name="T29" fmla="*/ 50 h 50"/>
                <a:gd name="T30" fmla="*/ 9 w 16"/>
                <a:gd name="T31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1" name="Freeform 81"/>
            <p:cNvSpPr>
              <a:spLocks noChangeArrowheads="1"/>
            </p:cNvSpPr>
            <p:nvPr/>
          </p:nvSpPr>
          <p:spPr bwMode="auto">
            <a:xfrm>
              <a:off x="4794250" y="895350"/>
              <a:ext cx="76200" cy="74613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5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2" name="Freeform 82"/>
            <p:cNvSpPr>
              <a:spLocks noChangeArrowheads="1"/>
            </p:cNvSpPr>
            <p:nvPr/>
          </p:nvSpPr>
          <p:spPr bwMode="auto">
            <a:xfrm>
              <a:off x="4840288" y="925513"/>
              <a:ext cx="241300" cy="750888"/>
            </a:xfrm>
            <a:custGeom>
              <a:avLst/>
              <a:gdLst>
                <a:gd name="T0" fmla="*/ 15 w 16"/>
                <a:gd name="T1" fmla="*/ 45 h 50"/>
                <a:gd name="T2" fmla="*/ 9 w 16"/>
                <a:gd name="T3" fmla="*/ 8 h 50"/>
                <a:gd name="T4" fmla="*/ 4 w 16"/>
                <a:gd name="T5" fmla="*/ 0 h 50"/>
                <a:gd name="T6" fmla="*/ 0 w 16"/>
                <a:gd name="T7" fmla="*/ 10 h 50"/>
                <a:gd name="T8" fmla="*/ 4 w 16"/>
                <a:gd name="T9" fmla="*/ 6 h 50"/>
                <a:gd name="T10" fmla="*/ 4 w 16"/>
                <a:gd name="T11" fmla="*/ 28 h 50"/>
                <a:gd name="T12" fmla="*/ 9 w 16"/>
                <a:gd name="T13" fmla="*/ 22 h 50"/>
                <a:gd name="T14" fmla="*/ 6 w 16"/>
                <a:gd name="T15" fmla="*/ 36 h 50"/>
                <a:gd name="T16" fmla="*/ 6 w 16"/>
                <a:gd name="T17" fmla="*/ 49 h 50"/>
                <a:gd name="T18" fmla="*/ 9 w 16"/>
                <a:gd name="T19" fmla="*/ 45 h 50"/>
                <a:gd name="T20" fmla="*/ 10 w 16"/>
                <a:gd name="T21" fmla="*/ 50 h 50"/>
                <a:gd name="T22" fmla="*/ 15 w 16"/>
                <a:gd name="T23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3" name="Freeform 83"/>
            <p:cNvSpPr>
              <a:spLocks noChangeArrowheads="1"/>
            </p:cNvSpPr>
            <p:nvPr/>
          </p:nvSpPr>
          <p:spPr bwMode="auto">
            <a:xfrm>
              <a:off x="5445125" y="955675"/>
              <a:ext cx="106362" cy="150813"/>
            </a:xfrm>
            <a:custGeom>
              <a:avLst/>
              <a:gdLst>
                <a:gd name="T0" fmla="*/ 0 w 7"/>
                <a:gd name="T1" fmla="*/ 1 h 10"/>
                <a:gd name="T2" fmla="*/ 1 w 7"/>
                <a:gd name="T3" fmla="*/ 3 h 10"/>
                <a:gd name="T4" fmla="*/ 7 w 7"/>
                <a:gd name="T5" fmla="*/ 10 h 10"/>
                <a:gd name="T6" fmla="*/ 7 w 7"/>
                <a:gd name="T7" fmla="*/ 9 h 10"/>
                <a:gd name="T8" fmla="*/ 7 w 7"/>
                <a:gd name="T9" fmla="*/ 8 h 10"/>
                <a:gd name="T10" fmla="*/ 7 w 7"/>
                <a:gd name="T11" fmla="*/ 7 h 10"/>
                <a:gd name="T12" fmla="*/ 5 w 7"/>
                <a:gd name="T13" fmla="*/ 4 h 10"/>
                <a:gd name="T14" fmla="*/ 4 w 7"/>
                <a:gd name="T15" fmla="*/ 2 h 10"/>
                <a:gd name="T16" fmla="*/ 3 w 7"/>
                <a:gd name="T17" fmla="*/ 1 h 10"/>
                <a:gd name="T18" fmla="*/ 0 w 7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4" name="Freeform 84"/>
            <p:cNvSpPr>
              <a:spLocks noChangeArrowheads="1"/>
            </p:cNvSpPr>
            <p:nvPr/>
          </p:nvSpPr>
          <p:spPr bwMode="auto">
            <a:xfrm>
              <a:off x="4597400" y="504825"/>
              <a:ext cx="303212" cy="376238"/>
            </a:xfrm>
            <a:custGeom>
              <a:avLst/>
              <a:gdLst>
                <a:gd name="T0" fmla="*/ 10 w 20"/>
                <a:gd name="T1" fmla="*/ 25 h 25"/>
                <a:gd name="T2" fmla="*/ 13 w 20"/>
                <a:gd name="T3" fmla="*/ 24 h 25"/>
                <a:gd name="T4" fmla="*/ 16 w 20"/>
                <a:gd name="T5" fmla="*/ 20 h 25"/>
                <a:gd name="T6" fmla="*/ 17 w 20"/>
                <a:gd name="T7" fmla="*/ 16 h 25"/>
                <a:gd name="T8" fmla="*/ 19 w 20"/>
                <a:gd name="T9" fmla="*/ 15 h 25"/>
                <a:gd name="T10" fmla="*/ 19 w 20"/>
                <a:gd name="T11" fmla="*/ 10 h 25"/>
                <a:gd name="T12" fmla="*/ 16 w 20"/>
                <a:gd name="T13" fmla="*/ 2 h 25"/>
                <a:gd name="T14" fmla="*/ 7 w 20"/>
                <a:gd name="T15" fmla="*/ 1 h 25"/>
                <a:gd name="T16" fmla="*/ 2 w 20"/>
                <a:gd name="T17" fmla="*/ 8 h 25"/>
                <a:gd name="T18" fmla="*/ 2 w 20"/>
                <a:gd name="T19" fmla="*/ 11 h 25"/>
                <a:gd name="T20" fmla="*/ 0 w 20"/>
                <a:gd name="T21" fmla="*/ 11 h 25"/>
                <a:gd name="T22" fmla="*/ 2 w 20"/>
                <a:gd name="T23" fmla="*/ 16 h 25"/>
                <a:gd name="T24" fmla="*/ 3 w 20"/>
                <a:gd name="T25" fmla="*/ 16 h 25"/>
                <a:gd name="T26" fmla="*/ 4 w 20"/>
                <a:gd name="T27" fmla="*/ 20 h 25"/>
                <a:gd name="T28" fmla="*/ 10 w 20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5" name="Freeform 85"/>
            <p:cNvSpPr>
              <a:spLocks noChangeArrowheads="1"/>
            </p:cNvSpPr>
            <p:nvPr/>
          </p:nvSpPr>
          <p:spPr bwMode="auto">
            <a:xfrm>
              <a:off x="5430838" y="865188"/>
              <a:ext cx="196850" cy="211138"/>
            </a:xfrm>
            <a:custGeom>
              <a:avLst/>
              <a:gdLst>
                <a:gd name="T0" fmla="*/ 0 w 13"/>
                <a:gd name="T1" fmla="*/ 4 h 14"/>
                <a:gd name="T2" fmla="*/ 0 w 13"/>
                <a:gd name="T3" fmla="*/ 4 h 14"/>
                <a:gd name="T4" fmla="*/ 0 w 13"/>
                <a:gd name="T5" fmla="*/ 4 h 14"/>
                <a:gd name="T6" fmla="*/ 0 w 13"/>
                <a:gd name="T7" fmla="*/ 4 h 14"/>
                <a:gd name="T8" fmla="*/ 0 w 13"/>
                <a:gd name="T9" fmla="*/ 5 h 14"/>
                <a:gd name="T10" fmla="*/ 1 w 13"/>
                <a:gd name="T11" fmla="*/ 5 h 14"/>
                <a:gd name="T12" fmla="*/ 1 w 13"/>
                <a:gd name="T13" fmla="*/ 7 h 14"/>
                <a:gd name="T14" fmla="*/ 1 w 13"/>
                <a:gd name="T15" fmla="*/ 7 h 14"/>
                <a:gd name="T16" fmla="*/ 4 w 13"/>
                <a:gd name="T17" fmla="*/ 7 h 14"/>
                <a:gd name="T18" fmla="*/ 5 w 13"/>
                <a:gd name="T19" fmla="*/ 8 h 14"/>
                <a:gd name="T20" fmla="*/ 6 w 13"/>
                <a:gd name="T21" fmla="*/ 10 h 14"/>
                <a:gd name="T22" fmla="*/ 8 w 13"/>
                <a:gd name="T23" fmla="*/ 13 h 14"/>
                <a:gd name="T24" fmla="*/ 8 w 13"/>
                <a:gd name="T25" fmla="*/ 14 h 14"/>
                <a:gd name="T26" fmla="*/ 8 w 13"/>
                <a:gd name="T27" fmla="*/ 14 h 14"/>
                <a:gd name="T28" fmla="*/ 9 w 13"/>
                <a:gd name="T29" fmla="*/ 14 h 14"/>
                <a:gd name="T30" fmla="*/ 9 w 13"/>
                <a:gd name="T31" fmla="*/ 14 h 14"/>
                <a:gd name="T32" fmla="*/ 9 w 13"/>
                <a:gd name="T33" fmla="*/ 14 h 14"/>
                <a:gd name="T34" fmla="*/ 9 w 13"/>
                <a:gd name="T35" fmla="*/ 14 h 14"/>
                <a:gd name="T36" fmla="*/ 10 w 13"/>
                <a:gd name="T37" fmla="*/ 13 h 14"/>
                <a:gd name="T38" fmla="*/ 11 w 13"/>
                <a:gd name="T39" fmla="*/ 12 h 14"/>
                <a:gd name="T40" fmla="*/ 11 w 13"/>
                <a:gd name="T41" fmla="*/ 12 h 14"/>
                <a:gd name="T42" fmla="*/ 11 w 13"/>
                <a:gd name="T43" fmla="*/ 12 h 14"/>
                <a:gd name="T44" fmla="*/ 11 w 13"/>
                <a:gd name="T45" fmla="*/ 12 h 14"/>
                <a:gd name="T46" fmla="*/ 11 w 13"/>
                <a:gd name="T47" fmla="*/ 12 h 14"/>
                <a:gd name="T48" fmla="*/ 11 w 13"/>
                <a:gd name="T49" fmla="*/ 12 h 14"/>
                <a:gd name="T50" fmla="*/ 11 w 13"/>
                <a:gd name="T51" fmla="*/ 12 h 14"/>
                <a:gd name="T52" fmla="*/ 11 w 13"/>
                <a:gd name="T53" fmla="*/ 11 h 14"/>
                <a:gd name="T54" fmla="*/ 12 w 13"/>
                <a:gd name="T55" fmla="*/ 11 h 14"/>
                <a:gd name="T56" fmla="*/ 12 w 13"/>
                <a:gd name="T57" fmla="*/ 11 h 14"/>
                <a:gd name="T58" fmla="*/ 12 w 13"/>
                <a:gd name="T59" fmla="*/ 11 h 14"/>
                <a:gd name="T60" fmla="*/ 12 w 13"/>
                <a:gd name="T61" fmla="*/ 10 h 14"/>
                <a:gd name="T62" fmla="*/ 12 w 13"/>
                <a:gd name="T63" fmla="*/ 10 h 14"/>
                <a:gd name="T64" fmla="*/ 12 w 13"/>
                <a:gd name="T65" fmla="*/ 8 h 14"/>
                <a:gd name="T66" fmla="*/ 12 w 13"/>
                <a:gd name="T67" fmla="*/ 8 h 14"/>
                <a:gd name="T68" fmla="*/ 13 w 13"/>
                <a:gd name="T69" fmla="*/ 8 h 14"/>
                <a:gd name="T70" fmla="*/ 13 w 13"/>
                <a:gd name="T71" fmla="*/ 7 h 14"/>
                <a:gd name="T72" fmla="*/ 13 w 13"/>
                <a:gd name="T73" fmla="*/ 7 h 14"/>
                <a:gd name="T74" fmla="*/ 13 w 13"/>
                <a:gd name="T75" fmla="*/ 7 h 14"/>
                <a:gd name="T76" fmla="*/ 12 w 13"/>
                <a:gd name="T77" fmla="*/ 5 h 14"/>
                <a:gd name="T78" fmla="*/ 12 w 13"/>
                <a:gd name="T79" fmla="*/ 4 h 14"/>
                <a:gd name="T80" fmla="*/ 11 w 13"/>
                <a:gd name="T81" fmla="*/ 3 h 14"/>
                <a:gd name="T82" fmla="*/ 11 w 13"/>
                <a:gd name="T83" fmla="*/ 2 h 14"/>
                <a:gd name="T84" fmla="*/ 9 w 13"/>
                <a:gd name="T85" fmla="*/ 2 h 14"/>
                <a:gd name="T86" fmla="*/ 9 w 13"/>
                <a:gd name="T87" fmla="*/ 1 h 14"/>
                <a:gd name="T88" fmla="*/ 5 w 13"/>
                <a:gd name="T89" fmla="*/ 1 h 14"/>
                <a:gd name="T90" fmla="*/ 4 w 13"/>
                <a:gd name="T91" fmla="*/ 1 h 14"/>
                <a:gd name="T92" fmla="*/ 4 w 13"/>
                <a:gd name="T93" fmla="*/ 1 h 14"/>
                <a:gd name="T94" fmla="*/ 4 w 13"/>
                <a:gd name="T95" fmla="*/ 1 h 14"/>
                <a:gd name="T96" fmla="*/ 4 w 13"/>
                <a:gd name="T97" fmla="*/ 1 h 14"/>
                <a:gd name="T98" fmla="*/ 4 w 13"/>
                <a:gd name="T99" fmla="*/ 1 h 14"/>
                <a:gd name="T100" fmla="*/ 4 w 13"/>
                <a:gd name="T101" fmla="*/ 1 h 14"/>
                <a:gd name="T102" fmla="*/ 4 w 13"/>
                <a:gd name="T103" fmla="*/ 2 h 14"/>
                <a:gd name="T104" fmla="*/ 4 w 13"/>
                <a:gd name="T105" fmla="*/ 2 h 14"/>
                <a:gd name="T106" fmla="*/ 4 w 13"/>
                <a:gd name="T107" fmla="*/ 2 h 14"/>
                <a:gd name="T108" fmla="*/ 4 w 13"/>
                <a:gd name="T109" fmla="*/ 2 h 14"/>
                <a:gd name="T110" fmla="*/ 4 w 13"/>
                <a:gd name="T111" fmla="*/ 2 h 14"/>
                <a:gd name="T112" fmla="*/ 3 w 13"/>
                <a:gd name="T113" fmla="*/ 2 h 14"/>
                <a:gd name="T114" fmla="*/ 1 w 13"/>
                <a:gd name="T115" fmla="*/ 3 h 14"/>
                <a:gd name="T116" fmla="*/ 1 w 13"/>
                <a:gd name="T117" fmla="*/ 3 h 14"/>
                <a:gd name="T118" fmla="*/ 0 w 13"/>
                <a:gd name="T119" fmla="*/ 3 h 14"/>
                <a:gd name="T120" fmla="*/ 0 w 13"/>
                <a:gd name="T121" fmla="*/ 3 h 14"/>
                <a:gd name="T122" fmla="*/ 0 w 13"/>
                <a:gd name="T1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6" name="Freeform 86"/>
            <p:cNvSpPr>
              <a:spLocks noChangeArrowheads="1"/>
            </p:cNvSpPr>
            <p:nvPr/>
          </p:nvSpPr>
          <p:spPr bwMode="auto">
            <a:xfrm>
              <a:off x="5430838" y="881063"/>
              <a:ext cx="196850" cy="195263"/>
            </a:xfrm>
            <a:custGeom>
              <a:avLst/>
              <a:gdLst>
                <a:gd name="T0" fmla="*/ 0 w 13"/>
                <a:gd name="T1" fmla="*/ 3 h 13"/>
                <a:gd name="T2" fmla="*/ 0 w 13"/>
                <a:gd name="T3" fmla="*/ 3 h 13"/>
                <a:gd name="T4" fmla="*/ 0 w 13"/>
                <a:gd name="T5" fmla="*/ 3 h 13"/>
                <a:gd name="T6" fmla="*/ 0 w 13"/>
                <a:gd name="T7" fmla="*/ 3 h 13"/>
                <a:gd name="T8" fmla="*/ 0 w 13"/>
                <a:gd name="T9" fmla="*/ 4 h 13"/>
                <a:gd name="T10" fmla="*/ 1 w 13"/>
                <a:gd name="T11" fmla="*/ 4 h 13"/>
                <a:gd name="T12" fmla="*/ 1 w 13"/>
                <a:gd name="T13" fmla="*/ 6 h 13"/>
                <a:gd name="T14" fmla="*/ 1 w 13"/>
                <a:gd name="T15" fmla="*/ 6 h 13"/>
                <a:gd name="T16" fmla="*/ 4 w 13"/>
                <a:gd name="T17" fmla="*/ 6 h 13"/>
                <a:gd name="T18" fmla="*/ 5 w 13"/>
                <a:gd name="T19" fmla="*/ 7 h 13"/>
                <a:gd name="T20" fmla="*/ 6 w 13"/>
                <a:gd name="T21" fmla="*/ 9 h 13"/>
                <a:gd name="T22" fmla="*/ 8 w 13"/>
                <a:gd name="T23" fmla="*/ 12 h 13"/>
                <a:gd name="T24" fmla="*/ 8 w 13"/>
                <a:gd name="T25" fmla="*/ 13 h 13"/>
                <a:gd name="T26" fmla="*/ 8 w 13"/>
                <a:gd name="T27" fmla="*/ 13 h 13"/>
                <a:gd name="T28" fmla="*/ 9 w 13"/>
                <a:gd name="T29" fmla="*/ 13 h 13"/>
                <a:gd name="T30" fmla="*/ 9 w 13"/>
                <a:gd name="T31" fmla="*/ 13 h 13"/>
                <a:gd name="T32" fmla="*/ 9 w 13"/>
                <a:gd name="T33" fmla="*/ 13 h 13"/>
                <a:gd name="T34" fmla="*/ 9 w 13"/>
                <a:gd name="T35" fmla="*/ 13 h 13"/>
                <a:gd name="T36" fmla="*/ 10 w 13"/>
                <a:gd name="T37" fmla="*/ 12 h 13"/>
                <a:gd name="T38" fmla="*/ 11 w 13"/>
                <a:gd name="T39" fmla="*/ 11 h 13"/>
                <a:gd name="T40" fmla="*/ 11 w 13"/>
                <a:gd name="T41" fmla="*/ 11 h 13"/>
                <a:gd name="T42" fmla="*/ 11 w 13"/>
                <a:gd name="T43" fmla="*/ 11 h 13"/>
                <a:gd name="T44" fmla="*/ 11 w 13"/>
                <a:gd name="T45" fmla="*/ 11 h 13"/>
                <a:gd name="T46" fmla="*/ 11 w 13"/>
                <a:gd name="T47" fmla="*/ 11 h 13"/>
                <a:gd name="T48" fmla="*/ 11 w 13"/>
                <a:gd name="T49" fmla="*/ 11 h 13"/>
                <a:gd name="T50" fmla="*/ 11 w 13"/>
                <a:gd name="T51" fmla="*/ 11 h 13"/>
                <a:gd name="T52" fmla="*/ 11 w 13"/>
                <a:gd name="T53" fmla="*/ 10 h 13"/>
                <a:gd name="T54" fmla="*/ 12 w 13"/>
                <a:gd name="T55" fmla="*/ 10 h 13"/>
                <a:gd name="T56" fmla="*/ 12 w 13"/>
                <a:gd name="T57" fmla="*/ 10 h 13"/>
                <a:gd name="T58" fmla="*/ 12 w 13"/>
                <a:gd name="T59" fmla="*/ 10 h 13"/>
                <a:gd name="T60" fmla="*/ 12 w 13"/>
                <a:gd name="T61" fmla="*/ 9 h 13"/>
                <a:gd name="T62" fmla="*/ 12 w 13"/>
                <a:gd name="T63" fmla="*/ 9 h 13"/>
                <a:gd name="T64" fmla="*/ 12 w 13"/>
                <a:gd name="T65" fmla="*/ 7 h 13"/>
                <a:gd name="T66" fmla="*/ 12 w 13"/>
                <a:gd name="T67" fmla="*/ 7 h 13"/>
                <a:gd name="T68" fmla="*/ 13 w 13"/>
                <a:gd name="T69" fmla="*/ 7 h 13"/>
                <a:gd name="T70" fmla="*/ 13 w 13"/>
                <a:gd name="T71" fmla="*/ 6 h 13"/>
                <a:gd name="T72" fmla="*/ 13 w 13"/>
                <a:gd name="T73" fmla="*/ 6 h 13"/>
                <a:gd name="T74" fmla="*/ 10 w 13"/>
                <a:gd name="T75" fmla="*/ 6 h 13"/>
                <a:gd name="T76" fmla="*/ 9 w 13"/>
                <a:gd name="T77" fmla="*/ 5 h 13"/>
                <a:gd name="T78" fmla="*/ 11 w 13"/>
                <a:gd name="T79" fmla="*/ 4 h 13"/>
                <a:gd name="T80" fmla="*/ 8 w 13"/>
                <a:gd name="T81" fmla="*/ 4 h 13"/>
                <a:gd name="T82" fmla="*/ 7 w 13"/>
                <a:gd name="T83" fmla="*/ 3 h 13"/>
                <a:gd name="T84" fmla="*/ 10 w 13"/>
                <a:gd name="T85" fmla="*/ 2 h 13"/>
                <a:gd name="T86" fmla="*/ 7 w 13"/>
                <a:gd name="T87" fmla="*/ 2 h 13"/>
                <a:gd name="T88" fmla="*/ 6 w 13"/>
                <a:gd name="T89" fmla="*/ 1 h 13"/>
                <a:gd name="T90" fmla="*/ 4 w 13"/>
                <a:gd name="T91" fmla="*/ 0 h 13"/>
                <a:gd name="T92" fmla="*/ 4 w 13"/>
                <a:gd name="T93" fmla="*/ 0 h 13"/>
                <a:gd name="T94" fmla="*/ 4 w 13"/>
                <a:gd name="T95" fmla="*/ 0 h 13"/>
                <a:gd name="T96" fmla="*/ 4 w 13"/>
                <a:gd name="T97" fmla="*/ 0 h 13"/>
                <a:gd name="T98" fmla="*/ 4 w 13"/>
                <a:gd name="T99" fmla="*/ 0 h 13"/>
                <a:gd name="T100" fmla="*/ 4 w 13"/>
                <a:gd name="T101" fmla="*/ 0 h 13"/>
                <a:gd name="T102" fmla="*/ 4 w 13"/>
                <a:gd name="T103" fmla="*/ 1 h 13"/>
                <a:gd name="T104" fmla="*/ 4 w 13"/>
                <a:gd name="T105" fmla="*/ 1 h 13"/>
                <a:gd name="T106" fmla="*/ 4 w 13"/>
                <a:gd name="T107" fmla="*/ 1 h 13"/>
                <a:gd name="T108" fmla="*/ 4 w 13"/>
                <a:gd name="T109" fmla="*/ 1 h 13"/>
                <a:gd name="T110" fmla="*/ 4 w 13"/>
                <a:gd name="T111" fmla="*/ 1 h 13"/>
                <a:gd name="T112" fmla="*/ 4 w 13"/>
                <a:gd name="T113" fmla="*/ 1 h 13"/>
                <a:gd name="T114" fmla="*/ 3 w 13"/>
                <a:gd name="T115" fmla="*/ 2 h 13"/>
                <a:gd name="T116" fmla="*/ 1 w 13"/>
                <a:gd name="T117" fmla="*/ 2 h 13"/>
                <a:gd name="T118" fmla="*/ 1 w 13"/>
                <a:gd name="T119" fmla="*/ 2 h 13"/>
                <a:gd name="T120" fmla="*/ 0 w 13"/>
                <a:gd name="T121" fmla="*/ 2 h 13"/>
                <a:gd name="T122" fmla="*/ 0 w 13"/>
                <a:gd name="T123" fmla="*/ 2 h 13"/>
                <a:gd name="T124" fmla="*/ 0 w 13"/>
                <a:gd name="T1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7" name="Freeform 87"/>
            <p:cNvSpPr>
              <a:spLocks noChangeArrowheads="1"/>
            </p:cNvSpPr>
            <p:nvPr/>
          </p:nvSpPr>
          <p:spPr bwMode="auto">
            <a:xfrm>
              <a:off x="4597400" y="520700"/>
              <a:ext cx="303212" cy="360363"/>
            </a:xfrm>
            <a:custGeom>
              <a:avLst/>
              <a:gdLst>
                <a:gd name="T0" fmla="*/ 16 w 20"/>
                <a:gd name="T1" fmla="*/ 1 h 24"/>
                <a:gd name="T2" fmla="*/ 13 w 20"/>
                <a:gd name="T3" fmla="*/ 0 h 24"/>
                <a:gd name="T4" fmla="*/ 15 w 20"/>
                <a:gd name="T5" fmla="*/ 5 h 24"/>
                <a:gd name="T6" fmla="*/ 16 w 20"/>
                <a:gd name="T7" fmla="*/ 9 h 24"/>
                <a:gd name="T8" fmla="*/ 17 w 20"/>
                <a:gd name="T9" fmla="*/ 11 h 24"/>
                <a:gd name="T10" fmla="*/ 16 w 20"/>
                <a:gd name="T11" fmla="*/ 14 h 24"/>
                <a:gd name="T12" fmla="*/ 16 w 20"/>
                <a:gd name="T13" fmla="*/ 16 h 24"/>
                <a:gd name="T14" fmla="*/ 16 w 20"/>
                <a:gd name="T15" fmla="*/ 19 h 24"/>
                <a:gd name="T16" fmla="*/ 13 w 20"/>
                <a:gd name="T17" fmla="*/ 22 h 24"/>
                <a:gd name="T18" fmla="*/ 9 w 20"/>
                <a:gd name="T19" fmla="*/ 23 h 24"/>
                <a:gd name="T20" fmla="*/ 8 w 20"/>
                <a:gd name="T21" fmla="*/ 21 h 24"/>
                <a:gd name="T22" fmla="*/ 5 w 20"/>
                <a:gd name="T23" fmla="*/ 18 h 24"/>
                <a:gd name="T24" fmla="*/ 5 w 20"/>
                <a:gd name="T25" fmla="*/ 15 h 24"/>
                <a:gd name="T26" fmla="*/ 6 w 20"/>
                <a:gd name="T27" fmla="*/ 13 h 24"/>
                <a:gd name="T28" fmla="*/ 6 w 20"/>
                <a:gd name="T29" fmla="*/ 12 h 24"/>
                <a:gd name="T30" fmla="*/ 4 w 20"/>
                <a:gd name="T31" fmla="*/ 10 h 24"/>
                <a:gd name="T32" fmla="*/ 6 w 20"/>
                <a:gd name="T33" fmla="*/ 8 h 24"/>
                <a:gd name="T34" fmla="*/ 7 w 20"/>
                <a:gd name="T35" fmla="*/ 6 h 24"/>
                <a:gd name="T36" fmla="*/ 8 w 20"/>
                <a:gd name="T37" fmla="*/ 1 h 24"/>
                <a:gd name="T38" fmla="*/ 7 w 20"/>
                <a:gd name="T39" fmla="*/ 0 h 24"/>
                <a:gd name="T40" fmla="*/ 7 w 20"/>
                <a:gd name="T41" fmla="*/ 0 h 24"/>
                <a:gd name="T42" fmla="*/ 2 w 20"/>
                <a:gd name="T43" fmla="*/ 7 h 24"/>
                <a:gd name="T44" fmla="*/ 2 w 20"/>
                <a:gd name="T45" fmla="*/ 10 h 24"/>
                <a:gd name="T46" fmla="*/ 0 w 20"/>
                <a:gd name="T47" fmla="*/ 10 h 24"/>
                <a:gd name="T48" fmla="*/ 1 w 20"/>
                <a:gd name="T49" fmla="*/ 15 h 24"/>
                <a:gd name="T50" fmla="*/ 3 w 20"/>
                <a:gd name="T51" fmla="*/ 15 h 24"/>
                <a:gd name="T52" fmla="*/ 4 w 20"/>
                <a:gd name="T53" fmla="*/ 19 h 24"/>
                <a:gd name="T54" fmla="*/ 10 w 20"/>
                <a:gd name="T55" fmla="*/ 24 h 24"/>
                <a:gd name="T56" fmla="*/ 13 w 20"/>
                <a:gd name="T57" fmla="*/ 23 h 24"/>
                <a:gd name="T58" fmla="*/ 16 w 20"/>
                <a:gd name="T59" fmla="*/ 19 h 24"/>
                <a:gd name="T60" fmla="*/ 17 w 20"/>
                <a:gd name="T61" fmla="*/ 15 h 24"/>
                <a:gd name="T62" fmla="*/ 19 w 20"/>
                <a:gd name="T63" fmla="*/ 14 h 24"/>
                <a:gd name="T64" fmla="*/ 19 w 20"/>
                <a:gd name="T65" fmla="*/ 9 h 24"/>
                <a:gd name="T66" fmla="*/ 16 w 20"/>
                <a:gd name="T6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8" name="Freeform 88"/>
            <p:cNvSpPr>
              <a:spLocks noChangeArrowheads="1"/>
            </p:cNvSpPr>
            <p:nvPr/>
          </p:nvSpPr>
          <p:spPr bwMode="auto">
            <a:xfrm>
              <a:off x="3825875" y="881063"/>
              <a:ext cx="104775" cy="149225"/>
            </a:xfrm>
            <a:custGeom>
              <a:avLst/>
              <a:gdLst>
                <a:gd name="T0" fmla="*/ 7 w 7"/>
                <a:gd name="T1" fmla="*/ 1 h 10"/>
                <a:gd name="T2" fmla="*/ 7 w 7"/>
                <a:gd name="T3" fmla="*/ 3 h 10"/>
                <a:gd name="T4" fmla="*/ 1 w 7"/>
                <a:gd name="T5" fmla="*/ 10 h 10"/>
                <a:gd name="T6" fmla="*/ 0 w 7"/>
                <a:gd name="T7" fmla="*/ 9 h 10"/>
                <a:gd name="T8" fmla="*/ 0 w 7"/>
                <a:gd name="T9" fmla="*/ 9 h 10"/>
                <a:gd name="T10" fmla="*/ 1 w 7"/>
                <a:gd name="T11" fmla="*/ 7 h 10"/>
                <a:gd name="T12" fmla="*/ 2 w 7"/>
                <a:gd name="T13" fmla="*/ 5 h 10"/>
                <a:gd name="T14" fmla="*/ 3 w 7"/>
                <a:gd name="T15" fmla="*/ 2 h 10"/>
                <a:gd name="T16" fmla="*/ 5 w 7"/>
                <a:gd name="T17" fmla="*/ 1 h 10"/>
                <a:gd name="T18" fmla="*/ 7 w 7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19" name="Freeform 89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2 w 12"/>
                <a:gd name="T1" fmla="*/ 3 h 14"/>
                <a:gd name="T2" fmla="*/ 12 w 12"/>
                <a:gd name="T3" fmla="*/ 3 h 14"/>
                <a:gd name="T4" fmla="*/ 12 w 12"/>
                <a:gd name="T5" fmla="*/ 3 h 14"/>
                <a:gd name="T6" fmla="*/ 12 w 12"/>
                <a:gd name="T7" fmla="*/ 4 h 14"/>
                <a:gd name="T8" fmla="*/ 12 w 12"/>
                <a:gd name="T9" fmla="*/ 4 h 14"/>
                <a:gd name="T10" fmla="*/ 12 w 12"/>
                <a:gd name="T11" fmla="*/ 4 h 14"/>
                <a:gd name="T12" fmla="*/ 11 w 12"/>
                <a:gd name="T13" fmla="*/ 6 h 14"/>
                <a:gd name="T14" fmla="*/ 11 w 12"/>
                <a:gd name="T15" fmla="*/ 6 h 14"/>
                <a:gd name="T16" fmla="*/ 9 w 12"/>
                <a:gd name="T17" fmla="*/ 6 h 14"/>
                <a:gd name="T18" fmla="*/ 7 w 12"/>
                <a:gd name="T19" fmla="*/ 7 h 14"/>
                <a:gd name="T20" fmla="*/ 6 w 12"/>
                <a:gd name="T21" fmla="*/ 10 h 14"/>
                <a:gd name="T22" fmla="*/ 5 w 12"/>
                <a:gd name="T23" fmla="*/ 12 h 14"/>
                <a:gd name="T24" fmla="*/ 4 w 12"/>
                <a:gd name="T25" fmla="*/ 14 h 14"/>
                <a:gd name="T26" fmla="*/ 4 w 12"/>
                <a:gd name="T27" fmla="*/ 14 h 14"/>
                <a:gd name="T28" fmla="*/ 4 w 12"/>
                <a:gd name="T29" fmla="*/ 14 h 14"/>
                <a:gd name="T30" fmla="*/ 4 w 12"/>
                <a:gd name="T31" fmla="*/ 13 h 14"/>
                <a:gd name="T32" fmla="*/ 4 w 12"/>
                <a:gd name="T33" fmla="*/ 13 h 14"/>
                <a:gd name="T34" fmla="*/ 3 w 12"/>
                <a:gd name="T35" fmla="*/ 13 h 14"/>
                <a:gd name="T36" fmla="*/ 3 w 12"/>
                <a:gd name="T37" fmla="*/ 13 h 14"/>
                <a:gd name="T38" fmla="*/ 2 w 12"/>
                <a:gd name="T39" fmla="*/ 12 h 14"/>
                <a:gd name="T40" fmla="*/ 2 w 12"/>
                <a:gd name="T41" fmla="*/ 11 h 14"/>
                <a:gd name="T42" fmla="*/ 2 w 12"/>
                <a:gd name="T43" fmla="*/ 11 h 14"/>
                <a:gd name="T44" fmla="*/ 2 w 12"/>
                <a:gd name="T45" fmla="*/ 11 h 14"/>
                <a:gd name="T46" fmla="*/ 2 w 12"/>
                <a:gd name="T47" fmla="*/ 11 h 14"/>
                <a:gd name="T48" fmla="*/ 1 w 12"/>
                <a:gd name="T49" fmla="*/ 11 h 14"/>
                <a:gd name="T50" fmla="*/ 1 w 12"/>
                <a:gd name="T51" fmla="*/ 11 h 14"/>
                <a:gd name="T52" fmla="*/ 1 w 12"/>
                <a:gd name="T53" fmla="*/ 11 h 14"/>
                <a:gd name="T54" fmla="*/ 1 w 12"/>
                <a:gd name="T55" fmla="*/ 10 h 14"/>
                <a:gd name="T56" fmla="*/ 1 w 12"/>
                <a:gd name="T57" fmla="*/ 10 h 14"/>
                <a:gd name="T58" fmla="*/ 1 w 12"/>
                <a:gd name="T59" fmla="*/ 10 h 14"/>
                <a:gd name="T60" fmla="*/ 1 w 12"/>
                <a:gd name="T61" fmla="*/ 9 h 14"/>
                <a:gd name="T62" fmla="*/ 1 w 12"/>
                <a:gd name="T63" fmla="*/ 9 h 14"/>
                <a:gd name="T64" fmla="*/ 0 w 12"/>
                <a:gd name="T65" fmla="*/ 8 h 14"/>
                <a:gd name="T66" fmla="*/ 0 w 12"/>
                <a:gd name="T67" fmla="*/ 8 h 14"/>
                <a:gd name="T68" fmla="*/ 0 w 12"/>
                <a:gd name="T69" fmla="*/ 7 h 14"/>
                <a:gd name="T70" fmla="*/ 0 w 12"/>
                <a:gd name="T71" fmla="*/ 7 h 14"/>
                <a:gd name="T72" fmla="*/ 0 w 12"/>
                <a:gd name="T73" fmla="*/ 6 h 14"/>
                <a:gd name="T74" fmla="*/ 0 w 12"/>
                <a:gd name="T75" fmla="*/ 6 h 14"/>
                <a:gd name="T76" fmla="*/ 1 w 12"/>
                <a:gd name="T77" fmla="*/ 5 h 14"/>
                <a:gd name="T78" fmla="*/ 1 w 12"/>
                <a:gd name="T79" fmla="*/ 4 h 14"/>
                <a:gd name="T80" fmla="*/ 2 w 12"/>
                <a:gd name="T81" fmla="*/ 3 h 14"/>
                <a:gd name="T82" fmla="*/ 2 w 12"/>
                <a:gd name="T83" fmla="*/ 1 h 14"/>
                <a:gd name="T84" fmla="*/ 4 w 12"/>
                <a:gd name="T85" fmla="*/ 1 h 14"/>
                <a:gd name="T86" fmla="*/ 4 w 12"/>
                <a:gd name="T87" fmla="*/ 0 h 14"/>
                <a:gd name="T88" fmla="*/ 8 w 12"/>
                <a:gd name="T89" fmla="*/ 0 h 14"/>
                <a:gd name="T90" fmla="*/ 8 w 12"/>
                <a:gd name="T91" fmla="*/ 0 h 14"/>
                <a:gd name="T92" fmla="*/ 9 w 12"/>
                <a:gd name="T93" fmla="*/ 0 h 14"/>
                <a:gd name="T94" fmla="*/ 9 w 12"/>
                <a:gd name="T95" fmla="*/ 1 h 14"/>
                <a:gd name="T96" fmla="*/ 9 w 12"/>
                <a:gd name="T97" fmla="*/ 1 h 14"/>
                <a:gd name="T98" fmla="*/ 9 w 12"/>
                <a:gd name="T99" fmla="*/ 1 h 14"/>
                <a:gd name="T100" fmla="*/ 9 w 12"/>
                <a:gd name="T101" fmla="*/ 1 h 14"/>
                <a:gd name="T102" fmla="*/ 9 w 12"/>
                <a:gd name="T103" fmla="*/ 1 h 14"/>
                <a:gd name="T104" fmla="*/ 9 w 12"/>
                <a:gd name="T105" fmla="*/ 1 h 14"/>
                <a:gd name="T106" fmla="*/ 9 w 12"/>
                <a:gd name="T107" fmla="*/ 1 h 14"/>
                <a:gd name="T108" fmla="*/ 9 w 12"/>
                <a:gd name="T109" fmla="*/ 1 h 14"/>
                <a:gd name="T110" fmla="*/ 9 w 12"/>
                <a:gd name="T111" fmla="*/ 1 h 14"/>
                <a:gd name="T112" fmla="*/ 10 w 12"/>
                <a:gd name="T113" fmla="*/ 1 h 14"/>
                <a:gd name="T114" fmla="*/ 12 w 12"/>
                <a:gd name="T115" fmla="*/ 2 h 14"/>
                <a:gd name="T116" fmla="*/ 12 w 12"/>
                <a:gd name="T117" fmla="*/ 2 h 14"/>
                <a:gd name="T118" fmla="*/ 12 w 12"/>
                <a:gd name="T119" fmla="*/ 2 h 14"/>
                <a:gd name="T120" fmla="*/ 12 w 12"/>
                <a:gd name="T121" fmla="*/ 3 h 14"/>
                <a:gd name="T122" fmla="*/ 12 w 12"/>
                <a:gd name="T1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0" name="Freeform 90"/>
            <p:cNvSpPr>
              <a:spLocks noChangeArrowheads="1"/>
            </p:cNvSpPr>
            <p:nvPr/>
          </p:nvSpPr>
          <p:spPr bwMode="auto">
            <a:xfrm>
              <a:off x="3763963" y="806450"/>
              <a:ext cx="182562" cy="209550"/>
            </a:xfrm>
            <a:custGeom>
              <a:avLst/>
              <a:gdLst>
                <a:gd name="T0" fmla="*/ 12 w 12"/>
                <a:gd name="T1" fmla="*/ 3 h 14"/>
                <a:gd name="T2" fmla="*/ 12 w 12"/>
                <a:gd name="T3" fmla="*/ 3 h 14"/>
                <a:gd name="T4" fmla="*/ 12 w 12"/>
                <a:gd name="T5" fmla="*/ 3 h 14"/>
                <a:gd name="T6" fmla="*/ 12 w 12"/>
                <a:gd name="T7" fmla="*/ 4 h 14"/>
                <a:gd name="T8" fmla="*/ 12 w 12"/>
                <a:gd name="T9" fmla="*/ 4 h 14"/>
                <a:gd name="T10" fmla="*/ 12 w 12"/>
                <a:gd name="T11" fmla="*/ 4 h 14"/>
                <a:gd name="T12" fmla="*/ 11 w 12"/>
                <a:gd name="T13" fmla="*/ 6 h 14"/>
                <a:gd name="T14" fmla="*/ 11 w 12"/>
                <a:gd name="T15" fmla="*/ 6 h 14"/>
                <a:gd name="T16" fmla="*/ 9 w 12"/>
                <a:gd name="T17" fmla="*/ 6 h 14"/>
                <a:gd name="T18" fmla="*/ 7 w 12"/>
                <a:gd name="T19" fmla="*/ 7 h 14"/>
                <a:gd name="T20" fmla="*/ 6 w 12"/>
                <a:gd name="T21" fmla="*/ 10 h 14"/>
                <a:gd name="T22" fmla="*/ 5 w 12"/>
                <a:gd name="T23" fmla="*/ 12 h 14"/>
                <a:gd name="T24" fmla="*/ 4 w 12"/>
                <a:gd name="T25" fmla="*/ 14 h 14"/>
                <a:gd name="T26" fmla="*/ 4 w 12"/>
                <a:gd name="T27" fmla="*/ 14 h 14"/>
                <a:gd name="T28" fmla="*/ 4 w 12"/>
                <a:gd name="T29" fmla="*/ 14 h 14"/>
                <a:gd name="T30" fmla="*/ 4 w 12"/>
                <a:gd name="T31" fmla="*/ 13 h 14"/>
                <a:gd name="T32" fmla="*/ 4 w 12"/>
                <a:gd name="T33" fmla="*/ 13 h 14"/>
                <a:gd name="T34" fmla="*/ 3 w 12"/>
                <a:gd name="T35" fmla="*/ 13 h 14"/>
                <a:gd name="T36" fmla="*/ 3 w 12"/>
                <a:gd name="T37" fmla="*/ 13 h 14"/>
                <a:gd name="T38" fmla="*/ 2 w 12"/>
                <a:gd name="T39" fmla="*/ 12 h 14"/>
                <a:gd name="T40" fmla="*/ 2 w 12"/>
                <a:gd name="T41" fmla="*/ 11 h 14"/>
                <a:gd name="T42" fmla="*/ 2 w 12"/>
                <a:gd name="T43" fmla="*/ 11 h 14"/>
                <a:gd name="T44" fmla="*/ 2 w 12"/>
                <a:gd name="T45" fmla="*/ 11 h 14"/>
                <a:gd name="T46" fmla="*/ 2 w 12"/>
                <a:gd name="T47" fmla="*/ 11 h 14"/>
                <a:gd name="T48" fmla="*/ 1 w 12"/>
                <a:gd name="T49" fmla="*/ 11 h 14"/>
                <a:gd name="T50" fmla="*/ 1 w 12"/>
                <a:gd name="T51" fmla="*/ 11 h 14"/>
                <a:gd name="T52" fmla="*/ 1 w 12"/>
                <a:gd name="T53" fmla="*/ 11 h 14"/>
                <a:gd name="T54" fmla="*/ 1 w 12"/>
                <a:gd name="T55" fmla="*/ 10 h 14"/>
                <a:gd name="T56" fmla="*/ 1 w 12"/>
                <a:gd name="T57" fmla="*/ 10 h 14"/>
                <a:gd name="T58" fmla="*/ 1 w 12"/>
                <a:gd name="T59" fmla="*/ 10 h 14"/>
                <a:gd name="T60" fmla="*/ 1 w 12"/>
                <a:gd name="T61" fmla="*/ 9 h 14"/>
                <a:gd name="T62" fmla="*/ 1 w 12"/>
                <a:gd name="T63" fmla="*/ 9 h 14"/>
                <a:gd name="T64" fmla="*/ 0 w 12"/>
                <a:gd name="T65" fmla="*/ 8 h 14"/>
                <a:gd name="T66" fmla="*/ 0 w 12"/>
                <a:gd name="T67" fmla="*/ 8 h 14"/>
                <a:gd name="T68" fmla="*/ 0 w 12"/>
                <a:gd name="T69" fmla="*/ 7 h 14"/>
                <a:gd name="T70" fmla="*/ 0 w 12"/>
                <a:gd name="T71" fmla="*/ 7 h 14"/>
                <a:gd name="T72" fmla="*/ 0 w 12"/>
                <a:gd name="T73" fmla="*/ 6 h 14"/>
                <a:gd name="T74" fmla="*/ 3 w 12"/>
                <a:gd name="T75" fmla="*/ 6 h 14"/>
                <a:gd name="T76" fmla="*/ 4 w 12"/>
                <a:gd name="T77" fmla="*/ 6 h 14"/>
                <a:gd name="T78" fmla="*/ 2 w 12"/>
                <a:gd name="T79" fmla="*/ 5 h 14"/>
                <a:gd name="T80" fmla="*/ 5 w 12"/>
                <a:gd name="T81" fmla="*/ 5 h 14"/>
                <a:gd name="T82" fmla="*/ 6 w 12"/>
                <a:gd name="T83" fmla="*/ 4 h 14"/>
                <a:gd name="T84" fmla="*/ 3 w 12"/>
                <a:gd name="T85" fmla="*/ 3 h 14"/>
                <a:gd name="T86" fmla="*/ 6 w 12"/>
                <a:gd name="T87" fmla="*/ 3 h 14"/>
                <a:gd name="T88" fmla="*/ 7 w 12"/>
                <a:gd name="T89" fmla="*/ 1 h 14"/>
                <a:gd name="T90" fmla="*/ 8 w 12"/>
                <a:gd name="T91" fmla="*/ 0 h 14"/>
                <a:gd name="T92" fmla="*/ 9 w 12"/>
                <a:gd name="T93" fmla="*/ 0 h 14"/>
                <a:gd name="T94" fmla="*/ 9 w 12"/>
                <a:gd name="T95" fmla="*/ 1 h 14"/>
                <a:gd name="T96" fmla="*/ 9 w 12"/>
                <a:gd name="T97" fmla="*/ 1 h 14"/>
                <a:gd name="T98" fmla="*/ 9 w 12"/>
                <a:gd name="T99" fmla="*/ 1 h 14"/>
                <a:gd name="T100" fmla="*/ 9 w 12"/>
                <a:gd name="T101" fmla="*/ 1 h 14"/>
                <a:gd name="T102" fmla="*/ 9 w 12"/>
                <a:gd name="T103" fmla="*/ 1 h 14"/>
                <a:gd name="T104" fmla="*/ 9 w 12"/>
                <a:gd name="T105" fmla="*/ 1 h 14"/>
                <a:gd name="T106" fmla="*/ 9 w 12"/>
                <a:gd name="T107" fmla="*/ 1 h 14"/>
                <a:gd name="T108" fmla="*/ 9 w 12"/>
                <a:gd name="T109" fmla="*/ 1 h 14"/>
                <a:gd name="T110" fmla="*/ 9 w 12"/>
                <a:gd name="T111" fmla="*/ 1 h 14"/>
                <a:gd name="T112" fmla="*/ 9 w 12"/>
                <a:gd name="T113" fmla="*/ 1 h 14"/>
                <a:gd name="T114" fmla="*/ 9 w 12"/>
                <a:gd name="T115" fmla="*/ 3 h 14"/>
                <a:gd name="T116" fmla="*/ 12 w 12"/>
                <a:gd name="T117" fmla="*/ 2 h 14"/>
                <a:gd name="T118" fmla="*/ 12 w 12"/>
                <a:gd name="T119" fmla="*/ 2 h 14"/>
                <a:gd name="T120" fmla="*/ 12 w 12"/>
                <a:gd name="T121" fmla="*/ 2 h 14"/>
                <a:gd name="T122" fmla="*/ 12 w 12"/>
                <a:gd name="T123" fmla="*/ 3 h 14"/>
                <a:gd name="T124" fmla="*/ 12 w 12"/>
                <a:gd name="T1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1" name="Freeform 91"/>
            <p:cNvSpPr>
              <a:spLocks noChangeArrowheads="1"/>
            </p:cNvSpPr>
            <p:nvPr/>
          </p:nvSpPr>
          <p:spPr bwMode="auto">
            <a:xfrm>
              <a:off x="3763963" y="865188"/>
              <a:ext cx="879475" cy="1141413"/>
            </a:xfrm>
            <a:custGeom>
              <a:avLst/>
              <a:gdLst>
                <a:gd name="T0" fmla="*/ 35 w 58"/>
                <a:gd name="T1" fmla="*/ 76 h 76"/>
                <a:gd name="T2" fmla="*/ 51 w 58"/>
                <a:gd name="T3" fmla="*/ 47 h 76"/>
                <a:gd name="T4" fmla="*/ 58 w 58"/>
                <a:gd name="T5" fmla="*/ 0 h 76"/>
                <a:gd name="T6" fmla="*/ 52 w 58"/>
                <a:gd name="T7" fmla="*/ 3 h 76"/>
                <a:gd name="T8" fmla="*/ 42 w 58"/>
                <a:gd name="T9" fmla="*/ 4 h 76"/>
                <a:gd name="T10" fmla="*/ 33 w 58"/>
                <a:gd name="T11" fmla="*/ 12 h 76"/>
                <a:gd name="T12" fmla="*/ 21 w 58"/>
                <a:gd name="T13" fmla="*/ 16 h 76"/>
                <a:gd name="T14" fmla="*/ 11 w 58"/>
                <a:gd name="T15" fmla="*/ 4 h 76"/>
                <a:gd name="T16" fmla="*/ 3 w 58"/>
                <a:gd name="T17" fmla="*/ 11 h 76"/>
                <a:gd name="T18" fmla="*/ 3 w 58"/>
                <a:gd name="T19" fmla="*/ 8 h 76"/>
                <a:gd name="T20" fmla="*/ 1 w 58"/>
                <a:gd name="T21" fmla="*/ 12 h 76"/>
                <a:gd name="T22" fmla="*/ 17 w 58"/>
                <a:gd name="T23" fmla="*/ 28 h 76"/>
                <a:gd name="T24" fmla="*/ 41 w 58"/>
                <a:gd name="T25" fmla="*/ 23 h 76"/>
                <a:gd name="T26" fmla="*/ 39 w 58"/>
                <a:gd name="T27" fmla="*/ 48 h 76"/>
                <a:gd name="T28" fmla="*/ 35 w 58"/>
                <a:gd name="T2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2" name="Freeform 92"/>
            <p:cNvSpPr>
              <a:spLocks noChangeArrowheads="1"/>
            </p:cNvSpPr>
            <p:nvPr/>
          </p:nvSpPr>
          <p:spPr bwMode="auto">
            <a:xfrm>
              <a:off x="4840288" y="865188"/>
              <a:ext cx="787400" cy="1125538"/>
            </a:xfrm>
            <a:custGeom>
              <a:avLst/>
              <a:gdLst>
                <a:gd name="T0" fmla="*/ 0 w 52"/>
                <a:gd name="T1" fmla="*/ 0 h 75"/>
                <a:gd name="T2" fmla="*/ 9 w 52"/>
                <a:gd name="T3" fmla="*/ 37 h 75"/>
                <a:gd name="T4" fmla="*/ 20 w 52"/>
                <a:gd name="T5" fmla="*/ 73 h 75"/>
                <a:gd name="T6" fmla="*/ 23 w 52"/>
                <a:gd name="T7" fmla="*/ 75 h 75"/>
                <a:gd name="T8" fmla="*/ 20 w 52"/>
                <a:gd name="T9" fmla="*/ 46 h 75"/>
                <a:gd name="T10" fmla="*/ 19 w 52"/>
                <a:gd name="T11" fmla="*/ 24 h 75"/>
                <a:gd name="T12" fmla="*/ 19 w 52"/>
                <a:gd name="T13" fmla="*/ 23 h 75"/>
                <a:gd name="T14" fmla="*/ 39 w 52"/>
                <a:gd name="T15" fmla="*/ 27 h 75"/>
                <a:gd name="T16" fmla="*/ 52 w 52"/>
                <a:gd name="T17" fmla="*/ 16 h 75"/>
                <a:gd name="T18" fmla="*/ 50 w 52"/>
                <a:gd name="T19" fmla="*/ 12 h 75"/>
                <a:gd name="T20" fmla="*/ 49 w 52"/>
                <a:gd name="T21" fmla="*/ 17 h 75"/>
                <a:gd name="T22" fmla="*/ 41 w 52"/>
                <a:gd name="T23" fmla="*/ 9 h 75"/>
                <a:gd name="T24" fmla="*/ 35 w 52"/>
                <a:gd name="T25" fmla="*/ 15 h 75"/>
                <a:gd name="T26" fmla="*/ 28 w 52"/>
                <a:gd name="T27" fmla="*/ 12 h 75"/>
                <a:gd name="T28" fmla="*/ 24 w 52"/>
                <a:gd name="T29" fmla="*/ 11 h 75"/>
                <a:gd name="T30" fmla="*/ 18 w 52"/>
                <a:gd name="T31" fmla="*/ 6 h 75"/>
                <a:gd name="T32" fmla="*/ 19 w 52"/>
                <a:gd name="T33" fmla="*/ 6 h 75"/>
                <a:gd name="T34" fmla="*/ 16 w 52"/>
                <a:gd name="T35" fmla="*/ 4 h 75"/>
                <a:gd name="T36" fmla="*/ 8 w 52"/>
                <a:gd name="T37" fmla="*/ 3 h 75"/>
                <a:gd name="T38" fmla="*/ 4 w 52"/>
                <a:gd name="T39" fmla="*/ 2 h 75"/>
                <a:gd name="T40" fmla="*/ 0 w 52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3" name="Freeform 93"/>
            <p:cNvSpPr>
              <a:spLocks noChangeArrowheads="1"/>
            </p:cNvSpPr>
            <p:nvPr/>
          </p:nvSpPr>
          <p:spPr bwMode="auto">
            <a:xfrm>
              <a:off x="4930775" y="969963"/>
              <a:ext cx="696912" cy="1020763"/>
            </a:xfrm>
            <a:custGeom>
              <a:avLst/>
              <a:gdLst>
                <a:gd name="T0" fmla="*/ 43 w 46"/>
                <a:gd name="T1" fmla="*/ 10 h 68"/>
                <a:gd name="T2" fmla="*/ 38 w 46"/>
                <a:gd name="T3" fmla="*/ 4 h 68"/>
                <a:gd name="T4" fmla="*/ 31 w 46"/>
                <a:gd name="T5" fmla="*/ 13 h 68"/>
                <a:gd name="T6" fmla="*/ 22 w 46"/>
                <a:gd name="T7" fmla="*/ 16 h 68"/>
                <a:gd name="T8" fmla="*/ 26 w 46"/>
                <a:gd name="T9" fmla="*/ 12 h 68"/>
                <a:gd name="T10" fmla="*/ 20 w 46"/>
                <a:gd name="T11" fmla="*/ 12 h 68"/>
                <a:gd name="T12" fmla="*/ 14 w 46"/>
                <a:gd name="T13" fmla="*/ 11 h 68"/>
                <a:gd name="T14" fmla="*/ 12 w 46"/>
                <a:gd name="T15" fmla="*/ 6 h 68"/>
                <a:gd name="T16" fmla="*/ 9 w 46"/>
                <a:gd name="T17" fmla="*/ 0 h 68"/>
                <a:gd name="T18" fmla="*/ 11 w 46"/>
                <a:gd name="T19" fmla="*/ 9 h 68"/>
                <a:gd name="T20" fmla="*/ 9 w 46"/>
                <a:gd name="T21" fmla="*/ 4 h 68"/>
                <a:gd name="T22" fmla="*/ 9 w 46"/>
                <a:gd name="T23" fmla="*/ 17 h 68"/>
                <a:gd name="T24" fmla="*/ 8 w 46"/>
                <a:gd name="T25" fmla="*/ 34 h 68"/>
                <a:gd name="T26" fmla="*/ 3 w 46"/>
                <a:gd name="T27" fmla="*/ 21 h 68"/>
                <a:gd name="T28" fmla="*/ 3 w 46"/>
                <a:gd name="T29" fmla="*/ 1 h 68"/>
                <a:gd name="T30" fmla="*/ 0 w 46"/>
                <a:gd name="T31" fmla="*/ 22 h 68"/>
                <a:gd name="T32" fmla="*/ 3 w 46"/>
                <a:gd name="T33" fmla="*/ 30 h 68"/>
                <a:gd name="T34" fmla="*/ 14 w 46"/>
                <a:gd name="T35" fmla="*/ 66 h 68"/>
                <a:gd name="T36" fmla="*/ 17 w 46"/>
                <a:gd name="T37" fmla="*/ 68 h 68"/>
                <a:gd name="T38" fmla="*/ 14 w 46"/>
                <a:gd name="T39" fmla="*/ 39 h 68"/>
                <a:gd name="T40" fmla="*/ 13 w 46"/>
                <a:gd name="T41" fmla="*/ 17 h 68"/>
                <a:gd name="T42" fmla="*/ 13 w 46"/>
                <a:gd name="T43" fmla="*/ 16 h 68"/>
                <a:gd name="T44" fmla="*/ 33 w 46"/>
                <a:gd name="T45" fmla="*/ 20 h 68"/>
                <a:gd name="T46" fmla="*/ 46 w 46"/>
                <a:gd name="T47" fmla="*/ 9 h 68"/>
                <a:gd name="T48" fmla="*/ 44 w 46"/>
                <a:gd name="T49" fmla="*/ 5 h 68"/>
                <a:gd name="T50" fmla="*/ 43 w 46"/>
                <a:gd name="T51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4" name="Freeform 94"/>
            <p:cNvSpPr>
              <a:spLocks noChangeArrowheads="1"/>
            </p:cNvSpPr>
            <p:nvPr/>
          </p:nvSpPr>
          <p:spPr bwMode="auto">
            <a:xfrm>
              <a:off x="4460875" y="985838"/>
              <a:ext cx="152400" cy="495300"/>
            </a:xfrm>
            <a:custGeom>
              <a:avLst/>
              <a:gdLst>
                <a:gd name="T0" fmla="*/ 7 w 10"/>
                <a:gd name="T1" fmla="*/ 24 h 33"/>
                <a:gd name="T2" fmla="*/ 10 w 10"/>
                <a:gd name="T3" fmla="*/ 4 h 33"/>
                <a:gd name="T4" fmla="*/ 6 w 10"/>
                <a:gd name="T5" fmla="*/ 12 h 33"/>
                <a:gd name="T6" fmla="*/ 5 w 10"/>
                <a:gd name="T7" fmla="*/ 0 h 33"/>
                <a:gd name="T8" fmla="*/ 4 w 10"/>
                <a:gd name="T9" fmla="*/ 12 h 33"/>
                <a:gd name="T10" fmla="*/ 2 w 10"/>
                <a:gd name="T11" fmla="*/ 33 h 33"/>
                <a:gd name="T12" fmla="*/ 5 w 10"/>
                <a:gd name="T13" fmla="*/ 16 h 33"/>
                <a:gd name="T14" fmla="*/ 7 w 10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5" name="Freeform 95"/>
            <p:cNvSpPr>
              <a:spLocks noChangeArrowheads="1"/>
            </p:cNvSpPr>
            <p:nvPr/>
          </p:nvSpPr>
          <p:spPr bwMode="auto">
            <a:xfrm>
              <a:off x="3763963" y="955675"/>
              <a:ext cx="636587" cy="344488"/>
            </a:xfrm>
            <a:custGeom>
              <a:avLst/>
              <a:gdLst>
                <a:gd name="T0" fmla="*/ 42 w 42"/>
                <a:gd name="T1" fmla="*/ 0 h 23"/>
                <a:gd name="T2" fmla="*/ 39 w 42"/>
                <a:gd name="T3" fmla="*/ 8 h 23"/>
                <a:gd name="T4" fmla="*/ 34 w 42"/>
                <a:gd name="T5" fmla="*/ 6 h 23"/>
                <a:gd name="T6" fmla="*/ 34 w 42"/>
                <a:gd name="T7" fmla="*/ 6 h 23"/>
                <a:gd name="T8" fmla="*/ 37 w 42"/>
                <a:gd name="T9" fmla="*/ 9 h 23"/>
                <a:gd name="T10" fmla="*/ 32 w 42"/>
                <a:gd name="T11" fmla="*/ 14 h 23"/>
                <a:gd name="T12" fmla="*/ 25 w 42"/>
                <a:gd name="T13" fmla="*/ 11 h 23"/>
                <a:gd name="T14" fmla="*/ 27 w 42"/>
                <a:gd name="T15" fmla="*/ 16 h 23"/>
                <a:gd name="T16" fmla="*/ 17 w 42"/>
                <a:gd name="T17" fmla="*/ 8 h 23"/>
                <a:gd name="T18" fmla="*/ 16 w 42"/>
                <a:gd name="T19" fmla="*/ 7 h 23"/>
                <a:gd name="T20" fmla="*/ 16 w 42"/>
                <a:gd name="T21" fmla="*/ 7 h 23"/>
                <a:gd name="T22" fmla="*/ 21 w 42"/>
                <a:gd name="T23" fmla="*/ 18 h 23"/>
                <a:gd name="T24" fmla="*/ 17 w 42"/>
                <a:gd name="T25" fmla="*/ 12 h 23"/>
                <a:gd name="T26" fmla="*/ 15 w 42"/>
                <a:gd name="T27" fmla="*/ 14 h 23"/>
                <a:gd name="T28" fmla="*/ 9 w 42"/>
                <a:gd name="T29" fmla="*/ 1 h 23"/>
                <a:gd name="T30" fmla="*/ 2 w 42"/>
                <a:gd name="T31" fmla="*/ 5 h 23"/>
                <a:gd name="T32" fmla="*/ 3 w 42"/>
                <a:gd name="T33" fmla="*/ 2 h 23"/>
                <a:gd name="T34" fmla="*/ 1 w 42"/>
                <a:gd name="T35" fmla="*/ 6 h 23"/>
                <a:gd name="T36" fmla="*/ 17 w 42"/>
                <a:gd name="T37" fmla="*/ 22 h 23"/>
                <a:gd name="T38" fmla="*/ 41 w 42"/>
                <a:gd name="T39" fmla="*/ 17 h 23"/>
                <a:gd name="T40" fmla="*/ 42 w 42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6" name="Freeform 96"/>
            <p:cNvSpPr>
              <a:spLocks noChangeArrowheads="1"/>
            </p:cNvSpPr>
            <p:nvPr/>
          </p:nvSpPr>
          <p:spPr bwMode="auto">
            <a:xfrm>
              <a:off x="4687888" y="911225"/>
              <a:ext cx="152400" cy="795338"/>
            </a:xfrm>
            <a:custGeom>
              <a:avLst/>
              <a:gdLst>
                <a:gd name="T0" fmla="*/ 0 w 96"/>
                <a:gd name="T1" fmla="*/ 37 h 501"/>
                <a:gd name="T2" fmla="*/ 29 w 96"/>
                <a:gd name="T3" fmla="*/ 66 h 501"/>
                <a:gd name="T4" fmla="*/ 10 w 96"/>
                <a:gd name="T5" fmla="*/ 113 h 501"/>
                <a:gd name="T6" fmla="*/ 10 w 96"/>
                <a:gd name="T7" fmla="*/ 463 h 501"/>
                <a:gd name="T8" fmla="*/ 48 w 96"/>
                <a:gd name="T9" fmla="*/ 501 h 501"/>
                <a:gd name="T10" fmla="*/ 96 w 96"/>
                <a:gd name="T11" fmla="*/ 463 h 501"/>
                <a:gd name="T12" fmla="*/ 77 w 96"/>
                <a:gd name="T13" fmla="*/ 113 h 501"/>
                <a:gd name="T14" fmla="*/ 48 w 96"/>
                <a:gd name="T15" fmla="*/ 66 h 501"/>
                <a:gd name="T16" fmla="*/ 67 w 96"/>
                <a:gd name="T17" fmla="*/ 37 h 501"/>
                <a:gd name="T18" fmla="*/ 48 w 96"/>
                <a:gd name="T19" fmla="*/ 9 h 501"/>
                <a:gd name="T20" fmla="*/ 19 w 96"/>
                <a:gd name="T21" fmla="*/ 0 h 501"/>
                <a:gd name="T22" fmla="*/ 0 w 96"/>
                <a:gd name="T23" fmla="*/ 3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7" name="Freeform 97"/>
            <p:cNvSpPr>
              <a:spLocks noChangeArrowheads="1"/>
            </p:cNvSpPr>
            <p:nvPr/>
          </p:nvSpPr>
          <p:spPr bwMode="auto">
            <a:xfrm>
              <a:off x="4613275" y="3146425"/>
              <a:ext cx="196850" cy="211138"/>
            </a:xfrm>
            <a:custGeom>
              <a:avLst/>
              <a:gdLst>
                <a:gd name="T0" fmla="*/ 2 w 13"/>
                <a:gd name="T1" fmla="*/ 2 h 14"/>
                <a:gd name="T2" fmla="*/ 2 w 13"/>
                <a:gd name="T3" fmla="*/ 8 h 14"/>
                <a:gd name="T4" fmla="*/ 0 w 13"/>
                <a:gd name="T5" fmla="*/ 13 h 14"/>
                <a:gd name="T6" fmla="*/ 8 w 13"/>
                <a:gd name="T7" fmla="*/ 14 h 14"/>
                <a:gd name="T8" fmla="*/ 12 w 13"/>
                <a:gd name="T9" fmla="*/ 11 h 14"/>
                <a:gd name="T10" fmla="*/ 12 w 13"/>
                <a:gd name="T11" fmla="*/ 2 h 14"/>
                <a:gd name="T12" fmla="*/ 2 w 1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8" name="Freeform 98"/>
            <p:cNvSpPr>
              <a:spLocks noChangeArrowheads="1"/>
            </p:cNvSpPr>
            <p:nvPr/>
          </p:nvSpPr>
          <p:spPr bwMode="auto">
            <a:xfrm>
              <a:off x="4840288" y="2981325"/>
              <a:ext cx="211137" cy="269875"/>
            </a:xfrm>
            <a:custGeom>
              <a:avLst/>
              <a:gdLst>
                <a:gd name="T0" fmla="*/ 3 w 14"/>
                <a:gd name="T1" fmla="*/ 2 h 18"/>
                <a:gd name="T2" fmla="*/ 2 w 14"/>
                <a:gd name="T3" fmla="*/ 8 h 18"/>
                <a:gd name="T4" fmla="*/ 2 w 14"/>
                <a:gd name="T5" fmla="*/ 15 h 18"/>
                <a:gd name="T6" fmla="*/ 12 w 14"/>
                <a:gd name="T7" fmla="*/ 17 h 18"/>
                <a:gd name="T8" fmla="*/ 12 w 14"/>
                <a:gd name="T9" fmla="*/ 7 h 18"/>
                <a:gd name="T10" fmla="*/ 9 w 14"/>
                <a:gd name="T11" fmla="*/ 1 h 18"/>
                <a:gd name="T12" fmla="*/ 3 w 1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29" name="Freeform 99"/>
            <p:cNvSpPr>
              <a:spLocks noChangeArrowheads="1"/>
            </p:cNvSpPr>
            <p:nvPr/>
          </p:nvSpPr>
          <p:spPr bwMode="auto">
            <a:xfrm>
              <a:off x="4597400" y="460375"/>
              <a:ext cx="303212" cy="269875"/>
            </a:xfrm>
            <a:custGeom>
              <a:avLst/>
              <a:gdLst>
                <a:gd name="T0" fmla="*/ 3 w 20"/>
                <a:gd name="T1" fmla="*/ 18 h 18"/>
                <a:gd name="T2" fmla="*/ 3 w 20"/>
                <a:gd name="T3" fmla="*/ 12 h 18"/>
                <a:gd name="T4" fmla="*/ 4 w 20"/>
                <a:gd name="T5" fmla="*/ 8 h 18"/>
                <a:gd name="T6" fmla="*/ 11 w 20"/>
                <a:gd name="T7" fmla="*/ 6 h 18"/>
                <a:gd name="T8" fmla="*/ 16 w 20"/>
                <a:gd name="T9" fmla="*/ 8 h 18"/>
                <a:gd name="T10" fmla="*/ 17 w 20"/>
                <a:gd name="T11" fmla="*/ 13 h 18"/>
                <a:gd name="T12" fmla="*/ 17 w 20"/>
                <a:gd name="T13" fmla="*/ 18 h 18"/>
                <a:gd name="T14" fmla="*/ 18 w 20"/>
                <a:gd name="T15" fmla="*/ 18 h 18"/>
                <a:gd name="T16" fmla="*/ 19 w 20"/>
                <a:gd name="T17" fmla="*/ 14 h 18"/>
                <a:gd name="T18" fmla="*/ 20 w 20"/>
                <a:gd name="T19" fmla="*/ 10 h 18"/>
                <a:gd name="T20" fmla="*/ 16 w 20"/>
                <a:gd name="T21" fmla="*/ 4 h 18"/>
                <a:gd name="T22" fmla="*/ 11 w 20"/>
                <a:gd name="T23" fmla="*/ 0 h 18"/>
                <a:gd name="T24" fmla="*/ 4 w 20"/>
                <a:gd name="T25" fmla="*/ 3 h 18"/>
                <a:gd name="T26" fmla="*/ 0 w 20"/>
                <a:gd name="T27" fmla="*/ 9 h 18"/>
                <a:gd name="T28" fmla="*/ 1 w 20"/>
                <a:gd name="T29" fmla="*/ 14 h 18"/>
                <a:gd name="T30" fmla="*/ 2 w 20"/>
                <a:gd name="T31" fmla="*/ 18 h 18"/>
                <a:gd name="T32" fmla="*/ 3 w 20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830" name="组合 151"/>
          <p:cNvGrpSpPr/>
          <p:nvPr/>
        </p:nvGrpSpPr>
        <p:grpSpPr bwMode="auto">
          <a:xfrm>
            <a:off x="3959225" y="1041400"/>
            <a:ext cx="822325" cy="1350963"/>
            <a:chOff x="660400" y="576263"/>
            <a:chExt cx="1722438" cy="2830512"/>
          </a:xfrm>
        </p:grpSpPr>
        <p:sp>
          <p:nvSpPr>
            <p:cNvPr id="338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0400" y="576263"/>
              <a:ext cx="1697038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2" name="Freeform 5"/>
            <p:cNvSpPr>
              <a:spLocks noChangeArrowheads="1"/>
            </p:cNvSpPr>
            <p:nvPr/>
          </p:nvSpPr>
          <p:spPr bwMode="auto">
            <a:xfrm>
              <a:off x="2119313" y="974725"/>
              <a:ext cx="263525" cy="274637"/>
            </a:xfrm>
            <a:custGeom>
              <a:avLst/>
              <a:gdLst>
                <a:gd name="T0" fmla="*/ 1 w 21"/>
                <a:gd name="T1" fmla="*/ 21 h 22"/>
                <a:gd name="T2" fmla="*/ 5 w 21"/>
                <a:gd name="T3" fmla="*/ 22 h 22"/>
                <a:gd name="T4" fmla="*/ 13 w 21"/>
                <a:gd name="T5" fmla="*/ 16 h 22"/>
                <a:gd name="T6" fmla="*/ 15 w 21"/>
                <a:gd name="T7" fmla="*/ 13 h 22"/>
                <a:gd name="T8" fmla="*/ 17 w 21"/>
                <a:gd name="T9" fmla="*/ 8 h 22"/>
                <a:gd name="T10" fmla="*/ 16 w 21"/>
                <a:gd name="T11" fmla="*/ 9 h 22"/>
                <a:gd name="T12" fmla="*/ 17 w 21"/>
                <a:gd name="T13" fmla="*/ 6 h 22"/>
                <a:gd name="T14" fmla="*/ 20 w 21"/>
                <a:gd name="T15" fmla="*/ 0 h 22"/>
                <a:gd name="T16" fmla="*/ 18 w 21"/>
                <a:gd name="T17" fmla="*/ 1 h 22"/>
                <a:gd name="T18" fmla="*/ 17 w 21"/>
                <a:gd name="T19" fmla="*/ 1 h 22"/>
                <a:gd name="T20" fmla="*/ 13 w 21"/>
                <a:gd name="T21" fmla="*/ 4 h 22"/>
                <a:gd name="T22" fmla="*/ 10 w 21"/>
                <a:gd name="T23" fmla="*/ 10 h 22"/>
                <a:gd name="T24" fmla="*/ 4 w 21"/>
                <a:gd name="T25" fmla="*/ 14 h 22"/>
                <a:gd name="T26" fmla="*/ 0 w 21"/>
                <a:gd name="T27" fmla="*/ 15 h 22"/>
                <a:gd name="T28" fmla="*/ 1 w 21"/>
                <a:gd name="T2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2">
                  <a:moveTo>
                    <a:pt x="1" y="21"/>
                  </a:moveTo>
                  <a:cubicBezTo>
                    <a:pt x="1" y="21"/>
                    <a:pt x="4" y="22"/>
                    <a:pt x="5" y="22"/>
                  </a:cubicBezTo>
                  <a:cubicBezTo>
                    <a:pt x="6" y="21"/>
                    <a:pt x="13" y="16"/>
                    <a:pt x="13" y="16"/>
                  </a:cubicBezTo>
                  <a:cubicBezTo>
                    <a:pt x="13" y="16"/>
                    <a:pt x="14" y="14"/>
                    <a:pt x="15" y="13"/>
                  </a:cubicBezTo>
                  <a:cubicBezTo>
                    <a:pt x="16" y="12"/>
                    <a:pt x="19" y="9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7"/>
                    <a:pt x="17" y="6"/>
                  </a:cubicBezTo>
                  <a:cubicBezTo>
                    <a:pt x="17" y="6"/>
                    <a:pt x="21" y="2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4"/>
                    <a:pt x="13" y="4"/>
                  </a:cubicBezTo>
                  <a:cubicBezTo>
                    <a:pt x="12" y="6"/>
                    <a:pt x="10" y="9"/>
                    <a:pt x="10" y="10"/>
                  </a:cubicBezTo>
                  <a:cubicBezTo>
                    <a:pt x="9" y="10"/>
                    <a:pt x="6" y="12"/>
                    <a:pt x="4" y="14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0" y="15"/>
                    <a:pt x="0" y="19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3" name="Freeform 6"/>
            <p:cNvSpPr>
              <a:spLocks noChangeArrowheads="1"/>
            </p:cNvSpPr>
            <p:nvPr/>
          </p:nvSpPr>
          <p:spPr bwMode="auto">
            <a:xfrm>
              <a:off x="2132013" y="974725"/>
              <a:ext cx="250825" cy="274637"/>
            </a:xfrm>
            <a:custGeom>
              <a:avLst/>
              <a:gdLst>
                <a:gd name="T0" fmla="*/ 19 w 20"/>
                <a:gd name="T1" fmla="*/ 0 h 22"/>
                <a:gd name="T2" fmla="*/ 18 w 20"/>
                <a:gd name="T3" fmla="*/ 0 h 22"/>
                <a:gd name="T4" fmla="*/ 15 w 20"/>
                <a:gd name="T5" fmla="*/ 6 h 22"/>
                <a:gd name="T6" fmla="*/ 13 w 20"/>
                <a:gd name="T7" fmla="*/ 10 h 22"/>
                <a:gd name="T8" fmla="*/ 15 w 20"/>
                <a:gd name="T9" fmla="*/ 10 h 22"/>
                <a:gd name="T10" fmla="*/ 11 w 20"/>
                <a:gd name="T11" fmla="*/ 16 h 22"/>
                <a:gd name="T12" fmla="*/ 5 w 20"/>
                <a:gd name="T13" fmla="*/ 20 h 22"/>
                <a:gd name="T14" fmla="*/ 1 w 20"/>
                <a:gd name="T15" fmla="*/ 19 h 22"/>
                <a:gd name="T16" fmla="*/ 0 w 20"/>
                <a:gd name="T17" fmla="*/ 21 h 22"/>
                <a:gd name="T18" fmla="*/ 0 w 20"/>
                <a:gd name="T19" fmla="*/ 21 h 22"/>
                <a:gd name="T20" fmla="*/ 4 w 20"/>
                <a:gd name="T21" fmla="*/ 22 h 22"/>
                <a:gd name="T22" fmla="*/ 12 w 20"/>
                <a:gd name="T23" fmla="*/ 16 h 22"/>
                <a:gd name="T24" fmla="*/ 14 w 20"/>
                <a:gd name="T25" fmla="*/ 13 h 22"/>
                <a:gd name="T26" fmla="*/ 16 w 20"/>
                <a:gd name="T27" fmla="*/ 8 h 22"/>
                <a:gd name="T28" fmla="*/ 15 w 20"/>
                <a:gd name="T29" fmla="*/ 9 h 22"/>
                <a:gd name="T30" fmla="*/ 16 w 20"/>
                <a:gd name="T31" fmla="*/ 6 h 22"/>
                <a:gd name="T32" fmla="*/ 19 w 20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9" y="0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9" y="2"/>
                    <a:pt x="15" y="6"/>
                    <a:pt x="15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5" y="9"/>
                    <a:pt x="15" y="10"/>
                  </a:cubicBezTo>
                  <a:cubicBezTo>
                    <a:pt x="14" y="11"/>
                    <a:pt x="11" y="16"/>
                    <a:pt x="11" y="16"/>
                  </a:cubicBezTo>
                  <a:cubicBezTo>
                    <a:pt x="11" y="16"/>
                    <a:pt x="8" y="18"/>
                    <a:pt x="5" y="20"/>
                  </a:cubicBezTo>
                  <a:cubicBezTo>
                    <a:pt x="1" y="22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22"/>
                    <a:pt x="4" y="22"/>
                  </a:cubicBezTo>
                  <a:cubicBezTo>
                    <a:pt x="5" y="21"/>
                    <a:pt x="12" y="16"/>
                    <a:pt x="12" y="16"/>
                  </a:cubicBezTo>
                  <a:cubicBezTo>
                    <a:pt x="12" y="16"/>
                    <a:pt x="13" y="14"/>
                    <a:pt x="14" y="13"/>
                  </a:cubicBezTo>
                  <a:cubicBezTo>
                    <a:pt x="15" y="12"/>
                    <a:pt x="18" y="9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7"/>
                    <a:pt x="16" y="6"/>
                  </a:cubicBezTo>
                  <a:cubicBezTo>
                    <a:pt x="16" y="6"/>
                    <a:pt x="20" y="2"/>
                    <a:pt x="19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4" name="Freeform 7"/>
            <p:cNvSpPr>
              <a:spLocks noChangeArrowheads="1"/>
            </p:cNvSpPr>
            <p:nvPr/>
          </p:nvSpPr>
          <p:spPr bwMode="auto">
            <a:xfrm>
              <a:off x="2257425" y="1074738"/>
              <a:ext cx="61913" cy="61912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5"/>
                    <a:pt x="3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5" name="Freeform 8"/>
            <p:cNvSpPr>
              <a:spLocks noChangeArrowheads="1"/>
            </p:cNvSpPr>
            <p:nvPr/>
          </p:nvSpPr>
          <p:spPr bwMode="auto">
            <a:xfrm>
              <a:off x="2270125" y="1000125"/>
              <a:ext cx="74613" cy="74612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3 h 6"/>
                <a:gd name="T4" fmla="*/ 6 w 6"/>
                <a:gd name="T5" fmla="*/ 0 h 6"/>
                <a:gd name="T6" fmla="*/ 2 w 6"/>
                <a:gd name="T7" fmla="*/ 3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6"/>
                    <a:pt x="2" y="3"/>
                    <a:pt x="2" y="3"/>
                  </a:cubicBezTo>
                  <a:cubicBezTo>
                    <a:pt x="3" y="3"/>
                    <a:pt x="6" y="0"/>
                    <a:pt x="6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6" name="Freeform 9"/>
            <p:cNvSpPr>
              <a:spLocks noChangeArrowheads="1"/>
            </p:cNvSpPr>
            <p:nvPr/>
          </p:nvSpPr>
          <p:spPr bwMode="auto">
            <a:xfrm>
              <a:off x="2168525" y="1111250"/>
              <a:ext cx="63500" cy="150812"/>
            </a:xfrm>
            <a:custGeom>
              <a:avLst/>
              <a:gdLst>
                <a:gd name="T0" fmla="*/ 3 w 5"/>
                <a:gd name="T1" fmla="*/ 0 h 12"/>
                <a:gd name="T2" fmla="*/ 0 w 5"/>
                <a:gd name="T3" fmla="*/ 2 h 12"/>
                <a:gd name="T4" fmla="*/ 3 w 5"/>
                <a:gd name="T5" fmla="*/ 12 h 12"/>
                <a:gd name="T6" fmla="*/ 3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5" y="5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7" name="Freeform 10"/>
            <p:cNvSpPr>
              <a:spLocks noChangeArrowheads="1"/>
            </p:cNvSpPr>
            <p:nvPr/>
          </p:nvSpPr>
          <p:spPr bwMode="auto">
            <a:xfrm>
              <a:off x="785813" y="1884363"/>
              <a:ext cx="138113" cy="212725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14 h 17"/>
                <a:gd name="T4" fmla="*/ 11 w 11"/>
                <a:gd name="T5" fmla="*/ 17 h 17"/>
                <a:gd name="T6" fmla="*/ 6 w 11"/>
                <a:gd name="T7" fmla="*/ 0 h 17"/>
                <a:gd name="T8" fmla="*/ 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cubicBezTo>
                    <a:pt x="0" y="0"/>
                    <a:pt x="0" y="13"/>
                    <a:pt x="0" y="14"/>
                  </a:cubicBezTo>
                  <a:cubicBezTo>
                    <a:pt x="1" y="16"/>
                    <a:pt x="11" y="17"/>
                    <a:pt x="11" y="1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8" name="Freeform 11"/>
            <p:cNvSpPr>
              <a:spLocks noChangeArrowheads="1"/>
            </p:cNvSpPr>
            <p:nvPr/>
          </p:nvSpPr>
          <p:spPr bwMode="auto">
            <a:xfrm>
              <a:off x="1062038" y="825500"/>
              <a:ext cx="201613" cy="236537"/>
            </a:xfrm>
            <a:custGeom>
              <a:avLst/>
              <a:gdLst>
                <a:gd name="T0" fmla="*/ 16 w 16"/>
                <a:gd name="T1" fmla="*/ 8 h 19"/>
                <a:gd name="T2" fmla="*/ 15 w 16"/>
                <a:gd name="T3" fmla="*/ 12 h 19"/>
                <a:gd name="T4" fmla="*/ 8 w 16"/>
                <a:gd name="T5" fmla="*/ 19 h 19"/>
                <a:gd name="T6" fmla="*/ 3 w 16"/>
                <a:gd name="T7" fmla="*/ 17 h 19"/>
                <a:gd name="T8" fmla="*/ 1 w 16"/>
                <a:gd name="T9" fmla="*/ 11 h 19"/>
                <a:gd name="T10" fmla="*/ 0 w 16"/>
                <a:gd name="T11" fmla="*/ 2 h 19"/>
                <a:gd name="T12" fmla="*/ 16 w 16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0" y="18"/>
                    <a:pt x="8" y="19"/>
                  </a:cubicBezTo>
                  <a:cubicBezTo>
                    <a:pt x="7" y="19"/>
                    <a:pt x="3" y="17"/>
                    <a:pt x="3" y="1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5"/>
                    <a:pt x="0" y="2"/>
                  </a:cubicBezTo>
                  <a:cubicBezTo>
                    <a:pt x="0" y="0"/>
                    <a:pt x="12" y="7"/>
                    <a:pt x="16" y="8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39" name="Freeform 12"/>
            <p:cNvSpPr>
              <a:spLocks noChangeArrowheads="1"/>
            </p:cNvSpPr>
            <p:nvPr/>
          </p:nvSpPr>
          <p:spPr bwMode="auto">
            <a:xfrm>
              <a:off x="1087438" y="900113"/>
              <a:ext cx="138113" cy="161925"/>
            </a:xfrm>
            <a:custGeom>
              <a:avLst/>
              <a:gdLst>
                <a:gd name="T0" fmla="*/ 0 w 11"/>
                <a:gd name="T1" fmla="*/ 0 h 13"/>
                <a:gd name="T2" fmla="*/ 4 w 11"/>
                <a:gd name="T3" fmla="*/ 5 h 13"/>
                <a:gd name="T4" fmla="*/ 11 w 11"/>
                <a:gd name="T5" fmla="*/ 9 h 13"/>
                <a:gd name="T6" fmla="*/ 6 w 11"/>
                <a:gd name="T7" fmla="*/ 13 h 13"/>
                <a:gd name="T8" fmla="*/ 1 w 11"/>
                <a:gd name="T9" fmla="*/ 11 h 13"/>
                <a:gd name="T10" fmla="*/ 0 w 11"/>
                <a:gd name="T11" fmla="*/ 7 h 13"/>
                <a:gd name="T12" fmla="*/ 0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1" y="0"/>
                    <a:pt x="3" y="4"/>
                    <a:pt x="4" y="5"/>
                  </a:cubicBezTo>
                  <a:cubicBezTo>
                    <a:pt x="4" y="6"/>
                    <a:pt x="8" y="8"/>
                    <a:pt x="11" y="9"/>
                  </a:cubicBezTo>
                  <a:cubicBezTo>
                    <a:pt x="9" y="11"/>
                    <a:pt x="7" y="13"/>
                    <a:pt x="6" y="13"/>
                  </a:cubicBezTo>
                  <a:cubicBezTo>
                    <a:pt x="5" y="13"/>
                    <a:pt x="1" y="11"/>
                    <a:pt x="1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0" name="Freeform 13"/>
            <p:cNvSpPr>
              <a:spLocks noChangeArrowheads="1"/>
            </p:cNvSpPr>
            <p:nvPr/>
          </p:nvSpPr>
          <p:spPr bwMode="auto">
            <a:xfrm>
              <a:off x="1000125" y="576263"/>
              <a:ext cx="301625" cy="285750"/>
            </a:xfrm>
            <a:custGeom>
              <a:avLst/>
              <a:gdLst>
                <a:gd name="T0" fmla="*/ 23 w 24"/>
                <a:gd name="T1" fmla="*/ 6 h 23"/>
                <a:gd name="T2" fmla="*/ 24 w 24"/>
                <a:gd name="T3" fmla="*/ 5 h 23"/>
                <a:gd name="T4" fmla="*/ 18 w 24"/>
                <a:gd name="T5" fmla="*/ 0 h 23"/>
                <a:gd name="T6" fmla="*/ 9 w 24"/>
                <a:gd name="T7" fmla="*/ 0 h 23"/>
                <a:gd name="T8" fmla="*/ 2 w 24"/>
                <a:gd name="T9" fmla="*/ 6 h 23"/>
                <a:gd name="T10" fmla="*/ 1 w 24"/>
                <a:gd name="T11" fmla="*/ 13 h 23"/>
                <a:gd name="T12" fmla="*/ 4 w 24"/>
                <a:gd name="T13" fmla="*/ 20 h 23"/>
                <a:gd name="T14" fmla="*/ 23 w 24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3" y="6"/>
                  </a:moveTo>
                  <a:cubicBezTo>
                    <a:pt x="23" y="6"/>
                    <a:pt x="24" y="5"/>
                    <a:pt x="24" y="5"/>
                  </a:cubicBezTo>
                  <a:cubicBezTo>
                    <a:pt x="23" y="4"/>
                    <a:pt x="21" y="0"/>
                    <a:pt x="18" y="0"/>
                  </a:cubicBezTo>
                  <a:cubicBezTo>
                    <a:pt x="15" y="0"/>
                    <a:pt x="9" y="0"/>
                    <a:pt x="9" y="0"/>
                  </a:cubicBezTo>
                  <a:cubicBezTo>
                    <a:pt x="9" y="0"/>
                    <a:pt x="4" y="3"/>
                    <a:pt x="2" y="6"/>
                  </a:cubicBezTo>
                  <a:cubicBezTo>
                    <a:pt x="0" y="9"/>
                    <a:pt x="1" y="13"/>
                    <a:pt x="1" y="13"/>
                  </a:cubicBezTo>
                  <a:cubicBezTo>
                    <a:pt x="1" y="13"/>
                    <a:pt x="0" y="19"/>
                    <a:pt x="4" y="20"/>
                  </a:cubicBezTo>
                  <a:cubicBezTo>
                    <a:pt x="4" y="20"/>
                    <a:pt x="11" y="23"/>
                    <a:pt x="23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1" name="Freeform 14"/>
            <p:cNvSpPr>
              <a:spLocks noChangeArrowheads="1"/>
            </p:cNvSpPr>
            <p:nvPr/>
          </p:nvSpPr>
          <p:spPr bwMode="auto">
            <a:xfrm>
              <a:off x="1012825" y="650875"/>
              <a:ext cx="314325" cy="311150"/>
            </a:xfrm>
            <a:custGeom>
              <a:avLst/>
              <a:gdLst>
                <a:gd name="T0" fmla="*/ 21 w 25"/>
                <a:gd name="T1" fmla="*/ 24 h 25"/>
                <a:gd name="T2" fmla="*/ 17 w 25"/>
                <a:gd name="T3" fmla="*/ 25 h 25"/>
                <a:gd name="T4" fmla="*/ 9 w 25"/>
                <a:gd name="T5" fmla="*/ 22 h 25"/>
                <a:gd name="T6" fmla="*/ 6 w 25"/>
                <a:gd name="T7" fmla="*/ 17 h 25"/>
                <a:gd name="T8" fmla="*/ 5 w 25"/>
                <a:gd name="T9" fmla="*/ 17 h 25"/>
                <a:gd name="T10" fmla="*/ 2 w 25"/>
                <a:gd name="T11" fmla="*/ 14 h 25"/>
                <a:gd name="T12" fmla="*/ 2 w 25"/>
                <a:gd name="T13" fmla="*/ 9 h 25"/>
                <a:gd name="T14" fmla="*/ 5 w 25"/>
                <a:gd name="T15" fmla="*/ 10 h 25"/>
                <a:gd name="T16" fmla="*/ 7 w 25"/>
                <a:gd name="T17" fmla="*/ 13 h 25"/>
                <a:gd name="T18" fmla="*/ 8 w 25"/>
                <a:gd name="T19" fmla="*/ 13 h 25"/>
                <a:gd name="T20" fmla="*/ 7 w 25"/>
                <a:gd name="T21" fmla="*/ 10 h 25"/>
                <a:gd name="T22" fmla="*/ 10 w 25"/>
                <a:gd name="T23" fmla="*/ 5 h 25"/>
                <a:gd name="T24" fmla="*/ 9 w 25"/>
                <a:gd name="T25" fmla="*/ 4 h 25"/>
                <a:gd name="T26" fmla="*/ 12 w 25"/>
                <a:gd name="T27" fmla="*/ 0 h 25"/>
                <a:gd name="T28" fmla="*/ 22 w 25"/>
                <a:gd name="T29" fmla="*/ 0 h 25"/>
                <a:gd name="T30" fmla="*/ 24 w 25"/>
                <a:gd name="T31" fmla="*/ 7 h 25"/>
                <a:gd name="T32" fmla="*/ 23 w 25"/>
                <a:gd name="T33" fmla="*/ 9 h 25"/>
                <a:gd name="T34" fmla="*/ 24 w 25"/>
                <a:gd name="T35" fmla="*/ 14 h 25"/>
                <a:gd name="T36" fmla="*/ 22 w 25"/>
                <a:gd name="T37" fmla="*/ 21 h 25"/>
                <a:gd name="T38" fmla="*/ 21 w 25"/>
                <a:gd name="T3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24"/>
                  </a:move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3" y="0"/>
                    <a:pt x="19" y="0"/>
                    <a:pt x="22" y="0"/>
                  </a:cubicBezTo>
                  <a:cubicBezTo>
                    <a:pt x="22" y="0"/>
                    <a:pt x="24" y="3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3" y="9"/>
                    <a:pt x="25" y="11"/>
                    <a:pt x="24" y="14"/>
                  </a:cubicBezTo>
                  <a:cubicBezTo>
                    <a:pt x="24" y="17"/>
                    <a:pt x="22" y="20"/>
                    <a:pt x="22" y="21"/>
                  </a:cubicBezTo>
                  <a:cubicBezTo>
                    <a:pt x="22" y="22"/>
                    <a:pt x="22" y="24"/>
                    <a:pt x="21" y="2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2" name="Freeform 15"/>
            <p:cNvSpPr>
              <a:spLocks noChangeArrowheads="1"/>
            </p:cNvSpPr>
            <p:nvPr/>
          </p:nvSpPr>
          <p:spPr bwMode="auto">
            <a:xfrm>
              <a:off x="1012825" y="650875"/>
              <a:ext cx="276225" cy="311150"/>
            </a:xfrm>
            <a:custGeom>
              <a:avLst/>
              <a:gdLst>
                <a:gd name="T0" fmla="*/ 2 w 22"/>
                <a:gd name="T1" fmla="*/ 9 h 25"/>
                <a:gd name="T2" fmla="*/ 5 w 22"/>
                <a:gd name="T3" fmla="*/ 10 h 25"/>
                <a:gd name="T4" fmla="*/ 7 w 22"/>
                <a:gd name="T5" fmla="*/ 13 h 25"/>
                <a:gd name="T6" fmla="*/ 8 w 22"/>
                <a:gd name="T7" fmla="*/ 13 h 25"/>
                <a:gd name="T8" fmla="*/ 7 w 22"/>
                <a:gd name="T9" fmla="*/ 10 h 25"/>
                <a:gd name="T10" fmla="*/ 10 w 22"/>
                <a:gd name="T11" fmla="*/ 5 h 25"/>
                <a:gd name="T12" fmla="*/ 9 w 22"/>
                <a:gd name="T13" fmla="*/ 4 h 25"/>
                <a:gd name="T14" fmla="*/ 12 w 22"/>
                <a:gd name="T15" fmla="*/ 0 h 25"/>
                <a:gd name="T16" fmla="*/ 13 w 22"/>
                <a:gd name="T17" fmla="*/ 0 h 25"/>
                <a:gd name="T18" fmla="*/ 16 w 22"/>
                <a:gd name="T19" fmla="*/ 6 h 25"/>
                <a:gd name="T20" fmla="*/ 13 w 22"/>
                <a:gd name="T21" fmla="*/ 7 h 25"/>
                <a:gd name="T22" fmla="*/ 13 w 22"/>
                <a:gd name="T23" fmla="*/ 10 h 25"/>
                <a:gd name="T24" fmla="*/ 11 w 22"/>
                <a:gd name="T25" fmla="*/ 10 h 25"/>
                <a:gd name="T26" fmla="*/ 12 w 22"/>
                <a:gd name="T27" fmla="*/ 15 h 25"/>
                <a:gd name="T28" fmla="*/ 15 w 22"/>
                <a:gd name="T29" fmla="*/ 15 h 25"/>
                <a:gd name="T30" fmla="*/ 14 w 22"/>
                <a:gd name="T31" fmla="*/ 20 h 25"/>
                <a:gd name="T32" fmla="*/ 18 w 22"/>
                <a:gd name="T33" fmla="*/ 24 h 25"/>
                <a:gd name="T34" fmla="*/ 22 w 22"/>
                <a:gd name="T35" fmla="*/ 23 h 25"/>
                <a:gd name="T36" fmla="*/ 21 w 22"/>
                <a:gd name="T37" fmla="*/ 24 h 25"/>
                <a:gd name="T38" fmla="*/ 17 w 22"/>
                <a:gd name="T39" fmla="*/ 25 h 25"/>
                <a:gd name="T40" fmla="*/ 9 w 22"/>
                <a:gd name="T41" fmla="*/ 22 h 25"/>
                <a:gd name="T42" fmla="*/ 6 w 22"/>
                <a:gd name="T43" fmla="*/ 17 h 25"/>
                <a:gd name="T44" fmla="*/ 5 w 22"/>
                <a:gd name="T45" fmla="*/ 17 h 25"/>
                <a:gd name="T46" fmla="*/ 2 w 22"/>
                <a:gd name="T47" fmla="*/ 14 h 25"/>
                <a:gd name="T48" fmla="*/ 2 w 22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5">
                  <a:moveTo>
                    <a:pt x="2" y="9"/>
                  </a:move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2"/>
                    <a:pt x="17" y="6"/>
                    <a:pt x="16" y="6"/>
                  </a:cubicBezTo>
                  <a:cubicBezTo>
                    <a:pt x="15" y="6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1"/>
                    <a:pt x="11" y="14"/>
                    <a:pt x="12" y="15"/>
                  </a:cubicBezTo>
                  <a:cubicBezTo>
                    <a:pt x="13" y="16"/>
                    <a:pt x="15" y="15"/>
                    <a:pt x="15" y="15"/>
                  </a:cubicBezTo>
                  <a:cubicBezTo>
                    <a:pt x="14" y="16"/>
                    <a:pt x="14" y="19"/>
                    <a:pt x="14" y="20"/>
                  </a:cubicBezTo>
                  <a:cubicBezTo>
                    <a:pt x="14" y="21"/>
                    <a:pt x="16" y="23"/>
                    <a:pt x="18" y="24"/>
                  </a:cubicBezTo>
                  <a:cubicBezTo>
                    <a:pt x="18" y="24"/>
                    <a:pt x="20" y="23"/>
                    <a:pt x="22" y="23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3" name="Freeform 16"/>
            <p:cNvSpPr>
              <a:spLocks noChangeArrowheads="1"/>
            </p:cNvSpPr>
            <p:nvPr/>
          </p:nvSpPr>
          <p:spPr bwMode="auto">
            <a:xfrm>
              <a:off x="874713" y="2682875"/>
              <a:ext cx="163513" cy="63500"/>
            </a:xfrm>
            <a:custGeom>
              <a:avLst/>
              <a:gdLst>
                <a:gd name="T0" fmla="*/ 5 w 13"/>
                <a:gd name="T1" fmla="*/ 5 h 5"/>
                <a:gd name="T2" fmla="*/ 8 w 13"/>
                <a:gd name="T3" fmla="*/ 0 h 5"/>
                <a:gd name="T4" fmla="*/ 5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5" y="5"/>
                  </a:moveTo>
                  <a:cubicBezTo>
                    <a:pt x="8" y="5"/>
                    <a:pt x="13" y="0"/>
                    <a:pt x="8" y="0"/>
                  </a:cubicBezTo>
                  <a:cubicBezTo>
                    <a:pt x="5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4" name="Freeform 17"/>
            <p:cNvSpPr>
              <a:spLocks noChangeArrowheads="1"/>
            </p:cNvSpPr>
            <p:nvPr/>
          </p:nvSpPr>
          <p:spPr bwMode="auto">
            <a:xfrm>
              <a:off x="773113" y="3232150"/>
              <a:ext cx="227013" cy="174625"/>
            </a:xfrm>
            <a:custGeom>
              <a:avLst/>
              <a:gdLst>
                <a:gd name="T0" fmla="*/ 6 w 18"/>
                <a:gd name="T1" fmla="*/ 0 h 14"/>
                <a:gd name="T2" fmla="*/ 0 w 18"/>
                <a:gd name="T3" fmla="*/ 12 h 14"/>
                <a:gd name="T4" fmla="*/ 15 w 18"/>
                <a:gd name="T5" fmla="*/ 9 h 14"/>
                <a:gd name="T6" fmla="*/ 16 w 18"/>
                <a:gd name="T7" fmla="*/ 6 h 14"/>
                <a:gd name="T8" fmla="*/ 17 w 18"/>
                <a:gd name="T9" fmla="*/ 1 h 14"/>
                <a:gd name="T10" fmla="*/ 6 w 1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6" y="0"/>
                  </a:moveTo>
                  <a:cubicBezTo>
                    <a:pt x="6" y="0"/>
                    <a:pt x="0" y="8"/>
                    <a:pt x="0" y="12"/>
                  </a:cubicBezTo>
                  <a:cubicBezTo>
                    <a:pt x="0" y="12"/>
                    <a:pt x="14" y="14"/>
                    <a:pt x="15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8"/>
                    <a:pt x="17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5" name="Freeform 18"/>
            <p:cNvSpPr>
              <a:spLocks noChangeArrowheads="1"/>
            </p:cNvSpPr>
            <p:nvPr/>
          </p:nvSpPr>
          <p:spPr bwMode="auto">
            <a:xfrm>
              <a:off x="1376363" y="3181350"/>
              <a:ext cx="252413" cy="225425"/>
            </a:xfrm>
            <a:custGeom>
              <a:avLst/>
              <a:gdLst>
                <a:gd name="T0" fmla="*/ 0 w 20"/>
                <a:gd name="T1" fmla="*/ 4 h 18"/>
                <a:gd name="T2" fmla="*/ 0 w 20"/>
                <a:gd name="T3" fmla="*/ 10 h 18"/>
                <a:gd name="T4" fmla="*/ 6 w 20"/>
                <a:gd name="T5" fmla="*/ 13 h 18"/>
                <a:gd name="T6" fmla="*/ 7 w 20"/>
                <a:gd name="T7" fmla="*/ 16 h 18"/>
                <a:gd name="T8" fmla="*/ 7 w 20"/>
                <a:gd name="T9" fmla="*/ 16 h 18"/>
                <a:gd name="T10" fmla="*/ 20 w 20"/>
                <a:gd name="T11" fmla="*/ 17 h 18"/>
                <a:gd name="T12" fmla="*/ 20 w 20"/>
                <a:gd name="T13" fmla="*/ 14 h 18"/>
                <a:gd name="T14" fmla="*/ 12 w 20"/>
                <a:gd name="T15" fmla="*/ 4 h 18"/>
                <a:gd name="T16" fmla="*/ 0 w 20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cubicBezTo>
                    <a:pt x="0" y="4"/>
                    <a:pt x="0" y="8"/>
                    <a:pt x="0" y="10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7" y="16"/>
                    <a:pt x="7" y="16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7" y="16"/>
                    <a:pt x="17" y="18"/>
                    <a:pt x="20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4" y="7"/>
                    <a:pt x="12" y="4"/>
                  </a:cubicBezTo>
                  <a:cubicBezTo>
                    <a:pt x="11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6" name="Freeform 19"/>
            <p:cNvSpPr>
              <a:spLocks noChangeArrowheads="1"/>
            </p:cNvSpPr>
            <p:nvPr/>
          </p:nvSpPr>
          <p:spPr bwMode="auto">
            <a:xfrm>
              <a:off x="798513" y="1735138"/>
              <a:ext cx="779463" cy="1571625"/>
            </a:xfrm>
            <a:custGeom>
              <a:avLst/>
              <a:gdLst>
                <a:gd name="T0" fmla="*/ 3 w 62"/>
                <a:gd name="T1" fmla="*/ 121 h 126"/>
                <a:gd name="T2" fmla="*/ 17 w 62"/>
                <a:gd name="T3" fmla="*/ 120 h 126"/>
                <a:gd name="T4" fmla="*/ 15 w 62"/>
                <a:gd name="T5" fmla="*/ 106 h 126"/>
                <a:gd name="T6" fmla="*/ 23 w 62"/>
                <a:gd name="T7" fmla="*/ 64 h 126"/>
                <a:gd name="T8" fmla="*/ 30 w 62"/>
                <a:gd name="T9" fmla="*/ 36 h 126"/>
                <a:gd name="T10" fmla="*/ 32 w 62"/>
                <a:gd name="T11" fmla="*/ 40 h 126"/>
                <a:gd name="T12" fmla="*/ 46 w 62"/>
                <a:gd name="T13" fmla="*/ 120 h 126"/>
                <a:gd name="T14" fmla="*/ 59 w 62"/>
                <a:gd name="T15" fmla="*/ 122 h 126"/>
                <a:gd name="T16" fmla="*/ 59 w 62"/>
                <a:gd name="T17" fmla="*/ 110 h 126"/>
                <a:gd name="T18" fmla="*/ 58 w 62"/>
                <a:gd name="T19" fmla="*/ 88 h 126"/>
                <a:gd name="T20" fmla="*/ 58 w 62"/>
                <a:gd name="T21" fmla="*/ 58 h 126"/>
                <a:gd name="T22" fmla="*/ 56 w 62"/>
                <a:gd name="T23" fmla="*/ 24 h 126"/>
                <a:gd name="T24" fmla="*/ 56 w 62"/>
                <a:gd name="T25" fmla="*/ 20 h 126"/>
                <a:gd name="T26" fmla="*/ 53 w 62"/>
                <a:gd name="T27" fmla="*/ 12 h 126"/>
                <a:gd name="T28" fmla="*/ 52 w 62"/>
                <a:gd name="T29" fmla="*/ 2 h 126"/>
                <a:gd name="T30" fmla="*/ 30 w 62"/>
                <a:gd name="T31" fmla="*/ 5 h 126"/>
                <a:gd name="T32" fmla="*/ 14 w 62"/>
                <a:gd name="T33" fmla="*/ 0 h 126"/>
                <a:gd name="T34" fmla="*/ 13 w 62"/>
                <a:gd name="T35" fmla="*/ 5 h 126"/>
                <a:gd name="T36" fmla="*/ 3 w 62"/>
                <a:gd name="T37" fmla="*/ 17 h 126"/>
                <a:gd name="T38" fmla="*/ 5 w 62"/>
                <a:gd name="T39" fmla="*/ 23 h 126"/>
                <a:gd name="T40" fmla="*/ 5 w 62"/>
                <a:gd name="T41" fmla="*/ 55 h 126"/>
                <a:gd name="T42" fmla="*/ 3 w 62"/>
                <a:gd name="T43" fmla="*/ 93 h 126"/>
                <a:gd name="T44" fmla="*/ 1 w 62"/>
                <a:gd name="T45" fmla="*/ 112 h 126"/>
                <a:gd name="T46" fmla="*/ 3 w 62"/>
                <a:gd name="T47" fmla="*/ 1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26">
                  <a:moveTo>
                    <a:pt x="3" y="121"/>
                  </a:moveTo>
                  <a:cubicBezTo>
                    <a:pt x="3" y="121"/>
                    <a:pt x="16" y="124"/>
                    <a:pt x="17" y="120"/>
                  </a:cubicBezTo>
                  <a:cubicBezTo>
                    <a:pt x="18" y="116"/>
                    <a:pt x="15" y="106"/>
                    <a:pt x="15" y="106"/>
                  </a:cubicBezTo>
                  <a:cubicBezTo>
                    <a:pt x="15" y="106"/>
                    <a:pt x="22" y="65"/>
                    <a:pt x="23" y="64"/>
                  </a:cubicBezTo>
                  <a:cubicBezTo>
                    <a:pt x="24" y="64"/>
                    <a:pt x="28" y="47"/>
                    <a:pt x="30" y="3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9" y="111"/>
                    <a:pt x="46" y="120"/>
                  </a:cubicBezTo>
                  <a:cubicBezTo>
                    <a:pt x="46" y="120"/>
                    <a:pt x="55" y="126"/>
                    <a:pt x="59" y="122"/>
                  </a:cubicBezTo>
                  <a:cubicBezTo>
                    <a:pt x="59" y="122"/>
                    <a:pt x="62" y="119"/>
                    <a:pt x="59" y="110"/>
                  </a:cubicBezTo>
                  <a:cubicBezTo>
                    <a:pt x="59" y="110"/>
                    <a:pt x="61" y="95"/>
                    <a:pt x="58" y="88"/>
                  </a:cubicBezTo>
                  <a:cubicBezTo>
                    <a:pt x="58" y="88"/>
                    <a:pt x="58" y="63"/>
                    <a:pt x="58" y="58"/>
                  </a:cubicBezTo>
                  <a:cubicBezTo>
                    <a:pt x="58" y="53"/>
                    <a:pt x="55" y="28"/>
                    <a:pt x="56" y="2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37" y="6"/>
                    <a:pt x="3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4" y="14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48"/>
                    <a:pt x="5" y="55"/>
                  </a:cubicBezTo>
                  <a:cubicBezTo>
                    <a:pt x="5" y="55"/>
                    <a:pt x="2" y="87"/>
                    <a:pt x="3" y="93"/>
                  </a:cubicBezTo>
                  <a:cubicBezTo>
                    <a:pt x="3" y="93"/>
                    <a:pt x="0" y="109"/>
                    <a:pt x="1" y="112"/>
                  </a:cubicBezTo>
                  <a:cubicBezTo>
                    <a:pt x="2" y="115"/>
                    <a:pt x="3" y="121"/>
                    <a:pt x="3" y="1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7" name="Freeform 20"/>
            <p:cNvSpPr>
              <a:spLocks noChangeArrowheads="1"/>
            </p:cNvSpPr>
            <p:nvPr/>
          </p:nvSpPr>
          <p:spPr bwMode="auto">
            <a:xfrm>
              <a:off x="1289050" y="1960563"/>
              <a:ext cx="1270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8" name="Freeform 21"/>
            <p:cNvSpPr>
              <a:spLocks noChangeArrowheads="1"/>
            </p:cNvSpPr>
            <p:nvPr/>
          </p:nvSpPr>
          <p:spPr bwMode="auto">
            <a:xfrm>
              <a:off x="1401763" y="2022475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49" name="Freeform 22"/>
            <p:cNvSpPr>
              <a:spLocks noChangeArrowheads="1"/>
            </p:cNvSpPr>
            <p:nvPr/>
          </p:nvSpPr>
          <p:spPr bwMode="auto">
            <a:xfrm>
              <a:off x="1401763" y="2146300"/>
              <a:ext cx="1270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0" name="Freeform 23"/>
            <p:cNvSpPr>
              <a:spLocks noChangeArrowheads="1"/>
            </p:cNvSpPr>
            <p:nvPr/>
          </p:nvSpPr>
          <p:spPr bwMode="auto">
            <a:xfrm>
              <a:off x="836613" y="1860550"/>
              <a:ext cx="666750" cy="1408112"/>
            </a:xfrm>
            <a:custGeom>
              <a:avLst/>
              <a:gdLst>
                <a:gd name="T0" fmla="*/ 53 w 53"/>
                <a:gd name="T1" fmla="*/ 113 h 113"/>
                <a:gd name="T2" fmla="*/ 50 w 53"/>
                <a:gd name="T3" fmla="*/ 100 h 113"/>
                <a:gd name="T4" fmla="*/ 48 w 53"/>
                <a:gd name="T5" fmla="*/ 89 h 113"/>
                <a:gd name="T6" fmla="*/ 53 w 53"/>
                <a:gd name="T7" fmla="*/ 73 h 113"/>
                <a:gd name="T8" fmla="*/ 46 w 53"/>
                <a:gd name="T9" fmla="*/ 78 h 113"/>
                <a:gd name="T10" fmla="*/ 46 w 53"/>
                <a:gd name="T11" fmla="*/ 68 h 113"/>
                <a:gd name="T12" fmla="*/ 43 w 53"/>
                <a:gd name="T13" fmla="*/ 44 h 113"/>
                <a:gd name="T14" fmla="*/ 43 w 53"/>
                <a:gd name="T15" fmla="*/ 60 h 113"/>
                <a:gd name="T16" fmla="*/ 37 w 53"/>
                <a:gd name="T17" fmla="*/ 34 h 113"/>
                <a:gd name="T18" fmla="*/ 45 w 53"/>
                <a:gd name="T19" fmla="*/ 23 h 113"/>
                <a:gd name="T20" fmla="*/ 32 w 53"/>
                <a:gd name="T21" fmla="*/ 23 h 113"/>
                <a:gd name="T22" fmla="*/ 45 w 53"/>
                <a:gd name="T23" fmla="*/ 14 h 113"/>
                <a:gd name="T24" fmla="*/ 32 w 53"/>
                <a:gd name="T25" fmla="*/ 18 h 113"/>
                <a:gd name="T26" fmla="*/ 36 w 53"/>
                <a:gd name="T27" fmla="*/ 8 h 113"/>
                <a:gd name="T28" fmla="*/ 24 w 53"/>
                <a:gd name="T29" fmla="*/ 11 h 113"/>
                <a:gd name="T30" fmla="*/ 14 w 53"/>
                <a:gd name="T31" fmla="*/ 0 h 113"/>
                <a:gd name="T32" fmla="*/ 19 w 53"/>
                <a:gd name="T33" fmla="*/ 14 h 113"/>
                <a:gd name="T34" fmla="*/ 10 w 53"/>
                <a:gd name="T35" fmla="*/ 10 h 113"/>
                <a:gd name="T36" fmla="*/ 4 w 53"/>
                <a:gd name="T37" fmla="*/ 1 h 113"/>
                <a:gd name="T38" fmla="*/ 0 w 53"/>
                <a:gd name="T39" fmla="*/ 7 h 113"/>
                <a:gd name="T40" fmla="*/ 1 w 53"/>
                <a:gd name="T41" fmla="*/ 10 h 113"/>
                <a:gd name="T42" fmla="*/ 22 w 53"/>
                <a:gd name="T43" fmla="*/ 23 h 113"/>
                <a:gd name="T44" fmla="*/ 8 w 53"/>
                <a:gd name="T45" fmla="*/ 21 h 113"/>
                <a:gd name="T46" fmla="*/ 18 w 53"/>
                <a:gd name="T47" fmla="*/ 27 h 113"/>
                <a:gd name="T48" fmla="*/ 12 w 53"/>
                <a:gd name="T49" fmla="*/ 47 h 113"/>
                <a:gd name="T50" fmla="*/ 12 w 53"/>
                <a:gd name="T51" fmla="*/ 67 h 113"/>
                <a:gd name="T52" fmla="*/ 7 w 53"/>
                <a:gd name="T53" fmla="*/ 54 h 113"/>
                <a:gd name="T54" fmla="*/ 6 w 53"/>
                <a:gd name="T55" fmla="*/ 78 h 113"/>
                <a:gd name="T56" fmla="*/ 10 w 53"/>
                <a:gd name="T57" fmla="*/ 98 h 113"/>
                <a:gd name="T58" fmla="*/ 3 w 53"/>
                <a:gd name="T59" fmla="*/ 85 h 113"/>
                <a:gd name="T60" fmla="*/ 6 w 53"/>
                <a:gd name="T61" fmla="*/ 103 h 113"/>
                <a:gd name="T62" fmla="*/ 6 w 53"/>
                <a:gd name="T63" fmla="*/ 112 h 113"/>
                <a:gd name="T64" fmla="*/ 14 w 53"/>
                <a:gd name="T65" fmla="*/ 110 h 113"/>
                <a:gd name="T66" fmla="*/ 12 w 53"/>
                <a:gd name="T67" fmla="*/ 96 h 113"/>
                <a:gd name="T68" fmla="*/ 20 w 53"/>
                <a:gd name="T69" fmla="*/ 54 h 113"/>
                <a:gd name="T70" fmla="*/ 27 w 53"/>
                <a:gd name="T71" fmla="*/ 26 h 113"/>
                <a:gd name="T72" fmla="*/ 29 w 53"/>
                <a:gd name="T73" fmla="*/ 30 h 113"/>
                <a:gd name="T74" fmla="*/ 43 w 53"/>
                <a:gd name="T75" fmla="*/ 110 h 113"/>
                <a:gd name="T76" fmla="*/ 53 w 53"/>
                <a:gd name="T7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13">
                  <a:moveTo>
                    <a:pt x="53" y="113"/>
                  </a:moveTo>
                  <a:cubicBezTo>
                    <a:pt x="52" y="108"/>
                    <a:pt x="51" y="102"/>
                    <a:pt x="50" y="100"/>
                  </a:cubicBezTo>
                  <a:cubicBezTo>
                    <a:pt x="48" y="96"/>
                    <a:pt x="48" y="89"/>
                    <a:pt x="48" y="89"/>
                  </a:cubicBezTo>
                  <a:cubicBezTo>
                    <a:pt x="52" y="88"/>
                    <a:pt x="53" y="73"/>
                    <a:pt x="53" y="73"/>
                  </a:cubicBezTo>
                  <a:cubicBezTo>
                    <a:pt x="53" y="73"/>
                    <a:pt x="48" y="79"/>
                    <a:pt x="46" y="78"/>
                  </a:cubicBezTo>
                  <a:cubicBezTo>
                    <a:pt x="44" y="78"/>
                    <a:pt x="45" y="75"/>
                    <a:pt x="46" y="68"/>
                  </a:cubicBezTo>
                  <a:cubicBezTo>
                    <a:pt x="47" y="62"/>
                    <a:pt x="43" y="44"/>
                    <a:pt x="43" y="44"/>
                  </a:cubicBezTo>
                  <a:cubicBezTo>
                    <a:pt x="44" y="49"/>
                    <a:pt x="43" y="60"/>
                    <a:pt x="43" y="60"/>
                  </a:cubicBezTo>
                  <a:cubicBezTo>
                    <a:pt x="43" y="60"/>
                    <a:pt x="38" y="40"/>
                    <a:pt x="37" y="34"/>
                  </a:cubicBezTo>
                  <a:cubicBezTo>
                    <a:pt x="37" y="29"/>
                    <a:pt x="44" y="24"/>
                    <a:pt x="45" y="23"/>
                  </a:cubicBezTo>
                  <a:cubicBezTo>
                    <a:pt x="39" y="28"/>
                    <a:pt x="32" y="23"/>
                    <a:pt x="32" y="23"/>
                  </a:cubicBezTo>
                  <a:cubicBezTo>
                    <a:pt x="35" y="22"/>
                    <a:pt x="43" y="16"/>
                    <a:pt x="45" y="14"/>
                  </a:cubicBezTo>
                  <a:cubicBezTo>
                    <a:pt x="41" y="16"/>
                    <a:pt x="32" y="18"/>
                    <a:pt x="32" y="1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14"/>
                    <a:pt x="28" y="17"/>
                    <a:pt x="24" y="11"/>
                  </a:cubicBezTo>
                  <a:cubicBezTo>
                    <a:pt x="21" y="5"/>
                    <a:pt x="14" y="0"/>
                    <a:pt x="14" y="0"/>
                  </a:cubicBezTo>
                  <a:cubicBezTo>
                    <a:pt x="17" y="4"/>
                    <a:pt x="19" y="14"/>
                    <a:pt x="19" y="14"/>
                  </a:cubicBezTo>
                  <a:cubicBezTo>
                    <a:pt x="19" y="14"/>
                    <a:pt x="17" y="13"/>
                    <a:pt x="10" y="10"/>
                  </a:cubicBezTo>
                  <a:cubicBezTo>
                    <a:pt x="5" y="8"/>
                    <a:pt x="4" y="4"/>
                    <a:pt x="4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23"/>
                    <a:pt x="25" y="20"/>
                    <a:pt x="22" y="23"/>
                  </a:cubicBezTo>
                  <a:cubicBezTo>
                    <a:pt x="18" y="26"/>
                    <a:pt x="8" y="21"/>
                    <a:pt x="8" y="21"/>
                  </a:cubicBezTo>
                  <a:cubicBezTo>
                    <a:pt x="10" y="25"/>
                    <a:pt x="18" y="27"/>
                    <a:pt x="18" y="27"/>
                  </a:cubicBezTo>
                  <a:cubicBezTo>
                    <a:pt x="18" y="27"/>
                    <a:pt x="18" y="35"/>
                    <a:pt x="12" y="47"/>
                  </a:cubicBezTo>
                  <a:cubicBezTo>
                    <a:pt x="7" y="58"/>
                    <a:pt x="12" y="67"/>
                    <a:pt x="12" y="67"/>
                  </a:cubicBezTo>
                  <a:cubicBezTo>
                    <a:pt x="8" y="67"/>
                    <a:pt x="7" y="54"/>
                    <a:pt x="7" y="54"/>
                  </a:cubicBezTo>
                  <a:cubicBezTo>
                    <a:pt x="7" y="54"/>
                    <a:pt x="7" y="72"/>
                    <a:pt x="6" y="78"/>
                  </a:cubicBezTo>
                  <a:cubicBezTo>
                    <a:pt x="5" y="84"/>
                    <a:pt x="10" y="98"/>
                    <a:pt x="10" y="98"/>
                  </a:cubicBezTo>
                  <a:cubicBezTo>
                    <a:pt x="5" y="98"/>
                    <a:pt x="3" y="85"/>
                    <a:pt x="3" y="85"/>
                  </a:cubicBezTo>
                  <a:cubicBezTo>
                    <a:pt x="2" y="87"/>
                    <a:pt x="4" y="98"/>
                    <a:pt x="6" y="103"/>
                  </a:cubicBezTo>
                  <a:cubicBezTo>
                    <a:pt x="7" y="105"/>
                    <a:pt x="7" y="109"/>
                    <a:pt x="6" y="112"/>
                  </a:cubicBezTo>
                  <a:cubicBezTo>
                    <a:pt x="9" y="112"/>
                    <a:pt x="13" y="112"/>
                    <a:pt x="14" y="110"/>
                  </a:cubicBezTo>
                  <a:cubicBezTo>
                    <a:pt x="15" y="106"/>
                    <a:pt x="12" y="96"/>
                    <a:pt x="12" y="96"/>
                  </a:cubicBezTo>
                  <a:cubicBezTo>
                    <a:pt x="12" y="96"/>
                    <a:pt x="19" y="55"/>
                    <a:pt x="20" y="54"/>
                  </a:cubicBezTo>
                  <a:cubicBezTo>
                    <a:pt x="21" y="54"/>
                    <a:pt x="25" y="37"/>
                    <a:pt x="27" y="2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6" y="101"/>
                    <a:pt x="43" y="110"/>
                  </a:cubicBezTo>
                  <a:cubicBezTo>
                    <a:pt x="43" y="110"/>
                    <a:pt x="48" y="113"/>
                    <a:pt x="53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1" name="Freeform 24"/>
            <p:cNvSpPr>
              <a:spLocks noChangeArrowheads="1"/>
            </p:cNvSpPr>
            <p:nvPr/>
          </p:nvSpPr>
          <p:spPr bwMode="auto">
            <a:xfrm>
              <a:off x="823913" y="1884363"/>
              <a:ext cx="112713" cy="163512"/>
            </a:xfrm>
            <a:custGeom>
              <a:avLst/>
              <a:gdLst>
                <a:gd name="T0" fmla="*/ 0 w 9"/>
                <a:gd name="T1" fmla="*/ 6 h 13"/>
                <a:gd name="T2" fmla="*/ 5 w 9"/>
                <a:gd name="T3" fmla="*/ 13 h 13"/>
                <a:gd name="T4" fmla="*/ 5 w 9"/>
                <a:gd name="T5" fmla="*/ 7 h 13"/>
                <a:gd name="T6" fmla="*/ 7 w 9"/>
                <a:gd name="T7" fmla="*/ 0 h 13"/>
                <a:gd name="T8" fmla="*/ 0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6"/>
                  </a:moveTo>
                  <a:cubicBezTo>
                    <a:pt x="0" y="6"/>
                    <a:pt x="2" y="12"/>
                    <a:pt x="5" y="13"/>
                  </a:cubicBezTo>
                  <a:cubicBezTo>
                    <a:pt x="5" y="13"/>
                    <a:pt x="3" y="8"/>
                    <a:pt x="5" y="7"/>
                  </a:cubicBezTo>
                  <a:cubicBezTo>
                    <a:pt x="5" y="7"/>
                    <a:pt x="9" y="4"/>
                    <a:pt x="7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2" name="Freeform 25"/>
            <p:cNvSpPr>
              <a:spLocks noChangeArrowheads="1"/>
            </p:cNvSpPr>
            <p:nvPr/>
          </p:nvSpPr>
          <p:spPr bwMode="auto">
            <a:xfrm>
              <a:off x="874713" y="949325"/>
              <a:ext cx="590550" cy="847725"/>
            </a:xfrm>
            <a:custGeom>
              <a:avLst/>
              <a:gdLst>
                <a:gd name="T0" fmla="*/ 14 w 47"/>
                <a:gd name="T1" fmla="*/ 0 h 68"/>
                <a:gd name="T2" fmla="*/ 20 w 47"/>
                <a:gd name="T3" fmla="*/ 7 h 68"/>
                <a:gd name="T4" fmla="*/ 30 w 47"/>
                <a:gd name="T5" fmla="*/ 5 h 68"/>
                <a:gd name="T6" fmla="*/ 40 w 47"/>
                <a:gd name="T7" fmla="*/ 46 h 68"/>
                <a:gd name="T8" fmla="*/ 47 w 47"/>
                <a:gd name="T9" fmla="*/ 66 h 68"/>
                <a:gd name="T10" fmla="*/ 24 w 47"/>
                <a:gd name="T11" fmla="*/ 68 h 68"/>
                <a:gd name="T12" fmla="*/ 2 w 47"/>
                <a:gd name="T13" fmla="*/ 66 h 68"/>
                <a:gd name="T14" fmla="*/ 0 w 47"/>
                <a:gd name="T15" fmla="*/ 20 h 68"/>
                <a:gd name="T16" fmla="*/ 14 w 47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cubicBezTo>
                    <a:pt x="14" y="0"/>
                    <a:pt x="17" y="7"/>
                    <a:pt x="20" y="7"/>
                  </a:cubicBezTo>
                  <a:cubicBezTo>
                    <a:pt x="20" y="7"/>
                    <a:pt x="25" y="9"/>
                    <a:pt x="3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3" name="Freeform 26"/>
            <p:cNvSpPr>
              <a:spLocks noChangeArrowheads="1"/>
            </p:cNvSpPr>
            <p:nvPr/>
          </p:nvSpPr>
          <p:spPr bwMode="auto">
            <a:xfrm>
              <a:off x="987425" y="1049338"/>
              <a:ext cx="125413" cy="112712"/>
            </a:xfrm>
            <a:custGeom>
              <a:avLst/>
              <a:gdLst>
                <a:gd name="T0" fmla="*/ 0 w 79"/>
                <a:gd name="T1" fmla="*/ 55 h 71"/>
                <a:gd name="T2" fmla="*/ 79 w 79"/>
                <a:gd name="T3" fmla="*/ 0 h 71"/>
                <a:gd name="T4" fmla="*/ 0 w 79"/>
                <a:gd name="T5" fmla="*/ 71 h 71"/>
                <a:gd name="T6" fmla="*/ 0 w 79"/>
                <a:gd name="T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0" y="55"/>
                  </a:moveTo>
                  <a:lnTo>
                    <a:pt x="79" y="0"/>
                  </a:lnTo>
                  <a:lnTo>
                    <a:pt x="0" y="7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4" name="Freeform 27"/>
            <p:cNvSpPr>
              <a:spLocks noChangeArrowheads="1"/>
            </p:cNvSpPr>
            <p:nvPr/>
          </p:nvSpPr>
          <p:spPr bwMode="auto">
            <a:xfrm>
              <a:off x="1163638" y="1074738"/>
              <a:ext cx="276225" cy="673100"/>
            </a:xfrm>
            <a:custGeom>
              <a:avLst/>
              <a:gdLst>
                <a:gd name="T0" fmla="*/ 0 w 22"/>
                <a:gd name="T1" fmla="*/ 0 h 54"/>
                <a:gd name="T2" fmla="*/ 8 w 22"/>
                <a:gd name="T3" fmla="*/ 6 h 54"/>
                <a:gd name="T4" fmla="*/ 15 w 22"/>
                <a:gd name="T5" fmla="*/ 29 h 54"/>
                <a:gd name="T6" fmla="*/ 22 w 22"/>
                <a:gd name="T7" fmla="*/ 50 h 54"/>
                <a:gd name="T8" fmla="*/ 6 w 22"/>
                <a:gd name="T9" fmla="*/ 49 h 54"/>
                <a:gd name="T10" fmla="*/ 13 w 22"/>
                <a:gd name="T11" fmla="*/ 44 h 54"/>
                <a:gd name="T12" fmla="*/ 6 w 22"/>
                <a:gd name="T13" fmla="*/ 34 h 54"/>
                <a:gd name="T14" fmla="*/ 8 w 22"/>
                <a:gd name="T15" fmla="*/ 28 h 54"/>
                <a:gd name="T16" fmla="*/ 7 w 22"/>
                <a:gd name="T17" fmla="*/ 8 h 54"/>
                <a:gd name="T18" fmla="*/ 0 w 22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54">
                  <a:moveTo>
                    <a:pt x="0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9" y="54"/>
                    <a:pt x="6" y="49"/>
                  </a:cubicBezTo>
                  <a:cubicBezTo>
                    <a:pt x="6" y="49"/>
                    <a:pt x="14" y="52"/>
                    <a:pt x="13" y="44"/>
                  </a:cubicBezTo>
                  <a:cubicBezTo>
                    <a:pt x="12" y="36"/>
                    <a:pt x="8" y="37"/>
                    <a:pt x="6" y="34"/>
                  </a:cubicBezTo>
                  <a:cubicBezTo>
                    <a:pt x="6" y="34"/>
                    <a:pt x="8" y="34"/>
                    <a:pt x="8" y="28"/>
                  </a:cubicBezTo>
                  <a:cubicBezTo>
                    <a:pt x="8" y="22"/>
                    <a:pt x="7" y="8"/>
                    <a:pt x="7" y="8"/>
                  </a:cubicBez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5" name="Freeform 28"/>
            <p:cNvSpPr>
              <a:spLocks noChangeArrowheads="1"/>
            </p:cNvSpPr>
            <p:nvPr/>
          </p:nvSpPr>
          <p:spPr bwMode="auto">
            <a:xfrm>
              <a:off x="673100" y="974725"/>
              <a:ext cx="365125" cy="1047750"/>
            </a:xfrm>
            <a:custGeom>
              <a:avLst/>
              <a:gdLst>
                <a:gd name="T0" fmla="*/ 12 w 29"/>
                <a:gd name="T1" fmla="*/ 84 h 84"/>
                <a:gd name="T2" fmla="*/ 20 w 29"/>
                <a:gd name="T3" fmla="*/ 75 h 84"/>
                <a:gd name="T4" fmla="*/ 27 w 29"/>
                <a:gd name="T5" fmla="*/ 44 h 84"/>
                <a:gd name="T6" fmla="*/ 29 w 29"/>
                <a:gd name="T7" fmla="*/ 0 h 84"/>
                <a:gd name="T8" fmla="*/ 25 w 29"/>
                <a:gd name="T9" fmla="*/ 4 h 84"/>
                <a:gd name="T10" fmla="*/ 7 w 29"/>
                <a:gd name="T11" fmla="*/ 9 h 84"/>
                <a:gd name="T12" fmla="*/ 0 w 29"/>
                <a:gd name="T13" fmla="*/ 46 h 84"/>
                <a:gd name="T14" fmla="*/ 3 w 29"/>
                <a:gd name="T15" fmla="*/ 63 h 84"/>
                <a:gd name="T16" fmla="*/ 12 w 29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84">
                  <a:moveTo>
                    <a:pt x="12" y="84"/>
                  </a:moveTo>
                  <a:cubicBezTo>
                    <a:pt x="12" y="84"/>
                    <a:pt x="13" y="78"/>
                    <a:pt x="20" y="75"/>
                  </a:cubicBezTo>
                  <a:cubicBezTo>
                    <a:pt x="20" y="75"/>
                    <a:pt x="27" y="59"/>
                    <a:pt x="27" y="44"/>
                  </a:cubicBezTo>
                  <a:cubicBezTo>
                    <a:pt x="28" y="28"/>
                    <a:pt x="27" y="4"/>
                    <a:pt x="29" y="0"/>
                  </a:cubicBezTo>
                  <a:cubicBezTo>
                    <a:pt x="29" y="0"/>
                    <a:pt x="27" y="1"/>
                    <a:pt x="25" y="4"/>
                  </a:cubicBezTo>
                  <a:cubicBezTo>
                    <a:pt x="25" y="4"/>
                    <a:pt x="10" y="7"/>
                    <a:pt x="7" y="9"/>
                  </a:cubicBezTo>
                  <a:cubicBezTo>
                    <a:pt x="7" y="9"/>
                    <a:pt x="2" y="22"/>
                    <a:pt x="0" y="46"/>
                  </a:cubicBezTo>
                  <a:cubicBezTo>
                    <a:pt x="0" y="46"/>
                    <a:pt x="2" y="61"/>
                    <a:pt x="3" y="63"/>
                  </a:cubicBezTo>
                  <a:cubicBezTo>
                    <a:pt x="4" y="65"/>
                    <a:pt x="8" y="76"/>
                    <a:pt x="12" y="8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6" name="Freeform 29"/>
            <p:cNvSpPr>
              <a:spLocks noChangeArrowheads="1"/>
            </p:cNvSpPr>
            <p:nvPr/>
          </p:nvSpPr>
          <p:spPr bwMode="auto">
            <a:xfrm>
              <a:off x="987425" y="1735138"/>
              <a:ext cx="427038" cy="112712"/>
            </a:xfrm>
            <a:custGeom>
              <a:avLst/>
              <a:gdLst>
                <a:gd name="T0" fmla="*/ 32 w 34"/>
                <a:gd name="T1" fmla="*/ 0 h 9"/>
                <a:gd name="T2" fmla="*/ 1 w 34"/>
                <a:gd name="T3" fmla="*/ 4 h 9"/>
                <a:gd name="T4" fmla="*/ 0 w 34"/>
                <a:gd name="T5" fmla="*/ 5 h 9"/>
                <a:gd name="T6" fmla="*/ 34 w 34"/>
                <a:gd name="T7" fmla="*/ 4 h 9"/>
                <a:gd name="T8" fmla="*/ 32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2" y="0"/>
                  </a:moveTo>
                  <a:cubicBezTo>
                    <a:pt x="21" y="5"/>
                    <a:pt x="7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20" y="9"/>
                    <a:pt x="34" y="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7" name="Freeform 30"/>
            <p:cNvSpPr>
              <a:spLocks noChangeArrowheads="1"/>
            </p:cNvSpPr>
            <p:nvPr/>
          </p:nvSpPr>
          <p:spPr bwMode="auto">
            <a:xfrm>
              <a:off x="898525" y="1074738"/>
              <a:ext cx="127000" cy="573087"/>
            </a:xfrm>
            <a:custGeom>
              <a:avLst/>
              <a:gdLst>
                <a:gd name="T0" fmla="*/ 8 w 10"/>
                <a:gd name="T1" fmla="*/ 46 h 46"/>
                <a:gd name="T2" fmla="*/ 9 w 10"/>
                <a:gd name="T3" fmla="*/ 36 h 46"/>
                <a:gd name="T4" fmla="*/ 10 w 10"/>
                <a:gd name="T5" fmla="*/ 34 h 46"/>
                <a:gd name="T6" fmla="*/ 1 w 10"/>
                <a:gd name="T7" fmla="*/ 5 h 46"/>
                <a:gd name="T8" fmla="*/ 4 w 10"/>
                <a:gd name="T9" fmla="*/ 4 h 46"/>
                <a:gd name="T10" fmla="*/ 1 w 10"/>
                <a:gd name="T11" fmla="*/ 0 h 46"/>
                <a:gd name="T12" fmla="*/ 3 w 10"/>
                <a:gd name="T13" fmla="*/ 4 h 46"/>
                <a:gd name="T14" fmla="*/ 0 w 10"/>
                <a:gd name="T15" fmla="*/ 5 h 46"/>
                <a:gd name="T16" fmla="*/ 8 w 10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6">
                  <a:moveTo>
                    <a:pt x="8" y="46"/>
                  </a:moveTo>
                  <a:cubicBezTo>
                    <a:pt x="9" y="43"/>
                    <a:pt x="9" y="39"/>
                    <a:pt x="9" y="36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6" y="23"/>
                    <a:pt x="1" y="5"/>
                    <a:pt x="1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1" y="0"/>
                    <a:pt x="1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4" y="22"/>
                    <a:pt x="7" y="38"/>
                    <a:pt x="8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8" name="Freeform 31"/>
            <p:cNvSpPr>
              <a:spLocks noChangeArrowheads="1"/>
            </p:cNvSpPr>
            <p:nvPr/>
          </p:nvSpPr>
          <p:spPr bwMode="auto">
            <a:xfrm>
              <a:off x="911225" y="1349375"/>
              <a:ext cx="0" cy="61912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5 h 5"/>
                <a:gd name="T4" fmla="*/ 0 w 1"/>
                <a:gd name="T5" fmla="*/ 2 h 5"/>
                <a:gd name="T6" fmla="*/ 0 w 1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0"/>
                    <a:pt x="0" y="1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59" name="Freeform 32"/>
            <p:cNvSpPr>
              <a:spLocks noChangeArrowheads="1"/>
            </p:cNvSpPr>
            <p:nvPr/>
          </p:nvSpPr>
          <p:spPr bwMode="auto">
            <a:xfrm>
              <a:off x="711200" y="1149350"/>
              <a:ext cx="238125" cy="760412"/>
            </a:xfrm>
            <a:custGeom>
              <a:avLst/>
              <a:gdLst>
                <a:gd name="T0" fmla="*/ 19 w 19"/>
                <a:gd name="T1" fmla="*/ 57 h 61"/>
                <a:gd name="T2" fmla="*/ 17 w 19"/>
                <a:gd name="T3" fmla="*/ 44 h 61"/>
                <a:gd name="T4" fmla="*/ 16 w 19"/>
                <a:gd name="T5" fmla="*/ 21 h 61"/>
                <a:gd name="T6" fmla="*/ 14 w 19"/>
                <a:gd name="T7" fmla="*/ 38 h 61"/>
                <a:gd name="T8" fmla="*/ 13 w 19"/>
                <a:gd name="T9" fmla="*/ 17 h 61"/>
                <a:gd name="T10" fmla="*/ 13 w 19"/>
                <a:gd name="T11" fmla="*/ 44 h 61"/>
                <a:gd name="T12" fmla="*/ 8 w 19"/>
                <a:gd name="T13" fmla="*/ 27 h 61"/>
                <a:gd name="T14" fmla="*/ 6 w 19"/>
                <a:gd name="T15" fmla="*/ 0 h 61"/>
                <a:gd name="T16" fmla="*/ 6 w 19"/>
                <a:gd name="T17" fmla="*/ 25 h 61"/>
                <a:gd name="T18" fmla="*/ 0 w 19"/>
                <a:gd name="T19" fmla="*/ 19 h 61"/>
                <a:gd name="T20" fmla="*/ 6 w 19"/>
                <a:gd name="T21" fmla="*/ 28 h 61"/>
                <a:gd name="T22" fmla="*/ 4 w 19"/>
                <a:gd name="T23" fmla="*/ 30 h 61"/>
                <a:gd name="T24" fmla="*/ 6 w 19"/>
                <a:gd name="T25" fmla="*/ 32 h 61"/>
                <a:gd name="T26" fmla="*/ 1 w 19"/>
                <a:gd name="T27" fmla="*/ 35 h 61"/>
                <a:gd name="T28" fmla="*/ 7 w 19"/>
                <a:gd name="T29" fmla="*/ 35 h 61"/>
                <a:gd name="T30" fmla="*/ 2 w 19"/>
                <a:gd name="T31" fmla="*/ 37 h 61"/>
                <a:gd name="T32" fmla="*/ 9 w 19"/>
                <a:gd name="T33" fmla="*/ 41 h 61"/>
                <a:gd name="T34" fmla="*/ 17 w 19"/>
                <a:gd name="T35" fmla="*/ 61 h 61"/>
                <a:gd name="T36" fmla="*/ 19 w 19"/>
                <a:gd name="T3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61">
                  <a:moveTo>
                    <a:pt x="19" y="57"/>
                  </a:moveTo>
                  <a:cubicBezTo>
                    <a:pt x="17" y="52"/>
                    <a:pt x="17" y="44"/>
                    <a:pt x="17" y="44"/>
                  </a:cubicBezTo>
                  <a:cubicBezTo>
                    <a:pt x="17" y="37"/>
                    <a:pt x="16" y="27"/>
                    <a:pt x="16" y="21"/>
                  </a:cubicBezTo>
                  <a:cubicBezTo>
                    <a:pt x="16" y="28"/>
                    <a:pt x="14" y="38"/>
                    <a:pt x="14" y="38"/>
                  </a:cubicBezTo>
                  <a:cubicBezTo>
                    <a:pt x="14" y="32"/>
                    <a:pt x="13" y="17"/>
                    <a:pt x="13" y="17"/>
                  </a:cubicBezTo>
                  <a:cubicBezTo>
                    <a:pt x="13" y="17"/>
                    <a:pt x="13" y="44"/>
                    <a:pt x="13" y="44"/>
                  </a:cubicBezTo>
                  <a:cubicBezTo>
                    <a:pt x="9" y="40"/>
                    <a:pt x="8" y="27"/>
                    <a:pt x="8" y="27"/>
                  </a:cubicBezTo>
                  <a:cubicBezTo>
                    <a:pt x="9" y="19"/>
                    <a:pt x="6" y="0"/>
                    <a:pt x="6" y="0"/>
                  </a:cubicBezTo>
                  <a:cubicBezTo>
                    <a:pt x="6" y="0"/>
                    <a:pt x="8" y="23"/>
                    <a:pt x="6" y="25"/>
                  </a:cubicBezTo>
                  <a:cubicBezTo>
                    <a:pt x="3" y="27"/>
                    <a:pt x="0" y="19"/>
                    <a:pt x="0" y="19"/>
                  </a:cubicBezTo>
                  <a:cubicBezTo>
                    <a:pt x="1" y="25"/>
                    <a:pt x="5" y="28"/>
                    <a:pt x="6" y="28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6" y="30"/>
                    <a:pt x="6" y="32"/>
                    <a:pt x="6" y="32"/>
                  </a:cubicBezTo>
                  <a:cubicBezTo>
                    <a:pt x="5" y="32"/>
                    <a:pt x="1" y="35"/>
                    <a:pt x="1" y="35"/>
                  </a:cubicBezTo>
                  <a:cubicBezTo>
                    <a:pt x="4" y="34"/>
                    <a:pt x="7" y="35"/>
                    <a:pt x="7" y="35"/>
                  </a:cubicBezTo>
                  <a:cubicBezTo>
                    <a:pt x="5" y="35"/>
                    <a:pt x="2" y="37"/>
                    <a:pt x="2" y="37"/>
                  </a:cubicBezTo>
                  <a:cubicBezTo>
                    <a:pt x="6" y="36"/>
                    <a:pt x="8" y="40"/>
                    <a:pt x="9" y="41"/>
                  </a:cubicBezTo>
                  <a:cubicBezTo>
                    <a:pt x="9" y="42"/>
                    <a:pt x="14" y="54"/>
                    <a:pt x="17" y="61"/>
                  </a:cubicBezTo>
                  <a:cubicBezTo>
                    <a:pt x="17" y="61"/>
                    <a:pt x="18" y="59"/>
                    <a:pt x="1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0" name="Freeform 33"/>
            <p:cNvSpPr>
              <a:spLocks noChangeArrowheads="1"/>
            </p:cNvSpPr>
            <p:nvPr/>
          </p:nvSpPr>
          <p:spPr bwMode="auto">
            <a:xfrm>
              <a:off x="1238250" y="1000125"/>
              <a:ext cx="993775" cy="1122362"/>
            </a:xfrm>
            <a:custGeom>
              <a:avLst/>
              <a:gdLst>
                <a:gd name="T0" fmla="*/ 0 w 79"/>
                <a:gd name="T1" fmla="*/ 2 h 90"/>
                <a:gd name="T2" fmla="*/ 2 w 79"/>
                <a:gd name="T3" fmla="*/ 37 h 90"/>
                <a:gd name="T4" fmla="*/ 28 w 79"/>
                <a:gd name="T5" fmla="*/ 90 h 90"/>
                <a:gd name="T6" fmla="*/ 33 w 79"/>
                <a:gd name="T7" fmla="*/ 86 h 90"/>
                <a:gd name="T8" fmla="*/ 26 w 79"/>
                <a:gd name="T9" fmla="*/ 42 h 90"/>
                <a:gd name="T10" fmla="*/ 24 w 79"/>
                <a:gd name="T11" fmla="*/ 25 h 90"/>
                <a:gd name="T12" fmla="*/ 38 w 79"/>
                <a:gd name="T13" fmla="*/ 26 h 90"/>
                <a:gd name="T14" fmla="*/ 41 w 79"/>
                <a:gd name="T15" fmla="*/ 28 h 90"/>
                <a:gd name="T16" fmla="*/ 56 w 79"/>
                <a:gd name="T17" fmla="*/ 25 h 90"/>
                <a:gd name="T18" fmla="*/ 78 w 79"/>
                <a:gd name="T19" fmla="*/ 22 h 90"/>
                <a:gd name="T20" fmla="*/ 75 w 79"/>
                <a:gd name="T21" fmla="*/ 10 h 90"/>
                <a:gd name="T22" fmla="*/ 43 w 79"/>
                <a:gd name="T23" fmla="*/ 12 h 90"/>
                <a:gd name="T24" fmla="*/ 32 w 79"/>
                <a:gd name="T25" fmla="*/ 11 h 90"/>
                <a:gd name="T26" fmla="*/ 27 w 79"/>
                <a:gd name="T27" fmla="*/ 11 h 90"/>
                <a:gd name="T28" fmla="*/ 25 w 79"/>
                <a:gd name="T29" fmla="*/ 8 h 90"/>
                <a:gd name="T30" fmla="*/ 22 w 79"/>
                <a:gd name="T31" fmla="*/ 8 h 90"/>
                <a:gd name="T32" fmla="*/ 20 w 79"/>
                <a:gd name="T33" fmla="*/ 2 h 90"/>
                <a:gd name="T34" fmla="*/ 9 w 79"/>
                <a:gd name="T35" fmla="*/ 1 h 90"/>
                <a:gd name="T36" fmla="*/ 3 w 79"/>
                <a:gd name="T37" fmla="*/ 0 h 90"/>
                <a:gd name="T38" fmla="*/ 0 w 79"/>
                <a:gd name="T3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90">
                  <a:moveTo>
                    <a:pt x="0" y="2"/>
                  </a:moveTo>
                  <a:cubicBezTo>
                    <a:pt x="0" y="2"/>
                    <a:pt x="0" y="25"/>
                    <a:pt x="2" y="37"/>
                  </a:cubicBezTo>
                  <a:cubicBezTo>
                    <a:pt x="2" y="37"/>
                    <a:pt x="14" y="82"/>
                    <a:pt x="28" y="90"/>
                  </a:cubicBezTo>
                  <a:cubicBezTo>
                    <a:pt x="28" y="90"/>
                    <a:pt x="33" y="87"/>
                    <a:pt x="33" y="86"/>
                  </a:cubicBezTo>
                  <a:cubicBezTo>
                    <a:pt x="34" y="84"/>
                    <a:pt x="27" y="45"/>
                    <a:pt x="26" y="42"/>
                  </a:cubicBezTo>
                  <a:cubicBezTo>
                    <a:pt x="25" y="39"/>
                    <a:pt x="24" y="25"/>
                    <a:pt x="24" y="25"/>
                  </a:cubicBezTo>
                  <a:cubicBezTo>
                    <a:pt x="24" y="25"/>
                    <a:pt x="36" y="26"/>
                    <a:pt x="38" y="26"/>
                  </a:cubicBezTo>
                  <a:cubicBezTo>
                    <a:pt x="38" y="26"/>
                    <a:pt x="38" y="29"/>
                    <a:pt x="41" y="28"/>
                  </a:cubicBezTo>
                  <a:cubicBezTo>
                    <a:pt x="44" y="28"/>
                    <a:pt x="55" y="26"/>
                    <a:pt x="56" y="25"/>
                  </a:cubicBezTo>
                  <a:cubicBezTo>
                    <a:pt x="58" y="25"/>
                    <a:pt x="77" y="22"/>
                    <a:pt x="78" y="22"/>
                  </a:cubicBezTo>
                  <a:cubicBezTo>
                    <a:pt x="79" y="21"/>
                    <a:pt x="76" y="11"/>
                    <a:pt x="75" y="10"/>
                  </a:cubicBezTo>
                  <a:cubicBezTo>
                    <a:pt x="75" y="9"/>
                    <a:pt x="49" y="11"/>
                    <a:pt x="43" y="12"/>
                  </a:cubicBezTo>
                  <a:cubicBezTo>
                    <a:pt x="43" y="12"/>
                    <a:pt x="33" y="11"/>
                    <a:pt x="32" y="11"/>
                  </a:cubicBezTo>
                  <a:cubicBezTo>
                    <a:pt x="31" y="10"/>
                    <a:pt x="27" y="11"/>
                    <a:pt x="27" y="11"/>
                  </a:cubicBezTo>
                  <a:cubicBezTo>
                    <a:pt x="27" y="11"/>
                    <a:pt x="26" y="8"/>
                    <a:pt x="25" y="8"/>
                  </a:cubicBezTo>
                  <a:cubicBezTo>
                    <a:pt x="25" y="8"/>
                    <a:pt x="22" y="8"/>
                    <a:pt x="22" y="8"/>
                  </a:cubicBezTo>
                  <a:cubicBezTo>
                    <a:pt x="22" y="8"/>
                    <a:pt x="23" y="4"/>
                    <a:pt x="20" y="2"/>
                  </a:cubicBezTo>
                  <a:cubicBezTo>
                    <a:pt x="16" y="1"/>
                    <a:pt x="11" y="2"/>
                    <a:pt x="9" y="1"/>
                  </a:cubicBezTo>
                  <a:cubicBezTo>
                    <a:pt x="7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1" name="Freeform 34"/>
            <p:cNvSpPr>
              <a:spLocks noChangeArrowheads="1"/>
            </p:cNvSpPr>
            <p:nvPr/>
          </p:nvSpPr>
          <p:spPr bwMode="auto">
            <a:xfrm>
              <a:off x="1238250" y="1012825"/>
              <a:ext cx="955675" cy="1035050"/>
            </a:xfrm>
            <a:custGeom>
              <a:avLst/>
              <a:gdLst>
                <a:gd name="T0" fmla="*/ 74 w 76"/>
                <a:gd name="T1" fmla="*/ 10 h 83"/>
                <a:gd name="T2" fmla="*/ 45 w 76"/>
                <a:gd name="T3" fmla="*/ 13 h 83"/>
                <a:gd name="T4" fmla="*/ 31 w 76"/>
                <a:gd name="T5" fmla="*/ 21 h 83"/>
                <a:gd name="T6" fmla="*/ 39 w 76"/>
                <a:gd name="T7" fmla="*/ 13 h 83"/>
                <a:gd name="T8" fmla="*/ 29 w 76"/>
                <a:gd name="T9" fmla="*/ 21 h 83"/>
                <a:gd name="T10" fmla="*/ 35 w 76"/>
                <a:gd name="T11" fmla="*/ 13 h 83"/>
                <a:gd name="T12" fmla="*/ 26 w 76"/>
                <a:gd name="T13" fmla="*/ 20 h 83"/>
                <a:gd name="T14" fmla="*/ 28 w 76"/>
                <a:gd name="T15" fmla="*/ 13 h 83"/>
                <a:gd name="T16" fmla="*/ 29 w 76"/>
                <a:gd name="T17" fmla="*/ 12 h 83"/>
                <a:gd name="T18" fmla="*/ 27 w 76"/>
                <a:gd name="T19" fmla="*/ 12 h 83"/>
                <a:gd name="T20" fmla="*/ 24 w 76"/>
                <a:gd name="T21" fmla="*/ 18 h 83"/>
                <a:gd name="T22" fmla="*/ 25 w 76"/>
                <a:gd name="T23" fmla="*/ 11 h 83"/>
                <a:gd name="T24" fmla="*/ 22 w 76"/>
                <a:gd name="T25" fmla="*/ 15 h 83"/>
                <a:gd name="T26" fmla="*/ 22 w 76"/>
                <a:gd name="T27" fmla="*/ 15 h 83"/>
                <a:gd name="T28" fmla="*/ 21 w 76"/>
                <a:gd name="T29" fmla="*/ 2 h 83"/>
                <a:gd name="T30" fmla="*/ 20 w 76"/>
                <a:gd name="T31" fmla="*/ 1 h 83"/>
                <a:gd name="T32" fmla="*/ 15 w 76"/>
                <a:gd name="T33" fmla="*/ 1 h 83"/>
                <a:gd name="T34" fmla="*/ 15 w 76"/>
                <a:gd name="T35" fmla="*/ 1 h 83"/>
                <a:gd name="T36" fmla="*/ 9 w 76"/>
                <a:gd name="T37" fmla="*/ 1 h 83"/>
                <a:gd name="T38" fmla="*/ 13 w 76"/>
                <a:gd name="T39" fmla="*/ 4 h 83"/>
                <a:gd name="T40" fmla="*/ 1 w 76"/>
                <a:gd name="T41" fmla="*/ 0 h 83"/>
                <a:gd name="T42" fmla="*/ 0 w 76"/>
                <a:gd name="T43" fmla="*/ 1 h 83"/>
                <a:gd name="T44" fmla="*/ 0 w 76"/>
                <a:gd name="T45" fmla="*/ 2 h 83"/>
                <a:gd name="T46" fmla="*/ 5 w 76"/>
                <a:gd name="T47" fmla="*/ 6 h 83"/>
                <a:gd name="T48" fmla="*/ 2 w 76"/>
                <a:gd name="T49" fmla="*/ 22 h 83"/>
                <a:gd name="T50" fmla="*/ 1 w 76"/>
                <a:gd name="T51" fmla="*/ 33 h 83"/>
                <a:gd name="T52" fmla="*/ 2 w 76"/>
                <a:gd name="T53" fmla="*/ 36 h 83"/>
                <a:gd name="T54" fmla="*/ 3 w 76"/>
                <a:gd name="T55" fmla="*/ 41 h 83"/>
                <a:gd name="T56" fmla="*/ 6 w 76"/>
                <a:gd name="T57" fmla="*/ 23 h 83"/>
                <a:gd name="T58" fmla="*/ 8 w 76"/>
                <a:gd name="T59" fmla="*/ 7 h 83"/>
                <a:gd name="T60" fmla="*/ 7 w 76"/>
                <a:gd name="T61" fmla="*/ 24 h 83"/>
                <a:gd name="T62" fmla="*/ 8 w 76"/>
                <a:gd name="T63" fmla="*/ 42 h 83"/>
                <a:gd name="T64" fmla="*/ 21 w 76"/>
                <a:gd name="T65" fmla="*/ 74 h 83"/>
                <a:gd name="T66" fmla="*/ 28 w 76"/>
                <a:gd name="T67" fmla="*/ 83 h 83"/>
                <a:gd name="T68" fmla="*/ 25 w 76"/>
                <a:gd name="T69" fmla="*/ 51 h 83"/>
                <a:gd name="T70" fmla="*/ 23 w 76"/>
                <a:gd name="T71" fmla="*/ 23 h 83"/>
                <a:gd name="T72" fmla="*/ 33 w 76"/>
                <a:gd name="T73" fmla="*/ 22 h 83"/>
                <a:gd name="T74" fmla="*/ 43 w 76"/>
                <a:gd name="T75" fmla="*/ 21 h 83"/>
                <a:gd name="T76" fmla="*/ 41 w 76"/>
                <a:gd name="T77" fmla="*/ 23 h 83"/>
                <a:gd name="T78" fmla="*/ 52 w 76"/>
                <a:gd name="T79" fmla="*/ 22 h 83"/>
                <a:gd name="T80" fmla="*/ 76 w 76"/>
                <a:gd name="T81" fmla="*/ 19 h 83"/>
                <a:gd name="T82" fmla="*/ 74 w 76"/>
                <a:gd name="T83" fmla="*/ 1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3">
                  <a:moveTo>
                    <a:pt x="74" y="10"/>
                  </a:moveTo>
                  <a:cubicBezTo>
                    <a:pt x="72" y="9"/>
                    <a:pt x="45" y="13"/>
                    <a:pt x="45" y="13"/>
                  </a:cubicBezTo>
                  <a:cubicBezTo>
                    <a:pt x="45" y="13"/>
                    <a:pt x="35" y="21"/>
                    <a:pt x="31" y="21"/>
                  </a:cubicBezTo>
                  <a:cubicBezTo>
                    <a:pt x="31" y="21"/>
                    <a:pt x="41" y="16"/>
                    <a:pt x="39" y="13"/>
                  </a:cubicBezTo>
                  <a:cubicBezTo>
                    <a:pt x="37" y="10"/>
                    <a:pt x="29" y="21"/>
                    <a:pt x="29" y="21"/>
                  </a:cubicBezTo>
                  <a:cubicBezTo>
                    <a:pt x="29" y="21"/>
                    <a:pt x="31" y="15"/>
                    <a:pt x="35" y="13"/>
                  </a:cubicBezTo>
                  <a:cubicBezTo>
                    <a:pt x="35" y="13"/>
                    <a:pt x="30" y="11"/>
                    <a:pt x="26" y="20"/>
                  </a:cubicBezTo>
                  <a:cubicBezTo>
                    <a:pt x="26" y="20"/>
                    <a:pt x="27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1" y="11"/>
                    <a:pt x="28" y="11"/>
                    <a:pt x="27" y="12"/>
                  </a:cubicBezTo>
                  <a:cubicBezTo>
                    <a:pt x="25" y="13"/>
                    <a:pt x="24" y="18"/>
                    <a:pt x="24" y="18"/>
                  </a:cubicBezTo>
                  <a:cubicBezTo>
                    <a:pt x="24" y="18"/>
                    <a:pt x="22" y="12"/>
                    <a:pt x="25" y="11"/>
                  </a:cubicBezTo>
                  <a:cubicBezTo>
                    <a:pt x="25" y="11"/>
                    <a:pt x="21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1"/>
                    <a:pt x="16" y="6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9" y="1"/>
                    <a:pt x="9" y="1"/>
                  </a:cubicBezTo>
                  <a:cubicBezTo>
                    <a:pt x="10" y="1"/>
                    <a:pt x="11" y="4"/>
                    <a:pt x="13" y="4"/>
                  </a:cubicBezTo>
                  <a:cubicBezTo>
                    <a:pt x="13" y="4"/>
                    <a:pt x="5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4"/>
                    <a:pt x="4" y="6"/>
                    <a:pt x="5" y="6"/>
                  </a:cubicBezTo>
                  <a:cubicBezTo>
                    <a:pt x="7" y="7"/>
                    <a:pt x="2" y="11"/>
                    <a:pt x="2" y="22"/>
                  </a:cubicBezTo>
                  <a:cubicBezTo>
                    <a:pt x="2" y="26"/>
                    <a:pt x="2" y="30"/>
                    <a:pt x="1" y="33"/>
                  </a:cubicBezTo>
                  <a:cubicBezTo>
                    <a:pt x="1" y="34"/>
                    <a:pt x="2" y="35"/>
                    <a:pt x="2" y="36"/>
                  </a:cubicBezTo>
                  <a:cubicBezTo>
                    <a:pt x="2" y="36"/>
                    <a:pt x="2" y="38"/>
                    <a:pt x="3" y="4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42"/>
                    <a:pt x="8" y="42"/>
                  </a:cubicBezTo>
                  <a:cubicBezTo>
                    <a:pt x="10" y="43"/>
                    <a:pt x="20" y="74"/>
                    <a:pt x="21" y="74"/>
                  </a:cubicBezTo>
                  <a:cubicBezTo>
                    <a:pt x="22" y="75"/>
                    <a:pt x="28" y="83"/>
                    <a:pt x="28" y="83"/>
                  </a:cubicBezTo>
                  <a:cubicBezTo>
                    <a:pt x="28" y="83"/>
                    <a:pt x="25" y="54"/>
                    <a:pt x="25" y="51"/>
                  </a:cubicBezTo>
                  <a:cubicBezTo>
                    <a:pt x="25" y="49"/>
                    <a:pt x="23" y="23"/>
                    <a:pt x="23" y="23"/>
                  </a:cubicBezTo>
                  <a:cubicBezTo>
                    <a:pt x="23" y="23"/>
                    <a:pt x="32" y="23"/>
                    <a:pt x="33" y="22"/>
                  </a:cubicBezTo>
                  <a:cubicBezTo>
                    <a:pt x="35" y="22"/>
                    <a:pt x="41" y="21"/>
                    <a:pt x="43" y="21"/>
                  </a:cubicBezTo>
                  <a:cubicBezTo>
                    <a:pt x="43" y="21"/>
                    <a:pt x="40" y="22"/>
                    <a:pt x="41" y="23"/>
                  </a:cubicBezTo>
                  <a:cubicBezTo>
                    <a:pt x="42" y="25"/>
                    <a:pt x="49" y="23"/>
                    <a:pt x="52" y="22"/>
                  </a:cubicBezTo>
                  <a:cubicBezTo>
                    <a:pt x="54" y="22"/>
                    <a:pt x="76" y="19"/>
                    <a:pt x="76" y="19"/>
                  </a:cubicBezTo>
                  <a:cubicBezTo>
                    <a:pt x="76" y="19"/>
                    <a:pt x="76" y="11"/>
                    <a:pt x="74" y="1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2" name="Freeform 35"/>
            <p:cNvSpPr>
              <a:spLocks noChangeArrowheads="1"/>
            </p:cNvSpPr>
            <p:nvPr/>
          </p:nvSpPr>
          <p:spPr bwMode="auto">
            <a:xfrm>
              <a:off x="1038225" y="1023938"/>
              <a:ext cx="163513" cy="674687"/>
            </a:xfrm>
            <a:custGeom>
              <a:avLst/>
              <a:gdLst>
                <a:gd name="T0" fmla="*/ 0 w 13"/>
                <a:gd name="T1" fmla="*/ 49 h 54"/>
                <a:gd name="T2" fmla="*/ 7 w 13"/>
                <a:gd name="T3" fmla="*/ 54 h 54"/>
                <a:gd name="T4" fmla="*/ 13 w 13"/>
                <a:gd name="T5" fmla="*/ 48 h 54"/>
                <a:gd name="T6" fmla="*/ 11 w 13"/>
                <a:gd name="T7" fmla="*/ 12 h 54"/>
                <a:gd name="T8" fmla="*/ 9 w 13"/>
                <a:gd name="T9" fmla="*/ 7 h 54"/>
                <a:gd name="T10" fmla="*/ 11 w 13"/>
                <a:gd name="T11" fmla="*/ 3 h 54"/>
                <a:gd name="T12" fmla="*/ 7 w 13"/>
                <a:gd name="T13" fmla="*/ 1 h 54"/>
                <a:gd name="T14" fmla="*/ 4 w 13"/>
                <a:gd name="T15" fmla="*/ 6 h 54"/>
                <a:gd name="T16" fmla="*/ 2 w 13"/>
                <a:gd name="T17" fmla="*/ 11 h 54"/>
                <a:gd name="T18" fmla="*/ 0 w 13"/>
                <a:gd name="T1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4">
                  <a:moveTo>
                    <a:pt x="0" y="4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1" y="13"/>
                    <a:pt x="11" y="12"/>
                  </a:cubicBezTo>
                  <a:cubicBezTo>
                    <a:pt x="11" y="11"/>
                    <a:pt x="9" y="7"/>
                    <a:pt x="9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9" y="0"/>
                    <a:pt x="7" y="1"/>
                  </a:cubicBezTo>
                  <a:cubicBezTo>
                    <a:pt x="5" y="2"/>
                    <a:pt x="4" y="6"/>
                    <a:pt x="4" y="6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863" name="组合 184"/>
          <p:cNvGrpSpPr/>
          <p:nvPr/>
        </p:nvGrpSpPr>
        <p:grpSpPr bwMode="auto">
          <a:xfrm>
            <a:off x="7635875" y="1008063"/>
            <a:ext cx="746125" cy="1387475"/>
            <a:chOff x="436562" y="457200"/>
            <a:chExt cx="1568451" cy="2916238"/>
          </a:xfrm>
        </p:grpSpPr>
        <p:sp>
          <p:nvSpPr>
            <p:cNvPr id="338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8150" y="457200"/>
              <a:ext cx="1566863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5" name="Freeform 6"/>
            <p:cNvSpPr>
              <a:spLocks noChangeArrowheads="1"/>
            </p:cNvSpPr>
            <p:nvPr/>
          </p:nvSpPr>
          <p:spPr bwMode="auto">
            <a:xfrm>
              <a:off x="1185863" y="3081338"/>
              <a:ext cx="296863" cy="292100"/>
            </a:xfrm>
            <a:custGeom>
              <a:avLst/>
              <a:gdLst>
                <a:gd name="T0" fmla="*/ 3 w 17"/>
                <a:gd name="T1" fmla="*/ 4 h 17"/>
                <a:gd name="T2" fmla="*/ 1 w 17"/>
                <a:gd name="T3" fmla="*/ 11 h 17"/>
                <a:gd name="T4" fmla="*/ 6 w 17"/>
                <a:gd name="T5" fmla="*/ 13 h 17"/>
                <a:gd name="T6" fmla="*/ 8 w 17"/>
                <a:gd name="T7" fmla="*/ 16 h 17"/>
                <a:gd name="T8" fmla="*/ 15 w 17"/>
                <a:gd name="T9" fmla="*/ 13 h 17"/>
                <a:gd name="T10" fmla="*/ 16 w 17"/>
                <a:gd name="T11" fmla="*/ 6 h 17"/>
                <a:gd name="T12" fmla="*/ 17 w 17"/>
                <a:gd name="T13" fmla="*/ 4 h 17"/>
                <a:gd name="T14" fmla="*/ 17 w 17"/>
                <a:gd name="T15" fmla="*/ 0 h 17"/>
                <a:gd name="T16" fmla="*/ 3 w 17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3" y="4"/>
                  </a:moveTo>
                  <a:cubicBezTo>
                    <a:pt x="3" y="4"/>
                    <a:pt x="0" y="9"/>
                    <a:pt x="1" y="11"/>
                  </a:cubicBezTo>
                  <a:cubicBezTo>
                    <a:pt x="1" y="14"/>
                    <a:pt x="4" y="14"/>
                    <a:pt x="6" y="13"/>
                  </a:cubicBezTo>
                  <a:cubicBezTo>
                    <a:pt x="6" y="13"/>
                    <a:pt x="7" y="16"/>
                    <a:pt x="8" y="16"/>
                  </a:cubicBezTo>
                  <a:cubicBezTo>
                    <a:pt x="9" y="17"/>
                    <a:pt x="14" y="15"/>
                    <a:pt x="15" y="13"/>
                  </a:cubicBezTo>
                  <a:cubicBezTo>
                    <a:pt x="16" y="11"/>
                    <a:pt x="15" y="7"/>
                    <a:pt x="16" y="6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2"/>
                    <a:pt x="17" y="0"/>
                  </a:cubicBezTo>
                  <a:cubicBezTo>
                    <a:pt x="17" y="0"/>
                    <a:pt x="6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6" name="Freeform 7"/>
            <p:cNvSpPr>
              <a:spLocks noChangeArrowheads="1"/>
            </p:cNvSpPr>
            <p:nvPr/>
          </p:nvSpPr>
          <p:spPr bwMode="auto">
            <a:xfrm>
              <a:off x="1098550" y="2327275"/>
              <a:ext cx="279400" cy="925513"/>
            </a:xfrm>
            <a:custGeom>
              <a:avLst/>
              <a:gdLst>
                <a:gd name="T0" fmla="*/ 7 w 16"/>
                <a:gd name="T1" fmla="*/ 52 h 54"/>
                <a:gd name="T2" fmla="*/ 8 w 16"/>
                <a:gd name="T3" fmla="*/ 47 h 54"/>
                <a:gd name="T4" fmla="*/ 10 w 16"/>
                <a:gd name="T5" fmla="*/ 40 h 54"/>
                <a:gd name="T6" fmla="*/ 4 w 16"/>
                <a:gd name="T7" fmla="*/ 23 h 54"/>
                <a:gd name="T8" fmla="*/ 2 w 16"/>
                <a:gd name="T9" fmla="*/ 13 h 54"/>
                <a:gd name="T10" fmla="*/ 0 w 16"/>
                <a:gd name="T11" fmla="*/ 1 h 54"/>
                <a:gd name="T12" fmla="*/ 12 w 16"/>
                <a:gd name="T13" fmla="*/ 1 h 54"/>
                <a:gd name="T14" fmla="*/ 11 w 16"/>
                <a:gd name="T15" fmla="*/ 12 h 54"/>
                <a:gd name="T16" fmla="*/ 11 w 16"/>
                <a:gd name="T17" fmla="*/ 15 h 54"/>
                <a:gd name="T18" fmla="*/ 13 w 16"/>
                <a:gd name="T19" fmla="*/ 29 h 54"/>
                <a:gd name="T20" fmla="*/ 15 w 16"/>
                <a:gd name="T21" fmla="*/ 38 h 54"/>
                <a:gd name="T22" fmla="*/ 16 w 16"/>
                <a:gd name="T23" fmla="*/ 45 h 54"/>
                <a:gd name="T24" fmla="*/ 12 w 16"/>
                <a:gd name="T25" fmla="*/ 52 h 54"/>
                <a:gd name="T26" fmla="*/ 7 w 16"/>
                <a:gd name="T2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54">
                  <a:moveTo>
                    <a:pt x="7" y="52"/>
                  </a:moveTo>
                  <a:cubicBezTo>
                    <a:pt x="7" y="52"/>
                    <a:pt x="8" y="49"/>
                    <a:pt x="8" y="47"/>
                  </a:cubicBezTo>
                  <a:cubicBezTo>
                    <a:pt x="9" y="45"/>
                    <a:pt x="10" y="41"/>
                    <a:pt x="10" y="40"/>
                  </a:cubicBezTo>
                  <a:cubicBezTo>
                    <a:pt x="9" y="40"/>
                    <a:pt x="5" y="26"/>
                    <a:pt x="4" y="23"/>
                  </a:cubicBezTo>
                  <a:cubicBezTo>
                    <a:pt x="3" y="21"/>
                    <a:pt x="3" y="16"/>
                    <a:pt x="2" y="13"/>
                  </a:cubicBezTo>
                  <a:cubicBezTo>
                    <a:pt x="1" y="9"/>
                    <a:pt x="0" y="3"/>
                    <a:pt x="0" y="1"/>
                  </a:cubicBezTo>
                  <a:cubicBezTo>
                    <a:pt x="0" y="0"/>
                    <a:pt x="12" y="1"/>
                    <a:pt x="12" y="1"/>
                  </a:cubicBezTo>
                  <a:cubicBezTo>
                    <a:pt x="12" y="1"/>
                    <a:pt x="11" y="10"/>
                    <a:pt x="11" y="12"/>
                  </a:cubicBezTo>
                  <a:cubicBezTo>
                    <a:pt x="11" y="12"/>
                    <a:pt x="11" y="14"/>
                    <a:pt x="11" y="15"/>
                  </a:cubicBezTo>
                  <a:cubicBezTo>
                    <a:pt x="11" y="16"/>
                    <a:pt x="12" y="20"/>
                    <a:pt x="13" y="29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9" y="54"/>
                    <a:pt x="7" y="52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7" name="Freeform 8"/>
            <p:cNvSpPr>
              <a:spLocks noChangeArrowheads="1"/>
            </p:cNvSpPr>
            <p:nvPr/>
          </p:nvSpPr>
          <p:spPr bwMode="auto">
            <a:xfrm>
              <a:off x="1098550" y="2327275"/>
              <a:ext cx="279400" cy="908050"/>
            </a:xfrm>
            <a:custGeom>
              <a:avLst/>
              <a:gdLst>
                <a:gd name="T0" fmla="*/ 13 w 16"/>
                <a:gd name="T1" fmla="*/ 29 h 53"/>
                <a:gd name="T2" fmla="*/ 11 w 16"/>
                <a:gd name="T3" fmla="*/ 15 h 53"/>
                <a:gd name="T4" fmla="*/ 11 w 16"/>
                <a:gd name="T5" fmla="*/ 12 h 53"/>
                <a:gd name="T6" fmla="*/ 12 w 16"/>
                <a:gd name="T7" fmla="*/ 1 h 53"/>
                <a:gd name="T8" fmla="*/ 0 w 16"/>
                <a:gd name="T9" fmla="*/ 1 h 53"/>
                <a:gd name="T10" fmla="*/ 1 w 16"/>
                <a:gd name="T11" fmla="*/ 10 h 53"/>
                <a:gd name="T12" fmla="*/ 4 w 16"/>
                <a:gd name="T13" fmla="*/ 16 h 53"/>
                <a:gd name="T14" fmla="*/ 8 w 16"/>
                <a:gd name="T15" fmla="*/ 14 h 53"/>
                <a:gd name="T16" fmla="*/ 11 w 16"/>
                <a:gd name="T17" fmla="*/ 30 h 53"/>
                <a:gd name="T18" fmla="*/ 8 w 16"/>
                <a:gd name="T19" fmla="*/ 36 h 53"/>
                <a:gd name="T20" fmla="*/ 10 w 16"/>
                <a:gd name="T21" fmla="*/ 40 h 53"/>
                <a:gd name="T22" fmla="*/ 10 w 16"/>
                <a:gd name="T23" fmla="*/ 43 h 53"/>
                <a:gd name="T24" fmla="*/ 13 w 16"/>
                <a:gd name="T25" fmla="*/ 44 h 53"/>
                <a:gd name="T26" fmla="*/ 10 w 16"/>
                <a:gd name="T27" fmla="*/ 53 h 53"/>
                <a:gd name="T28" fmla="*/ 12 w 16"/>
                <a:gd name="T29" fmla="*/ 52 h 53"/>
                <a:gd name="T30" fmla="*/ 16 w 16"/>
                <a:gd name="T31" fmla="*/ 45 h 53"/>
                <a:gd name="T32" fmla="*/ 15 w 16"/>
                <a:gd name="T33" fmla="*/ 38 h 53"/>
                <a:gd name="T34" fmla="*/ 13 w 16"/>
                <a:gd name="T35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53">
                  <a:moveTo>
                    <a:pt x="13" y="29"/>
                  </a:moveTo>
                  <a:cubicBezTo>
                    <a:pt x="12" y="20"/>
                    <a:pt x="11" y="16"/>
                    <a:pt x="11" y="15"/>
                  </a:cubicBezTo>
                  <a:cubicBezTo>
                    <a:pt x="11" y="14"/>
                    <a:pt x="11" y="12"/>
                    <a:pt x="11" y="12"/>
                  </a:cubicBezTo>
                  <a:cubicBezTo>
                    <a:pt x="11" y="10"/>
                    <a:pt x="12" y="1"/>
                    <a:pt x="12" y="1"/>
                  </a:cubicBezTo>
                  <a:cubicBezTo>
                    <a:pt x="12" y="1"/>
                    <a:pt x="0" y="0"/>
                    <a:pt x="0" y="1"/>
                  </a:cubicBezTo>
                  <a:cubicBezTo>
                    <a:pt x="0" y="2"/>
                    <a:pt x="1" y="6"/>
                    <a:pt x="1" y="10"/>
                  </a:cubicBezTo>
                  <a:cubicBezTo>
                    <a:pt x="3" y="13"/>
                    <a:pt x="4" y="16"/>
                    <a:pt x="4" y="16"/>
                  </a:cubicBezTo>
                  <a:cubicBezTo>
                    <a:pt x="5" y="16"/>
                    <a:pt x="8" y="14"/>
                    <a:pt x="8" y="14"/>
                  </a:cubicBezTo>
                  <a:cubicBezTo>
                    <a:pt x="8" y="14"/>
                    <a:pt x="11" y="23"/>
                    <a:pt x="11" y="30"/>
                  </a:cubicBezTo>
                  <a:cubicBezTo>
                    <a:pt x="12" y="33"/>
                    <a:pt x="10" y="35"/>
                    <a:pt x="8" y="36"/>
                  </a:cubicBezTo>
                  <a:cubicBezTo>
                    <a:pt x="9" y="39"/>
                    <a:pt x="10" y="40"/>
                    <a:pt x="10" y="40"/>
                  </a:cubicBezTo>
                  <a:cubicBezTo>
                    <a:pt x="10" y="41"/>
                    <a:pt x="10" y="42"/>
                    <a:pt x="10" y="43"/>
                  </a:cubicBezTo>
                  <a:cubicBezTo>
                    <a:pt x="11" y="43"/>
                    <a:pt x="12" y="42"/>
                    <a:pt x="13" y="44"/>
                  </a:cubicBezTo>
                  <a:cubicBezTo>
                    <a:pt x="13" y="46"/>
                    <a:pt x="11" y="50"/>
                    <a:pt x="10" y="53"/>
                  </a:cubicBezTo>
                  <a:cubicBezTo>
                    <a:pt x="11" y="53"/>
                    <a:pt x="12" y="52"/>
                    <a:pt x="12" y="5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8"/>
                    <a:pt x="13" y="2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8" name="Freeform 9"/>
            <p:cNvSpPr>
              <a:spLocks noChangeArrowheads="1"/>
            </p:cNvSpPr>
            <p:nvPr/>
          </p:nvSpPr>
          <p:spPr bwMode="auto">
            <a:xfrm>
              <a:off x="436562" y="1263650"/>
              <a:ext cx="766763" cy="428625"/>
            </a:xfrm>
            <a:custGeom>
              <a:avLst/>
              <a:gdLst>
                <a:gd name="T0" fmla="*/ 1 w 44"/>
                <a:gd name="T1" fmla="*/ 21 h 25"/>
                <a:gd name="T2" fmla="*/ 6 w 44"/>
                <a:gd name="T3" fmla="*/ 24 h 25"/>
                <a:gd name="T4" fmla="*/ 11 w 44"/>
                <a:gd name="T5" fmla="*/ 24 h 25"/>
                <a:gd name="T6" fmla="*/ 17 w 44"/>
                <a:gd name="T7" fmla="*/ 24 h 25"/>
                <a:gd name="T8" fmla="*/ 18 w 44"/>
                <a:gd name="T9" fmla="*/ 23 h 25"/>
                <a:gd name="T10" fmla="*/ 26 w 44"/>
                <a:gd name="T11" fmla="*/ 22 h 25"/>
                <a:gd name="T12" fmla="*/ 43 w 44"/>
                <a:gd name="T13" fmla="*/ 15 h 25"/>
                <a:gd name="T14" fmla="*/ 40 w 44"/>
                <a:gd name="T15" fmla="*/ 0 h 25"/>
                <a:gd name="T16" fmla="*/ 37 w 44"/>
                <a:gd name="T17" fmla="*/ 11 h 25"/>
                <a:gd name="T18" fmla="*/ 27 w 44"/>
                <a:gd name="T19" fmla="*/ 16 h 25"/>
                <a:gd name="T20" fmla="*/ 16 w 44"/>
                <a:gd name="T21" fmla="*/ 20 h 25"/>
                <a:gd name="T22" fmla="*/ 9 w 44"/>
                <a:gd name="T23" fmla="*/ 21 h 25"/>
                <a:gd name="T24" fmla="*/ 1 w 44"/>
                <a:gd name="T25" fmla="*/ 20 h 25"/>
                <a:gd name="T26" fmla="*/ 1 w 44"/>
                <a:gd name="T2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5">
                  <a:moveTo>
                    <a:pt x="1" y="21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5"/>
                    <a:pt x="11" y="24"/>
                  </a:cubicBezTo>
                  <a:cubicBezTo>
                    <a:pt x="11" y="24"/>
                    <a:pt x="15" y="25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20" y="23"/>
                    <a:pt x="26" y="22"/>
                  </a:cubicBezTo>
                  <a:cubicBezTo>
                    <a:pt x="32" y="21"/>
                    <a:pt x="41" y="15"/>
                    <a:pt x="43" y="15"/>
                  </a:cubicBezTo>
                  <a:cubicBezTo>
                    <a:pt x="44" y="14"/>
                    <a:pt x="42" y="1"/>
                    <a:pt x="40" y="0"/>
                  </a:cubicBezTo>
                  <a:cubicBezTo>
                    <a:pt x="40" y="0"/>
                    <a:pt x="37" y="10"/>
                    <a:pt x="37" y="11"/>
                  </a:cubicBezTo>
                  <a:cubicBezTo>
                    <a:pt x="37" y="11"/>
                    <a:pt x="31" y="14"/>
                    <a:pt x="27" y="16"/>
                  </a:cubicBezTo>
                  <a:cubicBezTo>
                    <a:pt x="24" y="18"/>
                    <a:pt x="17" y="20"/>
                    <a:pt x="16" y="20"/>
                  </a:cubicBezTo>
                  <a:cubicBezTo>
                    <a:pt x="14" y="20"/>
                    <a:pt x="10" y="20"/>
                    <a:pt x="9" y="21"/>
                  </a:cubicBezTo>
                  <a:cubicBezTo>
                    <a:pt x="8" y="21"/>
                    <a:pt x="3" y="19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69" name="Freeform 10"/>
            <p:cNvSpPr>
              <a:spLocks noChangeArrowheads="1"/>
            </p:cNvSpPr>
            <p:nvPr/>
          </p:nvSpPr>
          <p:spPr bwMode="auto">
            <a:xfrm>
              <a:off x="715963" y="1263650"/>
              <a:ext cx="487363" cy="411163"/>
            </a:xfrm>
            <a:custGeom>
              <a:avLst/>
              <a:gdLst>
                <a:gd name="T0" fmla="*/ 24 w 28"/>
                <a:gd name="T1" fmla="*/ 0 h 24"/>
                <a:gd name="T2" fmla="*/ 24 w 28"/>
                <a:gd name="T3" fmla="*/ 0 h 24"/>
                <a:gd name="T4" fmla="*/ 23 w 28"/>
                <a:gd name="T5" fmla="*/ 3 h 24"/>
                <a:gd name="T6" fmla="*/ 24 w 28"/>
                <a:gd name="T7" fmla="*/ 8 h 24"/>
                <a:gd name="T8" fmla="*/ 23 w 28"/>
                <a:gd name="T9" fmla="*/ 14 h 24"/>
                <a:gd name="T10" fmla="*/ 8 w 28"/>
                <a:gd name="T11" fmla="*/ 21 h 24"/>
                <a:gd name="T12" fmla="*/ 5 w 28"/>
                <a:gd name="T13" fmla="*/ 21 h 24"/>
                <a:gd name="T14" fmla="*/ 0 w 28"/>
                <a:gd name="T15" fmla="*/ 24 h 24"/>
                <a:gd name="T16" fmla="*/ 1 w 28"/>
                <a:gd name="T17" fmla="*/ 24 h 24"/>
                <a:gd name="T18" fmla="*/ 2 w 28"/>
                <a:gd name="T19" fmla="*/ 23 h 24"/>
                <a:gd name="T20" fmla="*/ 10 w 28"/>
                <a:gd name="T21" fmla="*/ 22 h 24"/>
                <a:gd name="T22" fmla="*/ 27 w 28"/>
                <a:gd name="T23" fmla="*/ 15 h 24"/>
                <a:gd name="T24" fmla="*/ 24 w 28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4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"/>
                    <a:pt x="23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10"/>
                    <a:pt x="24" y="13"/>
                    <a:pt x="23" y="14"/>
                  </a:cubicBezTo>
                  <a:cubicBezTo>
                    <a:pt x="22" y="15"/>
                    <a:pt x="12" y="21"/>
                    <a:pt x="8" y="21"/>
                  </a:cubicBezTo>
                  <a:cubicBezTo>
                    <a:pt x="8" y="21"/>
                    <a:pt x="6" y="20"/>
                    <a:pt x="5" y="21"/>
                  </a:cubicBezTo>
                  <a:cubicBezTo>
                    <a:pt x="4" y="22"/>
                    <a:pt x="2" y="23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23"/>
                    <a:pt x="10" y="22"/>
                  </a:cubicBezTo>
                  <a:cubicBezTo>
                    <a:pt x="16" y="21"/>
                    <a:pt x="25" y="15"/>
                    <a:pt x="27" y="15"/>
                  </a:cubicBezTo>
                  <a:cubicBezTo>
                    <a:pt x="28" y="15"/>
                    <a:pt x="26" y="3"/>
                    <a:pt x="2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0" name="Freeform 11"/>
            <p:cNvSpPr>
              <a:spLocks noChangeArrowheads="1"/>
            </p:cNvSpPr>
            <p:nvPr/>
          </p:nvSpPr>
          <p:spPr bwMode="auto">
            <a:xfrm>
              <a:off x="1308100" y="2224088"/>
              <a:ext cx="296863" cy="1081088"/>
            </a:xfrm>
            <a:custGeom>
              <a:avLst/>
              <a:gdLst>
                <a:gd name="T0" fmla="*/ 0 w 17"/>
                <a:gd name="T1" fmla="*/ 60 h 63"/>
                <a:gd name="T2" fmla="*/ 2 w 17"/>
                <a:gd name="T3" fmla="*/ 54 h 63"/>
                <a:gd name="T4" fmla="*/ 4 w 17"/>
                <a:gd name="T5" fmla="*/ 45 h 63"/>
                <a:gd name="T6" fmla="*/ 7 w 17"/>
                <a:gd name="T7" fmla="*/ 18 h 63"/>
                <a:gd name="T8" fmla="*/ 4 w 17"/>
                <a:gd name="T9" fmla="*/ 8 h 63"/>
                <a:gd name="T10" fmla="*/ 8 w 17"/>
                <a:gd name="T11" fmla="*/ 0 h 63"/>
                <a:gd name="T12" fmla="*/ 14 w 17"/>
                <a:gd name="T13" fmla="*/ 6 h 63"/>
                <a:gd name="T14" fmla="*/ 15 w 17"/>
                <a:gd name="T15" fmla="*/ 14 h 63"/>
                <a:gd name="T16" fmla="*/ 16 w 17"/>
                <a:gd name="T17" fmla="*/ 27 h 63"/>
                <a:gd name="T18" fmla="*/ 10 w 17"/>
                <a:gd name="T19" fmla="*/ 44 h 63"/>
                <a:gd name="T20" fmla="*/ 10 w 17"/>
                <a:gd name="T21" fmla="*/ 50 h 63"/>
                <a:gd name="T22" fmla="*/ 8 w 17"/>
                <a:gd name="T23" fmla="*/ 55 h 63"/>
                <a:gd name="T24" fmla="*/ 7 w 17"/>
                <a:gd name="T25" fmla="*/ 59 h 63"/>
                <a:gd name="T26" fmla="*/ 0 w 17"/>
                <a:gd name="T2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63">
                  <a:moveTo>
                    <a:pt x="0" y="60"/>
                  </a:moveTo>
                  <a:cubicBezTo>
                    <a:pt x="0" y="60"/>
                    <a:pt x="1" y="55"/>
                    <a:pt x="2" y="54"/>
                  </a:cubicBezTo>
                  <a:cubicBezTo>
                    <a:pt x="2" y="52"/>
                    <a:pt x="3" y="45"/>
                    <a:pt x="4" y="45"/>
                  </a:cubicBezTo>
                  <a:cubicBezTo>
                    <a:pt x="4" y="45"/>
                    <a:pt x="7" y="28"/>
                    <a:pt x="7" y="18"/>
                  </a:cubicBezTo>
                  <a:cubicBezTo>
                    <a:pt x="7" y="18"/>
                    <a:pt x="3" y="14"/>
                    <a:pt x="4" y="8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8" y="0"/>
                    <a:pt x="14" y="6"/>
                    <a:pt x="14" y="6"/>
                  </a:cubicBezTo>
                  <a:cubicBezTo>
                    <a:pt x="14" y="6"/>
                    <a:pt x="15" y="13"/>
                    <a:pt x="15" y="14"/>
                  </a:cubicBezTo>
                  <a:cubicBezTo>
                    <a:pt x="15" y="15"/>
                    <a:pt x="17" y="23"/>
                    <a:pt x="16" y="27"/>
                  </a:cubicBezTo>
                  <a:cubicBezTo>
                    <a:pt x="15" y="32"/>
                    <a:pt x="11" y="39"/>
                    <a:pt x="10" y="44"/>
                  </a:cubicBezTo>
                  <a:cubicBezTo>
                    <a:pt x="10" y="44"/>
                    <a:pt x="10" y="49"/>
                    <a:pt x="10" y="50"/>
                  </a:cubicBezTo>
                  <a:cubicBezTo>
                    <a:pt x="9" y="50"/>
                    <a:pt x="8" y="54"/>
                    <a:pt x="8" y="55"/>
                  </a:cubicBezTo>
                  <a:cubicBezTo>
                    <a:pt x="8" y="55"/>
                    <a:pt x="8" y="58"/>
                    <a:pt x="7" y="59"/>
                  </a:cubicBezTo>
                  <a:cubicBezTo>
                    <a:pt x="6" y="60"/>
                    <a:pt x="3" y="63"/>
                    <a:pt x="0" y="6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1" name="Freeform 12"/>
            <p:cNvSpPr>
              <a:spLocks noChangeArrowheads="1"/>
            </p:cNvSpPr>
            <p:nvPr/>
          </p:nvSpPr>
          <p:spPr bwMode="auto">
            <a:xfrm>
              <a:off x="1325563" y="2224088"/>
              <a:ext cx="279400" cy="1081088"/>
            </a:xfrm>
            <a:custGeom>
              <a:avLst/>
              <a:gdLst>
                <a:gd name="T0" fmla="*/ 14 w 16"/>
                <a:gd name="T1" fmla="*/ 14 h 63"/>
                <a:gd name="T2" fmla="*/ 13 w 16"/>
                <a:gd name="T3" fmla="*/ 6 h 63"/>
                <a:gd name="T4" fmla="*/ 7 w 16"/>
                <a:gd name="T5" fmla="*/ 0 h 63"/>
                <a:gd name="T6" fmla="*/ 3 w 16"/>
                <a:gd name="T7" fmla="*/ 8 h 63"/>
                <a:gd name="T8" fmla="*/ 6 w 16"/>
                <a:gd name="T9" fmla="*/ 18 h 63"/>
                <a:gd name="T10" fmla="*/ 6 w 16"/>
                <a:gd name="T11" fmla="*/ 21 h 63"/>
                <a:gd name="T12" fmla="*/ 11 w 16"/>
                <a:gd name="T13" fmla="*/ 20 h 63"/>
                <a:gd name="T14" fmla="*/ 12 w 16"/>
                <a:gd name="T15" fmla="*/ 19 h 63"/>
                <a:gd name="T16" fmla="*/ 11 w 16"/>
                <a:gd name="T17" fmla="*/ 31 h 63"/>
                <a:gd name="T18" fmla="*/ 6 w 16"/>
                <a:gd name="T19" fmla="*/ 46 h 63"/>
                <a:gd name="T20" fmla="*/ 5 w 16"/>
                <a:gd name="T21" fmla="*/ 44 h 63"/>
                <a:gd name="T22" fmla="*/ 7 w 16"/>
                <a:gd name="T23" fmla="*/ 31 h 63"/>
                <a:gd name="T24" fmla="*/ 4 w 16"/>
                <a:gd name="T25" fmla="*/ 43 h 63"/>
                <a:gd name="T26" fmla="*/ 3 w 16"/>
                <a:gd name="T27" fmla="*/ 45 h 63"/>
                <a:gd name="T28" fmla="*/ 3 w 16"/>
                <a:gd name="T29" fmla="*/ 46 h 63"/>
                <a:gd name="T30" fmla="*/ 2 w 16"/>
                <a:gd name="T31" fmla="*/ 55 h 63"/>
                <a:gd name="T32" fmla="*/ 0 w 16"/>
                <a:gd name="T33" fmla="*/ 61 h 63"/>
                <a:gd name="T34" fmla="*/ 6 w 16"/>
                <a:gd name="T35" fmla="*/ 59 h 63"/>
                <a:gd name="T36" fmla="*/ 7 w 16"/>
                <a:gd name="T37" fmla="*/ 55 h 63"/>
                <a:gd name="T38" fmla="*/ 9 w 16"/>
                <a:gd name="T39" fmla="*/ 50 h 63"/>
                <a:gd name="T40" fmla="*/ 9 w 16"/>
                <a:gd name="T41" fmla="*/ 44 h 63"/>
                <a:gd name="T42" fmla="*/ 15 w 16"/>
                <a:gd name="T43" fmla="*/ 27 h 63"/>
                <a:gd name="T44" fmla="*/ 14 w 16"/>
                <a:gd name="T45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3">
                  <a:moveTo>
                    <a:pt x="14" y="14"/>
                  </a:moveTo>
                  <a:cubicBezTo>
                    <a:pt x="14" y="13"/>
                    <a:pt x="13" y="6"/>
                    <a:pt x="13" y="6"/>
                  </a:cubicBezTo>
                  <a:cubicBezTo>
                    <a:pt x="13" y="6"/>
                    <a:pt x="7" y="0"/>
                    <a:pt x="7" y="0"/>
                  </a:cubicBezTo>
                  <a:cubicBezTo>
                    <a:pt x="7" y="0"/>
                    <a:pt x="3" y="2"/>
                    <a:pt x="3" y="8"/>
                  </a:cubicBezTo>
                  <a:cubicBezTo>
                    <a:pt x="2" y="14"/>
                    <a:pt x="6" y="18"/>
                    <a:pt x="6" y="18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7" y="21"/>
                    <a:pt x="9" y="22"/>
                    <a:pt x="11" y="20"/>
                  </a:cubicBezTo>
                  <a:cubicBezTo>
                    <a:pt x="11" y="20"/>
                    <a:pt x="12" y="18"/>
                    <a:pt x="12" y="19"/>
                  </a:cubicBezTo>
                  <a:cubicBezTo>
                    <a:pt x="12" y="20"/>
                    <a:pt x="14" y="26"/>
                    <a:pt x="11" y="31"/>
                  </a:cubicBezTo>
                  <a:cubicBezTo>
                    <a:pt x="8" y="36"/>
                    <a:pt x="6" y="46"/>
                    <a:pt x="6" y="46"/>
                  </a:cubicBezTo>
                  <a:cubicBezTo>
                    <a:pt x="6" y="47"/>
                    <a:pt x="4" y="47"/>
                    <a:pt x="5" y="44"/>
                  </a:cubicBezTo>
                  <a:cubicBezTo>
                    <a:pt x="6" y="40"/>
                    <a:pt x="7" y="31"/>
                    <a:pt x="7" y="31"/>
                  </a:cubicBezTo>
                  <a:cubicBezTo>
                    <a:pt x="7" y="31"/>
                    <a:pt x="5" y="40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3" y="48"/>
                    <a:pt x="3" y="53"/>
                    <a:pt x="2" y="55"/>
                  </a:cubicBezTo>
                  <a:cubicBezTo>
                    <a:pt x="1" y="57"/>
                    <a:pt x="0" y="59"/>
                    <a:pt x="0" y="61"/>
                  </a:cubicBezTo>
                  <a:cubicBezTo>
                    <a:pt x="2" y="63"/>
                    <a:pt x="5" y="60"/>
                    <a:pt x="6" y="59"/>
                  </a:cubicBezTo>
                  <a:cubicBezTo>
                    <a:pt x="7" y="58"/>
                    <a:pt x="7" y="55"/>
                    <a:pt x="7" y="55"/>
                  </a:cubicBezTo>
                  <a:cubicBezTo>
                    <a:pt x="7" y="54"/>
                    <a:pt x="8" y="50"/>
                    <a:pt x="9" y="50"/>
                  </a:cubicBezTo>
                  <a:cubicBezTo>
                    <a:pt x="9" y="49"/>
                    <a:pt x="9" y="44"/>
                    <a:pt x="9" y="44"/>
                  </a:cubicBezTo>
                  <a:cubicBezTo>
                    <a:pt x="10" y="39"/>
                    <a:pt x="14" y="32"/>
                    <a:pt x="15" y="27"/>
                  </a:cubicBezTo>
                  <a:cubicBezTo>
                    <a:pt x="16" y="23"/>
                    <a:pt x="14" y="15"/>
                    <a:pt x="14" y="1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2" name="Freeform 13"/>
            <p:cNvSpPr>
              <a:spLocks noChangeArrowheads="1"/>
            </p:cNvSpPr>
            <p:nvPr/>
          </p:nvSpPr>
          <p:spPr bwMode="auto">
            <a:xfrm>
              <a:off x="1046163" y="1366838"/>
              <a:ext cx="611188" cy="1046163"/>
            </a:xfrm>
            <a:custGeom>
              <a:avLst/>
              <a:gdLst>
                <a:gd name="T0" fmla="*/ 2 w 35"/>
                <a:gd name="T1" fmla="*/ 59 h 61"/>
                <a:gd name="T2" fmla="*/ 31 w 35"/>
                <a:gd name="T3" fmla="*/ 59 h 61"/>
                <a:gd name="T4" fmla="*/ 33 w 35"/>
                <a:gd name="T5" fmla="*/ 44 h 61"/>
                <a:gd name="T6" fmla="*/ 35 w 35"/>
                <a:gd name="T7" fmla="*/ 28 h 61"/>
                <a:gd name="T8" fmla="*/ 33 w 35"/>
                <a:gd name="T9" fmla="*/ 18 h 61"/>
                <a:gd name="T10" fmla="*/ 31 w 35"/>
                <a:gd name="T11" fmla="*/ 11 h 61"/>
                <a:gd name="T12" fmla="*/ 29 w 35"/>
                <a:gd name="T13" fmla="*/ 7 h 61"/>
                <a:gd name="T14" fmla="*/ 30 w 35"/>
                <a:gd name="T15" fmla="*/ 3 h 61"/>
                <a:gd name="T16" fmla="*/ 12 w 35"/>
                <a:gd name="T17" fmla="*/ 1 h 61"/>
                <a:gd name="T18" fmla="*/ 6 w 35"/>
                <a:gd name="T19" fmla="*/ 2 h 61"/>
                <a:gd name="T20" fmla="*/ 5 w 35"/>
                <a:gd name="T21" fmla="*/ 14 h 61"/>
                <a:gd name="T22" fmla="*/ 2 w 35"/>
                <a:gd name="T2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1">
                  <a:moveTo>
                    <a:pt x="2" y="59"/>
                  </a:moveTo>
                  <a:cubicBezTo>
                    <a:pt x="2" y="59"/>
                    <a:pt x="27" y="61"/>
                    <a:pt x="31" y="59"/>
                  </a:cubicBezTo>
                  <a:cubicBezTo>
                    <a:pt x="31" y="59"/>
                    <a:pt x="32" y="46"/>
                    <a:pt x="33" y="44"/>
                  </a:cubicBezTo>
                  <a:cubicBezTo>
                    <a:pt x="33" y="42"/>
                    <a:pt x="34" y="30"/>
                    <a:pt x="35" y="28"/>
                  </a:cubicBezTo>
                  <a:cubicBezTo>
                    <a:pt x="35" y="26"/>
                    <a:pt x="35" y="20"/>
                    <a:pt x="33" y="18"/>
                  </a:cubicBezTo>
                  <a:cubicBezTo>
                    <a:pt x="32" y="17"/>
                    <a:pt x="31" y="15"/>
                    <a:pt x="31" y="11"/>
                  </a:cubicBezTo>
                  <a:cubicBezTo>
                    <a:pt x="30" y="10"/>
                    <a:pt x="29" y="7"/>
                    <a:pt x="29" y="7"/>
                  </a:cubicBezTo>
                  <a:cubicBezTo>
                    <a:pt x="29" y="7"/>
                    <a:pt x="29" y="4"/>
                    <a:pt x="30" y="3"/>
                  </a:cubicBezTo>
                  <a:cubicBezTo>
                    <a:pt x="30" y="3"/>
                    <a:pt x="20" y="0"/>
                    <a:pt x="1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1"/>
                    <a:pt x="5" y="14"/>
                  </a:cubicBezTo>
                  <a:cubicBezTo>
                    <a:pt x="3" y="16"/>
                    <a:pt x="0" y="26"/>
                    <a:pt x="2" y="5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3" name="Freeform 14"/>
            <p:cNvSpPr>
              <a:spLocks noChangeArrowheads="1"/>
            </p:cNvSpPr>
            <p:nvPr/>
          </p:nvSpPr>
          <p:spPr bwMode="auto">
            <a:xfrm>
              <a:off x="1185863" y="2138363"/>
              <a:ext cx="17463" cy="174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4" name="Freeform 15"/>
            <p:cNvSpPr>
              <a:spLocks noChangeArrowheads="1"/>
            </p:cNvSpPr>
            <p:nvPr/>
          </p:nvSpPr>
          <p:spPr bwMode="auto">
            <a:xfrm>
              <a:off x="1185863" y="2155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5" name="Freeform 16"/>
            <p:cNvSpPr>
              <a:spLocks noChangeArrowheads="1"/>
            </p:cNvSpPr>
            <p:nvPr/>
          </p:nvSpPr>
          <p:spPr bwMode="auto">
            <a:xfrm>
              <a:off x="1168400" y="1400175"/>
              <a:ext cx="488950" cy="995363"/>
            </a:xfrm>
            <a:custGeom>
              <a:avLst/>
              <a:gdLst>
                <a:gd name="T0" fmla="*/ 17 w 28"/>
                <a:gd name="T1" fmla="*/ 58 h 58"/>
                <a:gd name="T2" fmla="*/ 24 w 28"/>
                <a:gd name="T3" fmla="*/ 57 h 58"/>
                <a:gd name="T4" fmla="*/ 26 w 28"/>
                <a:gd name="T5" fmla="*/ 42 h 58"/>
                <a:gd name="T6" fmla="*/ 28 w 28"/>
                <a:gd name="T7" fmla="*/ 26 h 58"/>
                <a:gd name="T8" fmla="*/ 26 w 28"/>
                <a:gd name="T9" fmla="*/ 16 h 58"/>
                <a:gd name="T10" fmla="*/ 24 w 28"/>
                <a:gd name="T11" fmla="*/ 9 h 58"/>
                <a:gd name="T12" fmla="*/ 22 w 28"/>
                <a:gd name="T13" fmla="*/ 5 h 58"/>
                <a:gd name="T14" fmla="*/ 23 w 28"/>
                <a:gd name="T15" fmla="*/ 1 h 58"/>
                <a:gd name="T16" fmla="*/ 17 w 28"/>
                <a:gd name="T17" fmla="*/ 0 h 58"/>
                <a:gd name="T18" fmla="*/ 17 w 28"/>
                <a:gd name="T19" fmla="*/ 0 h 58"/>
                <a:gd name="T20" fmla="*/ 15 w 28"/>
                <a:gd name="T21" fmla="*/ 5 h 58"/>
                <a:gd name="T22" fmla="*/ 4 w 28"/>
                <a:gd name="T23" fmla="*/ 7 h 58"/>
                <a:gd name="T24" fmla="*/ 16 w 28"/>
                <a:gd name="T25" fmla="*/ 7 h 58"/>
                <a:gd name="T26" fmla="*/ 18 w 28"/>
                <a:gd name="T27" fmla="*/ 10 h 58"/>
                <a:gd name="T28" fmla="*/ 8 w 28"/>
                <a:gd name="T29" fmla="*/ 11 h 58"/>
                <a:gd name="T30" fmla="*/ 18 w 28"/>
                <a:gd name="T31" fmla="*/ 13 h 58"/>
                <a:gd name="T32" fmla="*/ 20 w 28"/>
                <a:gd name="T33" fmla="*/ 17 h 58"/>
                <a:gd name="T34" fmla="*/ 12 w 28"/>
                <a:gd name="T35" fmla="*/ 16 h 58"/>
                <a:gd name="T36" fmla="*/ 18 w 28"/>
                <a:gd name="T37" fmla="*/ 22 h 58"/>
                <a:gd name="T38" fmla="*/ 0 w 28"/>
                <a:gd name="T39" fmla="*/ 22 h 58"/>
                <a:gd name="T40" fmla="*/ 20 w 28"/>
                <a:gd name="T41" fmla="*/ 24 h 58"/>
                <a:gd name="T42" fmla="*/ 9 w 28"/>
                <a:gd name="T43" fmla="*/ 27 h 58"/>
                <a:gd name="T44" fmla="*/ 18 w 28"/>
                <a:gd name="T45" fmla="*/ 27 h 58"/>
                <a:gd name="T46" fmla="*/ 18 w 28"/>
                <a:gd name="T47" fmla="*/ 33 h 58"/>
                <a:gd name="T48" fmla="*/ 4 w 28"/>
                <a:gd name="T49" fmla="*/ 37 h 58"/>
                <a:gd name="T50" fmla="*/ 18 w 28"/>
                <a:gd name="T51" fmla="*/ 38 h 58"/>
                <a:gd name="T52" fmla="*/ 14 w 28"/>
                <a:gd name="T53" fmla="*/ 42 h 58"/>
                <a:gd name="T54" fmla="*/ 2 w 28"/>
                <a:gd name="T55" fmla="*/ 43 h 58"/>
                <a:gd name="T56" fmla="*/ 16 w 28"/>
                <a:gd name="T57" fmla="*/ 44 h 58"/>
                <a:gd name="T58" fmla="*/ 7 w 28"/>
                <a:gd name="T59" fmla="*/ 47 h 58"/>
                <a:gd name="T60" fmla="*/ 20 w 28"/>
                <a:gd name="T61" fmla="*/ 44 h 58"/>
                <a:gd name="T62" fmla="*/ 20 w 28"/>
                <a:gd name="T63" fmla="*/ 48 h 58"/>
                <a:gd name="T64" fmla="*/ 0 w 28"/>
                <a:gd name="T65" fmla="*/ 54 h 58"/>
                <a:gd name="T66" fmla="*/ 17 w 28"/>
                <a:gd name="T67" fmla="*/ 53 h 58"/>
                <a:gd name="T68" fmla="*/ 17 w 28"/>
                <a:gd name="T6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58">
                  <a:moveTo>
                    <a:pt x="17" y="58"/>
                  </a:moveTo>
                  <a:cubicBezTo>
                    <a:pt x="21" y="58"/>
                    <a:pt x="23" y="58"/>
                    <a:pt x="24" y="57"/>
                  </a:cubicBezTo>
                  <a:cubicBezTo>
                    <a:pt x="24" y="57"/>
                    <a:pt x="25" y="44"/>
                    <a:pt x="26" y="42"/>
                  </a:cubicBezTo>
                  <a:cubicBezTo>
                    <a:pt x="26" y="40"/>
                    <a:pt x="27" y="28"/>
                    <a:pt x="28" y="26"/>
                  </a:cubicBezTo>
                  <a:cubicBezTo>
                    <a:pt x="28" y="24"/>
                    <a:pt x="28" y="18"/>
                    <a:pt x="26" y="16"/>
                  </a:cubicBezTo>
                  <a:cubicBezTo>
                    <a:pt x="25" y="15"/>
                    <a:pt x="24" y="13"/>
                    <a:pt x="24" y="9"/>
                  </a:cubicBezTo>
                  <a:cubicBezTo>
                    <a:pt x="23" y="8"/>
                    <a:pt x="22" y="5"/>
                    <a:pt x="22" y="5"/>
                  </a:cubicBezTo>
                  <a:cubicBezTo>
                    <a:pt x="22" y="5"/>
                    <a:pt x="22" y="2"/>
                    <a:pt x="23" y="1"/>
                  </a:cubicBezTo>
                  <a:cubicBezTo>
                    <a:pt x="23" y="1"/>
                    <a:pt x="20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5"/>
                    <a:pt x="15" y="5"/>
                  </a:cubicBezTo>
                  <a:cubicBezTo>
                    <a:pt x="9" y="5"/>
                    <a:pt x="4" y="7"/>
                    <a:pt x="4" y="7"/>
                  </a:cubicBezTo>
                  <a:cubicBezTo>
                    <a:pt x="8" y="6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8" y="11"/>
                    <a:pt x="8" y="11"/>
                  </a:cubicBezTo>
                  <a:cubicBezTo>
                    <a:pt x="14" y="11"/>
                    <a:pt x="19" y="13"/>
                    <a:pt x="18" y="13"/>
                  </a:cubicBezTo>
                  <a:cubicBezTo>
                    <a:pt x="17" y="14"/>
                    <a:pt x="20" y="17"/>
                    <a:pt x="20" y="17"/>
                  </a:cubicBezTo>
                  <a:cubicBezTo>
                    <a:pt x="16" y="15"/>
                    <a:pt x="12" y="16"/>
                    <a:pt x="12" y="16"/>
                  </a:cubicBezTo>
                  <a:cubicBezTo>
                    <a:pt x="17" y="16"/>
                    <a:pt x="18" y="22"/>
                    <a:pt x="18" y="22"/>
                  </a:cubicBezTo>
                  <a:cubicBezTo>
                    <a:pt x="8" y="19"/>
                    <a:pt x="0" y="22"/>
                    <a:pt x="0" y="22"/>
                  </a:cubicBezTo>
                  <a:cubicBezTo>
                    <a:pt x="14" y="20"/>
                    <a:pt x="20" y="24"/>
                    <a:pt x="20" y="24"/>
                  </a:cubicBezTo>
                  <a:cubicBezTo>
                    <a:pt x="17" y="25"/>
                    <a:pt x="9" y="27"/>
                    <a:pt x="9" y="27"/>
                  </a:cubicBezTo>
                  <a:cubicBezTo>
                    <a:pt x="14" y="26"/>
                    <a:pt x="18" y="27"/>
                    <a:pt x="18" y="27"/>
                  </a:cubicBezTo>
                  <a:cubicBezTo>
                    <a:pt x="18" y="27"/>
                    <a:pt x="19" y="31"/>
                    <a:pt x="18" y="33"/>
                  </a:cubicBezTo>
                  <a:cubicBezTo>
                    <a:pt x="17" y="36"/>
                    <a:pt x="4" y="37"/>
                    <a:pt x="4" y="37"/>
                  </a:cubicBezTo>
                  <a:cubicBezTo>
                    <a:pt x="15" y="36"/>
                    <a:pt x="16" y="36"/>
                    <a:pt x="18" y="38"/>
                  </a:cubicBezTo>
                  <a:cubicBezTo>
                    <a:pt x="20" y="41"/>
                    <a:pt x="14" y="42"/>
                    <a:pt x="14" y="42"/>
                  </a:cubicBezTo>
                  <a:cubicBezTo>
                    <a:pt x="7" y="42"/>
                    <a:pt x="3" y="43"/>
                    <a:pt x="2" y="43"/>
                  </a:cubicBezTo>
                  <a:cubicBezTo>
                    <a:pt x="6" y="43"/>
                    <a:pt x="16" y="44"/>
                    <a:pt x="16" y="44"/>
                  </a:cubicBezTo>
                  <a:cubicBezTo>
                    <a:pt x="15" y="45"/>
                    <a:pt x="7" y="47"/>
                    <a:pt x="7" y="47"/>
                  </a:cubicBezTo>
                  <a:cubicBezTo>
                    <a:pt x="15" y="46"/>
                    <a:pt x="20" y="44"/>
                    <a:pt x="20" y="4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51"/>
                    <a:pt x="0" y="54"/>
                    <a:pt x="0" y="54"/>
                  </a:cubicBezTo>
                  <a:cubicBezTo>
                    <a:pt x="4" y="54"/>
                    <a:pt x="17" y="53"/>
                    <a:pt x="17" y="53"/>
                  </a:cubicBezTo>
                  <a:cubicBezTo>
                    <a:pt x="16" y="54"/>
                    <a:pt x="17" y="56"/>
                    <a:pt x="17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6" name="Freeform 17"/>
            <p:cNvSpPr>
              <a:spLocks noChangeArrowheads="1"/>
            </p:cNvSpPr>
            <p:nvPr/>
          </p:nvSpPr>
          <p:spPr bwMode="auto">
            <a:xfrm>
              <a:off x="1238250" y="698500"/>
              <a:ext cx="279400" cy="479425"/>
            </a:xfrm>
            <a:custGeom>
              <a:avLst/>
              <a:gdLst>
                <a:gd name="T0" fmla="*/ 2 w 16"/>
                <a:gd name="T1" fmla="*/ 28 h 28"/>
                <a:gd name="T2" fmla="*/ 13 w 16"/>
                <a:gd name="T3" fmla="*/ 16 h 28"/>
                <a:gd name="T4" fmla="*/ 16 w 16"/>
                <a:gd name="T5" fmla="*/ 10 h 28"/>
                <a:gd name="T6" fmla="*/ 12 w 16"/>
                <a:gd name="T7" fmla="*/ 0 h 28"/>
                <a:gd name="T8" fmla="*/ 5 w 16"/>
                <a:gd name="T9" fmla="*/ 8 h 28"/>
                <a:gd name="T10" fmla="*/ 4 w 16"/>
                <a:gd name="T11" fmla="*/ 14 h 28"/>
                <a:gd name="T12" fmla="*/ 0 w 16"/>
                <a:gd name="T13" fmla="*/ 21 h 28"/>
                <a:gd name="T14" fmla="*/ 2 w 1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8">
                  <a:moveTo>
                    <a:pt x="2" y="28"/>
                  </a:moveTo>
                  <a:cubicBezTo>
                    <a:pt x="2" y="28"/>
                    <a:pt x="13" y="17"/>
                    <a:pt x="13" y="16"/>
                  </a:cubicBezTo>
                  <a:cubicBezTo>
                    <a:pt x="14" y="15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13"/>
                    <a:pt x="4" y="14"/>
                  </a:cubicBezTo>
                  <a:cubicBezTo>
                    <a:pt x="4" y="14"/>
                    <a:pt x="0" y="20"/>
                    <a:pt x="0" y="21"/>
                  </a:cubicBezTo>
                  <a:cubicBezTo>
                    <a:pt x="1" y="2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7" name="Freeform 18"/>
            <p:cNvSpPr>
              <a:spLocks noChangeArrowheads="1"/>
            </p:cNvSpPr>
            <p:nvPr/>
          </p:nvSpPr>
          <p:spPr bwMode="auto">
            <a:xfrm>
              <a:off x="1535113" y="1041400"/>
              <a:ext cx="452438" cy="736600"/>
            </a:xfrm>
            <a:custGeom>
              <a:avLst/>
              <a:gdLst>
                <a:gd name="T0" fmla="*/ 5 w 26"/>
                <a:gd name="T1" fmla="*/ 8 h 43"/>
                <a:gd name="T2" fmla="*/ 18 w 26"/>
                <a:gd name="T3" fmla="*/ 19 h 43"/>
                <a:gd name="T4" fmla="*/ 19 w 26"/>
                <a:gd name="T5" fmla="*/ 21 h 43"/>
                <a:gd name="T6" fmla="*/ 9 w 26"/>
                <a:gd name="T7" fmla="*/ 37 h 43"/>
                <a:gd name="T8" fmla="*/ 5 w 26"/>
                <a:gd name="T9" fmla="*/ 36 h 43"/>
                <a:gd name="T10" fmla="*/ 5 w 26"/>
                <a:gd name="T11" fmla="*/ 34 h 43"/>
                <a:gd name="T12" fmla="*/ 1 w 26"/>
                <a:gd name="T13" fmla="*/ 33 h 43"/>
                <a:gd name="T14" fmla="*/ 2 w 26"/>
                <a:gd name="T15" fmla="*/ 34 h 43"/>
                <a:gd name="T16" fmla="*/ 4 w 26"/>
                <a:gd name="T17" fmla="*/ 35 h 43"/>
                <a:gd name="T18" fmla="*/ 1 w 26"/>
                <a:gd name="T19" fmla="*/ 35 h 43"/>
                <a:gd name="T20" fmla="*/ 1 w 26"/>
                <a:gd name="T21" fmla="*/ 37 h 43"/>
                <a:gd name="T22" fmla="*/ 5 w 26"/>
                <a:gd name="T23" fmla="*/ 37 h 43"/>
                <a:gd name="T24" fmla="*/ 1 w 26"/>
                <a:gd name="T25" fmla="*/ 38 h 43"/>
                <a:gd name="T26" fmla="*/ 3 w 26"/>
                <a:gd name="T27" fmla="*/ 39 h 43"/>
                <a:gd name="T28" fmla="*/ 5 w 26"/>
                <a:gd name="T29" fmla="*/ 40 h 43"/>
                <a:gd name="T30" fmla="*/ 3 w 26"/>
                <a:gd name="T31" fmla="*/ 41 h 43"/>
                <a:gd name="T32" fmla="*/ 4 w 26"/>
                <a:gd name="T33" fmla="*/ 42 h 43"/>
                <a:gd name="T34" fmla="*/ 6 w 26"/>
                <a:gd name="T35" fmla="*/ 42 h 43"/>
                <a:gd name="T36" fmla="*/ 10 w 26"/>
                <a:gd name="T37" fmla="*/ 42 h 43"/>
                <a:gd name="T38" fmla="*/ 13 w 26"/>
                <a:gd name="T39" fmla="*/ 40 h 43"/>
                <a:gd name="T40" fmla="*/ 26 w 26"/>
                <a:gd name="T41" fmla="*/ 20 h 43"/>
                <a:gd name="T42" fmla="*/ 17 w 26"/>
                <a:gd name="T43" fmla="*/ 7 h 43"/>
                <a:gd name="T44" fmla="*/ 12 w 26"/>
                <a:gd name="T45" fmla="*/ 0 h 43"/>
                <a:gd name="T46" fmla="*/ 5 w 26"/>
                <a:gd name="T47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43">
                  <a:moveTo>
                    <a:pt x="5" y="8"/>
                  </a:moveTo>
                  <a:cubicBezTo>
                    <a:pt x="5" y="8"/>
                    <a:pt x="17" y="16"/>
                    <a:pt x="18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2" y="35"/>
                    <a:pt x="9" y="37"/>
                  </a:cubicBezTo>
                  <a:cubicBezTo>
                    <a:pt x="9" y="37"/>
                    <a:pt x="6" y="38"/>
                    <a:pt x="5" y="36"/>
                  </a:cubicBezTo>
                  <a:cubicBezTo>
                    <a:pt x="5" y="36"/>
                    <a:pt x="5" y="35"/>
                    <a:pt x="5" y="34"/>
                  </a:cubicBezTo>
                  <a:cubicBezTo>
                    <a:pt x="4" y="33"/>
                    <a:pt x="2" y="32"/>
                    <a:pt x="1" y="33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4" y="35"/>
                    <a:pt x="1" y="35"/>
                    <a:pt x="1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4" y="37"/>
                    <a:pt x="5" y="37"/>
                  </a:cubicBezTo>
                  <a:cubicBezTo>
                    <a:pt x="5" y="37"/>
                    <a:pt x="1" y="38"/>
                    <a:pt x="1" y="38"/>
                  </a:cubicBezTo>
                  <a:cubicBezTo>
                    <a:pt x="1" y="39"/>
                    <a:pt x="1" y="40"/>
                    <a:pt x="3" y="39"/>
                  </a:cubicBezTo>
                  <a:cubicBezTo>
                    <a:pt x="4" y="39"/>
                    <a:pt x="5" y="40"/>
                    <a:pt x="5" y="40"/>
                  </a:cubicBezTo>
                  <a:cubicBezTo>
                    <a:pt x="5" y="40"/>
                    <a:pt x="2" y="40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5" y="42"/>
                    <a:pt x="6" y="41"/>
                    <a:pt x="6" y="42"/>
                  </a:cubicBezTo>
                  <a:cubicBezTo>
                    <a:pt x="6" y="42"/>
                    <a:pt x="8" y="43"/>
                    <a:pt x="10" y="42"/>
                  </a:cubicBezTo>
                  <a:cubicBezTo>
                    <a:pt x="13" y="42"/>
                    <a:pt x="12" y="41"/>
                    <a:pt x="13" y="40"/>
                  </a:cubicBezTo>
                  <a:cubicBezTo>
                    <a:pt x="13" y="40"/>
                    <a:pt x="26" y="24"/>
                    <a:pt x="26" y="20"/>
                  </a:cubicBezTo>
                  <a:cubicBezTo>
                    <a:pt x="26" y="17"/>
                    <a:pt x="18" y="8"/>
                    <a:pt x="17" y="7"/>
                  </a:cubicBezTo>
                  <a:cubicBezTo>
                    <a:pt x="16" y="6"/>
                    <a:pt x="15" y="1"/>
                    <a:pt x="12" y="0"/>
                  </a:cubicBezTo>
                  <a:cubicBezTo>
                    <a:pt x="10" y="0"/>
                    <a:pt x="5" y="3"/>
                    <a:pt x="5" y="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8" name="Freeform 19"/>
            <p:cNvSpPr>
              <a:spLocks noChangeArrowheads="1"/>
            </p:cNvSpPr>
            <p:nvPr/>
          </p:nvSpPr>
          <p:spPr bwMode="auto">
            <a:xfrm>
              <a:off x="1203325" y="800100"/>
              <a:ext cx="69850" cy="103188"/>
            </a:xfrm>
            <a:custGeom>
              <a:avLst/>
              <a:gdLst>
                <a:gd name="T0" fmla="*/ 0 w 4"/>
                <a:gd name="T1" fmla="*/ 2 h 6"/>
                <a:gd name="T2" fmla="*/ 3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0 h 6"/>
                <a:gd name="T10" fmla="*/ 0 w 4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79" name="Freeform 20"/>
            <p:cNvSpPr>
              <a:spLocks noChangeArrowheads="1"/>
            </p:cNvSpPr>
            <p:nvPr/>
          </p:nvSpPr>
          <p:spPr bwMode="auto">
            <a:xfrm>
              <a:off x="1308100" y="698500"/>
              <a:ext cx="209550" cy="257175"/>
            </a:xfrm>
            <a:custGeom>
              <a:avLst/>
              <a:gdLst>
                <a:gd name="T0" fmla="*/ 12 w 12"/>
                <a:gd name="T1" fmla="*/ 10 h 15"/>
                <a:gd name="T2" fmla="*/ 8 w 12"/>
                <a:gd name="T3" fmla="*/ 0 h 15"/>
                <a:gd name="T4" fmla="*/ 1 w 12"/>
                <a:gd name="T5" fmla="*/ 8 h 15"/>
                <a:gd name="T6" fmla="*/ 0 w 12"/>
                <a:gd name="T7" fmla="*/ 12 h 15"/>
                <a:gd name="T8" fmla="*/ 2 w 12"/>
                <a:gd name="T9" fmla="*/ 11 h 15"/>
                <a:gd name="T10" fmla="*/ 8 w 12"/>
                <a:gd name="T11" fmla="*/ 14 h 15"/>
                <a:gd name="T12" fmla="*/ 10 w 12"/>
                <a:gd name="T13" fmla="*/ 13 h 15"/>
                <a:gd name="T14" fmla="*/ 12 w 12"/>
                <a:gd name="T1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12" y="1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5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1" y="11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0" name="Freeform 21"/>
            <p:cNvSpPr>
              <a:spLocks noChangeArrowheads="1"/>
            </p:cNvSpPr>
            <p:nvPr/>
          </p:nvSpPr>
          <p:spPr bwMode="auto">
            <a:xfrm>
              <a:off x="1238250" y="955675"/>
              <a:ext cx="87313" cy="222250"/>
            </a:xfrm>
            <a:custGeom>
              <a:avLst/>
              <a:gdLst>
                <a:gd name="T0" fmla="*/ 4 w 5"/>
                <a:gd name="T1" fmla="*/ 11 h 13"/>
                <a:gd name="T2" fmla="*/ 4 w 5"/>
                <a:gd name="T3" fmla="*/ 5 h 13"/>
                <a:gd name="T4" fmla="*/ 3 w 5"/>
                <a:gd name="T5" fmla="*/ 0 h 13"/>
                <a:gd name="T6" fmla="*/ 0 w 5"/>
                <a:gd name="T7" fmla="*/ 6 h 13"/>
                <a:gd name="T8" fmla="*/ 2 w 5"/>
                <a:gd name="T9" fmla="*/ 13 h 13"/>
                <a:gd name="T10" fmla="*/ 4 w 5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4" y="11"/>
                  </a:moveTo>
                  <a:cubicBezTo>
                    <a:pt x="4" y="9"/>
                    <a:pt x="4" y="7"/>
                    <a:pt x="4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2"/>
                    <a:pt x="0" y="5"/>
                    <a:pt x="0" y="6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1" name="Freeform 22"/>
            <p:cNvSpPr>
              <a:spLocks noChangeArrowheads="1"/>
            </p:cNvSpPr>
            <p:nvPr/>
          </p:nvSpPr>
          <p:spPr bwMode="auto">
            <a:xfrm>
              <a:off x="1098550" y="885825"/>
              <a:ext cx="714375" cy="549275"/>
            </a:xfrm>
            <a:custGeom>
              <a:avLst/>
              <a:gdLst>
                <a:gd name="T0" fmla="*/ 1 w 41"/>
                <a:gd name="T1" fmla="*/ 12 h 32"/>
                <a:gd name="T2" fmla="*/ 5 w 41"/>
                <a:gd name="T3" fmla="*/ 6 h 32"/>
                <a:gd name="T4" fmla="*/ 11 w 41"/>
                <a:gd name="T5" fmla="*/ 3 h 32"/>
                <a:gd name="T6" fmla="*/ 12 w 41"/>
                <a:gd name="T7" fmla="*/ 3 h 32"/>
                <a:gd name="T8" fmla="*/ 10 w 41"/>
                <a:gd name="T9" fmla="*/ 10 h 32"/>
                <a:gd name="T10" fmla="*/ 10 w 41"/>
                <a:gd name="T11" fmla="*/ 16 h 32"/>
                <a:gd name="T12" fmla="*/ 14 w 41"/>
                <a:gd name="T13" fmla="*/ 10 h 32"/>
                <a:gd name="T14" fmla="*/ 18 w 41"/>
                <a:gd name="T15" fmla="*/ 5 h 32"/>
                <a:gd name="T16" fmla="*/ 18 w 41"/>
                <a:gd name="T17" fmla="*/ 2 h 32"/>
                <a:gd name="T18" fmla="*/ 21 w 41"/>
                <a:gd name="T19" fmla="*/ 0 h 32"/>
                <a:gd name="T20" fmla="*/ 24 w 41"/>
                <a:gd name="T21" fmla="*/ 2 h 32"/>
                <a:gd name="T22" fmla="*/ 28 w 41"/>
                <a:gd name="T23" fmla="*/ 3 h 32"/>
                <a:gd name="T24" fmla="*/ 37 w 41"/>
                <a:gd name="T25" fmla="*/ 7 h 32"/>
                <a:gd name="T26" fmla="*/ 41 w 41"/>
                <a:gd name="T27" fmla="*/ 14 h 32"/>
                <a:gd name="T28" fmla="*/ 34 w 41"/>
                <a:gd name="T29" fmla="*/ 20 h 32"/>
                <a:gd name="T30" fmla="*/ 35 w 41"/>
                <a:gd name="T31" fmla="*/ 20 h 32"/>
                <a:gd name="T32" fmla="*/ 32 w 41"/>
                <a:gd name="T33" fmla="*/ 20 h 32"/>
                <a:gd name="T34" fmla="*/ 31 w 41"/>
                <a:gd name="T35" fmla="*/ 20 h 32"/>
                <a:gd name="T36" fmla="*/ 28 w 41"/>
                <a:gd name="T37" fmla="*/ 27 h 32"/>
                <a:gd name="T38" fmla="*/ 27 w 41"/>
                <a:gd name="T39" fmla="*/ 31 h 32"/>
                <a:gd name="T40" fmla="*/ 3 w 41"/>
                <a:gd name="T41" fmla="*/ 30 h 32"/>
                <a:gd name="T42" fmla="*/ 2 w 41"/>
                <a:gd name="T43" fmla="*/ 25 h 32"/>
                <a:gd name="T44" fmla="*/ 0 w 41"/>
                <a:gd name="T45" fmla="*/ 19 h 32"/>
                <a:gd name="T46" fmla="*/ 1 w 41"/>
                <a:gd name="T4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2">
                  <a:moveTo>
                    <a:pt x="1" y="12"/>
                  </a:moveTo>
                  <a:cubicBezTo>
                    <a:pt x="2" y="10"/>
                    <a:pt x="4" y="7"/>
                    <a:pt x="5" y="6"/>
                  </a:cubicBezTo>
                  <a:cubicBezTo>
                    <a:pt x="7" y="6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8"/>
                    <a:pt x="10" y="10"/>
                  </a:cubicBezTo>
                  <a:cubicBezTo>
                    <a:pt x="10" y="12"/>
                    <a:pt x="10" y="15"/>
                    <a:pt x="10" y="16"/>
                  </a:cubicBezTo>
                  <a:cubicBezTo>
                    <a:pt x="10" y="16"/>
                    <a:pt x="13" y="12"/>
                    <a:pt x="14" y="10"/>
                  </a:cubicBezTo>
                  <a:cubicBezTo>
                    <a:pt x="14" y="8"/>
                    <a:pt x="17" y="7"/>
                    <a:pt x="18" y="5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21" y="1"/>
                    <a:pt x="21" y="0"/>
                  </a:cubicBezTo>
                  <a:cubicBezTo>
                    <a:pt x="21" y="0"/>
                    <a:pt x="23" y="2"/>
                    <a:pt x="24" y="2"/>
                  </a:cubicBezTo>
                  <a:cubicBezTo>
                    <a:pt x="26" y="2"/>
                    <a:pt x="28" y="3"/>
                    <a:pt x="28" y="3"/>
                  </a:cubicBezTo>
                  <a:cubicBezTo>
                    <a:pt x="29" y="3"/>
                    <a:pt x="35" y="5"/>
                    <a:pt x="37" y="7"/>
                  </a:cubicBezTo>
                  <a:cubicBezTo>
                    <a:pt x="38" y="9"/>
                    <a:pt x="40" y="11"/>
                    <a:pt x="41" y="14"/>
                  </a:cubicBezTo>
                  <a:cubicBezTo>
                    <a:pt x="41" y="14"/>
                    <a:pt x="34" y="19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0"/>
                    <a:pt x="32" y="20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0" y="21"/>
                    <a:pt x="28" y="26"/>
                    <a:pt x="28" y="27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4" y="32"/>
                    <a:pt x="3" y="30"/>
                  </a:cubicBezTo>
                  <a:cubicBezTo>
                    <a:pt x="3" y="30"/>
                    <a:pt x="3" y="26"/>
                    <a:pt x="2" y="25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7"/>
                    <a:pt x="1" y="14"/>
                    <a:pt x="1" y="12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2" name="Freeform 23"/>
            <p:cNvSpPr>
              <a:spLocks noChangeArrowheads="1"/>
            </p:cNvSpPr>
            <p:nvPr/>
          </p:nvSpPr>
          <p:spPr bwMode="auto">
            <a:xfrm>
              <a:off x="1081088" y="474663"/>
              <a:ext cx="558800" cy="703263"/>
            </a:xfrm>
            <a:custGeom>
              <a:avLst/>
              <a:gdLst>
                <a:gd name="T0" fmla="*/ 27 w 32"/>
                <a:gd name="T1" fmla="*/ 21 h 41"/>
                <a:gd name="T2" fmla="*/ 25 w 32"/>
                <a:gd name="T3" fmla="*/ 14 h 41"/>
                <a:gd name="T4" fmla="*/ 22 w 32"/>
                <a:gd name="T5" fmla="*/ 5 h 41"/>
                <a:gd name="T6" fmla="*/ 14 w 32"/>
                <a:gd name="T7" fmla="*/ 0 h 41"/>
                <a:gd name="T8" fmla="*/ 5 w 32"/>
                <a:gd name="T9" fmla="*/ 4 h 41"/>
                <a:gd name="T10" fmla="*/ 3 w 32"/>
                <a:gd name="T11" fmla="*/ 12 h 41"/>
                <a:gd name="T12" fmla="*/ 4 w 32"/>
                <a:gd name="T13" fmla="*/ 16 h 41"/>
                <a:gd name="T14" fmla="*/ 6 w 32"/>
                <a:gd name="T15" fmla="*/ 18 h 41"/>
                <a:gd name="T16" fmla="*/ 7 w 32"/>
                <a:gd name="T17" fmla="*/ 22 h 41"/>
                <a:gd name="T18" fmla="*/ 8 w 32"/>
                <a:gd name="T19" fmla="*/ 23 h 41"/>
                <a:gd name="T20" fmla="*/ 8 w 32"/>
                <a:gd name="T21" fmla="*/ 22 h 41"/>
                <a:gd name="T22" fmla="*/ 8 w 32"/>
                <a:gd name="T23" fmla="*/ 19 h 41"/>
                <a:gd name="T24" fmla="*/ 6 w 32"/>
                <a:gd name="T25" fmla="*/ 12 h 41"/>
                <a:gd name="T26" fmla="*/ 7 w 32"/>
                <a:gd name="T27" fmla="*/ 15 h 41"/>
                <a:gd name="T28" fmla="*/ 9 w 32"/>
                <a:gd name="T29" fmla="*/ 18 h 41"/>
                <a:gd name="T30" fmla="*/ 8 w 32"/>
                <a:gd name="T31" fmla="*/ 21 h 41"/>
                <a:gd name="T32" fmla="*/ 8 w 32"/>
                <a:gd name="T33" fmla="*/ 27 h 41"/>
                <a:gd name="T34" fmla="*/ 7 w 32"/>
                <a:gd name="T35" fmla="*/ 30 h 41"/>
                <a:gd name="T36" fmla="*/ 14 w 32"/>
                <a:gd name="T37" fmla="*/ 26 h 41"/>
                <a:gd name="T38" fmla="*/ 12 w 32"/>
                <a:gd name="T39" fmla="*/ 23 h 41"/>
                <a:gd name="T40" fmla="*/ 20 w 32"/>
                <a:gd name="T41" fmla="*/ 16 h 41"/>
                <a:gd name="T42" fmla="*/ 21 w 32"/>
                <a:gd name="T43" fmla="*/ 20 h 41"/>
                <a:gd name="T44" fmla="*/ 21 w 32"/>
                <a:gd name="T45" fmla="*/ 25 h 41"/>
                <a:gd name="T46" fmla="*/ 24 w 32"/>
                <a:gd name="T47" fmla="*/ 27 h 41"/>
                <a:gd name="T48" fmla="*/ 24 w 32"/>
                <a:gd name="T49" fmla="*/ 29 h 41"/>
                <a:gd name="T50" fmla="*/ 25 w 32"/>
                <a:gd name="T51" fmla="*/ 27 h 41"/>
                <a:gd name="T52" fmla="*/ 25 w 32"/>
                <a:gd name="T53" fmla="*/ 28 h 41"/>
                <a:gd name="T54" fmla="*/ 25 w 32"/>
                <a:gd name="T55" fmla="*/ 30 h 41"/>
                <a:gd name="T56" fmla="*/ 25 w 32"/>
                <a:gd name="T57" fmla="*/ 33 h 41"/>
                <a:gd name="T58" fmla="*/ 25 w 32"/>
                <a:gd name="T59" fmla="*/ 33 h 41"/>
                <a:gd name="T60" fmla="*/ 25 w 32"/>
                <a:gd name="T61" fmla="*/ 33 h 41"/>
                <a:gd name="T62" fmla="*/ 26 w 32"/>
                <a:gd name="T63" fmla="*/ 32 h 41"/>
                <a:gd name="T64" fmla="*/ 26 w 32"/>
                <a:gd name="T65" fmla="*/ 38 h 41"/>
                <a:gd name="T66" fmla="*/ 24 w 32"/>
                <a:gd name="T67" fmla="*/ 39 h 41"/>
                <a:gd name="T68" fmla="*/ 27 w 32"/>
                <a:gd name="T69" fmla="*/ 39 h 41"/>
                <a:gd name="T70" fmla="*/ 28 w 32"/>
                <a:gd name="T71" fmla="*/ 33 h 41"/>
                <a:gd name="T72" fmla="*/ 31 w 32"/>
                <a:gd name="T73" fmla="*/ 28 h 41"/>
                <a:gd name="T74" fmla="*/ 32 w 32"/>
                <a:gd name="T75" fmla="*/ 28 h 41"/>
                <a:gd name="T76" fmla="*/ 27 w 32"/>
                <a:gd name="T7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27" y="21"/>
                  </a:moveTo>
                  <a:cubicBezTo>
                    <a:pt x="26" y="21"/>
                    <a:pt x="25" y="15"/>
                    <a:pt x="25" y="14"/>
                  </a:cubicBezTo>
                  <a:cubicBezTo>
                    <a:pt x="25" y="13"/>
                    <a:pt x="23" y="6"/>
                    <a:pt x="22" y="5"/>
                  </a:cubicBezTo>
                  <a:cubicBezTo>
                    <a:pt x="20" y="1"/>
                    <a:pt x="14" y="0"/>
                    <a:pt x="14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5"/>
                    <a:pt x="3" y="11"/>
                    <a:pt x="3" y="12"/>
                  </a:cubicBezTo>
                  <a:cubicBezTo>
                    <a:pt x="4" y="14"/>
                    <a:pt x="4" y="13"/>
                    <a:pt x="4" y="16"/>
                  </a:cubicBezTo>
                  <a:cubicBezTo>
                    <a:pt x="4" y="18"/>
                    <a:pt x="6" y="17"/>
                    <a:pt x="6" y="18"/>
                  </a:cubicBezTo>
                  <a:cubicBezTo>
                    <a:pt x="6" y="19"/>
                    <a:pt x="5" y="21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8" y="18"/>
                    <a:pt x="6" y="12"/>
                    <a:pt x="6" y="1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7" y="30"/>
                    <a:pt x="7" y="30"/>
                  </a:cubicBezTo>
                  <a:cubicBezTo>
                    <a:pt x="11" y="28"/>
                    <a:pt x="14" y="27"/>
                    <a:pt x="14" y="26"/>
                  </a:cubicBezTo>
                  <a:cubicBezTo>
                    <a:pt x="14" y="25"/>
                    <a:pt x="12" y="23"/>
                    <a:pt x="12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2" y="20"/>
                    <a:pt x="21" y="20"/>
                  </a:cubicBezTo>
                  <a:cubicBezTo>
                    <a:pt x="21" y="21"/>
                    <a:pt x="21" y="24"/>
                    <a:pt x="21" y="25"/>
                  </a:cubicBezTo>
                  <a:cubicBezTo>
                    <a:pt x="21" y="25"/>
                    <a:pt x="23" y="27"/>
                    <a:pt x="24" y="27"/>
                  </a:cubicBezTo>
                  <a:cubicBezTo>
                    <a:pt x="25" y="27"/>
                    <a:pt x="24" y="29"/>
                    <a:pt x="24" y="29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6" y="28"/>
                    <a:pt x="26" y="29"/>
                    <a:pt x="25" y="30"/>
                  </a:cubicBezTo>
                  <a:cubicBezTo>
                    <a:pt x="25" y="32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6" y="34"/>
                    <a:pt x="27" y="36"/>
                    <a:pt x="26" y="38"/>
                  </a:cubicBezTo>
                  <a:cubicBezTo>
                    <a:pt x="26" y="41"/>
                    <a:pt x="24" y="39"/>
                    <a:pt x="24" y="39"/>
                  </a:cubicBezTo>
                  <a:cubicBezTo>
                    <a:pt x="25" y="41"/>
                    <a:pt x="26" y="40"/>
                    <a:pt x="27" y="39"/>
                  </a:cubicBezTo>
                  <a:cubicBezTo>
                    <a:pt x="28" y="38"/>
                    <a:pt x="28" y="36"/>
                    <a:pt x="28" y="33"/>
                  </a:cubicBezTo>
                  <a:cubicBezTo>
                    <a:pt x="28" y="30"/>
                    <a:pt x="30" y="29"/>
                    <a:pt x="31" y="28"/>
                  </a:cubicBezTo>
                  <a:cubicBezTo>
                    <a:pt x="31" y="27"/>
                    <a:pt x="32" y="28"/>
                    <a:pt x="32" y="28"/>
                  </a:cubicBezTo>
                  <a:cubicBezTo>
                    <a:pt x="32" y="27"/>
                    <a:pt x="29" y="22"/>
                    <a:pt x="27" y="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3" name="Rectangle 24"/>
            <p:cNvSpPr>
              <a:spLocks noChangeArrowheads="1"/>
            </p:cNvSpPr>
            <p:nvPr/>
          </p:nvSpPr>
          <p:spPr bwMode="auto">
            <a:xfrm>
              <a:off x="1517650" y="1041400"/>
              <a:ext cx="1588" cy="1588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884" name="Freeform 25"/>
            <p:cNvSpPr>
              <a:spLocks noChangeArrowheads="1"/>
            </p:cNvSpPr>
            <p:nvPr/>
          </p:nvSpPr>
          <p:spPr bwMode="auto">
            <a:xfrm>
              <a:off x="1168400" y="577850"/>
              <a:ext cx="314325" cy="342900"/>
            </a:xfrm>
            <a:custGeom>
              <a:avLst/>
              <a:gdLst>
                <a:gd name="T0" fmla="*/ 8 w 18"/>
                <a:gd name="T1" fmla="*/ 20 h 20"/>
                <a:gd name="T2" fmla="*/ 15 w 18"/>
                <a:gd name="T3" fmla="*/ 14 h 20"/>
                <a:gd name="T4" fmla="*/ 15 w 18"/>
                <a:gd name="T5" fmla="*/ 10 h 20"/>
                <a:gd name="T6" fmla="*/ 17 w 18"/>
                <a:gd name="T7" fmla="*/ 9 h 20"/>
                <a:gd name="T8" fmla="*/ 17 w 18"/>
                <a:gd name="T9" fmla="*/ 3 h 20"/>
                <a:gd name="T10" fmla="*/ 15 w 18"/>
                <a:gd name="T11" fmla="*/ 4 h 20"/>
                <a:gd name="T12" fmla="*/ 14 w 18"/>
                <a:gd name="T13" fmla="*/ 7 h 20"/>
                <a:gd name="T14" fmla="*/ 13 w 18"/>
                <a:gd name="T15" fmla="*/ 7 h 20"/>
                <a:gd name="T16" fmla="*/ 11 w 18"/>
                <a:gd name="T17" fmla="*/ 4 h 20"/>
                <a:gd name="T18" fmla="*/ 7 w 18"/>
                <a:gd name="T19" fmla="*/ 1 h 20"/>
                <a:gd name="T20" fmla="*/ 3 w 18"/>
                <a:gd name="T21" fmla="*/ 2 h 20"/>
                <a:gd name="T22" fmla="*/ 0 w 18"/>
                <a:gd name="T23" fmla="*/ 2 h 20"/>
                <a:gd name="T24" fmla="*/ 0 w 18"/>
                <a:gd name="T25" fmla="*/ 9 h 20"/>
                <a:gd name="T26" fmla="*/ 2 w 18"/>
                <a:gd name="T27" fmla="*/ 11 h 20"/>
                <a:gd name="T28" fmla="*/ 2 w 18"/>
                <a:gd name="T29" fmla="*/ 14 h 20"/>
                <a:gd name="T30" fmla="*/ 5 w 18"/>
                <a:gd name="T31" fmla="*/ 17 h 20"/>
                <a:gd name="T32" fmla="*/ 6 w 18"/>
                <a:gd name="T33" fmla="*/ 19 h 20"/>
                <a:gd name="T34" fmla="*/ 8 w 18"/>
                <a:gd name="T3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8" y="20"/>
                  </a:moveTo>
                  <a:cubicBezTo>
                    <a:pt x="9" y="19"/>
                    <a:pt x="14" y="16"/>
                    <a:pt x="15" y="14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7" y="8"/>
                    <a:pt x="18" y="4"/>
                    <a:pt x="17" y="3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4"/>
                    <a:pt x="14" y="6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1" y="4"/>
                  </a:cubicBezTo>
                  <a:cubicBezTo>
                    <a:pt x="11" y="4"/>
                    <a:pt x="9" y="2"/>
                    <a:pt x="7" y="1"/>
                  </a:cubicBezTo>
                  <a:cubicBezTo>
                    <a:pt x="6" y="0"/>
                    <a:pt x="3" y="2"/>
                    <a:pt x="3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3"/>
                    <a:pt x="0" y="8"/>
                    <a:pt x="0" y="9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3" y="14"/>
                    <a:pt x="5" y="16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5" name="Freeform 26"/>
            <p:cNvSpPr>
              <a:spLocks noChangeArrowheads="1"/>
            </p:cNvSpPr>
            <p:nvPr/>
          </p:nvSpPr>
          <p:spPr bwMode="auto">
            <a:xfrm>
              <a:off x="1639888" y="1074738"/>
              <a:ext cx="347663" cy="703263"/>
            </a:xfrm>
            <a:custGeom>
              <a:avLst/>
              <a:gdLst>
                <a:gd name="T0" fmla="*/ 4 w 20"/>
                <a:gd name="T1" fmla="*/ 40 h 41"/>
                <a:gd name="T2" fmla="*/ 7 w 20"/>
                <a:gd name="T3" fmla="*/ 38 h 41"/>
                <a:gd name="T4" fmla="*/ 20 w 20"/>
                <a:gd name="T5" fmla="*/ 18 h 41"/>
                <a:gd name="T6" fmla="*/ 11 w 20"/>
                <a:gd name="T7" fmla="*/ 5 h 41"/>
                <a:gd name="T8" fmla="*/ 8 w 20"/>
                <a:gd name="T9" fmla="*/ 0 h 41"/>
                <a:gd name="T10" fmla="*/ 2 w 20"/>
                <a:gd name="T11" fmla="*/ 8 h 41"/>
                <a:gd name="T12" fmla="*/ 6 w 20"/>
                <a:gd name="T13" fmla="*/ 11 h 41"/>
                <a:gd name="T14" fmla="*/ 7 w 20"/>
                <a:gd name="T15" fmla="*/ 6 h 41"/>
                <a:gd name="T16" fmla="*/ 11 w 20"/>
                <a:gd name="T17" fmla="*/ 9 h 41"/>
                <a:gd name="T18" fmla="*/ 19 w 20"/>
                <a:gd name="T19" fmla="*/ 18 h 41"/>
                <a:gd name="T20" fmla="*/ 7 w 20"/>
                <a:gd name="T21" fmla="*/ 36 h 41"/>
                <a:gd name="T22" fmla="*/ 5 w 20"/>
                <a:gd name="T23" fmla="*/ 38 h 41"/>
                <a:gd name="T24" fmla="*/ 3 w 20"/>
                <a:gd name="T25" fmla="*/ 35 h 41"/>
                <a:gd name="T26" fmla="*/ 0 w 20"/>
                <a:gd name="T27" fmla="*/ 35 h 41"/>
                <a:gd name="T28" fmla="*/ 0 w 20"/>
                <a:gd name="T29" fmla="*/ 35 h 41"/>
                <a:gd name="T30" fmla="*/ 2 w 20"/>
                <a:gd name="T31" fmla="*/ 39 h 41"/>
                <a:gd name="T32" fmla="*/ 2 w 20"/>
                <a:gd name="T33" fmla="*/ 40 h 41"/>
                <a:gd name="T34" fmla="*/ 4 w 20"/>
                <a:gd name="T3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1">
                  <a:moveTo>
                    <a:pt x="4" y="40"/>
                  </a:moveTo>
                  <a:cubicBezTo>
                    <a:pt x="7" y="40"/>
                    <a:pt x="6" y="39"/>
                    <a:pt x="7" y="38"/>
                  </a:cubicBezTo>
                  <a:cubicBezTo>
                    <a:pt x="7" y="38"/>
                    <a:pt x="20" y="22"/>
                    <a:pt x="20" y="18"/>
                  </a:cubicBezTo>
                  <a:cubicBezTo>
                    <a:pt x="20" y="15"/>
                    <a:pt x="12" y="6"/>
                    <a:pt x="11" y="5"/>
                  </a:cubicBezTo>
                  <a:cubicBezTo>
                    <a:pt x="10" y="4"/>
                    <a:pt x="9" y="2"/>
                    <a:pt x="8" y="0"/>
                  </a:cubicBezTo>
                  <a:cubicBezTo>
                    <a:pt x="5" y="2"/>
                    <a:pt x="2" y="5"/>
                    <a:pt x="2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6" y="9"/>
                    <a:pt x="6" y="7"/>
                    <a:pt x="7" y="6"/>
                  </a:cubicBezTo>
                  <a:cubicBezTo>
                    <a:pt x="9" y="6"/>
                    <a:pt x="11" y="8"/>
                    <a:pt x="11" y="9"/>
                  </a:cubicBezTo>
                  <a:cubicBezTo>
                    <a:pt x="12" y="11"/>
                    <a:pt x="17" y="17"/>
                    <a:pt x="19" y="18"/>
                  </a:cubicBezTo>
                  <a:cubicBezTo>
                    <a:pt x="19" y="18"/>
                    <a:pt x="10" y="34"/>
                    <a:pt x="7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6"/>
                    <a:pt x="3" y="35"/>
                  </a:cubicBezTo>
                  <a:cubicBezTo>
                    <a:pt x="3" y="35"/>
                    <a:pt x="1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37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3" y="41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6" name="Freeform 27"/>
            <p:cNvSpPr>
              <a:spLocks noChangeArrowheads="1"/>
            </p:cNvSpPr>
            <p:nvPr/>
          </p:nvSpPr>
          <p:spPr bwMode="auto">
            <a:xfrm>
              <a:off x="1290638" y="577850"/>
              <a:ext cx="52388" cy="5080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1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1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7" name="Freeform 28"/>
            <p:cNvSpPr>
              <a:spLocks noChangeArrowheads="1"/>
            </p:cNvSpPr>
            <p:nvPr/>
          </p:nvSpPr>
          <p:spPr bwMode="auto">
            <a:xfrm>
              <a:off x="1343025" y="938213"/>
              <a:ext cx="469900" cy="479425"/>
            </a:xfrm>
            <a:custGeom>
              <a:avLst/>
              <a:gdLst>
                <a:gd name="T0" fmla="*/ 27 w 27"/>
                <a:gd name="T1" fmla="*/ 11 h 28"/>
                <a:gd name="T2" fmla="*/ 23 w 27"/>
                <a:gd name="T3" fmla="*/ 4 h 28"/>
                <a:gd name="T4" fmla="*/ 14 w 27"/>
                <a:gd name="T5" fmla="*/ 0 h 28"/>
                <a:gd name="T6" fmla="*/ 14 w 27"/>
                <a:gd name="T7" fmla="*/ 0 h 28"/>
                <a:gd name="T8" fmla="*/ 14 w 27"/>
                <a:gd name="T9" fmla="*/ 3 h 28"/>
                <a:gd name="T10" fmla="*/ 21 w 27"/>
                <a:gd name="T11" fmla="*/ 10 h 28"/>
                <a:gd name="T12" fmla="*/ 15 w 27"/>
                <a:gd name="T13" fmla="*/ 10 h 28"/>
                <a:gd name="T14" fmla="*/ 7 w 27"/>
                <a:gd name="T15" fmla="*/ 14 h 28"/>
                <a:gd name="T16" fmla="*/ 14 w 27"/>
                <a:gd name="T17" fmla="*/ 13 h 28"/>
                <a:gd name="T18" fmla="*/ 6 w 27"/>
                <a:gd name="T19" fmla="*/ 20 h 28"/>
                <a:gd name="T20" fmla="*/ 0 w 27"/>
                <a:gd name="T21" fmla="*/ 23 h 28"/>
                <a:gd name="T22" fmla="*/ 6 w 27"/>
                <a:gd name="T23" fmla="*/ 23 h 28"/>
                <a:gd name="T24" fmla="*/ 4 w 27"/>
                <a:gd name="T25" fmla="*/ 28 h 28"/>
                <a:gd name="T26" fmla="*/ 13 w 27"/>
                <a:gd name="T27" fmla="*/ 28 h 28"/>
                <a:gd name="T28" fmla="*/ 14 w 27"/>
                <a:gd name="T29" fmla="*/ 24 h 28"/>
                <a:gd name="T30" fmla="*/ 17 w 27"/>
                <a:gd name="T31" fmla="*/ 17 h 28"/>
                <a:gd name="T32" fmla="*/ 18 w 27"/>
                <a:gd name="T33" fmla="*/ 17 h 28"/>
                <a:gd name="T34" fmla="*/ 21 w 27"/>
                <a:gd name="T35" fmla="*/ 17 h 28"/>
                <a:gd name="T36" fmla="*/ 20 w 27"/>
                <a:gd name="T37" fmla="*/ 17 h 28"/>
                <a:gd name="T38" fmla="*/ 27 w 27"/>
                <a:gd name="T39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cubicBezTo>
                    <a:pt x="26" y="8"/>
                    <a:pt x="24" y="6"/>
                    <a:pt x="23" y="4"/>
                  </a:cubicBezTo>
                  <a:cubicBezTo>
                    <a:pt x="21" y="2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9" y="5"/>
                    <a:pt x="21" y="10"/>
                    <a:pt x="21" y="10"/>
                  </a:cubicBezTo>
                  <a:cubicBezTo>
                    <a:pt x="21" y="10"/>
                    <a:pt x="16" y="8"/>
                    <a:pt x="15" y="10"/>
                  </a:cubicBezTo>
                  <a:cubicBezTo>
                    <a:pt x="14" y="12"/>
                    <a:pt x="7" y="14"/>
                    <a:pt x="7" y="14"/>
                  </a:cubicBezTo>
                  <a:cubicBezTo>
                    <a:pt x="9" y="14"/>
                    <a:pt x="13" y="13"/>
                    <a:pt x="14" y="13"/>
                  </a:cubicBezTo>
                  <a:cubicBezTo>
                    <a:pt x="12" y="13"/>
                    <a:pt x="7" y="18"/>
                    <a:pt x="6" y="20"/>
                  </a:cubicBezTo>
                  <a:cubicBezTo>
                    <a:pt x="5" y="22"/>
                    <a:pt x="0" y="23"/>
                    <a:pt x="0" y="23"/>
                  </a:cubicBezTo>
                  <a:cubicBezTo>
                    <a:pt x="1" y="24"/>
                    <a:pt x="6" y="23"/>
                    <a:pt x="6" y="23"/>
                  </a:cubicBezTo>
                  <a:cubicBezTo>
                    <a:pt x="6" y="24"/>
                    <a:pt x="5" y="27"/>
                    <a:pt x="4" y="28"/>
                  </a:cubicBezTo>
                  <a:cubicBezTo>
                    <a:pt x="9" y="28"/>
                    <a:pt x="13" y="28"/>
                    <a:pt x="13" y="28"/>
                  </a:cubicBezTo>
                  <a:cubicBezTo>
                    <a:pt x="14" y="28"/>
                    <a:pt x="14" y="25"/>
                    <a:pt x="14" y="24"/>
                  </a:cubicBezTo>
                  <a:cubicBezTo>
                    <a:pt x="14" y="23"/>
                    <a:pt x="16" y="18"/>
                    <a:pt x="17" y="17"/>
                  </a:cubicBezTo>
                  <a:cubicBezTo>
                    <a:pt x="17" y="17"/>
                    <a:pt x="17" y="16"/>
                    <a:pt x="18" y="17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8" name="Freeform 29"/>
            <p:cNvSpPr>
              <a:spLocks noChangeArrowheads="1"/>
            </p:cNvSpPr>
            <p:nvPr/>
          </p:nvSpPr>
          <p:spPr bwMode="auto">
            <a:xfrm>
              <a:off x="1150938" y="1127125"/>
              <a:ext cx="0" cy="333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89" name="Freeform 30"/>
            <p:cNvSpPr>
              <a:spLocks noChangeArrowheads="1"/>
            </p:cNvSpPr>
            <p:nvPr/>
          </p:nvSpPr>
          <p:spPr bwMode="auto">
            <a:xfrm>
              <a:off x="1150938" y="971550"/>
              <a:ext cx="104775" cy="155575"/>
            </a:xfrm>
            <a:custGeom>
              <a:avLst/>
              <a:gdLst>
                <a:gd name="T0" fmla="*/ 3 w 6"/>
                <a:gd name="T1" fmla="*/ 5 h 9"/>
                <a:gd name="T2" fmla="*/ 5 w 6"/>
                <a:gd name="T3" fmla="*/ 8 h 9"/>
                <a:gd name="T4" fmla="*/ 5 w 6"/>
                <a:gd name="T5" fmla="*/ 4 h 9"/>
                <a:gd name="T6" fmla="*/ 5 w 6"/>
                <a:gd name="T7" fmla="*/ 0 h 9"/>
                <a:gd name="T8" fmla="*/ 2 w 6"/>
                <a:gd name="T9" fmla="*/ 1 h 9"/>
                <a:gd name="T10" fmla="*/ 1 w 6"/>
                <a:gd name="T11" fmla="*/ 2 h 9"/>
                <a:gd name="T12" fmla="*/ 0 w 6"/>
                <a:gd name="T13" fmla="*/ 9 h 9"/>
                <a:gd name="T14" fmla="*/ 3 w 6"/>
                <a:gd name="T15" fmla="*/ 3 h 9"/>
                <a:gd name="T16" fmla="*/ 3 w 6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3" y="5"/>
                  </a:moveTo>
                  <a:cubicBezTo>
                    <a:pt x="4" y="6"/>
                    <a:pt x="5" y="8"/>
                    <a:pt x="5" y="8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6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90" name="Freeform 31"/>
            <p:cNvSpPr>
              <a:spLocks noChangeArrowheads="1"/>
            </p:cNvSpPr>
            <p:nvPr/>
          </p:nvSpPr>
          <p:spPr bwMode="auto">
            <a:xfrm>
              <a:off x="1325563" y="955675"/>
              <a:ext cx="122238" cy="187325"/>
            </a:xfrm>
            <a:custGeom>
              <a:avLst/>
              <a:gdLst>
                <a:gd name="T0" fmla="*/ 0 w 7"/>
                <a:gd name="T1" fmla="*/ 11 h 11"/>
                <a:gd name="T2" fmla="*/ 5 w 7"/>
                <a:gd name="T3" fmla="*/ 5 h 11"/>
                <a:gd name="T4" fmla="*/ 7 w 7"/>
                <a:gd name="T5" fmla="*/ 0 h 11"/>
                <a:gd name="T6" fmla="*/ 6 w 7"/>
                <a:gd name="T7" fmla="*/ 6 h 11"/>
                <a:gd name="T8" fmla="*/ 0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2"/>
                    <a:pt x="7" y="0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91" name="Freeform 32"/>
            <p:cNvSpPr>
              <a:spLocks noChangeArrowheads="1"/>
            </p:cNvSpPr>
            <p:nvPr/>
          </p:nvSpPr>
          <p:spPr bwMode="auto">
            <a:xfrm>
              <a:off x="1168400" y="595313"/>
              <a:ext cx="314325" cy="325438"/>
            </a:xfrm>
            <a:custGeom>
              <a:avLst/>
              <a:gdLst>
                <a:gd name="T0" fmla="*/ 17 w 18"/>
                <a:gd name="T1" fmla="*/ 2 h 19"/>
                <a:gd name="T2" fmla="*/ 15 w 18"/>
                <a:gd name="T3" fmla="*/ 3 h 19"/>
                <a:gd name="T4" fmla="*/ 14 w 18"/>
                <a:gd name="T5" fmla="*/ 6 h 19"/>
                <a:gd name="T6" fmla="*/ 13 w 18"/>
                <a:gd name="T7" fmla="*/ 6 h 19"/>
                <a:gd name="T8" fmla="*/ 11 w 18"/>
                <a:gd name="T9" fmla="*/ 3 h 19"/>
                <a:gd name="T10" fmla="*/ 7 w 18"/>
                <a:gd name="T11" fmla="*/ 0 h 19"/>
                <a:gd name="T12" fmla="*/ 5 w 18"/>
                <a:gd name="T13" fmla="*/ 0 h 19"/>
                <a:gd name="T14" fmla="*/ 5 w 18"/>
                <a:gd name="T15" fmla="*/ 0 h 19"/>
                <a:gd name="T16" fmla="*/ 3 w 18"/>
                <a:gd name="T17" fmla="*/ 1 h 19"/>
                <a:gd name="T18" fmla="*/ 0 w 18"/>
                <a:gd name="T19" fmla="*/ 1 h 19"/>
                <a:gd name="T20" fmla="*/ 0 w 18"/>
                <a:gd name="T21" fmla="*/ 2 h 19"/>
                <a:gd name="T22" fmla="*/ 6 w 18"/>
                <a:gd name="T23" fmla="*/ 2 h 19"/>
                <a:gd name="T24" fmla="*/ 8 w 18"/>
                <a:gd name="T25" fmla="*/ 5 h 19"/>
                <a:gd name="T26" fmla="*/ 9 w 18"/>
                <a:gd name="T27" fmla="*/ 8 h 19"/>
                <a:gd name="T28" fmla="*/ 11 w 18"/>
                <a:gd name="T29" fmla="*/ 12 h 19"/>
                <a:gd name="T30" fmla="*/ 9 w 18"/>
                <a:gd name="T31" fmla="*/ 17 h 19"/>
                <a:gd name="T32" fmla="*/ 7 w 18"/>
                <a:gd name="T33" fmla="*/ 19 h 19"/>
                <a:gd name="T34" fmla="*/ 8 w 18"/>
                <a:gd name="T35" fmla="*/ 19 h 19"/>
                <a:gd name="T36" fmla="*/ 15 w 18"/>
                <a:gd name="T37" fmla="*/ 13 h 19"/>
                <a:gd name="T38" fmla="*/ 15 w 18"/>
                <a:gd name="T39" fmla="*/ 9 h 19"/>
                <a:gd name="T40" fmla="*/ 17 w 18"/>
                <a:gd name="T41" fmla="*/ 8 h 19"/>
                <a:gd name="T42" fmla="*/ 17 w 18"/>
                <a:gd name="T4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9">
                  <a:moveTo>
                    <a:pt x="17" y="2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1" y="3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6" y="4"/>
                    <a:pt x="8" y="4"/>
                    <a:pt x="8" y="5"/>
                  </a:cubicBezTo>
                  <a:cubicBezTo>
                    <a:pt x="8" y="5"/>
                    <a:pt x="10" y="6"/>
                    <a:pt x="9" y="8"/>
                  </a:cubicBez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2" y="15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4" y="15"/>
                    <a:pt x="15" y="13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7" y="7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3892" name="组合 5"/>
          <p:cNvGrpSpPr/>
          <p:nvPr/>
        </p:nvGrpSpPr>
        <p:grpSpPr bwMode="auto">
          <a:xfrm>
            <a:off x="2840038" y="2354263"/>
            <a:ext cx="2041525" cy="1544637"/>
            <a:chOff x="1232846" y="1923556"/>
            <a:chExt cx="2040938" cy="1544535"/>
          </a:xfrm>
        </p:grpSpPr>
        <p:sp>
          <p:nvSpPr>
            <p:cNvPr id="215" name="矩形 214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EC84C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17" name="矩形 216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896" name="组合 42"/>
          <p:cNvGrpSpPr/>
          <p:nvPr/>
        </p:nvGrpSpPr>
        <p:grpSpPr bwMode="auto">
          <a:xfrm>
            <a:off x="5037138" y="2354263"/>
            <a:ext cx="2041525" cy="1544637"/>
            <a:chOff x="1232846" y="1923556"/>
            <a:chExt cx="2040938" cy="1544535"/>
          </a:xfrm>
        </p:grpSpPr>
        <p:sp>
          <p:nvSpPr>
            <p:cNvPr id="219" name="矩形 218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27A3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21" name="矩形 220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00" name="组合 46"/>
          <p:cNvGrpSpPr/>
          <p:nvPr/>
        </p:nvGrpSpPr>
        <p:grpSpPr bwMode="auto">
          <a:xfrm>
            <a:off x="7235825" y="2354263"/>
            <a:ext cx="2039938" cy="1544637"/>
            <a:chOff x="1232846" y="1923556"/>
            <a:chExt cx="2040938" cy="1544535"/>
          </a:xfrm>
        </p:grpSpPr>
        <p:sp>
          <p:nvSpPr>
            <p:cNvPr id="223" name="矩形 222"/>
            <p:cNvSpPr/>
            <p:nvPr/>
          </p:nvSpPr>
          <p:spPr>
            <a:xfrm>
              <a:off x="1232846" y="1923556"/>
              <a:ext cx="384363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1617209" y="1923556"/>
              <a:ext cx="1656575" cy="720677"/>
            </a:xfrm>
            <a:prstGeom prst="rect">
              <a:avLst/>
            </a:prstGeom>
            <a:solidFill>
              <a:srgbClr val="DE494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25" name="矩形 224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04" name="组合 50"/>
          <p:cNvGrpSpPr/>
          <p:nvPr/>
        </p:nvGrpSpPr>
        <p:grpSpPr bwMode="auto">
          <a:xfrm>
            <a:off x="1738313" y="4291013"/>
            <a:ext cx="2041525" cy="1544637"/>
            <a:chOff x="1232846" y="1923556"/>
            <a:chExt cx="2040938" cy="1544535"/>
          </a:xfrm>
        </p:grpSpPr>
        <p:sp>
          <p:nvSpPr>
            <p:cNvPr id="227" name="矩形 226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8" name="矩形 227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35495E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29" name="矩形 228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08" name="组合 54"/>
          <p:cNvGrpSpPr/>
          <p:nvPr/>
        </p:nvGrpSpPr>
        <p:grpSpPr bwMode="auto">
          <a:xfrm>
            <a:off x="3935413" y="4291013"/>
            <a:ext cx="2041525" cy="1544637"/>
            <a:chOff x="1232846" y="1923556"/>
            <a:chExt cx="2040938" cy="1544535"/>
          </a:xfrm>
        </p:grpSpPr>
        <p:sp>
          <p:nvSpPr>
            <p:cNvPr id="231" name="矩形 230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EC84C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33" name="矩形 232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12" name="组合 58"/>
          <p:cNvGrpSpPr/>
          <p:nvPr/>
        </p:nvGrpSpPr>
        <p:grpSpPr bwMode="auto">
          <a:xfrm>
            <a:off x="6132513" y="4291013"/>
            <a:ext cx="2041525" cy="1544637"/>
            <a:chOff x="1232846" y="1923556"/>
            <a:chExt cx="2040938" cy="1544535"/>
          </a:xfrm>
        </p:grpSpPr>
        <p:sp>
          <p:nvSpPr>
            <p:cNvPr id="235" name="矩形 234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6" name="矩形 235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E27A3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37" name="矩形 236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16" name="组合 62"/>
          <p:cNvGrpSpPr/>
          <p:nvPr/>
        </p:nvGrpSpPr>
        <p:grpSpPr bwMode="auto">
          <a:xfrm>
            <a:off x="8312150" y="4302125"/>
            <a:ext cx="2041525" cy="1544638"/>
            <a:chOff x="1232846" y="1923556"/>
            <a:chExt cx="2040938" cy="1544535"/>
          </a:xfrm>
        </p:grpSpPr>
        <p:sp>
          <p:nvSpPr>
            <p:cNvPr id="239" name="矩形 238"/>
            <p:cNvSpPr/>
            <p:nvPr/>
          </p:nvSpPr>
          <p:spPr>
            <a:xfrm>
              <a:off x="1232846" y="1923556"/>
              <a:ext cx="384065" cy="720677"/>
            </a:xfrm>
            <a:prstGeom prst="rect">
              <a:avLst/>
            </a:prstGeom>
            <a:solidFill>
              <a:srgbClr val="7E7E7D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 sz="32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7</a:t>
              </a:r>
              <a:endParaRPr lang="zh-CN" altLang="en-US" sz="32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616911" y="1923556"/>
              <a:ext cx="1656873" cy="720677"/>
            </a:xfrm>
            <a:prstGeom prst="rect">
              <a:avLst/>
            </a:prstGeom>
            <a:solidFill>
              <a:srgbClr val="DE494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41" name="矩形 240"/>
            <p:cNvSpPr/>
            <p:nvPr/>
          </p:nvSpPr>
          <p:spPr>
            <a:xfrm>
              <a:off x="1232846" y="2644233"/>
              <a:ext cx="2040938" cy="82385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单击此处输入文字</a:t>
              </a:r>
              <a:endParaRPr lang="en-US" altLang="zh-CN" sz="12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2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此处输入文字</a:t>
              </a:r>
            </a:p>
          </p:txBody>
        </p:sp>
      </p:grpSp>
      <p:grpSp>
        <p:nvGrpSpPr>
          <p:cNvPr id="33920" name="组合 1"/>
          <p:cNvGrpSpPr/>
          <p:nvPr/>
        </p:nvGrpSpPr>
        <p:grpSpPr bwMode="auto">
          <a:xfrm>
            <a:off x="1292225" y="6381750"/>
            <a:ext cx="9520238" cy="174625"/>
            <a:chOff x="-34627" y="6343629"/>
            <a:chExt cx="12226627" cy="167474"/>
          </a:xfrm>
        </p:grpSpPr>
        <p:grpSp>
          <p:nvGrpSpPr>
            <p:cNvPr id="247" name="组合 246"/>
            <p:cNvGrpSpPr/>
            <p:nvPr/>
          </p:nvGrpSpPr>
          <p:grpSpPr>
            <a:xfrm rot="16200000">
              <a:off x="6001880" y="307122"/>
              <a:ext cx="118986" cy="12192000"/>
              <a:chOff x="23813" y="-17462"/>
              <a:chExt cx="6238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248" name="Rectangle 5"/>
              <p:cNvSpPr>
                <a:spLocks noChangeArrowheads="1"/>
              </p:cNvSpPr>
              <p:nvPr/>
            </p:nvSpPr>
            <p:spPr bwMode="auto">
              <a:xfrm>
                <a:off x="23813" y="5005388"/>
                <a:ext cx="623888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9" name="Rectangle 6"/>
              <p:cNvSpPr>
                <a:spLocks noChangeArrowheads="1"/>
              </p:cNvSpPr>
              <p:nvPr/>
            </p:nvSpPr>
            <p:spPr bwMode="auto">
              <a:xfrm>
                <a:off x="23816" y="1912935"/>
                <a:ext cx="623888" cy="30924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23813" y="1912938"/>
                <a:ext cx="623888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1" name="Rectangle 8"/>
              <p:cNvSpPr>
                <a:spLocks noChangeArrowheads="1"/>
              </p:cNvSpPr>
              <p:nvPr/>
            </p:nvSpPr>
            <p:spPr bwMode="auto">
              <a:xfrm>
                <a:off x="23813" y="-17462"/>
                <a:ext cx="623888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3922" name="组合 241"/>
            <p:cNvGrpSpPr/>
            <p:nvPr/>
          </p:nvGrpSpPr>
          <p:grpSpPr bwMode="auto">
            <a:xfrm rot="-5400000">
              <a:off x="6036507" y="355610"/>
              <a:ext cx="118986" cy="12192000"/>
              <a:chOff x="23813" y="-17462"/>
              <a:chExt cx="623891" cy="6972300"/>
            </a:xfrm>
          </p:grpSpPr>
          <p:sp>
            <p:nvSpPr>
              <p:cNvPr id="33923" name="Rectangle 5"/>
              <p:cNvSpPr>
                <a:spLocks noChangeArrowheads="1"/>
              </p:cNvSpPr>
              <p:nvPr/>
            </p:nvSpPr>
            <p:spPr bwMode="auto">
              <a:xfrm>
                <a:off x="23813" y="5005388"/>
                <a:ext cx="623888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3924" name="Rectangle 6"/>
              <p:cNvSpPr>
                <a:spLocks noChangeArrowheads="1"/>
              </p:cNvSpPr>
              <p:nvPr/>
            </p:nvSpPr>
            <p:spPr bwMode="auto">
              <a:xfrm>
                <a:off x="23816" y="1912935"/>
                <a:ext cx="623888" cy="3092447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3925" name="Rectangle 7"/>
              <p:cNvSpPr>
                <a:spLocks noChangeArrowheads="1"/>
              </p:cNvSpPr>
              <p:nvPr/>
            </p:nvSpPr>
            <p:spPr bwMode="auto">
              <a:xfrm>
                <a:off x="23813" y="1912938"/>
                <a:ext cx="623888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3926" name="Rectangle 8"/>
              <p:cNvSpPr>
                <a:spLocks noChangeArrowheads="1"/>
              </p:cNvSpPr>
              <p:nvPr/>
            </p:nvSpPr>
            <p:spPr bwMode="auto">
              <a:xfrm>
                <a:off x="23813" y="-17462"/>
                <a:ext cx="623888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 bwMode="auto">
          <a:xfrm>
            <a:off x="824244" y="1105014"/>
            <a:ext cx="6231971" cy="5243306"/>
            <a:chOff x="0" y="0"/>
            <a:chExt cx="3740" cy="314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Freeform 74"/>
            <p:cNvSpPr>
              <a:spLocks noChangeArrowheads="1"/>
            </p:cNvSpPr>
            <p:nvPr/>
          </p:nvSpPr>
          <p:spPr bwMode="auto">
            <a:xfrm>
              <a:off x="0" y="457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75"/>
            <p:cNvSpPr>
              <a:spLocks noChangeArrowheads="1"/>
            </p:cNvSpPr>
            <p:nvPr/>
          </p:nvSpPr>
          <p:spPr bwMode="auto">
            <a:xfrm>
              <a:off x="0" y="457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76"/>
            <p:cNvSpPr>
              <a:spLocks noChangeArrowheads="1"/>
            </p:cNvSpPr>
            <p:nvPr/>
          </p:nvSpPr>
          <p:spPr bwMode="auto">
            <a:xfrm>
              <a:off x="180" y="1534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77"/>
            <p:cNvSpPr>
              <a:spLocks noChangeArrowheads="1"/>
            </p:cNvSpPr>
            <p:nvPr/>
          </p:nvSpPr>
          <p:spPr bwMode="auto">
            <a:xfrm>
              <a:off x="180" y="1534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78"/>
            <p:cNvSpPr>
              <a:spLocks noChangeArrowheads="1"/>
            </p:cNvSpPr>
            <p:nvPr/>
          </p:nvSpPr>
          <p:spPr bwMode="auto">
            <a:xfrm>
              <a:off x="1495" y="2213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79"/>
            <p:cNvSpPr>
              <a:spLocks noChangeArrowheads="1"/>
            </p:cNvSpPr>
            <p:nvPr/>
          </p:nvSpPr>
          <p:spPr bwMode="auto">
            <a:xfrm>
              <a:off x="1495" y="2213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80"/>
            <p:cNvSpPr>
              <a:spLocks noChangeArrowheads="1"/>
            </p:cNvSpPr>
            <p:nvPr/>
          </p:nvSpPr>
          <p:spPr bwMode="auto">
            <a:xfrm>
              <a:off x="2035" y="2430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81"/>
            <p:cNvSpPr>
              <a:spLocks noChangeArrowheads="1"/>
            </p:cNvSpPr>
            <p:nvPr/>
          </p:nvSpPr>
          <p:spPr bwMode="auto">
            <a:xfrm>
              <a:off x="2035" y="2430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82"/>
            <p:cNvSpPr>
              <a:spLocks noChangeArrowheads="1"/>
            </p:cNvSpPr>
            <p:nvPr/>
          </p:nvSpPr>
          <p:spPr bwMode="auto">
            <a:xfrm>
              <a:off x="2396" y="2974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83"/>
            <p:cNvSpPr>
              <a:spLocks noChangeArrowheads="1"/>
            </p:cNvSpPr>
            <p:nvPr/>
          </p:nvSpPr>
          <p:spPr bwMode="auto">
            <a:xfrm>
              <a:off x="2396" y="2974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4"/>
            <p:cNvSpPr>
              <a:spLocks noChangeArrowheads="1"/>
            </p:cNvSpPr>
            <p:nvPr/>
          </p:nvSpPr>
          <p:spPr bwMode="auto">
            <a:xfrm>
              <a:off x="2468" y="2480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85"/>
            <p:cNvSpPr>
              <a:spLocks noChangeArrowheads="1"/>
            </p:cNvSpPr>
            <p:nvPr/>
          </p:nvSpPr>
          <p:spPr bwMode="auto">
            <a:xfrm>
              <a:off x="2468" y="2480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86"/>
            <p:cNvSpPr>
              <a:spLocks noChangeArrowheads="1"/>
            </p:cNvSpPr>
            <p:nvPr/>
          </p:nvSpPr>
          <p:spPr bwMode="auto">
            <a:xfrm>
              <a:off x="2916" y="2190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87"/>
            <p:cNvSpPr>
              <a:spLocks noChangeArrowheads="1"/>
            </p:cNvSpPr>
            <p:nvPr/>
          </p:nvSpPr>
          <p:spPr bwMode="auto">
            <a:xfrm>
              <a:off x="2916" y="2190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88"/>
            <p:cNvSpPr>
              <a:spLocks noChangeArrowheads="1"/>
            </p:cNvSpPr>
            <p:nvPr/>
          </p:nvSpPr>
          <p:spPr bwMode="auto">
            <a:xfrm>
              <a:off x="3026" y="1935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89"/>
            <p:cNvSpPr>
              <a:spLocks noChangeArrowheads="1"/>
            </p:cNvSpPr>
            <p:nvPr/>
          </p:nvSpPr>
          <p:spPr bwMode="auto">
            <a:xfrm>
              <a:off x="3026" y="1935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90"/>
            <p:cNvSpPr>
              <a:spLocks noChangeArrowheads="1"/>
            </p:cNvSpPr>
            <p:nvPr/>
          </p:nvSpPr>
          <p:spPr bwMode="auto">
            <a:xfrm>
              <a:off x="2902" y="1616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91"/>
            <p:cNvSpPr>
              <a:spLocks noChangeArrowheads="1"/>
            </p:cNvSpPr>
            <p:nvPr/>
          </p:nvSpPr>
          <p:spPr bwMode="auto">
            <a:xfrm>
              <a:off x="2902" y="1616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92"/>
            <p:cNvSpPr>
              <a:spLocks noChangeArrowheads="1"/>
            </p:cNvSpPr>
            <p:nvPr/>
          </p:nvSpPr>
          <p:spPr bwMode="auto">
            <a:xfrm>
              <a:off x="3128" y="1866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93"/>
            <p:cNvSpPr>
              <a:spLocks noChangeArrowheads="1"/>
            </p:cNvSpPr>
            <p:nvPr/>
          </p:nvSpPr>
          <p:spPr bwMode="auto">
            <a:xfrm>
              <a:off x="3128" y="1866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94"/>
            <p:cNvSpPr>
              <a:spLocks noChangeArrowheads="1"/>
            </p:cNvSpPr>
            <p:nvPr/>
          </p:nvSpPr>
          <p:spPr bwMode="auto">
            <a:xfrm>
              <a:off x="2994" y="1758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95"/>
            <p:cNvSpPr>
              <a:spLocks noChangeArrowheads="1"/>
            </p:cNvSpPr>
            <p:nvPr/>
          </p:nvSpPr>
          <p:spPr bwMode="auto">
            <a:xfrm>
              <a:off x="2994" y="1758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96"/>
            <p:cNvSpPr>
              <a:spLocks noChangeArrowheads="1"/>
            </p:cNvSpPr>
            <p:nvPr/>
          </p:nvSpPr>
          <p:spPr bwMode="auto">
            <a:xfrm>
              <a:off x="3048" y="1775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97"/>
            <p:cNvSpPr>
              <a:spLocks noChangeArrowheads="1"/>
            </p:cNvSpPr>
            <p:nvPr/>
          </p:nvSpPr>
          <p:spPr bwMode="auto">
            <a:xfrm>
              <a:off x="3048" y="1775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98"/>
            <p:cNvSpPr>
              <a:spLocks noChangeArrowheads="1"/>
            </p:cNvSpPr>
            <p:nvPr/>
          </p:nvSpPr>
          <p:spPr bwMode="auto">
            <a:xfrm>
              <a:off x="2731" y="1368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99"/>
            <p:cNvSpPr>
              <a:spLocks noChangeArrowheads="1"/>
            </p:cNvSpPr>
            <p:nvPr/>
          </p:nvSpPr>
          <p:spPr bwMode="auto">
            <a:xfrm>
              <a:off x="2731" y="1368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00"/>
            <p:cNvSpPr>
              <a:spLocks noChangeArrowheads="1"/>
            </p:cNvSpPr>
            <p:nvPr/>
          </p:nvSpPr>
          <p:spPr bwMode="auto">
            <a:xfrm>
              <a:off x="2602" y="999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01"/>
            <p:cNvSpPr>
              <a:spLocks noChangeArrowheads="1"/>
            </p:cNvSpPr>
            <p:nvPr/>
          </p:nvSpPr>
          <p:spPr bwMode="auto">
            <a:xfrm>
              <a:off x="2602" y="999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02"/>
            <p:cNvSpPr>
              <a:spLocks noChangeArrowheads="1"/>
            </p:cNvSpPr>
            <p:nvPr/>
          </p:nvSpPr>
          <p:spPr bwMode="auto">
            <a:xfrm>
              <a:off x="2720" y="1146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103"/>
            <p:cNvSpPr>
              <a:spLocks noChangeArrowheads="1"/>
            </p:cNvSpPr>
            <p:nvPr/>
          </p:nvSpPr>
          <p:spPr bwMode="auto">
            <a:xfrm>
              <a:off x="2720" y="1146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104"/>
            <p:cNvSpPr>
              <a:spLocks noChangeArrowheads="1"/>
            </p:cNvSpPr>
            <p:nvPr/>
          </p:nvSpPr>
          <p:spPr bwMode="auto">
            <a:xfrm>
              <a:off x="2807" y="1231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105"/>
            <p:cNvSpPr>
              <a:spLocks noChangeArrowheads="1"/>
            </p:cNvSpPr>
            <p:nvPr/>
          </p:nvSpPr>
          <p:spPr bwMode="auto">
            <a:xfrm>
              <a:off x="2807" y="1231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106"/>
            <p:cNvSpPr>
              <a:spLocks noChangeArrowheads="1"/>
            </p:cNvSpPr>
            <p:nvPr/>
          </p:nvSpPr>
          <p:spPr bwMode="auto">
            <a:xfrm>
              <a:off x="2923" y="860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7"/>
            <p:cNvSpPr>
              <a:spLocks noChangeArrowheads="1"/>
            </p:cNvSpPr>
            <p:nvPr/>
          </p:nvSpPr>
          <p:spPr bwMode="auto">
            <a:xfrm>
              <a:off x="2923" y="860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08"/>
            <p:cNvSpPr>
              <a:spLocks noChangeArrowheads="1"/>
            </p:cNvSpPr>
            <p:nvPr/>
          </p:nvSpPr>
          <p:spPr bwMode="auto">
            <a:xfrm>
              <a:off x="3018" y="619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09"/>
            <p:cNvSpPr>
              <a:spLocks noChangeArrowheads="1"/>
            </p:cNvSpPr>
            <p:nvPr/>
          </p:nvSpPr>
          <p:spPr bwMode="auto">
            <a:xfrm>
              <a:off x="3018" y="619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10"/>
            <p:cNvSpPr>
              <a:spLocks noChangeArrowheads="1"/>
            </p:cNvSpPr>
            <p:nvPr/>
          </p:nvSpPr>
          <p:spPr bwMode="auto">
            <a:xfrm>
              <a:off x="2879" y="0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11"/>
            <p:cNvSpPr>
              <a:spLocks noChangeArrowheads="1"/>
            </p:cNvSpPr>
            <p:nvPr/>
          </p:nvSpPr>
          <p:spPr bwMode="auto">
            <a:xfrm>
              <a:off x="2879" y="0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12"/>
            <p:cNvSpPr>
              <a:spLocks noChangeArrowheads="1"/>
            </p:cNvSpPr>
            <p:nvPr/>
          </p:nvSpPr>
          <p:spPr bwMode="auto">
            <a:xfrm>
              <a:off x="1544" y="45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113"/>
            <p:cNvSpPr>
              <a:spLocks noChangeArrowheads="1"/>
            </p:cNvSpPr>
            <p:nvPr/>
          </p:nvSpPr>
          <p:spPr bwMode="auto">
            <a:xfrm>
              <a:off x="1544" y="45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114"/>
            <p:cNvSpPr>
              <a:spLocks noChangeArrowheads="1"/>
            </p:cNvSpPr>
            <p:nvPr/>
          </p:nvSpPr>
          <p:spPr bwMode="auto">
            <a:xfrm>
              <a:off x="1296" y="1060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115"/>
            <p:cNvSpPr>
              <a:spLocks noChangeArrowheads="1"/>
            </p:cNvSpPr>
            <p:nvPr/>
          </p:nvSpPr>
          <p:spPr bwMode="auto">
            <a:xfrm>
              <a:off x="1296" y="1060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116"/>
            <p:cNvSpPr>
              <a:spLocks noChangeArrowheads="1"/>
            </p:cNvSpPr>
            <p:nvPr/>
          </p:nvSpPr>
          <p:spPr bwMode="auto">
            <a:xfrm>
              <a:off x="974" y="1338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117"/>
            <p:cNvSpPr>
              <a:spLocks noChangeArrowheads="1"/>
            </p:cNvSpPr>
            <p:nvPr/>
          </p:nvSpPr>
          <p:spPr bwMode="auto">
            <a:xfrm>
              <a:off x="974" y="1338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118"/>
            <p:cNvSpPr>
              <a:spLocks noChangeArrowheads="1"/>
            </p:cNvSpPr>
            <p:nvPr/>
          </p:nvSpPr>
          <p:spPr bwMode="auto">
            <a:xfrm>
              <a:off x="1521" y="1796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119"/>
            <p:cNvSpPr>
              <a:spLocks noChangeArrowheads="1"/>
            </p:cNvSpPr>
            <p:nvPr/>
          </p:nvSpPr>
          <p:spPr bwMode="auto">
            <a:xfrm>
              <a:off x="1521" y="1796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120"/>
            <p:cNvSpPr>
              <a:spLocks noChangeArrowheads="1"/>
            </p:cNvSpPr>
            <p:nvPr/>
          </p:nvSpPr>
          <p:spPr bwMode="auto">
            <a:xfrm>
              <a:off x="1965" y="2206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121"/>
            <p:cNvSpPr>
              <a:spLocks noChangeArrowheads="1"/>
            </p:cNvSpPr>
            <p:nvPr/>
          </p:nvSpPr>
          <p:spPr bwMode="auto">
            <a:xfrm>
              <a:off x="1965" y="2206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22"/>
            <p:cNvSpPr>
              <a:spLocks noChangeArrowheads="1"/>
            </p:cNvSpPr>
            <p:nvPr/>
          </p:nvSpPr>
          <p:spPr bwMode="auto">
            <a:xfrm>
              <a:off x="2374" y="2111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123"/>
            <p:cNvSpPr>
              <a:spLocks noChangeArrowheads="1"/>
            </p:cNvSpPr>
            <p:nvPr/>
          </p:nvSpPr>
          <p:spPr bwMode="auto">
            <a:xfrm>
              <a:off x="2374" y="2111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124"/>
            <p:cNvSpPr>
              <a:spLocks noChangeArrowheads="1"/>
            </p:cNvSpPr>
            <p:nvPr/>
          </p:nvSpPr>
          <p:spPr bwMode="auto">
            <a:xfrm>
              <a:off x="2716" y="2065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Freeform 125"/>
            <p:cNvSpPr>
              <a:spLocks noChangeArrowheads="1"/>
            </p:cNvSpPr>
            <p:nvPr/>
          </p:nvSpPr>
          <p:spPr bwMode="auto">
            <a:xfrm>
              <a:off x="2716" y="2065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126"/>
            <p:cNvSpPr>
              <a:spLocks noChangeArrowheads="1"/>
            </p:cNvSpPr>
            <p:nvPr/>
          </p:nvSpPr>
          <p:spPr bwMode="auto">
            <a:xfrm>
              <a:off x="2757" y="1658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127"/>
            <p:cNvSpPr>
              <a:spLocks noChangeArrowheads="1"/>
            </p:cNvSpPr>
            <p:nvPr/>
          </p:nvSpPr>
          <p:spPr bwMode="auto">
            <a:xfrm>
              <a:off x="2757" y="1658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Freeform 128"/>
            <p:cNvSpPr>
              <a:spLocks noChangeArrowheads="1"/>
            </p:cNvSpPr>
            <p:nvPr/>
          </p:nvSpPr>
          <p:spPr bwMode="auto">
            <a:xfrm>
              <a:off x="2314" y="1847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129"/>
            <p:cNvSpPr>
              <a:spLocks noChangeArrowheads="1"/>
            </p:cNvSpPr>
            <p:nvPr/>
          </p:nvSpPr>
          <p:spPr bwMode="auto">
            <a:xfrm>
              <a:off x="2314" y="1847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130"/>
            <p:cNvSpPr>
              <a:spLocks noChangeArrowheads="1"/>
            </p:cNvSpPr>
            <p:nvPr/>
          </p:nvSpPr>
          <p:spPr bwMode="auto">
            <a:xfrm>
              <a:off x="2420" y="1567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131"/>
            <p:cNvSpPr>
              <a:spLocks noChangeArrowheads="1"/>
            </p:cNvSpPr>
            <p:nvPr/>
          </p:nvSpPr>
          <p:spPr bwMode="auto">
            <a:xfrm>
              <a:off x="2420" y="1567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132"/>
            <p:cNvSpPr>
              <a:spLocks noChangeArrowheads="1"/>
            </p:cNvSpPr>
            <p:nvPr/>
          </p:nvSpPr>
          <p:spPr bwMode="auto">
            <a:xfrm>
              <a:off x="2408" y="1211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Freeform 133"/>
            <p:cNvSpPr>
              <a:spLocks noChangeArrowheads="1"/>
            </p:cNvSpPr>
            <p:nvPr/>
          </p:nvSpPr>
          <p:spPr bwMode="auto">
            <a:xfrm>
              <a:off x="2408" y="1211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Freeform 134"/>
            <p:cNvSpPr>
              <a:spLocks noChangeArrowheads="1"/>
            </p:cNvSpPr>
            <p:nvPr/>
          </p:nvSpPr>
          <p:spPr bwMode="auto">
            <a:xfrm>
              <a:off x="2016" y="1315"/>
              <a:ext cx="464" cy="664"/>
            </a:xfrm>
            <a:custGeom>
              <a:avLst/>
              <a:gdLst>
                <a:gd name="T0" fmla="*/ 8 w 929"/>
                <a:gd name="T1" fmla="*/ 425 h 1329"/>
                <a:gd name="T2" fmla="*/ 87 w 929"/>
                <a:gd name="T3" fmla="*/ 504 h 1329"/>
                <a:gd name="T4" fmla="*/ 124 w 929"/>
                <a:gd name="T5" fmla="*/ 595 h 1329"/>
                <a:gd name="T6" fmla="*/ 107 w 929"/>
                <a:gd name="T7" fmla="*/ 681 h 1329"/>
                <a:gd name="T8" fmla="*/ 174 w 929"/>
                <a:gd name="T9" fmla="*/ 732 h 1329"/>
                <a:gd name="T10" fmla="*/ 272 w 929"/>
                <a:gd name="T11" fmla="*/ 748 h 1329"/>
                <a:gd name="T12" fmla="*/ 317 w 929"/>
                <a:gd name="T13" fmla="*/ 689 h 1329"/>
                <a:gd name="T14" fmla="*/ 315 w 929"/>
                <a:gd name="T15" fmla="*/ 612 h 1329"/>
                <a:gd name="T16" fmla="*/ 288 w 929"/>
                <a:gd name="T17" fmla="*/ 435 h 1329"/>
                <a:gd name="T18" fmla="*/ 370 w 929"/>
                <a:gd name="T19" fmla="*/ 453 h 1329"/>
                <a:gd name="T20" fmla="*/ 439 w 929"/>
                <a:gd name="T21" fmla="*/ 504 h 1329"/>
                <a:gd name="T22" fmla="*/ 575 w 929"/>
                <a:gd name="T23" fmla="*/ 603 h 1329"/>
                <a:gd name="T24" fmla="*/ 561 w 929"/>
                <a:gd name="T25" fmla="*/ 697 h 1329"/>
                <a:gd name="T26" fmla="*/ 449 w 929"/>
                <a:gd name="T27" fmla="*/ 758 h 1329"/>
                <a:gd name="T28" fmla="*/ 396 w 929"/>
                <a:gd name="T29" fmla="*/ 819 h 1329"/>
                <a:gd name="T30" fmla="*/ 286 w 929"/>
                <a:gd name="T31" fmla="*/ 797 h 1329"/>
                <a:gd name="T32" fmla="*/ 260 w 929"/>
                <a:gd name="T33" fmla="*/ 890 h 1329"/>
                <a:gd name="T34" fmla="*/ 282 w 929"/>
                <a:gd name="T35" fmla="*/ 998 h 1329"/>
                <a:gd name="T36" fmla="*/ 195 w 929"/>
                <a:gd name="T37" fmla="*/ 1071 h 1329"/>
                <a:gd name="T38" fmla="*/ 215 w 929"/>
                <a:gd name="T39" fmla="*/ 1142 h 1329"/>
                <a:gd name="T40" fmla="*/ 252 w 929"/>
                <a:gd name="T41" fmla="*/ 1217 h 1329"/>
                <a:gd name="T42" fmla="*/ 443 w 929"/>
                <a:gd name="T43" fmla="*/ 1232 h 1329"/>
                <a:gd name="T44" fmla="*/ 571 w 929"/>
                <a:gd name="T45" fmla="*/ 1254 h 1329"/>
                <a:gd name="T46" fmla="*/ 689 w 929"/>
                <a:gd name="T47" fmla="*/ 1299 h 1329"/>
                <a:gd name="T48" fmla="*/ 754 w 929"/>
                <a:gd name="T49" fmla="*/ 1323 h 1329"/>
                <a:gd name="T50" fmla="*/ 727 w 929"/>
                <a:gd name="T51" fmla="*/ 1234 h 1329"/>
                <a:gd name="T52" fmla="*/ 811 w 929"/>
                <a:gd name="T53" fmla="*/ 1163 h 1329"/>
                <a:gd name="T54" fmla="*/ 715 w 929"/>
                <a:gd name="T55" fmla="*/ 1104 h 1329"/>
                <a:gd name="T56" fmla="*/ 802 w 929"/>
                <a:gd name="T57" fmla="*/ 1083 h 1329"/>
                <a:gd name="T58" fmla="*/ 926 w 929"/>
                <a:gd name="T59" fmla="*/ 1065 h 1329"/>
                <a:gd name="T60" fmla="*/ 874 w 929"/>
                <a:gd name="T61" fmla="*/ 967 h 1329"/>
                <a:gd name="T62" fmla="*/ 809 w 929"/>
                <a:gd name="T63" fmla="*/ 845 h 1329"/>
                <a:gd name="T64" fmla="*/ 843 w 929"/>
                <a:gd name="T65" fmla="*/ 671 h 1329"/>
                <a:gd name="T66" fmla="*/ 800 w 929"/>
                <a:gd name="T67" fmla="*/ 449 h 1329"/>
                <a:gd name="T68" fmla="*/ 786 w 929"/>
                <a:gd name="T69" fmla="*/ 262 h 1329"/>
                <a:gd name="T70" fmla="*/ 859 w 929"/>
                <a:gd name="T71" fmla="*/ 85 h 1329"/>
                <a:gd name="T72" fmla="*/ 825 w 929"/>
                <a:gd name="T73" fmla="*/ 0 h 1329"/>
                <a:gd name="T74" fmla="*/ 731 w 929"/>
                <a:gd name="T75" fmla="*/ 40 h 1329"/>
                <a:gd name="T76" fmla="*/ 658 w 929"/>
                <a:gd name="T77" fmla="*/ 179 h 1329"/>
                <a:gd name="T78" fmla="*/ 516 w 929"/>
                <a:gd name="T79" fmla="*/ 349 h 1329"/>
                <a:gd name="T80" fmla="*/ 396 w 929"/>
                <a:gd name="T81" fmla="*/ 337 h 1329"/>
                <a:gd name="T82" fmla="*/ 296 w 929"/>
                <a:gd name="T83" fmla="*/ 282 h 1329"/>
                <a:gd name="T84" fmla="*/ 290 w 929"/>
                <a:gd name="T85" fmla="*/ 168 h 1329"/>
                <a:gd name="T86" fmla="*/ 272 w 929"/>
                <a:gd name="T87" fmla="*/ 73 h 1329"/>
                <a:gd name="T88" fmla="*/ 172 w 929"/>
                <a:gd name="T89" fmla="*/ 170 h 1329"/>
                <a:gd name="T90" fmla="*/ 107 w 929"/>
                <a:gd name="T91" fmla="*/ 362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135"/>
            <p:cNvSpPr>
              <a:spLocks noChangeArrowheads="1"/>
            </p:cNvSpPr>
            <p:nvPr/>
          </p:nvSpPr>
          <p:spPr bwMode="auto">
            <a:xfrm>
              <a:off x="3267" y="2399"/>
              <a:ext cx="121" cy="305"/>
            </a:xfrm>
            <a:custGeom>
              <a:avLst/>
              <a:gdLst>
                <a:gd name="T0" fmla="*/ 172 w 242"/>
                <a:gd name="T1" fmla="*/ 4 h 610"/>
                <a:gd name="T2" fmla="*/ 154 w 242"/>
                <a:gd name="T3" fmla="*/ 24 h 610"/>
                <a:gd name="T4" fmla="*/ 132 w 242"/>
                <a:gd name="T5" fmla="*/ 44 h 610"/>
                <a:gd name="T6" fmla="*/ 111 w 242"/>
                <a:gd name="T7" fmla="*/ 63 h 610"/>
                <a:gd name="T8" fmla="*/ 87 w 242"/>
                <a:gd name="T9" fmla="*/ 97 h 610"/>
                <a:gd name="T10" fmla="*/ 73 w 242"/>
                <a:gd name="T11" fmla="*/ 122 h 610"/>
                <a:gd name="T12" fmla="*/ 63 w 242"/>
                <a:gd name="T13" fmla="*/ 148 h 610"/>
                <a:gd name="T14" fmla="*/ 44 w 242"/>
                <a:gd name="T15" fmla="*/ 189 h 610"/>
                <a:gd name="T16" fmla="*/ 20 w 242"/>
                <a:gd name="T17" fmla="*/ 234 h 610"/>
                <a:gd name="T18" fmla="*/ 4 w 242"/>
                <a:gd name="T19" fmla="*/ 268 h 610"/>
                <a:gd name="T20" fmla="*/ 2 w 242"/>
                <a:gd name="T21" fmla="*/ 309 h 610"/>
                <a:gd name="T22" fmla="*/ 14 w 242"/>
                <a:gd name="T23" fmla="*/ 354 h 610"/>
                <a:gd name="T24" fmla="*/ 18 w 242"/>
                <a:gd name="T25" fmla="*/ 396 h 610"/>
                <a:gd name="T26" fmla="*/ 12 w 242"/>
                <a:gd name="T27" fmla="*/ 431 h 610"/>
                <a:gd name="T28" fmla="*/ 24 w 242"/>
                <a:gd name="T29" fmla="*/ 455 h 610"/>
                <a:gd name="T30" fmla="*/ 57 w 242"/>
                <a:gd name="T31" fmla="*/ 477 h 610"/>
                <a:gd name="T32" fmla="*/ 85 w 242"/>
                <a:gd name="T33" fmla="*/ 514 h 610"/>
                <a:gd name="T34" fmla="*/ 111 w 242"/>
                <a:gd name="T35" fmla="*/ 540 h 610"/>
                <a:gd name="T36" fmla="*/ 130 w 242"/>
                <a:gd name="T37" fmla="*/ 555 h 610"/>
                <a:gd name="T38" fmla="*/ 140 w 242"/>
                <a:gd name="T39" fmla="*/ 583 h 610"/>
                <a:gd name="T40" fmla="*/ 148 w 242"/>
                <a:gd name="T41" fmla="*/ 606 h 610"/>
                <a:gd name="T42" fmla="*/ 162 w 242"/>
                <a:gd name="T43" fmla="*/ 606 h 610"/>
                <a:gd name="T44" fmla="*/ 168 w 242"/>
                <a:gd name="T45" fmla="*/ 581 h 610"/>
                <a:gd name="T46" fmla="*/ 168 w 242"/>
                <a:gd name="T47" fmla="*/ 538 h 610"/>
                <a:gd name="T48" fmla="*/ 179 w 242"/>
                <a:gd name="T49" fmla="*/ 494 h 610"/>
                <a:gd name="T50" fmla="*/ 201 w 242"/>
                <a:gd name="T51" fmla="*/ 457 h 610"/>
                <a:gd name="T52" fmla="*/ 217 w 242"/>
                <a:gd name="T53" fmla="*/ 412 h 610"/>
                <a:gd name="T54" fmla="*/ 225 w 242"/>
                <a:gd name="T55" fmla="*/ 343 h 610"/>
                <a:gd name="T56" fmla="*/ 229 w 242"/>
                <a:gd name="T57" fmla="*/ 264 h 610"/>
                <a:gd name="T58" fmla="*/ 229 w 242"/>
                <a:gd name="T59" fmla="*/ 203 h 610"/>
                <a:gd name="T60" fmla="*/ 240 w 242"/>
                <a:gd name="T61" fmla="*/ 156 h 610"/>
                <a:gd name="T62" fmla="*/ 238 w 242"/>
                <a:gd name="T63" fmla="*/ 112 h 610"/>
                <a:gd name="T64" fmla="*/ 223 w 242"/>
                <a:gd name="T65" fmla="*/ 73 h 610"/>
                <a:gd name="T66" fmla="*/ 207 w 242"/>
                <a:gd name="T67" fmla="*/ 42 h 610"/>
                <a:gd name="T68" fmla="*/ 185 w 242"/>
                <a:gd name="T69" fmla="*/ 10 h 610"/>
                <a:gd name="T70" fmla="*/ 173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3175" cmpd="sng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0" name="Group 72"/>
          <p:cNvGrpSpPr/>
          <p:nvPr/>
        </p:nvGrpSpPr>
        <p:grpSpPr bwMode="auto">
          <a:xfrm>
            <a:off x="5230986" y="2902779"/>
            <a:ext cx="718261" cy="718261"/>
            <a:chOff x="0" y="0"/>
            <a:chExt cx="540000" cy="540000"/>
          </a:xfrm>
          <a:solidFill>
            <a:srgbClr val="DE4949"/>
          </a:solidFill>
        </p:grpSpPr>
        <p:sp>
          <p:nvSpPr>
            <p:cNvPr id="71" name="同心圆 69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avLst/>
              <a:gdLst>
                <a:gd name="G0" fmla="+- 3719 0 0"/>
                <a:gd name="G1" fmla="+- 21600 0 3719"/>
                <a:gd name="G2" fmla="+- 21600 0 371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同心圆 70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avLst/>
              <a:gdLst>
                <a:gd name="G0" fmla="+- 1302 0 0"/>
                <a:gd name="G1" fmla="+- 21600 0 1302"/>
                <a:gd name="G2" fmla="+- 21600 0 130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椭圆 71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4" name="Group 76"/>
          <p:cNvGrpSpPr/>
          <p:nvPr/>
        </p:nvGrpSpPr>
        <p:grpSpPr bwMode="auto">
          <a:xfrm>
            <a:off x="5524629" y="3713992"/>
            <a:ext cx="718261" cy="718261"/>
            <a:chOff x="0" y="0"/>
            <a:chExt cx="540000" cy="540000"/>
          </a:xfrm>
          <a:solidFill>
            <a:srgbClr val="E27A3D"/>
          </a:solidFill>
        </p:grpSpPr>
        <p:sp>
          <p:nvSpPr>
            <p:cNvPr id="75" name="同心圆 74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avLst/>
              <a:gdLst>
                <a:gd name="G0" fmla="+- 3719 0 0"/>
                <a:gd name="G1" fmla="+- 21600 0 3719"/>
                <a:gd name="G2" fmla="+- 21600 0 371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同心圆 75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avLst/>
              <a:gdLst>
                <a:gd name="G0" fmla="+- 1302 0 0"/>
                <a:gd name="G1" fmla="+- 21600 0 1302"/>
                <a:gd name="G2" fmla="+- 21600 0 130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椭圆 76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8" name="Group 80"/>
          <p:cNvGrpSpPr/>
          <p:nvPr/>
        </p:nvGrpSpPr>
        <p:grpSpPr bwMode="auto">
          <a:xfrm>
            <a:off x="4901431" y="5342755"/>
            <a:ext cx="718261" cy="718260"/>
            <a:chOff x="0" y="0"/>
            <a:chExt cx="540000" cy="540000"/>
          </a:xfrm>
          <a:solidFill>
            <a:srgbClr val="35495E"/>
          </a:solidFill>
        </p:grpSpPr>
        <p:sp>
          <p:nvSpPr>
            <p:cNvPr id="79" name="同心圆 78"/>
            <p:cNvSpPr>
              <a:spLocks noChangeArrowheads="1"/>
            </p:cNvSpPr>
            <p:nvPr/>
          </p:nvSpPr>
          <p:spPr bwMode="auto">
            <a:xfrm>
              <a:off x="69975" y="69975"/>
              <a:ext cx="400050" cy="400050"/>
            </a:xfrm>
            <a:custGeom>
              <a:avLst/>
              <a:gdLst>
                <a:gd name="G0" fmla="+- 3719 0 0"/>
                <a:gd name="G1" fmla="+- 21600 0 3719"/>
                <a:gd name="G2" fmla="+- 21600 0 371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719" y="10800"/>
                  </a:moveTo>
                  <a:cubicBezTo>
                    <a:pt x="3719" y="14711"/>
                    <a:pt x="6889" y="17881"/>
                    <a:pt x="10800" y="17881"/>
                  </a:cubicBezTo>
                  <a:cubicBezTo>
                    <a:pt x="14711" y="17881"/>
                    <a:pt x="17881" y="14711"/>
                    <a:pt x="17881" y="10800"/>
                  </a:cubicBezTo>
                  <a:cubicBezTo>
                    <a:pt x="17881" y="6889"/>
                    <a:pt x="14711" y="3719"/>
                    <a:pt x="10800" y="3719"/>
                  </a:cubicBezTo>
                  <a:cubicBezTo>
                    <a:pt x="6889" y="3719"/>
                    <a:pt x="3719" y="6889"/>
                    <a:pt x="3719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同心圆 79"/>
            <p:cNvSpPr>
              <a:spLocks noChangeArrowheads="1"/>
            </p:cNvSpPr>
            <p:nvPr/>
          </p:nvSpPr>
          <p:spPr bwMode="auto">
            <a:xfrm>
              <a:off x="0" y="0"/>
              <a:ext cx="540000" cy="540000"/>
            </a:xfrm>
            <a:custGeom>
              <a:avLst/>
              <a:gdLst>
                <a:gd name="G0" fmla="+- 1302 0 0"/>
                <a:gd name="G1" fmla="+- 21600 0 1302"/>
                <a:gd name="G2" fmla="+- 21600 0 130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2" y="10800"/>
                  </a:moveTo>
                  <a:cubicBezTo>
                    <a:pt x="1302" y="16046"/>
                    <a:pt x="5554" y="20298"/>
                    <a:pt x="10800" y="20298"/>
                  </a:cubicBezTo>
                  <a:cubicBezTo>
                    <a:pt x="16046" y="20298"/>
                    <a:pt x="20298" y="16046"/>
                    <a:pt x="20298" y="10800"/>
                  </a:cubicBezTo>
                  <a:cubicBezTo>
                    <a:pt x="20298" y="5554"/>
                    <a:pt x="16046" y="1302"/>
                    <a:pt x="10800" y="1302"/>
                  </a:cubicBezTo>
                  <a:cubicBezTo>
                    <a:pt x="5554" y="1302"/>
                    <a:pt x="1302" y="5554"/>
                    <a:pt x="1302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>
              <a:spLocks noChangeArrowheads="1"/>
            </p:cNvSpPr>
            <p:nvPr/>
          </p:nvSpPr>
          <p:spPr bwMode="auto">
            <a:xfrm>
              <a:off x="211351" y="211351"/>
              <a:ext cx="117299" cy="1172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821" name="Group 84"/>
          <p:cNvGrpSpPr/>
          <p:nvPr/>
        </p:nvGrpSpPr>
        <p:grpSpPr bwMode="auto">
          <a:xfrm>
            <a:off x="7677150" y="835025"/>
            <a:ext cx="3354388" cy="1504950"/>
            <a:chOff x="0" y="0"/>
            <a:chExt cx="2520271" cy="1131182"/>
          </a:xfrm>
        </p:grpSpPr>
        <p:grpSp>
          <p:nvGrpSpPr>
            <p:cNvPr id="34822" name="Group 85"/>
            <p:cNvGrpSpPr/>
            <p:nvPr/>
          </p:nvGrpSpPr>
          <p:grpSpPr bwMode="auto">
            <a:xfrm>
              <a:off x="71038" y="0"/>
              <a:ext cx="2313025" cy="361530"/>
              <a:chOff x="0" y="0"/>
              <a:chExt cx="2313025" cy="361530"/>
            </a:xfrm>
          </p:grpSpPr>
          <p:sp>
            <p:nvSpPr>
              <p:cNvPr id="85" name="矩形 81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6" name="矩形 82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7" name="矩形 83"/>
              <p:cNvSpPr>
                <a:spLocks noChangeArrowheads="1"/>
              </p:cNvSpPr>
              <p:nvPr/>
            </p:nvSpPr>
            <p:spPr bwMode="auto">
              <a:xfrm>
                <a:off x="66128" y="0"/>
                <a:ext cx="2118316" cy="31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59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305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4" name="矩形 89"/>
            <p:cNvSpPr>
              <a:spLocks noChangeArrowheads="1"/>
            </p:cNvSpPr>
            <p:nvPr/>
          </p:nvSpPr>
          <p:spPr bwMode="auto">
            <a:xfrm>
              <a:off x="0" y="361549"/>
              <a:ext cx="2520271" cy="76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34827" name="Group 90"/>
          <p:cNvGrpSpPr/>
          <p:nvPr/>
        </p:nvGrpSpPr>
        <p:grpSpPr bwMode="auto">
          <a:xfrm>
            <a:off x="7677150" y="2735263"/>
            <a:ext cx="3354388" cy="1504950"/>
            <a:chOff x="0" y="0"/>
            <a:chExt cx="2520271" cy="1131182"/>
          </a:xfrm>
        </p:grpSpPr>
        <p:grpSp>
          <p:nvGrpSpPr>
            <p:cNvPr id="34828" name="Group 91"/>
            <p:cNvGrpSpPr/>
            <p:nvPr/>
          </p:nvGrpSpPr>
          <p:grpSpPr bwMode="auto">
            <a:xfrm>
              <a:off x="71038" y="0"/>
              <a:ext cx="2313025" cy="361530"/>
              <a:chOff x="0" y="0"/>
              <a:chExt cx="2313025" cy="361530"/>
            </a:xfrm>
          </p:grpSpPr>
          <p:sp>
            <p:nvSpPr>
              <p:cNvPr id="91" name="矩形 94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" name="矩形 95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矩形 96"/>
              <p:cNvSpPr>
                <a:spLocks noChangeArrowheads="1"/>
              </p:cNvSpPr>
              <p:nvPr/>
            </p:nvSpPr>
            <p:spPr bwMode="auto">
              <a:xfrm>
                <a:off x="66128" y="0"/>
                <a:ext cx="2118316" cy="31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59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305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0" name="矩形 93"/>
            <p:cNvSpPr>
              <a:spLocks noChangeArrowheads="1"/>
            </p:cNvSpPr>
            <p:nvPr/>
          </p:nvSpPr>
          <p:spPr bwMode="auto">
            <a:xfrm>
              <a:off x="0" y="361548"/>
              <a:ext cx="2520271" cy="76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34833" name="Group 96"/>
          <p:cNvGrpSpPr/>
          <p:nvPr/>
        </p:nvGrpSpPr>
        <p:grpSpPr bwMode="auto">
          <a:xfrm>
            <a:off x="7677150" y="4637088"/>
            <a:ext cx="3354388" cy="1504950"/>
            <a:chOff x="0" y="0"/>
            <a:chExt cx="2520271" cy="1131182"/>
          </a:xfrm>
        </p:grpSpPr>
        <p:grpSp>
          <p:nvGrpSpPr>
            <p:cNvPr id="34834" name="Group 97"/>
            <p:cNvGrpSpPr/>
            <p:nvPr/>
          </p:nvGrpSpPr>
          <p:grpSpPr bwMode="auto">
            <a:xfrm>
              <a:off x="71038" y="0"/>
              <a:ext cx="2313025" cy="361530"/>
              <a:chOff x="0" y="0"/>
              <a:chExt cx="2313025" cy="361530"/>
            </a:xfrm>
          </p:grpSpPr>
          <p:sp>
            <p:nvSpPr>
              <p:cNvPr id="97" name="矩形 100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2312733" cy="324558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8" name="矩形 101"/>
              <p:cNvSpPr>
                <a:spLocks noChangeArrowheads="1"/>
              </p:cNvSpPr>
              <p:nvPr/>
            </p:nvSpPr>
            <p:spPr bwMode="auto">
              <a:xfrm>
                <a:off x="527" y="36990"/>
                <a:ext cx="65601" cy="324558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9" name="矩形 102"/>
              <p:cNvSpPr>
                <a:spLocks noChangeArrowheads="1"/>
              </p:cNvSpPr>
              <p:nvPr/>
            </p:nvSpPr>
            <p:spPr bwMode="auto">
              <a:xfrm>
                <a:off x="66128" y="0"/>
                <a:ext cx="2118316" cy="31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59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305" dirty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6" name="矩形 99"/>
            <p:cNvSpPr>
              <a:spLocks noChangeArrowheads="1"/>
            </p:cNvSpPr>
            <p:nvPr/>
          </p:nvSpPr>
          <p:spPr bwMode="auto">
            <a:xfrm>
              <a:off x="0" y="361548"/>
              <a:ext cx="2520271" cy="76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单击此处添加您的文字内容。本模板的所有素材和逻辑图表，均可自由编辑替换和移动。</a:t>
              </a:r>
            </a:p>
          </p:txBody>
        </p:sp>
      </p:grpSp>
      <p:cxnSp>
        <p:nvCxnSpPr>
          <p:cNvPr id="34839" name="直接箭头连接符 104"/>
          <p:cNvCxnSpPr>
            <a:cxnSpLocks noChangeShapeType="1"/>
          </p:cNvCxnSpPr>
          <p:nvPr/>
        </p:nvCxnSpPr>
        <p:spPr bwMode="auto">
          <a:xfrm flipV="1">
            <a:off x="5589588" y="1179513"/>
            <a:ext cx="2097087" cy="2089150"/>
          </a:xfrm>
          <a:prstGeom prst="straightConnector1">
            <a:avLst/>
          </a:prstGeom>
          <a:noFill/>
          <a:ln w="19050">
            <a:solidFill>
              <a:srgbClr val="DE4949"/>
            </a:solidFill>
            <a:prstDash val="sys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直接箭头连接符 106"/>
          <p:cNvCxnSpPr>
            <a:cxnSpLocks noChangeShapeType="1"/>
          </p:cNvCxnSpPr>
          <p:nvPr/>
        </p:nvCxnSpPr>
        <p:spPr bwMode="auto">
          <a:xfrm flipV="1">
            <a:off x="5859463" y="3060700"/>
            <a:ext cx="1817687" cy="1004888"/>
          </a:xfrm>
          <a:prstGeom prst="straightConnector1">
            <a:avLst/>
          </a:prstGeom>
          <a:noFill/>
          <a:ln w="19050">
            <a:solidFill>
              <a:srgbClr val="E27A3D"/>
            </a:solidFill>
            <a:prstDash val="sys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直接箭头连接符 109"/>
          <p:cNvCxnSpPr>
            <a:cxnSpLocks noChangeShapeType="1"/>
          </p:cNvCxnSpPr>
          <p:nvPr/>
        </p:nvCxnSpPr>
        <p:spPr bwMode="auto">
          <a:xfrm flipV="1">
            <a:off x="5260975" y="4926013"/>
            <a:ext cx="2416175" cy="790575"/>
          </a:xfrm>
          <a:prstGeom prst="straightConnector1">
            <a:avLst/>
          </a:prstGeom>
          <a:noFill/>
          <a:ln w="19050">
            <a:solidFill>
              <a:srgbClr val="35495E"/>
            </a:solidFill>
            <a:prstDash val="sys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文本框 104"/>
          <p:cNvSpPr txBox="1"/>
          <p:nvPr/>
        </p:nvSpPr>
        <p:spPr>
          <a:xfrm>
            <a:off x="850900" y="450850"/>
            <a:ext cx="2339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加盟店址评估</a:t>
            </a:r>
          </a:p>
        </p:txBody>
      </p:sp>
      <p:grpSp>
        <p:nvGrpSpPr>
          <p:cNvPr id="34843" name="组合 105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4844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45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4848" name="组合 110"/>
          <p:cNvGrpSpPr/>
          <p:nvPr/>
        </p:nvGrpSpPr>
        <p:grpSpPr bwMode="auto">
          <a:xfrm rot="-5400000">
            <a:off x="1952625" y="4813301"/>
            <a:ext cx="307975" cy="1454150"/>
            <a:chOff x="23813" y="1912935"/>
            <a:chExt cx="623891" cy="5041903"/>
          </a:xfrm>
        </p:grpSpPr>
        <p:sp>
          <p:nvSpPr>
            <p:cNvPr id="34849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50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51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"/>
          <p:cNvGrpSpPr/>
          <p:nvPr/>
        </p:nvGrpSpPr>
        <p:grpSpPr bwMode="auto"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5843" name="组合 53"/>
            <p:cNvGrpSpPr/>
            <p:nvPr/>
          </p:nvGrpSpPr>
          <p:grpSpPr bwMode="auto"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35844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5845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5846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5847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35848" name="文本框 5"/>
          <p:cNvSpPr txBox="1">
            <a:spLocks noChangeArrowheads="1"/>
          </p:cNvSpPr>
          <p:nvPr/>
        </p:nvSpPr>
        <p:spPr bwMode="auto">
          <a:xfrm>
            <a:off x="7008813" y="3475038"/>
            <a:ext cx="434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加盟流程详解</a:t>
            </a:r>
          </a:p>
        </p:txBody>
      </p:sp>
      <p:sp>
        <p:nvSpPr>
          <p:cNvPr id="35849" name="文本框 2"/>
          <p:cNvSpPr txBox="1">
            <a:spLocks noChangeArrowheads="1"/>
          </p:cNvSpPr>
          <p:nvPr/>
        </p:nvSpPr>
        <p:spPr bwMode="auto">
          <a:xfrm>
            <a:off x="7008813" y="2784475"/>
            <a:ext cx="1900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3200" b="1">
              <a:solidFill>
                <a:srgbClr val="3549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50" name="组合 3"/>
          <p:cNvGrpSpPr/>
          <p:nvPr/>
        </p:nvGrpSpPr>
        <p:grpSpPr bwMode="auto">
          <a:xfrm>
            <a:off x="10564813" y="4667250"/>
            <a:ext cx="1130300" cy="290513"/>
            <a:chOff x="8728708" y="5198648"/>
            <a:chExt cx="1536433" cy="394431"/>
          </a:xfrm>
        </p:grpSpPr>
        <p:grpSp>
          <p:nvGrpSpPr>
            <p:cNvPr id="35851" name="组合 14"/>
            <p:cNvGrpSpPr/>
            <p:nvPr/>
          </p:nvGrpSpPr>
          <p:grpSpPr bwMode="auto"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avLst/>
                  <a:gdLst>
                    <a:gd name="T0" fmla="*/ 47 w 95"/>
                    <a:gd name="T1" fmla="*/ 0 h 94"/>
                    <a:gd name="T2" fmla="*/ 0 w 95"/>
                    <a:gd name="T3" fmla="*/ 47 h 94"/>
                    <a:gd name="T4" fmla="*/ 47 w 95"/>
                    <a:gd name="T5" fmla="*/ 94 h 94"/>
                    <a:gd name="T6" fmla="*/ 95 w 95"/>
                    <a:gd name="T7" fmla="*/ 47 h 94"/>
                    <a:gd name="T8" fmla="*/ 47 w 95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4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avLst/>
                  <a:gdLst>
                    <a:gd name="T0" fmla="*/ 25 w 178"/>
                    <a:gd name="T1" fmla="*/ 71 h 179"/>
                    <a:gd name="T2" fmla="*/ 0 w 178"/>
                    <a:gd name="T3" fmla="*/ 152 h 179"/>
                    <a:gd name="T4" fmla="*/ 27 w 178"/>
                    <a:gd name="T5" fmla="*/ 179 h 179"/>
                    <a:gd name="T6" fmla="*/ 108 w 178"/>
                    <a:gd name="T7" fmla="*/ 153 h 179"/>
                    <a:gd name="T8" fmla="*/ 178 w 178"/>
                    <a:gd name="T9" fmla="*/ 57 h 179"/>
                    <a:gd name="T10" fmla="*/ 121 w 178"/>
                    <a:gd name="T11" fmla="*/ 0 h 179"/>
                    <a:gd name="T12" fmla="*/ 25 w 178"/>
                    <a:gd name="T13" fmla="*/ 71 h 179"/>
                    <a:gd name="T14" fmla="*/ 81 w 178"/>
                    <a:gd name="T15" fmla="*/ 120 h 179"/>
                    <a:gd name="T16" fmla="*/ 59 w 178"/>
                    <a:gd name="T17" fmla="*/ 120 h 179"/>
                    <a:gd name="T18" fmla="*/ 59 w 178"/>
                    <a:gd name="T19" fmla="*/ 98 h 179"/>
                    <a:gd name="T20" fmla="*/ 81 w 178"/>
                    <a:gd name="T21" fmla="*/ 98 h 179"/>
                    <a:gd name="T22" fmla="*/ 81 w 178"/>
                    <a:gd name="T23" fmla="*/ 12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179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5854" name="组合 19"/>
            <p:cNvGrpSpPr/>
            <p:nvPr/>
          </p:nvGrpSpPr>
          <p:grpSpPr bwMode="auto"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35855" name="Freeform 112"/>
              <p:cNvSpPr>
                <a:spLocks noEditPoints="1" noChangeArrowhead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0874" y="5423273"/>
                <a:ext cx="574605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grpSp>
          <p:nvGrpSpPr>
            <p:cNvPr id="35857" name="组合 22"/>
            <p:cNvGrpSpPr/>
            <p:nvPr/>
          </p:nvGrpSpPr>
          <p:grpSpPr bwMode="auto"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35858" name="Freeform 354"/>
              <p:cNvSpPr>
                <a:spLocks noEditPoints="1" noChangeArrowhead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avLst/>
                <a:gdLst>
                  <a:gd name="T0" fmla="*/ 236 w 274"/>
                  <a:gd name="T1" fmla="*/ 120 h 288"/>
                  <a:gd name="T2" fmla="*/ 274 w 274"/>
                  <a:gd name="T3" fmla="*/ 93 h 288"/>
                  <a:gd name="T4" fmla="*/ 250 w 274"/>
                  <a:gd name="T5" fmla="*/ 51 h 288"/>
                  <a:gd name="T6" fmla="*/ 206 w 274"/>
                  <a:gd name="T7" fmla="*/ 70 h 288"/>
                  <a:gd name="T8" fmla="*/ 166 w 274"/>
                  <a:gd name="T9" fmla="*/ 47 h 288"/>
                  <a:gd name="T10" fmla="*/ 161 w 274"/>
                  <a:gd name="T11" fmla="*/ 0 h 288"/>
                  <a:gd name="T12" fmla="*/ 113 w 274"/>
                  <a:gd name="T13" fmla="*/ 0 h 288"/>
                  <a:gd name="T14" fmla="*/ 108 w 274"/>
                  <a:gd name="T15" fmla="*/ 47 h 288"/>
                  <a:gd name="T16" fmla="*/ 67 w 274"/>
                  <a:gd name="T17" fmla="*/ 70 h 288"/>
                  <a:gd name="T18" fmla="*/ 24 w 274"/>
                  <a:gd name="T19" fmla="*/ 51 h 288"/>
                  <a:gd name="T20" fmla="*/ 0 w 274"/>
                  <a:gd name="T21" fmla="*/ 93 h 288"/>
                  <a:gd name="T22" fmla="*/ 38 w 274"/>
                  <a:gd name="T23" fmla="*/ 120 h 288"/>
                  <a:gd name="T24" fmla="*/ 38 w 274"/>
                  <a:gd name="T25" fmla="*/ 168 h 288"/>
                  <a:gd name="T26" fmla="*/ 0 w 274"/>
                  <a:gd name="T27" fmla="*/ 195 h 288"/>
                  <a:gd name="T28" fmla="*/ 24 w 274"/>
                  <a:gd name="T29" fmla="*/ 237 h 288"/>
                  <a:gd name="T30" fmla="*/ 68 w 274"/>
                  <a:gd name="T31" fmla="*/ 218 h 288"/>
                  <a:gd name="T32" fmla="*/ 108 w 274"/>
                  <a:gd name="T33" fmla="*/ 241 h 288"/>
                  <a:gd name="T34" fmla="*/ 113 w 274"/>
                  <a:gd name="T35" fmla="*/ 288 h 288"/>
                  <a:gd name="T36" fmla="*/ 161 w 274"/>
                  <a:gd name="T37" fmla="*/ 288 h 288"/>
                  <a:gd name="T38" fmla="*/ 166 w 274"/>
                  <a:gd name="T39" fmla="*/ 241 h 288"/>
                  <a:gd name="T40" fmla="*/ 206 w 274"/>
                  <a:gd name="T41" fmla="*/ 218 h 288"/>
                  <a:gd name="T42" fmla="*/ 250 w 274"/>
                  <a:gd name="T43" fmla="*/ 237 h 288"/>
                  <a:gd name="T44" fmla="*/ 274 w 274"/>
                  <a:gd name="T45" fmla="*/ 195 h 288"/>
                  <a:gd name="T46" fmla="*/ 236 w 274"/>
                  <a:gd name="T47" fmla="*/ 168 h 288"/>
                  <a:gd name="T48" fmla="*/ 236 w 274"/>
                  <a:gd name="T49" fmla="*/ 120 h 288"/>
                  <a:gd name="T50" fmla="*/ 158 w 274"/>
                  <a:gd name="T51" fmla="*/ 180 h 288"/>
                  <a:gd name="T52" fmla="*/ 116 w 274"/>
                  <a:gd name="T53" fmla="*/ 180 h 288"/>
                  <a:gd name="T54" fmla="*/ 96 w 274"/>
                  <a:gd name="T55" fmla="*/ 144 h 288"/>
                  <a:gd name="T56" fmla="*/ 116 w 274"/>
                  <a:gd name="T57" fmla="*/ 108 h 288"/>
                  <a:gd name="T58" fmla="*/ 158 w 274"/>
                  <a:gd name="T59" fmla="*/ 108 h 288"/>
                  <a:gd name="T60" fmla="*/ 179 w 274"/>
                  <a:gd name="T61" fmla="*/ 144 h 288"/>
                  <a:gd name="T62" fmla="*/ 158 w 274"/>
                  <a:gd name="T63" fmla="*/ 1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922" y="5423275"/>
                <a:ext cx="574607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弧形 26"/>
          <p:cNvSpPr/>
          <p:nvPr/>
        </p:nvSpPr>
        <p:spPr>
          <a:xfrm rot="16889189">
            <a:off x="1067594" y="729456"/>
            <a:ext cx="18511838" cy="23269575"/>
          </a:xfrm>
          <a:prstGeom prst="arc">
            <a:avLst>
              <a:gd name="adj1" fmla="val 17257477"/>
              <a:gd name="adj2" fmla="val 0"/>
            </a:avLst>
          </a:prstGeom>
          <a:ln>
            <a:solidFill>
              <a:srgbClr val="35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866" name="组合 27"/>
          <p:cNvGrpSpPr/>
          <p:nvPr/>
        </p:nvGrpSpPr>
        <p:grpSpPr bwMode="auto">
          <a:xfrm>
            <a:off x="1179513" y="5006975"/>
            <a:ext cx="969962" cy="969963"/>
            <a:chOff x="1179226" y="5007429"/>
            <a:chExt cx="969964" cy="969964"/>
          </a:xfrm>
        </p:grpSpPr>
        <p:sp>
          <p:nvSpPr>
            <p:cNvPr id="29" name="椭圆 28"/>
            <p:cNvSpPr/>
            <p:nvPr/>
          </p:nvSpPr>
          <p:spPr>
            <a:xfrm>
              <a:off x="1179226" y="5007429"/>
              <a:ext cx="969964" cy="969964"/>
            </a:xfrm>
            <a:prstGeom prst="ellipse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38"/>
            <p:cNvSpPr>
              <a:spLocks noEditPoints="1"/>
            </p:cNvSpPr>
            <p:nvPr/>
          </p:nvSpPr>
          <p:spPr bwMode="auto">
            <a:xfrm>
              <a:off x="1477677" y="5312229"/>
              <a:ext cx="487363" cy="401638"/>
            </a:xfrm>
            <a:custGeom>
              <a:avLst/>
              <a:gdLst>
                <a:gd name="T0" fmla="*/ 122 w 300"/>
                <a:gd name="T1" fmla="*/ 0 h 247"/>
                <a:gd name="T2" fmla="*/ 208 w 300"/>
                <a:gd name="T3" fmla="*/ 36 h 247"/>
                <a:gd name="T4" fmla="*/ 244 w 300"/>
                <a:gd name="T5" fmla="*/ 122 h 247"/>
                <a:gd name="T6" fmla="*/ 208 w 300"/>
                <a:gd name="T7" fmla="*/ 208 h 247"/>
                <a:gd name="T8" fmla="*/ 122 w 300"/>
                <a:gd name="T9" fmla="*/ 244 h 247"/>
                <a:gd name="T10" fmla="*/ 35 w 300"/>
                <a:gd name="T11" fmla="*/ 208 h 247"/>
                <a:gd name="T12" fmla="*/ 0 w 300"/>
                <a:gd name="T13" fmla="*/ 122 h 247"/>
                <a:gd name="T14" fmla="*/ 35 w 300"/>
                <a:gd name="T15" fmla="*/ 36 h 247"/>
                <a:gd name="T16" fmla="*/ 122 w 300"/>
                <a:gd name="T17" fmla="*/ 0 h 247"/>
                <a:gd name="T18" fmla="*/ 175 w 300"/>
                <a:gd name="T19" fmla="*/ 245 h 247"/>
                <a:gd name="T20" fmla="*/ 300 w 300"/>
                <a:gd name="T21" fmla="*/ 158 h 247"/>
                <a:gd name="T22" fmla="*/ 298 w 300"/>
                <a:gd name="T23" fmla="*/ 126 h 247"/>
                <a:gd name="T24" fmla="*/ 175 w 300"/>
                <a:gd name="T25" fmla="*/ 245 h 247"/>
                <a:gd name="T26" fmla="*/ 130 w 300"/>
                <a:gd name="T27" fmla="*/ 80 h 247"/>
                <a:gd name="T28" fmla="*/ 151 w 300"/>
                <a:gd name="T29" fmla="*/ 91 h 247"/>
                <a:gd name="T30" fmla="*/ 181 w 300"/>
                <a:gd name="T31" fmla="*/ 71 h 247"/>
                <a:gd name="T32" fmla="*/ 177 w 300"/>
                <a:gd name="T33" fmla="*/ 66 h 247"/>
                <a:gd name="T34" fmla="*/ 130 w 300"/>
                <a:gd name="T35" fmla="*/ 44 h 247"/>
                <a:gd name="T36" fmla="*/ 130 w 300"/>
                <a:gd name="T37" fmla="*/ 80 h 247"/>
                <a:gd name="T38" fmla="*/ 162 w 300"/>
                <a:gd name="T39" fmla="*/ 108 h 247"/>
                <a:gd name="T40" fmla="*/ 164 w 300"/>
                <a:gd name="T41" fmla="*/ 122 h 247"/>
                <a:gd name="T42" fmla="*/ 161 w 300"/>
                <a:gd name="T43" fmla="*/ 138 h 247"/>
                <a:gd name="T44" fmla="*/ 192 w 300"/>
                <a:gd name="T45" fmla="*/ 157 h 247"/>
                <a:gd name="T46" fmla="*/ 200 w 300"/>
                <a:gd name="T47" fmla="*/ 122 h 247"/>
                <a:gd name="T48" fmla="*/ 192 w 300"/>
                <a:gd name="T49" fmla="*/ 87 h 247"/>
                <a:gd name="T50" fmla="*/ 162 w 300"/>
                <a:gd name="T51" fmla="*/ 108 h 247"/>
                <a:gd name="T52" fmla="*/ 149 w 300"/>
                <a:gd name="T53" fmla="*/ 154 h 247"/>
                <a:gd name="T54" fmla="*/ 130 w 300"/>
                <a:gd name="T55" fmla="*/ 164 h 247"/>
                <a:gd name="T56" fmla="*/ 130 w 300"/>
                <a:gd name="T57" fmla="*/ 200 h 247"/>
                <a:gd name="T58" fmla="*/ 177 w 300"/>
                <a:gd name="T59" fmla="*/ 178 h 247"/>
                <a:gd name="T60" fmla="*/ 181 w 300"/>
                <a:gd name="T61" fmla="*/ 174 h 247"/>
                <a:gd name="T62" fmla="*/ 149 w 300"/>
                <a:gd name="T63" fmla="*/ 154 h 247"/>
                <a:gd name="T64" fmla="*/ 110 w 300"/>
                <a:gd name="T65" fmla="*/ 163 h 247"/>
                <a:gd name="T66" fmla="*/ 94 w 300"/>
                <a:gd name="T67" fmla="*/ 155 h 247"/>
                <a:gd name="T68" fmla="*/ 64 w 300"/>
                <a:gd name="T69" fmla="*/ 176 h 247"/>
                <a:gd name="T70" fmla="*/ 66 w 300"/>
                <a:gd name="T71" fmla="*/ 178 h 247"/>
                <a:gd name="T72" fmla="*/ 110 w 300"/>
                <a:gd name="T73" fmla="*/ 200 h 247"/>
                <a:gd name="T74" fmla="*/ 110 w 300"/>
                <a:gd name="T75" fmla="*/ 163 h 247"/>
                <a:gd name="T76" fmla="*/ 82 w 300"/>
                <a:gd name="T77" fmla="*/ 139 h 247"/>
                <a:gd name="T78" fmla="*/ 79 w 300"/>
                <a:gd name="T79" fmla="*/ 122 h 247"/>
                <a:gd name="T80" fmla="*/ 80 w 300"/>
                <a:gd name="T81" fmla="*/ 111 h 247"/>
                <a:gd name="T82" fmla="*/ 49 w 300"/>
                <a:gd name="T83" fmla="*/ 92 h 247"/>
                <a:gd name="T84" fmla="*/ 43 w 300"/>
                <a:gd name="T85" fmla="*/ 122 h 247"/>
                <a:gd name="T86" fmla="*/ 52 w 300"/>
                <a:gd name="T87" fmla="*/ 159 h 247"/>
                <a:gd name="T88" fmla="*/ 82 w 300"/>
                <a:gd name="T89" fmla="*/ 139 h 247"/>
                <a:gd name="T90" fmla="*/ 90 w 300"/>
                <a:gd name="T91" fmla="*/ 94 h 247"/>
                <a:gd name="T92" fmla="*/ 91 w 300"/>
                <a:gd name="T93" fmla="*/ 92 h 247"/>
                <a:gd name="T94" fmla="*/ 110 w 300"/>
                <a:gd name="T95" fmla="*/ 81 h 247"/>
                <a:gd name="T96" fmla="*/ 110 w 300"/>
                <a:gd name="T97" fmla="*/ 44 h 247"/>
                <a:gd name="T98" fmla="*/ 66 w 300"/>
                <a:gd name="T99" fmla="*/ 66 h 247"/>
                <a:gd name="T100" fmla="*/ 59 w 300"/>
                <a:gd name="T101" fmla="*/ 74 h 247"/>
                <a:gd name="T102" fmla="*/ 90 w 300"/>
                <a:gd name="T103" fmla="*/ 9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69" name="组合 30"/>
          <p:cNvGrpSpPr/>
          <p:nvPr/>
        </p:nvGrpSpPr>
        <p:grpSpPr bwMode="auto">
          <a:xfrm>
            <a:off x="3560763" y="3627438"/>
            <a:ext cx="969962" cy="969962"/>
            <a:chOff x="3514949" y="3801944"/>
            <a:chExt cx="969964" cy="969964"/>
          </a:xfrm>
        </p:grpSpPr>
        <p:sp>
          <p:nvSpPr>
            <p:cNvPr id="32" name="椭圆 31"/>
            <p:cNvSpPr/>
            <p:nvPr/>
          </p:nvSpPr>
          <p:spPr>
            <a:xfrm>
              <a:off x="3514949" y="3801944"/>
              <a:ext cx="969964" cy="969964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Freeform 135"/>
            <p:cNvSpPr>
              <a:spLocks noEditPoints="1"/>
            </p:cNvSpPr>
            <p:nvPr/>
          </p:nvSpPr>
          <p:spPr bwMode="auto">
            <a:xfrm>
              <a:off x="3756249" y="4113095"/>
              <a:ext cx="515938" cy="377826"/>
            </a:xfrm>
            <a:custGeom>
              <a:avLst/>
              <a:gdLst>
                <a:gd name="T0" fmla="*/ 81 w 94"/>
                <a:gd name="T1" fmla="*/ 68 h 68"/>
                <a:gd name="T2" fmla="*/ 93 w 94"/>
                <a:gd name="T3" fmla="*/ 32 h 68"/>
                <a:gd name="T4" fmla="*/ 94 w 94"/>
                <a:gd name="T5" fmla="*/ 30 h 68"/>
                <a:gd name="T6" fmla="*/ 93 w 94"/>
                <a:gd name="T7" fmla="*/ 27 h 68"/>
                <a:gd name="T8" fmla="*/ 91 w 94"/>
                <a:gd name="T9" fmla="*/ 26 h 68"/>
                <a:gd name="T10" fmla="*/ 76 w 94"/>
                <a:gd name="T11" fmla="*/ 45 h 68"/>
                <a:gd name="T12" fmla="*/ 59 w 94"/>
                <a:gd name="T13" fmla="*/ 25 h 68"/>
                <a:gd name="T14" fmla="*/ 33 w 94"/>
                <a:gd name="T15" fmla="*/ 25 h 68"/>
                <a:gd name="T16" fmla="*/ 27 w 94"/>
                <a:gd name="T17" fmla="*/ 28 h 68"/>
                <a:gd name="T18" fmla="*/ 22 w 94"/>
                <a:gd name="T19" fmla="*/ 34 h 68"/>
                <a:gd name="T20" fmla="*/ 10 w 94"/>
                <a:gd name="T21" fmla="*/ 68 h 68"/>
                <a:gd name="T22" fmla="*/ 81 w 94"/>
                <a:gd name="T23" fmla="*/ 68 h 68"/>
                <a:gd name="T24" fmla="*/ 69 w 94"/>
                <a:gd name="T25" fmla="*/ 22 h 68"/>
                <a:gd name="T26" fmla="*/ 55 w 94"/>
                <a:gd name="T27" fmla="*/ 4 h 68"/>
                <a:gd name="T28" fmla="*/ 55 w 94"/>
                <a:gd name="T29" fmla="*/ 0 h 68"/>
                <a:gd name="T30" fmla="*/ 82 w 94"/>
                <a:gd name="T31" fmla="*/ 22 h 68"/>
                <a:gd name="T32" fmla="*/ 88 w 94"/>
                <a:gd name="T33" fmla="*/ 22 h 68"/>
                <a:gd name="T34" fmla="*/ 76 w 94"/>
                <a:gd name="T35" fmla="*/ 37 h 68"/>
                <a:gd name="T36" fmla="*/ 63 w 94"/>
                <a:gd name="T37" fmla="*/ 22 h 68"/>
                <a:gd name="T38" fmla="*/ 69 w 94"/>
                <a:gd name="T39" fmla="*/ 22 h 68"/>
                <a:gd name="T40" fmla="*/ 56 w 94"/>
                <a:gd name="T41" fmla="*/ 10 h 68"/>
                <a:gd name="T42" fmla="*/ 61 w 94"/>
                <a:gd name="T43" fmla="*/ 16 h 68"/>
                <a:gd name="T44" fmla="*/ 29 w 94"/>
                <a:gd name="T45" fmla="*/ 16 h 68"/>
                <a:gd name="T46" fmla="*/ 20 w 94"/>
                <a:gd name="T47" fmla="*/ 19 h 68"/>
                <a:gd name="T48" fmla="*/ 14 w 94"/>
                <a:gd name="T49" fmla="*/ 27 h 68"/>
                <a:gd name="T50" fmla="*/ 4 w 94"/>
                <a:gd name="T51" fmla="*/ 57 h 68"/>
                <a:gd name="T52" fmla="*/ 0 w 94"/>
                <a:gd name="T53" fmla="*/ 53 h 68"/>
                <a:gd name="T54" fmla="*/ 0 w 94"/>
                <a:gd name="T55" fmla="*/ 5 h 68"/>
                <a:gd name="T56" fmla="*/ 4 w 94"/>
                <a:gd name="T57" fmla="*/ 1 h 68"/>
                <a:gd name="T58" fmla="*/ 27 w 94"/>
                <a:gd name="T59" fmla="*/ 1 h 68"/>
                <a:gd name="T60" fmla="*/ 35 w 94"/>
                <a:gd name="T61" fmla="*/ 10 h 68"/>
                <a:gd name="T62" fmla="*/ 56 w 94"/>
                <a:gd name="T6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68">
                  <a:moveTo>
                    <a:pt x="81" y="68"/>
                  </a:moveTo>
                  <a:cubicBezTo>
                    <a:pt x="93" y="32"/>
                    <a:pt x="93" y="32"/>
                    <a:pt x="93" y="32"/>
                  </a:cubicBezTo>
                  <a:cubicBezTo>
                    <a:pt x="94" y="31"/>
                    <a:pt x="94" y="31"/>
                    <a:pt x="94" y="30"/>
                  </a:cubicBezTo>
                  <a:cubicBezTo>
                    <a:pt x="94" y="29"/>
                    <a:pt x="94" y="28"/>
                    <a:pt x="93" y="27"/>
                  </a:cubicBezTo>
                  <a:cubicBezTo>
                    <a:pt x="93" y="27"/>
                    <a:pt x="92" y="26"/>
                    <a:pt x="91" y="2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5"/>
                    <a:pt x="29" y="26"/>
                    <a:pt x="27" y="28"/>
                  </a:cubicBezTo>
                  <a:cubicBezTo>
                    <a:pt x="25" y="29"/>
                    <a:pt x="23" y="31"/>
                    <a:pt x="22" y="34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1" y="68"/>
                    <a:pt x="81" y="68"/>
                    <a:pt x="81" y="68"/>
                  </a:cubicBezTo>
                  <a:close/>
                  <a:moveTo>
                    <a:pt x="69" y="22"/>
                  </a:moveTo>
                  <a:cubicBezTo>
                    <a:pt x="67" y="14"/>
                    <a:pt x="62" y="7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8" y="2"/>
                    <a:pt x="79" y="9"/>
                    <a:pt x="82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56" y="10"/>
                  </a:moveTo>
                  <a:cubicBezTo>
                    <a:pt x="58" y="12"/>
                    <a:pt x="60" y="14"/>
                    <a:pt x="6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6" y="16"/>
                    <a:pt x="23" y="17"/>
                    <a:pt x="20" y="19"/>
                  </a:cubicBezTo>
                  <a:cubicBezTo>
                    <a:pt x="17" y="21"/>
                    <a:pt x="15" y="24"/>
                    <a:pt x="14" y="2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72" name="组合 33"/>
          <p:cNvGrpSpPr/>
          <p:nvPr/>
        </p:nvGrpSpPr>
        <p:grpSpPr bwMode="auto">
          <a:xfrm>
            <a:off x="6134100" y="2774950"/>
            <a:ext cx="969963" cy="969963"/>
            <a:chOff x="5669041" y="2894440"/>
            <a:chExt cx="969964" cy="969964"/>
          </a:xfrm>
        </p:grpSpPr>
        <p:sp>
          <p:nvSpPr>
            <p:cNvPr id="35" name="椭圆 34"/>
            <p:cNvSpPr/>
            <p:nvPr/>
          </p:nvSpPr>
          <p:spPr>
            <a:xfrm>
              <a:off x="5669041" y="2894440"/>
              <a:ext cx="969964" cy="969964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5953204" y="3164315"/>
              <a:ext cx="488951" cy="401638"/>
            </a:xfrm>
            <a:custGeom>
              <a:avLst/>
              <a:gdLst>
                <a:gd name="T0" fmla="*/ 85 w 105"/>
                <a:gd name="T1" fmla="*/ 87 h 87"/>
                <a:gd name="T2" fmla="*/ 80 w 105"/>
                <a:gd name="T3" fmla="*/ 30 h 87"/>
                <a:gd name="T4" fmla="*/ 69 w 105"/>
                <a:gd name="T5" fmla="*/ 43 h 87"/>
                <a:gd name="T6" fmla="*/ 54 w 105"/>
                <a:gd name="T7" fmla="*/ 0 h 87"/>
                <a:gd name="T8" fmla="*/ 24 w 105"/>
                <a:gd name="T9" fmla="*/ 49 h 87"/>
                <a:gd name="T10" fmla="*/ 15 w 105"/>
                <a:gd name="T11" fmla="*/ 34 h 87"/>
                <a:gd name="T12" fmla="*/ 11 w 105"/>
                <a:gd name="T13" fmla="*/ 87 h 87"/>
                <a:gd name="T14" fmla="*/ 28 w 105"/>
                <a:gd name="T15" fmla="*/ 87 h 87"/>
                <a:gd name="T16" fmla="*/ 44 w 105"/>
                <a:gd name="T17" fmla="*/ 42 h 87"/>
                <a:gd name="T18" fmla="*/ 60 w 105"/>
                <a:gd name="T19" fmla="*/ 68 h 87"/>
                <a:gd name="T20" fmla="*/ 65 w 105"/>
                <a:gd name="T21" fmla="*/ 60 h 87"/>
                <a:gd name="T22" fmla="*/ 68 w 105"/>
                <a:gd name="T23" fmla="*/ 87 h 87"/>
                <a:gd name="T24" fmla="*/ 85 w 105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87">
                  <a:moveTo>
                    <a:pt x="85" y="87"/>
                  </a:moveTo>
                  <a:cubicBezTo>
                    <a:pt x="105" y="66"/>
                    <a:pt x="83" y="46"/>
                    <a:pt x="80" y="30"/>
                  </a:cubicBezTo>
                  <a:cubicBezTo>
                    <a:pt x="75" y="32"/>
                    <a:pt x="71" y="38"/>
                    <a:pt x="69" y="43"/>
                  </a:cubicBezTo>
                  <a:cubicBezTo>
                    <a:pt x="68" y="21"/>
                    <a:pt x="49" y="18"/>
                    <a:pt x="54" y="0"/>
                  </a:cubicBezTo>
                  <a:cubicBezTo>
                    <a:pt x="41" y="8"/>
                    <a:pt x="22" y="20"/>
                    <a:pt x="24" y="49"/>
                  </a:cubicBezTo>
                  <a:cubicBezTo>
                    <a:pt x="24" y="42"/>
                    <a:pt x="16" y="44"/>
                    <a:pt x="15" y="34"/>
                  </a:cubicBezTo>
                  <a:cubicBezTo>
                    <a:pt x="0" y="53"/>
                    <a:pt x="1" y="71"/>
                    <a:pt x="11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6" y="64"/>
                    <a:pt x="51" y="57"/>
                    <a:pt x="44" y="42"/>
                  </a:cubicBezTo>
                  <a:cubicBezTo>
                    <a:pt x="51" y="46"/>
                    <a:pt x="61" y="52"/>
                    <a:pt x="60" y="68"/>
                  </a:cubicBezTo>
                  <a:cubicBezTo>
                    <a:pt x="62" y="64"/>
                    <a:pt x="64" y="64"/>
                    <a:pt x="65" y="60"/>
                  </a:cubicBezTo>
                  <a:cubicBezTo>
                    <a:pt x="72" y="70"/>
                    <a:pt x="72" y="79"/>
                    <a:pt x="68" y="87"/>
                  </a:cubicBezTo>
                  <a:lnTo>
                    <a:pt x="8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875" name="组合 36"/>
          <p:cNvGrpSpPr/>
          <p:nvPr/>
        </p:nvGrpSpPr>
        <p:grpSpPr bwMode="auto">
          <a:xfrm>
            <a:off x="8810625" y="2498725"/>
            <a:ext cx="969963" cy="969963"/>
            <a:chOff x="8069152" y="2596468"/>
            <a:chExt cx="969964" cy="969964"/>
          </a:xfrm>
        </p:grpSpPr>
        <p:sp>
          <p:nvSpPr>
            <p:cNvPr id="38" name="椭圆 37"/>
            <p:cNvSpPr/>
            <p:nvPr/>
          </p:nvSpPr>
          <p:spPr>
            <a:xfrm>
              <a:off x="8069152" y="2596468"/>
              <a:ext cx="969964" cy="969964"/>
            </a:xfrm>
            <a:prstGeom prst="ellipse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Freeform 199"/>
            <p:cNvSpPr>
              <a:spLocks noEditPoints="1"/>
            </p:cNvSpPr>
            <p:nvPr/>
          </p:nvSpPr>
          <p:spPr bwMode="auto">
            <a:xfrm>
              <a:off x="8331090" y="2929843"/>
              <a:ext cx="446087" cy="360363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016125" y="5768975"/>
            <a:ext cx="2852738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016125" y="2638425"/>
            <a:ext cx="28527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956300" y="3806825"/>
            <a:ext cx="28543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875713" y="1606550"/>
            <a:ext cx="28543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pic>
        <p:nvPicPr>
          <p:cNvPr id="36882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219">
            <a:off x="1016000" y="3640138"/>
            <a:ext cx="1120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图片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4456113"/>
            <a:ext cx="1298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图片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290638"/>
            <a:ext cx="12525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图片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281363"/>
            <a:ext cx="14747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/>
          <p:nvPr/>
        </p:nvSpPr>
        <p:spPr>
          <a:xfrm>
            <a:off x="850900" y="450850"/>
            <a:ext cx="1981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加盟流程图</a:t>
            </a:r>
          </a:p>
        </p:txBody>
      </p:sp>
      <p:grpSp>
        <p:nvGrpSpPr>
          <p:cNvPr id="36887" name="组合 48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6888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9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0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1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54163"/>
            <a:ext cx="57213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25"/>
          <p:cNvSpPr txBox="1">
            <a:spLocks noChangeArrowheads="1"/>
          </p:cNvSpPr>
          <p:nvPr/>
        </p:nvSpPr>
        <p:spPr bwMode="auto">
          <a:xfrm>
            <a:off x="6780213" y="1555750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DE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信息阶段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69100" y="2174875"/>
            <a:ext cx="4529138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b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69100" y="4973638"/>
            <a:ext cx="4529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891021" y="3578273"/>
            <a:ext cx="276225" cy="223837"/>
            <a:chOff x="1079501" y="4265613"/>
            <a:chExt cx="276225" cy="223837"/>
          </a:xfrm>
          <a:solidFill>
            <a:srgbClr val="EEC84C"/>
          </a:solidFill>
        </p:grpSpPr>
        <p:sp>
          <p:nvSpPr>
            <p:cNvPr id="30" name="Freeform 283"/>
            <p:cNvSpPr/>
            <p:nvPr/>
          </p:nvSpPr>
          <p:spPr bwMode="auto">
            <a:xfrm>
              <a:off x="1079501" y="4265613"/>
              <a:ext cx="276225" cy="106362"/>
            </a:xfrm>
            <a:custGeom>
              <a:avLst/>
              <a:gdLst>
                <a:gd name="T0" fmla="*/ 285 w 288"/>
                <a:gd name="T1" fmla="*/ 44 h 111"/>
                <a:gd name="T2" fmla="*/ 144 w 288"/>
                <a:gd name="T3" fmla="*/ 0 h 111"/>
                <a:gd name="T4" fmla="*/ 4 w 288"/>
                <a:gd name="T5" fmla="*/ 44 h 111"/>
                <a:gd name="T6" fmla="*/ 0 w 288"/>
                <a:gd name="T7" fmla="*/ 54 h 111"/>
                <a:gd name="T8" fmla="*/ 0 w 288"/>
                <a:gd name="T9" fmla="*/ 106 h 111"/>
                <a:gd name="T10" fmla="*/ 6 w 288"/>
                <a:gd name="T11" fmla="*/ 110 h 111"/>
                <a:gd name="T12" fmla="*/ 67 w 288"/>
                <a:gd name="T13" fmla="*/ 95 h 111"/>
                <a:gd name="T14" fmla="*/ 72 w 288"/>
                <a:gd name="T15" fmla="*/ 87 h 111"/>
                <a:gd name="T16" fmla="*/ 72 w 288"/>
                <a:gd name="T17" fmla="*/ 65 h 111"/>
                <a:gd name="T18" fmla="*/ 76 w 288"/>
                <a:gd name="T19" fmla="*/ 55 h 111"/>
                <a:gd name="T20" fmla="*/ 144 w 288"/>
                <a:gd name="T21" fmla="*/ 40 h 111"/>
                <a:gd name="T22" fmla="*/ 212 w 288"/>
                <a:gd name="T23" fmla="*/ 55 h 111"/>
                <a:gd name="T24" fmla="*/ 216 w 288"/>
                <a:gd name="T25" fmla="*/ 65 h 111"/>
                <a:gd name="T26" fmla="*/ 216 w 288"/>
                <a:gd name="T27" fmla="*/ 84 h 111"/>
                <a:gd name="T28" fmla="*/ 222 w 288"/>
                <a:gd name="T29" fmla="*/ 92 h 111"/>
                <a:gd name="T30" fmla="*/ 283 w 288"/>
                <a:gd name="T31" fmla="*/ 110 h 111"/>
                <a:gd name="T32" fmla="*/ 288 w 288"/>
                <a:gd name="T33" fmla="*/ 106 h 111"/>
                <a:gd name="T34" fmla="*/ 288 w 288"/>
                <a:gd name="T35" fmla="*/ 54 h 111"/>
                <a:gd name="T36" fmla="*/ 285 w 288"/>
                <a:gd name="T37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111">
                  <a:moveTo>
                    <a:pt x="285" y="44"/>
                  </a:moveTo>
                  <a:cubicBezTo>
                    <a:pt x="285" y="44"/>
                    <a:pt x="252" y="0"/>
                    <a:pt x="144" y="0"/>
                  </a:cubicBezTo>
                  <a:cubicBezTo>
                    <a:pt x="37" y="0"/>
                    <a:pt x="4" y="44"/>
                    <a:pt x="4" y="44"/>
                  </a:cubicBezTo>
                  <a:cubicBezTo>
                    <a:pt x="2" y="46"/>
                    <a:pt x="0" y="51"/>
                    <a:pt x="0" y="5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1"/>
                    <a:pt x="6" y="110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70" y="94"/>
                    <a:pt x="72" y="90"/>
                    <a:pt x="72" y="8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1"/>
                    <a:pt x="74" y="57"/>
                    <a:pt x="76" y="55"/>
                  </a:cubicBezTo>
                  <a:cubicBezTo>
                    <a:pt x="76" y="55"/>
                    <a:pt x="91" y="40"/>
                    <a:pt x="144" y="40"/>
                  </a:cubicBezTo>
                  <a:cubicBezTo>
                    <a:pt x="198" y="40"/>
                    <a:pt x="212" y="55"/>
                    <a:pt x="212" y="55"/>
                  </a:cubicBezTo>
                  <a:cubicBezTo>
                    <a:pt x="215" y="57"/>
                    <a:pt x="216" y="61"/>
                    <a:pt x="216" y="65"/>
                  </a:cubicBezTo>
                  <a:cubicBezTo>
                    <a:pt x="216" y="84"/>
                    <a:pt x="216" y="84"/>
                    <a:pt x="216" y="84"/>
                  </a:cubicBezTo>
                  <a:cubicBezTo>
                    <a:pt x="216" y="87"/>
                    <a:pt x="219" y="90"/>
                    <a:pt x="222" y="92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6" y="111"/>
                    <a:pt x="288" y="110"/>
                    <a:pt x="288" y="106"/>
                  </a:cubicBezTo>
                  <a:cubicBezTo>
                    <a:pt x="288" y="54"/>
                    <a:pt x="288" y="54"/>
                    <a:pt x="288" y="54"/>
                  </a:cubicBezTo>
                  <a:cubicBezTo>
                    <a:pt x="288" y="51"/>
                    <a:pt x="287" y="46"/>
                    <a:pt x="2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284"/>
            <p:cNvSpPr>
              <a:spLocks noEditPoints="1"/>
            </p:cNvSpPr>
            <p:nvPr/>
          </p:nvSpPr>
          <p:spPr bwMode="auto">
            <a:xfrm>
              <a:off x="1093788" y="4322763"/>
              <a:ext cx="247650" cy="166687"/>
            </a:xfrm>
            <a:custGeom>
              <a:avLst/>
              <a:gdLst>
                <a:gd name="T0" fmla="*/ 246 w 258"/>
                <a:gd name="T1" fmla="*/ 99 h 174"/>
                <a:gd name="T2" fmla="*/ 196 w 258"/>
                <a:gd name="T3" fmla="*/ 52 h 174"/>
                <a:gd name="T4" fmla="*/ 185 w 258"/>
                <a:gd name="T5" fmla="*/ 46 h 174"/>
                <a:gd name="T6" fmla="*/ 177 w 258"/>
                <a:gd name="T7" fmla="*/ 12 h 174"/>
                <a:gd name="T8" fmla="*/ 163 w 258"/>
                <a:gd name="T9" fmla="*/ 0 h 174"/>
                <a:gd name="T10" fmla="*/ 96 w 258"/>
                <a:gd name="T11" fmla="*/ 0 h 174"/>
                <a:gd name="T12" fmla="*/ 81 w 258"/>
                <a:gd name="T13" fmla="*/ 12 h 174"/>
                <a:gd name="T14" fmla="*/ 74 w 258"/>
                <a:gd name="T15" fmla="*/ 46 h 174"/>
                <a:gd name="T16" fmla="*/ 63 w 258"/>
                <a:gd name="T17" fmla="*/ 52 h 174"/>
                <a:gd name="T18" fmla="*/ 13 w 258"/>
                <a:gd name="T19" fmla="*/ 99 h 174"/>
                <a:gd name="T20" fmla="*/ 3 w 258"/>
                <a:gd name="T21" fmla="*/ 119 h 174"/>
                <a:gd name="T22" fmla="*/ 1 w 258"/>
                <a:gd name="T23" fmla="*/ 162 h 174"/>
                <a:gd name="T24" fmla="*/ 12 w 258"/>
                <a:gd name="T25" fmla="*/ 174 h 174"/>
                <a:gd name="T26" fmla="*/ 246 w 258"/>
                <a:gd name="T27" fmla="*/ 174 h 174"/>
                <a:gd name="T28" fmla="*/ 258 w 258"/>
                <a:gd name="T29" fmla="*/ 162 h 174"/>
                <a:gd name="T30" fmla="*/ 255 w 258"/>
                <a:gd name="T31" fmla="*/ 119 h 174"/>
                <a:gd name="T32" fmla="*/ 246 w 258"/>
                <a:gd name="T33" fmla="*/ 99 h 174"/>
                <a:gd name="T34" fmla="*/ 129 w 258"/>
                <a:gd name="T35" fmla="*/ 154 h 174"/>
                <a:gd name="T36" fmla="*/ 71 w 258"/>
                <a:gd name="T37" fmla="*/ 96 h 174"/>
                <a:gd name="T38" fmla="*/ 129 w 258"/>
                <a:gd name="T39" fmla="*/ 38 h 174"/>
                <a:gd name="T40" fmla="*/ 187 w 258"/>
                <a:gd name="T41" fmla="*/ 96 h 174"/>
                <a:gd name="T42" fmla="*/ 129 w 258"/>
                <a:gd name="T43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8" h="174">
                  <a:moveTo>
                    <a:pt x="246" y="99"/>
                  </a:moveTo>
                  <a:cubicBezTo>
                    <a:pt x="196" y="52"/>
                    <a:pt x="196" y="52"/>
                    <a:pt x="196" y="52"/>
                  </a:cubicBezTo>
                  <a:cubicBezTo>
                    <a:pt x="193" y="49"/>
                    <a:pt x="189" y="47"/>
                    <a:pt x="185" y="46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6" y="6"/>
                    <a:pt x="169" y="0"/>
                    <a:pt x="163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3" y="6"/>
                    <a:pt x="81" y="1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0" y="47"/>
                    <a:pt x="65" y="49"/>
                    <a:pt x="63" y="5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8" y="104"/>
                    <a:pt x="4" y="113"/>
                    <a:pt x="3" y="119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0" y="168"/>
                    <a:pt x="5" y="174"/>
                    <a:pt x="12" y="174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53" y="174"/>
                    <a:pt x="258" y="168"/>
                    <a:pt x="258" y="162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55" y="113"/>
                    <a:pt x="250" y="104"/>
                    <a:pt x="246" y="99"/>
                  </a:cubicBezTo>
                  <a:close/>
                  <a:moveTo>
                    <a:pt x="129" y="154"/>
                  </a:moveTo>
                  <a:cubicBezTo>
                    <a:pt x="97" y="154"/>
                    <a:pt x="71" y="128"/>
                    <a:pt x="71" y="96"/>
                  </a:cubicBezTo>
                  <a:cubicBezTo>
                    <a:pt x="71" y="64"/>
                    <a:pt x="97" y="38"/>
                    <a:pt x="129" y="38"/>
                  </a:cubicBezTo>
                  <a:cubicBezTo>
                    <a:pt x="161" y="38"/>
                    <a:pt x="187" y="64"/>
                    <a:pt x="187" y="96"/>
                  </a:cubicBezTo>
                  <a:cubicBezTo>
                    <a:pt x="187" y="128"/>
                    <a:pt x="161" y="154"/>
                    <a:pt x="12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285"/>
            <p:cNvSpPr>
              <a:spLocks noChangeArrowheads="1"/>
            </p:cNvSpPr>
            <p:nvPr/>
          </p:nvSpPr>
          <p:spPr bwMode="auto">
            <a:xfrm>
              <a:off x="1181101" y="4376738"/>
              <a:ext cx="73025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rgbClr val="F8525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7894" name="文本框 32"/>
          <p:cNvSpPr txBox="1">
            <a:spLocks noChangeArrowheads="1"/>
          </p:cNvSpPr>
          <p:nvPr/>
        </p:nvSpPr>
        <p:spPr bwMode="auto">
          <a:xfrm>
            <a:off x="7216775" y="3540125"/>
            <a:ext cx="1774825" cy="307975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5" name="文本框 33"/>
          <p:cNvSpPr txBox="1">
            <a:spLocks noChangeArrowheads="1"/>
          </p:cNvSpPr>
          <p:nvPr/>
        </p:nvSpPr>
        <p:spPr bwMode="auto">
          <a:xfrm>
            <a:off x="7216775" y="3997325"/>
            <a:ext cx="1774825" cy="306388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6" name="Freeform 381"/>
          <p:cNvSpPr>
            <a:spLocks noEditPoints="1" noChangeArrowheads="1"/>
          </p:cNvSpPr>
          <p:nvPr/>
        </p:nvSpPr>
        <p:spPr bwMode="auto">
          <a:xfrm>
            <a:off x="6886575" y="4016375"/>
            <a:ext cx="266700" cy="26828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rgbClr val="E27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7" name="文本框 35"/>
          <p:cNvSpPr txBox="1">
            <a:spLocks noChangeArrowheads="1"/>
          </p:cNvSpPr>
          <p:nvPr/>
        </p:nvSpPr>
        <p:spPr bwMode="auto">
          <a:xfrm>
            <a:off x="7231063" y="4464050"/>
            <a:ext cx="1774825" cy="307975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8" name="Freeform 389"/>
          <p:cNvSpPr>
            <a:spLocks noChangeArrowheads="1"/>
          </p:cNvSpPr>
          <p:nvPr/>
        </p:nvSpPr>
        <p:spPr bwMode="auto">
          <a:xfrm>
            <a:off x="6878638" y="4467225"/>
            <a:ext cx="301625" cy="263525"/>
          </a:xfrm>
          <a:custGeom>
            <a:avLst/>
            <a:gdLst>
              <a:gd name="T0" fmla="*/ 103 w 128"/>
              <a:gd name="T1" fmla="*/ 61 h 112"/>
              <a:gd name="T2" fmla="*/ 128 w 128"/>
              <a:gd name="T3" fmla="*/ 61 h 112"/>
              <a:gd name="T4" fmla="*/ 103 w 128"/>
              <a:gd name="T5" fmla="*/ 37 h 112"/>
              <a:gd name="T6" fmla="*/ 103 w 128"/>
              <a:gd name="T7" fmla="*/ 0 h 112"/>
              <a:gd name="T8" fmla="*/ 84 w 128"/>
              <a:gd name="T9" fmla="*/ 0 h 112"/>
              <a:gd name="T10" fmla="*/ 84 w 128"/>
              <a:gd name="T11" fmla="*/ 19 h 112"/>
              <a:gd name="T12" fmla="*/ 64 w 128"/>
              <a:gd name="T13" fmla="*/ 0 h 112"/>
              <a:gd name="T14" fmla="*/ 0 w 128"/>
              <a:gd name="T15" fmla="*/ 61 h 112"/>
              <a:gd name="T16" fmla="*/ 23 w 128"/>
              <a:gd name="T17" fmla="*/ 61 h 112"/>
              <a:gd name="T18" fmla="*/ 23 w 128"/>
              <a:gd name="T19" fmla="*/ 112 h 112"/>
              <a:gd name="T20" fmla="*/ 52 w 128"/>
              <a:gd name="T21" fmla="*/ 112 h 112"/>
              <a:gd name="T22" fmla="*/ 52 w 128"/>
              <a:gd name="T23" fmla="*/ 76 h 112"/>
              <a:gd name="T24" fmla="*/ 76 w 128"/>
              <a:gd name="T25" fmla="*/ 76 h 112"/>
              <a:gd name="T26" fmla="*/ 76 w 128"/>
              <a:gd name="T27" fmla="*/ 112 h 112"/>
              <a:gd name="T28" fmla="*/ 103 w 128"/>
              <a:gd name="T29" fmla="*/ 112 h 112"/>
              <a:gd name="T30" fmla="*/ 103 w 128"/>
              <a:gd name="T31" fmla="*/ 6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12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rgbClr val="35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9" name="文本框 37"/>
          <p:cNvSpPr txBox="1">
            <a:spLocks noChangeArrowheads="1"/>
          </p:cNvSpPr>
          <p:nvPr/>
        </p:nvSpPr>
        <p:spPr bwMode="auto">
          <a:xfrm>
            <a:off x="9156700" y="3540125"/>
            <a:ext cx="1774825" cy="307975"/>
          </a:xfrm>
          <a:prstGeom prst="rect">
            <a:avLst/>
          </a:prstGeom>
          <a:solidFill>
            <a:srgbClr val="EEC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0" name="文本框 38"/>
          <p:cNvSpPr txBox="1">
            <a:spLocks noChangeArrowheads="1"/>
          </p:cNvSpPr>
          <p:nvPr/>
        </p:nvSpPr>
        <p:spPr bwMode="auto">
          <a:xfrm>
            <a:off x="9156700" y="3997325"/>
            <a:ext cx="1774825" cy="306388"/>
          </a:xfrm>
          <a:prstGeom prst="rect">
            <a:avLst/>
          </a:prstGeom>
          <a:solidFill>
            <a:srgbClr val="E27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01" name="文本框 39"/>
          <p:cNvSpPr txBox="1">
            <a:spLocks noChangeArrowheads="1"/>
          </p:cNvSpPr>
          <p:nvPr/>
        </p:nvSpPr>
        <p:spPr bwMode="auto">
          <a:xfrm>
            <a:off x="9156700" y="4475163"/>
            <a:ext cx="1774825" cy="307975"/>
          </a:xfrm>
          <a:prstGeom prst="rect">
            <a:avLst/>
          </a:prstGeom>
          <a:solidFill>
            <a:srgbClr val="35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信息阶段</a:t>
            </a:r>
          </a:p>
        </p:txBody>
      </p:sp>
      <p:grpSp>
        <p:nvGrpSpPr>
          <p:cNvPr id="37903" name="组合 40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6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907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五边形 3"/>
          <p:cNvSpPr/>
          <p:nvPr/>
        </p:nvSpPr>
        <p:spPr>
          <a:xfrm>
            <a:off x="4733925" y="-6350"/>
            <a:ext cx="7464425" cy="6873875"/>
          </a:xfrm>
          <a:custGeom>
            <a:avLst/>
            <a:gdLst>
              <a:gd name="connsiteX0" fmla="*/ 3 w 2997200"/>
              <a:gd name="connsiteY0" fmla="*/ 1265736 h 3313748"/>
              <a:gd name="connsiteX1" fmla="*/ 1498600 w 2997200"/>
              <a:gd name="connsiteY1" fmla="*/ 0 h 3313748"/>
              <a:gd name="connsiteX2" fmla="*/ 2997197 w 2997200"/>
              <a:gd name="connsiteY2" fmla="*/ 1265736 h 3313748"/>
              <a:gd name="connsiteX3" fmla="*/ 2424784 w 2997200"/>
              <a:gd name="connsiteY3" fmla="*/ 3313740 h 3313748"/>
              <a:gd name="connsiteX4" fmla="*/ 572416 w 2997200"/>
              <a:gd name="connsiteY4" fmla="*/ 3313740 h 3313748"/>
              <a:gd name="connsiteX5" fmla="*/ 3 w 2997200"/>
              <a:gd name="connsiteY5" fmla="*/ 1265736 h 3313748"/>
              <a:gd name="connsiteX0-1" fmla="*/ 0 w 5313674"/>
              <a:gd name="connsiteY0-2" fmla="*/ 2519680 h 4567684"/>
              <a:gd name="connsiteX1-3" fmla="*/ 1498597 w 5313674"/>
              <a:gd name="connsiteY1-4" fmla="*/ 1253944 h 4567684"/>
              <a:gd name="connsiteX2-5" fmla="*/ 5313674 w 5313674"/>
              <a:gd name="connsiteY2-6" fmla="*/ 0 h 4567684"/>
              <a:gd name="connsiteX3-7" fmla="*/ 2424781 w 5313674"/>
              <a:gd name="connsiteY3-8" fmla="*/ 4567684 h 4567684"/>
              <a:gd name="connsiteX4-9" fmla="*/ 572413 w 5313674"/>
              <a:gd name="connsiteY4-10" fmla="*/ 4567684 h 4567684"/>
              <a:gd name="connsiteX5-11" fmla="*/ 0 w 5313674"/>
              <a:gd name="connsiteY5-12" fmla="*/ 2519680 h 4567684"/>
              <a:gd name="connsiteX0-13" fmla="*/ 0 w 5320381"/>
              <a:gd name="connsiteY0-14" fmla="*/ 2519680 h 6843524"/>
              <a:gd name="connsiteX1-15" fmla="*/ 1498597 w 5320381"/>
              <a:gd name="connsiteY1-16" fmla="*/ 1253944 h 6843524"/>
              <a:gd name="connsiteX2-17" fmla="*/ 5313674 w 5320381"/>
              <a:gd name="connsiteY2-18" fmla="*/ 0 h 6843524"/>
              <a:gd name="connsiteX3-19" fmla="*/ 5320381 w 5320381"/>
              <a:gd name="connsiteY3-20" fmla="*/ 6843524 h 6843524"/>
              <a:gd name="connsiteX4-21" fmla="*/ 572413 w 5320381"/>
              <a:gd name="connsiteY4-22" fmla="*/ 4567684 h 6843524"/>
              <a:gd name="connsiteX5-23" fmla="*/ 0 w 5320381"/>
              <a:gd name="connsiteY5-24" fmla="*/ 2519680 h 6843524"/>
              <a:gd name="connsiteX0-25" fmla="*/ 0 w 5320381"/>
              <a:gd name="connsiteY0-26" fmla="*/ 2525576 h 6849420"/>
              <a:gd name="connsiteX1-27" fmla="*/ 248917 w 5320381"/>
              <a:gd name="connsiteY1-28" fmla="*/ 0 h 6849420"/>
              <a:gd name="connsiteX2-29" fmla="*/ 5313674 w 5320381"/>
              <a:gd name="connsiteY2-30" fmla="*/ 5896 h 6849420"/>
              <a:gd name="connsiteX3-31" fmla="*/ 5320381 w 5320381"/>
              <a:gd name="connsiteY3-32" fmla="*/ 6849420 h 6849420"/>
              <a:gd name="connsiteX4-33" fmla="*/ 572413 w 5320381"/>
              <a:gd name="connsiteY4-34" fmla="*/ 4573580 h 6849420"/>
              <a:gd name="connsiteX5-35" fmla="*/ 0 w 5320381"/>
              <a:gd name="connsiteY5-36" fmla="*/ 2525576 h 6849420"/>
              <a:gd name="connsiteX0-37" fmla="*/ 0 w 5320381"/>
              <a:gd name="connsiteY0-38" fmla="*/ 2519680 h 6843524"/>
              <a:gd name="connsiteX1-39" fmla="*/ 208277 w 5320381"/>
              <a:gd name="connsiteY1-40" fmla="*/ 4264 h 6843524"/>
              <a:gd name="connsiteX2-41" fmla="*/ 5313674 w 5320381"/>
              <a:gd name="connsiteY2-42" fmla="*/ 0 h 6843524"/>
              <a:gd name="connsiteX3-43" fmla="*/ 5320381 w 5320381"/>
              <a:gd name="connsiteY3-44" fmla="*/ 6843524 h 6843524"/>
              <a:gd name="connsiteX4-45" fmla="*/ 572413 w 5320381"/>
              <a:gd name="connsiteY4-46" fmla="*/ 4567684 h 6843524"/>
              <a:gd name="connsiteX5-47" fmla="*/ 0 w 5320381"/>
              <a:gd name="connsiteY5-48" fmla="*/ 2519680 h 6843524"/>
              <a:gd name="connsiteX0-49" fmla="*/ 0 w 5320381"/>
              <a:gd name="connsiteY0-50" fmla="*/ 2540000 h 6863844"/>
              <a:gd name="connsiteX1-51" fmla="*/ 208277 w 5320381"/>
              <a:gd name="connsiteY1-52" fmla="*/ 24584 h 6863844"/>
              <a:gd name="connsiteX2-53" fmla="*/ 5313674 w 5320381"/>
              <a:gd name="connsiteY2-54" fmla="*/ 0 h 6863844"/>
              <a:gd name="connsiteX3-55" fmla="*/ 5320381 w 5320381"/>
              <a:gd name="connsiteY3-56" fmla="*/ 6863844 h 6863844"/>
              <a:gd name="connsiteX4-57" fmla="*/ 572413 w 5320381"/>
              <a:gd name="connsiteY4-58" fmla="*/ 4588004 h 6863844"/>
              <a:gd name="connsiteX5-59" fmla="*/ 0 w 5320381"/>
              <a:gd name="connsiteY5-60" fmla="*/ 2540000 h 6863844"/>
              <a:gd name="connsiteX0-61" fmla="*/ 87987 w 5408368"/>
              <a:gd name="connsiteY0-62" fmla="*/ 2540000 h 6874004"/>
              <a:gd name="connsiteX1-63" fmla="*/ 296264 w 5408368"/>
              <a:gd name="connsiteY1-64" fmla="*/ 24584 h 6874004"/>
              <a:gd name="connsiteX2-65" fmla="*/ 5401661 w 5408368"/>
              <a:gd name="connsiteY2-66" fmla="*/ 0 h 6874004"/>
              <a:gd name="connsiteX3-67" fmla="*/ 5408368 w 5408368"/>
              <a:gd name="connsiteY3-68" fmla="*/ 6863844 h 6874004"/>
              <a:gd name="connsiteX4-69" fmla="*/ 0 w 5408368"/>
              <a:gd name="connsiteY4-70" fmla="*/ 6874004 h 6874004"/>
              <a:gd name="connsiteX5-71" fmla="*/ 87987 w 5408368"/>
              <a:gd name="connsiteY5-72" fmla="*/ 2540000 h 6874004"/>
              <a:gd name="connsiteX0-73" fmla="*/ 0 w 7575901"/>
              <a:gd name="connsiteY0-74" fmla="*/ 1178560 h 6874004"/>
              <a:gd name="connsiteX1-75" fmla="*/ 2463797 w 7575901"/>
              <a:gd name="connsiteY1-76" fmla="*/ 24584 h 6874004"/>
              <a:gd name="connsiteX2-77" fmla="*/ 7569194 w 7575901"/>
              <a:gd name="connsiteY2-78" fmla="*/ 0 h 6874004"/>
              <a:gd name="connsiteX3-79" fmla="*/ 7575901 w 7575901"/>
              <a:gd name="connsiteY3-80" fmla="*/ 6863844 h 6874004"/>
              <a:gd name="connsiteX4-81" fmla="*/ 2167533 w 7575901"/>
              <a:gd name="connsiteY4-82" fmla="*/ 6874004 h 6874004"/>
              <a:gd name="connsiteX5-83" fmla="*/ 0 w 7575901"/>
              <a:gd name="connsiteY5-84" fmla="*/ 1178560 h 6874004"/>
              <a:gd name="connsiteX0-85" fmla="*/ 0 w 7575901"/>
              <a:gd name="connsiteY0-86" fmla="*/ 1178560 h 6874004"/>
              <a:gd name="connsiteX1-87" fmla="*/ 2463797 w 7575901"/>
              <a:gd name="connsiteY1-88" fmla="*/ 24584 h 6874004"/>
              <a:gd name="connsiteX2-89" fmla="*/ 7569194 w 7575901"/>
              <a:gd name="connsiteY2-90" fmla="*/ 0 h 6874004"/>
              <a:gd name="connsiteX3-91" fmla="*/ 7575901 w 7575901"/>
              <a:gd name="connsiteY3-92" fmla="*/ 6863844 h 6874004"/>
              <a:gd name="connsiteX4-93" fmla="*/ 2167533 w 7575901"/>
              <a:gd name="connsiteY4-94" fmla="*/ 6874004 h 6874004"/>
              <a:gd name="connsiteX5-95" fmla="*/ 0 w 7575901"/>
              <a:gd name="connsiteY5-96" fmla="*/ 1178560 h 6874004"/>
              <a:gd name="connsiteX0-97" fmla="*/ 0 w 7575901"/>
              <a:gd name="connsiteY0-98" fmla="*/ 1178560 h 6874004"/>
              <a:gd name="connsiteX1-99" fmla="*/ 2443477 w 7575901"/>
              <a:gd name="connsiteY1-100" fmla="*/ 4264 h 6874004"/>
              <a:gd name="connsiteX2-101" fmla="*/ 7569194 w 7575901"/>
              <a:gd name="connsiteY2-102" fmla="*/ 0 h 6874004"/>
              <a:gd name="connsiteX3-103" fmla="*/ 7575901 w 7575901"/>
              <a:gd name="connsiteY3-104" fmla="*/ 6863844 h 6874004"/>
              <a:gd name="connsiteX4-105" fmla="*/ 2167533 w 7575901"/>
              <a:gd name="connsiteY4-106" fmla="*/ 6874004 h 6874004"/>
              <a:gd name="connsiteX5-107" fmla="*/ 0 w 7575901"/>
              <a:gd name="connsiteY5-108" fmla="*/ 1178560 h 6874004"/>
              <a:gd name="connsiteX0-109" fmla="*/ 0 w 7464141"/>
              <a:gd name="connsiteY0-110" fmla="*/ 2042160 h 6874004"/>
              <a:gd name="connsiteX1-111" fmla="*/ 2331717 w 7464141"/>
              <a:gd name="connsiteY1-112" fmla="*/ 4264 h 6874004"/>
              <a:gd name="connsiteX2-113" fmla="*/ 7457434 w 7464141"/>
              <a:gd name="connsiteY2-114" fmla="*/ 0 h 6874004"/>
              <a:gd name="connsiteX3-115" fmla="*/ 7464141 w 7464141"/>
              <a:gd name="connsiteY3-116" fmla="*/ 6863844 h 6874004"/>
              <a:gd name="connsiteX4-117" fmla="*/ 2055773 w 7464141"/>
              <a:gd name="connsiteY4-118" fmla="*/ 6874004 h 6874004"/>
              <a:gd name="connsiteX5-119" fmla="*/ 0 w 7464141"/>
              <a:gd name="connsiteY5-120" fmla="*/ 2042160 h 68740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464141" h="6874004">
                <a:moveTo>
                  <a:pt x="0" y="2042160"/>
                </a:moveTo>
                <a:lnTo>
                  <a:pt x="2331717" y="4264"/>
                </a:lnTo>
                <a:lnTo>
                  <a:pt x="7457434" y="0"/>
                </a:lnTo>
                <a:cubicBezTo>
                  <a:pt x="7459670" y="2281175"/>
                  <a:pt x="7461905" y="4582669"/>
                  <a:pt x="7464141" y="6863844"/>
                </a:cubicBezTo>
                <a:lnTo>
                  <a:pt x="2055773" y="6874004"/>
                </a:lnTo>
                <a:lnTo>
                  <a:pt x="0" y="2042160"/>
                </a:lnTo>
                <a:close/>
              </a:path>
            </a:pathLst>
          </a:cu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891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576513"/>
            <a:ext cx="618331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777875" y="3794125"/>
            <a:ext cx="3956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作品中目录框架完整，您可以根据实际进行增添。图表类型和小章节均是一一对应的关系，具有很强的针对性，希望为您的演示加分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文本框 9"/>
          <p:cNvSpPr txBox="1">
            <a:spLocks noChangeArrowheads="1"/>
          </p:cNvSpPr>
          <p:nvPr/>
        </p:nvSpPr>
        <p:spPr bwMode="auto">
          <a:xfrm>
            <a:off x="865188" y="3187700"/>
            <a:ext cx="1490662" cy="461963"/>
          </a:xfrm>
          <a:prstGeom prst="rect">
            <a:avLst/>
          </a:prstGeom>
          <a:solidFill>
            <a:srgbClr val="DE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考察阶段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6"/>
          <p:cNvGrpSpPr/>
          <p:nvPr/>
        </p:nvGrpSpPr>
        <p:grpSpPr bwMode="auto">
          <a:xfrm>
            <a:off x="4131641" y="1780589"/>
            <a:ext cx="3471862" cy="3467100"/>
            <a:chOff x="1749" y="1113"/>
            <a:chExt cx="2187" cy="2184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</p:grpSpPr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 rot="9900000">
              <a:off x="1756" y="1119"/>
              <a:ext cx="2173" cy="2172"/>
            </a:xfrm>
            <a:prstGeom prst="ellipse">
              <a:avLst/>
            </a:prstGeom>
            <a:solidFill>
              <a:srgbClr val="1F3240"/>
            </a:soli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/>
            </a:sp3d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solidFill>
              <a:srgbClr val="1F3240"/>
            </a:soli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/>
            </a:sp3d>
          </p:spPr>
          <p:txBody>
            <a:bodyPr rot="1080000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gray">
            <a:xfrm>
              <a:off x="2769" y="1177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5" name="Text Box 67"/>
            <p:cNvSpPr txBox="1">
              <a:spLocks noChangeArrowheads="1"/>
            </p:cNvSpPr>
            <p:nvPr/>
          </p:nvSpPr>
          <p:spPr bwMode="gray">
            <a:xfrm>
              <a:off x="2769" y="1391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</a:t>
              </a:r>
            </a:p>
          </p:txBody>
        </p:sp>
        <p:sp>
          <p:nvSpPr>
            <p:cNvPr id="16" name="Text Box 67"/>
            <p:cNvSpPr txBox="1">
              <a:spLocks noChangeArrowheads="1"/>
            </p:cNvSpPr>
            <p:nvPr/>
          </p:nvSpPr>
          <p:spPr bwMode="gray">
            <a:xfrm>
              <a:off x="2769" y="1596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gray">
            <a:xfrm>
              <a:off x="2769" y="1818"/>
              <a:ext cx="167" cy="17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GB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4</a:t>
              </a:r>
            </a:p>
          </p:txBody>
        </p:sp>
      </p:grpSp>
      <p:grpSp>
        <p:nvGrpSpPr>
          <p:cNvPr id="18" name="Group 117"/>
          <p:cNvGrpSpPr/>
          <p:nvPr/>
        </p:nvGrpSpPr>
        <p:grpSpPr>
          <a:xfrm>
            <a:off x="3582988" y="2247900"/>
            <a:ext cx="609600" cy="609600"/>
            <a:chOff x="-180" y="2946"/>
            <a:chExt cx="384" cy="384"/>
          </a:xfrm>
        </p:grpSpPr>
        <p:sp>
          <p:nvSpPr>
            <p:cNvPr id="19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135"/>
          <p:cNvGrpSpPr/>
          <p:nvPr/>
        </p:nvGrpSpPr>
        <p:grpSpPr>
          <a:xfrm>
            <a:off x="7410450" y="2690813"/>
            <a:ext cx="609600" cy="609600"/>
            <a:chOff x="-180" y="2946"/>
            <a:chExt cx="384" cy="384"/>
          </a:xfrm>
        </p:grpSpPr>
        <p:sp>
          <p:nvSpPr>
            <p:cNvPr id="23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39"/>
          <p:cNvGrpSpPr/>
          <p:nvPr/>
        </p:nvGrpSpPr>
        <p:grpSpPr bwMode="auto">
          <a:xfrm>
            <a:off x="6342063" y="4137025"/>
            <a:ext cx="609600" cy="609600"/>
            <a:chOff x="-180" y="2946"/>
            <a:chExt cx="384" cy="384"/>
          </a:xfrm>
        </p:grpSpPr>
        <p:sp>
          <p:nvSpPr>
            <p:cNvPr id="39941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43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944" name="图片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852613"/>
            <a:ext cx="20113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425950"/>
            <a:ext cx="15303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组合 31"/>
          <p:cNvGrpSpPr/>
          <p:nvPr/>
        </p:nvGrpSpPr>
        <p:grpSpPr bwMode="auto">
          <a:xfrm>
            <a:off x="977900" y="3381375"/>
            <a:ext cx="2605088" cy="1166813"/>
            <a:chOff x="933109" y="3157046"/>
            <a:chExt cx="2604327" cy="1166876"/>
          </a:xfrm>
        </p:grpSpPr>
        <p:grpSp>
          <p:nvGrpSpPr>
            <p:cNvPr id="39947" name="组合 32"/>
            <p:cNvGrpSpPr/>
            <p:nvPr/>
          </p:nvGrpSpPr>
          <p:grpSpPr bwMode="auto"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48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2"/>
                <a:ext cx="1160965" cy="30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E27A3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筹备阶段 一</a:t>
                </a:r>
              </a:p>
            </p:txBody>
          </p:sp>
          <p:sp>
            <p:nvSpPr>
              <p:cNvPr id="36" name="矩形 1"/>
              <p:cNvSpPr>
                <a:spLocks noChangeArrowheads="1"/>
              </p:cNvSpPr>
              <p:nvPr/>
            </p:nvSpPr>
            <p:spPr bwMode="auto">
              <a:xfrm>
                <a:off x="467544" y="1646225"/>
                <a:ext cx="1958232" cy="48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1031505" y="3601570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1" name="组合 36"/>
          <p:cNvGrpSpPr/>
          <p:nvPr/>
        </p:nvGrpSpPr>
        <p:grpSpPr bwMode="auto">
          <a:xfrm>
            <a:off x="8642350" y="3948113"/>
            <a:ext cx="2605088" cy="1168400"/>
            <a:chOff x="933109" y="3157046"/>
            <a:chExt cx="2604327" cy="1166876"/>
          </a:xfrm>
        </p:grpSpPr>
        <p:grpSp>
          <p:nvGrpSpPr>
            <p:cNvPr id="39952" name="组合 37"/>
            <p:cNvGrpSpPr/>
            <p:nvPr/>
          </p:nvGrpSpPr>
          <p:grpSpPr bwMode="auto"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53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2"/>
                <a:ext cx="1160965" cy="30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DE49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筹备阶段 三</a:t>
                </a:r>
              </a:p>
            </p:txBody>
          </p:sp>
          <p:sp>
            <p:nvSpPr>
              <p:cNvPr id="41" name="矩形 1"/>
              <p:cNvSpPr>
                <a:spLocks noChangeArrowheads="1"/>
              </p:cNvSpPr>
              <p:nvPr/>
            </p:nvSpPr>
            <p:spPr bwMode="auto">
              <a:xfrm>
                <a:off x="467544" y="1645693"/>
                <a:ext cx="1958232" cy="486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1031505" y="3602551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56" name="组合 41"/>
          <p:cNvGrpSpPr/>
          <p:nvPr/>
        </p:nvGrpSpPr>
        <p:grpSpPr bwMode="auto">
          <a:xfrm>
            <a:off x="977900" y="4718050"/>
            <a:ext cx="2605088" cy="1166813"/>
            <a:chOff x="933109" y="3157046"/>
            <a:chExt cx="2604327" cy="1166876"/>
          </a:xfrm>
        </p:grpSpPr>
        <p:grpSp>
          <p:nvGrpSpPr>
            <p:cNvPr id="39957" name="组合 42"/>
            <p:cNvGrpSpPr/>
            <p:nvPr/>
          </p:nvGrpSpPr>
          <p:grpSpPr bwMode="auto">
            <a:xfrm>
              <a:off x="933109" y="3157046"/>
              <a:ext cx="2604327" cy="1166876"/>
              <a:chOff x="467544" y="1254682"/>
              <a:chExt cx="1958232" cy="877391"/>
            </a:xfrm>
          </p:grpSpPr>
          <p:sp>
            <p:nvSpPr>
              <p:cNvPr id="39958" name="TextBox 25"/>
              <p:cNvSpPr txBox="1">
                <a:spLocks noChangeArrowheads="1"/>
              </p:cNvSpPr>
              <p:nvPr/>
            </p:nvSpPr>
            <p:spPr bwMode="auto">
              <a:xfrm>
                <a:off x="467544" y="1254682"/>
                <a:ext cx="1160965" cy="30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defTabSz="131318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131318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EEC84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筹备阶段 二</a:t>
                </a:r>
              </a:p>
            </p:txBody>
          </p:sp>
          <p:sp>
            <p:nvSpPr>
              <p:cNvPr id="46" name="矩形 1"/>
              <p:cNvSpPr>
                <a:spLocks noChangeArrowheads="1"/>
              </p:cNvSpPr>
              <p:nvPr/>
            </p:nvSpPr>
            <p:spPr bwMode="auto">
              <a:xfrm>
                <a:off x="467544" y="1646225"/>
                <a:ext cx="1958232" cy="48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单击此处添加您的文字内容。本模板的所有素材和逻辑图表，均可自由编辑替换和移动。</a:t>
                </a:r>
                <a:endParaRPr lang="en-US" altLang="zh-CN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1031505" y="3601570"/>
              <a:ext cx="2366272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筹备阶段</a:t>
            </a:r>
          </a:p>
        </p:txBody>
      </p:sp>
      <p:grpSp>
        <p:nvGrpSpPr>
          <p:cNvPr id="39962" name="组合 47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3996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64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6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6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4498975" y="5973763"/>
            <a:ext cx="3095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2B93E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"/>
          <p:cNvGrpSpPr/>
          <p:nvPr/>
        </p:nvGrpSpPr>
        <p:grpSpPr bwMode="auto">
          <a:xfrm>
            <a:off x="0" y="2182813"/>
            <a:ext cx="6172200" cy="3057525"/>
            <a:chOff x="3343275" y="1"/>
            <a:chExt cx="5467152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3552627" y="1"/>
              <a:ext cx="5257800" cy="6857999"/>
              <a:chOff x="387910" y="-17462"/>
              <a:chExt cx="259791" cy="6972300"/>
            </a:xfrm>
            <a:solidFill>
              <a:schemeClr val="bg2">
                <a:lumMod val="75000"/>
              </a:schemeClr>
            </a:solidFill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14339" name="组合 53"/>
            <p:cNvGrpSpPr/>
            <p:nvPr/>
          </p:nvGrpSpPr>
          <p:grpSpPr bwMode="auto">
            <a:xfrm>
              <a:off x="3343275" y="2"/>
              <a:ext cx="5257800" cy="6857999"/>
              <a:chOff x="387910" y="-17462"/>
              <a:chExt cx="259791" cy="6972300"/>
            </a:xfrm>
          </p:grpSpPr>
          <p:sp>
            <p:nvSpPr>
              <p:cNvPr id="14340" name="Rectangle 5"/>
              <p:cNvSpPr>
                <a:spLocks noChangeArrowheads="1"/>
              </p:cNvSpPr>
              <p:nvPr/>
            </p:nvSpPr>
            <p:spPr bwMode="auto">
              <a:xfrm>
                <a:off x="387910" y="5005388"/>
                <a:ext cx="259791" cy="1949450"/>
              </a:xfrm>
              <a:prstGeom prst="rect">
                <a:avLst/>
              </a:pr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41" name="Rectangle 6"/>
              <p:cNvSpPr>
                <a:spLocks noChangeArrowheads="1"/>
              </p:cNvSpPr>
              <p:nvPr/>
            </p:nvSpPr>
            <p:spPr bwMode="auto">
              <a:xfrm>
                <a:off x="387910" y="3468689"/>
                <a:ext cx="259791" cy="1536700"/>
              </a:xfrm>
              <a:prstGeom prst="rect">
                <a:avLst/>
              </a:prstGeom>
              <a:solidFill>
                <a:srgbClr val="DE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42" name="Rectangle 7"/>
              <p:cNvSpPr>
                <a:spLocks noChangeArrowheads="1"/>
              </p:cNvSpPr>
              <p:nvPr/>
            </p:nvSpPr>
            <p:spPr bwMode="auto">
              <a:xfrm>
                <a:off x="387910" y="1912938"/>
                <a:ext cx="259791" cy="1555750"/>
              </a:xfrm>
              <a:prstGeom prst="rect">
                <a:avLst/>
              </a:prstGeom>
              <a:solidFill>
                <a:srgbClr val="E27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43" name="Rectangle 8"/>
              <p:cNvSpPr>
                <a:spLocks noChangeArrowheads="1"/>
              </p:cNvSpPr>
              <p:nvPr/>
            </p:nvSpPr>
            <p:spPr bwMode="auto">
              <a:xfrm>
                <a:off x="387910" y="-17462"/>
                <a:ext cx="259791" cy="1930400"/>
              </a:xfrm>
              <a:prstGeom prst="rect">
                <a:avLst/>
              </a:prstGeom>
              <a:solidFill>
                <a:srgbClr val="EE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4344" name="文本框 5"/>
          <p:cNvSpPr txBox="1">
            <a:spLocks noChangeArrowheads="1"/>
          </p:cNvSpPr>
          <p:nvPr/>
        </p:nvSpPr>
        <p:spPr bwMode="auto">
          <a:xfrm>
            <a:off x="7826375" y="3489325"/>
            <a:ext cx="2954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</a:p>
        </p:txBody>
      </p:sp>
      <p:sp>
        <p:nvSpPr>
          <p:cNvPr id="14345" name="文本框 2"/>
          <p:cNvSpPr txBox="1">
            <a:spLocks noChangeArrowheads="1"/>
          </p:cNvSpPr>
          <p:nvPr/>
        </p:nvSpPr>
        <p:spPr bwMode="auto">
          <a:xfrm>
            <a:off x="7899400" y="2784475"/>
            <a:ext cx="189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3549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3200" b="1">
              <a:solidFill>
                <a:srgbClr val="3549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6" name="组合 3"/>
          <p:cNvGrpSpPr/>
          <p:nvPr/>
        </p:nvGrpSpPr>
        <p:grpSpPr bwMode="auto">
          <a:xfrm>
            <a:off x="9798050" y="4695825"/>
            <a:ext cx="1128713" cy="290513"/>
            <a:chOff x="8728708" y="5198648"/>
            <a:chExt cx="1536433" cy="394431"/>
          </a:xfrm>
        </p:grpSpPr>
        <p:grpSp>
          <p:nvGrpSpPr>
            <p:cNvPr id="14347" name="组合 14"/>
            <p:cNvGrpSpPr/>
            <p:nvPr/>
          </p:nvGrpSpPr>
          <p:grpSpPr bwMode="auto">
            <a:xfrm>
              <a:off x="8728708" y="5198649"/>
              <a:ext cx="394429" cy="394429"/>
              <a:chOff x="8540979" y="5384381"/>
              <a:chExt cx="573925" cy="5739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40979" y="5384379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8708179" y="5561013"/>
                <a:ext cx="260351" cy="260350"/>
                <a:chOff x="6562253" y="5019810"/>
                <a:chExt cx="260351" cy="260350"/>
              </a:xfrm>
              <a:solidFill>
                <a:srgbClr val="35495E"/>
              </a:solidFill>
            </p:grpSpPr>
            <p:sp>
              <p:nvSpPr>
                <p:cNvPr id="18" name="Freeform 79"/>
                <p:cNvSpPr/>
                <p:nvPr/>
              </p:nvSpPr>
              <p:spPr bwMode="auto">
                <a:xfrm>
                  <a:off x="6671791" y="5019810"/>
                  <a:ext cx="150813" cy="149225"/>
                </a:xfrm>
                <a:custGeom>
                  <a:avLst/>
                  <a:gdLst>
                    <a:gd name="T0" fmla="*/ 47 w 95"/>
                    <a:gd name="T1" fmla="*/ 0 h 94"/>
                    <a:gd name="T2" fmla="*/ 0 w 95"/>
                    <a:gd name="T3" fmla="*/ 47 h 94"/>
                    <a:gd name="T4" fmla="*/ 47 w 95"/>
                    <a:gd name="T5" fmla="*/ 94 h 94"/>
                    <a:gd name="T6" fmla="*/ 95 w 95"/>
                    <a:gd name="T7" fmla="*/ 47 h 94"/>
                    <a:gd name="T8" fmla="*/ 47 w 95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94">
                      <a:moveTo>
                        <a:pt x="47" y="0"/>
                      </a:moveTo>
                      <a:lnTo>
                        <a:pt x="0" y="47"/>
                      </a:lnTo>
                      <a:lnTo>
                        <a:pt x="47" y="94"/>
                      </a:lnTo>
                      <a:lnTo>
                        <a:pt x="95" y="4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80"/>
                <p:cNvSpPr>
                  <a:spLocks noEditPoints="1"/>
                </p:cNvSpPr>
                <p:nvPr/>
              </p:nvSpPr>
              <p:spPr bwMode="auto">
                <a:xfrm>
                  <a:off x="6562253" y="5118235"/>
                  <a:ext cx="158750" cy="161925"/>
                </a:xfrm>
                <a:custGeom>
                  <a:avLst/>
                  <a:gdLst>
                    <a:gd name="T0" fmla="*/ 25 w 178"/>
                    <a:gd name="T1" fmla="*/ 71 h 179"/>
                    <a:gd name="T2" fmla="*/ 0 w 178"/>
                    <a:gd name="T3" fmla="*/ 152 h 179"/>
                    <a:gd name="T4" fmla="*/ 27 w 178"/>
                    <a:gd name="T5" fmla="*/ 179 h 179"/>
                    <a:gd name="T6" fmla="*/ 108 w 178"/>
                    <a:gd name="T7" fmla="*/ 153 h 179"/>
                    <a:gd name="T8" fmla="*/ 178 w 178"/>
                    <a:gd name="T9" fmla="*/ 57 h 179"/>
                    <a:gd name="T10" fmla="*/ 121 w 178"/>
                    <a:gd name="T11" fmla="*/ 0 h 179"/>
                    <a:gd name="T12" fmla="*/ 25 w 178"/>
                    <a:gd name="T13" fmla="*/ 71 h 179"/>
                    <a:gd name="T14" fmla="*/ 81 w 178"/>
                    <a:gd name="T15" fmla="*/ 120 h 179"/>
                    <a:gd name="T16" fmla="*/ 59 w 178"/>
                    <a:gd name="T17" fmla="*/ 120 h 179"/>
                    <a:gd name="T18" fmla="*/ 59 w 178"/>
                    <a:gd name="T19" fmla="*/ 98 h 179"/>
                    <a:gd name="T20" fmla="*/ 81 w 178"/>
                    <a:gd name="T21" fmla="*/ 98 h 179"/>
                    <a:gd name="T22" fmla="*/ 81 w 178"/>
                    <a:gd name="T23" fmla="*/ 12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179">
                      <a:moveTo>
                        <a:pt x="25" y="71"/>
                      </a:moveTo>
                      <a:cubicBezTo>
                        <a:pt x="38" y="88"/>
                        <a:pt x="27" y="122"/>
                        <a:pt x="0" y="152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57" y="152"/>
                        <a:pt x="91" y="141"/>
                        <a:pt x="108" y="153"/>
                      </a:cubicBezTo>
                      <a:cubicBezTo>
                        <a:pt x="178" y="57"/>
                        <a:pt x="178" y="57"/>
                        <a:pt x="178" y="57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lnTo>
                        <a:pt x="25" y="71"/>
                      </a:lnTo>
                      <a:close/>
                      <a:moveTo>
                        <a:pt x="81" y="120"/>
                      </a:moveTo>
                      <a:cubicBezTo>
                        <a:pt x="75" y="126"/>
                        <a:pt x="65" y="126"/>
                        <a:pt x="59" y="120"/>
                      </a:cubicBezTo>
                      <a:cubicBezTo>
                        <a:pt x="53" y="114"/>
                        <a:pt x="53" y="104"/>
                        <a:pt x="59" y="98"/>
                      </a:cubicBezTo>
                      <a:cubicBezTo>
                        <a:pt x="65" y="91"/>
                        <a:pt x="75" y="91"/>
                        <a:pt x="81" y="98"/>
                      </a:cubicBezTo>
                      <a:cubicBezTo>
                        <a:pt x="88" y="104"/>
                        <a:pt x="88" y="114"/>
                        <a:pt x="8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350" name="组合 19"/>
            <p:cNvGrpSpPr/>
            <p:nvPr/>
          </p:nvGrpSpPr>
          <p:grpSpPr bwMode="auto">
            <a:xfrm>
              <a:off x="9290502" y="5198650"/>
              <a:ext cx="394429" cy="394429"/>
              <a:chOff x="9361946" y="5423275"/>
              <a:chExt cx="573925" cy="573925"/>
            </a:xfrm>
          </p:grpSpPr>
          <p:sp>
            <p:nvSpPr>
              <p:cNvPr id="14351" name="Freeform 112"/>
              <p:cNvSpPr>
                <a:spLocks noEditPoints="1" noChangeArrowheads="1"/>
              </p:cNvSpPr>
              <p:nvPr/>
            </p:nvSpPr>
            <p:spPr bwMode="auto">
              <a:xfrm>
                <a:off x="9529233" y="5595144"/>
                <a:ext cx="258763" cy="260350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362021" y="5423273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grpSp>
          <p:nvGrpSpPr>
            <p:cNvPr id="14353" name="组合 22"/>
            <p:cNvGrpSpPr/>
            <p:nvPr/>
          </p:nvGrpSpPr>
          <p:grpSpPr bwMode="auto">
            <a:xfrm>
              <a:off x="9870712" y="5198648"/>
              <a:ext cx="394429" cy="394429"/>
              <a:chOff x="10190604" y="5423275"/>
              <a:chExt cx="573925" cy="573925"/>
            </a:xfrm>
          </p:grpSpPr>
          <p:sp>
            <p:nvSpPr>
              <p:cNvPr id="14354" name="Freeform 354"/>
              <p:cNvSpPr>
                <a:spLocks noEditPoints="1" noChangeArrowheads="1"/>
              </p:cNvSpPr>
              <p:nvPr/>
            </p:nvSpPr>
            <p:spPr bwMode="auto">
              <a:xfrm>
                <a:off x="10354536" y="5595144"/>
                <a:ext cx="246063" cy="260350"/>
              </a:xfrm>
              <a:custGeom>
                <a:avLst/>
                <a:gdLst>
                  <a:gd name="T0" fmla="*/ 236 w 274"/>
                  <a:gd name="T1" fmla="*/ 120 h 288"/>
                  <a:gd name="T2" fmla="*/ 274 w 274"/>
                  <a:gd name="T3" fmla="*/ 93 h 288"/>
                  <a:gd name="T4" fmla="*/ 250 w 274"/>
                  <a:gd name="T5" fmla="*/ 51 h 288"/>
                  <a:gd name="T6" fmla="*/ 206 w 274"/>
                  <a:gd name="T7" fmla="*/ 70 h 288"/>
                  <a:gd name="T8" fmla="*/ 166 w 274"/>
                  <a:gd name="T9" fmla="*/ 47 h 288"/>
                  <a:gd name="T10" fmla="*/ 161 w 274"/>
                  <a:gd name="T11" fmla="*/ 0 h 288"/>
                  <a:gd name="T12" fmla="*/ 113 w 274"/>
                  <a:gd name="T13" fmla="*/ 0 h 288"/>
                  <a:gd name="T14" fmla="*/ 108 w 274"/>
                  <a:gd name="T15" fmla="*/ 47 h 288"/>
                  <a:gd name="T16" fmla="*/ 67 w 274"/>
                  <a:gd name="T17" fmla="*/ 70 h 288"/>
                  <a:gd name="T18" fmla="*/ 24 w 274"/>
                  <a:gd name="T19" fmla="*/ 51 h 288"/>
                  <a:gd name="T20" fmla="*/ 0 w 274"/>
                  <a:gd name="T21" fmla="*/ 93 h 288"/>
                  <a:gd name="T22" fmla="*/ 38 w 274"/>
                  <a:gd name="T23" fmla="*/ 120 h 288"/>
                  <a:gd name="T24" fmla="*/ 38 w 274"/>
                  <a:gd name="T25" fmla="*/ 168 h 288"/>
                  <a:gd name="T26" fmla="*/ 0 w 274"/>
                  <a:gd name="T27" fmla="*/ 195 h 288"/>
                  <a:gd name="T28" fmla="*/ 24 w 274"/>
                  <a:gd name="T29" fmla="*/ 237 h 288"/>
                  <a:gd name="T30" fmla="*/ 68 w 274"/>
                  <a:gd name="T31" fmla="*/ 218 h 288"/>
                  <a:gd name="T32" fmla="*/ 108 w 274"/>
                  <a:gd name="T33" fmla="*/ 241 h 288"/>
                  <a:gd name="T34" fmla="*/ 113 w 274"/>
                  <a:gd name="T35" fmla="*/ 288 h 288"/>
                  <a:gd name="T36" fmla="*/ 161 w 274"/>
                  <a:gd name="T37" fmla="*/ 288 h 288"/>
                  <a:gd name="T38" fmla="*/ 166 w 274"/>
                  <a:gd name="T39" fmla="*/ 241 h 288"/>
                  <a:gd name="T40" fmla="*/ 206 w 274"/>
                  <a:gd name="T41" fmla="*/ 218 h 288"/>
                  <a:gd name="T42" fmla="*/ 250 w 274"/>
                  <a:gd name="T43" fmla="*/ 237 h 288"/>
                  <a:gd name="T44" fmla="*/ 274 w 274"/>
                  <a:gd name="T45" fmla="*/ 195 h 288"/>
                  <a:gd name="T46" fmla="*/ 236 w 274"/>
                  <a:gd name="T47" fmla="*/ 168 h 288"/>
                  <a:gd name="T48" fmla="*/ 236 w 274"/>
                  <a:gd name="T49" fmla="*/ 120 h 288"/>
                  <a:gd name="T50" fmla="*/ 158 w 274"/>
                  <a:gd name="T51" fmla="*/ 180 h 288"/>
                  <a:gd name="T52" fmla="*/ 116 w 274"/>
                  <a:gd name="T53" fmla="*/ 180 h 288"/>
                  <a:gd name="T54" fmla="*/ 96 w 274"/>
                  <a:gd name="T55" fmla="*/ 144 h 288"/>
                  <a:gd name="T56" fmla="*/ 116 w 274"/>
                  <a:gd name="T57" fmla="*/ 108 h 288"/>
                  <a:gd name="T58" fmla="*/ 158 w 274"/>
                  <a:gd name="T59" fmla="*/ 108 h 288"/>
                  <a:gd name="T60" fmla="*/ 179 w 274"/>
                  <a:gd name="T61" fmla="*/ 144 h 288"/>
                  <a:gd name="T62" fmla="*/ 158 w 274"/>
                  <a:gd name="T63" fmla="*/ 1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rgbClr val="35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89113" y="5423275"/>
                <a:ext cx="575416" cy="573927"/>
              </a:xfrm>
              <a:prstGeom prst="ellipse">
                <a:avLst/>
              </a:prstGeom>
              <a:noFill/>
              <a:ln>
                <a:solidFill>
                  <a:srgbClr val="3549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r="10777"/>
          <a:stretch>
            <a:fillRect/>
          </a:stretch>
        </p:blipFill>
        <p:spPr bwMode="auto">
          <a:xfrm>
            <a:off x="0" y="0"/>
            <a:ext cx="688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6902450" cy="685800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6773863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666163" y="3890963"/>
            <a:ext cx="352583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3"/>
          <p:cNvSpPr txBox="1"/>
          <p:nvPr/>
        </p:nvSpPr>
        <p:spPr>
          <a:xfrm>
            <a:off x="8615363" y="3343275"/>
            <a:ext cx="2306637" cy="547688"/>
          </a:xfrm>
          <a:prstGeom prst="rect">
            <a:avLst/>
          </a:prstGeom>
        </p:spPr>
        <p:txBody>
          <a:bodyPr lIns="121682" tIns="60841" rIns="121682" bIns="60841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2400" b="1" dirty="0">
                <a:solidFill>
                  <a:srgbClr val="DE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en-US" sz="2400" b="1" dirty="0">
              <a:solidFill>
                <a:srgbClr val="DE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615363" y="3937000"/>
            <a:ext cx="3417887" cy="22907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b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8263" y="5749925"/>
            <a:ext cx="968375" cy="935038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17"/>
          <p:cNvGrpSpPr/>
          <p:nvPr/>
        </p:nvGrpSpPr>
        <p:grpSpPr bwMode="auto">
          <a:xfrm>
            <a:off x="2152650" y="2587625"/>
            <a:ext cx="8291513" cy="679450"/>
            <a:chOff x="1828800" y="2750463"/>
            <a:chExt cx="8290604" cy="678537"/>
          </a:xfrm>
        </p:grpSpPr>
        <p:sp>
          <p:nvSpPr>
            <p:cNvPr id="124" name="矩形 123"/>
            <p:cNvSpPr/>
            <p:nvPr/>
          </p:nvSpPr>
          <p:spPr>
            <a:xfrm>
              <a:off x="1828800" y="2801195"/>
              <a:ext cx="144447" cy="62780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958961" y="2801195"/>
              <a:ext cx="1074620" cy="627805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3033581" y="2801195"/>
              <a:ext cx="1653994" cy="627805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687575" y="2801195"/>
              <a:ext cx="2571468" cy="627805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259043" y="2801195"/>
              <a:ext cx="1304782" cy="627805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563825" y="2801195"/>
              <a:ext cx="1044460" cy="627805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等腰三角形 129"/>
            <p:cNvSpPr/>
            <p:nvPr/>
          </p:nvSpPr>
          <p:spPr>
            <a:xfrm rot="19699561">
              <a:off x="9398758" y="2750463"/>
              <a:ext cx="665089" cy="545366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等腰三角形 130"/>
            <p:cNvSpPr/>
            <p:nvPr/>
          </p:nvSpPr>
          <p:spPr>
            <a:xfrm rot="19699561">
              <a:off x="9955909" y="2985097"/>
              <a:ext cx="163495" cy="13317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394" name="组合 131"/>
          <p:cNvGrpSpPr/>
          <p:nvPr/>
        </p:nvGrpSpPr>
        <p:grpSpPr bwMode="auto">
          <a:xfrm>
            <a:off x="2381250" y="3436938"/>
            <a:ext cx="7586663" cy="1838325"/>
            <a:chOff x="2056964" y="3599542"/>
            <a:chExt cx="7586663" cy="1837364"/>
          </a:xfrm>
        </p:grpSpPr>
        <p:cxnSp>
          <p:nvCxnSpPr>
            <p:cNvPr id="133" name="直接箭头连接符 132"/>
            <p:cNvCxnSpPr/>
            <p:nvPr/>
          </p:nvCxnSpPr>
          <p:spPr>
            <a:xfrm>
              <a:off x="2395102" y="3613822"/>
              <a:ext cx="0" cy="623562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/>
          </p:nvCxnSpPr>
          <p:spPr>
            <a:xfrm>
              <a:off x="3860364" y="3599542"/>
              <a:ext cx="0" cy="1350256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>
              <a:off x="5879664" y="3613822"/>
              <a:ext cx="0" cy="660055"/>
            </a:xfrm>
            <a:prstGeom prst="straightConnector1">
              <a:avLst/>
            </a:prstGeom>
            <a:ln>
              <a:solidFill>
                <a:srgbClr val="3549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>
              <a:off x="7911664" y="3613822"/>
              <a:ext cx="0" cy="1335976"/>
            </a:xfrm>
            <a:prstGeom prst="straightConnector1">
              <a:avLst/>
            </a:prstGeom>
            <a:ln>
              <a:solidFill>
                <a:srgbClr val="EEC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/>
            <p:cNvCxnSpPr/>
            <p:nvPr/>
          </p:nvCxnSpPr>
          <p:spPr>
            <a:xfrm>
              <a:off x="9292789" y="3613822"/>
              <a:ext cx="0" cy="660055"/>
            </a:xfrm>
            <a:prstGeom prst="straightConnector1">
              <a:avLst/>
            </a:prstGeom>
            <a:ln>
              <a:solidFill>
                <a:srgbClr val="DE49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056964" y="4085063"/>
              <a:ext cx="676275" cy="675921"/>
            </a:xfrm>
            <a:prstGeom prst="ellipse">
              <a:avLst/>
            </a:prstGeom>
            <a:solidFill>
              <a:srgbClr val="DE4949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522227" y="4760985"/>
              <a:ext cx="676275" cy="675921"/>
            </a:xfrm>
            <a:prstGeom prst="ellipse">
              <a:avLst/>
            </a:prstGeom>
            <a:solidFill>
              <a:srgbClr val="E27A3D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5539939" y="4085063"/>
              <a:ext cx="676275" cy="675921"/>
            </a:xfrm>
            <a:prstGeom prst="ellipse">
              <a:avLst/>
            </a:prstGeom>
            <a:solidFill>
              <a:srgbClr val="35495E"/>
            </a:solidFill>
            <a:ln>
              <a:solidFill>
                <a:srgbClr val="35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7573527" y="4718144"/>
              <a:ext cx="676275" cy="675921"/>
            </a:xfrm>
            <a:prstGeom prst="ellipse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8967352" y="4121556"/>
              <a:ext cx="676275" cy="675921"/>
            </a:xfrm>
            <a:prstGeom prst="ellipse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405" name="文本框 142"/>
          <p:cNvSpPr txBox="1">
            <a:spLocks noChangeArrowheads="1"/>
          </p:cNvSpPr>
          <p:nvPr/>
        </p:nvSpPr>
        <p:spPr bwMode="auto">
          <a:xfrm>
            <a:off x="2357438" y="2754313"/>
            <a:ext cx="92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6" name="文本框 143"/>
          <p:cNvSpPr txBox="1">
            <a:spLocks noChangeArrowheads="1"/>
          </p:cNvSpPr>
          <p:nvPr/>
        </p:nvSpPr>
        <p:spPr bwMode="auto">
          <a:xfrm>
            <a:off x="3721100" y="2719388"/>
            <a:ext cx="92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7" name="文本框 144"/>
          <p:cNvSpPr txBox="1">
            <a:spLocks noChangeArrowheads="1"/>
          </p:cNvSpPr>
          <p:nvPr/>
        </p:nvSpPr>
        <p:spPr bwMode="auto">
          <a:xfrm>
            <a:off x="5822950" y="2719388"/>
            <a:ext cx="925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8" name="文本框 145"/>
          <p:cNvSpPr txBox="1">
            <a:spLocks noChangeArrowheads="1"/>
          </p:cNvSpPr>
          <p:nvPr/>
        </p:nvSpPr>
        <p:spPr bwMode="auto">
          <a:xfrm>
            <a:off x="7799388" y="2747963"/>
            <a:ext cx="92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9" name="文本框 146"/>
          <p:cNvSpPr txBox="1">
            <a:spLocks noChangeArrowheads="1"/>
          </p:cNvSpPr>
          <p:nvPr/>
        </p:nvSpPr>
        <p:spPr bwMode="auto">
          <a:xfrm>
            <a:off x="8940800" y="2736850"/>
            <a:ext cx="92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889125" y="4787900"/>
            <a:ext cx="165893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354388" y="5476875"/>
            <a:ext cx="1657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5264150" y="4810125"/>
            <a:ext cx="165893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7405688" y="5457825"/>
            <a:ext cx="165893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801100" y="4738688"/>
            <a:ext cx="1657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6415" name="Freeform 92"/>
          <p:cNvSpPr>
            <a:spLocks noEditPoints="1" noChangeArrowheads="1"/>
          </p:cNvSpPr>
          <p:nvPr/>
        </p:nvSpPr>
        <p:spPr bwMode="auto">
          <a:xfrm>
            <a:off x="3951288" y="4710113"/>
            <a:ext cx="493712" cy="496887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85 w 288"/>
              <a:gd name="T11" fmla="*/ 226 h 288"/>
              <a:gd name="T12" fmla="*/ 104 w 288"/>
              <a:gd name="T13" fmla="*/ 226 h 288"/>
              <a:gd name="T14" fmla="*/ 124 w 288"/>
              <a:gd name="T15" fmla="*/ 139 h 288"/>
              <a:gd name="T16" fmla="*/ 104 w 288"/>
              <a:gd name="T17" fmla="*/ 104 h 288"/>
              <a:gd name="T18" fmla="*/ 145 w 288"/>
              <a:gd name="T19" fmla="*/ 63 h 288"/>
              <a:gd name="T20" fmla="*/ 185 w 288"/>
              <a:gd name="T21" fmla="*/ 104 h 288"/>
              <a:gd name="T22" fmla="*/ 165 w 288"/>
              <a:gd name="T23" fmla="*/ 139 h 288"/>
              <a:gd name="T24" fmla="*/ 185 w 288"/>
              <a:gd name="T25" fmla="*/ 2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416" name="Freeform 93"/>
          <p:cNvSpPr>
            <a:spLocks noEditPoints="1" noChangeArrowheads="1"/>
          </p:cNvSpPr>
          <p:nvPr/>
        </p:nvSpPr>
        <p:spPr bwMode="auto">
          <a:xfrm>
            <a:off x="6049963" y="4017963"/>
            <a:ext cx="369887" cy="496887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417" name="Freeform 112"/>
          <p:cNvSpPr>
            <a:spLocks noEditPoints="1" noChangeArrowheads="1"/>
          </p:cNvSpPr>
          <p:nvPr/>
        </p:nvSpPr>
        <p:spPr bwMode="auto">
          <a:xfrm>
            <a:off x="7988300" y="4659313"/>
            <a:ext cx="493713" cy="496887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418" name="Freeform 355"/>
          <p:cNvSpPr>
            <a:spLocks noEditPoints="1" noChangeArrowheads="1"/>
          </p:cNvSpPr>
          <p:nvPr/>
        </p:nvSpPr>
        <p:spPr bwMode="auto">
          <a:xfrm>
            <a:off x="2570163" y="4114800"/>
            <a:ext cx="363537" cy="333375"/>
          </a:xfrm>
          <a:custGeom>
            <a:avLst/>
            <a:gdLst>
              <a:gd name="T0" fmla="*/ 191 w 212"/>
              <a:gd name="T1" fmla="*/ 58 h 194"/>
              <a:gd name="T2" fmla="*/ 156 w 212"/>
              <a:gd name="T3" fmla="*/ 48 h 194"/>
              <a:gd name="T4" fmla="*/ 152 w 212"/>
              <a:gd name="T5" fmla="*/ 48 h 194"/>
              <a:gd name="T6" fmla="*/ 152 w 212"/>
              <a:gd name="T7" fmla="*/ 27 h 194"/>
              <a:gd name="T8" fmla="*/ 0 w 212"/>
              <a:gd name="T9" fmla="*/ 27 h 194"/>
              <a:gd name="T10" fmla="*/ 0 w 212"/>
              <a:gd name="T11" fmla="*/ 127 h 194"/>
              <a:gd name="T12" fmla="*/ 67 w 212"/>
              <a:gd name="T13" fmla="*/ 194 h 194"/>
              <a:gd name="T14" fmla="*/ 85 w 212"/>
              <a:gd name="T15" fmla="*/ 194 h 194"/>
              <a:gd name="T16" fmla="*/ 142 w 212"/>
              <a:gd name="T17" fmla="*/ 161 h 194"/>
              <a:gd name="T18" fmla="*/ 153 w 212"/>
              <a:gd name="T19" fmla="*/ 161 h 194"/>
              <a:gd name="T20" fmla="*/ 189 w 212"/>
              <a:gd name="T21" fmla="*/ 152 h 194"/>
              <a:gd name="T22" fmla="*/ 212 w 212"/>
              <a:gd name="T23" fmla="*/ 104 h 194"/>
              <a:gd name="T24" fmla="*/ 191 w 212"/>
              <a:gd name="T25" fmla="*/ 58 h 194"/>
              <a:gd name="T26" fmla="*/ 176 w 212"/>
              <a:gd name="T27" fmla="*/ 132 h 194"/>
              <a:gd name="T28" fmla="*/ 153 w 212"/>
              <a:gd name="T29" fmla="*/ 138 h 194"/>
              <a:gd name="T30" fmla="*/ 151 w 212"/>
              <a:gd name="T31" fmla="*/ 138 h 194"/>
              <a:gd name="T32" fmla="*/ 152 w 212"/>
              <a:gd name="T33" fmla="*/ 127 h 194"/>
              <a:gd name="T34" fmla="*/ 152 w 212"/>
              <a:gd name="T35" fmla="*/ 72 h 194"/>
              <a:gd name="T36" fmla="*/ 156 w 212"/>
              <a:gd name="T37" fmla="*/ 72 h 194"/>
              <a:gd name="T38" fmla="*/ 177 w 212"/>
              <a:gd name="T39" fmla="*/ 77 h 194"/>
              <a:gd name="T40" fmla="*/ 188 w 212"/>
              <a:gd name="T41" fmla="*/ 104 h 194"/>
              <a:gd name="T42" fmla="*/ 176 w 212"/>
              <a:gd name="T43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2" h="194">
                <a:moveTo>
                  <a:pt x="191" y="58"/>
                </a:moveTo>
                <a:cubicBezTo>
                  <a:pt x="179" y="49"/>
                  <a:pt x="165" y="48"/>
                  <a:pt x="156" y="48"/>
                </a:cubicBezTo>
                <a:cubicBezTo>
                  <a:pt x="154" y="48"/>
                  <a:pt x="153" y="48"/>
                  <a:pt x="152" y="48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0"/>
                  <a:pt x="0" y="0"/>
                  <a:pt x="0" y="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64"/>
                  <a:pt x="30" y="194"/>
                  <a:pt x="67" y="194"/>
                </a:cubicBezTo>
                <a:cubicBezTo>
                  <a:pt x="85" y="194"/>
                  <a:pt x="85" y="194"/>
                  <a:pt x="85" y="194"/>
                </a:cubicBezTo>
                <a:cubicBezTo>
                  <a:pt x="109" y="194"/>
                  <a:pt x="131" y="181"/>
                  <a:pt x="142" y="161"/>
                </a:cubicBezTo>
                <a:cubicBezTo>
                  <a:pt x="144" y="161"/>
                  <a:pt x="148" y="161"/>
                  <a:pt x="153" y="161"/>
                </a:cubicBezTo>
                <a:cubicBezTo>
                  <a:pt x="162" y="161"/>
                  <a:pt x="176" y="160"/>
                  <a:pt x="189" y="152"/>
                </a:cubicBezTo>
                <a:cubicBezTo>
                  <a:pt x="202" y="143"/>
                  <a:pt x="212" y="127"/>
                  <a:pt x="212" y="104"/>
                </a:cubicBezTo>
                <a:cubicBezTo>
                  <a:pt x="212" y="82"/>
                  <a:pt x="203" y="66"/>
                  <a:pt x="191" y="58"/>
                </a:cubicBezTo>
                <a:close/>
                <a:moveTo>
                  <a:pt x="176" y="132"/>
                </a:moveTo>
                <a:cubicBezTo>
                  <a:pt x="169" y="136"/>
                  <a:pt x="160" y="138"/>
                  <a:pt x="153" y="138"/>
                </a:cubicBezTo>
                <a:cubicBezTo>
                  <a:pt x="152" y="138"/>
                  <a:pt x="151" y="138"/>
                  <a:pt x="151" y="138"/>
                </a:cubicBezTo>
                <a:cubicBezTo>
                  <a:pt x="151" y="134"/>
                  <a:pt x="152" y="131"/>
                  <a:pt x="152" y="127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2"/>
                  <a:pt x="156" y="72"/>
                </a:cubicBezTo>
                <a:cubicBezTo>
                  <a:pt x="163" y="72"/>
                  <a:pt x="171" y="73"/>
                  <a:pt x="177" y="77"/>
                </a:cubicBezTo>
                <a:cubicBezTo>
                  <a:pt x="183" y="82"/>
                  <a:pt x="187" y="87"/>
                  <a:pt x="188" y="104"/>
                </a:cubicBezTo>
                <a:cubicBezTo>
                  <a:pt x="187" y="121"/>
                  <a:pt x="182" y="127"/>
                  <a:pt x="176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57" name="组合 156"/>
          <p:cNvGrpSpPr/>
          <p:nvPr/>
        </p:nvGrpSpPr>
        <p:grpSpPr>
          <a:xfrm>
            <a:off x="9417727" y="4119668"/>
            <a:ext cx="449243" cy="424315"/>
            <a:chOff x="817563" y="4075113"/>
            <a:chExt cx="257175" cy="257176"/>
          </a:xfrm>
          <a:solidFill>
            <a:schemeClr val="bg1"/>
          </a:solidFill>
        </p:grpSpPr>
        <p:sp>
          <p:nvSpPr>
            <p:cNvPr id="158" name="Freeform 408"/>
            <p:cNvSpPr/>
            <p:nvPr/>
          </p:nvSpPr>
          <p:spPr bwMode="auto">
            <a:xfrm>
              <a:off x="942975" y="4075113"/>
              <a:ext cx="131763" cy="249238"/>
            </a:xfrm>
            <a:custGeom>
              <a:avLst/>
              <a:gdLst>
                <a:gd name="T0" fmla="*/ 0 w 83"/>
                <a:gd name="T1" fmla="*/ 86 h 157"/>
                <a:gd name="T2" fmla="*/ 21 w 83"/>
                <a:gd name="T3" fmla="*/ 157 h 157"/>
                <a:gd name="T4" fmla="*/ 83 w 83"/>
                <a:gd name="T5" fmla="*/ 0 h 157"/>
                <a:gd name="T6" fmla="*/ 0 w 83"/>
                <a:gd name="T7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7">
                  <a:moveTo>
                    <a:pt x="0" y="86"/>
                  </a:moveTo>
                  <a:lnTo>
                    <a:pt x="21" y="157"/>
                  </a:lnTo>
                  <a:lnTo>
                    <a:pt x="83" y="0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409"/>
            <p:cNvSpPr/>
            <p:nvPr/>
          </p:nvSpPr>
          <p:spPr bwMode="auto">
            <a:xfrm>
              <a:off x="896938" y="4222751"/>
              <a:ext cx="69850" cy="109538"/>
            </a:xfrm>
            <a:custGeom>
              <a:avLst/>
              <a:gdLst>
                <a:gd name="T0" fmla="*/ 0 w 44"/>
                <a:gd name="T1" fmla="*/ 23 h 69"/>
                <a:gd name="T2" fmla="*/ 15 w 44"/>
                <a:gd name="T3" fmla="*/ 69 h 69"/>
                <a:gd name="T4" fmla="*/ 44 w 44"/>
                <a:gd name="T5" fmla="*/ 69 h 69"/>
                <a:gd name="T6" fmla="*/ 23 w 44"/>
                <a:gd name="T7" fmla="*/ 0 h 69"/>
                <a:gd name="T8" fmla="*/ 0 w 44"/>
                <a:gd name="T9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23"/>
                  </a:moveTo>
                  <a:lnTo>
                    <a:pt x="15" y="69"/>
                  </a:lnTo>
                  <a:lnTo>
                    <a:pt x="44" y="69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410"/>
            <p:cNvSpPr/>
            <p:nvPr/>
          </p:nvSpPr>
          <p:spPr bwMode="auto">
            <a:xfrm>
              <a:off x="825500" y="4075113"/>
              <a:ext cx="247650" cy="131763"/>
            </a:xfrm>
            <a:custGeom>
              <a:avLst/>
              <a:gdLst>
                <a:gd name="T0" fmla="*/ 156 w 156"/>
                <a:gd name="T1" fmla="*/ 0 h 83"/>
                <a:gd name="T2" fmla="*/ 0 w 156"/>
                <a:gd name="T3" fmla="*/ 62 h 83"/>
                <a:gd name="T4" fmla="*/ 71 w 156"/>
                <a:gd name="T5" fmla="*/ 83 h 83"/>
                <a:gd name="T6" fmla="*/ 156 w 15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83">
                  <a:moveTo>
                    <a:pt x="156" y="0"/>
                  </a:moveTo>
                  <a:lnTo>
                    <a:pt x="0" y="62"/>
                  </a:lnTo>
                  <a:lnTo>
                    <a:pt x="71" y="8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411"/>
            <p:cNvSpPr/>
            <p:nvPr/>
          </p:nvSpPr>
          <p:spPr bwMode="auto">
            <a:xfrm>
              <a:off x="817563" y="4183063"/>
              <a:ext cx="109538" cy="69850"/>
            </a:xfrm>
            <a:custGeom>
              <a:avLst/>
              <a:gdLst>
                <a:gd name="T0" fmla="*/ 69 w 69"/>
                <a:gd name="T1" fmla="*/ 21 h 44"/>
                <a:gd name="T2" fmla="*/ 0 w 69"/>
                <a:gd name="T3" fmla="*/ 0 h 44"/>
                <a:gd name="T4" fmla="*/ 0 w 69"/>
                <a:gd name="T5" fmla="*/ 29 h 44"/>
                <a:gd name="T6" fmla="*/ 46 w 69"/>
                <a:gd name="T7" fmla="*/ 44 h 44"/>
                <a:gd name="T8" fmla="*/ 69 w 69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9" y="21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6" y="44"/>
                  </a:ln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412"/>
            <p:cNvSpPr/>
            <p:nvPr/>
          </p:nvSpPr>
          <p:spPr bwMode="auto">
            <a:xfrm>
              <a:off x="868363" y="4265613"/>
              <a:ext cx="23813" cy="38100"/>
            </a:xfrm>
            <a:custGeom>
              <a:avLst/>
              <a:gdLst>
                <a:gd name="T0" fmla="*/ 0 w 15"/>
                <a:gd name="T1" fmla="*/ 11 h 24"/>
                <a:gd name="T2" fmla="*/ 2 w 15"/>
                <a:gd name="T3" fmla="*/ 24 h 24"/>
                <a:gd name="T4" fmla="*/ 15 w 15"/>
                <a:gd name="T5" fmla="*/ 11 h 24"/>
                <a:gd name="T6" fmla="*/ 11 w 15"/>
                <a:gd name="T7" fmla="*/ 0 h 24"/>
                <a:gd name="T8" fmla="*/ 0 w 1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11"/>
                  </a:moveTo>
                  <a:lnTo>
                    <a:pt x="2" y="2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5264150" y="1296988"/>
            <a:ext cx="2325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企业发展历程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5154613" y="1890713"/>
            <a:ext cx="28527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+mn-lt"/>
              <a:ea typeface="+mn-ea"/>
            </a:endParaRPr>
          </a:p>
        </p:txBody>
      </p:sp>
      <p:grpSp>
        <p:nvGrpSpPr>
          <p:cNvPr id="16422" name="组合 165"/>
          <p:cNvGrpSpPr/>
          <p:nvPr/>
        </p:nvGrpSpPr>
        <p:grpSpPr bwMode="auto">
          <a:xfrm>
            <a:off x="-12700" y="-17463"/>
            <a:ext cx="471488" cy="6875463"/>
            <a:chOff x="23813" y="-17462"/>
            <a:chExt cx="623888" cy="6972300"/>
          </a:xfrm>
        </p:grpSpPr>
        <p:sp>
          <p:nvSpPr>
            <p:cNvPr id="16423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4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5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6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1"/>
          <p:cNvGrpSpPr/>
          <p:nvPr/>
        </p:nvGrpSpPr>
        <p:grpSpPr bwMode="auto">
          <a:xfrm rot="5400000">
            <a:off x="3869531" y="-3140868"/>
            <a:ext cx="4452937" cy="12192000"/>
            <a:chOff x="23813" y="-17462"/>
            <a:chExt cx="623888" cy="6972300"/>
          </a:xfrm>
        </p:grpSpPr>
        <p:sp>
          <p:nvSpPr>
            <p:cNvPr id="17410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1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2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3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1741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9924" r="-156" b="24187"/>
          <a:stretch>
            <a:fillRect/>
          </a:stretch>
        </p:blipFill>
        <p:spPr bwMode="auto">
          <a:xfrm>
            <a:off x="0" y="895350"/>
            <a:ext cx="12192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itle 13"/>
          <p:cNvSpPr>
            <a:spLocks noGrp="1"/>
          </p:cNvSpPr>
          <p:nvPr>
            <p:ph type="title"/>
          </p:nvPr>
        </p:nvSpPr>
        <p:spPr>
          <a:xfrm>
            <a:off x="6253163" y="1217613"/>
            <a:ext cx="5475287" cy="1141412"/>
          </a:xfrm>
        </p:spPr>
        <p:txBody>
          <a:bodyPr rtlCol="0">
            <a:no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2660" dirty="0">
                <a:solidFill>
                  <a:schemeClr val="bg1"/>
                </a:solidFill>
              </a:rPr>
              <a:t>We are currently not planning on conquering the world.</a:t>
            </a:r>
            <a:br>
              <a:rPr lang="en-US" sz="2660" dirty="0">
                <a:solidFill>
                  <a:schemeClr val="bg1"/>
                </a:solidFill>
              </a:rPr>
            </a:br>
            <a:r>
              <a:rPr lang="en-US" sz="2130" dirty="0">
                <a:solidFill>
                  <a:schemeClr val="bg1"/>
                </a:solidFill>
              </a:rPr>
              <a:t>– </a:t>
            </a:r>
            <a:r>
              <a:rPr lang="en-US" sz="2130" i="1" dirty="0">
                <a:solidFill>
                  <a:schemeClr val="bg1"/>
                </a:solidFill>
              </a:rPr>
              <a:t>Sergey Brin</a:t>
            </a:r>
            <a:endParaRPr lang="en-US" sz="2130" dirty="0">
              <a:solidFill>
                <a:schemeClr val="bg1"/>
              </a:solidFill>
            </a:endParaRPr>
          </a:p>
        </p:txBody>
      </p:sp>
      <p:sp>
        <p:nvSpPr>
          <p:cNvPr id="130" name="Content Placeholder 2"/>
          <p:cNvSpPr txBox="1"/>
          <p:nvPr/>
        </p:nvSpPr>
        <p:spPr>
          <a:xfrm>
            <a:off x="1489075" y="5584825"/>
            <a:ext cx="10239375" cy="229235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  <a:b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作品中目录框架完整，您可以根据实际进行增添。图表类型和小章节均是一一对应的关系，具有很强的针对性，希望为您的演示加分。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719138" y="5584825"/>
            <a:ext cx="8842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501775" y="5584825"/>
            <a:ext cx="0" cy="906463"/>
          </a:xfrm>
          <a:prstGeom prst="line">
            <a:avLst/>
          </a:prstGeom>
          <a:ln>
            <a:solidFill>
              <a:srgbClr val="045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38"/>
            <a:ext cx="63119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矩形 123"/>
          <p:cNvSpPr/>
          <p:nvPr/>
        </p:nvSpPr>
        <p:spPr>
          <a:xfrm>
            <a:off x="6311900" y="1760538"/>
            <a:ext cx="976313" cy="1036637"/>
          </a:xfrm>
          <a:prstGeom prst="rect">
            <a:avLst/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311900" y="2778125"/>
            <a:ext cx="976313" cy="1036638"/>
          </a:xfrm>
          <a:prstGeom prst="rect">
            <a:avLst/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311900" y="3814763"/>
            <a:ext cx="976313" cy="1036637"/>
          </a:xfrm>
          <a:prstGeom prst="rect">
            <a:avLst/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311900" y="4845050"/>
            <a:ext cx="976313" cy="103505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438" name="图片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037013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1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994275"/>
            <a:ext cx="7699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033713"/>
            <a:ext cx="56991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997075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文本框 131"/>
          <p:cNvSpPr txBox="1">
            <a:spLocks noChangeArrowheads="1"/>
          </p:cNvSpPr>
          <p:nvPr/>
        </p:nvSpPr>
        <p:spPr bwMode="auto">
          <a:xfrm>
            <a:off x="7494588" y="1817688"/>
            <a:ext cx="16748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3" name="矩形 132"/>
          <p:cNvSpPr/>
          <p:nvPr/>
        </p:nvSpPr>
        <p:spPr>
          <a:xfrm>
            <a:off x="7494588" y="2100263"/>
            <a:ext cx="2921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7494588" y="2852738"/>
            <a:ext cx="1674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5" name="矩形 134"/>
          <p:cNvSpPr/>
          <p:nvPr/>
        </p:nvSpPr>
        <p:spPr>
          <a:xfrm>
            <a:off x="7494588" y="3135313"/>
            <a:ext cx="2921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46" name="文本框 135"/>
          <p:cNvSpPr txBox="1">
            <a:spLocks noChangeArrowheads="1"/>
          </p:cNvSpPr>
          <p:nvPr/>
        </p:nvSpPr>
        <p:spPr bwMode="auto">
          <a:xfrm>
            <a:off x="7494588" y="3929063"/>
            <a:ext cx="167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7" name="矩形 136"/>
          <p:cNvSpPr/>
          <p:nvPr/>
        </p:nvSpPr>
        <p:spPr>
          <a:xfrm>
            <a:off x="7494588" y="4213225"/>
            <a:ext cx="2921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48" name="文本框 137"/>
          <p:cNvSpPr txBox="1">
            <a:spLocks noChangeArrowheads="1"/>
          </p:cNvSpPr>
          <p:nvPr/>
        </p:nvSpPr>
        <p:spPr bwMode="auto">
          <a:xfrm>
            <a:off x="7494588" y="4949825"/>
            <a:ext cx="167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39" name="矩形 138"/>
          <p:cNvSpPr/>
          <p:nvPr/>
        </p:nvSpPr>
        <p:spPr>
          <a:xfrm>
            <a:off x="7494588" y="5232400"/>
            <a:ext cx="2921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8450" name="矩形 29"/>
          <p:cNvSpPr>
            <a:spLocks noChangeArrowheads="1"/>
          </p:cNvSpPr>
          <p:nvPr/>
        </p:nvSpPr>
        <p:spPr bwMode="auto">
          <a:xfrm>
            <a:off x="947738" y="387350"/>
            <a:ext cx="232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企业愿景</a:t>
            </a:r>
            <a:endParaRPr lang="en-US" altLang="zh-CN" sz="28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51" name="组合 30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1845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56" name="组合 35"/>
          <p:cNvGrpSpPr/>
          <p:nvPr/>
        </p:nvGrpSpPr>
        <p:grpSpPr bwMode="auto">
          <a:xfrm rot="5400000">
            <a:off x="6084094" y="-4591843"/>
            <a:ext cx="46037" cy="12166600"/>
            <a:chOff x="23813" y="-17462"/>
            <a:chExt cx="623888" cy="6972300"/>
          </a:xfrm>
        </p:grpSpPr>
        <p:sp>
          <p:nvSpPr>
            <p:cNvPr id="18457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8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9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0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61" name="组合 40"/>
          <p:cNvGrpSpPr/>
          <p:nvPr/>
        </p:nvGrpSpPr>
        <p:grpSpPr bwMode="auto">
          <a:xfrm rot="5400000">
            <a:off x="6086475" y="111125"/>
            <a:ext cx="44450" cy="12166600"/>
            <a:chOff x="23813" y="-17462"/>
            <a:chExt cx="623888" cy="6972300"/>
          </a:xfrm>
        </p:grpSpPr>
        <p:sp>
          <p:nvSpPr>
            <p:cNvPr id="1846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3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122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</a:t>
            </a:r>
          </a:p>
        </p:txBody>
      </p:sp>
      <p:pic>
        <p:nvPicPr>
          <p:cNvPr id="19458" name="图片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513263"/>
            <a:ext cx="6889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2528888" y="1836738"/>
            <a:ext cx="331311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主要成员姓名</a:t>
            </a:r>
            <a:endParaRPr lang="en-US" altLang="zh-CN" b="1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19460" name="组合 32"/>
          <p:cNvGrpSpPr/>
          <p:nvPr/>
        </p:nvGrpSpPr>
        <p:grpSpPr bwMode="auto">
          <a:xfrm>
            <a:off x="842963" y="1609725"/>
            <a:ext cx="957262" cy="1571625"/>
            <a:chOff x="3944938" y="3621088"/>
            <a:chExt cx="1778000" cy="2914651"/>
          </a:xfrm>
        </p:grpSpPr>
        <p:sp>
          <p:nvSpPr>
            <p:cNvPr id="19461" name="Freeform 126"/>
            <p:cNvSpPr>
              <a:spLocks noEditPoints="1" noChangeArrowheads="1"/>
            </p:cNvSpPr>
            <p:nvPr/>
          </p:nvSpPr>
          <p:spPr bwMode="auto">
            <a:xfrm>
              <a:off x="4091361" y="3786494"/>
              <a:ext cx="1263651" cy="1381128"/>
            </a:xfrm>
            <a:custGeom>
              <a:avLst/>
              <a:gdLst>
                <a:gd name="T0" fmla="*/ 411 w 628"/>
                <a:gd name="T1" fmla="*/ 695 h 734"/>
                <a:gd name="T2" fmla="*/ 411 w 628"/>
                <a:gd name="T3" fmla="*/ 706 h 734"/>
                <a:gd name="T4" fmla="*/ 442 w 628"/>
                <a:gd name="T5" fmla="*/ 725 h 734"/>
                <a:gd name="T6" fmla="*/ 475 w 628"/>
                <a:gd name="T7" fmla="*/ 734 h 734"/>
                <a:gd name="T8" fmla="*/ 480 w 628"/>
                <a:gd name="T9" fmla="*/ 727 h 734"/>
                <a:gd name="T10" fmla="*/ 437 w 628"/>
                <a:gd name="T11" fmla="*/ 711 h 734"/>
                <a:gd name="T12" fmla="*/ 411 w 628"/>
                <a:gd name="T13" fmla="*/ 695 h 734"/>
                <a:gd name="T14" fmla="*/ 238 w 628"/>
                <a:gd name="T15" fmla="*/ 340 h 734"/>
                <a:gd name="T16" fmla="*/ 244 w 628"/>
                <a:gd name="T17" fmla="*/ 380 h 734"/>
                <a:gd name="T18" fmla="*/ 231 w 628"/>
                <a:gd name="T19" fmla="*/ 409 h 734"/>
                <a:gd name="T20" fmla="*/ 233 w 628"/>
                <a:gd name="T21" fmla="*/ 413 h 734"/>
                <a:gd name="T22" fmla="*/ 253 w 628"/>
                <a:gd name="T23" fmla="*/ 416 h 734"/>
                <a:gd name="T24" fmla="*/ 260 w 628"/>
                <a:gd name="T25" fmla="*/ 366 h 734"/>
                <a:gd name="T26" fmla="*/ 249 w 628"/>
                <a:gd name="T27" fmla="*/ 340 h 734"/>
                <a:gd name="T28" fmla="*/ 238 w 628"/>
                <a:gd name="T29" fmla="*/ 340 h 734"/>
                <a:gd name="T30" fmla="*/ 486 w 628"/>
                <a:gd name="T31" fmla="*/ 79 h 734"/>
                <a:gd name="T32" fmla="*/ 487 w 628"/>
                <a:gd name="T33" fmla="*/ 112 h 734"/>
                <a:gd name="T34" fmla="*/ 542 w 628"/>
                <a:gd name="T35" fmla="*/ 58 h 734"/>
                <a:gd name="T36" fmla="*/ 609 w 628"/>
                <a:gd name="T37" fmla="*/ 17 h 734"/>
                <a:gd name="T38" fmla="*/ 628 w 628"/>
                <a:gd name="T39" fmla="*/ 14 h 734"/>
                <a:gd name="T40" fmla="*/ 625 w 628"/>
                <a:gd name="T41" fmla="*/ 3 h 734"/>
                <a:gd name="T42" fmla="*/ 600 w 628"/>
                <a:gd name="T43" fmla="*/ 6 h 734"/>
                <a:gd name="T44" fmla="*/ 546 w 628"/>
                <a:gd name="T45" fmla="*/ 25 h 734"/>
                <a:gd name="T46" fmla="*/ 512 w 628"/>
                <a:gd name="T47" fmla="*/ 50 h 734"/>
                <a:gd name="T48" fmla="*/ 486 w 628"/>
                <a:gd name="T49" fmla="*/ 79 h 734"/>
                <a:gd name="T50" fmla="*/ 0 w 628"/>
                <a:gd name="T51" fmla="*/ 285 h 734"/>
                <a:gd name="T52" fmla="*/ 18 w 628"/>
                <a:gd name="T53" fmla="*/ 312 h 734"/>
                <a:gd name="T54" fmla="*/ 24 w 628"/>
                <a:gd name="T55" fmla="*/ 326 h 734"/>
                <a:gd name="T56" fmla="*/ 28 w 628"/>
                <a:gd name="T57" fmla="*/ 316 h 734"/>
                <a:gd name="T58" fmla="*/ 6 w 628"/>
                <a:gd name="T59" fmla="*/ 258 h 734"/>
                <a:gd name="T60" fmla="*/ 0 w 628"/>
                <a:gd name="T61" fmla="*/ 28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8" h="734">
                  <a:moveTo>
                    <a:pt x="411" y="695"/>
                  </a:moveTo>
                  <a:cubicBezTo>
                    <a:pt x="411" y="706"/>
                    <a:pt x="411" y="706"/>
                    <a:pt x="411" y="706"/>
                  </a:cubicBezTo>
                  <a:cubicBezTo>
                    <a:pt x="411" y="706"/>
                    <a:pt x="424" y="716"/>
                    <a:pt x="442" y="725"/>
                  </a:cubicBezTo>
                  <a:cubicBezTo>
                    <a:pt x="460" y="734"/>
                    <a:pt x="470" y="734"/>
                    <a:pt x="475" y="734"/>
                  </a:cubicBezTo>
                  <a:cubicBezTo>
                    <a:pt x="479" y="733"/>
                    <a:pt x="480" y="727"/>
                    <a:pt x="480" y="727"/>
                  </a:cubicBezTo>
                  <a:cubicBezTo>
                    <a:pt x="480" y="727"/>
                    <a:pt x="461" y="725"/>
                    <a:pt x="437" y="711"/>
                  </a:cubicBezTo>
                  <a:cubicBezTo>
                    <a:pt x="412" y="698"/>
                    <a:pt x="411" y="695"/>
                    <a:pt x="411" y="695"/>
                  </a:cubicBezTo>
                  <a:close/>
                  <a:moveTo>
                    <a:pt x="238" y="340"/>
                  </a:moveTo>
                  <a:cubicBezTo>
                    <a:pt x="238" y="340"/>
                    <a:pt x="249" y="358"/>
                    <a:pt x="244" y="380"/>
                  </a:cubicBezTo>
                  <a:cubicBezTo>
                    <a:pt x="240" y="401"/>
                    <a:pt x="231" y="409"/>
                    <a:pt x="231" y="409"/>
                  </a:cubicBezTo>
                  <a:cubicBezTo>
                    <a:pt x="233" y="413"/>
                    <a:pt x="233" y="413"/>
                    <a:pt x="233" y="413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64" y="391"/>
                    <a:pt x="260" y="366"/>
                  </a:cubicBezTo>
                  <a:cubicBezTo>
                    <a:pt x="255" y="341"/>
                    <a:pt x="249" y="340"/>
                    <a:pt x="249" y="340"/>
                  </a:cubicBezTo>
                  <a:cubicBezTo>
                    <a:pt x="238" y="340"/>
                    <a:pt x="238" y="340"/>
                    <a:pt x="238" y="340"/>
                  </a:cubicBezTo>
                  <a:close/>
                  <a:moveTo>
                    <a:pt x="486" y="79"/>
                  </a:moveTo>
                  <a:cubicBezTo>
                    <a:pt x="487" y="112"/>
                    <a:pt x="487" y="112"/>
                    <a:pt x="487" y="112"/>
                  </a:cubicBezTo>
                  <a:cubicBezTo>
                    <a:pt x="487" y="112"/>
                    <a:pt x="515" y="78"/>
                    <a:pt x="542" y="58"/>
                  </a:cubicBezTo>
                  <a:cubicBezTo>
                    <a:pt x="570" y="38"/>
                    <a:pt x="590" y="20"/>
                    <a:pt x="609" y="17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625" y="3"/>
                    <a:pt x="622" y="0"/>
                    <a:pt x="600" y="6"/>
                  </a:cubicBezTo>
                  <a:cubicBezTo>
                    <a:pt x="578" y="12"/>
                    <a:pt x="560" y="15"/>
                    <a:pt x="546" y="25"/>
                  </a:cubicBezTo>
                  <a:cubicBezTo>
                    <a:pt x="532" y="34"/>
                    <a:pt x="530" y="32"/>
                    <a:pt x="512" y="50"/>
                  </a:cubicBezTo>
                  <a:cubicBezTo>
                    <a:pt x="493" y="69"/>
                    <a:pt x="486" y="79"/>
                    <a:pt x="486" y="79"/>
                  </a:cubicBezTo>
                  <a:close/>
                  <a:moveTo>
                    <a:pt x="0" y="285"/>
                  </a:moveTo>
                  <a:cubicBezTo>
                    <a:pt x="0" y="285"/>
                    <a:pt x="14" y="306"/>
                    <a:pt x="18" y="312"/>
                  </a:cubicBezTo>
                  <a:cubicBezTo>
                    <a:pt x="22" y="318"/>
                    <a:pt x="24" y="326"/>
                    <a:pt x="24" y="32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6" y="258"/>
                    <a:pt x="6" y="258"/>
                    <a:pt x="6" y="258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2" name="AutoShape 266"/>
            <p:cNvSpPr>
              <a:spLocks noChangeAspect="1" noChangeArrowheads="1" noTextEdit="1"/>
            </p:cNvSpPr>
            <p:nvPr/>
          </p:nvSpPr>
          <p:spPr bwMode="auto">
            <a:xfrm>
              <a:off x="3944938" y="3656013"/>
              <a:ext cx="17780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3" name="Freeform 268"/>
            <p:cNvSpPr>
              <a:spLocks noChangeArrowheads="1"/>
            </p:cNvSpPr>
            <p:nvPr/>
          </p:nvSpPr>
          <p:spPr bwMode="auto">
            <a:xfrm>
              <a:off x="4362451" y="4000501"/>
              <a:ext cx="244475" cy="171450"/>
            </a:xfrm>
            <a:custGeom>
              <a:avLst/>
              <a:gdLst>
                <a:gd name="T0" fmla="*/ 14 w 14"/>
                <a:gd name="T1" fmla="*/ 5 h 10"/>
                <a:gd name="T2" fmla="*/ 12 w 14"/>
                <a:gd name="T3" fmla="*/ 2 h 10"/>
                <a:gd name="T4" fmla="*/ 0 w 14"/>
                <a:gd name="T5" fmla="*/ 1 h 10"/>
                <a:gd name="T6" fmla="*/ 3 w 14"/>
                <a:gd name="T7" fmla="*/ 9 h 10"/>
                <a:gd name="T8" fmla="*/ 14 w 14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4" y="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" y="0"/>
                    <a:pt x="0" y="1"/>
                  </a:cubicBezTo>
                  <a:cubicBezTo>
                    <a:pt x="0" y="1"/>
                    <a:pt x="1" y="9"/>
                    <a:pt x="3" y="9"/>
                  </a:cubicBezTo>
                  <a:cubicBezTo>
                    <a:pt x="5" y="10"/>
                    <a:pt x="13" y="5"/>
                    <a:pt x="14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4" name="Freeform 269"/>
            <p:cNvSpPr>
              <a:spLocks noChangeArrowheads="1"/>
            </p:cNvSpPr>
            <p:nvPr/>
          </p:nvSpPr>
          <p:spPr bwMode="auto">
            <a:xfrm>
              <a:off x="5443538" y="4033838"/>
              <a:ext cx="260350" cy="293688"/>
            </a:xfrm>
            <a:custGeom>
              <a:avLst/>
              <a:gdLst>
                <a:gd name="T0" fmla="*/ 1 w 15"/>
                <a:gd name="T1" fmla="*/ 16 h 17"/>
                <a:gd name="T2" fmla="*/ 4 w 15"/>
                <a:gd name="T3" fmla="*/ 17 h 17"/>
                <a:gd name="T4" fmla="*/ 10 w 15"/>
                <a:gd name="T5" fmla="*/ 13 h 17"/>
                <a:gd name="T6" fmla="*/ 11 w 15"/>
                <a:gd name="T7" fmla="*/ 10 h 17"/>
                <a:gd name="T8" fmla="*/ 13 w 15"/>
                <a:gd name="T9" fmla="*/ 6 h 17"/>
                <a:gd name="T10" fmla="*/ 12 w 15"/>
                <a:gd name="T11" fmla="*/ 7 h 17"/>
                <a:gd name="T12" fmla="*/ 13 w 15"/>
                <a:gd name="T13" fmla="*/ 5 h 17"/>
                <a:gd name="T14" fmla="*/ 15 w 15"/>
                <a:gd name="T15" fmla="*/ 1 h 17"/>
                <a:gd name="T16" fmla="*/ 13 w 15"/>
                <a:gd name="T17" fmla="*/ 1 h 17"/>
                <a:gd name="T18" fmla="*/ 13 w 15"/>
                <a:gd name="T19" fmla="*/ 1 h 17"/>
                <a:gd name="T20" fmla="*/ 10 w 15"/>
                <a:gd name="T21" fmla="*/ 3 h 17"/>
                <a:gd name="T22" fmla="*/ 7 w 15"/>
                <a:gd name="T23" fmla="*/ 8 h 17"/>
                <a:gd name="T24" fmla="*/ 3 w 15"/>
                <a:gd name="T25" fmla="*/ 11 h 17"/>
                <a:gd name="T26" fmla="*/ 0 w 15"/>
                <a:gd name="T27" fmla="*/ 12 h 17"/>
                <a:gd name="T28" fmla="*/ 1 w 15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7">
                  <a:moveTo>
                    <a:pt x="1" y="16"/>
                  </a:moveTo>
                  <a:cubicBezTo>
                    <a:pt x="1" y="16"/>
                    <a:pt x="3" y="17"/>
                    <a:pt x="4" y="17"/>
                  </a:cubicBezTo>
                  <a:cubicBezTo>
                    <a:pt x="5" y="16"/>
                    <a:pt x="10" y="13"/>
                    <a:pt x="10" y="13"/>
                  </a:cubicBezTo>
                  <a:cubicBezTo>
                    <a:pt x="10" y="13"/>
                    <a:pt x="10" y="11"/>
                    <a:pt x="11" y="10"/>
                  </a:cubicBezTo>
                  <a:cubicBezTo>
                    <a:pt x="12" y="9"/>
                    <a:pt x="14" y="7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5"/>
                    <a:pt x="15" y="2"/>
                    <a:pt x="15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0" y="3"/>
                    <a:pt x="10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5" name="Freeform 270"/>
            <p:cNvSpPr>
              <a:spLocks noChangeArrowheads="1"/>
            </p:cNvSpPr>
            <p:nvPr/>
          </p:nvSpPr>
          <p:spPr bwMode="auto">
            <a:xfrm>
              <a:off x="5461001" y="4051301"/>
              <a:ext cx="242888" cy="276225"/>
            </a:xfrm>
            <a:custGeom>
              <a:avLst/>
              <a:gdLst>
                <a:gd name="T0" fmla="*/ 14 w 14"/>
                <a:gd name="T1" fmla="*/ 0 h 16"/>
                <a:gd name="T2" fmla="*/ 13 w 14"/>
                <a:gd name="T3" fmla="*/ 0 h 16"/>
                <a:gd name="T4" fmla="*/ 11 w 14"/>
                <a:gd name="T5" fmla="*/ 4 h 16"/>
                <a:gd name="T6" fmla="*/ 10 w 14"/>
                <a:gd name="T7" fmla="*/ 7 h 16"/>
                <a:gd name="T8" fmla="*/ 11 w 14"/>
                <a:gd name="T9" fmla="*/ 7 h 16"/>
                <a:gd name="T10" fmla="*/ 8 w 14"/>
                <a:gd name="T11" fmla="*/ 11 h 16"/>
                <a:gd name="T12" fmla="*/ 3 w 14"/>
                <a:gd name="T13" fmla="*/ 14 h 16"/>
                <a:gd name="T14" fmla="*/ 0 w 14"/>
                <a:gd name="T15" fmla="*/ 13 h 16"/>
                <a:gd name="T16" fmla="*/ 0 w 14"/>
                <a:gd name="T17" fmla="*/ 15 h 16"/>
                <a:gd name="T18" fmla="*/ 0 w 14"/>
                <a:gd name="T19" fmla="*/ 15 h 16"/>
                <a:gd name="T20" fmla="*/ 3 w 14"/>
                <a:gd name="T21" fmla="*/ 16 h 16"/>
                <a:gd name="T22" fmla="*/ 9 w 14"/>
                <a:gd name="T23" fmla="*/ 12 h 16"/>
                <a:gd name="T24" fmla="*/ 10 w 14"/>
                <a:gd name="T25" fmla="*/ 9 h 16"/>
                <a:gd name="T26" fmla="*/ 12 w 14"/>
                <a:gd name="T27" fmla="*/ 5 h 16"/>
                <a:gd name="T28" fmla="*/ 11 w 14"/>
                <a:gd name="T29" fmla="*/ 6 h 16"/>
                <a:gd name="T30" fmla="*/ 12 w 14"/>
                <a:gd name="T31" fmla="*/ 4 h 16"/>
                <a:gd name="T32" fmla="*/ 14 w 14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1" y="4"/>
                    <a:pt x="11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6"/>
                    <a:pt x="11" y="7"/>
                  </a:cubicBezTo>
                  <a:cubicBezTo>
                    <a:pt x="10" y="8"/>
                    <a:pt x="8" y="11"/>
                    <a:pt x="8" y="11"/>
                  </a:cubicBezTo>
                  <a:cubicBezTo>
                    <a:pt x="8" y="11"/>
                    <a:pt x="6" y="13"/>
                    <a:pt x="3" y="14"/>
                  </a:cubicBezTo>
                  <a:cubicBezTo>
                    <a:pt x="1" y="16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4" y="15"/>
                    <a:pt x="9" y="12"/>
                    <a:pt x="9" y="12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8"/>
                    <a:pt x="13" y="6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6" name="Freeform 271"/>
            <p:cNvSpPr>
              <a:spLocks noChangeArrowheads="1"/>
            </p:cNvSpPr>
            <p:nvPr/>
          </p:nvSpPr>
          <p:spPr bwMode="auto">
            <a:xfrm>
              <a:off x="5600701" y="4138613"/>
              <a:ext cx="52388" cy="68263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7" name="Freeform 272"/>
            <p:cNvSpPr>
              <a:spLocks noChangeArrowheads="1"/>
            </p:cNvSpPr>
            <p:nvPr/>
          </p:nvSpPr>
          <p:spPr bwMode="auto">
            <a:xfrm>
              <a:off x="5600701" y="4068763"/>
              <a:ext cx="69850" cy="69850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2 h 4"/>
                <a:gd name="T4" fmla="*/ 4 w 4"/>
                <a:gd name="T5" fmla="*/ 0 h 4"/>
                <a:gd name="T6" fmla="*/ 2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8" name="Freeform 273"/>
            <p:cNvSpPr>
              <a:spLocks noChangeArrowheads="1"/>
            </p:cNvSpPr>
            <p:nvPr/>
          </p:nvSpPr>
          <p:spPr bwMode="auto">
            <a:xfrm>
              <a:off x="5495926" y="4171951"/>
              <a:ext cx="69850" cy="155575"/>
            </a:xfrm>
            <a:custGeom>
              <a:avLst/>
              <a:gdLst>
                <a:gd name="T0" fmla="*/ 3 w 4"/>
                <a:gd name="T1" fmla="*/ 0 h 9"/>
                <a:gd name="T2" fmla="*/ 0 w 4"/>
                <a:gd name="T3" fmla="*/ 2 h 9"/>
                <a:gd name="T4" fmla="*/ 2 w 4"/>
                <a:gd name="T5" fmla="*/ 9 h 9"/>
                <a:gd name="T6" fmla="*/ 3 w 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4" y="4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69" name="Freeform 274"/>
            <p:cNvSpPr>
              <a:spLocks noChangeArrowheads="1"/>
            </p:cNvSpPr>
            <p:nvPr/>
          </p:nvSpPr>
          <p:spPr bwMode="auto">
            <a:xfrm>
              <a:off x="4084638" y="4983163"/>
              <a:ext cx="139700" cy="206375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0 h 12"/>
                <a:gd name="T4" fmla="*/ 8 w 8"/>
                <a:gd name="T5" fmla="*/ 12 h 12"/>
                <a:gd name="T6" fmla="*/ 4 w 8"/>
                <a:gd name="T7" fmla="*/ 0 h 12"/>
                <a:gd name="T8" fmla="*/ 0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0" y="9"/>
                    <a:pt x="0" y="10"/>
                  </a:cubicBezTo>
                  <a:cubicBezTo>
                    <a:pt x="1" y="11"/>
                    <a:pt x="8" y="12"/>
                    <a:pt x="8" y="1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0" name="Freeform 275"/>
            <p:cNvSpPr>
              <a:spLocks noChangeArrowheads="1"/>
            </p:cNvSpPr>
            <p:nvPr/>
          </p:nvSpPr>
          <p:spPr bwMode="auto">
            <a:xfrm>
              <a:off x="4362451" y="3879851"/>
              <a:ext cx="209550" cy="258763"/>
            </a:xfrm>
            <a:custGeom>
              <a:avLst/>
              <a:gdLst>
                <a:gd name="T0" fmla="*/ 12 w 12"/>
                <a:gd name="T1" fmla="*/ 7 h 15"/>
                <a:gd name="T2" fmla="*/ 11 w 12"/>
                <a:gd name="T3" fmla="*/ 9 h 15"/>
                <a:gd name="T4" fmla="*/ 6 w 12"/>
                <a:gd name="T5" fmla="*/ 15 h 15"/>
                <a:gd name="T6" fmla="*/ 2 w 12"/>
                <a:gd name="T7" fmla="*/ 13 h 15"/>
                <a:gd name="T8" fmla="*/ 0 w 12"/>
                <a:gd name="T9" fmla="*/ 8 h 15"/>
                <a:gd name="T10" fmla="*/ 0 w 12"/>
                <a:gd name="T11" fmla="*/ 2 h 15"/>
                <a:gd name="T12" fmla="*/ 12 w 12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12" y="7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7" y="14"/>
                    <a:pt x="6" y="15"/>
                  </a:cubicBezTo>
                  <a:cubicBezTo>
                    <a:pt x="5" y="15"/>
                    <a:pt x="2" y="13"/>
                    <a:pt x="2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4"/>
                    <a:pt x="0" y="2"/>
                  </a:cubicBezTo>
                  <a:cubicBezTo>
                    <a:pt x="0" y="0"/>
                    <a:pt x="9" y="6"/>
                    <a:pt x="12" y="7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1" name="Freeform 276"/>
            <p:cNvSpPr>
              <a:spLocks noChangeArrowheads="1"/>
            </p:cNvSpPr>
            <p:nvPr/>
          </p:nvSpPr>
          <p:spPr bwMode="auto">
            <a:xfrm>
              <a:off x="4379913" y="3965576"/>
              <a:ext cx="157163" cy="173038"/>
            </a:xfrm>
            <a:custGeom>
              <a:avLst/>
              <a:gdLst>
                <a:gd name="T0" fmla="*/ 1 w 9"/>
                <a:gd name="T1" fmla="*/ 0 h 10"/>
                <a:gd name="T2" fmla="*/ 3 w 9"/>
                <a:gd name="T3" fmla="*/ 4 h 10"/>
                <a:gd name="T4" fmla="*/ 9 w 9"/>
                <a:gd name="T5" fmla="*/ 6 h 10"/>
                <a:gd name="T6" fmla="*/ 5 w 9"/>
                <a:gd name="T7" fmla="*/ 10 h 10"/>
                <a:gd name="T8" fmla="*/ 1 w 9"/>
                <a:gd name="T9" fmla="*/ 8 h 10"/>
                <a:gd name="T10" fmla="*/ 0 w 9"/>
                <a:gd name="T11" fmla="*/ 5 h 10"/>
                <a:gd name="T12" fmla="*/ 1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1" y="0"/>
                    <a:pt x="3" y="3"/>
                    <a:pt x="3" y="4"/>
                  </a:cubicBezTo>
                  <a:cubicBezTo>
                    <a:pt x="4" y="5"/>
                    <a:pt x="7" y="6"/>
                    <a:pt x="9" y="6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4" y="10"/>
                    <a:pt x="1" y="8"/>
                    <a:pt x="1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2" name="Freeform 277"/>
            <p:cNvSpPr>
              <a:spLocks noChangeArrowheads="1"/>
            </p:cNvSpPr>
            <p:nvPr/>
          </p:nvSpPr>
          <p:spPr bwMode="auto">
            <a:xfrm>
              <a:off x="4310063" y="3621088"/>
              <a:ext cx="296863" cy="309563"/>
            </a:xfrm>
            <a:custGeom>
              <a:avLst/>
              <a:gdLst>
                <a:gd name="T0" fmla="*/ 16 w 17"/>
                <a:gd name="T1" fmla="*/ 6 h 18"/>
                <a:gd name="T2" fmla="*/ 17 w 17"/>
                <a:gd name="T3" fmla="*/ 4 h 18"/>
                <a:gd name="T4" fmla="*/ 13 w 17"/>
                <a:gd name="T5" fmla="*/ 1 h 18"/>
                <a:gd name="T6" fmla="*/ 6 w 17"/>
                <a:gd name="T7" fmla="*/ 1 h 18"/>
                <a:gd name="T8" fmla="*/ 1 w 17"/>
                <a:gd name="T9" fmla="*/ 5 h 18"/>
                <a:gd name="T10" fmla="*/ 0 w 17"/>
                <a:gd name="T11" fmla="*/ 10 h 18"/>
                <a:gd name="T12" fmla="*/ 2 w 17"/>
                <a:gd name="T13" fmla="*/ 16 h 18"/>
                <a:gd name="T14" fmla="*/ 16 w 17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6" y="6"/>
                  </a:moveTo>
                  <a:cubicBezTo>
                    <a:pt x="16" y="6"/>
                    <a:pt x="17" y="5"/>
                    <a:pt x="17" y="4"/>
                  </a:cubicBezTo>
                  <a:cubicBezTo>
                    <a:pt x="17" y="4"/>
                    <a:pt x="15" y="1"/>
                    <a:pt x="13" y="1"/>
                  </a:cubicBezTo>
                  <a:cubicBezTo>
                    <a:pt x="11" y="0"/>
                    <a:pt x="6" y="1"/>
                    <a:pt x="6" y="1"/>
                  </a:cubicBezTo>
                  <a:cubicBezTo>
                    <a:pt x="6" y="1"/>
                    <a:pt x="2" y="3"/>
                    <a:pt x="1" y="5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2" y="16"/>
                    <a:pt x="7" y="18"/>
                    <a:pt x="16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3" name="Freeform 278"/>
            <p:cNvSpPr>
              <a:spLocks noChangeArrowheads="1"/>
            </p:cNvSpPr>
            <p:nvPr/>
          </p:nvSpPr>
          <p:spPr bwMode="auto">
            <a:xfrm>
              <a:off x="4310063" y="3706813"/>
              <a:ext cx="331788" cy="327025"/>
            </a:xfrm>
            <a:custGeom>
              <a:avLst/>
              <a:gdLst>
                <a:gd name="T0" fmla="*/ 15 w 19"/>
                <a:gd name="T1" fmla="*/ 18 h 19"/>
                <a:gd name="T2" fmla="*/ 13 w 19"/>
                <a:gd name="T3" fmla="*/ 19 h 19"/>
                <a:gd name="T4" fmla="*/ 7 w 19"/>
                <a:gd name="T5" fmla="*/ 16 h 19"/>
                <a:gd name="T6" fmla="*/ 5 w 19"/>
                <a:gd name="T7" fmla="*/ 13 h 19"/>
                <a:gd name="T8" fmla="*/ 4 w 19"/>
                <a:gd name="T9" fmla="*/ 13 h 19"/>
                <a:gd name="T10" fmla="*/ 2 w 19"/>
                <a:gd name="T11" fmla="*/ 10 h 19"/>
                <a:gd name="T12" fmla="*/ 1 w 19"/>
                <a:gd name="T13" fmla="*/ 7 h 19"/>
                <a:gd name="T14" fmla="*/ 4 w 19"/>
                <a:gd name="T15" fmla="*/ 7 h 19"/>
                <a:gd name="T16" fmla="*/ 5 w 19"/>
                <a:gd name="T17" fmla="*/ 10 h 19"/>
                <a:gd name="T18" fmla="*/ 6 w 19"/>
                <a:gd name="T19" fmla="*/ 10 h 19"/>
                <a:gd name="T20" fmla="*/ 5 w 19"/>
                <a:gd name="T21" fmla="*/ 7 h 19"/>
                <a:gd name="T22" fmla="*/ 8 w 19"/>
                <a:gd name="T23" fmla="*/ 4 h 19"/>
                <a:gd name="T24" fmla="*/ 7 w 19"/>
                <a:gd name="T25" fmla="*/ 3 h 19"/>
                <a:gd name="T26" fmla="*/ 9 w 19"/>
                <a:gd name="T27" fmla="*/ 1 h 19"/>
                <a:gd name="T28" fmla="*/ 16 w 19"/>
                <a:gd name="T29" fmla="*/ 1 h 19"/>
                <a:gd name="T30" fmla="*/ 18 w 19"/>
                <a:gd name="T31" fmla="*/ 5 h 19"/>
                <a:gd name="T32" fmla="*/ 17 w 19"/>
                <a:gd name="T33" fmla="*/ 7 h 19"/>
                <a:gd name="T34" fmla="*/ 18 w 19"/>
                <a:gd name="T35" fmla="*/ 11 h 19"/>
                <a:gd name="T36" fmla="*/ 16 w 19"/>
                <a:gd name="T37" fmla="*/ 16 h 19"/>
                <a:gd name="T38" fmla="*/ 15 w 19"/>
                <a:gd name="T3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9">
                  <a:moveTo>
                    <a:pt x="15" y="18"/>
                  </a:move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10" y="0"/>
                    <a:pt x="14" y="0"/>
                    <a:pt x="16" y="1"/>
                  </a:cubicBezTo>
                  <a:cubicBezTo>
                    <a:pt x="16" y="1"/>
                    <a:pt x="18" y="3"/>
                    <a:pt x="18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9" y="8"/>
                    <a:pt x="18" y="11"/>
                  </a:cubicBezTo>
                  <a:cubicBezTo>
                    <a:pt x="18" y="13"/>
                    <a:pt x="17" y="15"/>
                    <a:pt x="16" y="16"/>
                  </a:cubicBezTo>
                  <a:cubicBezTo>
                    <a:pt x="16" y="17"/>
                    <a:pt x="16" y="18"/>
                    <a:pt x="15" y="1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4" name="Freeform 279"/>
            <p:cNvSpPr>
              <a:spLocks noChangeArrowheads="1"/>
            </p:cNvSpPr>
            <p:nvPr/>
          </p:nvSpPr>
          <p:spPr bwMode="auto">
            <a:xfrm>
              <a:off x="4310063" y="3706813"/>
              <a:ext cx="279400" cy="327025"/>
            </a:xfrm>
            <a:custGeom>
              <a:avLst/>
              <a:gdLst>
                <a:gd name="T0" fmla="*/ 1 w 16"/>
                <a:gd name="T1" fmla="*/ 7 h 19"/>
                <a:gd name="T2" fmla="*/ 4 w 16"/>
                <a:gd name="T3" fmla="*/ 7 h 19"/>
                <a:gd name="T4" fmla="*/ 5 w 16"/>
                <a:gd name="T5" fmla="*/ 10 h 19"/>
                <a:gd name="T6" fmla="*/ 6 w 16"/>
                <a:gd name="T7" fmla="*/ 10 h 19"/>
                <a:gd name="T8" fmla="*/ 5 w 16"/>
                <a:gd name="T9" fmla="*/ 7 h 19"/>
                <a:gd name="T10" fmla="*/ 8 w 16"/>
                <a:gd name="T11" fmla="*/ 4 h 19"/>
                <a:gd name="T12" fmla="*/ 7 w 16"/>
                <a:gd name="T13" fmla="*/ 3 h 19"/>
                <a:gd name="T14" fmla="*/ 9 w 16"/>
                <a:gd name="T15" fmla="*/ 1 h 19"/>
                <a:gd name="T16" fmla="*/ 10 w 16"/>
                <a:gd name="T17" fmla="*/ 0 h 19"/>
                <a:gd name="T18" fmla="*/ 12 w 16"/>
                <a:gd name="T19" fmla="*/ 5 h 19"/>
                <a:gd name="T20" fmla="*/ 10 w 16"/>
                <a:gd name="T21" fmla="*/ 6 h 19"/>
                <a:gd name="T22" fmla="*/ 10 w 16"/>
                <a:gd name="T23" fmla="*/ 7 h 19"/>
                <a:gd name="T24" fmla="*/ 8 w 16"/>
                <a:gd name="T25" fmla="*/ 8 h 19"/>
                <a:gd name="T26" fmla="*/ 9 w 16"/>
                <a:gd name="T27" fmla="*/ 11 h 19"/>
                <a:gd name="T28" fmla="*/ 11 w 16"/>
                <a:gd name="T29" fmla="*/ 11 h 19"/>
                <a:gd name="T30" fmla="*/ 11 w 16"/>
                <a:gd name="T31" fmla="*/ 15 h 19"/>
                <a:gd name="T32" fmla="*/ 13 w 16"/>
                <a:gd name="T33" fmla="*/ 18 h 19"/>
                <a:gd name="T34" fmla="*/ 16 w 16"/>
                <a:gd name="T35" fmla="*/ 17 h 19"/>
                <a:gd name="T36" fmla="*/ 15 w 16"/>
                <a:gd name="T37" fmla="*/ 18 h 19"/>
                <a:gd name="T38" fmla="*/ 13 w 16"/>
                <a:gd name="T39" fmla="*/ 19 h 19"/>
                <a:gd name="T40" fmla="*/ 7 w 16"/>
                <a:gd name="T41" fmla="*/ 16 h 19"/>
                <a:gd name="T42" fmla="*/ 5 w 16"/>
                <a:gd name="T43" fmla="*/ 13 h 19"/>
                <a:gd name="T44" fmla="*/ 4 w 16"/>
                <a:gd name="T45" fmla="*/ 13 h 19"/>
                <a:gd name="T46" fmla="*/ 2 w 16"/>
                <a:gd name="T47" fmla="*/ 10 h 19"/>
                <a:gd name="T48" fmla="*/ 1 w 16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9">
                  <a:moveTo>
                    <a:pt x="1" y="7"/>
                  </a:move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10"/>
                    <a:pt x="9" y="11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0" y="12"/>
                    <a:pt x="11" y="14"/>
                    <a:pt x="11" y="15"/>
                  </a:cubicBezTo>
                  <a:cubicBezTo>
                    <a:pt x="11" y="16"/>
                    <a:pt x="12" y="17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5" name="Freeform 280"/>
            <p:cNvSpPr>
              <a:spLocks noChangeArrowheads="1"/>
            </p:cNvSpPr>
            <p:nvPr/>
          </p:nvSpPr>
          <p:spPr bwMode="auto">
            <a:xfrm>
              <a:off x="4154488" y="5776913"/>
              <a:ext cx="190500" cy="85725"/>
            </a:xfrm>
            <a:custGeom>
              <a:avLst/>
              <a:gdLst>
                <a:gd name="T0" fmla="*/ 5 w 11"/>
                <a:gd name="T1" fmla="*/ 5 h 5"/>
                <a:gd name="T2" fmla="*/ 6 w 11"/>
                <a:gd name="T3" fmla="*/ 0 h 5"/>
                <a:gd name="T4" fmla="*/ 5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cubicBezTo>
                    <a:pt x="10" y="5"/>
                    <a:pt x="11" y="0"/>
                    <a:pt x="6" y="0"/>
                  </a:cubicBezTo>
                  <a:cubicBezTo>
                    <a:pt x="2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6" name="Freeform 281"/>
            <p:cNvSpPr>
              <a:spLocks noChangeArrowheads="1"/>
            </p:cNvSpPr>
            <p:nvPr/>
          </p:nvSpPr>
          <p:spPr bwMode="auto">
            <a:xfrm>
              <a:off x="4067176" y="6345238"/>
              <a:ext cx="225425" cy="190500"/>
            </a:xfrm>
            <a:custGeom>
              <a:avLst/>
              <a:gdLst>
                <a:gd name="T0" fmla="*/ 4 w 13"/>
                <a:gd name="T1" fmla="*/ 0 h 11"/>
                <a:gd name="T2" fmla="*/ 0 w 13"/>
                <a:gd name="T3" fmla="*/ 10 h 11"/>
                <a:gd name="T4" fmla="*/ 11 w 13"/>
                <a:gd name="T5" fmla="*/ 7 h 11"/>
                <a:gd name="T6" fmla="*/ 12 w 13"/>
                <a:gd name="T7" fmla="*/ 5 h 11"/>
                <a:gd name="T8" fmla="*/ 13 w 13"/>
                <a:gd name="T9" fmla="*/ 1 h 11"/>
                <a:gd name="T10" fmla="*/ 4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4" y="0"/>
                    <a:pt x="0" y="6"/>
                    <a:pt x="0" y="10"/>
                  </a:cubicBezTo>
                  <a:cubicBezTo>
                    <a:pt x="0" y="10"/>
                    <a:pt x="11" y="11"/>
                    <a:pt x="11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7"/>
                    <a:pt x="13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7" name="Freeform 282"/>
            <p:cNvSpPr>
              <a:spLocks noChangeArrowheads="1"/>
            </p:cNvSpPr>
            <p:nvPr/>
          </p:nvSpPr>
          <p:spPr bwMode="auto">
            <a:xfrm>
              <a:off x="4676776" y="6311901"/>
              <a:ext cx="261938" cy="223838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7 h 13"/>
                <a:gd name="T4" fmla="*/ 5 w 15"/>
                <a:gd name="T5" fmla="*/ 9 h 13"/>
                <a:gd name="T6" fmla="*/ 6 w 15"/>
                <a:gd name="T7" fmla="*/ 12 h 13"/>
                <a:gd name="T8" fmla="*/ 5 w 15"/>
                <a:gd name="T9" fmla="*/ 11 h 13"/>
                <a:gd name="T10" fmla="*/ 15 w 15"/>
                <a:gd name="T11" fmla="*/ 12 h 13"/>
                <a:gd name="T12" fmla="*/ 15 w 15"/>
                <a:gd name="T13" fmla="*/ 10 h 13"/>
                <a:gd name="T14" fmla="*/ 10 w 15"/>
                <a:gd name="T15" fmla="*/ 2 h 13"/>
                <a:gd name="T16" fmla="*/ 1 w 15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" y="2"/>
                  </a:moveTo>
                  <a:cubicBezTo>
                    <a:pt x="1" y="2"/>
                    <a:pt x="0" y="6"/>
                    <a:pt x="1" y="7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5" y="9"/>
                    <a:pt x="5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13" y="13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5"/>
                    <a:pt x="10" y="2"/>
                  </a:cubicBezTo>
                  <a:cubicBezTo>
                    <a:pt x="9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8" name="Freeform 283"/>
            <p:cNvSpPr>
              <a:spLocks noChangeArrowheads="1"/>
            </p:cNvSpPr>
            <p:nvPr/>
          </p:nvSpPr>
          <p:spPr bwMode="auto">
            <a:xfrm>
              <a:off x="4084638" y="4810126"/>
              <a:ext cx="819150" cy="1622425"/>
            </a:xfrm>
            <a:custGeom>
              <a:avLst/>
              <a:gdLst>
                <a:gd name="T0" fmla="*/ 3 w 47"/>
                <a:gd name="T1" fmla="*/ 90 h 94"/>
                <a:gd name="T2" fmla="*/ 13 w 47"/>
                <a:gd name="T3" fmla="*/ 89 h 94"/>
                <a:gd name="T4" fmla="*/ 12 w 47"/>
                <a:gd name="T5" fmla="*/ 79 h 94"/>
                <a:gd name="T6" fmla="*/ 17 w 47"/>
                <a:gd name="T7" fmla="*/ 48 h 94"/>
                <a:gd name="T8" fmla="*/ 23 w 47"/>
                <a:gd name="T9" fmla="*/ 27 h 94"/>
                <a:gd name="T10" fmla="*/ 24 w 47"/>
                <a:gd name="T11" fmla="*/ 30 h 94"/>
                <a:gd name="T12" fmla="*/ 35 w 47"/>
                <a:gd name="T13" fmla="*/ 89 h 94"/>
                <a:gd name="T14" fmla="*/ 45 w 47"/>
                <a:gd name="T15" fmla="*/ 91 h 94"/>
                <a:gd name="T16" fmla="*/ 45 w 47"/>
                <a:gd name="T17" fmla="*/ 82 h 94"/>
                <a:gd name="T18" fmla="*/ 44 w 47"/>
                <a:gd name="T19" fmla="*/ 66 h 94"/>
                <a:gd name="T20" fmla="*/ 43 w 47"/>
                <a:gd name="T21" fmla="*/ 44 h 94"/>
                <a:gd name="T22" fmla="*/ 42 w 47"/>
                <a:gd name="T23" fmla="*/ 18 h 94"/>
                <a:gd name="T24" fmla="*/ 42 w 47"/>
                <a:gd name="T25" fmla="*/ 15 h 94"/>
                <a:gd name="T26" fmla="*/ 39 w 47"/>
                <a:gd name="T27" fmla="*/ 9 h 94"/>
                <a:gd name="T28" fmla="*/ 39 w 47"/>
                <a:gd name="T29" fmla="*/ 2 h 94"/>
                <a:gd name="T30" fmla="*/ 22 w 47"/>
                <a:gd name="T31" fmla="*/ 4 h 94"/>
                <a:gd name="T32" fmla="*/ 11 w 47"/>
                <a:gd name="T33" fmla="*/ 0 h 94"/>
                <a:gd name="T34" fmla="*/ 10 w 47"/>
                <a:gd name="T35" fmla="*/ 4 h 94"/>
                <a:gd name="T36" fmla="*/ 3 w 47"/>
                <a:gd name="T37" fmla="*/ 13 h 94"/>
                <a:gd name="T38" fmla="*/ 5 w 47"/>
                <a:gd name="T39" fmla="*/ 18 h 94"/>
                <a:gd name="T40" fmla="*/ 5 w 47"/>
                <a:gd name="T41" fmla="*/ 41 h 94"/>
                <a:gd name="T42" fmla="*/ 3 w 47"/>
                <a:gd name="T43" fmla="*/ 70 h 94"/>
                <a:gd name="T44" fmla="*/ 1 w 47"/>
                <a:gd name="T45" fmla="*/ 83 h 94"/>
                <a:gd name="T46" fmla="*/ 3 w 47"/>
                <a:gd name="T47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94">
                  <a:moveTo>
                    <a:pt x="3" y="90"/>
                  </a:moveTo>
                  <a:cubicBezTo>
                    <a:pt x="3" y="90"/>
                    <a:pt x="12" y="92"/>
                    <a:pt x="13" y="89"/>
                  </a:cubicBezTo>
                  <a:cubicBezTo>
                    <a:pt x="14" y="86"/>
                    <a:pt x="12" y="79"/>
                    <a:pt x="12" y="79"/>
                  </a:cubicBezTo>
                  <a:cubicBezTo>
                    <a:pt x="12" y="79"/>
                    <a:pt x="17" y="49"/>
                    <a:pt x="17" y="48"/>
                  </a:cubicBezTo>
                  <a:cubicBezTo>
                    <a:pt x="18" y="48"/>
                    <a:pt x="21" y="36"/>
                    <a:pt x="23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9" y="83"/>
                    <a:pt x="35" y="89"/>
                  </a:cubicBezTo>
                  <a:cubicBezTo>
                    <a:pt x="35" y="89"/>
                    <a:pt x="41" y="94"/>
                    <a:pt x="45" y="91"/>
                  </a:cubicBezTo>
                  <a:cubicBezTo>
                    <a:pt x="45" y="91"/>
                    <a:pt x="47" y="89"/>
                    <a:pt x="45" y="82"/>
                  </a:cubicBezTo>
                  <a:cubicBezTo>
                    <a:pt x="45" y="82"/>
                    <a:pt x="46" y="71"/>
                    <a:pt x="44" y="66"/>
                  </a:cubicBezTo>
                  <a:cubicBezTo>
                    <a:pt x="44" y="66"/>
                    <a:pt x="43" y="48"/>
                    <a:pt x="43" y="44"/>
                  </a:cubicBezTo>
                  <a:cubicBezTo>
                    <a:pt x="43" y="40"/>
                    <a:pt x="41" y="21"/>
                    <a:pt x="42" y="18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4" y="11"/>
                    <a:pt x="3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3" y="36"/>
                    <a:pt x="5" y="41"/>
                  </a:cubicBezTo>
                  <a:cubicBezTo>
                    <a:pt x="5" y="41"/>
                    <a:pt x="2" y="65"/>
                    <a:pt x="3" y="70"/>
                  </a:cubicBezTo>
                  <a:cubicBezTo>
                    <a:pt x="3" y="70"/>
                    <a:pt x="0" y="81"/>
                    <a:pt x="1" y="83"/>
                  </a:cubicBezTo>
                  <a:cubicBezTo>
                    <a:pt x="2" y="86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79" name="Rectangle 284"/>
            <p:cNvSpPr>
              <a:spLocks noChangeArrowheads="1"/>
            </p:cNvSpPr>
            <p:nvPr/>
          </p:nvSpPr>
          <p:spPr bwMode="auto">
            <a:xfrm>
              <a:off x="4606926" y="5053013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80" name="Freeform 285"/>
            <p:cNvSpPr>
              <a:spLocks noChangeArrowheads="1"/>
            </p:cNvSpPr>
            <p:nvPr/>
          </p:nvSpPr>
          <p:spPr bwMode="auto">
            <a:xfrm>
              <a:off x="4711701" y="5121276"/>
              <a:ext cx="17463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1" name="Freeform 286"/>
            <p:cNvSpPr>
              <a:spLocks noChangeArrowheads="1"/>
            </p:cNvSpPr>
            <p:nvPr/>
          </p:nvSpPr>
          <p:spPr bwMode="auto">
            <a:xfrm>
              <a:off x="4711701" y="5241926"/>
              <a:ext cx="17463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2" name="Freeform 287"/>
            <p:cNvSpPr>
              <a:spLocks noChangeArrowheads="1"/>
            </p:cNvSpPr>
            <p:nvPr/>
          </p:nvSpPr>
          <p:spPr bwMode="auto">
            <a:xfrm>
              <a:off x="4137026" y="4948238"/>
              <a:ext cx="679450" cy="1449388"/>
            </a:xfrm>
            <a:custGeom>
              <a:avLst/>
              <a:gdLst>
                <a:gd name="T0" fmla="*/ 39 w 39"/>
                <a:gd name="T1" fmla="*/ 84 h 84"/>
                <a:gd name="T2" fmla="*/ 37 w 39"/>
                <a:gd name="T3" fmla="*/ 74 h 84"/>
                <a:gd name="T4" fmla="*/ 35 w 39"/>
                <a:gd name="T5" fmla="*/ 66 h 84"/>
                <a:gd name="T6" fmla="*/ 39 w 39"/>
                <a:gd name="T7" fmla="*/ 54 h 84"/>
                <a:gd name="T8" fmla="*/ 34 w 39"/>
                <a:gd name="T9" fmla="*/ 58 h 84"/>
                <a:gd name="T10" fmla="*/ 34 w 39"/>
                <a:gd name="T11" fmla="*/ 51 h 84"/>
                <a:gd name="T12" fmla="*/ 32 w 39"/>
                <a:gd name="T13" fmla="*/ 32 h 84"/>
                <a:gd name="T14" fmla="*/ 32 w 39"/>
                <a:gd name="T15" fmla="*/ 44 h 84"/>
                <a:gd name="T16" fmla="*/ 27 w 39"/>
                <a:gd name="T17" fmla="*/ 25 h 84"/>
                <a:gd name="T18" fmla="*/ 33 w 39"/>
                <a:gd name="T19" fmla="*/ 17 h 84"/>
                <a:gd name="T20" fmla="*/ 24 w 39"/>
                <a:gd name="T21" fmla="*/ 17 h 84"/>
                <a:gd name="T22" fmla="*/ 33 w 39"/>
                <a:gd name="T23" fmla="*/ 10 h 84"/>
                <a:gd name="T24" fmla="*/ 23 w 39"/>
                <a:gd name="T25" fmla="*/ 14 h 84"/>
                <a:gd name="T26" fmla="*/ 27 w 39"/>
                <a:gd name="T27" fmla="*/ 6 h 84"/>
                <a:gd name="T28" fmla="*/ 18 w 39"/>
                <a:gd name="T29" fmla="*/ 8 h 84"/>
                <a:gd name="T30" fmla="*/ 10 w 39"/>
                <a:gd name="T31" fmla="*/ 0 h 84"/>
                <a:gd name="T32" fmla="*/ 13 w 39"/>
                <a:gd name="T33" fmla="*/ 11 h 84"/>
                <a:gd name="T34" fmla="*/ 7 w 39"/>
                <a:gd name="T35" fmla="*/ 7 h 84"/>
                <a:gd name="T36" fmla="*/ 3 w 39"/>
                <a:gd name="T37" fmla="*/ 1 h 84"/>
                <a:gd name="T38" fmla="*/ 0 w 39"/>
                <a:gd name="T39" fmla="*/ 5 h 84"/>
                <a:gd name="T40" fmla="*/ 1 w 39"/>
                <a:gd name="T41" fmla="*/ 7 h 84"/>
                <a:gd name="T42" fmla="*/ 16 w 39"/>
                <a:gd name="T43" fmla="*/ 17 h 84"/>
                <a:gd name="T44" fmla="*/ 5 w 39"/>
                <a:gd name="T45" fmla="*/ 15 h 84"/>
                <a:gd name="T46" fmla="*/ 13 w 39"/>
                <a:gd name="T47" fmla="*/ 20 h 84"/>
                <a:gd name="T48" fmla="*/ 9 w 39"/>
                <a:gd name="T49" fmla="*/ 34 h 84"/>
                <a:gd name="T50" fmla="*/ 9 w 39"/>
                <a:gd name="T51" fmla="*/ 50 h 84"/>
                <a:gd name="T52" fmla="*/ 5 w 39"/>
                <a:gd name="T53" fmla="*/ 40 h 84"/>
                <a:gd name="T54" fmla="*/ 4 w 39"/>
                <a:gd name="T55" fmla="*/ 58 h 84"/>
                <a:gd name="T56" fmla="*/ 7 w 39"/>
                <a:gd name="T57" fmla="*/ 73 h 84"/>
                <a:gd name="T58" fmla="*/ 2 w 39"/>
                <a:gd name="T59" fmla="*/ 63 h 84"/>
                <a:gd name="T60" fmla="*/ 4 w 39"/>
                <a:gd name="T61" fmla="*/ 76 h 84"/>
                <a:gd name="T62" fmla="*/ 4 w 39"/>
                <a:gd name="T63" fmla="*/ 83 h 84"/>
                <a:gd name="T64" fmla="*/ 10 w 39"/>
                <a:gd name="T65" fmla="*/ 81 h 84"/>
                <a:gd name="T66" fmla="*/ 9 w 39"/>
                <a:gd name="T67" fmla="*/ 71 h 84"/>
                <a:gd name="T68" fmla="*/ 14 w 39"/>
                <a:gd name="T69" fmla="*/ 40 h 84"/>
                <a:gd name="T70" fmla="*/ 20 w 39"/>
                <a:gd name="T71" fmla="*/ 19 h 84"/>
                <a:gd name="T72" fmla="*/ 21 w 39"/>
                <a:gd name="T73" fmla="*/ 22 h 84"/>
                <a:gd name="T74" fmla="*/ 32 w 39"/>
                <a:gd name="T75" fmla="*/ 81 h 84"/>
                <a:gd name="T76" fmla="*/ 39 w 39"/>
                <a:gd name="T7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84">
                  <a:moveTo>
                    <a:pt x="39" y="84"/>
                  </a:moveTo>
                  <a:cubicBezTo>
                    <a:pt x="38" y="80"/>
                    <a:pt x="38" y="76"/>
                    <a:pt x="37" y="74"/>
                  </a:cubicBezTo>
                  <a:cubicBezTo>
                    <a:pt x="35" y="71"/>
                    <a:pt x="35" y="66"/>
                    <a:pt x="35" y="66"/>
                  </a:cubicBezTo>
                  <a:cubicBezTo>
                    <a:pt x="38" y="65"/>
                    <a:pt x="39" y="54"/>
                    <a:pt x="39" y="54"/>
                  </a:cubicBezTo>
                  <a:cubicBezTo>
                    <a:pt x="39" y="54"/>
                    <a:pt x="35" y="59"/>
                    <a:pt x="34" y="58"/>
                  </a:cubicBezTo>
                  <a:cubicBezTo>
                    <a:pt x="32" y="58"/>
                    <a:pt x="33" y="56"/>
                    <a:pt x="34" y="51"/>
                  </a:cubicBezTo>
                  <a:cubicBezTo>
                    <a:pt x="34" y="46"/>
                    <a:pt x="32" y="32"/>
                    <a:pt x="32" y="32"/>
                  </a:cubicBezTo>
                  <a:cubicBezTo>
                    <a:pt x="32" y="37"/>
                    <a:pt x="32" y="44"/>
                    <a:pt x="32" y="44"/>
                  </a:cubicBezTo>
                  <a:cubicBezTo>
                    <a:pt x="32" y="44"/>
                    <a:pt x="28" y="30"/>
                    <a:pt x="27" y="25"/>
                  </a:cubicBezTo>
                  <a:cubicBezTo>
                    <a:pt x="27" y="22"/>
                    <a:pt x="32" y="18"/>
                    <a:pt x="33" y="17"/>
                  </a:cubicBezTo>
                  <a:cubicBezTo>
                    <a:pt x="28" y="20"/>
                    <a:pt x="24" y="17"/>
                    <a:pt x="24" y="17"/>
                  </a:cubicBezTo>
                  <a:cubicBezTo>
                    <a:pt x="26" y="16"/>
                    <a:pt x="31" y="12"/>
                    <a:pt x="33" y="10"/>
                  </a:cubicBezTo>
                  <a:cubicBezTo>
                    <a:pt x="30" y="12"/>
                    <a:pt x="23" y="14"/>
                    <a:pt x="23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10"/>
                    <a:pt x="20" y="12"/>
                    <a:pt x="18" y="8"/>
                  </a:cubicBezTo>
                  <a:cubicBezTo>
                    <a:pt x="15" y="4"/>
                    <a:pt x="10" y="0"/>
                    <a:pt x="10" y="0"/>
                  </a:cubicBezTo>
                  <a:cubicBezTo>
                    <a:pt x="12" y="3"/>
                    <a:pt x="13" y="11"/>
                    <a:pt x="13" y="11"/>
                  </a:cubicBezTo>
                  <a:cubicBezTo>
                    <a:pt x="13" y="11"/>
                    <a:pt x="13" y="10"/>
                    <a:pt x="7" y="7"/>
                  </a:cubicBezTo>
                  <a:cubicBezTo>
                    <a:pt x="4" y="6"/>
                    <a:pt x="3" y="3"/>
                    <a:pt x="3" y="1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7"/>
                    <a:pt x="18" y="15"/>
                    <a:pt x="16" y="17"/>
                  </a:cubicBezTo>
                  <a:cubicBezTo>
                    <a:pt x="13" y="19"/>
                    <a:pt x="5" y="15"/>
                    <a:pt x="5" y="15"/>
                  </a:cubicBezTo>
                  <a:cubicBezTo>
                    <a:pt x="7" y="19"/>
                    <a:pt x="13" y="20"/>
                    <a:pt x="13" y="20"/>
                  </a:cubicBezTo>
                  <a:cubicBezTo>
                    <a:pt x="13" y="20"/>
                    <a:pt x="13" y="26"/>
                    <a:pt x="9" y="34"/>
                  </a:cubicBezTo>
                  <a:cubicBezTo>
                    <a:pt x="5" y="43"/>
                    <a:pt x="9" y="50"/>
                    <a:pt x="9" y="50"/>
                  </a:cubicBezTo>
                  <a:cubicBezTo>
                    <a:pt x="6" y="49"/>
                    <a:pt x="5" y="40"/>
                    <a:pt x="5" y="40"/>
                  </a:cubicBezTo>
                  <a:cubicBezTo>
                    <a:pt x="5" y="40"/>
                    <a:pt x="5" y="53"/>
                    <a:pt x="4" y="58"/>
                  </a:cubicBezTo>
                  <a:cubicBezTo>
                    <a:pt x="3" y="63"/>
                    <a:pt x="7" y="73"/>
                    <a:pt x="7" y="73"/>
                  </a:cubicBezTo>
                  <a:cubicBezTo>
                    <a:pt x="3" y="73"/>
                    <a:pt x="2" y="63"/>
                    <a:pt x="2" y="63"/>
                  </a:cubicBezTo>
                  <a:cubicBezTo>
                    <a:pt x="1" y="64"/>
                    <a:pt x="3" y="73"/>
                    <a:pt x="4" y="76"/>
                  </a:cubicBezTo>
                  <a:cubicBezTo>
                    <a:pt x="5" y="78"/>
                    <a:pt x="5" y="81"/>
                    <a:pt x="4" y="83"/>
                  </a:cubicBezTo>
                  <a:cubicBezTo>
                    <a:pt x="7" y="83"/>
                    <a:pt x="10" y="83"/>
                    <a:pt x="10" y="81"/>
                  </a:cubicBezTo>
                  <a:cubicBezTo>
                    <a:pt x="11" y="78"/>
                    <a:pt x="9" y="71"/>
                    <a:pt x="9" y="71"/>
                  </a:cubicBezTo>
                  <a:cubicBezTo>
                    <a:pt x="9" y="71"/>
                    <a:pt x="14" y="41"/>
                    <a:pt x="14" y="40"/>
                  </a:cubicBezTo>
                  <a:cubicBezTo>
                    <a:pt x="15" y="40"/>
                    <a:pt x="18" y="28"/>
                    <a:pt x="20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6" y="75"/>
                    <a:pt x="32" y="81"/>
                  </a:cubicBezTo>
                  <a:cubicBezTo>
                    <a:pt x="32" y="81"/>
                    <a:pt x="35" y="84"/>
                    <a:pt x="3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3" name="Freeform 288"/>
            <p:cNvSpPr>
              <a:spLocks noChangeArrowheads="1"/>
            </p:cNvSpPr>
            <p:nvPr/>
          </p:nvSpPr>
          <p:spPr bwMode="auto">
            <a:xfrm>
              <a:off x="4119563" y="4983163"/>
              <a:ext cx="104775" cy="155575"/>
            </a:xfrm>
            <a:custGeom>
              <a:avLst/>
              <a:gdLst>
                <a:gd name="T0" fmla="*/ 0 w 6"/>
                <a:gd name="T1" fmla="*/ 4 h 9"/>
                <a:gd name="T2" fmla="*/ 3 w 6"/>
                <a:gd name="T3" fmla="*/ 9 h 9"/>
                <a:gd name="T4" fmla="*/ 3 w 6"/>
                <a:gd name="T5" fmla="*/ 4 h 9"/>
                <a:gd name="T6" fmla="*/ 5 w 6"/>
                <a:gd name="T7" fmla="*/ 0 h 9"/>
                <a:gd name="T8" fmla="*/ 0 w 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0" y="4"/>
                    <a:pt x="1" y="8"/>
                    <a:pt x="3" y="9"/>
                  </a:cubicBezTo>
                  <a:cubicBezTo>
                    <a:pt x="3" y="9"/>
                    <a:pt x="3" y="6"/>
                    <a:pt x="3" y="4"/>
                  </a:cubicBezTo>
                  <a:cubicBezTo>
                    <a:pt x="3" y="4"/>
                    <a:pt x="6" y="2"/>
                    <a:pt x="5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4" name="Freeform 289"/>
            <p:cNvSpPr>
              <a:spLocks noChangeArrowheads="1"/>
            </p:cNvSpPr>
            <p:nvPr/>
          </p:nvSpPr>
          <p:spPr bwMode="auto">
            <a:xfrm>
              <a:off x="4171951" y="4017963"/>
              <a:ext cx="609600" cy="862013"/>
            </a:xfrm>
            <a:custGeom>
              <a:avLst/>
              <a:gdLst>
                <a:gd name="T0" fmla="*/ 11 w 35"/>
                <a:gd name="T1" fmla="*/ 0 h 50"/>
                <a:gd name="T2" fmla="*/ 15 w 35"/>
                <a:gd name="T3" fmla="*/ 5 h 50"/>
                <a:gd name="T4" fmla="*/ 22 w 35"/>
                <a:gd name="T5" fmla="*/ 4 h 50"/>
                <a:gd name="T6" fmla="*/ 29 w 35"/>
                <a:gd name="T7" fmla="*/ 34 h 50"/>
                <a:gd name="T8" fmla="*/ 35 w 35"/>
                <a:gd name="T9" fmla="*/ 49 h 50"/>
                <a:gd name="T10" fmla="*/ 17 w 35"/>
                <a:gd name="T11" fmla="*/ 50 h 50"/>
                <a:gd name="T12" fmla="*/ 1 w 35"/>
                <a:gd name="T13" fmla="*/ 49 h 50"/>
                <a:gd name="T14" fmla="*/ 0 w 35"/>
                <a:gd name="T15" fmla="*/ 15 h 50"/>
                <a:gd name="T16" fmla="*/ 11 w 3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1" y="0"/>
                  </a:moveTo>
                  <a:cubicBezTo>
                    <a:pt x="11" y="0"/>
                    <a:pt x="13" y="5"/>
                    <a:pt x="15" y="5"/>
                  </a:cubicBezTo>
                  <a:cubicBezTo>
                    <a:pt x="15" y="5"/>
                    <a:pt x="19" y="7"/>
                    <a:pt x="22" y="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5" name="Freeform 290"/>
            <p:cNvSpPr>
              <a:spLocks noChangeArrowheads="1"/>
            </p:cNvSpPr>
            <p:nvPr/>
          </p:nvSpPr>
          <p:spPr bwMode="auto">
            <a:xfrm>
              <a:off x="4292601" y="4121151"/>
              <a:ext cx="122238" cy="120650"/>
            </a:xfrm>
            <a:custGeom>
              <a:avLst/>
              <a:gdLst>
                <a:gd name="T0" fmla="*/ 0 w 77"/>
                <a:gd name="T1" fmla="*/ 54 h 76"/>
                <a:gd name="T2" fmla="*/ 77 w 77"/>
                <a:gd name="T3" fmla="*/ 0 h 76"/>
                <a:gd name="T4" fmla="*/ 0 w 77"/>
                <a:gd name="T5" fmla="*/ 76 h 76"/>
                <a:gd name="T6" fmla="*/ 0 w 77"/>
                <a:gd name="T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6">
                  <a:moveTo>
                    <a:pt x="0" y="54"/>
                  </a:moveTo>
                  <a:lnTo>
                    <a:pt x="77" y="0"/>
                  </a:lnTo>
                  <a:lnTo>
                    <a:pt x="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6" name="Freeform 291"/>
            <p:cNvSpPr>
              <a:spLocks noChangeArrowheads="1"/>
            </p:cNvSpPr>
            <p:nvPr/>
          </p:nvSpPr>
          <p:spPr bwMode="auto">
            <a:xfrm>
              <a:off x="4467226" y="4138613"/>
              <a:ext cx="279400" cy="688975"/>
            </a:xfrm>
            <a:custGeom>
              <a:avLst/>
              <a:gdLst>
                <a:gd name="T0" fmla="*/ 0 w 16"/>
                <a:gd name="T1" fmla="*/ 0 h 40"/>
                <a:gd name="T2" fmla="*/ 6 w 16"/>
                <a:gd name="T3" fmla="*/ 5 h 40"/>
                <a:gd name="T4" fmla="*/ 11 w 16"/>
                <a:gd name="T5" fmla="*/ 22 h 40"/>
                <a:gd name="T6" fmla="*/ 16 w 16"/>
                <a:gd name="T7" fmla="*/ 38 h 40"/>
                <a:gd name="T8" fmla="*/ 4 w 16"/>
                <a:gd name="T9" fmla="*/ 37 h 40"/>
                <a:gd name="T10" fmla="*/ 10 w 16"/>
                <a:gd name="T11" fmla="*/ 33 h 40"/>
                <a:gd name="T12" fmla="*/ 4 w 16"/>
                <a:gd name="T13" fmla="*/ 25 h 40"/>
                <a:gd name="T14" fmla="*/ 6 w 16"/>
                <a:gd name="T15" fmla="*/ 21 h 40"/>
                <a:gd name="T16" fmla="*/ 5 w 16"/>
                <a:gd name="T17" fmla="*/ 7 h 40"/>
                <a:gd name="T18" fmla="*/ 0 w 16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7" y="40"/>
                    <a:pt x="4" y="37"/>
                  </a:cubicBezTo>
                  <a:cubicBezTo>
                    <a:pt x="4" y="37"/>
                    <a:pt x="10" y="39"/>
                    <a:pt x="10" y="33"/>
                  </a:cubicBezTo>
                  <a:cubicBezTo>
                    <a:pt x="9" y="27"/>
                    <a:pt x="6" y="28"/>
                    <a:pt x="4" y="25"/>
                  </a:cubicBezTo>
                  <a:cubicBezTo>
                    <a:pt x="4" y="25"/>
                    <a:pt x="6" y="25"/>
                    <a:pt x="6" y="21"/>
                  </a:cubicBezTo>
                  <a:cubicBezTo>
                    <a:pt x="6" y="16"/>
                    <a:pt x="5" y="7"/>
                    <a:pt x="5" y="7"/>
                  </a:cubicBezTo>
                  <a:cubicBezTo>
                    <a:pt x="5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7" name="Freeform 292"/>
            <p:cNvSpPr>
              <a:spLocks noChangeArrowheads="1"/>
            </p:cNvSpPr>
            <p:nvPr/>
          </p:nvSpPr>
          <p:spPr bwMode="auto">
            <a:xfrm>
              <a:off x="3962401" y="4033838"/>
              <a:ext cx="382588" cy="1087438"/>
            </a:xfrm>
            <a:custGeom>
              <a:avLst/>
              <a:gdLst>
                <a:gd name="T0" fmla="*/ 9 w 22"/>
                <a:gd name="T1" fmla="*/ 63 h 63"/>
                <a:gd name="T2" fmla="*/ 15 w 22"/>
                <a:gd name="T3" fmla="*/ 56 h 63"/>
                <a:gd name="T4" fmla="*/ 20 w 22"/>
                <a:gd name="T5" fmla="*/ 33 h 63"/>
                <a:gd name="T6" fmla="*/ 22 w 22"/>
                <a:gd name="T7" fmla="*/ 0 h 63"/>
                <a:gd name="T8" fmla="*/ 18 w 22"/>
                <a:gd name="T9" fmla="*/ 4 h 63"/>
                <a:gd name="T10" fmla="*/ 5 w 22"/>
                <a:gd name="T11" fmla="*/ 7 h 63"/>
                <a:gd name="T12" fmla="*/ 0 w 22"/>
                <a:gd name="T13" fmla="*/ 35 h 63"/>
                <a:gd name="T14" fmla="*/ 2 w 22"/>
                <a:gd name="T15" fmla="*/ 47 h 63"/>
                <a:gd name="T16" fmla="*/ 9 w 2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3">
                  <a:moveTo>
                    <a:pt x="9" y="63"/>
                  </a:moveTo>
                  <a:cubicBezTo>
                    <a:pt x="9" y="63"/>
                    <a:pt x="10" y="58"/>
                    <a:pt x="15" y="56"/>
                  </a:cubicBezTo>
                  <a:cubicBezTo>
                    <a:pt x="15" y="56"/>
                    <a:pt x="20" y="44"/>
                    <a:pt x="20" y="33"/>
                  </a:cubicBezTo>
                  <a:cubicBezTo>
                    <a:pt x="21" y="21"/>
                    <a:pt x="20" y="4"/>
                    <a:pt x="22" y="0"/>
                  </a:cubicBezTo>
                  <a:cubicBezTo>
                    <a:pt x="22" y="0"/>
                    <a:pt x="20" y="1"/>
                    <a:pt x="18" y="4"/>
                  </a:cubicBezTo>
                  <a:cubicBezTo>
                    <a:pt x="18" y="4"/>
                    <a:pt x="8" y="5"/>
                    <a:pt x="5" y="7"/>
                  </a:cubicBezTo>
                  <a:cubicBezTo>
                    <a:pt x="5" y="7"/>
                    <a:pt x="1" y="17"/>
                    <a:pt x="0" y="35"/>
                  </a:cubicBezTo>
                  <a:cubicBezTo>
                    <a:pt x="0" y="35"/>
                    <a:pt x="2" y="45"/>
                    <a:pt x="2" y="47"/>
                  </a:cubicBezTo>
                  <a:cubicBezTo>
                    <a:pt x="3" y="48"/>
                    <a:pt x="6" y="56"/>
                    <a:pt x="9" y="63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8" name="Freeform 293"/>
            <p:cNvSpPr>
              <a:spLocks noChangeArrowheads="1"/>
            </p:cNvSpPr>
            <p:nvPr/>
          </p:nvSpPr>
          <p:spPr bwMode="auto">
            <a:xfrm>
              <a:off x="4292601" y="4827588"/>
              <a:ext cx="436563" cy="103188"/>
            </a:xfrm>
            <a:custGeom>
              <a:avLst/>
              <a:gdLst>
                <a:gd name="T0" fmla="*/ 24 w 25"/>
                <a:gd name="T1" fmla="*/ 0 h 6"/>
                <a:gd name="T2" fmla="*/ 1 w 25"/>
                <a:gd name="T3" fmla="*/ 3 h 6"/>
                <a:gd name="T4" fmla="*/ 0 w 25"/>
                <a:gd name="T5" fmla="*/ 3 h 6"/>
                <a:gd name="T6" fmla="*/ 25 w 25"/>
                <a:gd name="T7" fmla="*/ 2 h 6"/>
                <a:gd name="T8" fmla="*/ 24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4" y="0"/>
                  </a:moveTo>
                  <a:cubicBezTo>
                    <a:pt x="15" y="3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6"/>
                    <a:pt x="25" y="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89" name="Freeform 294"/>
            <p:cNvSpPr>
              <a:spLocks noChangeArrowheads="1"/>
            </p:cNvSpPr>
            <p:nvPr/>
          </p:nvSpPr>
          <p:spPr bwMode="auto">
            <a:xfrm>
              <a:off x="4189413" y="4138613"/>
              <a:ext cx="138113" cy="603250"/>
            </a:xfrm>
            <a:custGeom>
              <a:avLst/>
              <a:gdLst>
                <a:gd name="T0" fmla="*/ 6 w 8"/>
                <a:gd name="T1" fmla="*/ 35 h 35"/>
                <a:gd name="T2" fmla="*/ 7 w 8"/>
                <a:gd name="T3" fmla="*/ 27 h 35"/>
                <a:gd name="T4" fmla="*/ 8 w 8"/>
                <a:gd name="T5" fmla="*/ 25 h 35"/>
                <a:gd name="T6" fmla="*/ 1 w 8"/>
                <a:gd name="T7" fmla="*/ 4 h 35"/>
                <a:gd name="T8" fmla="*/ 4 w 8"/>
                <a:gd name="T9" fmla="*/ 3 h 35"/>
                <a:gd name="T10" fmla="*/ 1 w 8"/>
                <a:gd name="T11" fmla="*/ 0 h 35"/>
                <a:gd name="T12" fmla="*/ 3 w 8"/>
                <a:gd name="T13" fmla="*/ 3 h 35"/>
                <a:gd name="T14" fmla="*/ 0 w 8"/>
                <a:gd name="T15" fmla="*/ 4 h 35"/>
                <a:gd name="T16" fmla="*/ 6 w 8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5">
                  <a:moveTo>
                    <a:pt x="6" y="35"/>
                  </a:moveTo>
                  <a:cubicBezTo>
                    <a:pt x="7" y="32"/>
                    <a:pt x="7" y="29"/>
                    <a:pt x="7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5" y="17"/>
                    <a:pt x="1" y="4"/>
                    <a:pt x="1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17"/>
                    <a:pt x="6" y="28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0" name="Freeform 295"/>
            <p:cNvSpPr>
              <a:spLocks noChangeArrowheads="1"/>
            </p:cNvSpPr>
            <p:nvPr/>
          </p:nvSpPr>
          <p:spPr bwMode="auto">
            <a:xfrm>
              <a:off x="4206876" y="4414838"/>
              <a:ext cx="17463" cy="68263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2 h 4"/>
                <a:gd name="T6" fmla="*/ 0 w 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1" name="Freeform 296"/>
            <p:cNvSpPr>
              <a:spLocks noChangeArrowheads="1"/>
            </p:cNvSpPr>
            <p:nvPr/>
          </p:nvSpPr>
          <p:spPr bwMode="auto">
            <a:xfrm>
              <a:off x="4014788" y="4224338"/>
              <a:ext cx="227013" cy="776288"/>
            </a:xfrm>
            <a:custGeom>
              <a:avLst/>
              <a:gdLst>
                <a:gd name="T0" fmla="*/ 13 w 13"/>
                <a:gd name="T1" fmla="*/ 42 h 45"/>
                <a:gd name="T2" fmla="*/ 12 w 13"/>
                <a:gd name="T3" fmla="*/ 33 h 45"/>
                <a:gd name="T4" fmla="*/ 11 w 13"/>
                <a:gd name="T5" fmla="*/ 15 h 45"/>
                <a:gd name="T6" fmla="*/ 10 w 13"/>
                <a:gd name="T7" fmla="*/ 28 h 45"/>
                <a:gd name="T8" fmla="*/ 9 w 13"/>
                <a:gd name="T9" fmla="*/ 12 h 45"/>
                <a:gd name="T10" fmla="*/ 9 w 13"/>
                <a:gd name="T11" fmla="*/ 33 h 45"/>
                <a:gd name="T12" fmla="*/ 5 w 13"/>
                <a:gd name="T13" fmla="*/ 20 h 45"/>
                <a:gd name="T14" fmla="*/ 4 w 13"/>
                <a:gd name="T15" fmla="*/ 0 h 45"/>
                <a:gd name="T16" fmla="*/ 4 w 13"/>
                <a:gd name="T17" fmla="*/ 19 h 45"/>
                <a:gd name="T18" fmla="*/ 0 w 13"/>
                <a:gd name="T19" fmla="*/ 14 h 45"/>
                <a:gd name="T20" fmla="*/ 3 w 13"/>
                <a:gd name="T21" fmla="*/ 20 h 45"/>
                <a:gd name="T22" fmla="*/ 2 w 13"/>
                <a:gd name="T23" fmla="*/ 22 h 45"/>
                <a:gd name="T24" fmla="*/ 4 w 13"/>
                <a:gd name="T25" fmla="*/ 24 h 45"/>
                <a:gd name="T26" fmla="*/ 0 w 13"/>
                <a:gd name="T27" fmla="*/ 26 h 45"/>
                <a:gd name="T28" fmla="*/ 4 w 13"/>
                <a:gd name="T29" fmla="*/ 26 h 45"/>
                <a:gd name="T30" fmla="*/ 1 w 13"/>
                <a:gd name="T31" fmla="*/ 27 h 45"/>
                <a:gd name="T32" fmla="*/ 6 w 13"/>
                <a:gd name="T33" fmla="*/ 30 h 45"/>
                <a:gd name="T34" fmla="*/ 12 w 13"/>
                <a:gd name="T35" fmla="*/ 45 h 45"/>
                <a:gd name="T36" fmla="*/ 13 w 13"/>
                <a:gd name="T3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45">
                  <a:moveTo>
                    <a:pt x="13" y="42"/>
                  </a:moveTo>
                  <a:cubicBezTo>
                    <a:pt x="12" y="38"/>
                    <a:pt x="12" y="33"/>
                    <a:pt x="12" y="33"/>
                  </a:cubicBezTo>
                  <a:cubicBezTo>
                    <a:pt x="12" y="27"/>
                    <a:pt x="11" y="20"/>
                    <a:pt x="11" y="15"/>
                  </a:cubicBezTo>
                  <a:cubicBezTo>
                    <a:pt x="11" y="20"/>
                    <a:pt x="10" y="28"/>
                    <a:pt x="10" y="28"/>
                  </a:cubicBezTo>
                  <a:cubicBezTo>
                    <a:pt x="10" y="24"/>
                    <a:pt x="9" y="12"/>
                    <a:pt x="9" y="12"/>
                  </a:cubicBezTo>
                  <a:cubicBezTo>
                    <a:pt x="9" y="12"/>
                    <a:pt x="9" y="33"/>
                    <a:pt x="9" y="33"/>
                  </a:cubicBezTo>
                  <a:cubicBezTo>
                    <a:pt x="6" y="29"/>
                    <a:pt x="5" y="20"/>
                    <a:pt x="5" y="20"/>
                  </a:cubicBezTo>
                  <a:cubicBezTo>
                    <a:pt x="6" y="14"/>
                    <a:pt x="4" y="0"/>
                    <a:pt x="4" y="0"/>
                  </a:cubicBezTo>
                  <a:cubicBezTo>
                    <a:pt x="4" y="0"/>
                    <a:pt x="6" y="17"/>
                    <a:pt x="4" y="19"/>
                  </a:cubicBezTo>
                  <a:cubicBezTo>
                    <a:pt x="2" y="20"/>
                    <a:pt x="0" y="14"/>
                    <a:pt x="0" y="14"/>
                  </a:cubicBezTo>
                  <a:cubicBezTo>
                    <a:pt x="0" y="19"/>
                    <a:pt x="3" y="20"/>
                    <a:pt x="3" y="20"/>
                  </a:cubicBezTo>
                  <a:cubicBezTo>
                    <a:pt x="3" y="20"/>
                    <a:pt x="2" y="22"/>
                    <a:pt x="2" y="22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4"/>
                    <a:pt x="0" y="26"/>
                    <a:pt x="0" y="26"/>
                  </a:cubicBezTo>
                  <a:cubicBezTo>
                    <a:pt x="2" y="25"/>
                    <a:pt x="4" y="26"/>
                    <a:pt x="4" y="26"/>
                  </a:cubicBezTo>
                  <a:cubicBezTo>
                    <a:pt x="3" y="25"/>
                    <a:pt x="1" y="27"/>
                    <a:pt x="1" y="27"/>
                  </a:cubicBezTo>
                  <a:cubicBezTo>
                    <a:pt x="4" y="26"/>
                    <a:pt x="5" y="29"/>
                    <a:pt x="6" y="30"/>
                  </a:cubicBezTo>
                  <a:cubicBezTo>
                    <a:pt x="6" y="31"/>
                    <a:pt x="10" y="40"/>
                    <a:pt x="12" y="45"/>
                  </a:cubicBezTo>
                  <a:cubicBezTo>
                    <a:pt x="12" y="45"/>
                    <a:pt x="13" y="44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2" name="Freeform 297"/>
            <p:cNvSpPr>
              <a:spLocks noChangeArrowheads="1"/>
            </p:cNvSpPr>
            <p:nvPr/>
          </p:nvSpPr>
          <p:spPr bwMode="auto">
            <a:xfrm>
              <a:off x="4537076" y="4068763"/>
              <a:ext cx="1028700" cy="1155700"/>
            </a:xfrm>
            <a:custGeom>
              <a:avLst/>
              <a:gdLst>
                <a:gd name="T0" fmla="*/ 0 w 59"/>
                <a:gd name="T1" fmla="*/ 2 h 67"/>
                <a:gd name="T2" fmla="*/ 2 w 59"/>
                <a:gd name="T3" fmla="*/ 28 h 67"/>
                <a:gd name="T4" fmla="*/ 21 w 59"/>
                <a:gd name="T5" fmla="*/ 67 h 67"/>
                <a:gd name="T6" fmla="*/ 25 w 59"/>
                <a:gd name="T7" fmla="*/ 64 h 67"/>
                <a:gd name="T8" fmla="*/ 20 w 59"/>
                <a:gd name="T9" fmla="*/ 31 h 67"/>
                <a:gd name="T10" fmla="*/ 18 w 59"/>
                <a:gd name="T11" fmla="*/ 18 h 67"/>
                <a:gd name="T12" fmla="*/ 29 w 59"/>
                <a:gd name="T13" fmla="*/ 20 h 67"/>
                <a:gd name="T14" fmla="*/ 31 w 59"/>
                <a:gd name="T15" fmla="*/ 21 h 67"/>
                <a:gd name="T16" fmla="*/ 42 w 59"/>
                <a:gd name="T17" fmla="*/ 19 h 67"/>
                <a:gd name="T18" fmla="*/ 58 w 59"/>
                <a:gd name="T19" fmla="*/ 16 h 67"/>
                <a:gd name="T20" fmla="*/ 56 w 59"/>
                <a:gd name="T21" fmla="*/ 7 h 67"/>
                <a:gd name="T22" fmla="*/ 33 w 59"/>
                <a:gd name="T23" fmla="*/ 9 h 67"/>
                <a:gd name="T24" fmla="*/ 24 w 59"/>
                <a:gd name="T25" fmla="*/ 8 h 67"/>
                <a:gd name="T26" fmla="*/ 20 w 59"/>
                <a:gd name="T27" fmla="*/ 8 h 67"/>
                <a:gd name="T28" fmla="*/ 19 w 59"/>
                <a:gd name="T29" fmla="*/ 6 h 67"/>
                <a:gd name="T30" fmla="*/ 17 w 59"/>
                <a:gd name="T31" fmla="*/ 6 h 67"/>
                <a:gd name="T32" fmla="*/ 15 w 59"/>
                <a:gd name="T33" fmla="*/ 2 h 67"/>
                <a:gd name="T34" fmla="*/ 7 w 59"/>
                <a:gd name="T35" fmla="*/ 1 h 67"/>
                <a:gd name="T36" fmla="*/ 2 w 59"/>
                <a:gd name="T37" fmla="*/ 0 h 67"/>
                <a:gd name="T38" fmla="*/ 0 w 59"/>
                <a:gd name="T3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7">
                  <a:moveTo>
                    <a:pt x="0" y="2"/>
                  </a:moveTo>
                  <a:cubicBezTo>
                    <a:pt x="0" y="2"/>
                    <a:pt x="0" y="19"/>
                    <a:pt x="2" y="28"/>
                  </a:cubicBezTo>
                  <a:cubicBezTo>
                    <a:pt x="2" y="28"/>
                    <a:pt x="11" y="61"/>
                    <a:pt x="21" y="67"/>
                  </a:cubicBezTo>
                  <a:cubicBezTo>
                    <a:pt x="21" y="67"/>
                    <a:pt x="25" y="65"/>
                    <a:pt x="25" y="64"/>
                  </a:cubicBezTo>
                  <a:cubicBezTo>
                    <a:pt x="25" y="63"/>
                    <a:pt x="20" y="34"/>
                    <a:pt x="20" y="31"/>
                  </a:cubicBezTo>
                  <a:cubicBezTo>
                    <a:pt x="19" y="29"/>
                    <a:pt x="18" y="18"/>
                    <a:pt x="18" y="18"/>
                  </a:cubicBezTo>
                  <a:cubicBezTo>
                    <a:pt x="18" y="18"/>
                    <a:pt x="27" y="19"/>
                    <a:pt x="29" y="20"/>
                  </a:cubicBezTo>
                  <a:cubicBezTo>
                    <a:pt x="29" y="20"/>
                    <a:pt x="29" y="21"/>
                    <a:pt x="31" y="21"/>
                  </a:cubicBezTo>
                  <a:cubicBezTo>
                    <a:pt x="33" y="21"/>
                    <a:pt x="41" y="19"/>
                    <a:pt x="42" y="19"/>
                  </a:cubicBezTo>
                  <a:cubicBezTo>
                    <a:pt x="44" y="19"/>
                    <a:pt x="57" y="16"/>
                    <a:pt x="58" y="16"/>
                  </a:cubicBezTo>
                  <a:cubicBezTo>
                    <a:pt x="59" y="15"/>
                    <a:pt x="57" y="8"/>
                    <a:pt x="56" y="7"/>
                  </a:cubicBezTo>
                  <a:cubicBezTo>
                    <a:pt x="56" y="6"/>
                    <a:pt x="37" y="8"/>
                    <a:pt x="33" y="9"/>
                  </a:cubicBezTo>
                  <a:cubicBezTo>
                    <a:pt x="33" y="9"/>
                    <a:pt x="25" y="8"/>
                    <a:pt x="24" y="8"/>
                  </a:cubicBezTo>
                  <a:cubicBezTo>
                    <a:pt x="23" y="8"/>
                    <a:pt x="20" y="8"/>
                    <a:pt x="20" y="8"/>
                  </a:cubicBezTo>
                  <a:cubicBezTo>
                    <a:pt x="20" y="8"/>
                    <a:pt x="20" y="6"/>
                    <a:pt x="19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1"/>
                    <a:pt x="8" y="1"/>
                    <a:pt x="7" y="1"/>
                  </a:cubicBezTo>
                  <a:cubicBezTo>
                    <a:pt x="6" y="0"/>
                    <a:pt x="2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3" name="Freeform 298"/>
            <p:cNvSpPr>
              <a:spLocks noChangeArrowheads="1"/>
            </p:cNvSpPr>
            <p:nvPr/>
          </p:nvSpPr>
          <p:spPr bwMode="auto">
            <a:xfrm>
              <a:off x="4537076" y="4086226"/>
              <a:ext cx="993775" cy="1052513"/>
            </a:xfrm>
            <a:custGeom>
              <a:avLst/>
              <a:gdLst>
                <a:gd name="T0" fmla="*/ 55 w 57"/>
                <a:gd name="T1" fmla="*/ 7 h 61"/>
                <a:gd name="T2" fmla="*/ 33 w 57"/>
                <a:gd name="T3" fmla="*/ 9 h 61"/>
                <a:gd name="T4" fmla="*/ 23 w 57"/>
                <a:gd name="T5" fmla="*/ 15 h 61"/>
                <a:gd name="T6" fmla="*/ 29 w 57"/>
                <a:gd name="T7" fmla="*/ 9 h 61"/>
                <a:gd name="T8" fmla="*/ 22 w 57"/>
                <a:gd name="T9" fmla="*/ 15 h 61"/>
                <a:gd name="T10" fmla="*/ 26 w 57"/>
                <a:gd name="T11" fmla="*/ 9 h 61"/>
                <a:gd name="T12" fmla="*/ 20 w 57"/>
                <a:gd name="T13" fmla="*/ 15 h 61"/>
                <a:gd name="T14" fmla="*/ 21 w 57"/>
                <a:gd name="T15" fmla="*/ 9 h 61"/>
                <a:gd name="T16" fmla="*/ 22 w 57"/>
                <a:gd name="T17" fmla="*/ 9 h 61"/>
                <a:gd name="T18" fmla="*/ 20 w 57"/>
                <a:gd name="T19" fmla="*/ 9 h 61"/>
                <a:gd name="T20" fmla="*/ 18 w 57"/>
                <a:gd name="T21" fmla="*/ 13 h 61"/>
                <a:gd name="T22" fmla="*/ 19 w 57"/>
                <a:gd name="T23" fmla="*/ 8 h 61"/>
                <a:gd name="T24" fmla="*/ 16 w 57"/>
                <a:gd name="T25" fmla="*/ 10 h 61"/>
                <a:gd name="T26" fmla="*/ 16 w 57"/>
                <a:gd name="T27" fmla="*/ 11 h 61"/>
                <a:gd name="T28" fmla="*/ 16 w 57"/>
                <a:gd name="T29" fmla="*/ 1 h 61"/>
                <a:gd name="T30" fmla="*/ 15 w 57"/>
                <a:gd name="T31" fmla="*/ 1 h 61"/>
                <a:gd name="T32" fmla="*/ 12 w 57"/>
                <a:gd name="T33" fmla="*/ 0 h 61"/>
                <a:gd name="T34" fmla="*/ 11 w 57"/>
                <a:gd name="T35" fmla="*/ 1 h 61"/>
                <a:gd name="T36" fmla="*/ 7 w 57"/>
                <a:gd name="T37" fmla="*/ 1 h 61"/>
                <a:gd name="T38" fmla="*/ 10 w 57"/>
                <a:gd name="T39" fmla="*/ 3 h 61"/>
                <a:gd name="T40" fmla="*/ 1 w 57"/>
                <a:gd name="T41" fmla="*/ 0 h 61"/>
                <a:gd name="T42" fmla="*/ 0 w 57"/>
                <a:gd name="T43" fmla="*/ 1 h 61"/>
                <a:gd name="T44" fmla="*/ 0 w 57"/>
                <a:gd name="T45" fmla="*/ 1 h 61"/>
                <a:gd name="T46" fmla="*/ 4 w 57"/>
                <a:gd name="T47" fmla="*/ 4 h 61"/>
                <a:gd name="T48" fmla="*/ 2 w 57"/>
                <a:gd name="T49" fmla="*/ 16 h 61"/>
                <a:gd name="T50" fmla="*/ 1 w 57"/>
                <a:gd name="T51" fmla="*/ 24 h 61"/>
                <a:gd name="T52" fmla="*/ 2 w 57"/>
                <a:gd name="T53" fmla="*/ 27 h 61"/>
                <a:gd name="T54" fmla="*/ 3 w 57"/>
                <a:gd name="T55" fmla="*/ 30 h 61"/>
                <a:gd name="T56" fmla="*/ 5 w 57"/>
                <a:gd name="T57" fmla="*/ 17 h 61"/>
                <a:gd name="T58" fmla="*/ 6 w 57"/>
                <a:gd name="T59" fmla="*/ 5 h 61"/>
                <a:gd name="T60" fmla="*/ 6 w 57"/>
                <a:gd name="T61" fmla="*/ 18 h 61"/>
                <a:gd name="T62" fmla="*/ 6 w 57"/>
                <a:gd name="T63" fmla="*/ 31 h 61"/>
                <a:gd name="T64" fmla="*/ 16 w 57"/>
                <a:gd name="T65" fmla="*/ 55 h 61"/>
                <a:gd name="T66" fmla="*/ 21 w 57"/>
                <a:gd name="T67" fmla="*/ 61 h 61"/>
                <a:gd name="T68" fmla="*/ 19 w 57"/>
                <a:gd name="T69" fmla="*/ 38 h 61"/>
                <a:gd name="T70" fmla="*/ 18 w 57"/>
                <a:gd name="T71" fmla="*/ 17 h 61"/>
                <a:gd name="T72" fmla="*/ 25 w 57"/>
                <a:gd name="T73" fmla="*/ 16 h 61"/>
                <a:gd name="T74" fmla="*/ 32 w 57"/>
                <a:gd name="T75" fmla="*/ 15 h 61"/>
                <a:gd name="T76" fmla="*/ 31 w 57"/>
                <a:gd name="T77" fmla="*/ 17 h 61"/>
                <a:gd name="T78" fmla="*/ 39 w 57"/>
                <a:gd name="T79" fmla="*/ 16 h 61"/>
                <a:gd name="T80" fmla="*/ 57 w 57"/>
                <a:gd name="T81" fmla="*/ 14 h 61"/>
                <a:gd name="T82" fmla="*/ 55 w 57"/>
                <a:gd name="T8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" h="61">
                  <a:moveTo>
                    <a:pt x="55" y="7"/>
                  </a:moveTo>
                  <a:cubicBezTo>
                    <a:pt x="54" y="6"/>
                    <a:pt x="33" y="9"/>
                    <a:pt x="33" y="9"/>
                  </a:cubicBezTo>
                  <a:cubicBezTo>
                    <a:pt x="33" y="9"/>
                    <a:pt x="26" y="15"/>
                    <a:pt x="23" y="15"/>
                  </a:cubicBezTo>
                  <a:cubicBezTo>
                    <a:pt x="23" y="15"/>
                    <a:pt x="31" y="11"/>
                    <a:pt x="29" y="9"/>
                  </a:cubicBezTo>
                  <a:cubicBezTo>
                    <a:pt x="28" y="7"/>
                    <a:pt x="22" y="15"/>
                    <a:pt x="22" y="15"/>
                  </a:cubicBezTo>
                  <a:cubicBezTo>
                    <a:pt x="22" y="15"/>
                    <a:pt x="23" y="11"/>
                    <a:pt x="26" y="9"/>
                  </a:cubicBezTo>
                  <a:cubicBezTo>
                    <a:pt x="26" y="9"/>
                    <a:pt x="23" y="8"/>
                    <a:pt x="20" y="15"/>
                  </a:cubicBezTo>
                  <a:cubicBezTo>
                    <a:pt x="20" y="15"/>
                    <a:pt x="20" y="11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0" y="9"/>
                  </a:cubicBezTo>
                  <a:cubicBezTo>
                    <a:pt x="19" y="10"/>
                    <a:pt x="18" y="13"/>
                    <a:pt x="18" y="13"/>
                  </a:cubicBezTo>
                  <a:cubicBezTo>
                    <a:pt x="18" y="13"/>
                    <a:pt x="17" y="8"/>
                    <a:pt x="19" y="8"/>
                  </a:cubicBezTo>
                  <a:cubicBezTo>
                    <a:pt x="19" y="8"/>
                    <a:pt x="16" y="6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5"/>
                    <a:pt x="12" y="4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7" y="1"/>
                    <a:pt x="7" y="1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0" y="3"/>
                    <a:pt x="4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4"/>
                    <a:pt x="4" y="4"/>
                  </a:cubicBezTo>
                  <a:cubicBezTo>
                    <a:pt x="5" y="5"/>
                    <a:pt x="2" y="8"/>
                    <a:pt x="2" y="16"/>
                  </a:cubicBezTo>
                  <a:cubicBezTo>
                    <a:pt x="2" y="19"/>
                    <a:pt x="2" y="22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8"/>
                    <a:pt x="3" y="3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30"/>
                    <a:pt x="6" y="31"/>
                  </a:cubicBezTo>
                  <a:cubicBezTo>
                    <a:pt x="8" y="32"/>
                    <a:pt x="15" y="54"/>
                    <a:pt x="16" y="55"/>
                  </a:cubicBezTo>
                  <a:cubicBezTo>
                    <a:pt x="17" y="55"/>
                    <a:pt x="21" y="61"/>
                    <a:pt x="21" y="61"/>
                  </a:cubicBezTo>
                  <a:cubicBezTo>
                    <a:pt x="21" y="61"/>
                    <a:pt x="19" y="39"/>
                    <a:pt x="19" y="38"/>
                  </a:cubicBezTo>
                  <a:cubicBezTo>
                    <a:pt x="19" y="36"/>
                    <a:pt x="18" y="17"/>
                    <a:pt x="18" y="17"/>
                  </a:cubicBezTo>
                  <a:cubicBezTo>
                    <a:pt x="18" y="17"/>
                    <a:pt x="24" y="17"/>
                    <a:pt x="25" y="16"/>
                  </a:cubicBezTo>
                  <a:cubicBezTo>
                    <a:pt x="26" y="16"/>
                    <a:pt x="31" y="15"/>
                    <a:pt x="32" y="15"/>
                  </a:cubicBezTo>
                  <a:cubicBezTo>
                    <a:pt x="32" y="15"/>
                    <a:pt x="30" y="16"/>
                    <a:pt x="31" y="17"/>
                  </a:cubicBezTo>
                  <a:cubicBezTo>
                    <a:pt x="32" y="18"/>
                    <a:pt x="37" y="17"/>
                    <a:pt x="39" y="16"/>
                  </a:cubicBezTo>
                  <a:cubicBezTo>
                    <a:pt x="40" y="16"/>
                    <a:pt x="57" y="14"/>
                    <a:pt x="57" y="14"/>
                  </a:cubicBezTo>
                  <a:cubicBezTo>
                    <a:pt x="57" y="14"/>
                    <a:pt x="57" y="8"/>
                    <a:pt x="55" y="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4" name="Freeform 299"/>
            <p:cNvSpPr>
              <a:spLocks noChangeArrowheads="1"/>
            </p:cNvSpPr>
            <p:nvPr/>
          </p:nvSpPr>
          <p:spPr bwMode="auto">
            <a:xfrm>
              <a:off x="4344988" y="4086226"/>
              <a:ext cx="157163" cy="708025"/>
            </a:xfrm>
            <a:custGeom>
              <a:avLst/>
              <a:gdLst>
                <a:gd name="T0" fmla="*/ 0 w 9"/>
                <a:gd name="T1" fmla="*/ 37 h 41"/>
                <a:gd name="T2" fmla="*/ 5 w 9"/>
                <a:gd name="T3" fmla="*/ 41 h 41"/>
                <a:gd name="T4" fmla="*/ 9 w 9"/>
                <a:gd name="T5" fmla="*/ 36 h 41"/>
                <a:gd name="T6" fmla="*/ 8 w 9"/>
                <a:gd name="T7" fmla="*/ 9 h 41"/>
                <a:gd name="T8" fmla="*/ 6 w 9"/>
                <a:gd name="T9" fmla="*/ 5 h 41"/>
                <a:gd name="T10" fmla="*/ 7 w 9"/>
                <a:gd name="T11" fmla="*/ 3 h 41"/>
                <a:gd name="T12" fmla="*/ 5 w 9"/>
                <a:gd name="T13" fmla="*/ 1 h 41"/>
                <a:gd name="T14" fmla="*/ 3 w 9"/>
                <a:gd name="T15" fmla="*/ 5 h 41"/>
                <a:gd name="T16" fmla="*/ 1 w 9"/>
                <a:gd name="T17" fmla="*/ 9 h 41"/>
                <a:gd name="T18" fmla="*/ 0 w 9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1">
                  <a:moveTo>
                    <a:pt x="0" y="37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10"/>
                    <a:pt x="8" y="9"/>
                  </a:cubicBezTo>
                  <a:cubicBezTo>
                    <a:pt x="8" y="8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0"/>
                    <a:pt x="5" y="1"/>
                  </a:cubicBezTo>
                  <a:cubicBezTo>
                    <a:pt x="3" y="2"/>
                    <a:pt x="3" y="5"/>
                    <a:pt x="3" y="5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9495" name="组合 68"/>
          <p:cNvGrpSpPr/>
          <p:nvPr/>
        </p:nvGrpSpPr>
        <p:grpSpPr bwMode="auto">
          <a:xfrm>
            <a:off x="6589713" y="1679575"/>
            <a:ext cx="466725" cy="1633538"/>
            <a:chOff x="2376488" y="3625851"/>
            <a:chExt cx="835025" cy="2920999"/>
          </a:xfrm>
        </p:grpSpPr>
        <p:sp>
          <p:nvSpPr>
            <p:cNvPr id="19496" name="AutoShape 202"/>
            <p:cNvSpPr>
              <a:spLocks noChangeAspect="1" noChangeArrowheads="1" noTextEdit="1"/>
            </p:cNvSpPr>
            <p:nvPr/>
          </p:nvSpPr>
          <p:spPr bwMode="auto">
            <a:xfrm>
              <a:off x="2376488" y="3675063"/>
              <a:ext cx="835025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7" name="Freeform 204"/>
            <p:cNvSpPr>
              <a:spLocks noChangeArrowheads="1"/>
            </p:cNvSpPr>
            <p:nvPr/>
          </p:nvSpPr>
          <p:spPr bwMode="auto">
            <a:xfrm>
              <a:off x="2681288" y="5597525"/>
              <a:ext cx="227013" cy="830262"/>
            </a:xfrm>
            <a:custGeom>
              <a:avLst/>
              <a:gdLst>
                <a:gd name="T0" fmla="*/ 0 w 9"/>
                <a:gd name="T1" fmla="*/ 34 h 35"/>
                <a:gd name="T2" fmla="*/ 6 w 9"/>
                <a:gd name="T3" fmla="*/ 30 h 35"/>
                <a:gd name="T4" fmla="*/ 8 w 9"/>
                <a:gd name="T5" fmla="*/ 26 h 35"/>
                <a:gd name="T6" fmla="*/ 7 w 9"/>
                <a:gd name="T7" fmla="*/ 21 h 35"/>
                <a:gd name="T8" fmla="*/ 9 w 9"/>
                <a:gd name="T9" fmla="*/ 13 h 35"/>
                <a:gd name="T10" fmla="*/ 5 w 9"/>
                <a:gd name="T11" fmla="*/ 0 h 35"/>
                <a:gd name="T12" fmla="*/ 0 w 9"/>
                <a:gd name="T13" fmla="*/ 0 h 35"/>
                <a:gd name="T14" fmla="*/ 1 w 9"/>
                <a:gd name="T15" fmla="*/ 4 h 35"/>
                <a:gd name="T16" fmla="*/ 3 w 9"/>
                <a:gd name="T17" fmla="*/ 24 h 35"/>
                <a:gd name="T18" fmla="*/ 3 w 9"/>
                <a:gd name="T19" fmla="*/ 27 h 35"/>
                <a:gd name="T20" fmla="*/ 1 w 9"/>
                <a:gd name="T21" fmla="*/ 32 h 35"/>
                <a:gd name="T22" fmla="*/ 0 w 9"/>
                <a:gd name="T2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5">
                  <a:moveTo>
                    <a:pt x="0" y="34"/>
                  </a:moveTo>
                  <a:cubicBezTo>
                    <a:pt x="0" y="34"/>
                    <a:pt x="5" y="35"/>
                    <a:pt x="6" y="30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1" y="4"/>
                    <a:pt x="3" y="23"/>
                    <a:pt x="3" y="24"/>
                  </a:cubicBezTo>
                  <a:cubicBezTo>
                    <a:pt x="3" y="25"/>
                    <a:pt x="3" y="27"/>
                    <a:pt x="3" y="27"/>
                  </a:cubicBezTo>
                  <a:cubicBezTo>
                    <a:pt x="3" y="28"/>
                    <a:pt x="2" y="31"/>
                    <a:pt x="1" y="32"/>
                  </a:cubicBezTo>
                  <a:cubicBezTo>
                    <a:pt x="1" y="32"/>
                    <a:pt x="1" y="33"/>
                    <a:pt x="0" y="3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8" name="Freeform 205"/>
            <p:cNvSpPr>
              <a:spLocks noChangeArrowheads="1"/>
            </p:cNvSpPr>
            <p:nvPr/>
          </p:nvSpPr>
          <p:spPr bwMode="auto">
            <a:xfrm>
              <a:off x="2806701" y="6215063"/>
              <a:ext cx="76200" cy="166687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5 h 7"/>
                <a:gd name="T4" fmla="*/ 2 w 3"/>
                <a:gd name="T5" fmla="*/ 0 h 7"/>
                <a:gd name="T6" fmla="*/ 3 w 3"/>
                <a:gd name="T7" fmla="*/ 0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1" y="5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99" name="Freeform 206"/>
            <p:cNvSpPr>
              <a:spLocks noChangeArrowheads="1"/>
            </p:cNvSpPr>
            <p:nvPr/>
          </p:nvSpPr>
          <p:spPr bwMode="auto">
            <a:xfrm>
              <a:off x="2630488" y="6334125"/>
              <a:ext cx="227013" cy="165100"/>
            </a:xfrm>
            <a:custGeom>
              <a:avLst/>
              <a:gdLst>
                <a:gd name="T0" fmla="*/ 0 w 9"/>
                <a:gd name="T1" fmla="*/ 5 h 7"/>
                <a:gd name="T2" fmla="*/ 0 w 9"/>
                <a:gd name="T3" fmla="*/ 6 h 7"/>
                <a:gd name="T4" fmla="*/ 3 w 9"/>
                <a:gd name="T5" fmla="*/ 6 h 7"/>
                <a:gd name="T6" fmla="*/ 8 w 9"/>
                <a:gd name="T7" fmla="*/ 2 h 7"/>
                <a:gd name="T8" fmla="*/ 9 w 9"/>
                <a:gd name="T9" fmla="*/ 0 h 7"/>
                <a:gd name="T10" fmla="*/ 5 w 9"/>
                <a:gd name="T11" fmla="*/ 3 h 7"/>
                <a:gd name="T12" fmla="*/ 2 w 9"/>
                <a:gd name="T13" fmla="*/ 3 h 7"/>
                <a:gd name="T14" fmla="*/ 0 w 9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4" y="3"/>
                    <a:pt x="2" y="3"/>
                    <a:pt x="2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0" name="Freeform 207"/>
            <p:cNvSpPr>
              <a:spLocks noChangeArrowheads="1"/>
            </p:cNvSpPr>
            <p:nvPr/>
          </p:nvSpPr>
          <p:spPr bwMode="auto">
            <a:xfrm>
              <a:off x="2681288" y="5597525"/>
              <a:ext cx="227013" cy="665162"/>
            </a:xfrm>
            <a:custGeom>
              <a:avLst/>
              <a:gdLst>
                <a:gd name="T0" fmla="*/ 0 w 9"/>
                <a:gd name="T1" fmla="*/ 0 h 28"/>
                <a:gd name="T2" fmla="*/ 0 w 9"/>
                <a:gd name="T3" fmla="*/ 2 h 28"/>
                <a:gd name="T4" fmla="*/ 1 w 9"/>
                <a:gd name="T5" fmla="*/ 1 h 28"/>
                <a:gd name="T6" fmla="*/ 6 w 9"/>
                <a:gd name="T7" fmla="*/ 4 h 28"/>
                <a:gd name="T8" fmla="*/ 7 w 9"/>
                <a:gd name="T9" fmla="*/ 14 h 28"/>
                <a:gd name="T10" fmla="*/ 6 w 9"/>
                <a:gd name="T11" fmla="*/ 22 h 28"/>
                <a:gd name="T12" fmla="*/ 5 w 9"/>
                <a:gd name="T13" fmla="*/ 27 h 28"/>
                <a:gd name="T14" fmla="*/ 6 w 9"/>
                <a:gd name="T15" fmla="*/ 27 h 28"/>
                <a:gd name="T16" fmla="*/ 7 w 9"/>
                <a:gd name="T17" fmla="*/ 27 h 28"/>
                <a:gd name="T18" fmla="*/ 8 w 9"/>
                <a:gd name="T19" fmla="*/ 26 h 28"/>
                <a:gd name="T20" fmla="*/ 7 w 9"/>
                <a:gd name="T21" fmla="*/ 21 h 28"/>
                <a:gd name="T22" fmla="*/ 9 w 9"/>
                <a:gd name="T23" fmla="*/ 13 h 28"/>
                <a:gd name="T24" fmla="*/ 5 w 9"/>
                <a:gd name="T25" fmla="*/ 0 h 28"/>
                <a:gd name="T26" fmla="*/ 0 w 9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5" y="3"/>
                    <a:pt x="6" y="4"/>
                  </a:cubicBezTo>
                  <a:cubicBezTo>
                    <a:pt x="6" y="6"/>
                    <a:pt x="7" y="12"/>
                    <a:pt x="7" y="14"/>
                  </a:cubicBezTo>
                  <a:cubicBezTo>
                    <a:pt x="6" y="16"/>
                    <a:pt x="6" y="21"/>
                    <a:pt x="6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5" y="27"/>
                    <a:pt x="5" y="28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1" name="Freeform 208"/>
            <p:cNvSpPr>
              <a:spLocks noChangeArrowheads="1"/>
            </p:cNvSpPr>
            <p:nvPr/>
          </p:nvSpPr>
          <p:spPr bwMode="auto">
            <a:xfrm>
              <a:off x="2705101" y="5692775"/>
              <a:ext cx="76200" cy="23812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2" name="Freeform 209"/>
            <p:cNvSpPr>
              <a:spLocks noChangeArrowheads="1"/>
            </p:cNvSpPr>
            <p:nvPr/>
          </p:nvSpPr>
          <p:spPr bwMode="auto">
            <a:xfrm>
              <a:off x="2781301" y="5573713"/>
              <a:ext cx="328613" cy="901700"/>
            </a:xfrm>
            <a:custGeom>
              <a:avLst/>
              <a:gdLst>
                <a:gd name="T0" fmla="*/ 0 w 13"/>
                <a:gd name="T1" fmla="*/ 37 h 38"/>
                <a:gd name="T2" fmla="*/ 2 w 13"/>
                <a:gd name="T3" fmla="*/ 31 h 38"/>
                <a:gd name="T4" fmla="*/ 4 w 13"/>
                <a:gd name="T5" fmla="*/ 25 h 38"/>
                <a:gd name="T6" fmla="*/ 3 w 13"/>
                <a:gd name="T7" fmla="*/ 6 h 38"/>
                <a:gd name="T8" fmla="*/ 2 w 13"/>
                <a:gd name="T9" fmla="*/ 1 h 38"/>
                <a:gd name="T10" fmla="*/ 10 w 13"/>
                <a:gd name="T11" fmla="*/ 0 h 38"/>
                <a:gd name="T12" fmla="*/ 11 w 13"/>
                <a:gd name="T13" fmla="*/ 5 h 38"/>
                <a:gd name="T14" fmla="*/ 11 w 13"/>
                <a:gd name="T15" fmla="*/ 18 h 38"/>
                <a:gd name="T16" fmla="*/ 9 w 13"/>
                <a:gd name="T17" fmla="*/ 29 h 38"/>
                <a:gd name="T18" fmla="*/ 4 w 13"/>
                <a:gd name="T19" fmla="*/ 38 h 38"/>
                <a:gd name="T20" fmla="*/ 0 w 13"/>
                <a:gd name="T2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8">
                  <a:moveTo>
                    <a:pt x="0" y="37"/>
                  </a:moveTo>
                  <a:cubicBezTo>
                    <a:pt x="0" y="37"/>
                    <a:pt x="2" y="32"/>
                    <a:pt x="2" y="31"/>
                  </a:cubicBezTo>
                  <a:cubicBezTo>
                    <a:pt x="3" y="29"/>
                    <a:pt x="4" y="25"/>
                    <a:pt x="4" y="25"/>
                  </a:cubicBezTo>
                  <a:cubicBezTo>
                    <a:pt x="4" y="24"/>
                    <a:pt x="4" y="7"/>
                    <a:pt x="3" y="6"/>
                  </a:cubicBezTo>
                  <a:cubicBezTo>
                    <a:pt x="2" y="5"/>
                    <a:pt x="1" y="2"/>
                    <a:pt x="2" y="1"/>
                  </a:cubicBezTo>
                  <a:cubicBezTo>
                    <a:pt x="2" y="1"/>
                    <a:pt x="10" y="0"/>
                    <a:pt x="10" y="0"/>
                  </a:cubicBezTo>
                  <a:cubicBezTo>
                    <a:pt x="10" y="0"/>
                    <a:pt x="10" y="4"/>
                    <a:pt x="11" y="5"/>
                  </a:cubicBezTo>
                  <a:cubicBezTo>
                    <a:pt x="11" y="6"/>
                    <a:pt x="13" y="13"/>
                    <a:pt x="11" y="18"/>
                  </a:cubicBezTo>
                  <a:cubicBezTo>
                    <a:pt x="9" y="24"/>
                    <a:pt x="8" y="26"/>
                    <a:pt x="9" y="29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3" name="Freeform 210"/>
            <p:cNvSpPr>
              <a:spLocks noChangeArrowheads="1"/>
            </p:cNvSpPr>
            <p:nvPr/>
          </p:nvSpPr>
          <p:spPr bwMode="auto">
            <a:xfrm>
              <a:off x="2933701" y="5597525"/>
              <a:ext cx="176213" cy="665162"/>
            </a:xfrm>
            <a:custGeom>
              <a:avLst/>
              <a:gdLst>
                <a:gd name="T0" fmla="*/ 2 w 7"/>
                <a:gd name="T1" fmla="*/ 1 h 28"/>
                <a:gd name="T2" fmla="*/ 3 w 7"/>
                <a:gd name="T3" fmla="*/ 6 h 28"/>
                <a:gd name="T4" fmla="*/ 2 w 7"/>
                <a:gd name="T5" fmla="*/ 22 h 28"/>
                <a:gd name="T6" fmla="*/ 2 w 7"/>
                <a:gd name="T7" fmla="*/ 28 h 28"/>
                <a:gd name="T8" fmla="*/ 3 w 7"/>
                <a:gd name="T9" fmla="*/ 27 h 28"/>
                <a:gd name="T10" fmla="*/ 3 w 7"/>
                <a:gd name="T11" fmla="*/ 27 h 28"/>
                <a:gd name="T12" fmla="*/ 5 w 7"/>
                <a:gd name="T13" fmla="*/ 17 h 28"/>
                <a:gd name="T14" fmla="*/ 5 w 7"/>
                <a:gd name="T15" fmla="*/ 4 h 28"/>
                <a:gd name="T16" fmla="*/ 4 w 7"/>
                <a:gd name="T17" fmla="*/ 0 h 28"/>
                <a:gd name="T18" fmla="*/ 2 w 7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8">
                  <a:moveTo>
                    <a:pt x="2" y="1"/>
                  </a:moveTo>
                  <a:cubicBezTo>
                    <a:pt x="2" y="1"/>
                    <a:pt x="3" y="5"/>
                    <a:pt x="3" y="6"/>
                  </a:cubicBezTo>
                  <a:cubicBezTo>
                    <a:pt x="4" y="6"/>
                    <a:pt x="5" y="15"/>
                    <a:pt x="2" y="22"/>
                  </a:cubicBezTo>
                  <a:cubicBezTo>
                    <a:pt x="2" y="22"/>
                    <a:pt x="0" y="26"/>
                    <a:pt x="2" y="28"/>
                  </a:cubicBezTo>
                  <a:cubicBezTo>
                    <a:pt x="2" y="28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4"/>
                    <a:pt x="3" y="22"/>
                    <a:pt x="5" y="17"/>
                  </a:cubicBezTo>
                  <a:cubicBezTo>
                    <a:pt x="7" y="12"/>
                    <a:pt x="5" y="5"/>
                    <a:pt x="5" y="4"/>
                  </a:cubicBezTo>
                  <a:cubicBezTo>
                    <a:pt x="4" y="4"/>
                    <a:pt x="4" y="1"/>
                    <a:pt x="4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4" name="Freeform 211"/>
            <p:cNvSpPr>
              <a:spLocks noChangeArrowheads="1"/>
            </p:cNvSpPr>
            <p:nvPr/>
          </p:nvSpPr>
          <p:spPr bwMode="auto">
            <a:xfrm>
              <a:off x="2554288" y="4741863"/>
              <a:ext cx="530225" cy="974725"/>
            </a:xfrm>
            <a:custGeom>
              <a:avLst/>
              <a:gdLst>
                <a:gd name="T0" fmla="*/ 0 w 21"/>
                <a:gd name="T1" fmla="*/ 5 h 41"/>
                <a:gd name="T2" fmla="*/ 4 w 21"/>
                <a:gd name="T3" fmla="*/ 38 h 41"/>
                <a:gd name="T4" fmla="*/ 19 w 21"/>
                <a:gd name="T5" fmla="*/ 38 h 41"/>
                <a:gd name="T6" fmla="*/ 20 w 21"/>
                <a:gd name="T7" fmla="*/ 17 h 41"/>
                <a:gd name="T8" fmla="*/ 21 w 21"/>
                <a:gd name="T9" fmla="*/ 7 h 41"/>
                <a:gd name="T10" fmla="*/ 19 w 21"/>
                <a:gd name="T11" fmla="*/ 3 h 41"/>
                <a:gd name="T12" fmla="*/ 3 w 21"/>
                <a:gd name="T13" fmla="*/ 0 h 41"/>
                <a:gd name="T14" fmla="*/ 0 w 21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1">
                  <a:moveTo>
                    <a:pt x="0" y="5"/>
                  </a:moveTo>
                  <a:cubicBezTo>
                    <a:pt x="0" y="5"/>
                    <a:pt x="2" y="33"/>
                    <a:pt x="4" y="38"/>
                  </a:cubicBezTo>
                  <a:cubicBezTo>
                    <a:pt x="4" y="38"/>
                    <a:pt x="15" y="41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9"/>
                    <a:pt x="21" y="7"/>
                  </a:cubicBezTo>
                  <a:cubicBezTo>
                    <a:pt x="20" y="6"/>
                    <a:pt x="19" y="3"/>
                    <a:pt x="19" y="3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5" name="Freeform 212"/>
            <p:cNvSpPr>
              <a:spLocks noChangeArrowheads="1"/>
            </p:cNvSpPr>
            <p:nvPr/>
          </p:nvSpPr>
          <p:spPr bwMode="auto">
            <a:xfrm>
              <a:off x="2832101" y="3935413"/>
              <a:ext cx="152400" cy="119062"/>
            </a:xfrm>
            <a:custGeom>
              <a:avLst/>
              <a:gdLst>
                <a:gd name="T0" fmla="*/ 0 w 96"/>
                <a:gd name="T1" fmla="*/ 45 h 75"/>
                <a:gd name="T2" fmla="*/ 16 w 96"/>
                <a:gd name="T3" fmla="*/ 75 h 75"/>
                <a:gd name="T4" fmla="*/ 64 w 96"/>
                <a:gd name="T5" fmla="*/ 75 h 75"/>
                <a:gd name="T6" fmla="*/ 96 w 96"/>
                <a:gd name="T7" fmla="*/ 0 h 75"/>
                <a:gd name="T8" fmla="*/ 64 w 96"/>
                <a:gd name="T9" fmla="*/ 0 h 75"/>
                <a:gd name="T10" fmla="*/ 0 w 96"/>
                <a:gd name="T11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5">
                  <a:moveTo>
                    <a:pt x="0" y="45"/>
                  </a:moveTo>
                  <a:lnTo>
                    <a:pt x="16" y="75"/>
                  </a:lnTo>
                  <a:lnTo>
                    <a:pt x="64" y="7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6" name="Freeform 213"/>
            <p:cNvSpPr>
              <a:spLocks noChangeArrowheads="1"/>
            </p:cNvSpPr>
            <p:nvPr/>
          </p:nvSpPr>
          <p:spPr bwMode="auto">
            <a:xfrm>
              <a:off x="2681288" y="3673476"/>
              <a:ext cx="176213" cy="474662"/>
            </a:xfrm>
            <a:custGeom>
              <a:avLst/>
              <a:gdLst>
                <a:gd name="T0" fmla="*/ 6 w 7"/>
                <a:gd name="T1" fmla="*/ 20 h 20"/>
                <a:gd name="T2" fmla="*/ 3 w 7"/>
                <a:gd name="T3" fmla="*/ 16 h 20"/>
                <a:gd name="T4" fmla="*/ 3 w 7"/>
                <a:gd name="T5" fmla="*/ 13 h 20"/>
                <a:gd name="T6" fmla="*/ 2 w 7"/>
                <a:gd name="T7" fmla="*/ 9 h 20"/>
                <a:gd name="T8" fmla="*/ 3 w 7"/>
                <a:gd name="T9" fmla="*/ 1 h 20"/>
                <a:gd name="T10" fmla="*/ 7 w 7"/>
                <a:gd name="T11" fmla="*/ 0 h 20"/>
                <a:gd name="T12" fmla="*/ 6 w 7"/>
                <a:gd name="T13" fmla="*/ 2 h 20"/>
                <a:gd name="T14" fmla="*/ 7 w 7"/>
                <a:gd name="T15" fmla="*/ 16 h 20"/>
                <a:gd name="T16" fmla="*/ 6 w 7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0">
                  <a:moveTo>
                    <a:pt x="6" y="20"/>
                  </a:moveTo>
                  <a:cubicBezTo>
                    <a:pt x="6" y="20"/>
                    <a:pt x="4" y="17"/>
                    <a:pt x="3" y="16"/>
                  </a:cubicBezTo>
                  <a:cubicBezTo>
                    <a:pt x="2" y="15"/>
                    <a:pt x="3" y="13"/>
                    <a:pt x="3" y="13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8"/>
                    <a:pt x="0" y="3"/>
                    <a:pt x="3" y="1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3"/>
                    <a:pt x="7" y="16"/>
                    <a:pt x="7" y="1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7" name="Freeform 214"/>
            <p:cNvSpPr>
              <a:spLocks noChangeArrowheads="1"/>
            </p:cNvSpPr>
            <p:nvPr/>
          </p:nvSpPr>
          <p:spPr bwMode="auto">
            <a:xfrm>
              <a:off x="2730501" y="4030663"/>
              <a:ext cx="228600" cy="188912"/>
            </a:xfrm>
            <a:custGeom>
              <a:avLst/>
              <a:gdLst>
                <a:gd name="T0" fmla="*/ 0 w 9"/>
                <a:gd name="T1" fmla="*/ 7 h 8"/>
                <a:gd name="T2" fmla="*/ 2 w 9"/>
                <a:gd name="T3" fmla="*/ 2 h 8"/>
                <a:gd name="T4" fmla="*/ 4 w 9"/>
                <a:gd name="T5" fmla="*/ 1 h 8"/>
                <a:gd name="T6" fmla="*/ 7 w 9"/>
                <a:gd name="T7" fmla="*/ 0 h 8"/>
                <a:gd name="T8" fmla="*/ 9 w 9"/>
                <a:gd name="T9" fmla="*/ 2 h 8"/>
                <a:gd name="T10" fmla="*/ 2 w 9"/>
                <a:gd name="T11" fmla="*/ 8 h 8"/>
                <a:gd name="T12" fmla="*/ 0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cubicBezTo>
                    <a:pt x="0" y="7"/>
                    <a:pt x="1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8" name="Freeform 215"/>
            <p:cNvSpPr>
              <a:spLocks noChangeArrowheads="1"/>
            </p:cNvSpPr>
            <p:nvPr/>
          </p:nvSpPr>
          <p:spPr bwMode="auto">
            <a:xfrm>
              <a:off x="2554288" y="4741863"/>
              <a:ext cx="530225" cy="927100"/>
            </a:xfrm>
            <a:custGeom>
              <a:avLst/>
              <a:gdLst>
                <a:gd name="T0" fmla="*/ 19 w 21"/>
                <a:gd name="T1" fmla="*/ 3 h 39"/>
                <a:gd name="T2" fmla="*/ 3 w 21"/>
                <a:gd name="T3" fmla="*/ 0 h 39"/>
                <a:gd name="T4" fmla="*/ 0 w 21"/>
                <a:gd name="T5" fmla="*/ 5 h 39"/>
                <a:gd name="T6" fmla="*/ 0 w 21"/>
                <a:gd name="T7" fmla="*/ 8 h 39"/>
                <a:gd name="T8" fmla="*/ 2 w 21"/>
                <a:gd name="T9" fmla="*/ 7 h 39"/>
                <a:gd name="T10" fmla="*/ 4 w 21"/>
                <a:gd name="T11" fmla="*/ 4 h 39"/>
                <a:gd name="T12" fmla="*/ 4 w 21"/>
                <a:gd name="T13" fmla="*/ 6 h 39"/>
                <a:gd name="T14" fmla="*/ 8 w 21"/>
                <a:gd name="T15" fmla="*/ 7 h 39"/>
                <a:gd name="T16" fmla="*/ 18 w 21"/>
                <a:gd name="T17" fmla="*/ 7 h 39"/>
                <a:gd name="T18" fmla="*/ 19 w 21"/>
                <a:gd name="T19" fmla="*/ 8 h 39"/>
                <a:gd name="T20" fmla="*/ 15 w 21"/>
                <a:gd name="T21" fmla="*/ 8 h 39"/>
                <a:gd name="T22" fmla="*/ 19 w 21"/>
                <a:gd name="T23" fmla="*/ 10 h 39"/>
                <a:gd name="T24" fmla="*/ 19 w 21"/>
                <a:gd name="T25" fmla="*/ 12 h 39"/>
                <a:gd name="T26" fmla="*/ 18 w 21"/>
                <a:gd name="T27" fmla="*/ 16 h 39"/>
                <a:gd name="T28" fmla="*/ 19 w 21"/>
                <a:gd name="T29" fmla="*/ 31 h 39"/>
                <a:gd name="T30" fmla="*/ 17 w 21"/>
                <a:gd name="T31" fmla="*/ 39 h 39"/>
                <a:gd name="T32" fmla="*/ 19 w 21"/>
                <a:gd name="T33" fmla="*/ 38 h 39"/>
                <a:gd name="T34" fmla="*/ 20 w 21"/>
                <a:gd name="T35" fmla="*/ 17 h 39"/>
                <a:gd name="T36" fmla="*/ 21 w 21"/>
                <a:gd name="T37" fmla="*/ 7 h 39"/>
                <a:gd name="T38" fmla="*/ 19 w 21"/>
                <a:gd name="T3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39">
                  <a:moveTo>
                    <a:pt x="19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2" y="7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17" y="6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7" y="7"/>
                    <a:pt x="15" y="8"/>
                  </a:cubicBezTo>
                  <a:cubicBezTo>
                    <a:pt x="15" y="8"/>
                    <a:pt x="18" y="8"/>
                    <a:pt x="19" y="10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27"/>
                    <a:pt x="19" y="31"/>
                  </a:cubicBezTo>
                  <a:cubicBezTo>
                    <a:pt x="19" y="34"/>
                    <a:pt x="18" y="37"/>
                    <a:pt x="17" y="39"/>
                  </a:cubicBezTo>
                  <a:cubicBezTo>
                    <a:pt x="18" y="39"/>
                    <a:pt x="19" y="38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8"/>
                    <a:pt x="21" y="7"/>
                  </a:cubicBezTo>
                  <a:cubicBezTo>
                    <a:pt x="20" y="5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09" name="Freeform 216"/>
            <p:cNvSpPr>
              <a:spLocks noChangeArrowheads="1"/>
            </p:cNvSpPr>
            <p:nvPr/>
          </p:nvSpPr>
          <p:spPr bwMode="auto">
            <a:xfrm>
              <a:off x="2630488" y="4505325"/>
              <a:ext cx="454025" cy="403225"/>
            </a:xfrm>
            <a:custGeom>
              <a:avLst/>
              <a:gdLst>
                <a:gd name="T0" fmla="*/ 0 w 18"/>
                <a:gd name="T1" fmla="*/ 12 h 17"/>
                <a:gd name="T2" fmla="*/ 2 w 18"/>
                <a:gd name="T3" fmla="*/ 16 h 17"/>
                <a:gd name="T4" fmla="*/ 7 w 18"/>
                <a:gd name="T5" fmla="*/ 16 h 17"/>
                <a:gd name="T6" fmla="*/ 17 w 18"/>
                <a:gd name="T7" fmla="*/ 16 h 17"/>
                <a:gd name="T8" fmla="*/ 18 w 18"/>
                <a:gd name="T9" fmla="*/ 15 h 17"/>
                <a:gd name="T10" fmla="*/ 14 w 18"/>
                <a:gd name="T11" fmla="*/ 7 h 17"/>
                <a:gd name="T12" fmla="*/ 15 w 18"/>
                <a:gd name="T13" fmla="*/ 0 h 17"/>
                <a:gd name="T14" fmla="*/ 2 w 18"/>
                <a:gd name="T15" fmla="*/ 3 h 17"/>
                <a:gd name="T16" fmla="*/ 0 w 18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2"/>
                  </a:moveTo>
                  <a:cubicBezTo>
                    <a:pt x="0" y="12"/>
                    <a:pt x="0" y="16"/>
                    <a:pt x="2" y="16"/>
                  </a:cubicBezTo>
                  <a:cubicBezTo>
                    <a:pt x="4" y="16"/>
                    <a:pt x="6" y="17"/>
                    <a:pt x="7" y="16"/>
                  </a:cubicBezTo>
                  <a:cubicBezTo>
                    <a:pt x="9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4" y="10"/>
                    <a:pt x="14" y="7"/>
                  </a:cubicBezTo>
                  <a:cubicBezTo>
                    <a:pt x="14" y="4"/>
                    <a:pt x="15" y="0"/>
                    <a:pt x="15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0" name="Freeform 217"/>
            <p:cNvSpPr>
              <a:spLocks noChangeArrowheads="1"/>
            </p:cNvSpPr>
            <p:nvPr/>
          </p:nvSpPr>
          <p:spPr bwMode="auto">
            <a:xfrm>
              <a:off x="2755901" y="4648200"/>
              <a:ext cx="25400" cy="236537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10 h 10"/>
                <a:gd name="T4" fmla="*/ 1 w 1"/>
                <a:gd name="T5" fmla="*/ 0 h 10"/>
                <a:gd name="T6" fmla="*/ 0 w 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8"/>
                    <a:pt x="1" y="0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1" name="Freeform 218"/>
            <p:cNvSpPr>
              <a:spLocks noChangeArrowheads="1"/>
            </p:cNvSpPr>
            <p:nvPr/>
          </p:nvSpPr>
          <p:spPr bwMode="auto">
            <a:xfrm>
              <a:off x="2959101" y="4505325"/>
              <a:ext cx="125413" cy="379412"/>
            </a:xfrm>
            <a:custGeom>
              <a:avLst/>
              <a:gdLst>
                <a:gd name="T0" fmla="*/ 4 w 5"/>
                <a:gd name="T1" fmla="*/ 16 h 16"/>
                <a:gd name="T2" fmla="*/ 5 w 5"/>
                <a:gd name="T3" fmla="*/ 15 h 16"/>
                <a:gd name="T4" fmla="*/ 1 w 5"/>
                <a:gd name="T5" fmla="*/ 7 h 16"/>
                <a:gd name="T6" fmla="*/ 2 w 5"/>
                <a:gd name="T7" fmla="*/ 0 h 16"/>
                <a:gd name="T8" fmla="*/ 1 w 5"/>
                <a:gd name="T9" fmla="*/ 2 h 16"/>
                <a:gd name="T10" fmla="*/ 1 w 5"/>
                <a:gd name="T11" fmla="*/ 7 h 16"/>
                <a:gd name="T12" fmla="*/ 2 w 5"/>
                <a:gd name="T13" fmla="*/ 13 h 16"/>
                <a:gd name="T14" fmla="*/ 2 w 5"/>
                <a:gd name="T15" fmla="*/ 16 h 16"/>
                <a:gd name="T16" fmla="*/ 4 w 5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4" y="16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1" y="10"/>
                    <a:pt x="1" y="7"/>
                  </a:cubicBezTo>
                  <a:cubicBezTo>
                    <a:pt x="1" y="4"/>
                    <a:pt x="2" y="1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6"/>
                    <a:pt x="1" y="7"/>
                  </a:cubicBezTo>
                  <a:cubicBezTo>
                    <a:pt x="1" y="8"/>
                    <a:pt x="1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2" name="Freeform 219"/>
            <p:cNvSpPr>
              <a:spLocks noChangeArrowheads="1"/>
            </p:cNvSpPr>
            <p:nvPr/>
          </p:nvSpPr>
          <p:spPr bwMode="auto">
            <a:xfrm>
              <a:off x="2630488" y="4672013"/>
              <a:ext cx="74613" cy="16510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6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3" name="Freeform 220"/>
            <p:cNvSpPr>
              <a:spLocks noChangeArrowheads="1"/>
            </p:cNvSpPr>
            <p:nvPr/>
          </p:nvSpPr>
          <p:spPr bwMode="auto">
            <a:xfrm>
              <a:off x="2730501" y="4789488"/>
              <a:ext cx="25400" cy="952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0 h 4"/>
                <a:gd name="T4" fmla="*/ 0 w 1"/>
                <a:gd name="T5" fmla="*/ 4 h 4"/>
                <a:gd name="T6" fmla="*/ 1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4" name="Freeform 221"/>
            <p:cNvSpPr>
              <a:spLocks noChangeArrowheads="1"/>
            </p:cNvSpPr>
            <p:nvPr/>
          </p:nvSpPr>
          <p:spPr bwMode="auto">
            <a:xfrm>
              <a:off x="2528888" y="4648200"/>
              <a:ext cx="176213" cy="260350"/>
            </a:xfrm>
            <a:custGeom>
              <a:avLst/>
              <a:gdLst>
                <a:gd name="T0" fmla="*/ 0 w 7"/>
                <a:gd name="T1" fmla="*/ 10 h 11"/>
                <a:gd name="T2" fmla="*/ 3 w 7"/>
                <a:gd name="T3" fmla="*/ 10 h 11"/>
                <a:gd name="T4" fmla="*/ 7 w 7"/>
                <a:gd name="T5" fmla="*/ 0 h 11"/>
                <a:gd name="T6" fmla="*/ 2 w 7"/>
                <a:gd name="T7" fmla="*/ 0 h 11"/>
                <a:gd name="T8" fmla="*/ 0 w 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0"/>
                  </a:moveTo>
                  <a:cubicBezTo>
                    <a:pt x="0" y="10"/>
                    <a:pt x="2" y="11"/>
                    <a:pt x="3" y="10"/>
                  </a:cubicBezTo>
                  <a:cubicBezTo>
                    <a:pt x="3" y="9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5" name="Freeform 222"/>
            <p:cNvSpPr>
              <a:spLocks noChangeArrowheads="1"/>
            </p:cNvSpPr>
            <p:nvPr/>
          </p:nvSpPr>
          <p:spPr bwMode="auto">
            <a:xfrm>
              <a:off x="2427288" y="4078288"/>
              <a:ext cx="354013" cy="427037"/>
            </a:xfrm>
            <a:custGeom>
              <a:avLst/>
              <a:gdLst>
                <a:gd name="T0" fmla="*/ 0 w 14"/>
                <a:gd name="T1" fmla="*/ 18 h 18"/>
                <a:gd name="T2" fmla="*/ 0 w 14"/>
                <a:gd name="T3" fmla="*/ 16 h 18"/>
                <a:gd name="T4" fmla="*/ 3 w 14"/>
                <a:gd name="T5" fmla="*/ 13 h 18"/>
                <a:gd name="T6" fmla="*/ 6 w 14"/>
                <a:gd name="T7" fmla="*/ 8 h 18"/>
                <a:gd name="T8" fmla="*/ 8 w 14"/>
                <a:gd name="T9" fmla="*/ 3 h 18"/>
                <a:gd name="T10" fmla="*/ 11 w 14"/>
                <a:gd name="T11" fmla="*/ 2 h 18"/>
                <a:gd name="T12" fmla="*/ 13 w 14"/>
                <a:gd name="T13" fmla="*/ 0 h 18"/>
                <a:gd name="T14" fmla="*/ 14 w 14"/>
                <a:gd name="T15" fmla="*/ 0 h 18"/>
                <a:gd name="T16" fmla="*/ 12 w 14"/>
                <a:gd name="T17" fmla="*/ 5 h 18"/>
                <a:gd name="T18" fmla="*/ 5 w 14"/>
                <a:gd name="T19" fmla="*/ 15 h 18"/>
                <a:gd name="T20" fmla="*/ 0 w 14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cubicBezTo>
                    <a:pt x="0" y="18"/>
                    <a:pt x="0" y="16"/>
                    <a:pt x="0" y="16"/>
                  </a:cubicBezTo>
                  <a:cubicBezTo>
                    <a:pt x="1" y="15"/>
                    <a:pt x="2" y="13"/>
                    <a:pt x="3" y="13"/>
                  </a:cubicBezTo>
                  <a:cubicBezTo>
                    <a:pt x="3" y="12"/>
                    <a:pt x="5" y="9"/>
                    <a:pt x="6" y="8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2"/>
                    <a:pt x="11" y="2"/>
                    <a:pt x="11" y="2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3" y="4"/>
                    <a:pt x="12" y="5"/>
                  </a:cubicBezTo>
                  <a:cubicBezTo>
                    <a:pt x="11" y="6"/>
                    <a:pt x="5" y="15"/>
                    <a:pt x="5" y="15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6" name="Freeform 223"/>
            <p:cNvSpPr>
              <a:spLocks noChangeArrowheads="1"/>
            </p:cNvSpPr>
            <p:nvPr/>
          </p:nvSpPr>
          <p:spPr bwMode="auto">
            <a:xfrm>
              <a:off x="2781301" y="4030663"/>
              <a:ext cx="254000" cy="522287"/>
            </a:xfrm>
            <a:custGeom>
              <a:avLst/>
              <a:gdLst>
                <a:gd name="T0" fmla="*/ 6 w 10"/>
                <a:gd name="T1" fmla="*/ 1 h 22"/>
                <a:gd name="T2" fmla="*/ 0 w 10"/>
                <a:gd name="T3" fmla="*/ 7 h 22"/>
                <a:gd name="T4" fmla="*/ 0 w 10"/>
                <a:gd name="T5" fmla="*/ 21 h 22"/>
                <a:gd name="T6" fmla="*/ 7 w 10"/>
                <a:gd name="T7" fmla="*/ 14 h 22"/>
                <a:gd name="T8" fmla="*/ 10 w 10"/>
                <a:gd name="T9" fmla="*/ 1 h 22"/>
                <a:gd name="T10" fmla="*/ 6 w 1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2">
                  <a:moveTo>
                    <a:pt x="6" y="1"/>
                  </a:moveTo>
                  <a:cubicBezTo>
                    <a:pt x="6" y="1"/>
                    <a:pt x="1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22"/>
                    <a:pt x="7" y="14"/>
                  </a:cubicBezTo>
                  <a:cubicBezTo>
                    <a:pt x="9" y="7"/>
                    <a:pt x="10" y="1"/>
                    <a:pt x="10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7" name="Freeform 224"/>
            <p:cNvSpPr>
              <a:spLocks noChangeArrowheads="1"/>
            </p:cNvSpPr>
            <p:nvPr/>
          </p:nvSpPr>
          <p:spPr bwMode="auto">
            <a:xfrm>
              <a:off x="2554288" y="4171950"/>
              <a:ext cx="252413" cy="500062"/>
            </a:xfrm>
            <a:custGeom>
              <a:avLst/>
              <a:gdLst>
                <a:gd name="T0" fmla="*/ 16 w 159"/>
                <a:gd name="T1" fmla="*/ 0 h 315"/>
                <a:gd name="T2" fmla="*/ 159 w 159"/>
                <a:gd name="T3" fmla="*/ 0 h 315"/>
                <a:gd name="T4" fmla="*/ 159 w 159"/>
                <a:gd name="T5" fmla="*/ 315 h 315"/>
                <a:gd name="T6" fmla="*/ 0 w 159"/>
                <a:gd name="T7" fmla="*/ 315 h 315"/>
                <a:gd name="T8" fmla="*/ 16 w 159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15">
                  <a:moveTo>
                    <a:pt x="16" y="0"/>
                  </a:moveTo>
                  <a:lnTo>
                    <a:pt x="159" y="0"/>
                  </a:lnTo>
                  <a:lnTo>
                    <a:pt x="159" y="315"/>
                  </a:lnTo>
                  <a:lnTo>
                    <a:pt x="0" y="3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8" name="Freeform 225"/>
            <p:cNvSpPr>
              <a:spLocks noChangeArrowheads="1"/>
            </p:cNvSpPr>
            <p:nvPr/>
          </p:nvSpPr>
          <p:spPr bwMode="auto">
            <a:xfrm>
              <a:off x="2528888" y="4386263"/>
              <a:ext cx="127000" cy="166687"/>
            </a:xfrm>
            <a:custGeom>
              <a:avLst/>
              <a:gdLst>
                <a:gd name="T0" fmla="*/ 1 w 5"/>
                <a:gd name="T1" fmla="*/ 6 h 7"/>
                <a:gd name="T2" fmla="*/ 3 w 5"/>
                <a:gd name="T3" fmla="*/ 7 h 7"/>
                <a:gd name="T4" fmla="*/ 5 w 5"/>
                <a:gd name="T5" fmla="*/ 7 h 7"/>
                <a:gd name="T6" fmla="*/ 4 w 5"/>
                <a:gd name="T7" fmla="*/ 5 h 7"/>
                <a:gd name="T8" fmla="*/ 0 w 5"/>
                <a:gd name="T9" fmla="*/ 0 h 7"/>
                <a:gd name="T10" fmla="*/ 0 w 5"/>
                <a:gd name="T11" fmla="*/ 2 h 7"/>
                <a:gd name="T12" fmla="*/ 1 w 5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19" name="Freeform 226"/>
            <p:cNvSpPr>
              <a:spLocks noChangeArrowheads="1"/>
            </p:cNvSpPr>
            <p:nvPr/>
          </p:nvSpPr>
          <p:spPr bwMode="auto">
            <a:xfrm>
              <a:off x="2376488" y="4433888"/>
              <a:ext cx="177800" cy="190500"/>
            </a:xfrm>
            <a:custGeom>
              <a:avLst/>
              <a:gdLst>
                <a:gd name="T0" fmla="*/ 6 w 7"/>
                <a:gd name="T1" fmla="*/ 0 h 8"/>
                <a:gd name="T2" fmla="*/ 1 w 7"/>
                <a:gd name="T3" fmla="*/ 2 h 8"/>
                <a:gd name="T4" fmla="*/ 3 w 7"/>
                <a:gd name="T5" fmla="*/ 8 h 8"/>
                <a:gd name="T6" fmla="*/ 7 w 7"/>
                <a:gd name="T7" fmla="*/ 5 h 8"/>
                <a:gd name="T8" fmla="*/ 6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0" y="7"/>
                    <a:pt x="3" y="8"/>
                  </a:cubicBezTo>
                  <a:cubicBezTo>
                    <a:pt x="6" y="8"/>
                    <a:pt x="7" y="5"/>
                    <a:pt x="7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0" name="Freeform 227"/>
            <p:cNvSpPr>
              <a:spLocks noChangeArrowheads="1"/>
            </p:cNvSpPr>
            <p:nvPr/>
          </p:nvSpPr>
          <p:spPr bwMode="auto">
            <a:xfrm>
              <a:off x="2755901" y="4030663"/>
              <a:ext cx="328613" cy="498475"/>
            </a:xfrm>
            <a:custGeom>
              <a:avLst/>
              <a:gdLst>
                <a:gd name="T0" fmla="*/ 0 w 13"/>
                <a:gd name="T1" fmla="*/ 21 h 21"/>
                <a:gd name="T2" fmla="*/ 4 w 13"/>
                <a:gd name="T3" fmla="*/ 15 h 21"/>
                <a:gd name="T4" fmla="*/ 4 w 13"/>
                <a:gd name="T5" fmla="*/ 13 h 21"/>
                <a:gd name="T6" fmla="*/ 5 w 13"/>
                <a:gd name="T7" fmla="*/ 11 h 21"/>
                <a:gd name="T8" fmla="*/ 6 w 13"/>
                <a:gd name="T9" fmla="*/ 9 h 21"/>
                <a:gd name="T10" fmla="*/ 7 w 13"/>
                <a:gd name="T11" fmla="*/ 6 h 21"/>
                <a:gd name="T12" fmla="*/ 8 w 13"/>
                <a:gd name="T13" fmla="*/ 4 h 21"/>
                <a:gd name="T14" fmla="*/ 3 w 13"/>
                <a:gd name="T15" fmla="*/ 6 h 21"/>
                <a:gd name="T16" fmla="*/ 8 w 13"/>
                <a:gd name="T17" fmla="*/ 3 h 21"/>
                <a:gd name="T18" fmla="*/ 8 w 13"/>
                <a:gd name="T19" fmla="*/ 1 h 21"/>
                <a:gd name="T20" fmla="*/ 11 w 13"/>
                <a:gd name="T21" fmla="*/ 0 h 21"/>
                <a:gd name="T22" fmla="*/ 13 w 13"/>
                <a:gd name="T23" fmla="*/ 2 h 21"/>
                <a:gd name="T24" fmla="*/ 11 w 13"/>
                <a:gd name="T25" fmla="*/ 13 h 21"/>
                <a:gd name="T26" fmla="*/ 6 w 13"/>
                <a:gd name="T27" fmla="*/ 21 h 21"/>
                <a:gd name="T28" fmla="*/ 0 w 13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1">
                  <a:moveTo>
                    <a:pt x="0" y="21"/>
                  </a:moveTo>
                  <a:cubicBezTo>
                    <a:pt x="0" y="21"/>
                    <a:pt x="3" y="16"/>
                    <a:pt x="4" y="15"/>
                  </a:cubicBezTo>
                  <a:cubicBezTo>
                    <a:pt x="4" y="15"/>
                    <a:pt x="4" y="13"/>
                    <a:pt x="4" y="13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5" y="8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4" y="6"/>
                    <a:pt x="3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8" y="1"/>
                  </a:cubicBezTo>
                  <a:cubicBezTo>
                    <a:pt x="9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1" name="Freeform 228"/>
            <p:cNvSpPr>
              <a:spLocks noChangeArrowheads="1"/>
            </p:cNvSpPr>
            <p:nvPr/>
          </p:nvSpPr>
          <p:spPr bwMode="auto">
            <a:xfrm>
              <a:off x="2401888" y="4529138"/>
              <a:ext cx="177800" cy="95250"/>
            </a:xfrm>
            <a:custGeom>
              <a:avLst/>
              <a:gdLst>
                <a:gd name="T0" fmla="*/ 7 w 7"/>
                <a:gd name="T1" fmla="*/ 0 h 4"/>
                <a:gd name="T2" fmla="*/ 6 w 7"/>
                <a:gd name="T3" fmla="*/ 0 h 4"/>
                <a:gd name="T4" fmla="*/ 5 w 7"/>
                <a:gd name="T5" fmla="*/ 0 h 4"/>
                <a:gd name="T6" fmla="*/ 1 w 7"/>
                <a:gd name="T7" fmla="*/ 2 h 4"/>
                <a:gd name="T8" fmla="*/ 0 w 7"/>
                <a:gd name="T9" fmla="*/ 0 h 4"/>
                <a:gd name="T10" fmla="*/ 2 w 7"/>
                <a:gd name="T11" fmla="*/ 4 h 4"/>
                <a:gd name="T12" fmla="*/ 7 w 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3"/>
                    <a:pt x="2" y="4"/>
                  </a:cubicBezTo>
                  <a:cubicBezTo>
                    <a:pt x="5" y="4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2" name="Freeform 229"/>
            <p:cNvSpPr>
              <a:spLocks noChangeArrowheads="1"/>
            </p:cNvSpPr>
            <p:nvPr/>
          </p:nvSpPr>
          <p:spPr bwMode="auto">
            <a:xfrm>
              <a:off x="2478088" y="4314825"/>
              <a:ext cx="379413" cy="261937"/>
            </a:xfrm>
            <a:custGeom>
              <a:avLst/>
              <a:gdLst>
                <a:gd name="T0" fmla="*/ 1 w 15"/>
                <a:gd name="T1" fmla="*/ 5 h 11"/>
                <a:gd name="T2" fmla="*/ 1 w 15"/>
                <a:gd name="T3" fmla="*/ 9 h 11"/>
                <a:gd name="T4" fmla="*/ 4 w 15"/>
                <a:gd name="T5" fmla="*/ 9 h 11"/>
                <a:gd name="T6" fmla="*/ 5 w 15"/>
                <a:gd name="T7" fmla="*/ 8 h 11"/>
                <a:gd name="T8" fmla="*/ 13 w 15"/>
                <a:gd name="T9" fmla="*/ 7 h 11"/>
                <a:gd name="T10" fmla="*/ 13 w 15"/>
                <a:gd name="T11" fmla="*/ 7 h 11"/>
                <a:gd name="T12" fmla="*/ 13 w 15"/>
                <a:gd name="T13" fmla="*/ 5 h 11"/>
                <a:gd name="T14" fmla="*/ 14 w 15"/>
                <a:gd name="T15" fmla="*/ 4 h 11"/>
                <a:gd name="T16" fmla="*/ 14 w 15"/>
                <a:gd name="T17" fmla="*/ 3 h 11"/>
                <a:gd name="T18" fmla="*/ 11 w 15"/>
                <a:gd name="T19" fmla="*/ 3 h 11"/>
                <a:gd name="T20" fmla="*/ 12 w 15"/>
                <a:gd name="T21" fmla="*/ 1 h 11"/>
                <a:gd name="T22" fmla="*/ 12 w 15"/>
                <a:gd name="T23" fmla="*/ 0 h 11"/>
                <a:gd name="T24" fmla="*/ 11 w 15"/>
                <a:gd name="T25" fmla="*/ 1 h 11"/>
                <a:gd name="T26" fmla="*/ 7 w 15"/>
                <a:gd name="T27" fmla="*/ 2 h 11"/>
                <a:gd name="T28" fmla="*/ 4 w 15"/>
                <a:gd name="T29" fmla="*/ 4 h 11"/>
                <a:gd name="T30" fmla="*/ 1 w 15"/>
                <a:gd name="T3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1">
                  <a:moveTo>
                    <a:pt x="1" y="5"/>
                  </a:moveTo>
                  <a:cubicBezTo>
                    <a:pt x="1" y="5"/>
                    <a:pt x="0" y="7"/>
                    <a:pt x="1" y="9"/>
                  </a:cubicBezTo>
                  <a:cubicBezTo>
                    <a:pt x="2" y="11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11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6"/>
                    <a:pt x="13" y="5"/>
                  </a:cubicBezTo>
                  <a:cubicBezTo>
                    <a:pt x="13" y="5"/>
                    <a:pt x="15" y="5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1" y="3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7" y="3"/>
                    <a:pt x="6" y="3"/>
                    <a:pt x="4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3" name="Freeform 230"/>
            <p:cNvSpPr>
              <a:spLocks noChangeArrowheads="1"/>
            </p:cNvSpPr>
            <p:nvPr/>
          </p:nvSpPr>
          <p:spPr bwMode="auto">
            <a:xfrm>
              <a:off x="2478088" y="4410075"/>
              <a:ext cx="303213" cy="166687"/>
            </a:xfrm>
            <a:custGeom>
              <a:avLst/>
              <a:gdLst>
                <a:gd name="T0" fmla="*/ 11 w 12"/>
                <a:gd name="T1" fmla="*/ 3 h 7"/>
                <a:gd name="T2" fmla="*/ 7 w 12"/>
                <a:gd name="T3" fmla="*/ 3 h 7"/>
                <a:gd name="T4" fmla="*/ 4 w 12"/>
                <a:gd name="T5" fmla="*/ 3 h 7"/>
                <a:gd name="T6" fmla="*/ 3 w 12"/>
                <a:gd name="T7" fmla="*/ 0 h 7"/>
                <a:gd name="T8" fmla="*/ 1 w 12"/>
                <a:gd name="T9" fmla="*/ 1 h 7"/>
                <a:gd name="T10" fmla="*/ 1 w 12"/>
                <a:gd name="T11" fmla="*/ 5 h 7"/>
                <a:gd name="T12" fmla="*/ 4 w 12"/>
                <a:gd name="T13" fmla="*/ 5 h 7"/>
                <a:gd name="T14" fmla="*/ 5 w 12"/>
                <a:gd name="T15" fmla="*/ 4 h 7"/>
                <a:gd name="T16" fmla="*/ 12 w 12"/>
                <a:gd name="T17" fmla="*/ 3 h 7"/>
                <a:gd name="T18" fmla="*/ 11 w 12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1" y="3"/>
                  </a:moveTo>
                  <a:cubicBezTo>
                    <a:pt x="10" y="3"/>
                    <a:pt x="8" y="3"/>
                    <a:pt x="7" y="3"/>
                  </a:cubicBezTo>
                  <a:cubicBezTo>
                    <a:pt x="6" y="3"/>
                    <a:pt x="4" y="3"/>
                    <a:pt x="4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9" y="4"/>
                    <a:pt x="12" y="3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4" name="Freeform 231"/>
            <p:cNvSpPr>
              <a:spLocks noChangeArrowheads="1"/>
            </p:cNvSpPr>
            <p:nvPr/>
          </p:nvSpPr>
          <p:spPr bwMode="auto">
            <a:xfrm>
              <a:off x="2755901" y="4433888"/>
              <a:ext cx="76200" cy="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5" name="Freeform 232"/>
            <p:cNvSpPr>
              <a:spLocks noChangeArrowheads="1"/>
            </p:cNvSpPr>
            <p:nvPr/>
          </p:nvSpPr>
          <p:spPr bwMode="auto">
            <a:xfrm>
              <a:off x="2730501" y="4338638"/>
              <a:ext cx="76200" cy="47625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3 w 3"/>
                <a:gd name="T5" fmla="*/ 0 h 2"/>
                <a:gd name="T6" fmla="*/ 0 w 3"/>
                <a:gd name="T7" fmla="*/ 1 h 2"/>
                <a:gd name="T8" fmla="*/ 2 w 3"/>
                <a:gd name="T9" fmla="*/ 2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6" name="Freeform 233"/>
            <p:cNvSpPr>
              <a:spLocks noChangeArrowheads="1"/>
            </p:cNvSpPr>
            <p:nvPr/>
          </p:nvSpPr>
          <p:spPr bwMode="auto">
            <a:xfrm>
              <a:off x="2755901" y="4457700"/>
              <a:ext cx="50800" cy="2381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7" name="Freeform 234"/>
            <p:cNvSpPr>
              <a:spLocks noChangeArrowheads="1"/>
            </p:cNvSpPr>
            <p:nvPr/>
          </p:nvSpPr>
          <p:spPr bwMode="auto">
            <a:xfrm>
              <a:off x="2781301" y="4386263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8" name="Freeform 235"/>
            <p:cNvSpPr>
              <a:spLocks noChangeArrowheads="1"/>
            </p:cNvSpPr>
            <p:nvPr/>
          </p:nvSpPr>
          <p:spPr bwMode="auto">
            <a:xfrm>
              <a:off x="2755901" y="3697288"/>
              <a:ext cx="228600" cy="333375"/>
            </a:xfrm>
            <a:custGeom>
              <a:avLst/>
              <a:gdLst>
                <a:gd name="T0" fmla="*/ 3 w 9"/>
                <a:gd name="T1" fmla="*/ 1 h 14"/>
                <a:gd name="T2" fmla="*/ 1 w 9"/>
                <a:gd name="T3" fmla="*/ 2 h 14"/>
                <a:gd name="T4" fmla="*/ 0 w 9"/>
                <a:gd name="T5" fmla="*/ 6 h 14"/>
                <a:gd name="T6" fmla="*/ 0 w 9"/>
                <a:gd name="T7" fmla="*/ 8 h 14"/>
                <a:gd name="T8" fmla="*/ 1 w 9"/>
                <a:gd name="T9" fmla="*/ 11 h 14"/>
                <a:gd name="T10" fmla="*/ 3 w 9"/>
                <a:gd name="T11" fmla="*/ 14 h 14"/>
                <a:gd name="T12" fmla="*/ 7 w 9"/>
                <a:gd name="T13" fmla="*/ 12 h 14"/>
                <a:gd name="T14" fmla="*/ 9 w 9"/>
                <a:gd name="T15" fmla="*/ 8 h 14"/>
                <a:gd name="T16" fmla="*/ 3 w 9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4" y="14"/>
                    <a:pt x="7" y="12"/>
                    <a:pt x="7" y="12"/>
                  </a:cubicBezTo>
                  <a:cubicBezTo>
                    <a:pt x="7" y="11"/>
                    <a:pt x="9" y="10"/>
                    <a:pt x="9" y="8"/>
                  </a:cubicBezTo>
                  <a:cubicBezTo>
                    <a:pt x="8" y="5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29" name="Freeform 236"/>
            <p:cNvSpPr>
              <a:spLocks noChangeArrowheads="1"/>
            </p:cNvSpPr>
            <p:nvPr/>
          </p:nvSpPr>
          <p:spPr bwMode="auto">
            <a:xfrm>
              <a:off x="2755901" y="4481513"/>
              <a:ext cx="50800" cy="23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0" name="Freeform 237"/>
            <p:cNvSpPr>
              <a:spLocks noChangeArrowheads="1"/>
            </p:cNvSpPr>
            <p:nvPr/>
          </p:nvSpPr>
          <p:spPr bwMode="auto">
            <a:xfrm>
              <a:off x="2832101" y="3744913"/>
              <a:ext cx="152400" cy="285750"/>
            </a:xfrm>
            <a:custGeom>
              <a:avLst/>
              <a:gdLst>
                <a:gd name="T0" fmla="*/ 6 w 6"/>
                <a:gd name="T1" fmla="*/ 6 h 12"/>
                <a:gd name="T2" fmla="*/ 2 w 6"/>
                <a:gd name="T3" fmla="*/ 0 h 12"/>
                <a:gd name="T4" fmla="*/ 1 w 6"/>
                <a:gd name="T5" fmla="*/ 0 h 12"/>
                <a:gd name="T6" fmla="*/ 2 w 6"/>
                <a:gd name="T7" fmla="*/ 3 h 12"/>
                <a:gd name="T8" fmla="*/ 4 w 6"/>
                <a:gd name="T9" fmla="*/ 5 h 12"/>
                <a:gd name="T10" fmla="*/ 3 w 6"/>
                <a:gd name="T11" fmla="*/ 6 h 12"/>
                <a:gd name="T12" fmla="*/ 4 w 6"/>
                <a:gd name="T13" fmla="*/ 9 h 12"/>
                <a:gd name="T14" fmla="*/ 0 w 6"/>
                <a:gd name="T15" fmla="*/ 12 h 12"/>
                <a:gd name="T16" fmla="*/ 4 w 6"/>
                <a:gd name="T17" fmla="*/ 10 h 12"/>
                <a:gd name="T18" fmla="*/ 6 w 6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cubicBezTo>
                    <a:pt x="5" y="4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2" y="3"/>
                    <a:pt x="5" y="4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1" y="12"/>
                    <a:pt x="4" y="10"/>
                    <a:pt x="4" y="10"/>
                  </a:cubicBezTo>
                  <a:cubicBezTo>
                    <a:pt x="4" y="9"/>
                    <a:pt x="6" y="8"/>
                    <a:pt x="6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1" name="Freeform 238"/>
            <p:cNvSpPr>
              <a:spLocks noChangeArrowheads="1"/>
            </p:cNvSpPr>
            <p:nvPr/>
          </p:nvSpPr>
          <p:spPr bwMode="auto">
            <a:xfrm>
              <a:off x="2579688" y="4078288"/>
              <a:ext cx="581025" cy="546100"/>
            </a:xfrm>
            <a:custGeom>
              <a:avLst/>
              <a:gdLst>
                <a:gd name="T0" fmla="*/ 2 w 23"/>
                <a:gd name="T1" fmla="*/ 18 h 23"/>
                <a:gd name="T2" fmla="*/ 4 w 23"/>
                <a:gd name="T3" fmla="*/ 18 h 23"/>
                <a:gd name="T4" fmla="*/ 11 w 23"/>
                <a:gd name="T5" fmla="*/ 17 h 23"/>
                <a:gd name="T6" fmla="*/ 12 w 23"/>
                <a:gd name="T7" fmla="*/ 15 h 23"/>
                <a:gd name="T8" fmla="*/ 15 w 23"/>
                <a:gd name="T9" fmla="*/ 7 h 23"/>
                <a:gd name="T10" fmla="*/ 18 w 23"/>
                <a:gd name="T11" fmla="*/ 2 h 23"/>
                <a:gd name="T12" fmla="*/ 19 w 23"/>
                <a:gd name="T13" fmla="*/ 0 h 23"/>
                <a:gd name="T14" fmla="*/ 23 w 23"/>
                <a:gd name="T15" fmla="*/ 9 h 23"/>
                <a:gd name="T16" fmla="*/ 21 w 23"/>
                <a:gd name="T17" fmla="*/ 14 h 23"/>
                <a:gd name="T18" fmla="*/ 15 w 23"/>
                <a:gd name="T19" fmla="*/ 21 h 23"/>
                <a:gd name="T20" fmla="*/ 14 w 23"/>
                <a:gd name="T21" fmla="*/ 23 h 23"/>
                <a:gd name="T22" fmla="*/ 3 w 23"/>
                <a:gd name="T23" fmla="*/ 23 h 23"/>
                <a:gd name="T24" fmla="*/ 2 w 23"/>
                <a:gd name="T2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2" y="18"/>
                  </a:move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9" y="17"/>
                    <a:pt x="11" y="17"/>
                  </a:cubicBezTo>
                  <a:cubicBezTo>
                    <a:pt x="11" y="17"/>
                    <a:pt x="11" y="16"/>
                    <a:pt x="12" y="15"/>
                  </a:cubicBezTo>
                  <a:cubicBezTo>
                    <a:pt x="13" y="14"/>
                    <a:pt x="14" y="8"/>
                    <a:pt x="15" y="7"/>
                  </a:cubicBezTo>
                  <a:cubicBezTo>
                    <a:pt x="15" y="5"/>
                    <a:pt x="16" y="2"/>
                    <a:pt x="18" y="2"/>
                  </a:cubicBezTo>
                  <a:cubicBezTo>
                    <a:pt x="18" y="2"/>
                    <a:pt x="19" y="0"/>
                    <a:pt x="19" y="0"/>
                  </a:cubicBezTo>
                  <a:cubicBezTo>
                    <a:pt x="20" y="0"/>
                    <a:pt x="23" y="5"/>
                    <a:pt x="23" y="9"/>
                  </a:cubicBezTo>
                  <a:cubicBezTo>
                    <a:pt x="22" y="12"/>
                    <a:pt x="21" y="14"/>
                    <a:pt x="21" y="14"/>
                  </a:cubicBezTo>
                  <a:cubicBezTo>
                    <a:pt x="21" y="14"/>
                    <a:pt x="16" y="20"/>
                    <a:pt x="15" y="21"/>
                  </a:cubicBezTo>
                  <a:cubicBezTo>
                    <a:pt x="14" y="22"/>
                    <a:pt x="15" y="22"/>
                    <a:pt x="14" y="23"/>
                  </a:cubicBezTo>
                  <a:cubicBezTo>
                    <a:pt x="12" y="23"/>
                    <a:pt x="3" y="23"/>
                    <a:pt x="3" y="23"/>
                  </a:cubicBezTo>
                  <a:cubicBezTo>
                    <a:pt x="3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2" name="Freeform 239"/>
            <p:cNvSpPr>
              <a:spLocks noChangeArrowheads="1"/>
            </p:cNvSpPr>
            <p:nvPr/>
          </p:nvSpPr>
          <p:spPr bwMode="auto">
            <a:xfrm>
              <a:off x="2630488" y="4078288"/>
              <a:ext cx="530225" cy="546100"/>
            </a:xfrm>
            <a:custGeom>
              <a:avLst/>
              <a:gdLst>
                <a:gd name="T0" fmla="*/ 17 w 21"/>
                <a:gd name="T1" fmla="*/ 0 h 23"/>
                <a:gd name="T2" fmla="*/ 16 w 21"/>
                <a:gd name="T3" fmla="*/ 2 h 23"/>
                <a:gd name="T4" fmla="*/ 13 w 21"/>
                <a:gd name="T5" fmla="*/ 5 h 23"/>
                <a:gd name="T6" fmla="*/ 17 w 21"/>
                <a:gd name="T7" fmla="*/ 3 h 23"/>
                <a:gd name="T8" fmla="*/ 18 w 21"/>
                <a:gd name="T9" fmla="*/ 7 h 23"/>
                <a:gd name="T10" fmla="*/ 15 w 21"/>
                <a:gd name="T11" fmla="*/ 8 h 23"/>
                <a:gd name="T12" fmla="*/ 18 w 21"/>
                <a:gd name="T13" fmla="*/ 10 h 23"/>
                <a:gd name="T14" fmla="*/ 18 w 21"/>
                <a:gd name="T15" fmla="*/ 12 h 23"/>
                <a:gd name="T16" fmla="*/ 13 w 21"/>
                <a:gd name="T17" fmla="*/ 13 h 23"/>
                <a:gd name="T18" fmla="*/ 16 w 21"/>
                <a:gd name="T19" fmla="*/ 13 h 23"/>
                <a:gd name="T20" fmla="*/ 13 w 21"/>
                <a:gd name="T21" fmla="*/ 14 h 23"/>
                <a:gd name="T22" fmla="*/ 16 w 21"/>
                <a:gd name="T23" fmla="*/ 14 h 23"/>
                <a:gd name="T24" fmla="*/ 13 w 21"/>
                <a:gd name="T25" fmla="*/ 19 h 23"/>
                <a:gd name="T26" fmla="*/ 11 w 21"/>
                <a:gd name="T27" fmla="*/ 17 h 23"/>
                <a:gd name="T28" fmla="*/ 11 w 21"/>
                <a:gd name="T29" fmla="*/ 21 h 23"/>
                <a:gd name="T30" fmla="*/ 9 w 21"/>
                <a:gd name="T31" fmla="*/ 19 h 23"/>
                <a:gd name="T32" fmla="*/ 10 w 21"/>
                <a:gd name="T33" fmla="*/ 22 h 23"/>
                <a:gd name="T34" fmla="*/ 4 w 21"/>
                <a:gd name="T35" fmla="*/ 22 h 23"/>
                <a:gd name="T36" fmla="*/ 0 w 21"/>
                <a:gd name="T37" fmla="*/ 21 h 23"/>
                <a:gd name="T38" fmla="*/ 1 w 21"/>
                <a:gd name="T39" fmla="*/ 23 h 23"/>
                <a:gd name="T40" fmla="*/ 12 w 21"/>
                <a:gd name="T41" fmla="*/ 23 h 23"/>
                <a:gd name="T42" fmla="*/ 13 w 21"/>
                <a:gd name="T43" fmla="*/ 21 h 23"/>
                <a:gd name="T44" fmla="*/ 19 w 21"/>
                <a:gd name="T45" fmla="*/ 14 h 23"/>
                <a:gd name="T46" fmla="*/ 21 w 21"/>
                <a:gd name="T47" fmla="*/ 9 h 23"/>
                <a:gd name="T48" fmla="*/ 17 w 21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3">
                  <a:moveTo>
                    <a:pt x="17" y="0"/>
                  </a:moveTo>
                  <a:cubicBezTo>
                    <a:pt x="17" y="0"/>
                    <a:pt x="16" y="2"/>
                    <a:pt x="16" y="2"/>
                  </a:cubicBezTo>
                  <a:cubicBezTo>
                    <a:pt x="14" y="2"/>
                    <a:pt x="14" y="3"/>
                    <a:pt x="13" y="5"/>
                  </a:cubicBezTo>
                  <a:cubicBezTo>
                    <a:pt x="15" y="3"/>
                    <a:pt x="17" y="3"/>
                    <a:pt x="17" y="3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7"/>
                    <a:pt x="15" y="8"/>
                    <a:pt x="15" y="8"/>
                  </a:cubicBezTo>
                  <a:cubicBezTo>
                    <a:pt x="19" y="8"/>
                    <a:pt x="18" y="10"/>
                    <a:pt x="18" y="10"/>
                  </a:cubicBezTo>
                  <a:cubicBezTo>
                    <a:pt x="18" y="10"/>
                    <a:pt x="18" y="12"/>
                    <a:pt x="18" y="12"/>
                  </a:cubicBezTo>
                  <a:cubicBezTo>
                    <a:pt x="15" y="11"/>
                    <a:pt x="13" y="13"/>
                    <a:pt x="13" y="13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4" y="13"/>
                    <a:pt x="16" y="14"/>
                    <a:pt x="16" y="14"/>
                  </a:cubicBezTo>
                  <a:cubicBezTo>
                    <a:pt x="14" y="14"/>
                    <a:pt x="13" y="19"/>
                    <a:pt x="13" y="19"/>
                  </a:cubicBezTo>
                  <a:cubicBezTo>
                    <a:pt x="13" y="17"/>
                    <a:pt x="11" y="17"/>
                    <a:pt x="11" y="17"/>
                  </a:cubicBezTo>
                  <a:cubicBezTo>
                    <a:pt x="14" y="19"/>
                    <a:pt x="12" y="21"/>
                    <a:pt x="11" y="21"/>
                  </a:cubicBezTo>
                  <a:cubicBezTo>
                    <a:pt x="10" y="21"/>
                    <a:pt x="9" y="19"/>
                    <a:pt x="9" y="19"/>
                  </a:cubicBezTo>
                  <a:cubicBezTo>
                    <a:pt x="9" y="19"/>
                    <a:pt x="10" y="22"/>
                    <a:pt x="10" y="22"/>
                  </a:cubicBezTo>
                  <a:cubicBezTo>
                    <a:pt x="9" y="22"/>
                    <a:pt x="6" y="22"/>
                    <a:pt x="4" y="22"/>
                  </a:cubicBezTo>
                  <a:cubicBezTo>
                    <a:pt x="3" y="21"/>
                    <a:pt x="1" y="21"/>
                    <a:pt x="0" y="21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" y="23"/>
                    <a:pt x="10" y="23"/>
                    <a:pt x="12" y="23"/>
                  </a:cubicBezTo>
                  <a:cubicBezTo>
                    <a:pt x="13" y="22"/>
                    <a:pt x="12" y="22"/>
                    <a:pt x="13" y="21"/>
                  </a:cubicBezTo>
                  <a:cubicBezTo>
                    <a:pt x="14" y="20"/>
                    <a:pt x="19" y="14"/>
                    <a:pt x="19" y="14"/>
                  </a:cubicBezTo>
                  <a:cubicBezTo>
                    <a:pt x="19" y="14"/>
                    <a:pt x="20" y="12"/>
                    <a:pt x="21" y="9"/>
                  </a:cubicBezTo>
                  <a:cubicBezTo>
                    <a:pt x="21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3" name="Freeform 240"/>
            <p:cNvSpPr>
              <a:spLocks noChangeArrowheads="1"/>
            </p:cNvSpPr>
            <p:nvPr/>
          </p:nvSpPr>
          <p:spPr bwMode="auto">
            <a:xfrm>
              <a:off x="2806701" y="3625851"/>
              <a:ext cx="379413" cy="831850"/>
            </a:xfrm>
            <a:custGeom>
              <a:avLst/>
              <a:gdLst>
                <a:gd name="T0" fmla="*/ 0 w 15"/>
                <a:gd name="T1" fmla="*/ 4 h 35"/>
                <a:gd name="T2" fmla="*/ 2 w 15"/>
                <a:gd name="T3" fmla="*/ 5 h 35"/>
                <a:gd name="T4" fmla="*/ 4 w 15"/>
                <a:gd name="T5" fmla="*/ 8 h 35"/>
                <a:gd name="T6" fmla="*/ 6 w 15"/>
                <a:gd name="T7" fmla="*/ 11 h 35"/>
                <a:gd name="T8" fmla="*/ 6 w 15"/>
                <a:gd name="T9" fmla="*/ 14 h 35"/>
                <a:gd name="T10" fmla="*/ 4 w 15"/>
                <a:gd name="T11" fmla="*/ 18 h 35"/>
                <a:gd name="T12" fmla="*/ 5 w 15"/>
                <a:gd name="T13" fmla="*/ 23 h 35"/>
                <a:gd name="T14" fmla="*/ 4 w 15"/>
                <a:gd name="T15" fmla="*/ 26 h 35"/>
                <a:gd name="T16" fmla="*/ 3 w 15"/>
                <a:gd name="T17" fmla="*/ 28 h 35"/>
                <a:gd name="T18" fmla="*/ 4 w 15"/>
                <a:gd name="T19" fmla="*/ 27 h 35"/>
                <a:gd name="T20" fmla="*/ 4 w 15"/>
                <a:gd name="T21" fmla="*/ 25 h 35"/>
                <a:gd name="T22" fmla="*/ 7 w 15"/>
                <a:gd name="T23" fmla="*/ 21 h 35"/>
                <a:gd name="T24" fmla="*/ 6 w 15"/>
                <a:gd name="T25" fmla="*/ 19 h 35"/>
                <a:gd name="T26" fmla="*/ 8 w 15"/>
                <a:gd name="T27" fmla="*/ 18 h 35"/>
                <a:gd name="T28" fmla="*/ 9 w 15"/>
                <a:gd name="T29" fmla="*/ 20 h 35"/>
                <a:gd name="T30" fmla="*/ 10 w 15"/>
                <a:gd name="T31" fmla="*/ 25 h 35"/>
                <a:gd name="T32" fmla="*/ 10 w 15"/>
                <a:gd name="T33" fmla="*/ 20 h 35"/>
                <a:gd name="T34" fmla="*/ 11 w 15"/>
                <a:gd name="T35" fmla="*/ 21 h 35"/>
                <a:gd name="T36" fmla="*/ 13 w 15"/>
                <a:gd name="T37" fmla="*/ 26 h 35"/>
                <a:gd name="T38" fmla="*/ 12 w 15"/>
                <a:gd name="T39" fmla="*/ 33 h 35"/>
                <a:gd name="T40" fmla="*/ 13 w 15"/>
                <a:gd name="T41" fmla="*/ 33 h 35"/>
                <a:gd name="T42" fmla="*/ 13 w 15"/>
                <a:gd name="T43" fmla="*/ 35 h 35"/>
                <a:gd name="T44" fmla="*/ 13 w 15"/>
                <a:gd name="T45" fmla="*/ 33 h 35"/>
                <a:gd name="T46" fmla="*/ 13 w 15"/>
                <a:gd name="T47" fmla="*/ 31 h 35"/>
                <a:gd name="T48" fmla="*/ 14 w 15"/>
                <a:gd name="T49" fmla="*/ 29 h 35"/>
                <a:gd name="T50" fmla="*/ 14 w 15"/>
                <a:gd name="T51" fmla="*/ 26 h 35"/>
                <a:gd name="T52" fmla="*/ 13 w 15"/>
                <a:gd name="T53" fmla="*/ 23 h 35"/>
                <a:gd name="T54" fmla="*/ 13 w 15"/>
                <a:gd name="T55" fmla="*/ 19 h 35"/>
                <a:gd name="T56" fmla="*/ 10 w 15"/>
                <a:gd name="T57" fmla="*/ 15 h 35"/>
                <a:gd name="T58" fmla="*/ 10 w 15"/>
                <a:gd name="T59" fmla="*/ 9 h 35"/>
                <a:gd name="T60" fmla="*/ 6 w 15"/>
                <a:gd name="T61" fmla="*/ 1 h 35"/>
                <a:gd name="T62" fmla="*/ 2 w 15"/>
                <a:gd name="T63" fmla="*/ 2 h 35"/>
                <a:gd name="T64" fmla="*/ 0 w 15"/>
                <a:gd name="T6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35">
                  <a:moveTo>
                    <a:pt x="0" y="4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7" y="13"/>
                    <a:pt x="6" y="14"/>
                  </a:cubicBezTo>
                  <a:cubicBezTo>
                    <a:pt x="5" y="15"/>
                    <a:pt x="3" y="17"/>
                    <a:pt x="4" y="18"/>
                  </a:cubicBezTo>
                  <a:cubicBezTo>
                    <a:pt x="5" y="20"/>
                    <a:pt x="6" y="21"/>
                    <a:pt x="5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3" y="28"/>
                    <a:pt x="4" y="28"/>
                    <a:pt x="4" y="27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9" y="18"/>
                    <a:pt x="10" y="19"/>
                    <a:pt x="9" y="20"/>
                  </a:cubicBezTo>
                  <a:cubicBezTo>
                    <a:pt x="9" y="20"/>
                    <a:pt x="8" y="21"/>
                    <a:pt x="10" y="25"/>
                  </a:cubicBezTo>
                  <a:cubicBezTo>
                    <a:pt x="10" y="25"/>
                    <a:pt x="8" y="21"/>
                    <a:pt x="10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1" y="22"/>
                    <a:pt x="13" y="23"/>
                    <a:pt x="13" y="26"/>
                  </a:cubicBezTo>
                  <a:cubicBezTo>
                    <a:pt x="13" y="26"/>
                    <a:pt x="13" y="31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4"/>
                    <a:pt x="12" y="35"/>
                    <a:pt x="13" y="35"/>
                  </a:cubicBezTo>
                  <a:cubicBezTo>
                    <a:pt x="13" y="35"/>
                    <a:pt x="12" y="35"/>
                    <a:pt x="13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3" y="31"/>
                    <a:pt x="14" y="30"/>
                    <a:pt x="14" y="29"/>
                  </a:cubicBezTo>
                  <a:cubicBezTo>
                    <a:pt x="15" y="29"/>
                    <a:pt x="15" y="26"/>
                    <a:pt x="14" y="26"/>
                  </a:cubicBezTo>
                  <a:cubicBezTo>
                    <a:pt x="14" y="25"/>
                    <a:pt x="13" y="23"/>
                    <a:pt x="13" y="23"/>
                  </a:cubicBezTo>
                  <a:cubicBezTo>
                    <a:pt x="14" y="22"/>
                    <a:pt x="14" y="20"/>
                    <a:pt x="13" y="19"/>
                  </a:cubicBezTo>
                  <a:cubicBezTo>
                    <a:pt x="13" y="18"/>
                    <a:pt x="10" y="16"/>
                    <a:pt x="10" y="15"/>
                  </a:cubicBezTo>
                  <a:cubicBezTo>
                    <a:pt x="10" y="14"/>
                    <a:pt x="10" y="12"/>
                    <a:pt x="10" y="9"/>
                  </a:cubicBezTo>
                  <a:cubicBezTo>
                    <a:pt x="10" y="5"/>
                    <a:pt x="7" y="2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4" name="Freeform 241"/>
            <p:cNvSpPr>
              <a:spLocks noChangeArrowheads="1"/>
            </p:cNvSpPr>
            <p:nvPr/>
          </p:nvSpPr>
          <p:spPr bwMode="auto">
            <a:xfrm>
              <a:off x="2755901" y="4030663"/>
              <a:ext cx="101600" cy="141287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2 h 6"/>
                <a:gd name="T4" fmla="*/ 0 w 4"/>
                <a:gd name="T5" fmla="*/ 4 h 6"/>
                <a:gd name="T6" fmla="*/ 0 w 4"/>
                <a:gd name="T7" fmla="*/ 6 h 6"/>
                <a:gd name="T8" fmla="*/ 1 w 4"/>
                <a:gd name="T9" fmla="*/ 5 h 6"/>
                <a:gd name="T10" fmla="*/ 1 w 4"/>
                <a:gd name="T11" fmla="*/ 3 h 6"/>
                <a:gd name="T12" fmla="*/ 2 w 4"/>
                <a:gd name="T13" fmla="*/ 2 h 6"/>
                <a:gd name="T14" fmla="*/ 3 w 4"/>
                <a:gd name="T15" fmla="*/ 1 h 6"/>
                <a:gd name="T16" fmla="*/ 0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5" name="Freeform 242"/>
            <p:cNvSpPr>
              <a:spLocks noChangeArrowheads="1"/>
            </p:cNvSpPr>
            <p:nvPr/>
          </p:nvSpPr>
          <p:spPr bwMode="auto">
            <a:xfrm>
              <a:off x="2806701" y="4030663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6" name="Freeform 243"/>
            <p:cNvSpPr>
              <a:spLocks noChangeArrowheads="1"/>
            </p:cNvSpPr>
            <p:nvPr/>
          </p:nvSpPr>
          <p:spPr bwMode="auto">
            <a:xfrm>
              <a:off x="2806701" y="4030663"/>
              <a:ext cx="25400" cy="4762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37" name="Freeform 244"/>
            <p:cNvSpPr>
              <a:spLocks noChangeArrowheads="1"/>
            </p:cNvSpPr>
            <p:nvPr/>
          </p:nvSpPr>
          <p:spPr bwMode="auto">
            <a:xfrm>
              <a:off x="2681288" y="6238875"/>
              <a:ext cx="377825" cy="307975"/>
            </a:xfrm>
            <a:custGeom>
              <a:avLst/>
              <a:gdLst>
                <a:gd name="T0" fmla="*/ 0 w 15"/>
                <a:gd name="T1" fmla="*/ 11 h 13"/>
                <a:gd name="T2" fmla="*/ 2 w 15"/>
                <a:gd name="T3" fmla="*/ 9 h 13"/>
                <a:gd name="T4" fmla="*/ 5 w 15"/>
                <a:gd name="T5" fmla="*/ 6 h 13"/>
                <a:gd name="T6" fmla="*/ 9 w 15"/>
                <a:gd name="T7" fmla="*/ 7 h 13"/>
                <a:gd name="T8" fmla="*/ 13 w 15"/>
                <a:gd name="T9" fmla="*/ 0 h 13"/>
                <a:gd name="T10" fmla="*/ 15 w 15"/>
                <a:gd name="T11" fmla="*/ 4 h 13"/>
                <a:gd name="T12" fmla="*/ 14 w 15"/>
                <a:gd name="T13" fmla="*/ 11 h 13"/>
                <a:gd name="T14" fmla="*/ 13 w 15"/>
                <a:gd name="T15" fmla="*/ 11 h 13"/>
                <a:gd name="T16" fmla="*/ 13 w 15"/>
                <a:gd name="T17" fmla="*/ 6 h 13"/>
                <a:gd name="T18" fmla="*/ 10 w 15"/>
                <a:gd name="T19" fmla="*/ 9 h 13"/>
                <a:gd name="T20" fmla="*/ 8 w 15"/>
                <a:gd name="T21" fmla="*/ 12 h 13"/>
                <a:gd name="T22" fmla="*/ 0 w 15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0" y="11"/>
                  </a:moveTo>
                  <a:cubicBezTo>
                    <a:pt x="0" y="11"/>
                    <a:pt x="0" y="10"/>
                    <a:pt x="2" y="9"/>
                  </a:cubicBezTo>
                  <a:cubicBezTo>
                    <a:pt x="3" y="9"/>
                    <a:pt x="5" y="6"/>
                    <a:pt x="5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12" y="2"/>
                    <a:pt x="13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5"/>
                    <a:pt x="14" y="8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1" y="13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9538" name="组合 112"/>
          <p:cNvGrpSpPr/>
          <p:nvPr/>
        </p:nvGrpSpPr>
        <p:grpSpPr bwMode="auto">
          <a:xfrm>
            <a:off x="965200" y="4214813"/>
            <a:ext cx="495300" cy="1931987"/>
            <a:chOff x="4459288" y="474663"/>
            <a:chExt cx="741363" cy="2884488"/>
          </a:xfrm>
        </p:grpSpPr>
        <p:sp>
          <p:nvSpPr>
            <p:cNvPr id="19539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4484688" y="496888"/>
              <a:ext cx="701675" cy="286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0" name="Freeform 153"/>
            <p:cNvSpPr>
              <a:spLocks noChangeArrowheads="1"/>
            </p:cNvSpPr>
            <p:nvPr/>
          </p:nvSpPr>
          <p:spPr bwMode="auto">
            <a:xfrm>
              <a:off x="4470401" y="2333626"/>
              <a:ext cx="373063" cy="946150"/>
            </a:xfrm>
            <a:custGeom>
              <a:avLst/>
              <a:gdLst>
                <a:gd name="T0" fmla="*/ 73 w 284"/>
                <a:gd name="T1" fmla="*/ 0 h 725"/>
                <a:gd name="T2" fmla="*/ 27 w 284"/>
                <a:gd name="T3" fmla="*/ 170 h 725"/>
                <a:gd name="T4" fmla="*/ 59 w 284"/>
                <a:gd name="T5" fmla="*/ 478 h 725"/>
                <a:gd name="T6" fmla="*/ 38 w 284"/>
                <a:gd name="T7" fmla="*/ 569 h 725"/>
                <a:gd name="T8" fmla="*/ 143 w 284"/>
                <a:gd name="T9" fmla="*/ 720 h 725"/>
                <a:gd name="T10" fmla="*/ 212 w 284"/>
                <a:gd name="T11" fmla="*/ 716 h 725"/>
                <a:gd name="T12" fmla="*/ 208 w 284"/>
                <a:gd name="T13" fmla="*/ 702 h 725"/>
                <a:gd name="T14" fmla="*/ 253 w 284"/>
                <a:gd name="T15" fmla="*/ 702 h 725"/>
                <a:gd name="T16" fmla="*/ 218 w 284"/>
                <a:gd name="T17" fmla="*/ 615 h 725"/>
                <a:gd name="T18" fmla="*/ 197 w 284"/>
                <a:gd name="T19" fmla="*/ 443 h 725"/>
                <a:gd name="T20" fmla="*/ 228 w 284"/>
                <a:gd name="T21" fmla="*/ 151 h 725"/>
                <a:gd name="T22" fmla="*/ 274 w 284"/>
                <a:gd name="T23" fmla="*/ 20 h 725"/>
                <a:gd name="T24" fmla="*/ 73 w 284"/>
                <a:gd name="T25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725">
                  <a:moveTo>
                    <a:pt x="73" y="0"/>
                  </a:moveTo>
                  <a:cubicBezTo>
                    <a:pt x="73" y="0"/>
                    <a:pt x="32" y="146"/>
                    <a:pt x="27" y="170"/>
                  </a:cubicBezTo>
                  <a:cubicBezTo>
                    <a:pt x="0" y="286"/>
                    <a:pt x="47" y="378"/>
                    <a:pt x="59" y="478"/>
                  </a:cubicBezTo>
                  <a:cubicBezTo>
                    <a:pt x="67" y="538"/>
                    <a:pt x="38" y="569"/>
                    <a:pt x="38" y="569"/>
                  </a:cubicBezTo>
                  <a:cubicBezTo>
                    <a:pt x="38" y="569"/>
                    <a:pt x="110" y="714"/>
                    <a:pt x="143" y="720"/>
                  </a:cubicBezTo>
                  <a:cubicBezTo>
                    <a:pt x="175" y="725"/>
                    <a:pt x="212" y="716"/>
                    <a:pt x="212" y="716"/>
                  </a:cubicBezTo>
                  <a:cubicBezTo>
                    <a:pt x="208" y="702"/>
                    <a:pt x="208" y="702"/>
                    <a:pt x="208" y="702"/>
                  </a:cubicBezTo>
                  <a:cubicBezTo>
                    <a:pt x="208" y="702"/>
                    <a:pt x="241" y="708"/>
                    <a:pt x="253" y="702"/>
                  </a:cubicBezTo>
                  <a:cubicBezTo>
                    <a:pt x="264" y="696"/>
                    <a:pt x="232" y="667"/>
                    <a:pt x="218" y="615"/>
                  </a:cubicBezTo>
                  <a:cubicBezTo>
                    <a:pt x="204" y="563"/>
                    <a:pt x="182" y="550"/>
                    <a:pt x="197" y="443"/>
                  </a:cubicBezTo>
                  <a:cubicBezTo>
                    <a:pt x="212" y="327"/>
                    <a:pt x="218" y="184"/>
                    <a:pt x="228" y="151"/>
                  </a:cubicBezTo>
                  <a:cubicBezTo>
                    <a:pt x="237" y="118"/>
                    <a:pt x="284" y="33"/>
                    <a:pt x="274" y="20"/>
                  </a:cubicBezTo>
                  <a:cubicBezTo>
                    <a:pt x="264" y="6"/>
                    <a:pt x="73" y="0"/>
                    <a:pt x="73" y="0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1" name="Freeform 154"/>
            <p:cNvSpPr>
              <a:spLocks noChangeArrowheads="1"/>
            </p:cNvSpPr>
            <p:nvPr/>
          </p:nvSpPr>
          <p:spPr bwMode="auto">
            <a:xfrm>
              <a:off x="4746626" y="2338388"/>
              <a:ext cx="26988" cy="7938"/>
            </a:xfrm>
            <a:custGeom>
              <a:avLst/>
              <a:gdLst>
                <a:gd name="T0" fmla="*/ 14 w 21"/>
                <a:gd name="T1" fmla="*/ 0 h 6"/>
                <a:gd name="T2" fmla="*/ 0 w 21"/>
                <a:gd name="T3" fmla="*/ 4 h 6"/>
                <a:gd name="T4" fmla="*/ 21 w 21"/>
                <a:gd name="T5" fmla="*/ 6 h 6"/>
                <a:gd name="T6" fmla="*/ 14 w 2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14" y="0"/>
                  </a:moveTo>
                  <a:cubicBezTo>
                    <a:pt x="10" y="0"/>
                    <a:pt x="6" y="1"/>
                    <a:pt x="0" y="4"/>
                  </a:cubicBezTo>
                  <a:cubicBezTo>
                    <a:pt x="8" y="5"/>
                    <a:pt x="15" y="5"/>
                    <a:pt x="21" y="6"/>
                  </a:cubicBezTo>
                  <a:cubicBezTo>
                    <a:pt x="20" y="2"/>
                    <a:pt x="18" y="0"/>
                    <a:pt x="14" y="0"/>
                  </a:cubicBezTo>
                </a:path>
              </a:pathLst>
            </a:custGeom>
            <a:solidFill>
              <a:srgbClr val="E1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2" name="Freeform 155"/>
            <p:cNvSpPr>
              <a:spLocks noChangeArrowheads="1"/>
            </p:cNvSpPr>
            <p:nvPr/>
          </p:nvSpPr>
          <p:spPr bwMode="auto">
            <a:xfrm>
              <a:off x="4738688" y="2343151"/>
              <a:ext cx="36513" cy="12700"/>
            </a:xfrm>
            <a:custGeom>
              <a:avLst/>
              <a:gdLst>
                <a:gd name="T0" fmla="*/ 6 w 28"/>
                <a:gd name="T1" fmla="*/ 0 h 9"/>
                <a:gd name="T2" fmla="*/ 6 w 28"/>
                <a:gd name="T3" fmla="*/ 0 h 9"/>
                <a:gd name="T4" fmla="*/ 0 w 28"/>
                <a:gd name="T5" fmla="*/ 0 h 9"/>
                <a:gd name="T6" fmla="*/ 5 w 28"/>
                <a:gd name="T7" fmla="*/ 7 h 9"/>
                <a:gd name="T8" fmla="*/ 28 w 28"/>
                <a:gd name="T9" fmla="*/ 9 h 9"/>
                <a:gd name="T10" fmla="*/ 27 w 28"/>
                <a:gd name="T11" fmla="*/ 2 h 9"/>
                <a:gd name="T12" fmla="*/ 6 w 2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4" y="4"/>
                    <a:pt x="5" y="7"/>
                  </a:cubicBezTo>
                  <a:cubicBezTo>
                    <a:pt x="13" y="8"/>
                    <a:pt x="21" y="8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1" y="1"/>
                    <a:pt x="14" y="1"/>
                    <a:pt x="6" y="0"/>
                  </a:cubicBezTo>
                </a:path>
              </a:pathLst>
            </a:custGeom>
            <a:solidFill>
              <a:srgbClr val="DE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3" name="Freeform 156"/>
            <p:cNvSpPr>
              <a:spLocks noChangeArrowheads="1"/>
            </p:cNvSpPr>
            <p:nvPr/>
          </p:nvSpPr>
          <p:spPr bwMode="auto">
            <a:xfrm>
              <a:off x="4743451" y="3251201"/>
              <a:ext cx="4763" cy="6350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6 h 6"/>
                <a:gd name="T4" fmla="*/ 4 w 4"/>
                <a:gd name="T5" fmla="*/ 1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4"/>
                    <a:pt x="3" y="2"/>
                    <a:pt x="4" y="1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E1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4" name="Freeform 157"/>
            <p:cNvSpPr>
              <a:spLocks noChangeArrowheads="1"/>
            </p:cNvSpPr>
            <p:nvPr/>
          </p:nvSpPr>
          <p:spPr bwMode="auto">
            <a:xfrm>
              <a:off x="4633913" y="2413001"/>
              <a:ext cx="122238" cy="847725"/>
            </a:xfrm>
            <a:custGeom>
              <a:avLst/>
              <a:gdLst>
                <a:gd name="T0" fmla="*/ 72 w 93"/>
                <a:gd name="T1" fmla="*/ 0 h 649"/>
                <a:gd name="T2" fmla="*/ 29 w 93"/>
                <a:gd name="T3" fmla="*/ 111 h 649"/>
                <a:gd name="T4" fmla="*/ 14 w 93"/>
                <a:gd name="T5" fmla="*/ 247 h 649"/>
                <a:gd name="T6" fmla="*/ 35 w 93"/>
                <a:gd name="T7" fmla="*/ 548 h 649"/>
                <a:gd name="T8" fmla="*/ 83 w 93"/>
                <a:gd name="T9" fmla="*/ 649 h 649"/>
                <a:gd name="T10" fmla="*/ 85 w 93"/>
                <a:gd name="T11" fmla="*/ 647 h 649"/>
                <a:gd name="T12" fmla="*/ 83 w 93"/>
                <a:gd name="T13" fmla="*/ 641 h 649"/>
                <a:gd name="T14" fmla="*/ 87 w 93"/>
                <a:gd name="T15" fmla="*/ 642 h 649"/>
                <a:gd name="T16" fmla="*/ 64 w 93"/>
                <a:gd name="T17" fmla="*/ 585 h 649"/>
                <a:gd name="T18" fmla="*/ 41 w 93"/>
                <a:gd name="T19" fmla="*/ 504 h 649"/>
                <a:gd name="T20" fmla="*/ 18 w 93"/>
                <a:gd name="T21" fmla="*/ 336 h 649"/>
                <a:gd name="T22" fmla="*/ 21 w 93"/>
                <a:gd name="T23" fmla="*/ 193 h 649"/>
                <a:gd name="T24" fmla="*/ 76 w 93"/>
                <a:gd name="T25" fmla="*/ 42 h 649"/>
                <a:gd name="T26" fmla="*/ 93 w 93"/>
                <a:gd name="T27" fmla="*/ 3 h 649"/>
                <a:gd name="T28" fmla="*/ 72 w 93"/>
                <a:gd name="T2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649">
                  <a:moveTo>
                    <a:pt x="72" y="0"/>
                  </a:moveTo>
                  <a:cubicBezTo>
                    <a:pt x="58" y="36"/>
                    <a:pt x="36" y="82"/>
                    <a:pt x="29" y="111"/>
                  </a:cubicBezTo>
                  <a:cubicBezTo>
                    <a:pt x="20" y="154"/>
                    <a:pt x="20" y="202"/>
                    <a:pt x="14" y="247"/>
                  </a:cubicBezTo>
                  <a:cubicBezTo>
                    <a:pt x="0" y="349"/>
                    <a:pt x="16" y="450"/>
                    <a:pt x="35" y="548"/>
                  </a:cubicBezTo>
                  <a:cubicBezTo>
                    <a:pt x="41" y="583"/>
                    <a:pt x="56" y="626"/>
                    <a:pt x="83" y="649"/>
                  </a:cubicBezTo>
                  <a:cubicBezTo>
                    <a:pt x="84" y="648"/>
                    <a:pt x="84" y="647"/>
                    <a:pt x="85" y="647"/>
                  </a:cubicBezTo>
                  <a:cubicBezTo>
                    <a:pt x="83" y="641"/>
                    <a:pt x="83" y="641"/>
                    <a:pt x="83" y="641"/>
                  </a:cubicBezTo>
                  <a:cubicBezTo>
                    <a:pt x="83" y="641"/>
                    <a:pt x="85" y="641"/>
                    <a:pt x="87" y="642"/>
                  </a:cubicBezTo>
                  <a:cubicBezTo>
                    <a:pt x="91" y="625"/>
                    <a:pt x="72" y="602"/>
                    <a:pt x="64" y="585"/>
                  </a:cubicBezTo>
                  <a:cubicBezTo>
                    <a:pt x="49" y="558"/>
                    <a:pt x="45" y="535"/>
                    <a:pt x="41" y="504"/>
                  </a:cubicBezTo>
                  <a:cubicBezTo>
                    <a:pt x="29" y="448"/>
                    <a:pt x="16" y="394"/>
                    <a:pt x="18" y="336"/>
                  </a:cubicBezTo>
                  <a:cubicBezTo>
                    <a:pt x="20" y="289"/>
                    <a:pt x="20" y="239"/>
                    <a:pt x="21" y="193"/>
                  </a:cubicBezTo>
                  <a:cubicBezTo>
                    <a:pt x="23" y="131"/>
                    <a:pt x="50" y="94"/>
                    <a:pt x="76" y="42"/>
                  </a:cubicBezTo>
                  <a:cubicBezTo>
                    <a:pt x="78" y="36"/>
                    <a:pt x="86" y="21"/>
                    <a:pt x="93" y="3"/>
                  </a:cubicBezTo>
                  <a:cubicBezTo>
                    <a:pt x="87" y="2"/>
                    <a:pt x="79" y="1"/>
                    <a:pt x="72" y="0"/>
                  </a:cubicBezTo>
                </a:path>
              </a:pathLst>
            </a:custGeom>
            <a:solidFill>
              <a:srgbClr val="DE8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5" name="Freeform 158"/>
            <p:cNvSpPr>
              <a:spLocks noChangeArrowheads="1"/>
            </p:cNvSpPr>
            <p:nvPr/>
          </p:nvSpPr>
          <p:spPr bwMode="auto">
            <a:xfrm>
              <a:off x="4549776" y="2333626"/>
              <a:ext cx="15875" cy="46038"/>
            </a:xfrm>
            <a:custGeom>
              <a:avLst/>
              <a:gdLst>
                <a:gd name="T0" fmla="*/ 12 w 12"/>
                <a:gd name="T1" fmla="*/ 0 h 35"/>
                <a:gd name="T2" fmla="*/ 0 w 12"/>
                <a:gd name="T3" fmla="*/ 35 h 35"/>
                <a:gd name="T4" fmla="*/ 2 w 12"/>
                <a:gd name="T5" fmla="*/ 35 h 35"/>
                <a:gd name="T6" fmla="*/ 12 w 12"/>
                <a:gd name="T7" fmla="*/ 0 h 35"/>
                <a:gd name="T8" fmla="*/ 12 w 12"/>
                <a:gd name="T9" fmla="*/ 0 h 35"/>
                <a:gd name="T10" fmla="*/ 12 w 1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5">
                  <a:moveTo>
                    <a:pt x="12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2" y="35"/>
                  </a:cubicBezTo>
                  <a:cubicBezTo>
                    <a:pt x="8" y="15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1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6" name="Freeform 159"/>
            <p:cNvSpPr>
              <a:spLocks noChangeArrowheads="1"/>
            </p:cNvSpPr>
            <p:nvPr/>
          </p:nvSpPr>
          <p:spPr bwMode="auto">
            <a:xfrm>
              <a:off x="4552951" y="2333626"/>
              <a:ext cx="193675" cy="79375"/>
            </a:xfrm>
            <a:custGeom>
              <a:avLst/>
              <a:gdLst>
                <a:gd name="T0" fmla="*/ 10 w 147"/>
                <a:gd name="T1" fmla="*/ 0 h 61"/>
                <a:gd name="T2" fmla="*/ 0 w 147"/>
                <a:gd name="T3" fmla="*/ 35 h 61"/>
                <a:gd name="T4" fmla="*/ 134 w 147"/>
                <a:gd name="T5" fmla="*/ 61 h 61"/>
                <a:gd name="T6" fmla="*/ 146 w 147"/>
                <a:gd name="T7" fmla="*/ 15 h 61"/>
                <a:gd name="T8" fmla="*/ 10 w 147"/>
                <a:gd name="T9" fmla="*/ 0 h 61"/>
                <a:gd name="T10" fmla="*/ 10 w 14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1">
                  <a:moveTo>
                    <a:pt x="10" y="0"/>
                  </a:moveTo>
                  <a:cubicBezTo>
                    <a:pt x="10" y="0"/>
                    <a:pt x="6" y="15"/>
                    <a:pt x="0" y="35"/>
                  </a:cubicBezTo>
                  <a:cubicBezTo>
                    <a:pt x="12" y="38"/>
                    <a:pt x="81" y="53"/>
                    <a:pt x="134" y="61"/>
                  </a:cubicBezTo>
                  <a:cubicBezTo>
                    <a:pt x="142" y="41"/>
                    <a:pt x="147" y="25"/>
                    <a:pt x="146" y="15"/>
                  </a:cubicBezTo>
                  <a:cubicBezTo>
                    <a:pt x="89" y="11"/>
                    <a:pt x="16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BA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7" name="Freeform 160"/>
            <p:cNvSpPr>
              <a:spLocks noChangeArrowheads="1"/>
            </p:cNvSpPr>
            <p:nvPr/>
          </p:nvSpPr>
          <p:spPr bwMode="auto">
            <a:xfrm>
              <a:off x="4756151" y="2355851"/>
              <a:ext cx="74613" cy="65088"/>
            </a:xfrm>
            <a:custGeom>
              <a:avLst/>
              <a:gdLst>
                <a:gd name="T0" fmla="*/ 14 w 56"/>
                <a:gd name="T1" fmla="*/ 0 h 50"/>
                <a:gd name="T2" fmla="*/ 0 w 56"/>
                <a:gd name="T3" fmla="*/ 47 h 50"/>
                <a:gd name="T4" fmla="*/ 32 w 56"/>
                <a:gd name="T5" fmla="*/ 50 h 50"/>
                <a:gd name="T6" fmla="*/ 44 w 56"/>
                <a:gd name="T7" fmla="*/ 47 h 50"/>
                <a:gd name="T8" fmla="*/ 56 w 56"/>
                <a:gd name="T9" fmla="*/ 3 h 50"/>
                <a:gd name="T10" fmla="*/ 56 w 56"/>
                <a:gd name="T11" fmla="*/ 3 h 50"/>
                <a:gd name="T12" fmla="*/ 14 w 5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0">
                  <a:moveTo>
                    <a:pt x="14" y="0"/>
                  </a:moveTo>
                  <a:cubicBezTo>
                    <a:pt x="13" y="12"/>
                    <a:pt x="7" y="30"/>
                    <a:pt x="0" y="47"/>
                  </a:cubicBezTo>
                  <a:cubicBezTo>
                    <a:pt x="13" y="49"/>
                    <a:pt x="24" y="50"/>
                    <a:pt x="32" y="50"/>
                  </a:cubicBezTo>
                  <a:cubicBezTo>
                    <a:pt x="39" y="50"/>
                    <a:pt x="44" y="49"/>
                    <a:pt x="44" y="47"/>
                  </a:cubicBezTo>
                  <a:cubicBezTo>
                    <a:pt x="50" y="34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39" y="2"/>
                    <a:pt x="14" y="0"/>
                  </a:cubicBezTo>
                </a:path>
              </a:pathLst>
            </a:custGeom>
            <a:solidFill>
              <a:srgbClr val="EBA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8" name="Freeform 161"/>
            <p:cNvSpPr>
              <a:spLocks noChangeArrowheads="1"/>
            </p:cNvSpPr>
            <p:nvPr/>
          </p:nvSpPr>
          <p:spPr bwMode="auto">
            <a:xfrm>
              <a:off x="4729163" y="2352676"/>
              <a:ext cx="46038" cy="65088"/>
            </a:xfrm>
            <a:custGeom>
              <a:avLst/>
              <a:gdLst>
                <a:gd name="T0" fmla="*/ 12 w 35"/>
                <a:gd name="T1" fmla="*/ 0 h 49"/>
                <a:gd name="T2" fmla="*/ 0 w 35"/>
                <a:gd name="T3" fmla="*/ 46 h 49"/>
                <a:gd name="T4" fmla="*/ 21 w 35"/>
                <a:gd name="T5" fmla="*/ 49 h 49"/>
                <a:gd name="T6" fmla="*/ 35 w 35"/>
                <a:gd name="T7" fmla="*/ 2 h 49"/>
                <a:gd name="T8" fmla="*/ 12 w 3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9">
                  <a:moveTo>
                    <a:pt x="12" y="0"/>
                  </a:moveTo>
                  <a:cubicBezTo>
                    <a:pt x="13" y="10"/>
                    <a:pt x="8" y="26"/>
                    <a:pt x="0" y="46"/>
                  </a:cubicBezTo>
                  <a:cubicBezTo>
                    <a:pt x="7" y="47"/>
                    <a:pt x="15" y="48"/>
                    <a:pt x="21" y="49"/>
                  </a:cubicBezTo>
                  <a:cubicBezTo>
                    <a:pt x="28" y="32"/>
                    <a:pt x="34" y="14"/>
                    <a:pt x="35" y="2"/>
                  </a:cubicBezTo>
                  <a:cubicBezTo>
                    <a:pt x="28" y="1"/>
                    <a:pt x="20" y="1"/>
                    <a:pt x="12" y="0"/>
                  </a:cubicBezTo>
                </a:path>
              </a:pathLst>
            </a:custGeom>
            <a:solidFill>
              <a:srgbClr val="D9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49" name="Freeform 162"/>
            <p:cNvSpPr>
              <a:spLocks noChangeArrowheads="1"/>
            </p:cNvSpPr>
            <p:nvPr/>
          </p:nvSpPr>
          <p:spPr bwMode="auto">
            <a:xfrm>
              <a:off x="4524376" y="614363"/>
              <a:ext cx="430213" cy="557213"/>
            </a:xfrm>
            <a:custGeom>
              <a:avLst/>
              <a:gdLst>
                <a:gd name="T0" fmla="*/ 199 w 328"/>
                <a:gd name="T1" fmla="*/ 0 h 426"/>
                <a:gd name="T2" fmla="*/ 128 w 328"/>
                <a:gd name="T3" fmla="*/ 166 h 426"/>
                <a:gd name="T4" fmla="*/ 44 w 328"/>
                <a:gd name="T5" fmla="*/ 203 h 426"/>
                <a:gd name="T6" fmla="*/ 14 w 328"/>
                <a:gd name="T7" fmla="*/ 411 h 426"/>
                <a:gd name="T8" fmla="*/ 164 w 328"/>
                <a:gd name="T9" fmla="*/ 413 h 426"/>
                <a:gd name="T10" fmla="*/ 284 w 328"/>
                <a:gd name="T11" fmla="*/ 408 h 426"/>
                <a:gd name="T12" fmla="*/ 309 w 328"/>
                <a:gd name="T13" fmla="*/ 382 h 426"/>
                <a:gd name="T14" fmla="*/ 328 w 328"/>
                <a:gd name="T15" fmla="*/ 357 h 426"/>
                <a:gd name="T16" fmla="*/ 239 w 328"/>
                <a:gd name="T17" fmla="*/ 185 h 426"/>
                <a:gd name="T18" fmla="*/ 185 w 328"/>
                <a:gd name="T19" fmla="*/ 15 h 426"/>
                <a:gd name="T20" fmla="*/ 161 w 328"/>
                <a:gd name="T21" fmla="*/ 44 h 426"/>
                <a:gd name="T22" fmla="*/ 199 w 328"/>
                <a:gd name="T2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426">
                  <a:moveTo>
                    <a:pt x="199" y="0"/>
                  </a:moveTo>
                  <a:cubicBezTo>
                    <a:pt x="109" y="36"/>
                    <a:pt x="222" y="118"/>
                    <a:pt x="128" y="166"/>
                  </a:cubicBezTo>
                  <a:cubicBezTo>
                    <a:pt x="105" y="179"/>
                    <a:pt x="53" y="183"/>
                    <a:pt x="44" y="203"/>
                  </a:cubicBezTo>
                  <a:cubicBezTo>
                    <a:pt x="44" y="208"/>
                    <a:pt x="0" y="361"/>
                    <a:pt x="14" y="411"/>
                  </a:cubicBezTo>
                  <a:cubicBezTo>
                    <a:pt x="18" y="426"/>
                    <a:pt x="93" y="419"/>
                    <a:pt x="164" y="413"/>
                  </a:cubicBezTo>
                  <a:cubicBezTo>
                    <a:pt x="217" y="409"/>
                    <a:pt x="268" y="404"/>
                    <a:pt x="284" y="408"/>
                  </a:cubicBezTo>
                  <a:cubicBezTo>
                    <a:pt x="300" y="413"/>
                    <a:pt x="305" y="397"/>
                    <a:pt x="309" y="382"/>
                  </a:cubicBezTo>
                  <a:cubicBezTo>
                    <a:pt x="313" y="366"/>
                    <a:pt x="316" y="350"/>
                    <a:pt x="328" y="357"/>
                  </a:cubicBezTo>
                  <a:cubicBezTo>
                    <a:pt x="309" y="303"/>
                    <a:pt x="192" y="243"/>
                    <a:pt x="239" y="185"/>
                  </a:cubicBezTo>
                  <a:cubicBezTo>
                    <a:pt x="277" y="133"/>
                    <a:pt x="316" y="50"/>
                    <a:pt x="185" y="15"/>
                  </a:cubicBezTo>
                  <a:cubicBezTo>
                    <a:pt x="175" y="23"/>
                    <a:pt x="166" y="34"/>
                    <a:pt x="161" y="44"/>
                  </a:cubicBezTo>
                  <a:cubicBezTo>
                    <a:pt x="199" y="0"/>
                    <a:pt x="199" y="0"/>
                    <a:pt x="199" y="0"/>
                  </a:cubicBezTo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0" name="Freeform 163"/>
            <p:cNvSpPr>
              <a:spLocks noChangeArrowheads="1"/>
            </p:cNvSpPr>
            <p:nvPr/>
          </p:nvSpPr>
          <p:spPr bwMode="auto">
            <a:xfrm>
              <a:off x="4641851" y="758826"/>
              <a:ext cx="152400" cy="234950"/>
            </a:xfrm>
            <a:custGeom>
              <a:avLst/>
              <a:gdLst>
                <a:gd name="T0" fmla="*/ 104 w 116"/>
                <a:gd name="T1" fmla="*/ 77 h 180"/>
                <a:gd name="T2" fmla="*/ 110 w 116"/>
                <a:gd name="T3" fmla="*/ 164 h 180"/>
                <a:gd name="T4" fmla="*/ 56 w 116"/>
                <a:gd name="T5" fmla="*/ 143 h 180"/>
                <a:gd name="T6" fmla="*/ 2 w 116"/>
                <a:gd name="T7" fmla="*/ 15 h 180"/>
                <a:gd name="T8" fmla="*/ 104 w 116"/>
                <a:gd name="T9" fmla="*/ 7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80">
                  <a:moveTo>
                    <a:pt x="104" y="77"/>
                  </a:moveTo>
                  <a:cubicBezTo>
                    <a:pt x="104" y="77"/>
                    <a:pt x="104" y="149"/>
                    <a:pt x="110" y="164"/>
                  </a:cubicBezTo>
                  <a:cubicBezTo>
                    <a:pt x="116" y="180"/>
                    <a:pt x="56" y="143"/>
                    <a:pt x="56" y="143"/>
                  </a:cubicBezTo>
                  <a:cubicBezTo>
                    <a:pt x="56" y="143"/>
                    <a:pt x="0" y="31"/>
                    <a:pt x="2" y="15"/>
                  </a:cubicBezTo>
                  <a:cubicBezTo>
                    <a:pt x="4" y="0"/>
                    <a:pt x="99" y="66"/>
                    <a:pt x="104" y="77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1" name="Freeform 164"/>
            <p:cNvSpPr>
              <a:spLocks noChangeArrowheads="1"/>
            </p:cNvSpPr>
            <p:nvPr/>
          </p:nvSpPr>
          <p:spPr bwMode="auto">
            <a:xfrm>
              <a:off x="4649788" y="541338"/>
              <a:ext cx="236538" cy="330200"/>
            </a:xfrm>
            <a:custGeom>
              <a:avLst/>
              <a:gdLst>
                <a:gd name="T0" fmla="*/ 29 w 180"/>
                <a:gd name="T1" fmla="*/ 11 h 253"/>
                <a:gd name="T2" fmla="*/ 6 w 180"/>
                <a:gd name="T3" fmla="*/ 179 h 253"/>
                <a:gd name="T4" fmla="*/ 98 w 180"/>
                <a:gd name="T5" fmla="*/ 243 h 253"/>
                <a:gd name="T6" fmla="*/ 151 w 180"/>
                <a:gd name="T7" fmla="*/ 195 h 253"/>
                <a:gd name="T8" fmla="*/ 158 w 180"/>
                <a:gd name="T9" fmla="*/ 117 h 253"/>
                <a:gd name="T10" fmla="*/ 139 w 180"/>
                <a:gd name="T11" fmla="*/ 27 h 253"/>
                <a:gd name="T12" fmla="*/ 29 w 180"/>
                <a:gd name="T13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253">
                  <a:moveTo>
                    <a:pt x="29" y="11"/>
                  </a:moveTo>
                  <a:cubicBezTo>
                    <a:pt x="29" y="11"/>
                    <a:pt x="0" y="170"/>
                    <a:pt x="6" y="179"/>
                  </a:cubicBezTo>
                  <a:cubicBezTo>
                    <a:pt x="11" y="189"/>
                    <a:pt x="75" y="253"/>
                    <a:pt x="98" y="243"/>
                  </a:cubicBezTo>
                  <a:cubicBezTo>
                    <a:pt x="98" y="243"/>
                    <a:pt x="122" y="251"/>
                    <a:pt x="151" y="195"/>
                  </a:cubicBezTo>
                  <a:cubicBezTo>
                    <a:pt x="180" y="139"/>
                    <a:pt x="153" y="152"/>
                    <a:pt x="158" y="117"/>
                  </a:cubicBezTo>
                  <a:cubicBezTo>
                    <a:pt x="164" y="83"/>
                    <a:pt x="166" y="53"/>
                    <a:pt x="139" y="27"/>
                  </a:cubicBezTo>
                  <a:cubicBezTo>
                    <a:pt x="112" y="0"/>
                    <a:pt x="29" y="11"/>
                    <a:pt x="29" y="11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2" name="Freeform 165"/>
            <p:cNvSpPr>
              <a:spLocks noEditPoints="1" noChangeArrowheads="1"/>
            </p:cNvSpPr>
            <p:nvPr/>
          </p:nvSpPr>
          <p:spPr bwMode="auto">
            <a:xfrm>
              <a:off x="4778376" y="862013"/>
              <a:ext cx="4763" cy="117475"/>
            </a:xfrm>
            <a:custGeom>
              <a:avLst/>
              <a:gdLst>
                <a:gd name="T0" fmla="*/ 0 w 3"/>
                <a:gd name="T1" fmla="*/ 88 h 91"/>
                <a:gd name="T2" fmla="*/ 2 w 3"/>
                <a:gd name="T3" fmla="*/ 91 h 91"/>
                <a:gd name="T4" fmla="*/ 3 w 3"/>
                <a:gd name="T5" fmla="*/ 89 h 91"/>
                <a:gd name="T6" fmla="*/ 0 w 3"/>
                <a:gd name="T7" fmla="*/ 88 h 91"/>
                <a:gd name="T8" fmla="*/ 0 w 3"/>
                <a:gd name="T9" fmla="*/ 0 h 91"/>
                <a:gd name="T10" fmla="*/ 3 w 3"/>
                <a:gd name="T11" fmla="*/ 70 h 91"/>
                <a:gd name="T12" fmla="*/ 2 w 3"/>
                <a:gd name="T13" fmla="*/ 52 h 91"/>
                <a:gd name="T14" fmla="*/ 2 w 3"/>
                <a:gd name="T15" fmla="*/ 0 h 91"/>
                <a:gd name="T16" fmla="*/ 0 w 3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1">
                  <a:moveTo>
                    <a:pt x="0" y="88"/>
                  </a:moveTo>
                  <a:cubicBezTo>
                    <a:pt x="2" y="90"/>
                    <a:pt x="2" y="91"/>
                    <a:pt x="2" y="91"/>
                  </a:cubicBezTo>
                  <a:cubicBezTo>
                    <a:pt x="2" y="91"/>
                    <a:pt x="3" y="91"/>
                    <a:pt x="3" y="89"/>
                  </a:cubicBezTo>
                  <a:cubicBezTo>
                    <a:pt x="2" y="89"/>
                    <a:pt x="1" y="89"/>
                    <a:pt x="0" y="88"/>
                  </a:cubicBezTo>
                  <a:moveTo>
                    <a:pt x="0" y="0"/>
                  </a:moveTo>
                  <a:cubicBezTo>
                    <a:pt x="0" y="9"/>
                    <a:pt x="1" y="47"/>
                    <a:pt x="3" y="70"/>
                  </a:cubicBezTo>
                  <a:cubicBezTo>
                    <a:pt x="3" y="65"/>
                    <a:pt x="3" y="59"/>
                    <a:pt x="2" y="52"/>
                  </a:cubicBezTo>
                  <a:cubicBezTo>
                    <a:pt x="0" y="25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9B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3" name="Freeform 166"/>
            <p:cNvSpPr>
              <a:spLocks noChangeArrowheads="1"/>
            </p:cNvSpPr>
            <p:nvPr/>
          </p:nvSpPr>
          <p:spPr bwMode="auto">
            <a:xfrm>
              <a:off x="4657726" y="787401"/>
              <a:ext cx="127000" cy="190500"/>
            </a:xfrm>
            <a:custGeom>
              <a:avLst/>
              <a:gdLst>
                <a:gd name="T0" fmla="*/ 3 w 96"/>
                <a:gd name="T1" fmla="*/ 0 h 146"/>
                <a:gd name="T2" fmla="*/ 2 w 96"/>
                <a:gd name="T3" fmla="*/ 3 h 146"/>
                <a:gd name="T4" fmla="*/ 92 w 96"/>
                <a:gd name="T5" fmla="*/ 145 h 146"/>
                <a:gd name="T6" fmla="*/ 95 w 96"/>
                <a:gd name="T7" fmla="*/ 146 h 146"/>
                <a:gd name="T8" fmla="*/ 95 w 96"/>
                <a:gd name="T9" fmla="*/ 127 h 146"/>
                <a:gd name="T10" fmla="*/ 92 w 96"/>
                <a:gd name="T11" fmla="*/ 57 h 146"/>
                <a:gd name="T12" fmla="*/ 3 w 96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46">
                  <a:moveTo>
                    <a:pt x="3" y="0"/>
                  </a:moveTo>
                  <a:cubicBezTo>
                    <a:pt x="2" y="0"/>
                    <a:pt x="2" y="1"/>
                    <a:pt x="2" y="3"/>
                  </a:cubicBezTo>
                  <a:cubicBezTo>
                    <a:pt x="0" y="19"/>
                    <a:pt x="79" y="127"/>
                    <a:pt x="92" y="145"/>
                  </a:cubicBezTo>
                  <a:cubicBezTo>
                    <a:pt x="93" y="146"/>
                    <a:pt x="94" y="146"/>
                    <a:pt x="95" y="146"/>
                  </a:cubicBezTo>
                  <a:cubicBezTo>
                    <a:pt x="95" y="143"/>
                    <a:pt x="96" y="138"/>
                    <a:pt x="95" y="127"/>
                  </a:cubicBezTo>
                  <a:cubicBezTo>
                    <a:pt x="93" y="104"/>
                    <a:pt x="92" y="66"/>
                    <a:pt x="92" y="57"/>
                  </a:cubicBezTo>
                  <a:cubicBezTo>
                    <a:pt x="30" y="53"/>
                    <a:pt x="8" y="0"/>
                    <a:pt x="3" y="0"/>
                  </a:cubicBezTo>
                </a:path>
              </a:pathLst>
            </a:custGeom>
            <a:solidFill>
              <a:srgbClr val="DA8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4" name="Freeform 167"/>
            <p:cNvSpPr>
              <a:spLocks noChangeArrowheads="1"/>
            </p:cNvSpPr>
            <p:nvPr/>
          </p:nvSpPr>
          <p:spPr bwMode="auto">
            <a:xfrm>
              <a:off x="4500563" y="474663"/>
              <a:ext cx="461963" cy="725488"/>
            </a:xfrm>
            <a:custGeom>
              <a:avLst/>
              <a:gdLst>
                <a:gd name="T0" fmla="*/ 189 w 352"/>
                <a:gd name="T1" fmla="*/ 50 h 555"/>
                <a:gd name="T2" fmla="*/ 116 w 352"/>
                <a:gd name="T3" fmla="*/ 238 h 555"/>
                <a:gd name="T4" fmla="*/ 222 w 352"/>
                <a:gd name="T5" fmla="*/ 395 h 555"/>
                <a:gd name="T6" fmla="*/ 46 w 352"/>
                <a:gd name="T7" fmla="*/ 395 h 555"/>
                <a:gd name="T8" fmla="*/ 0 w 352"/>
                <a:gd name="T9" fmla="*/ 518 h 555"/>
                <a:gd name="T10" fmla="*/ 13 w 352"/>
                <a:gd name="T11" fmla="*/ 449 h 555"/>
                <a:gd name="T12" fmla="*/ 27 w 352"/>
                <a:gd name="T13" fmla="*/ 368 h 555"/>
                <a:gd name="T14" fmla="*/ 44 w 352"/>
                <a:gd name="T15" fmla="*/ 333 h 555"/>
                <a:gd name="T16" fmla="*/ 25 w 352"/>
                <a:gd name="T17" fmla="*/ 296 h 555"/>
                <a:gd name="T18" fmla="*/ 36 w 352"/>
                <a:gd name="T19" fmla="*/ 261 h 555"/>
                <a:gd name="T20" fmla="*/ 44 w 352"/>
                <a:gd name="T21" fmla="*/ 230 h 555"/>
                <a:gd name="T22" fmla="*/ 50 w 352"/>
                <a:gd name="T23" fmla="*/ 192 h 555"/>
                <a:gd name="T24" fmla="*/ 50 w 352"/>
                <a:gd name="T25" fmla="*/ 157 h 555"/>
                <a:gd name="T26" fmla="*/ 77 w 352"/>
                <a:gd name="T27" fmla="*/ 76 h 555"/>
                <a:gd name="T28" fmla="*/ 228 w 352"/>
                <a:gd name="T29" fmla="*/ 27 h 555"/>
                <a:gd name="T30" fmla="*/ 294 w 352"/>
                <a:gd name="T31" fmla="*/ 238 h 555"/>
                <a:gd name="T32" fmla="*/ 294 w 352"/>
                <a:gd name="T33" fmla="*/ 356 h 555"/>
                <a:gd name="T34" fmla="*/ 352 w 352"/>
                <a:gd name="T35" fmla="*/ 464 h 555"/>
                <a:gd name="T36" fmla="*/ 224 w 352"/>
                <a:gd name="T37" fmla="*/ 302 h 555"/>
                <a:gd name="T38" fmla="*/ 282 w 352"/>
                <a:gd name="T39" fmla="*/ 217 h 555"/>
                <a:gd name="T40" fmla="*/ 257 w 352"/>
                <a:gd name="T41" fmla="*/ 136 h 555"/>
                <a:gd name="T42" fmla="*/ 245 w 352"/>
                <a:gd name="T43" fmla="*/ 149 h 555"/>
                <a:gd name="T44" fmla="*/ 189 w 352"/>
                <a:gd name="T45" fmla="*/ 5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555">
                  <a:moveTo>
                    <a:pt x="189" y="50"/>
                  </a:moveTo>
                  <a:cubicBezTo>
                    <a:pt x="201" y="124"/>
                    <a:pt x="106" y="159"/>
                    <a:pt x="116" y="238"/>
                  </a:cubicBezTo>
                  <a:cubicBezTo>
                    <a:pt x="122" y="288"/>
                    <a:pt x="166" y="379"/>
                    <a:pt x="222" y="395"/>
                  </a:cubicBezTo>
                  <a:cubicBezTo>
                    <a:pt x="162" y="397"/>
                    <a:pt x="91" y="327"/>
                    <a:pt x="46" y="395"/>
                  </a:cubicBezTo>
                  <a:cubicBezTo>
                    <a:pt x="25" y="431"/>
                    <a:pt x="67" y="555"/>
                    <a:pt x="0" y="518"/>
                  </a:cubicBezTo>
                  <a:cubicBezTo>
                    <a:pt x="42" y="530"/>
                    <a:pt x="17" y="468"/>
                    <a:pt x="13" y="449"/>
                  </a:cubicBezTo>
                  <a:cubicBezTo>
                    <a:pt x="7" y="420"/>
                    <a:pt x="13" y="395"/>
                    <a:pt x="27" y="368"/>
                  </a:cubicBezTo>
                  <a:cubicBezTo>
                    <a:pt x="31" y="358"/>
                    <a:pt x="44" y="344"/>
                    <a:pt x="44" y="333"/>
                  </a:cubicBezTo>
                  <a:cubicBezTo>
                    <a:pt x="42" y="317"/>
                    <a:pt x="29" y="312"/>
                    <a:pt x="25" y="296"/>
                  </a:cubicBezTo>
                  <a:cubicBezTo>
                    <a:pt x="23" y="281"/>
                    <a:pt x="31" y="275"/>
                    <a:pt x="36" y="261"/>
                  </a:cubicBezTo>
                  <a:cubicBezTo>
                    <a:pt x="42" y="244"/>
                    <a:pt x="42" y="250"/>
                    <a:pt x="44" y="230"/>
                  </a:cubicBezTo>
                  <a:cubicBezTo>
                    <a:pt x="44" y="215"/>
                    <a:pt x="48" y="205"/>
                    <a:pt x="50" y="192"/>
                  </a:cubicBezTo>
                  <a:cubicBezTo>
                    <a:pt x="54" y="178"/>
                    <a:pt x="52" y="174"/>
                    <a:pt x="50" y="157"/>
                  </a:cubicBezTo>
                  <a:cubicBezTo>
                    <a:pt x="48" y="122"/>
                    <a:pt x="58" y="103"/>
                    <a:pt x="77" y="76"/>
                  </a:cubicBezTo>
                  <a:cubicBezTo>
                    <a:pt x="112" y="23"/>
                    <a:pt x="166" y="0"/>
                    <a:pt x="228" y="27"/>
                  </a:cubicBezTo>
                  <a:cubicBezTo>
                    <a:pt x="311" y="62"/>
                    <a:pt x="303" y="174"/>
                    <a:pt x="294" y="238"/>
                  </a:cubicBezTo>
                  <a:cubicBezTo>
                    <a:pt x="288" y="283"/>
                    <a:pt x="284" y="317"/>
                    <a:pt x="294" y="356"/>
                  </a:cubicBezTo>
                  <a:cubicBezTo>
                    <a:pt x="303" y="399"/>
                    <a:pt x="336" y="424"/>
                    <a:pt x="352" y="464"/>
                  </a:cubicBezTo>
                  <a:cubicBezTo>
                    <a:pt x="309" y="449"/>
                    <a:pt x="190" y="331"/>
                    <a:pt x="224" y="302"/>
                  </a:cubicBezTo>
                  <a:cubicBezTo>
                    <a:pt x="272" y="259"/>
                    <a:pt x="280" y="228"/>
                    <a:pt x="282" y="217"/>
                  </a:cubicBezTo>
                  <a:cubicBezTo>
                    <a:pt x="289" y="177"/>
                    <a:pt x="278" y="163"/>
                    <a:pt x="257" y="136"/>
                  </a:cubicBezTo>
                  <a:cubicBezTo>
                    <a:pt x="257" y="139"/>
                    <a:pt x="245" y="143"/>
                    <a:pt x="245" y="149"/>
                  </a:cubicBezTo>
                  <a:cubicBezTo>
                    <a:pt x="239" y="107"/>
                    <a:pt x="209" y="89"/>
                    <a:pt x="189" y="52"/>
                  </a:cubicBezTo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5" name="Freeform 168"/>
            <p:cNvSpPr>
              <a:spLocks noChangeArrowheads="1"/>
            </p:cNvSpPr>
            <p:nvPr/>
          </p:nvSpPr>
          <p:spPr bwMode="auto">
            <a:xfrm>
              <a:off x="4510088" y="917576"/>
              <a:ext cx="690563" cy="1446213"/>
            </a:xfrm>
            <a:custGeom>
              <a:avLst/>
              <a:gdLst>
                <a:gd name="T0" fmla="*/ 140 w 526"/>
                <a:gd name="T1" fmla="*/ 44 h 1107"/>
                <a:gd name="T2" fmla="*/ 49 w 526"/>
                <a:gd name="T3" fmla="*/ 46 h 1107"/>
                <a:gd name="T4" fmla="*/ 57 w 526"/>
                <a:gd name="T5" fmla="*/ 218 h 1107"/>
                <a:gd name="T6" fmla="*/ 140 w 526"/>
                <a:gd name="T7" fmla="*/ 379 h 1107"/>
                <a:gd name="T8" fmla="*/ 57 w 526"/>
                <a:gd name="T9" fmla="*/ 616 h 1107"/>
                <a:gd name="T10" fmla="*/ 58 w 526"/>
                <a:gd name="T11" fmla="*/ 671 h 1107"/>
                <a:gd name="T12" fmla="*/ 55 w 526"/>
                <a:gd name="T13" fmla="*/ 800 h 1107"/>
                <a:gd name="T14" fmla="*/ 20 w 526"/>
                <a:gd name="T15" fmla="*/ 1071 h 1107"/>
                <a:gd name="T16" fmla="*/ 306 w 526"/>
                <a:gd name="T17" fmla="*/ 1107 h 1107"/>
                <a:gd name="T18" fmla="*/ 364 w 526"/>
                <a:gd name="T19" fmla="*/ 748 h 1107"/>
                <a:gd name="T20" fmla="*/ 368 w 526"/>
                <a:gd name="T21" fmla="*/ 671 h 1107"/>
                <a:gd name="T22" fmla="*/ 395 w 526"/>
                <a:gd name="T23" fmla="*/ 663 h 1107"/>
                <a:gd name="T24" fmla="*/ 377 w 526"/>
                <a:gd name="T25" fmla="*/ 452 h 1107"/>
                <a:gd name="T26" fmla="*/ 449 w 526"/>
                <a:gd name="T27" fmla="*/ 466 h 1107"/>
                <a:gd name="T28" fmla="*/ 449 w 526"/>
                <a:gd name="T29" fmla="*/ 437 h 1107"/>
                <a:gd name="T30" fmla="*/ 490 w 526"/>
                <a:gd name="T31" fmla="*/ 429 h 1107"/>
                <a:gd name="T32" fmla="*/ 511 w 526"/>
                <a:gd name="T33" fmla="*/ 346 h 1107"/>
                <a:gd name="T34" fmla="*/ 459 w 526"/>
                <a:gd name="T35" fmla="*/ 301 h 1107"/>
                <a:gd name="T36" fmla="*/ 395 w 526"/>
                <a:gd name="T37" fmla="*/ 274 h 1107"/>
                <a:gd name="T38" fmla="*/ 401 w 526"/>
                <a:gd name="T39" fmla="*/ 205 h 1107"/>
                <a:gd name="T40" fmla="*/ 316 w 526"/>
                <a:gd name="T41" fmla="*/ 119 h 1107"/>
                <a:gd name="T42" fmla="*/ 231 w 526"/>
                <a:gd name="T43" fmla="*/ 46 h 1107"/>
                <a:gd name="T44" fmla="*/ 192 w 526"/>
                <a:gd name="T45" fmla="*/ 46 h 1107"/>
                <a:gd name="T46" fmla="*/ 140 w 526"/>
                <a:gd name="T47" fmla="*/ 44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6" h="1107">
                  <a:moveTo>
                    <a:pt x="140" y="44"/>
                  </a:moveTo>
                  <a:cubicBezTo>
                    <a:pt x="140" y="44"/>
                    <a:pt x="72" y="0"/>
                    <a:pt x="49" y="46"/>
                  </a:cubicBezTo>
                  <a:cubicBezTo>
                    <a:pt x="26" y="92"/>
                    <a:pt x="49" y="177"/>
                    <a:pt x="57" y="218"/>
                  </a:cubicBezTo>
                  <a:cubicBezTo>
                    <a:pt x="64" y="259"/>
                    <a:pt x="140" y="342"/>
                    <a:pt x="140" y="379"/>
                  </a:cubicBezTo>
                  <a:cubicBezTo>
                    <a:pt x="140" y="458"/>
                    <a:pt x="55" y="562"/>
                    <a:pt x="57" y="616"/>
                  </a:cubicBezTo>
                  <a:cubicBezTo>
                    <a:pt x="58" y="671"/>
                    <a:pt x="58" y="671"/>
                    <a:pt x="58" y="671"/>
                  </a:cubicBezTo>
                  <a:cubicBezTo>
                    <a:pt x="58" y="671"/>
                    <a:pt x="58" y="776"/>
                    <a:pt x="55" y="800"/>
                  </a:cubicBezTo>
                  <a:cubicBezTo>
                    <a:pt x="49" y="848"/>
                    <a:pt x="39" y="1048"/>
                    <a:pt x="20" y="1071"/>
                  </a:cubicBezTo>
                  <a:cubicBezTo>
                    <a:pt x="0" y="1094"/>
                    <a:pt x="306" y="1107"/>
                    <a:pt x="306" y="1107"/>
                  </a:cubicBezTo>
                  <a:cubicBezTo>
                    <a:pt x="306" y="1107"/>
                    <a:pt x="368" y="790"/>
                    <a:pt x="364" y="748"/>
                  </a:cubicBezTo>
                  <a:cubicBezTo>
                    <a:pt x="360" y="705"/>
                    <a:pt x="368" y="671"/>
                    <a:pt x="368" y="671"/>
                  </a:cubicBezTo>
                  <a:cubicBezTo>
                    <a:pt x="395" y="663"/>
                    <a:pt x="395" y="663"/>
                    <a:pt x="395" y="663"/>
                  </a:cubicBezTo>
                  <a:cubicBezTo>
                    <a:pt x="395" y="663"/>
                    <a:pt x="381" y="466"/>
                    <a:pt x="377" y="452"/>
                  </a:cubicBezTo>
                  <a:cubicBezTo>
                    <a:pt x="376" y="444"/>
                    <a:pt x="449" y="466"/>
                    <a:pt x="449" y="466"/>
                  </a:cubicBezTo>
                  <a:cubicBezTo>
                    <a:pt x="449" y="437"/>
                    <a:pt x="449" y="437"/>
                    <a:pt x="449" y="437"/>
                  </a:cubicBezTo>
                  <a:cubicBezTo>
                    <a:pt x="449" y="437"/>
                    <a:pt x="480" y="444"/>
                    <a:pt x="490" y="429"/>
                  </a:cubicBezTo>
                  <a:cubicBezTo>
                    <a:pt x="499" y="413"/>
                    <a:pt x="526" y="371"/>
                    <a:pt x="511" y="346"/>
                  </a:cubicBezTo>
                  <a:cubicBezTo>
                    <a:pt x="495" y="321"/>
                    <a:pt x="474" y="303"/>
                    <a:pt x="459" y="301"/>
                  </a:cubicBezTo>
                  <a:cubicBezTo>
                    <a:pt x="443" y="299"/>
                    <a:pt x="397" y="299"/>
                    <a:pt x="395" y="274"/>
                  </a:cubicBezTo>
                  <a:cubicBezTo>
                    <a:pt x="393" y="249"/>
                    <a:pt x="410" y="216"/>
                    <a:pt x="401" y="205"/>
                  </a:cubicBezTo>
                  <a:cubicBezTo>
                    <a:pt x="391" y="193"/>
                    <a:pt x="347" y="127"/>
                    <a:pt x="316" y="119"/>
                  </a:cubicBezTo>
                  <a:cubicBezTo>
                    <a:pt x="285" y="112"/>
                    <a:pt x="240" y="52"/>
                    <a:pt x="231" y="46"/>
                  </a:cubicBezTo>
                  <a:cubicBezTo>
                    <a:pt x="221" y="40"/>
                    <a:pt x="211" y="54"/>
                    <a:pt x="192" y="46"/>
                  </a:cubicBezTo>
                  <a:cubicBezTo>
                    <a:pt x="173" y="38"/>
                    <a:pt x="161" y="52"/>
                    <a:pt x="140" y="4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6" name="Freeform 169"/>
            <p:cNvSpPr>
              <a:spLocks noChangeArrowheads="1"/>
            </p:cNvSpPr>
            <p:nvPr/>
          </p:nvSpPr>
          <p:spPr bwMode="auto">
            <a:xfrm>
              <a:off x="4568826" y="1770063"/>
              <a:ext cx="446088" cy="79375"/>
            </a:xfrm>
            <a:custGeom>
              <a:avLst/>
              <a:gdLst>
                <a:gd name="T0" fmla="*/ 13 w 340"/>
                <a:gd name="T1" fmla="*/ 21 h 60"/>
                <a:gd name="T2" fmla="*/ 193 w 340"/>
                <a:gd name="T3" fmla="*/ 4 h 60"/>
                <a:gd name="T4" fmla="*/ 340 w 340"/>
                <a:gd name="T5" fmla="*/ 10 h 60"/>
                <a:gd name="T6" fmla="*/ 319 w 340"/>
                <a:gd name="T7" fmla="*/ 41 h 60"/>
                <a:gd name="T8" fmla="*/ 66 w 340"/>
                <a:gd name="T9" fmla="*/ 42 h 60"/>
                <a:gd name="T10" fmla="*/ 14 w 340"/>
                <a:gd name="T1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60">
                  <a:moveTo>
                    <a:pt x="13" y="21"/>
                  </a:moveTo>
                  <a:cubicBezTo>
                    <a:pt x="70" y="8"/>
                    <a:pt x="135" y="2"/>
                    <a:pt x="193" y="4"/>
                  </a:cubicBezTo>
                  <a:cubicBezTo>
                    <a:pt x="240" y="6"/>
                    <a:pt x="294" y="0"/>
                    <a:pt x="340" y="10"/>
                  </a:cubicBezTo>
                  <a:cubicBezTo>
                    <a:pt x="331" y="16"/>
                    <a:pt x="319" y="27"/>
                    <a:pt x="319" y="41"/>
                  </a:cubicBezTo>
                  <a:cubicBezTo>
                    <a:pt x="267" y="35"/>
                    <a:pt x="192" y="7"/>
                    <a:pt x="66" y="42"/>
                  </a:cubicBezTo>
                  <a:cubicBezTo>
                    <a:pt x="0" y="60"/>
                    <a:pt x="14" y="34"/>
                    <a:pt x="14" y="2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7" name="Freeform 170"/>
            <p:cNvSpPr>
              <a:spLocks noChangeArrowheads="1"/>
            </p:cNvSpPr>
            <p:nvPr/>
          </p:nvSpPr>
          <p:spPr bwMode="auto">
            <a:xfrm>
              <a:off x="4579938" y="1201738"/>
              <a:ext cx="434975" cy="349250"/>
            </a:xfrm>
            <a:custGeom>
              <a:avLst/>
              <a:gdLst>
                <a:gd name="T0" fmla="*/ 11 w 332"/>
                <a:gd name="T1" fmla="*/ 0 h 267"/>
                <a:gd name="T2" fmla="*/ 145 w 332"/>
                <a:gd name="T3" fmla="*/ 145 h 267"/>
                <a:gd name="T4" fmla="*/ 234 w 332"/>
                <a:gd name="T5" fmla="*/ 195 h 267"/>
                <a:gd name="T6" fmla="*/ 326 w 332"/>
                <a:gd name="T7" fmla="*/ 232 h 267"/>
                <a:gd name="T8" fmla="*/ 326 w 332"/>
                <a:gd name="T9" fmla="*/ 267 h 267"/>
                <a:gd name="T10" fmla="*/ 147 w 332"/>
                <a:gd name="T11" fmla="*/ 164 h 267"/>
                <a:gd name="T12" fmla="*/ 62 w 332"/>
                <a:gd name="T13" fmla="*/ 91 h 267"/>
                <a:gd name="T14" fmla="*/ 0 w 332"/>
                <a:gd name="T15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267">
                  <a:moveTo>
                    <a:pt x="11" y="0"/>
                  </a:moveTo>
                  <a:cubicBezTo>
                    <a:pt x="31" y="56"/>
                    <a:pt x="96" y="112"/>
                    <a:pt x="145" y="145"/>
                  </a:cubicBezTo>
                  <a:cubicBezTo>
                    <a:pt x="172" y="166"/>
                    <a:pt x="203" y="180"/>
                    <a:pt x="234" y="195"/>
                  </a:cubicBezTo>
                  <a:cubicBezTo>
                    <a:pt x="257" y="209"/>
                    <a:pt x="299" y="248"/>
                    <a:pt x="326" y="232"/>
                  </a:cubicBezTo>
                  <a:cubicBezTo>
                    <a:pt x="330" y="244"/>
                    <a:pt x="332" y="255"/>
                    <a:pt x="326" y="267"/>
                  </a:cubicBezTo>
                  <a:cubicBezTo>
                    <a:pt x="261" y="240"/>
                    <a:pt x="205" y="207"/>
                    <a:pt x="147" y="164"/>
                  </a:cubicBezTo>
                  <a:cubicBezTo>
                    <a:pt x="120" y="143"/>
                    <a:pt x="85" y="118"/>
                    <a:pt x="62" y="91"/>
                  </a:cubicBezTo>
                  <a:cubicBezTo>
                    <a:pt x="38" y="66"/>
                    <a:pt x="25" y="27"/>
                    <a:pt x="0" y="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8" name="Freeform 171"/>
            <p:cNvSpPr>
              <a:spLocks noChangeArrowheads="1"/>
            </p:cNvSpPr>
            <p:nvPr/>
          </p:nvSpPr>
          <p:spPr bwMode="auto">
            <a:xfrm>
              <a:off x="4705351" y="1054101"/>
              <a:ext cx="293688" cy="330200"/>
            </a:xfrm>
            <a:custGeom>
              <a:avLst/>
              <a:gdLst>
                <a:gd name="T0" fmla="*/ 62 w 223"/>
                <a:gd name="T1" fmla="*/ 15 h 253"/>
                <a:gd name="T2" fmla="*/ 0 w 223"/>
                <a:gd name="T3" fmla="*/ 0 h 253"/>
                <a:gd name="T4" fmla="*/ 91 w 223"/>
                <a:gd name="T5" fmla="*/ 81 h 253"/>
                <a:gd name="T6" fmla="*/ 82 w 223"/>
                <a:gd name="T7" fmla="*/ 87 h 253"/>
                <a:gd name="T8" fmla="*/ 120 w 223"/>
                <a:gd name="T9" fmla="*/ 130 h 253"/>
                <a:gd name="T10" fmla="*/ 107 w 223"/>
                <a:gd name="T11" fmla="*/ 147 h 253"/>
                <a:gd name="T12" fmla="*/ 196 w 223"/>
                <a:gd name="T13" fmla="*/ 253 h 253"/>
                <a:gd name="T14" fmla="*/ 54 w 223"/>
                <a:gd name="T15" fmla="*/ 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53">
                  <a:moveTo>
                    <a:pt x="62" y="15"/>
                  </a:moveTo>
                  <a:cubicBezTo>
                    <a:pt x="43" y="10"/>
                    <a:pt x="20" y="2"/>
                    <a:pt x="0" y="0"/>
                  </a:cubicBezTo>
                  <a:cubicBezTo>
                    <a:pt x="27" y="23"/>
                    <a:pt x="74" y="46"/>
                    <a:pt x="91" y="81"/>
                  </a:cubicBezTo>
                  <a:cubicBezTo>
                    <a:pt x="89" y="83"/>
                    <a:pt x="85" y="85"/>
                    <a:pt x="82" y="87"/>
                  </a:cubicBezTo>
                  <a:cubicBezTo>
                    <a:pt x="91" y="102"/>
                    <a:pt x="109" y="116"/>
                    <a:pt x="120" y="130"/>
                  </a:cubicBezTo>
                  <a:cubicBezTo>
                    <a:pt x="116" y="133"/>
                    <a:pt x="111" y="143"/>
                    <a:pt x="107" y="147"/>
                  </a:cubicBezTo>
                  <a:cubicBezTo>
                    <a:pt x="155" y="174"/>
                    <a:pt x="174" y="195"/>
                    <a:pt x="196" y="253"/>
                  </a:cubicBezTo>
                  <a:cubicBezTo>
                    <a:pt x="223" y="226"/>
                    <a:pt x="91" y="29"/>
                    <a:pt x="54" y="1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59" name="Freeform 172"/>
            <p:cNvSpPr>
              <a:spLocks noChangeArrowheads="1"/>
            </p:cNvSpPr>
            <p:nvPr/>
          </p:nvSpPr>
          <p:spPr bwMode="auto">
            <a:xfrm>
              <a:off x="4700588" y="982663"/>
              <a:ext cx="322263" cy="252413"/>
            </a:xfrm>
            <a:custGeom>
              <a:avLst/>
              <a:gdLst>
                <a:gd name="T0" fmla="*/ 49 w 246"/>
                <a:gd name="T1" fmla="*/ 6 h 193"/>
                <a:gd name="T2" fmla="*/ 24 w 246"/>
                <a:gd name="T3" fmla="*/ 13 h 193"/>
                <a:gd name="T4" fmla="*/ 246 w 246"/>
                <a:gd name="T5" fmla="*/ 193 h 193"/>
                <a:gd name="T6" fmla="*/ 0 w 246"/>
                <a:gd name="T7" fmla="*/ 0 h 193"/>
                <a:gd name="T8" fmla="*/ 16 w 246"/>
                <a:gd name="T9" fmla="*/ 1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93">
                  <a:moveTo>
                    <a:pt x="49" y="6"/>
                  </a:moveTo>
                  <a:cubicBezTo>
                    <a:pt x="41" y="6"/>
                    <a:pt x="29" y="11"/>
                    <a:pt x="24" y="13"/>
                  </a:cubicBezTo>
                  <a:cubicBezTo>
                    <a:pt x="93" y="56"/>
                    <a:pt x="242" y="97"/>
                    <a:pt x="246" y="193"/>
                  </a:cubicBezTo>
                  <a:cubicBezTo>
                    <a:pt x="188" y="94"/>
                    <a:pt x="22" y="21"/>
                    <a:pt x="0" y="0"/>
                  </a:cubicBezTo>
                  <a:cubicBezTo>
                    <a:pt x="6" y="2"/>
                    <a:pt x="10" y="6"/>
                    <a:pt x="16" y="1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60" name="Freeform 173"/>
            <p:cNvSpPr>
              <a:spLocks noChangeArrowheads="1"/>
            </p:cNvSpPr>
            <p:nvPr/>
          </p:nvSpPr>
          <p:spPr bwMode="auto">
            <a:xfrm>
              <a:off x="4737101" y="1389063"/>
              <a:ext cx="114300" cy="80963"/>
            </a:xfrm>
            <a:custGeom>
              <a:avLst/>
              <a:gdLst>
                <a:gd name="T0" fmla="*/ 21 w 87"/>
                <a:gd name="T1" fmla="*/ 0 h 62"/>
                <a:gd name="T2" fmla="*/ 3 w 87"/>
                <a:gd name="T3" fmla="*/ 12 h 62"/>
                <a:gd name="T4" fmla="*/ 17 w 87"/>
                <a:gd name="T5" fmla="*/ 16 h 62"/>
                <a:gd name="T6" fmla="*/ 27 w 87"/>
                <a:gd name="T7" fmla="*/ 37 h 62"/>
                <a:gd name="T8" fmla="*/ 25 w 87"/>
                <a:gd name="T9" fmla="*/ 50 h 62"/>
                <a:gd name="T10" fmla="*/ 36 w 87"/>
                <a:gd name="T11" fmla="*/ 54 h 62"/>
                <a:gd name="T12" fmla="*/ 40 w 87"/>
                <a:gd name="T13" fmla="*/ 60 h 62"/>
                <a:gd name="T14" fmla="*/ 87 w 87"/>
                <a:gd name="T15" fmla="*/ 41 h 62"/>
                <a:gd name="T16" fmla="*/ 19 w 87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2">
                  <a:moveTo>
                    <a:pt x="21" y="0"/>
                  </a:moveTo>
                  <a:cubicBezTo>
                    <a:pt x="15" y="2"/>
                    <a:pt x="7" y="10"/>
                    <a:pt x="3" y="12"/>
                  </a:cubicBezTo>
                  <a:cubicBezTo>
                    <a:pt x="7" y="12"/>
                    <a:pt x="11" y="16"/>
                    <a:pt x="17" y="16"/>
                  </a:cubicBezTo>
                  <a:cubicBezTo>
                    <a:pt x="0" y="41"/>
                    <a:pt x="3" y="56"/>
                    <a:pt x="27" y="37"/>
                  </a:cubicBezTo>
                  <a:cubicBezTo>
                    <a:pt x="17" y="41"/>
                    <a:pt x="29" y="43"/>
                    <a:pt x="25" y="50"/>
                  </a:cubicBezTo>
                  <a:cubicBezTo>
                    <a:pt x="30" y="48"/>
                    <a:pt x="30" y="58"/>
                    <a:pt x="36" y="54"/>
                  </a:cubicBezTo>
                  <a:cubicBezTo>
                    <a:pt x="32" y="60"/>
                    <a:pt x="42" y="58"/>
                    <a:pt x="40" y="60"/>
                  </a:cubicBezTo>
                  <a:cubicBezTo>
                    <a:pt x="58" y="62"/>
                    <a:pt x="73" y="48"/>
                    <a:pt x="87" y="41"/>
                  </a:cubicBezTo>
                  <a:cubicBezTo>
                    <a:pt x="67" y="23"/>
                    <a:pt x="44" y="12"/>
                    <a:pt x="19" y="0"/>
                  </a:cubicBezTo>
                </a:path>
              </a:pathLst>
            </a:custGeom>
            <a:solidFill>
              <a:srgbClr val="F7B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61" name="Freeform 174"/>
            <p:cNvSpPr>
              <a:spLocks noChangeArrowheads="1"/>
            </p:cNvSpPr>
            <p:nvPr/>
          </p:nvSpPr>
          <p:spPr bwMode="auto">
            <a:xfrm>
              <a:off x="4751388" y="966788"/>
              <a:ext cx="255588" cy="184150"/>
            </a:xfrm>
            <a:custGeom>
              <a:avLst/>
              <a:gdLst>
                <a:gd name="T0" fmla="*/ 0 w 195"/>
                <a:gd name="T1" fmla="*/ 0 h 141"/>
                <a:gd name="T2" fmla="*/ 163 w 195"/>
                <a:gd name="T3" fmla="*/ 114 h 141"/>
                <a:gd name="T4" fmla="*/ 41 w 195"/>
                <a:gd name="T5" fmla="*/ 9 h 141"/>
                <a:gd name="T6" fmla="*/ 0 w 195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41">
                  <a:moveTo>
                    <a:pt x="0" y="0"/>
                  </a:moveTo>
                  <a:cubicBezTo>
                    <a:pt x="0" y="0"/>
                    <a:pt x="126" y="102"/>
                    <a:pt x="163" y="114"/>
                  </a:cubicBezTo>
                  <a:cubicBezTo>
                    <a:pt x="195" y="126"/>
                    <a:pt x="179" y="141"/>
                    <a:pt x="41" y="9"/>
                  </a:cubicBezTo>
                  <a:cubicBezTo>
                    <a:pt x="41" y="9"/>
                    <a:pt x="25" y="14"/>
                    <a:pt x="0" y="0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62" name="Freeform 175"/>
            <p:cNvSpPr>
              <a:spLocks noChangeArrowheads="1"/>
            </p:cNvSpPr>
            <p:nvPr/>
          </p:nvSpPr>
          <p:spPr bwMode="auto">
            <a:xfrm>
              <a:off x="4459288" y="3079751"/>
              <a:ext cx="409575" cy="279400"/>
            </a:xfrm>
            <a:custGeom>
              <a:avLst/>
              <a:gdLst>
                <a:gd name="T0" fmla="*/ 42 w 311"/>
                <a:gd name="T1" fmla="*/ 0 h 214"/>
                <a:gd name="T2" fmla="*/ 38 w 311"/>
                <a:gd name="T3" fmla="*/ 89 h 214"/>
                <a:gd name="T4" fmla="*/ 44 w 311"/>
                <a:gd name="T5" fmla="*/ 178 h 214"/>
                <a:gd name="T6" fmla="*/ 60 w 311"/>
                <a:gd name="T7" fmla="*/ 94 h 214"/>
                <a:gd name="T8" fmla="*/ 162 w 311"/>
                <a:gd name="T9" fmla="*/ 203 h 214"/>
                <a:gd name="T10" fmla="*/ 311 w 311"/>
                <a:gd name="T11" fmla="*/ 210 h 214"/>
                <a:gd name="T12" fmla="*/ 220 w 311"/>
                <a:gd name="T13" fmla="*/ 139 h 214"/>
                <a:gd name="T14" fmla="*/ 160 w 311"/>
                <a:gd name="T15" fmla="*/ 152 h 214"/>
                <a:gd name="T16" fmla="*/ 116 w 311"/>
                <a:gd name="T17" fmla="*/ 106 h 214"/>
                <a:gd name="T18" fmla="*/ 40 w 311"/>
                <a:gd name="T1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" h="214">
                  <a:moveTo>
                    <a:pt x="42" y="0"/>
                  </a:moveTo>
                  <a:cubicBezTo>
                    <a:pt x="0" y="23"/>
                    <a:pt x="27" y="56"/>
                    <a:pt x="38" y="89"/>
                  </a:cubicBezTo>
                  <a:cubicBezTo>
                    <a:pt x="48" y="118"/>
                    <a:pt x="37" y="150"/>
                    <a:pt x="44" y="178"/>
                  </a:cubicBezTo>
                  <a:cubicBezTo>
                    <a:pt x="62" y="162"/>
                    <a:pt x="56" y="118"/>
                    <a:pt x="60" y="94"/>
                  </a:cubicBezTo>
                  <a:cubicBezTo>
                    <a:pt x="93" y="137"/>
                    <a:pt x="104" y="189"/>
                    <a:pt x="162" y="203"/>
                  </a:cubicBezTo>
                  <a:cubicBezTo>
                    <a:pt x="203" y="210"/>
                    <a:pt x="269" y="214"/>
                    <a:pt x="311" y="210"/>
                  </a:cubicBezTo>
                  <a:cubicBezTo>
                    <a:pt x="309" y="172"/>
                    <a:pt x="251" y="150"/>
                    <a:pt x="220" y="139"/>
                  </a:cubicBezTo>
                  <a:cubicBezTo>
                    <a:pt x="218" y="160"/>
                    <a:pt x="180" y="158"/>
                    <a:pt x="160" y="152"/>
                  </a:cubicBezTo>
                  <a:cubicBezTo>
                    <a:pt x="135" y="145"/>
                    <a:pt x="131" y="127"/>
                    <a:pt x="116" y="106"/>
                  </a:cubicBezTo>
                  <a:cubicBezTo>
                    <a:pt x="91" y="71"/>
                    <a:pt x="69" y="33"/>
                    <a:pt x="4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63" name="Freeform 176"/>
            <p:cNvSpPr>
              <a:spLocks noChangeArrowheads="1"/>
            </p:cNvSpPr>
            <p:nvPr/>
          </p:nvSpPr>
          <p:spPr bwMode="auto">
            <a:xfrm>
              <a:off x="4746626" y="3236913"/>
              <a:ext cx="219075" cy="112713"/>
            </a:xfrm>
            <a:custGeom>
              <a:avLst/>
              <a:gdLst>
                <a:gd name="T0" fmla="*/ 2 w 167"/>
                <a:gd name="T1" fmla="*/ 14 h 86"/>
                <a:gd name="T2" fmla="*/ 45 w 167"/>
                <a:gd name="T3" fmla="*/ 0 h 86"/>
                <a:gd name="T4" fmla="*/ 167 w 167"/>
                <a:gd name="T5" fmla="*/ 49 h 86"/>
                <a:gd name="T6" fmla="*/ 0 w 167"/>
                <a:gd name="T7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86">
                  <a:moveTo>
                    <a:pt x="2" y="14"/>
                  </a:moveTo>
                  <a:cubicBezTo>
                    <a:pt x="18" y="18"/>
                    <a:pt x="56" y="20"/>
                    <a:pt x="45" y="0"/>
                  </a:cubicBezTo>
                  <a:cubicBezTo>
                    <a:pt x="80" y="24"/>
                    <a:pt x="134" y="22"/>
                    <a:pt x="167" y="49"/>
                  </a:cubicBezTo>
                  <a:cubicBezTo>
                    <a:pt x="126" y="86"/>
                    <a:pt x="29" y="62"/>
                    <a:pt x="0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5" name="弦形 164"/>
          <p:cNvSpPr/>
          <p:nvPr/>
        </p:nvSpPr>
        <p:spPr>
          <a:xfrm rot="4202246">
            <a:off x="7457282" y="4323556"/>
            <a:ext cx="2017712" cy="2016125"/>
          </a:xfrm>
          <a:prstGeom prst="chord">
            <a:avLst>
              <a:gd name="adj1" fmla="val 2976139"/>
              <a:gd name="adj2" fmla="val 10148863"/>
            </a:avLst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6" name="弦形 165"/>
          <p:cNvSpPr/>
          <p:nvPr/>
        </p:nvSpPr>
        <p:spPr>
          <a:xfrm rot="4202246">
            <a:off x="1944688" y="1358900"/>
            <a:ext cx="2016125" cy="2016125"/>
          </a:xfrm>
          <a:prstGeom prst="chord">
            <a:avLst>
              <a:gd name="adj1" fmla="val 2976139"/>
              <a:gd name="adj2" fmla="val 10148863"/>
            </a:avLst>
          </a:prstGeom>
          <a:solidFill>
            <a:srgbClr val="EE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7" name="弦形 166"/>
          <p:cNvSpPr/>
          <p:nvPr/>
        </p:nvSpPr>
        <p:spPr>
          <a:xfrm rot="4202246">
            <a:off x="7427913" y="1371600"/>
            <a:ext cx="2016125" cy="2016125"/>
          </a:xfrm>
          <a:prstGeom prst="chord">
            <a:avLst>
              <a:gd name="adj1" fmla="val 2976139"/>
              <a:gd name="adj2" fmla="val 10148863"/>
            </a:avLst>
          </a:prstGeom>
          <a:solidFill>
            <a:srgbClr val="DE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8" name="弦形 167"/>
          <p:cNvSpPr/>
          <p:nvPr/>
        </p:nvSpPr>
        <p:spPr>
          <a:xfrm rot="4202246">
            <a:off x="1974850" y="4310063"/>
            <a:ext cx="2016125" cy="2016125"/>
          </a:xfrm>
          <a:prstGeom prst="chord">
            <a:avLst>
              <a:gd name="adj1" fmla="val 2976139"/>
              <a:gd name="adj2" fmla="val 10148863"/>
            </a:avLst>
          </a:prstGeom>
          <a:solidFill>
            <a:srgbClr val="E27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070850" y="1765300"/>
            <a:ext cx="331311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主要成员姓名</a:t>
            </a:r>
            <a:endParaRPr lang="en-US" altLang="zh-CN" b="1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8070850" y="4681538"/>
            <a:ext cx="33131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主要成员姓名</a:t>
            </a:r>
            <a:endParaRPr lang="en-US" altLang="zh-CN" b="1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2536825" y="4640263"/>
            <a:ext cx="33131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>
                <a:solidFill>
                  <a:srgbClr val="242D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主要成员姓名</a:t>
            </a:r>
            <a:endParaRPr lang="en-US" altLang="zh-CN" b="1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单击此处添加您的文字内容。本模板的所有素材和逻辑图表，均可自由编辑替换和移动。</a:t>
            </a:r>
          </a:p>
        </p:txBody>
      </p:sp>
      <p:grpSp>
        <p:nvGrpSpPr>
          <p:cNvPr id="19571" name="组合 123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1957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9576" name="组合 128"/>
          <p:cNvGrpSpPr/>
          <p:nvPr/>
        </p:nvGrpSpPr>
        <p:grpSpPr bwMode="auto">
          <a:xfrm rot="5400000">
            <a:off x="5995194" y="-505618"/>
            <a:ext cx="90487" cy="8763000"/>
            <a:chOff x="23813" y="-17462"/>
            <a:chExt cx="623888" cy="6972300"/>
          </a:xfrm>
        </p:grpSpPr>
        <p:sp>
          <p:nvSpPr>
            <p:cNvPr id="19577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8" name="Rectangle 6"/>
            <p:cNvSpPr>
              <a:spLocks noChangeArrowheads="1"/>
            </p:cNvSpPr>
            <p:nvPr/>
          </p:nvSpPr>
          <p:spPr bwMode="auto">
            <a:xfrm>
              <a:off x="23813" y="3468688"/>
              <a:ext cx="623888" cy="1536700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9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0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81"/>
          <p:cNvGrpSpPr/>
          <p:nvPr/>
        </p:nvGrpSpPr>
        <p:grpSpPr bwMode="auto">
          <a:xfrm rot="-5400000">
            <a:off x="5037137" y="-1990725"/>
            <a:ext cx="2098675" cy="12207876"/>
            <a:chOff x="23813" y="-17462"/>
            <a:chExt cx="623891" cy="6972300"/>
          </a:xfrm>
        </p:grpSpPr>
        <p:sp>
          <p:nvSpPr>
            <p:cNvPr id="20482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83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84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85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0486" name="组合 123"/>
          <p:cNvGrpSpPr/>
          <p:nvPr/>
        </p:nvGrpSpPr>
        <p:grpSpPr bwMode="auto">
          <a:xfrm>
            <a:off x="706438" y="1835150"/>
            <a:ext cx="2487612" cy="4359275"/>
            <a:chOff x="1178560" y="1137920"/>
            <a:chExt cx="2926080" cy="5130800"/>
          </a:xfrm>
        </p:grpSpPr>
        <p:sp>
          <p:nvSpPr>
            <p:cNvPr id="125" name="矩形 124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 flipV="1">
              <a:off x="1365291" y="5405490"/>
              <a:ext cx="2552617" cy="588567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8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avLst/>
              <a:gdLst>
                <a:gd name="connsiteX0" fmla="*/ 0 w 2926080"/>
                <a:gd name="connsiteY0" fmla="*/ 0 h 589280"/>
                <a:gd name="connsiteX1" fmla="*/ 2926080 w 2926080"/>
                <a:gd name="connsiteY1" fmla="*/ 0 h 589280"/>
                <a:gd name="connsiteX2" fmla="*/ 2926080 w 2926080"/>
                <a:gd name="connsiteY2" fmla="*/ 589280 h 589280"/>
                <a:gd name="connsiteX3" fmla="*/ 0 w 2926080"/>
                <a:gd name="connsiteY3" fmla="*/ 589280 h 589280"/>
                <a:gd name="connsiteX4" fmla="*/ 0 w 2926080"/>
                <a:gd name="connsiteY4" fmla="*/ 0 h 589280"/>
                <a:gd name="connsiteX0-1" fmla="*/ 0 w 2926080"/>
                <a:gd name="connsiteY0-2" fmla="*/ 172720 h 762000"/>
                <a:gd name="connsiteX1-3" fmla="*/ 1432560 w 2926080"/>
                <a:gd name="connsiteY1-4" fmla="*/ 0 h 762000"/>
                <a:gd name="connsiteX2-5" fmla="*/ 2926080 w 2926080"/>
                <a:gd name="connsiteY2-6" fmla="*/ 172720 h 762000"/>
                <a:gd name="connsiteX3-7" fmla="*/ 2926080 w 2926080"/>
                <a:gd name="connsiteY3-8" fmla="*/ 762000 h 762000"/>
                <a:gd name="connsiteX4-9" fmla="*/ 0 w 2926080"/>
                <a:gd name="connsiteY4-10" fmla="*/ 762000 h 762000"/>
                <a:gd name="connsiteX5" fmla="*/ 0 w 2926080"/>
                <a:gd name="connsiteY5" fmla="*/ 172720 h 762000"/>
                <a:gd name="connsiteX0-11" fmla="*/ 0 w 2926080"/>
                <a:gd name="connsiteY0-12" fmla="*/ 172720 h 762000"/>
                <a:gd name="connsiteX1-13" fmla="*/ 1432560 w 2926080"/>
                <a:gd name="connsiteY1-14" fmla="*/ 0 h 762000"/>
                <a:gd name="connsiteX2-15" fmla="*/ 2926080 w 2926080"/>
                <a:gd name="connsiteY2-16" fmla="*/ 172720 h 762000"/>
                <a:gd name="connsiteX3-17" fmla="*/ 2926080 w 2926080"/>
                <a:gd name="connsiteY3-18" fmla="*/ 762000 h 762000"/>
                <a:gd name="connsiteX4-19" fmla="*/ 0 w 2926080"/>
                <a:gd name="connsiteY4-20" fmla="*/ 762000 h 762000"/>
                <a:gd name="connsiteX5-21" fmla="*/ 0 w 2926080"/>
                <a:gd name="connsiteY5-22" fmla="*/ 172720 h 76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926080" h="76200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491" name="文本框 128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销售净利率</a:t>
              </a:r>
            </a:p>
          </p:txBody>
        </p:sp>
        <p:sp>
          <p:nvSpPr>
            <p:cNvPr id="20492" name="文本框 129"/>
            <p:cNvSpPr txBox="1">
              <a:spLocks noChangeArrowheads="1"/>
            </p:cNvSpPr>
            <p:nvPr/>
          </p:nvSpPr>
          <p:spPr bwMode="auto">
            <a:xfrm>
              <a:off x="1736525" y="1881644"/>
              <a:ext cx="1867104" cy="8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3" name="文本框 130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0494" name="文本框 131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5" name="文本框 132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6" name="文本框 133"/>
            <p:cNvSpPr txBox="1">
              <a:spLocks noChangeArrowheads="1"/>
            </p:cNvSpPr>
            <p:nvPr/>
          </p:nvSpPr>
          <p:spPr bwMode="auto">
            <a:xfrm>
              <a:off x="1365504" y="4101138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7" name="文本框 134"/>
            <p:cNvSpPr txBox="1">
              <a:spLocks noChangeArrowheads="1"/>
            </p:cNvSpPr>
            <p:nvPr/>
          </p:nvSpPr>
          <p:spPr bwMode="auto">
            <a:xfrm>
              <a:off x="1365504" y="4620965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498" name="组合 135"/>
            <p:cNvGrpSpPr/>
            <p:nvPr/>
          </p:nvGrpSpPr>
          <p:grpSpPr bwMode="auto"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37" name="直接连接符 136"/>
              <p:cNvCxnSpPr/>
              <p:nvPr/>
            </p:nvCxnSpPr>
            <p:spPr>
              <a:xfrm>
                <a:off x="1365291" y="3529553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1365291" y="4017222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1365291" y="4545997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1365291" y="5054219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03" name="组合 141"/>
          <p:cNvGrpSpPr/>
          <p:nvPr/>
        </p:nvGrpSpPr>
        <p:grpSpPr bwMode="auto">
          <a:xfrm>
            <a:off x="3455988" y="1835150"/>
            <a:ext cx="2486025" cy="4359275"/>
            <a:chOff x="1178560" y="1137920"/>
            <a:chExt cx="2926080" cy="5130800"/>
          </a:xfrm>
        </p:grpSpPr>
        <p:sp>
          <p:nvSpPr>
            <p:cNvPr id="143" name="矩形 142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 flipV="1">
              <a:off x="1365411" y="5405490"/>
              <a:ext cx="2552379" cy="588567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73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avLst/>
              <a:gdLst>
                <a:gd name="connsiteX0" fmla="*/ 0 w 2926080"/>
                <a:gd name="connsiteY0" fmla="*/ 0 h 589280"/>
                <a:gd name="connsiteX1" fmla="*/ 2926080 w 2926080"/>
                <a:gd name="connsiteY1" fmla="*/ 0 h 589280"/>
                <a:gd name="connsiteX2" fmla="*/ 2926080 w 2926080"/>
                <a:gd name="connsiteY2" fmla="*/ 589280 h 589280"/>
                <a:gd name="connsiteX3" fmla="*/ 0 w 2926080"/>
                <a:gd name="connsiteY3" fmla="*/ 589280 h 589280"/>
                <a:gd name="connsiteX4" fmla="*/ 0 w 2926080"/>
                <a:gd name="connsiteY4" fmla="*/ 0 h 589280"/>
                <a:gd name="connsiteX0-1" fmla="*/ 0 w 2926080"/>
                <a:gd name="connsiteY0-2" fmla="*/ 172720 h 762000"/>
                <a:gd name="connsiteX1-3" fmla="*/ 1432560 w 2926080"/>
                <a:gd name="connsiteY1-4" fmla="*/ 0 h 762000"/>
                <a:gd name="connsiteX2-5" fmla="*/ 2926080 w 2926080"/>
                <a:gd name="connsiteY2-6" fmla="*/ 172720 h 762000"/>
                <a:gd name="connsiteX3-7" fmla="*/ 2926080 w 2926080"/>
                <a:gd name="connsiteY3-8" fmla="*/ 762000 h 762000"/>
                <a:gd name="connsiteX4-9" fmla="*/ 0 w 2926080"/>
                <a:gd name="connsiteY4-10" fmla="*/ 762000 h 762000"/>
                <a:gd name="connsiteX5" fmla="*/ 0 w 2926080"/>
                <a:gd name="connsiteY5" fmla="*/ 172720 h 762000"/>
                <a:gd name="connsiteX0-11" fmla="*/ 0 w 2926080"/>
                <a:gd name="connsiteY0-12" fmla="*/ 172720 h 762000"/>
                <a:gd name="connsiteX1-13" fmla="*/ 1432560 w 2926080"/>
                <a:gd name="connsiteY1-14" fmla="*/ 0 h 762000"/>
                <a:gd name="connsiteX2-15" fmla="*/ 2926080 w 2926080"/>
                <a:gd name="connsiteY2-16" fmla="*/ 172720 h 762000"/>
                <a:gd name="connsiteX3-17" fmla="*/ 2926080 w 2926080"/>
                <a:gd name="connsiteY3-18" fmla="*/ 762000 h 762000"/>
                <a:gd name="connsiteX4-19" fmla="*/ 0 w 2926080"/>
                <a:gd name="connsiteY4-20" fmla="*/ 762000 h 762000"/>
                <a:gd name="connsiteX5-21" fmla="*/ 0 w 2926080"/>
                <a:gd name="connsiteY5-22" fmla="*/ 172720 h 76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926080" h="76200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508" name="文本框 173"/>
            <p:cNvSpPr txBox="1">
              <a:spLocks noChangeArrowheads="1"/>
            </p:cNvSpPr>
            <p:nvPr/>
          </p:nvSpPr>
          <p:spPr bwMode="auto">
            <a:xfrm>
              <a:off x="1525564" y="1247894"/>
              <a:ext cx="2302374" cy="43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成本费用利润率</a:t>
              </a:r>
            </a:p>
          </p:txBody>
        </p:sp>
        <p:sp>
          <p:nvSpPr>
            <p:cNvPr id="20509" name="文本框 174"/>
            <p:cNvSpPr txBox="1">
              <a:spLocks noChangeArrowheads="1"/>
            </p:cNvSpPr>
            <p:nvPr/>
          </p:nvSpPr>
          <p:spPr bwMode="auto">
            <a:xfrm>
              <a:off x="1736525" y="1881644"/>
              <a:ext cx="1867104" cy="8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文本框 175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0511" name="文本框 176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文本框 177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3" name="文本框 178"/>
            <p:cNvSpPr txBox="1">
              <a:spLocks noChangeArrowheads="1"/>
            </p:cNvSpPr>
            <p:nvPr/>
          </p:nvSpPr>
          <p:spPr bwMode="auto">
            <a:xfrm>
              <a:off x="1365504" y="4101138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文本框 179"/>
            <p:cNvSpPr txBox="1">
              <a:spLocks noChangeArrowheads="1"/>
            </p:cNvSpPr>
            <p:nvPr/>
          </p:nvSpPr>
          <p:spPr bwMode="auto">
            <a:xfrm>
              <a:off x="1365504" y="4620965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515" name="组合 180"/>
            <p:cNvGrpSpPr/>
            <p:nvPr/>
          </p:nvGrpSpPr>
          <p:grpSpPr bwMode="auto"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1365411" y="3529553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1365411" y="4017222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1365411" y="4545997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1365411" y="5054219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20" name="组合 185"/>
          <p:cNvGrpSpPr/>
          <p:nvPr/>
        </p:nvGrpSpPr>
        <p:grpSpPr bwMode="auto">
          <a:xfrm>
            <a:off x="6203950" y="1835150"/>
            <a:ext cx="2486025" cy="4359275"/>
            <a:chOff x="1178560" y="1137920"/>
            <a:chExt cx="2926080" cy="5130800"/>
          </a:xfrm>
        </p:grpSpPr>
        <p:sp>
          <p:nvSpPr>
            <p:cNvPr id="187" name="矩形 186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88" name="矩形 187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89" name="矩形 188"/>
            <p:cNvSpPr/>
            <p:nvPr/>
          </p:nvSpPr>
          <p:spPr>
            <a:xfrm flipV="1">
              <a:off x="1365411" y="5405490"/>
              <a:ext cx="2552379" cy="58856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90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avLst/>
              <a:gdLst>
                <a:gd name="connsiteX0" fmla="*/ 0 w 2926080"/>
                <a:gd name="connsiteY0" fmla="*/ 0 h 589280"/>
                <a:gd name="connsiteX1" fmla="*/ 2926080 w 2926080"/>
                <a:gd name="connsiteY1" fmla="*/ 0 h 589280"/>
                <a:gd name="connsiteX2" fmla="*/ 2926080 w 2926080"/>
                <a:gd name="connsiteY2" fmla="*/ 589280 h 589280"/>
                <a:gd name="connsiteX3" fmla="*/ 0 w 2926080"/>
                <a:gd name="connsiteY3" fmla="*/ 589280 h 589280"/>
                <a:gd name="connsiteX4" fmla="*/ 0 w 2926080"/>
                <a:gd name="connsiteY4" fmla="*/ 0 h 589280"/>
                <a:gd name="connsiteX0-1" fmla="*/ 0 w 2926080"/>
                <a:gd name="connsiteY0-2" fmla="*/ 172720 h 762000"/>
                <a:gd name="connsiteX1-3" fmla="*/ 1432560 w 2926080"/>
                <a:gd name="connsiteY1-4" fmla="*/ 0 h 762000"/>
                <a:gd name="connsiteX2-5" fmla="*/ 2926080 w 2926080"/>
                <a:gd name="connsiteY2-6" fmla="*/ 172720 h 762000"/>
                <a:gd name="connsiteX3-7" fmla="*/ 2926080 w 2926080"/>
                <a:gd name="connsiteY3-8" fmla="*/ 762000 h 762000"/>
                <a:gd name="connsiteX4-9" fmla="*/ 0 w 2926080"/>
                <a:gd name="connsiteY4-10" fmla="*/ 762000 h 762000"/>
                <a:gd name="connsiteX5" fmla="*/ 0 w 2926080"/>
                <a:gd name="connsiteY5" fmla="*/ 172720 h 762000"/>
                <a:gd name="connsiteX0-11" fmla="*/ 0 w 2926080"/>
                <a:gd name="connsiteY0-12" fmla="*/ 172720 h 762000"/>
                <a:gd name="connsiteX1-13" fmla="*/ 1432560 w 2926080"/>
                <a:gd name="connsiteY1-14" fmla="*/ 0 h 762000"/>
                <a:gd name="connsiteX2-15" fmla="*/ 2926080 w 2926080"/>
                <a:gd name="connsiteY2-16" fmla="*/ 172720 h 762000"/>
                <a:gd name="connsiteX3-17" fmla="*/ 2926080 w 2926080"/>
                <a:gd name="connsiteY3-18" fmla="*/ 762000 h 762000"/>
                <a:gd name="connsiteX4-19" fmla="*/ 0 w 2926080"/>
                <a:gd name="connsiteY4-20" fmla="*/ 762000 h 762000"/>
                <a:gd name="connsiteX5-21" fmla="*/ 0 w 2926080"/>
                <a:gd name="connsiteY5-22" fmla="*/ 172720 h 76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926080" h="76200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525" name="文本框 190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总资产报酬率</a:t>
              </a:r>
            </a:p>
          </p:txBody>
        </p:sp>
        <p:sp>
          <p:nvSpPr>
            <p:cNvPr id="20526" name="文本框 191"/>
            <p:cNvSpPr txBox="1">
              <a:spLocks noChangeArrowheads="1"/>
            </p:cNvSpPr>
            <p:nvPr/>
          </p:nvSpPr>
          <p:spPr bwMode="auto">
            <a:xfrm>
              <a:off x="1736525" y="1881644"/>
              <a:ext cx="1867104" cy="8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7" name="文本框 192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0528" name="文本框 193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9" name="文本框 194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30" name="文本框 195"/>
            <p:cNvSpPr txBox="1">
              <a:spLocks noChangeArrowheads="1"/>
            </p:cNvSpPr>
            <p:nvPr/>
          </p:nvSpPr>
          <p:spPr bwMode="auto">
            <a:xfrm>
              <a:off x="1365504" y="4101138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31" name="文本框 196"/>
            <p:cNvSpPr txBox="1">
              <a:spLocks noChangeArrowheads="1"/>
            </p:cNvSpPr>
            <p:nvPr/>
          </p:nvSpPr>
          <p:spPr bwMode="auto">
            <a:xfrm>
              <a:off x="1365504" y="4620965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532" name="组合 197"/>
            <p:cNvGrpSpPr/>
            <p:nvPr/>
          </p:nvGrpSpPr>
          <p:grpSpPr bwMode="auto"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199" name="直接连接符 198"/>
              <p:cNvCxnSpPr/>
              <p:nvPr/>
            </p:nvCxnSpPr>
            <p:spPr>
              <a:xfrm>
                <a:off x="1365411" y="3529553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1365411" y="4017222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1365411" y="4545997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1365411" y="5054219"/>
                <a:ext cx="255237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7" name="组合 202"/>
          <p:cNvGrpSpPr/>
          <p:nvPr/>
        </p:nvGrpSpPr>
        <p:grpSpPr bwMode="auto">
          <a:xfrm>
            <a:off x="8951913" y="1835150"/>
            <a:ext cx="2487612" cy="4359275"/>
            <a:chOff x="1178560" y="1137920"/>
            <a:chExt cx="2926080" cy="5130800"/>
          </a:xfrm>
        </p:grpSpPr>
        <p:sp>
          <p:nvSpPr>
            <p:cNvPr id="204" name="矩形 203"/>
            <p:cNvSpPr/>
            <p:nvPr/>
          </p:nvSpPr>
          <p:spPr>
            <a:xfrm>
              <a:off x="1178560" y="1137920"/>
              <a:ext cx="2926080" cy="51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5" name="矩形 204"/>
            <p:cNvSpPr/>
            <p:nvPr/>
          </p:nvSpPr>
          <p:spPr>
            <a:xfrm flipV="1">
              <a:off x="1178560" y="1137920"/>
              <a:ext cx="2926080" cy="588567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6" name="矩形 205"/>
            <p:cNvSpPr/>
            <p:nvPr/>
          </p:nvSpPr>
          <p:spPr>
            <a:xfrm flipV="1">
              <a:off x="1365291" y="5405490"/>
              <a:ext cx="2552617" cy="588567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7" name="矩形 10"/>
            <p:cNvSpPr/>
            <p:nvPr/>
          </p:nvSpPr>
          <p:spPr>
            <a:xfrm flipV="1">
              <a:off x="1178560" y="1726487"/>
              <a:ext cx="2926080" cy="1107998"/>
            </a:xfrm>
            <a:custGeom>
              <a:avLst/>
              <a:gdLst>
                <a:gd name="connsiteX0" fmla="*/ 0 w 2926080"/>
                <a:gd name="connsiteY0" fmla="*/ 0 h 589280"/>
                <a:gd name="connsiteX1" fmla="*/ 2926080 w 2926080"/>
                <a:gd name="connsiteY1" fmla="*/ 0 h 589280"/>
                <a:gd name="connsiteX2" fmla="*/ 2926080 w 2926080"/>
                <a:gd name="connsiteY2" fmla="*/ 589280 h 589280"/>
                <a:gd name="connsiteX3" fmla="*/ 0 w 2926080"/>
                <a:gd name="connsiteY3" fmla="*/ 589280 h 589280"/>
                <a:gd name="connsiteX4" fmla="*/ 0 w 2926080"/>
                <a:gd name="connsiteY4" fmla="*/ 0 h 589280"/>
                <a:gd name="connsiteX0-1" fmla="*/ 0 w 2926080"/>
                <a:gd name="connsiteY0-2" fmla="*/ 172720 h 762000"/>
                <a:gd name="connsiteX1-3" fmla="*/ 1432560 w 2926080"/>
                <a:gd name="connsiteY1-4" fmla="*/ 0 h 762000"/>
                <a:gd name="connsiteX2-5" fmla="*/ 2926080 w 2926080"/>
                <a:gd name="connsiteY2-6" fmla="*/ 172720 h 762000"/>
                <a:gd name="connsiteX3-7" fmla="*/ 2926080 w 2926080"/>
                <a:gd name="connsiteY3-8" fmla="*/ 762000 h 762000"/>
                <a:gd name="connsiteX4-9" fmla="*/ 0 w 2926080"/>
                <a:gd name="connsiteY4-10" fmla="*/ 762000 h 762000"/>
                <a:gd name="connsiteX5" fmla="*/ 0 w 2926080"/>
                <a:gd name="connsiteY5" fmla="*/ 172720 h 762000"/>
                <a:gd name="connsiteX0-11" fmla="*/ 0 w 2926080"/>
                <a:gd name="connsiteY0-12" fmla="*/ 172720 h 762000"/>
                <a:gd name="connsiteX1-13" fmla="*/ 1432560 w 2926080"/>
                <a:gd name="connsiteY1-14" fmla="*/ 0 h 762000"/>
                <a:gd name="connsiteX2-15" fmla="*/ 2926080 w 2926080"/>
                <a:gd name="connsiteY2-16" fmla="*/ 172720 h 762000"/>
                <a:gd name="connsiteX3-17" fmla="*/ 2926080 w 2926080"/>
                <a:gd name="connsiteY3-18" fmla="*/ 762000 h 762000"/>
                <a:gd name="connsiteX4-19" fmla="*/ 0 w 2926080"/>
                <a:gd name="connsiteY4-20" fmla="*/ 762000 h 762000"/>
                <a:gd name="connsiteX5-21" fmla="*/ 0 w 2926080"/>
                <a:gd name="connsiteY5-22" fmla="*/ 172720 h 76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2926080" h="762000">
                  <a:moveTo>
                    <a:pt x="0" y="172720"/>
                  </a:moveTo>
                  <a:lnTo>
                    <a:pt x="1432560" y="0"/>
                  </a:lnTo>
                  <a:lnTo>
                    <a:pt x="2926080" y="172720"/>
                  </a:lnTo>
                  <a:lnTo>
                    <a:pt x="2926080" y="762000"/>
                  </a:lnTo>
                  <a:lnTo>
                    <a:pt x="0" y="762000"/>
                  </a:lnTo>
                  <a:lnTo>
                    <a:pt x="0" y="1727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542" name="文本框 207"/>
            <p:cNvSpPr txBox="1">
              <a:spLocks noChangeArrowheads="1"/>
            </p:cNvSpPr>
            <p:nvPr/>
          </p:nvSpPr>
          <p:spPr bwMode="auto">
            <a:xfrm>
              <a:off x="1673836" y="1247894"/>
              <a:ext cx="1994522" cy="43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利息保障倍数</a:t>
              </a:r>
            </a:p>
          </p:txBody>
        </p:sp>
        <p:sp>
          <p:nvSpPr>
            <p:cNvPr id="20543" name="文本框 208"/>
            <p:cNvSpPr txBox="1">
              <a:spLocks noChangeArrowheads="1"/>
            </p:cNvSpPr>
            <p:nvPr/>
          </p:nvSpPr>
          <p:spPr bwMode="auto">
            <a:xfrm>
              <a:off x="1736525" y="1881644"/>
              <a:ext cx="1867104" cy="8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44" name="文本框 209"/>
            <p:cNvSpPr txBox="1">
              <a:spLocks noChangeArrowheads="1"/>
            </p:cNvSpPr>
            <p:nvPr/>
          </p:nvSpPr>
          <p:spPr bwMode="auto">
            <a:xfrm>
              <a:off x="1607800" y="5515093"/>
              <a:ext cx="209156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0545" name="文本框 210"/>
            <p:cNvSpPr txBox="1">
              <a:spLocks noChangeArrowheads="1"/>
            </p:cNvSpPr>
            <p:nvPr/>
          </p:nvSpPr>
          <p:spPr bwMode="auto">
            <a:xfrm>
              <a:off x="1365504" y="3071649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46" name="文本框 211"/>
            <p:cNvSpPr txBox="1">
              <a:spLocks noChangeArrowheads="1"/>
            </p:cNvSpPr>
            <p:nvPr/>
          </p:nvSpPr>
          <p:spPr bwMode="auto">
            <a:xfrm>
              <a:off x="1365504" y="3581314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47" name="文本框 212"/>
            <p:cNvSpPr txBox="1">
              <a:spLocks noChangeArrowheads="1"/>
            </p:cNvSpPr>
            <p:nvPr/>
          </p:nvSpPr>
          <p:spPr bwMode="auto">
            <a:xfrm>
              <a:off x="1365504" y="4101138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48" name="文本框 213"/>
            <p:cNvSpPr txBox="1">
              <a:spLocks noChangeArrowheads="1"/>
            </p:cNvSpPr>
            <p:nvPr/>
          </p:nvSpPr>
          <p:spPr bwMode="auto">
            <a:xfrm>
              <a:off x="1365504" y="4620965"/>
              <a:ext cx="2552192" cy="36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549" name="组合 214"/>
            <p:cNvGrpSpPr/>
            <p:nvPr/>
          </p:nvGrpSpPr>
          <p:grpSpPr bwMode="auto">
            <a:xfrm>
              <a:off x="1365504" y="3529681"/>
              <a:ext cx="2552192" cy="1524000"/>
              <a:chOff x="1365504" y="3529681"/>
              <a:chExt cx="2552192" cy="1524000"/>
            </a:xfrm>
          </p:grpSpPr>
          <p:cxnSp>
            <p:nvCxnSpPr>
              <p:cNvPr id="216" name="直接连接符 215"/>
              <p:cNvCxnSpPr/>
              <p:nvPr/>
            </p:nvCxnSpPr>
            <p:spPr>
              <a:xfrm>
                <a:off x="1365291" y="3529553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1365291" y="4017222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1365291" y="4545997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>
                <a:off x="1365291" y="5054219"/>
                <a:ext cx="255261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文本框 74"/>
          <p:cNvSpPr txBox="1"/>
          <p:nvPr/>
        </p:nvSpPr>
        <p:spPr>
          <a:xfrm>
            <a:off x="850900" y="450850"/>
            <a:ext cx="162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盈利情况</a:t>
            </a:r>
          </a:p>
        </p:txBody>
      </p:sp>
      <p:grpSp>
        <p:nvGrpSpPr>
          <p:cNvPr id="20555" name="组合 75"/>
          <p:cNvGrpSpPr/>
          <p:nvPr/>
        </p:nvGrpSpPr>
        <p:grpSpPr bwMode="auto">
          <a:xfrm rot="-5400000">
            <a:off x="185738" y="279400"/>
            <a:ext cx="471487" cy="792163"/>
            <a:chOff x="23813" y="-17462"/>
            <a:chExt cx="623891" cy="6972300"/>
          </a:xfrm>
        </p:grpSpPr>
        <p:sp>
          <p:nvSpPr>
            <p:cNvPr id="20556" name="Rectangle 5"/>
            <p:cNvSpPr>
              <a:spLocks noChangeArrowheads="1"/>
            </p:cNvSpPr>
            <p:nvPr/>
          </p:nvSpPr>
          <p:spPr bwMode="auto">
            <a:xfrm>
              <a:off x="23813" y="5005388"/>
              <a:ext cx="623888" cy="1949450"/>
            </a:xfrm>
            <a:prstGeom prst="rect">
              <a:avLst/>
            </a:prstGeom>
            <a:solidFill>
              <a:srgbClr val="35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57" name="Rectangle 6"/>
            <p:cNvSpPr>
              <a:spLocks noChangeArrowheads="1"/>
            </p:cNvSpPr>
            <p:nvPr/>
          </p:nvSpPr>
          <p:spPr bwMode="auto">
            <a:xfrm>
              <a:off x="23816" y="1912935"/>
              <a:ext cx="623888" cy="3092447"/>
            </a:xfrm>
            <a:prstGeom prst="rect">
              <a:avLst/>
            </a:prstGeom>
            <a:solidFill>
              <a:srgbClr val="DE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58" name="Rectangle 7"/>
            <p:cNvSpPr>
              <a:spLocks noChangeArrowheads="1"/>
            </p:cNvSpPr>
            <p:nvPr/>
          </p:nvSpPr>
          <p:spPr bwMode="auto">
            <a:xfrm>
              <a:off x="23813" y="1912938"/>
              <a:ext cx="623888" cy="1555750"/>
            </a:xfrm>
            <a:prstGeom prst="rect">
              <a:avLst/>
            </a:prstGeom>
            <a:solidFill>
              <a:srgbClr val="E27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59" name="Rectangle 8"/>
            <p:cNvSpPr>
              <a:spLocks noChangeArrowheads="1"/>
            </p:cNvSpPr>
            <p:nvPr/>
          </p:nvSpPr>
          <p:spPr bwMode="auto">
            <a:xfrm>
              <a:off x="23813" y="-17462"/>
              <a:ext cx="623888" cy="1930400"/>
            </a:xfrm>
            <a:prstGeom prst="rect">
              <a:avLst/>
            </a:prstGeom>
            <a:solidFill>
              <a:srgbClr val="EEC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2237</Words>
  <Application>Microsoft Office PowerPoint</Application>
  <PresentationFormat>宽屏</PresentationFormat>
  <Paragraphs>239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方正正黑简体</vt:lpstr>
      <vt:lpstr>微软雅黑</vt:lpstr>
      <vt:lpstr>Arial</vt:lpstr>
      <vt:lpstr>Calibri</vt:lpstr>
      <vt:lpstr>Calibri Light</vt:lpstr>
      <vt:lpstr>Impact</vt:lpstr>
      <vt:lpstr>Source Sans Pro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We are currently not planning on conquering the world. – Sergey Brin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29</cp:revision>
  <dcterms:created xsi:type="dcterms:W3CDTF">2015-06-23T01:47:00Z</dcterms:created>
  <dcterms:modified xsi:type="dcterms:W3CDTF">2021-01-05T00:01:15Z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