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4"/>
  </p:notesMasterIdLst>
  <p:sldIdLst>
    <p:sldId id="261" r:id="rId2"/>
    <p:sldId id="267" r:id="rId3"/>
    <p:sldId id="283" r:id="rId4"/>
    <p:sldId id="291" r:id="rId5"/>
    <p:sldId id="300" r:id="rId6"/>
    <p:sldId id="292" r:id="rId7"/>
    <p:sldId id="281" r:id="rId8"/>
    <p:sldId id="270" r:id="rId9"/>
    <p:sldId id="271" r:id="rId10"/>
    <p:sldId id="272" r:id="rId11"/>
    <p:sldId id="282" r:id="rId12"/>
    <p:sldId id="285" r:id="rId13"/>
    <p:sldId id="273" r:id="rId14"/>
    <p:sldId id="274" r:id="rId15"/>
    <p:sldId id="295" r:id="rId16"/>
    <p:sldId id="275" r:id="rId17"/>
    <p:sldId id="293" r:id="rId18"/>
    <p:sldId id="296" r:id="rId19"/>
    <p:sldId id="294" r:id="rId20"/>
    <p:sldId id="286" r:id="rId21"/>
    <p:sldId id="266" r:id="rId22"/>
    <p:sldId id="262" r:id="rId23"/>
    <p:sldId id="301" r:id="rId24"/>
    <p:sldId id="302" r:id="rId25"/>
    <p:sldId id="303" r:id="rId26"/>
    <p:sldId id="287" r:id="rId27"/>
    <p:sldId id="263" r:id="rId28"/>
    <p:sldId id="297" r:id="rId29"/>
    <p:sldId id="298" r:id="rId30"/>
    <p:sldId id="288" r:id="rId31"/>
    <p:sldId id="289" r:id="rId32"/>
    <p:sldId id="290"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24"/>
    <a:srgbClr val="FCB814"/>
    <a:srgbClr val="E7C244"/>
    <a:srgbClr val="EED66F"/>
    <a:srgbClr val="BFBFBF"/>
    <a:srgbClr val="E94C65"/>
    <a:srgbClr val="EC667C"/>
    <a:srgbClr val="7A7A7A"/>
    <a:srgbClr val="A2A2A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84"/>
      </p:cViewPr>
      <p:guideLst/>
    </p:cSldViewPr>
  </p:slideViewPr>
  <p:notesTextViewPr>
    <p:cViewPr>
      <p:scale>
        <a:sx n="1" d="1"/>
        <a:sy n="1" d="1"/>
      </p:scale>
      <p:origin x="0" y="0"/>
    </p:cViewPr>
  </p:notesTextViewPr>
  <p:sorterViewPr>
    <p:cViewPr varScale="1">
      <p:scale>
        <a:sx n="100" d="100"/>
        <a:sy n="100" d="100"/>
      </p:scale>
      <p:origin x="0" y="-71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3FAC92-DD36-4F91-9846-AF1BAEC0E1E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8C5BE-3C00-4CA3-9155-65BAE90245F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A8C5BE-3C00-4CA3-9155-65BAE90245F7}" type="slidenum">
              <a:rPr lang="zh-CN" altLang="en-US" smtClean="0"/>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A8C5BE-3C00-4CA3-9155-65BAE90245F7}" type="slidenum">
              <a:rPr lang="zh-CN" altLang="en-US" smtClean="0"/>
              <a:t>15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A8C5BE-3C00-4CA3-9155-65BAE90245F7}" type="slidenum">
              <a:rPr lang="zh-CN" altLang="en-US" smtClean="0"/>
              <a:t>20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A8C5BE-3C00-4CA3-9155-65BAE90245F7}" type="slidenum">
              <a:rPr lang="zh-CN" altLang="en-US" smtClean="0"/>
              <a:t>26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A8C5BE-3C00-4CA3-9155-65BAE90245F7}" type="slidenum">
              <a:rPr lang="zh-CN" altLang="en-US" smtClean="0"/>
              <a:t>31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80A376-87B9-48C2-BC4B-4A58C3CC1FF6}" type="datetime1">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395AEE-55EF-42F0-B0F1-1EC5577B907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16B348-D791-4FB1-A6F6-32EAE07C9643}" type="datetime1">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395AEE-55EF-42F0-B0F1-1EC5577B907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0D8D996-8899-42F6-9D3B-D57A19FD2BB0}" type="datetime1">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395AEE-55EF-42F0-B0F1-1EC5577B907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任意多边形 6"/>
          <p:cNvSpPr/>
          <p:nvPr userDrawn="1"/>
        </p:nvSpPr>
        <p:spPr>
          <a:xfrm rot="10800000">
            <a:off x="11263684" y="6088454"/>
            <a:ext cx="928316" cy="769546"/>
          </a:xfrm>
          <a:custGeom>
            <a:avLst/>
            <a:gdLst>
              <a:gd name="connsiteX0" fmla="*/ 0 w 928316"/>
              <a:gd name="connsiteY0" fmla="*/ 0 h 769546"/>
              <a:gd name="connsiteX1" fmla="*/ 928316 w 928316"/>
              <a:gd name="connsiteY1" fmla="*/ 0 h 769546"/>
              <a:gd name="connsiteX2" fmla="*/ 521465 w 928316"/>
              <a:gd name="connsiteY2" fmla="*/ 769546 h 769546"/>
              <a:gd name="connsiteX3" fmla="*/ 0 w 928316"/>
              <a:gd name="connsiteY3" fmla="*/ 769546 h 769546"/>
            </a:gdLst>
            <a:ahLst/>
            <a:cxnLst>
              <a:cxn ang="0">
                <a:pos x="connsiteX0" y="connsiteY0"/>
              </a:cxn>
              <a:cxn ang="0">
                <a:pos x="connsiteX1" y="connsiteY1"/>
              </a:cxn>
              <a:cxn ang="0">
                <a:pos x="connsiteX2" y="connsiteY2"/>
              </a:cxn>
              <a:cxn ang="0">
                <a:pos x="connsiteX3" y="connsiteY3"/>
              </a:cxn>
            </a:cxnLst>
            <a:rect l="l" t="t" r="r" b="b"/>
            <a:pathLst>
              <a:path w="928316" h="769546">
                <a:moveTo>
                  <a:pt x="0" y="0"/>
                </a:moveTo>
                <a:lnTo>
                  <a:pt x="928316" y="0"/>
                </a:lnTo>
                <a:lnTo>
                  <a:pt x="521465" y="769546"/>
                </a:lnTo>
                <a:lnTo>
                  <a:pt x="0" y="769546"/>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0A5926-F4BB-4243-94B7-4992C5E0F968}" type="datetime1">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9256776" y="6356350"/>
            <a:ext cx="2743200" cy="365125"/>
          </a:xfrm>
        </p:spPr>
        <p:txBody>
          <a:bodyPr/>
          <a:lstStyle>
            <a:lvl1pPr>
              <a:defRPr sz="1600">
                <a:solidFill>
                  <a:schemeClr val="bg1"/>
                </a:solidFill>
                <a:latin typeface="微软雅黑" panose="020B0503020204020204" pitchFamily="34" charset="-122"/>
                <a:ea typeface="微软雅黑" panose="020B0503020204020204" pitchFamily="34" charset="-122"/>
              </a:defRPr>
            </a:lvl1pPr>
          </a:lstStyle>
          <a:p>
            <a:fld id="{A9395AEE-55EF-42F0-B0F1-1EC5577B9074}" type="slidenum">
              <a:rPr lang="zh-CN" altLang="en-US" smtClean="0"/>
              <a:t>‹#›</a:t>
            </a:fld>
            <a:endParaRPr lang="zh-CN" altLang="en-US" dirty="0"/>
          </a:p>
        </p:txBody>
      </p:sp>
      <p:sp>
        <p:nvSpPr>
          <p:cNvPr id="8" name="任意多边形 7"/>
          <p:cNvSpPr/>
          <p:nvPr userDrawn="1"/>
        </p:nvSpPr>
        <p:spPr>
          <a:xfrm>
            <a:off x="-12193" y="254582"/>
            <a:ext cx="928316" cy="769546"/>
          </a:xfrm>
          <a:custGeom>
            <a:avLst/>
            <a:gdLst>
              <a:gd name="connsiteX0" fmla="*/ 0 w 928316"/>
              <a:gd name="connsiteY0" fmla="*/ 0 h 769546"/>
              <a:gd name="connsiteX1" fmla="*/ 928316 w 928316"/>
              <a:gd name="connsiteY1" fmla="*/ 0 h 769546"/>
              <a:gd name="connsiteX2" fmla="*/ 521465 w 928316"/>
              <a:gd name="connsiteY2" fmla="*/ 769546 h 769546"/>
              <a:gd name="connsiteX3" fmla="*/ 0 w 928316"/>
              <a:gd name="connsiteY3" fmla="*/ 769546 h 769546"/>
            </a:gdLst>
            <a:ahLst/>
            <a:cxnLst>
              <a:cxn ang="0">
                <a:pos x="connsiteX0" y="connsiteY0"/>
              </a:cxn>
              <a:cxn ang="0">
                <a:pos x="connsiteX1" y="connsiteY1"/>
              </a:cxn>
              <a:cxn ang="0">
                <a:pos x="connsiteX2" y="connsiteY2"/>
              </a:cxn>
              <a:cxn ang="0">
                <a:pos x="connsiteX3" y="connsiteY3"/>
              </a:cxn>
            </a:cxnLst>
            <a:rect l="l" t="t" r="r" b="b"/>
            <a:pathLst>
              <a:path w="928316" h="769546">
                <a:moveTo>
                  <a:pt x="0" y="0"/>
                </a:moveTo>
                <a:lnTo>
                  <a:pt x="928316" y="0"/>
                </a:lnTo>
                <a:lnTo>
                  <a:pt x="521465" y="769546"/>
                </a:lnTo>
                <a:lnTo>
                  <a:pt x="0" y="769546"/>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D414709-A794-427A-8893-E5AF9F4D3D13}" type="datetime1">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395AEE-55EF-42F0-B0F1-1EC5577B907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D0A52A3-6BA2-40DC-A240-1A1B261CB9F0}" type="datetime1">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395AEE-55EF-42F0-B0F1-1EC5577B907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5A88E4-0D31-4C5D-89DC-0D41840D42C5}" type="datetime1">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395AEE-55EF-42F0-B0F1-1EC5577B907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43A015-F7EC-4DAD-952C-68785C489C11}" type="datetime1">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395AEE-55EF-42F0-B0F1-1EC5577B907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A366BF-4EF6-4A10-8359-53058339DF94}" type="datetime1">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395AEE-55EF-42F0-B0F1-1EC5577B907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E6EFAA4-EA82-47DE-9F56-281B71C6ECAD}" type="datetime1">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395AEE-55EF-42F0-B0F1-1EC5577B907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97A426-86BB-4FE3-921E-D14D4D9F1BE4}" type="datetime1">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395AEE-55EF-42F0-B0F1-1EC5577B907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4E55F-6E7E-4A24-AF06-E342CF566784}" type="datetime1">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95AEE-55EF-42F0-B0F1-1EC5577B907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2.xml"/><Relationship Id="rId2" Type="http://schemas.openxmlformats.org/officeDocument/2006/relationships/tags" Target="../tags/tag4.xml"/><Relationship Id="rId16" Type="http://schemas.openxmlformats.org/officeDocument/2006/relationships/tags" Target="../tags/tag18.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0281859" cy="6858000"/>
          </a:xfrm>
          <a:prstGeom prst="rect">
            <a:avLst/>
          </a:prstGeom>
        </p:spPr>
      </p:pic>
      <p:sp>
        <p:nvSpPr>
          <p:cNvPr id="17" name="任意多边形 16"/>
          <p:cNvSpPr/>
          <p:nvPr/>
        </p:nvSpPr>
        <p:spPr>
          <a:xfrm>
            <a:off x="6025860" y="-29415"/>
            <a:ext cx="6196120" cy="6908647"/>
          </a:xfrm>
          <a:custGeom>
            <a:avLst/>
            <a:gdLst>
              <a:gd name="connsiteX0" fmla="*/ 2806445 w 5131818"/>
              <a:gd name="connsiteY0" fmla="*/ 0 h 6898842"/>
              <a:gd name="connsiteX1" fmla="*/ 5131818 w 5131818"/>
              <a:gd name="connsiteY1" fmla="*/ 0 h 6898842"/>
              <a:gd name="connsiteX2" fmla="*/ 5131818 w 5131818"/>
              <a:gd name="connsiteY2" fmla="*/ 4015920 h 6898842"/>
              <a:gd name="connsiteX3" fmla="*/ 3946729 w 5131818"/>
              <a:gd name="connsiteY3" fmla="*/ 6898842 h 6898842"/>
              <a:gd name="connsiteX4" fmla="*/ 0 w 5131818"/>
              <a:gd name="connsiteY4" fmla="*/ 6893657 h 6898842"/>
              <a:gd name="connsiteX0-1" fmla="*/ 2806445 w 5146808"/>
              <a:gd name="connsiteY0-2" fmla="*/ 0 h 6898842"/>
              <a:gd name="connsiteX1-3" fmla="*/ 5131818 w 5146808"/>
              <a:gd name="connsiteY1-4" fmla="*/ 0 h 6898842"/>
              <a:gd name="connsiteX2-5" fmla="*/ 5146808 w 5146808"/>
              <a:gd name="connsiteY2-6" fmla="*/ 3026569 h 6898842"/>
              <a:gd name="connsiteX3-7" fmla="*/ 3946729 w 5146808"/>
              <a:gd name="connsiteY3-8" fmla="*/ 6898842 h 6898842"/>
              <a:gd name="connsiteX4-9" fmla="*/ 0 w 5146808"/>
              <a:gd name="connsiteY4-10" fmla="*/ 6893657 h 6898842"/>
              <a:gd name="connsiteX5" fmla="*/ 2806445 w 5146808"/>
              <a:gd name="connsiteY5" fmla="*/ 0 h 6898842"/>
              <a:gd name="connsiteX0-11" fmla="*/ 2806445 w 5146808"/>
              <a:gd name="connsiteY0-12" fmla="*/ 0 h 6898842"/>
              <a:gd name="connsiteX1-13" fmla="*/ 5131818 w 5146808"/>
              <a:gd name="connsiteY1-14" fmla="*/ 0 h 6898842"/>
              <a:gd name="connsiteX2-15" fmla="*/ 5146808 w 5146808"/>
              <a:gd name="connsiteY2-16" fmla="*/ 3026569 h 6898842"/>
              <a:gd name="connsiteX3-17" fmla="*/ 3152250 w 5146808"/>
              <a:gd name="connsiteY3-18" fmla="*/ 6898842 h 6898842"/>
              <a:gd name="connsiteX4-19" fmla="*/ 0 w 5146808"/>
              <a:gd name="connsiteY4-20" fmla="*/ 6893657 h 6898842"/>
              <a:gd name="connsiteX5-21" fmla="*/ 2806445 w 5146808"/>
              <a:gd name="connsiteY5-22" fmla="*/ 0 h 6898842"/>
              <a:gd name="connsiteX0-23" fmla="*/ 3855757 w 6196120"/>
              <a:gd name="connsiteY0-24" fmla="*/ 0 h 6908647"/>
              <a:gd name="connsiteX1-25" fmla="*/ 6181130 w 6196120"/>
              <a:gd name="connsiteY1-26" fmla="*/ 0 h 6908647"/>
              <a:gd name="connsiteX2-27" fmla="*/ 6196120 w 6196120"/>
              <a:gd name="connsiteY2-28" fmla="*/ 3026569 h 6908647"/>
              <a:gd name="connsiteX3-29" fmla="*/ 4201562 w 6196120"/>
              <a:gd name="connsiteY3-30" fmla="*/ 6898842 h 6908647"/>
              <a:gd name="connsiteX4-31" fmla="*/ 0 w 6196120"/>
              <a:gd name="connsiteY4-32" fmla="*/ 6908647 h 6908647"/>
              <a:gd name="connsiteX5-33" fmla="*/ 3855757 w 6196120"/>
              <a:gd name="connsiteY5-34" fmla="*/ 0 h 69086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196120" h="6908647">
                <a:moveTo>
                  <a:pt x="3855757" y="0"/>
                </a:moveTo>
                <a:lnTo>
                  <a:pt x="6181130" y="0"/>
                </a:lnTo>
                <a:cubicBezTo>
                  <a:pt x="6186127" y="1008856"/>
                  <a:pt x="6191123" y="2017713"/>
                  <a:pt x="6196120" y="3026569"/>
                </a:cubicBezTo>
                <a:lnTo>
                  <a:pt x="4201562" y="6898842"/>
                </a:lnTo>
                <a:lnTo>
                  <a:pt x="0" y="6908647"/>
                </a:lnTo>
                <a:lnTo>
                  <a:pt x="3855757" y="0"/>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1179735" y="2895078"/>
            <a:ext cx="8979109" cy="1538372"/>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请在此处输入文字标题</a:t>
            </a:r>
          </a:p>
        </p:txBody>
      </p:sp>
      <p:sp>
        <p:nvSpPr>
          <p:cNvPr id="20" name="平行四边形 19"/>
          <p:cNvSpPr/>
          <p:nvPr/>
        </p:nvSpPr>
        <p:spPr>
          <a:xfrm>
            <a:off x="1191927" y="4521926"/>
            <a:ext cx="5445918" cy="769185"/>
          </a:xfrm>
          <a:custGeom>
            <a:avLst/>
            <a:gdLst>
              <a:gd name="connsiteX0" fmla="*/ 0 w 1216152"/>
              <a:gd name="connsiteY0" fmla="*/ 535900 h 535900"/>
              <a:gd name="connsiteX1" fmla="*/ 133975 w 1216152"/>
              <a:gd name="connsiteY1" fmla="*/ 0 h 535900"/>
              <a:gd name="connsiteX2" fmla="*/ 1216152 w 1216152"/>
              <a:gd name="connsiteY2" fmla="*/ 0 h 535900"/>
              <a:gd name="connsiteX3" fmla="*/ 1082177 w 1216152"/>
              <a:gd name="connsiteY3" fmla="*/ 535900 h 535900"/>
              <a:gd name="connsiteX4" fmla="*/ 0 w 1216152"/>
              <a:gd name="connsiteY4" fmla="*/ 535900 h 535900"/>
              <a:gd name="connsiteX0-1" fmla="*/ 0 w 1216152"/>
              <a:gd name="connsiteY0-2" fmla="*/ 670811 h 670811"/>
              <a:gd name="connsiteX1-3" fmla="*/ 89004 w 1216152"/>
              <a:gd name="connsiteY1-4" fmla="*/ 0 h 670811"/>
              <a:gd name="connsiteX2-5" fmla="*/ 1216152 w 1216152"/>
              <a:gd name="connsiteY2-6" fmla="*/ 134911 h 670811"/>
              <a:gd name="connsiteX3-7" fmla="*/ 1082177 w 1216152"/>
              <a:gd name="connsiteY3-8" fmla="*/ 670811 h 670811"/>
              <a:gd name="connsiteX4-9" fmla="*/ 0 w 1216152"/>
              <a:gd name="connsiteY4-10" fmla="*/ 670811 h 670811"/>
              <a:gd name="connsiteX0-11" fmla="*/ 315730 w 1127148"/>
              <a:gd name="connsiteY0-12" fmla="*/ 850693 h 850693"/>
              <a:gd name="connsiteX1-13" fmla="*/ 0 w 1127148"/>
              <a:gd name="connsiteY1-14" fmla="*/ 0 h 850693"/>
              <a:gd name="connsiteX2-15" fmla="*/ 1127148 w 1127148"/>
              <a:gd name="connsiteY2-16" fmla="*/ 134911 h 850693"/>
              <a:gd name="connsiteX3-17" fmla="*/ 993173 w 1127148"/>
              <a:gd name="connsiteY3-18" fmla="*/ 670811 h 850693"/>
              <a:gd name="connsiteX4-19" fmla="*/ 315730 w 1127148"/>
              <a:gd name="connsiteY4-20" fmla="*/ 850693 h 850693"/>
              <a:gd name="connsiteX0-21" fmla="*/ 315730 w 2762012"/>
              <a:gd name="connsiteY0-22" fmla="*/ 850693 h 865683"/>
              <a:gd name="connsiteX1-23" fmla="*/ 0 w 2762012"/>
              <a:gd name="connsiteY1-24" fmla="*/ 0 h 865683"/>
              <a:gd name="connsiteX2-25" fmla="*/ 1127148 w 2762012"/>
              <a:gd name="connsiteY2-26" fmla="*/ 134911 h 865683"/>
              <a:gd name="connsiteX3-27" fmla="*/ 2762012 w 2762012"/>
              <a:gd name="connsiteY3-28" fmla="*/ 865683 h 865683"/>
              <a:gd name="connsiteX4-29" fmla="*/ 315730 w 2762012"/>
              <a:gd name="connsiteY4-30" fmla="*/ 850693 h 865683"/>
              <a:gd name="connsiteX0-31" fmla="*/ 315730 w 2762012"/>
              <a:gd name="connsiteY0-32" fmla="*/ 850693 h 865683"/>
              <a:gd name="connsiteX1-33" fmla="*/ 0 w 2762012"/>
              <a:gd name="connsiteY1-34" fmla="*/ 0 h 865683"/>
              <a:gd name="connsiteX2-35" fmla="*/ 2311371 w 2762012"/>
              <a:gd name="connsiteY2-36" fmla="*/ 14989 h 865683"/>
              <a:gd name="connsiteX3-37" fmla="*/ 2762012 w 2762012"/>
              <a:gd name="connsiteY3-38" fmla="*/ 865683 h 865683"/>
              <a:gd name="connsiteX4-39" fmla="*/ 315730 w 2762012"/>
              <a:gd name="connsiteY4-40" fmla="*/ 850693 h 865683"/>
              <a:gd name="connsiteX0-41" fmla="*/ 315730 w 2762012"/>
              <a:gd name="connsiteY0-42" fmla="*/ 850694 h 865684"/>
              <a:gd name="connsiteX1-43" fmla="*/ 0 w 2762012"/>
              <a:gd name="connsiteY1-44" fmla="*/ 1 h 865684"/>
              <a:gd name="connsiteX2-45" fmla="*/ 2311371 w 2762012"/>
              <a:gd name="connsiteY2-46" fmla="*/ 0 h 865684"/>
              <a:gd name="connsiteX3-47" fmla="*/ 2762012 w 2762012"/>
              <a:gd name="connsiteY3-48" fmla="*/ 865684 h 865684"/>
              <a:gd name="connsiteX4-49" fmla="*/ 315730 w 2762012"/>
              <a:gd name="connsiteY4-50" fmla="*/ 850694 h 865684"/>
              <a:gd name="connsiteX0-51" fmla="*/ 285750 w 2762012"/>
              <a:gd name="connsiteY0-52" fmla="*/ 880674 h 880674"/>
              <a:gd name="connsiteX1-53" fmla="*/ 0 w 2762012"/>
              <a:gd name="connsiteY1-54" fmla="*/ 1 h 880674"/>
              <a:gd name="connsiteX2-55" fmla="*/ 2311371 w 2762012"/>
              <a:gd name="connsiteY2-56" fmla="*/ 0 h 880674"/>
              <a:gd name="connsiteX3-57" fmla="*/ 2762012 w 2762012"/>
              <a:gd name="connsiteY3-58" fmla="*/ 865684 h 880674"/>
              <a:gd name="connsiteX4-59" fmla="*/ 285750 w 2762012"/>
              <a:gd name="connsiteY4-60" fmla="*/ 880674 h 880674"/>
              <a:gd name="connsiteX0-61" fmla="*/ 285750 w 2762012"/>
              <a:gd name="connsiteY0-62" fmla="*/ 880674 h 880674"/>
              <a:gd name="connsiteX1-63" fmla="*/ 0 w 2762012"/>
              <a:gd name="connsiteY1-64" fmla="*/ 1 h 880674"/>
              <a:gd name="connsiteX2-65" fmla="*/ 2311371 w 2762012"/>
              <a:gd name="connsiteY2-66" fmla="*/ 0 h 880674"/>
              <a:gd name="connsiteX3-67" fmla="*/ 2762012 w 2762012"/>
              <a:gd name="connsiteY3-68" fmla="*/ 880674 h 880674"/>
              <a:gd name="connsiteX4-69" fmla="*/ 285750 w 2762012"/>
              <a:gd name="connsiteY4-70" fmla="*/ 880674 h 880674"/>
              <a:gd name="connsiteX0-71" fmla="*/ 366459 w 2762012"/>
              <a:gd name="connsiteY0-72" fmla="*/ 896365 h 896365"/>
              <a:gd name="connsiteX1-73" fmla="*/ 0 w 2762012"/>
              <a:gd name="connsiteY1-74" fmla="*/ 1 h 896365"/>
              <a:gd name="connsiteX2-75" fmla="*/ 2311371 w 2762012"/>
              <a:gd name="connsiteY2-76" fmla="*/ 0 h 896365"/>
              <a:gd name="connsiteX3-77" fmla="*/ 2762012 w 2762012"/>
              <a:gd name="connsiteY3-78" fmla="*/ 880674 h 896365"/>
              <a:gd name="connsiteX4-79" fmla="*/ 366459 w 2762012"/>
              <a:gd name="connsiteY4-80" fmla="*/ 896365 h 896365"/>
              <a:gd name="connsiteX0-81" fmla="*/ 396726 w 2762012"/>
              <a:gd name="connsiteY0-82" fmla="*/ 896365 h 896365"/>
              <a:gd name="connsiteX1-83" fmla="*/ 0 w 2762012"/>
              <a:gd name="connsiteY1-84" fmla="*/ 1 h 896365"/>
              <a:gd name="connsiteX2-85" fmla="*/ 2311371 w 2762012"/>
              <a:gd name="connsiteY2-86" fmla="*/ 0 h 896365"/>
              <a:gd name="connsiteX3-87" fmla="*/ 2762012 w 2762012"/>
              <a:gd name="connsiteY3-88" fmla="*/ 880674 h 896365"/>
              <a:gd name="connsiteX4-89" fmla="*/ 396726 w 2762012"/>
              <a:gd name="connsiteY4-90" fmla="*/ 896365 h 896365"/>
              <a:gd name="connsiteX0-91" fmla="*/ 396726 w 2762012"/>
              <a:gd name="connsiteY0-92" fmla="*/ 896365 h 896365"/>
              <a:gd name="connsiteX1-93" fmla="*/ 0 w 2762012"/>
              <a:gd name="connsiteY1-94" fmla="*/ 1 h 896365"/>
              <a:gd name="connsiteX2-95" fmla="*/ 2392081 w 2762012"/>
              <a:gd name="connsiteY2-96" fmla="*/ 0 h 896365"/>
              <a:gd name="connsiteX3-97" fmla="*/ 2762012 w 2762012"/>
              <a:gd name="connsiteY3-98" fmla="*/ 880674 h 896365"/>
              <a:gd name="connsiteX4-99" fmla="*/ 396726 w 2762012"/>
              <a:gd name="connsiteY4-100" fmla="*/ 896365 h 896365"/>
              <a:gd name="connsiteX0-101" fmla="*/ 396726 w 2762012"/>
              <a:gd name="connsiteY0-102" fmla="*/ 896365 h 896365"/>
              <a:gd name="connsiteX1-103" fmla="*/ 0 w 2762012"/>
              <a:gd name="connsiteY1-104" fmla="*/ 1 h 896365"/>
              <a:gd name="connsiteX2-105" fmla="*/ 2442525 w 2762012"/>
              <a:gd name="connsiteY2-106" fmla="*/ 0 h 896365"/>
              <a:gd name="connsiteX3-107" fmla="*/ 2762012 w 2762012"/>
              <a:gd name="connsiteY3-108" fmla="*/ 880674 h 896365"/>
              <a:gd name="connsiteX4-109" fmla="*/ 396726 w 2762012"/>
              <a:gd name="connsiteY4-110" fmla="*/ 896365 h 896365"/>
              <a:gd name="connsiteX0-111" fmla="*/ 346283 w 2762012"/>
              <a:gd name="connsiteY0-112" fmla="*/ 896365 h 896365"/>
              <a:gd name="connsiteX1-113" fmla="*/ 0 w 2762012"/>
              <a:gd name="connsiteY1-114" fmla="*/ 1 h 896365"/>
              <a:gd name="connsiteX2-115" fmla="*/ 2442525 w 2762012"/>
              <a:gd name="connsiteY2-116" fmla="*/ 0 h 896365"/>
              <a:gd name="connsiteX3-117" fmla="*/ 2762012 w 2762012"/>
              <a:gd name="connsiteY3-118" fmla="*/ 880674 h 896365"/>
              <a:gd name="connsiteX4-119" fmla="*/ 346283 w 2762012"/>
              <a:gd name="connsiteY4-120" fmla="*/ 896365 h 896365"/>
              <a:gd name="connsiteX0-121" fmla="*/ 326106 w 2762012"/>
              <a:gd name="connsiteY0-122" fmla="*/ 896365 h 896365"/>
              <a:gd name="connsiteX1-123" fmla="*/ 0 w 2762012"/>
              <a:gd name="connsiteY1-124" fmla="*/ 1 h 896365"/>
              <a:gd name="connsiteX2-125" fmla="*/ 2442525 w 2762012"/>
              <a:gd name="connsiteY2-126" fmla="*/ 0 h 896365"/>
              <a:gd name="connsiteX3-127" fmla="*/ 2762012 w 2762012"/>
              <a:gd name="connsiteY3-128" fmla="*/ 880674 h 896365"/>
              <a:gd name="connsiteX4-129" fmla="*/ 326106 w 2762012"/>
              <a:gd name="connsiteY4-130" fmla="*/ 896365 h 8963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2012" h="896365">
                <a:moveTo>
                  <a:pt x="326106" y="896365"/>
                </a:moveTo>
                <a:lnTo>
                  <a:pt x="0" y="1"/>
                </a:lnTo>
                <a:lnTo>
                  <a:pt x="2442525" y="0"/>
                </a:lnTo>
                <a:lnTo>
                  <a:pt x="2762012" y="880674"/>
                </a:lnTo>
                <a:lnTo>
                  <a:pt x="326106" y="896365"/>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rPr>
              <a:t>汇报人：</a:t>
            </a:r>
            <a:r>
              <a:rPr lang="en-US" altLang="zh-CN" sz="2400">
                <a:solidFill>
                  <a:schemeClr val="tx1">
                    <a:lumMod val="65000"/>
                    <a:lumOff val="35000"/>
                  </a:schemeClr>
                </a:solidFill>
                <a:latin typeface="微软雅黑" panose="020B0503020204020204" pitchFamily="34" charset="-122"/>
                <a:ea typeface="微软雅黑" panose="020B0503020204020204" pitchFamily="34" charset="-122"/>
              </a:rPr>
              <a:t>xiazaii</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10447247" y="160462"/>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flipV="1">
            <a:off x="0" y="0"/>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0562372" y="275586"/>
            <a:ext cx="1379095" cy="1379095"/>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C00000"/>
                </a:solidFill>
                <a:latin typeface="微软雅黑" panose="020B0503020204020204" pitchFamily="34" charset="-122"/>
                <a:ea typeface="微软雅黑" panose="020B0503020204020204" pitchFamily="34" charset="-122"/>
              </a:rPr>
              <a:t>公司</a:t>
            </a:r>
            <a:r>
              <a:rPr lang="en-US" altLang="zh-CN" sz="2000" dirty="0">
                <a:solidFill>
                  <a:srgbClr val="C00000"/>
                </a:solidFill>
                <a:latin typeface="微软雅黑" panose="020B0503020204020204" pitchFamily="34" charset="-122"/>
                <a:ea typeface="微软雅黑" panose="020B0503020204020204" pitchFamily="34" charset="-122"/>
              </a:rPr>
              <a:t>LOGO</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10</a:t>
            </a:fld>
            <a:endParaRPr lang="zh-CN" altLang="en-US" dirty="0"/>
          </a:p>
        </p:txBody>
      </p:sp>
      <p:sp>
        <p:nvSpPr>
          <p:cNvPr id="5" name="Oval 14"/>
          <p:cNvSpPr>
            <a:spLocks noChangeArrowheads="1"/>
          </p:cNvSpPr>
          <p:nvPr/>
        </p:nvSpPr>
        <p:spPr bwMode="auto">
          <a:xfrm>
            <a:off x="4097961" y="1813230"/>
            <a:ext cx="2329072" cy="2329072"/>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 name="Oval 15"/>
          <p:cNvSpPr>
            <a:spLocks noChangeArrowheads="1"/>
          </p:cNvSpPr>
          <p:nvPr/>
        </p:nvSpPr>
        <p:spPr bwMode="auto">
          <a:xfrm>
            <a:off x="4818048" y="3240215"/>
            <a:ext cx="2438536" cy="2438536"/>
          </a:xfrm>
          <a:prstGeom prst="ellipse">
            <a:avLst/>
          </a:prstGeom>
          <a:solidFill>
            <a:srgbClr val="FCB814"/>
          </a:solidFill>
          <a:ln>
            <a:noFill/>
          </a:ln>
        </p:spPr>
        <p:txBody>
          <a:bodyPr vert="horz" wrap="square" lIns="91440" tIns="45720" rIns="91440" bIns="45720" numCol="1" anchor="t" anchorCtr="0" compatLnSpc="1"/>
          <a:lstStyle/>
          <a:p>
            <a:endParaRPr lang="zh-CN" altLang="en-US"/>
          </a:p>
        </p:txBody>
      </p:sp>
      <p:sp>
        <p:nvSpPr>
          <p:cNvPr id="7" name="Oval 17"/>
          <p:cNvSpPr>
            <a:spLocks noChangeArrowheads="1"/>
          </p:cNvSpPr>
          <p:nvPr/>
        </p:nvSpPr>
        <p:spPr bwMode="auto">
          <a:xfrm>
            <a:off x="5833555" y="1690577"/>
            <a:ext cx="2896173" cy="2901449"/>
          </a:xfrm>
          <a:prstGeom prst="ellipse">
            <a:avLst/>
          </a:prstGeom>
          <a:solidFill>
            <a:srgbClr val="E00024"/>
          </a:solidFill>
          <a:ln>
            <a:noFill/>
          </a:ln>
        </p:spPr>
        <p:txBody>
          <a:bodyPr vert="horz" wrap="square" lIns="91440" tIns="45720" rIns="91440" bIns="45720" numCol="1" anchor="t" anchorCtr="0" compatLnSpc="1"/>
          <a:lstStyle/>
          <a:p>
            <a:endParaRPr lang="zh-CN" altLang="en-US"/>
          </a:p>
        </p:txBody>
      </p:sp>
      <p:sp>
        <p:nvSpPr>
          <p:cNvPr id="8" name="Freeform 31"/>
          <p:cNvSpPr/>
          <p:nvPr/>
        </p:nvSpPr>
        <p:spPr bwMode="auto">
          <a:xfrm>
            <a:off x="8469409" y="1125690"/>
            <a:ext cx="1584325" cy="657225"/>
          </a:xfrm>
          <a:custGeom>
            <a:avLst/>
            <a:gdLst>
              <a:gd name="T0" fmla="*/ 229 w 229"/>
              <a:gd name="T1" fmla="*/ 89 h 95"/>
              <a:gd name="T2" fmla="*/ 223 w 229"/>
              <a:gd name="T3" fmla="*/ 95 h 95"/>
              <a:gd name="T4" fmla="*/ 6 w 229"/>
              <a:gd name="T5" fmla="*/ 95 h 95"/>
              <a:gd name="T6" fmla="*/ 0 w 229"/>
              <a:gd name="T7" fmla="*/ 89 h 95"/>
              <a:gd name="T8" fmla="*/ 0 w 229"/>
              <a:gd name="T9" fmla="*/ 6 h 95"/>
              <a:gd name="T10" fmla="*/ 6 w 229"/>
              <a:gd name="T11" fmla="*/ 0 h 95"/>
              <a:gd name="T12" fmla="*/ 223 w 229"/>
              <a:gd name="T13" fmla="*/ 0 h 95"/>
              <a:gd name="T14" fmla="*/ 229 w 229"/>
              <a:gd name="T15" fmla="*/ 6 h 95"/>
              <a:gd name="T16" fmla="*/ 229 w 229"/>
              <a:gd name="T17"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95">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E00024"/>
          </a:solidFill>
          <a:ln w="14288" cap="flat">
            <a:noFill/>
            <a:prstDash val="solid"/>
            <a:miter lim="800000"/>
          </a:ln>
        </p:spPr>
        <p:txBody>
          <a:bodyPr vert="horz" wrap="square" lIns="91440" tIns="45720" rIns="91440" bIns="45720" numCol="1" anchor="t" anchorCtr="0" compatLnSpc="1"/>
          <a:lstStyle/>
          <a:p>
            <a:endParaRPr lang="zh-CN" altLang="en-US"/>
          </a:p>
        </p:txBody>
      </p:sp>
      <p:sp>
        <p:nvSpPr>
          <p:cNvPr id="9" name="文本框 8"/>
          <p:cNvSpPr txBox="1"/>
          <p:nvPr/>
        </p:nvSpPr>
        <p:spPr>
          <a:xfrm>
            <a:off x="8707573" y="1223470"/>
            <a:ext cx="1107996"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小标题</a:t>
            </a:r>
          </a:p>
        </p:txBody>
      </p:sp>
      <p:sp>
        <p:nvSpPr>
          <p:cNvPr id="10" name="Freeform 31"/>
          <p:cNvSpPr/>
          <p:nvPr/>
        </p:nvSpPr>
        <p:spPr bwMode="auto">
          <a:xfrm>
            <a:off x="2335229" y="2729602"/>
            <a:ext cx="1584325" cy="657225"/>
          </a:xfrm>
          <a:custGeom>
            <a:avLst/>
            <a:gdLst>
              <a:gd name="T0" fmla="*/ 229 w 229"/>
              <a:gd name="T1" fmla="*/ 89 h 95"/>
              <a:gd name="T2" fmla="*/ 223 w 229"/>
              <a:gd name="T3" fmla="*/ 95 h 95"/>
              <a:gd name="T4" fmla="*/ 6 w 229"/>
              <a:gd name="T5" fmla="*/ 95 h 95"/>
              <a:gd name="T6" fmla="*/ 0 w 229"/>
              <a:gd name="T7" fmla="*/ 89 h 95"/>
              <a:gd name="T8" fmla="*/ 0 w 229"/>
              <a:gd name="T9" fmla="*/ 6 h 95"/>
              <a:gd name="T10" fmla="*/ 6 w 229"/>
              <a:gd name="T11" fmla="*/ 0 h 95"/>
              <a:gd name="T12" fmla="*/ 223 w 229"/>
              <a:gd name="T13" fmla="*/ 0 h 95"/>
              <a:gd name="T14" fmla="*/ 229 w 229"/>
              <a:gd name="T15" fmla="*/ 6 h 95"/>
              <a:gd name="T16" fmla="*/ 229 w 229"/>
              <a:gd name="T17"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95">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chemeClr val="bg1">
              <a:lumMod val="50000"/>
            </a:schemeClr>
          </a:solidFill>
          <a:ln w="14288" cap="flat">
            <a:noFill/>
            <a:prstDash val="solid"/>
            <a:miter lim="800000"/>
          </a:ln>
        </p:spPr>
        <p:txBody>
          <a:bodyPr vert="horz" wrap="square" lIns="91440" tIns="45720" rIns="91440" bIns="45720" numCol="1" anchor="t" anchorCtr="0" compatLnSpc="1"/>
          <a:lstStyle/>
          <a:p>
            <a:endParaRPr lang="zh-CN" altLang="en-US"/>
          </a:p>
        </p:txBody>
      </p:sp>
      <p:sp>
        <p:nvSpPr>
          <p:cNvPr id="11" name="文本框 10"/>
          <p:cNvSpPr txBox="1"/>
          <p:nvPr/>
        </p:nvSpPr>
        <p:spPr>
          <a:xfrm>
            <a:off x="2573393" y="2827382"/>
            <a:ext cx="1107996"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小标题</a:t>
            </a:r>
          </a:p>
        </p:txBody>
      </p:sp>
      <p:sp>
        <p:nvSpPr>
          <p:cNvPr id="12" name="Freeform 31"/>
          <p:cNvSpPr/>
          <p:nvPr/>
        </p:nvSpPr>
        <p:spPr bwMode="auto">
          <a:xfrm>
            <a:off x="7104063" y="5484439"/>
            <a:ext cx="1584325" cy="657225"/>
          </a:xfrm>
          <a:custGeom>
            <a:avLst/>
            <a:gdLst>
              <a:gd name="T0" fmla="*/ 229 w 229"/>
              <a:gd name="T1" fmla="*/ 89 h 95"/>
              <a:gd name="T2" fmla="*/ 223 w 229"/>
              <a:gd name="T3" fmla="*/ 95 h 95"/>
              <a:gd name="T4" fmla="*/ 6 w 229"/>
              <a:gd name="T5" fmla="*/ 95 h 95"/>
              <a:gd name="T6" fmla="*/ 0 w 229"/>
              <a:gd name="T7" fmla="*/ 89 h 95"/>
              <a:gd name="T8" fmla="*/ 0 w 229"/>
              <a:gd name="T9" fmla="*/ 6 h 95"/>
              <a:gd name="T10" fmla="*/ 6 w 229"/>
              <a:gd name="T11" fmla="*/ 0 h 95"/>
              <a:gd name="T12" fmla="*/ 223 w 229"/>
              <a:gd name="T13" fmla="*/ 0 h 95"/>
              <a:gd name="T14" fmla="*/ 229 w 229"/>
              <a:gd name="T15" fmla="*/ 6 h 95"/>
              <a:gd name="T16" fmla="*/ 229 w 229"/>
              <a:gd name="T17"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95">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FCB814"/>
          </a:solidFill>
          <a:ln w="14288" cap="flat">
            <a:noFill/>
            <a:prstDash val="solid"/>
            <a:miter lim="800000"/>
          </a:ln>
        </p:spPr>
        <p:txBody>
          <a:bodyPr vert="horz" wrap="square" lIns="91440" tIns="45720" rIns="91440" bIns="45720" numCol="1" anchor="t" anchorCtr="0" compatLnSpc="1"/>
          <a:lstStyle/>
          <a:p>
            <a:endParaRPr lang="zh-CN" altLang="en-US"/>
          </a:p>
        </p:txBody>
      </p:sp>
      <p:sp>
        <p:nvSpPr>
          <p:cNvPr id="13" name="文本框 12"/>
          <p:cNvSpPr txBox="1"/>
          <p:nvPr/>
        </p:nvSpPr>
        <p:spPr>
          <a:xfrm>
            <a:off x="7342227" y="5582219"/>
            <a:ext cx="1107996"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小标题</a:t>
            </a:r>
          </a:p>
        </p:txBody>
      </p:sp>
      <p:sp>
        <p:nvSpPr>
          <p:cNvPr id="14" name="Freeform 13"/>
          <p:cNvSpPr>
            <a:spLocks noEditPoints="1"/>
          </p:cNvSpPr>
          <p:nvPr/>
        </p:nvSpPr>
        <p:spPr bwMode="auto">
          <a:xfrm>
            <a:off x="6917177" y="2614459"/>
            <a:ext cx="1245450" cy="857582"/>
          </a:xfrm>
          <a:custGeom>
            <a:avLst/>
            <a:gdLst>
              <a:gd name="T0" fmla="*/ 247 w 256"/>
              <a:gd name="T1" fmla="*/ 45 h 182"/>
              <a:gd name="T2" fmla="*/ 230 w 256"/>
              <a:gd name="T3" fmla="*/ 35 h 182"/>
              <a:gd name="T4" fmla="*/ 212 w 256"/>
              <a:gd name="T5" fmla="*/ 48 h 182"/>
              <a:gd name="T6" fmla="*/ 220 w 256"/>
              <a:gd name="T7" fmla="*/ 61 h 182"/>
              <a:gd name="T8" fmla="*/ 120 w 256"/>
              <a:gd name="T9" fmla="*/ 16 h 182"/>
              <a:gd name="T10" fmla="*/ 40 w 256"/>
              <a:gd name="T11" fmla="*/ 1 h 182"/>
              <a:gd name="T12" fmla="*/ 26 w 256"/>
              <a:gd name="T13" fmla="*/ 66 h 182"/>
              <a:gd name="T14" fmla="*/ 0 w 256"/>
              <a:gd name="T15" fmla="*/ 79 h 182"/>
              <a:gd name="T16" fmla="*/ 31 w 256"/>
              <a:gd name="T17" fmla="*/ 120 h 182"/>
              <a:gd name="T18" fmla="*/ 50 w 256"/>
              <a:gd name="T19" fmla="*/ 174 h 182"/>
              <a:gd name="T20" fmla="*/ 83 w 256"/>
              <a:gd name="T21" fmla="*/ 182 h 182"/>
              <a:gd name="T22" fmla="*/ 95 w 256"/>
              <a:gd name="T23" fmla="*/ 160 h 182"/>
              <a:gd name="T24" fmla="*/ 149 w 256"/>
              <a:gd name="T25" fmla="*/ 159 h 182"/>
              <a:gd name="T26" fmla="*/ 151 w 256"/>
              <a:gd name="T27" fmla="*/ 182 h 182"/>
              <a:gd name="T28" fmla="*/ 184 w 256"/>
              <a:gd name="T29" fmla="*/ 178 h 182"/>
              <a:gd name="T30" fmla="*/ 217 w 256"/>
              <a:gd name="T31" fmla="*/ 89 h 182"/>
              <a:gd name="T32" fmla="*/ 224 w 256"/>
              <a:gd name="T33" fmla="*/ 69 h 182"/>
              <a:gd name="T34" fmla="*/ 255 w 256"/>
              <a:gd name="T35" fmla="*/ 50 h 182"/>
              <a:gd name="T36" fmla="*/ 62 w 256"/>
              <a:gd name="T37" fmla="*/ 67 h 182"/>
              <a:gd name="T38" fmla="*/ 62 w 256"/>
              <a:gd name="T39" fmla="*/ 51 h 182"/>
              <a:gd name="T40" fmla="*/ 62 w 256"/>
              <a:gd name="T41" fmla="*/ 67 h 182"/>
              <a:gd name="T42" fmla="*/ 138 w 256"/>
              <a:gd name="T43" fmla="*/ 72 h 182"/>
              <a:gd name="T44" fmla="*/ 120 w 256"/>
              <a:gd name="T45" fmla="*/ 73 h 182"/>
              <a:gd name="T46" fmla="*/ 148 w 256"/>
              <a:gd name="T47" fmla="*/ 102 h 182"/>
              <a:gd name="T48" fmla="*/ 134 w 256"/>
              <a:gd name="T49" fmla="*/ 123 h 182"/>
              <a:gd name="T50" fmla="*/ 122 w 256"/>
              <a:gd name="T51" fmla="*/ 123 h 182"/>
              <a:gd name="T52" fmla="*/ 106 w 256"/>
              <a:gd name="T53" fmla="*/ 106 h 182"/>
              <a:gd name="T54" fmla="*/ 118 w 256"/>
              <a:gd name="T55" fmla="*/ 102 h 182"/>
              <a:gd name="T56" fmla="*/ 136 w 256"/>
              <a:gd name="T57" fmla="*/ 101 h 182"/>
              <a:gd name="T58" fmla="*/ 108 w 256"/>
              <a:gd name="T59" fmla="*/ 71 h 182"/>
              <a:gd name="T60" fmla="*/ 122 w 256"/>
              <a:gd name="T61" fmla="*/ 51 h 182"/>
              <a:gd name="T62" fmla="*/ 134 w 256"/>
              <a:gd name="T63" fmla="*/ 51 h 182"/>
              <a:gd name="T64" fmla="*/ 150 w 256"/>
              <a:gd name="T65" fmla="*/ 68 h 182"/>
              <a:gd name="T66" fmla="*/ 220 w 256"/>
              <a:gd name="T67" fmla="*/ 44 h 182"/>
              <a:gd name="T68" fmla="*/ 221 w 256"/>
              <a:gd name="T69" fmla="*/ 40 h 182"/>
              <a:gd name="T70" fmla="*/ 228 w 256"/>
              <a:gd name="T71" fmla="*/ 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182">
                <a:moveTo>
                  <a:pt x="254" y="44"/>
                </a:moveTo>
                <a:cubicBezTo>
                  <a:pt x="251" y="42"/>
                  <a:pt x="248" y="43"/>
                  <a:pt x="247" y="45"/>
                </a:cubicBezTo>
                <a:cubicBezTo>
                  <a:pt x="244" y="49"/>
                  <a:pt x="241" y="50"/>
                  <a:pt x="238" y="51"/>
                </a:cubicBezTo>
                <a:cubicBezTo>
                  <a:pt x="238" y="45"/>
                  <a:pt x="235" y="40"/>
                  <a:pt x="230" y="35"/>
                </a:cubicBezTo>
                <a:cubicBezTo>
                  <a:pt x="226" y="30"/>
                  <a:pt x="219" y="29"/>
                  <a:pt x="214" y="32"/>
                </a:cubicBezTo>
                <a:cubicBezTo>
                  <a:pt x="211" y="35"/>
                  <a:pt x="208" y="41"/>
                  <a:pt x="212" y="48"/>
                </a:cubicBezTo>
                <a:cubicBezTo>
                  <a:pt x="214" y="53"/>
                  <a:pt x="218" y="57"/>
                  <a:pt x="224" y="59"/>
                </a:cubicBezTo>
                <a:cubicBezTo>
                  <a:pt x="223" y="60"/>
                  <a:pt x="221" y="60"/>
                  <a:pt x="220" y="61"/>
                </a:cubicBezTo>
                <a:cubicBezTo>
                  <a:pt x="217" y="62"/>
                  <a:pt x="214" y="63"/>
                  <a:pt x="211" y="64"/>
                </a:cubicBezTo>
                <a:cubicBezTo>
                  <a:pt x="198" y="36"/>
                  <a:pt x="162" y="16"/>
                  <a:pt x="120" y="16"/>
                </a:cubicBezTo>
                <a:cubicBezTo>
                  <a:pt x="111" y="16"/>
                  <a:pt x="104" y="16"/>
                  <a:pt x="96" y="17"/>
                </a:cubicBezTo>
                <a:cubicBezTo>
                  <a:pt x="84" y="9"/>
                  <a:pt x="62" y="0"/>
                  <a:pt x="40" y="1"/>
                </a:cubicBezTo>
                <a:cubicBezTo>
                  <a:pt x="41" y="10"/>
                  <a:pt x="47" y="22"/>
                  <a:pt x="54" y="31"/>
                </a:cubicBezTo>
                <a:cubicBezTo>
                  <a:pt x="40" y="40"/>
                  <a:pt x="30" y="52"/>
                  <a:pt x="26" y="66"/>
                </a:cubicBezTo>
                <a:cubicBezTo>
                  <a:pt x="20" y="68"/>
                  <a:pt x="15" y="69"/>
                  <a:pt x="8" y="70"/>
                </a:cubicBezTo>
                <a:cubicBezTo>
                  <a:pt x="3" y="70"/>
                  <a:pt x="0" y="74"/>
                  <a:pt x="0" y="79"/>
                </a:cubicBezTo>
                <a:cubicBezTo>
                  <a:pt x="1" y="91"/>
                  <a:pt x="5" y="112"/>
                  <a:pt x="19" y="118"/>
                </a:cubicBezTo>
                <a:cubicBezTo>
                  <a:pt x="22" y="119"/>
                  <a:pt x="26" y="120"/>
                  <a:pt x="31" y="120"/>
                </a:cubicBezTo>
                <a:cubicBezTo>
                  <a:pt x="37" y="130"/>
                  <a:pt x="46" y="139"/>
                  <a:pt x="57" y="146"/>
                </a:cubicBezTo>
                <a:cubicBezTo>
                  <a:pt x="55" y="155"/>
                  <a:pt x="53" y="164"/>
                  <a:pt x="50" y="174"/>
                </a:cubicBezTo>
                <a:cubicBezTo>
                  <a:pt x="49" y="178"/>
                  <a:pt x="52" y="182"/>
                  <a:pt x="56" y="182"/>
                </a:cubicBezTo>
                <a:cubicBezTo>
                  <a:pt x="83" y="182"/>
                  <a:pt x="83" y="182"/>
                  <a:pt x="83" y="182"/>
                </a:cubicBezTo>
                <a:cubicBezTo>
                  <a:pt x="86" y="182"/>
                  <a:pt x="88" y="180"/>
                  <a:pt x="89" y="178"/>
                </a:cubicBezTo>
                <a:cubicBezTo>
                  <a:pt x="91" y="172"/>
                  <a:pt x="93" y="166"/>
                  <a:pt x="95" y="160"/>
                </a:cubicBezTo>
                <a:cubicBezTo>
                  <a:pt x="103" y="162"/>
                  <a:pt x="111" y="163"/>
                  <a:pt x="120" y="163"/>
                </a:cubicBezTo>
                <a:cubicBezTo>
                  <a:pt x="130" y="163"/>
                  <a:pt x="140" y="162"/>
                  <a:pt x="149" y="159"/>
                </a:cubicBezTo>
                <a:cubicBezTo>
                  <a:pt x="147" y="164"/>
                  <a:pt x="146" y="169"/>
                  <a:pt x="145" y="174"/>
                </a:cubicBezTo>
                <a:cubicBezTo>
                  <a:pt x="144" y="178"/>
                  <a:pt x="147" y="182"/>
                  <a:pt x="151" y="182"/>
                </a:cubicBezTo>
                <a:cubicBezTo>
                  <a:pt x="178" y="182"/>
                  <a:pt x="178" y="182"/>
                  <a:pt x="178" y="182"/>
                </a:cubicBezTo>
                <a:cubicBezTo>
                  <a:pt x="180" y="182"/>
                  <a:pt x="183" y="180"/>
                  <a:pt x="184" y="178"/>
                </a:cubicBezTo>
                <a:cubicBezTo>
                  <a:pt x="189" y="165"/>
                  <a:pt x="192" y="151"/>
                  <a:pt x="194" y="137"/>
                </a:cubicBezTo>
                <a:cubicBezTo>
                  <a:pt x="208" y="124"/>
                  <a:pt x="217" y="108"/>
                  <a:pt x="217" y="89"/>
                </a:cubicBezTo>
                <a:cubicBezTo>
                  <a:pt x="217" y="84"/>
                  <a:pt x="217" y="78"/>
                  <a:pt x="215" y="73"/>
                </a:cubicBezTo>
                <a:cubicBezTo>
                  <a:pt x="218" y="72"/>
                  <a:pt x="221" y="71"/>
                  <a:pt x="224" y="69"/>
                </a:cubicBezTo>
                <a:cubicBezTo>
                  <a:pt x="230" y="67"/>
                  <a:pt x="233" y="64"/>
                  <a:pt x="235" y="61"/>
                </a:cubicBezTo>
                <a:cubicBezTo>
                  <a:pt x="243" y="61"/>
                  <a:pt x="251" y="57"/>
                  <a:pt x="255" y="50"/>
                </a:cubicBezTo>
                <a:cubicBezTo>
                  <a:pt x="256" y="48"/>
                  <a:pt x="256" y="45"/>
                  <a:pt x="254" y="44"/>
                </a:cubicBezTo>
                <a:close/>
                <a:moveTo>
                  <a:pt x="62" y="67"/>
                </a:moveTo>
                <a:cubicBezTo>
                  <a:pt x="58" y="67"/>
                  <a:pt x="54" y="63"/>
                  <a:pt x="54" y="59"/>
                </a:cubicBezTo>
                <a:cubicBezTo>
                  <a:pt x="54" y="54"/>
                  <a:pt x="58" y="51"/>
                  <a:pt x="62" y="51"/>
                </a:cubicBezTo>
                <a:cubicBezTo>
                  <a:pt x="67" y="51"/>
                  <a:pt x="70" y="54"/>
                  <a:pt x="70" y="59"/>
                </a:cubicBezTo>
                <a:cubicBezTo>
                  <a:pt x="70" y="63"/>
                  <a:pt x="67" y="67"/>
                  <a:pt x="62" y="67"/>
                </a:cubicBezTo>
                <a:close/>
                <a:moveTo>
                  <a:pt x="146" y="76"/>
                </a:moveTo>
                <a:cubicBezTo>
                  <a:pt x="143" y="77"/>
                  <a:pt x="139" y="75"/>
                  <a:pt x="138" y="72"/>
                </a:cubicBezTo>
                <a:cubicBezTo>
                  <a:pt x="137" y="69"/>
                  <a:pt x="134" y="66"/>
                  <a:pt x="128" y="66"/>
                </a:cubicBezTo>
                <a:cubicBezTo>
                  <a:pt x="123" y="66"/>
                  <a:pt x="121" y="70"/>
                  <a:pt x="120" y="73"/>
                </a:cubicBezTo>
                <a:cubicBezTo>
                  <a:pt x="120" y="76"/>
                  <a:pt x="123" y="79"/>
                  <a:pt x="129" y="80"/>
                </a:cubicBezTo>
                <a:cubicBezTo>
                  <a:pt x="144" y="84"/>
                  <a:pt x="149" y="94"/>
                  <a:pt x="148" y="102"/>
                </a:cubicBezTo>
                <a:cubicBezTo>
                  <a:pt x="148" y="110"/>
                  <a:pt x="142" y="117"/>
                  <a:pt x="134" y="119"/>
                </a:cubicBezTo>
                <a:cubicBezTo>
                  <a:pt x="134" y="123"/>
                  <a:pt x="134" y="123"/>
                  <a:pt x="134" y="123"/>
                </a:cubicBezTo>
                <a:cubicBezTo>
                  <a:pt x="134" y="126"/>
                  <a:pt x="132" y="129"/>
                  <a:pt x="128" y="129"/>
                </a:cubicBezTo>
                <a:cubicBezTo>
                  <a:pt x="124" y="129"/>
                  <a:pt x="122" y="126"/>
                  <a:pt x="122" y="123"/>
                </a:cubicBezTo>
                <a:cubicBezTo>
                  <a:pt x="122" y="119"/>
                  <a:pt x="122" y="119"/>
                  <a:pt x="122" y="119"/>
                </a:cubicBezTo>
                <a:cubicBezTo>
                  <a:pt x="113" y="117"/>
                  <a:pt x="108" y="111"/>
                  <a:pt x="106" y="106"/>
                </a:cubicBezTo>
                <a:cubicBezTo>
                  <a:pt x="105" y="102"/>
                  <a:pt x="107" y="99"/>
                  <a:pt x="110" y="98"/>
                </a:cubicBezTo>
                <a:cubicBezTo>
                  <a:pt x="113" y="97"/>
                  <a:pt x="117" y="98"/>
                  <a:pt x="118" y="102"/>
                </a:cubicBezTo>
                <a:cubicBezTo>
                  <a:pt x="119" y="104"/>
                  <a:pt x="122" y="107"/>
                  <a:pt x="128" y="107"/>
                </a:cubicBezTo>
                <a:cubicBezTo>
                  <a:pt x="133" y="107"/>
                  <a:pt x="135" y="104"/>
                  <a:pt x="136" y="101"/>
                </a:cubicBezTo>
                <a:cubicBezTo>
                  <a:pt x="136" y="97"/>
                  <a:pt x="133" y="94"/>
                  <a:pt x="127" y="93"/>
                </a:cubicBezTo>
                <a:cubicBezTo>
                  <a:pt x="112" y="90"/>
                  <a:pt x="107" y="80"/>
                  <a:pt x="108" y="71"/>
                </a:cubicBezTo>
                <a:cubicBezTo>
                  <a:pt x="108" y="63"/>
                  <a:pt x="114" y="57"/>
                  <a:pt x="122" y="55"/>
                </a:cubicBezTo>
                <a:cubicBezTo>
                  <a:pt x="122" y="51"/>
                  <a:pt x="122" y="51"/>
                  <a:pt x="122" y="51"/>
                </a:cubicBezTo>
                <a:cubicBezTo>
                  <a:pt x="122" y="47"/>
                  <a:pt x="124" y="44"/>
                  <a:pt x="128" y="44"/>
                </a:cubicBezTo>
                <a:cubicBezTo>
                  <a:pt x="132" y="44"/>
                  <a:pt x="134" y="47"/>
                  <a:pt x="134" y="51"/>
                </a:cubicBezTo>
                <a:cubicBezTo>
                  <a:pt x="134" y="54"/>
                  <a:pt x="134" y="54"/>
                  <a:pt x="134" y="54"/>
                </a:cubicBezTo>
                <a:cubicBezTo>
                  <a:pt x="143" y="56"/>
                  <a:pt x="148" y="62"/>
                  <a:pt x="150" y="68"/>
                </a:cubicBezTo>
                <a:cubicBezTo>
                  <a:pt x="151" y="71"/>
                  <a:pt x="149" y="75"/>
                  <a:pt x="146" y="76"/>
                </a:cubicBezTo>
                <a:close/>
                <a:moveTo>
                  <a:pt x="220" y="44"/>
                </a:moveTo>
                <a:cubicBezTo>
                  <a:pt x="219" y="42"/>
                  <a:pt x="219" y="40"/>
                  <a:pt x="220" y="40"/>
                </a:cubicBezTo>
                <a:cubicBezTo>
                  <a:pt x="220" y="40"/>
                  <a:pt x="220" y="40"/>
                  <a:pt x="221" y="40"/>
                </a:cubicBezTo>
                <a:cubicBezTo>
                  <a:pt x="221" y="40"/>
                  <a:pt x="222" y="40"/>
                  <a:pt x="224" y="41"/>
                </a:cubicBezTo>
                <a:cubicBezTo>
                  <a:pt x="227" y="44"/>
                  <a:pt x="228" y="48"/>
                  <a:pt x="228" y="50"/>
                </a:cubicBezTo>
                <a:cubicBezTo>
                  <a:pt x="225" y="49"/>
                  <a:pt x="222" y="47"/>
                  <a:pt x="220" y="4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 name="Freeform 61"/>
          <p:cNvSpPr>
            <a:spLocks noEditPoints="1"/>
          </p:cNvSpPr>
          <p:nvPr/>
        </p:nvSpPr>
        <p:spPr bwMode="auto">
          <a:xfrm>
            <a:off x="5659585" y="4457922"/>
            <a:ext cx="568937" cy="513513"/>
          </a:xfrm>
          <a:custGeom>
            <a:avLst/>
            <a:gdLst>
              <a:gd name="T0" fmla="*/ 205 w 210"/>
              <a:gd name="T1" fmla="*/ 35 h 189"/>
              <a:gd name="T2" fmla="*/ 192 w 210"/>
              <a:gd name="T3" fmla="*/ 29 h 189"/>
              <a:gd name="T4" fmla="*/ 55 w 210"/>
              <a:gd name="T5" fmla="*/ 29 h 189"/>
              <a:gd name="T6" fmla="*/ 45 w 210"/>
              <a:gd name="T7" fmla="*/ 32 h 189"/>
              <a:gd name="T8" fmla="*/ 43 w 210"/>
              <a:gd name="T9" fmla="*/ 23 h 189"/>
              <a:gd name="T10" fmla="*/ 5 w 210"/>
              <a:gd name="T11" fmla="*/ 0 h 189"/>
              <a:gd name="T12" fmla="*/ 0 w 210"/>
              <a:gd name="T13" fmla="*/ 5 h 189"/>
              <a:gd name="T14" fmla="*/ 5 w 210"/>
              <a:gd name="T15" fmla="*/ 10 h 189"/>
              <a:gd name="T16" fmla="*/ 34 w 210"/>
              <a:gd name="T17" fmla="*/ 25 h 189"/>
              <a:gd name="T18" fmla="*/ 37 w 210"/>
              <a:gd name="T19" fmla="*/ 49 h 189"/>
              <a:gd name="T20" fmla="*/ 37 w 210"/>
              <a:gd name="T21" fmla="*/ 49 h 189"/>
              <a:gd name="T22" fmla="*/ 37 w 210"/>
              <a:gd name="T23" fmla="*/ 49 h 189"/>
              <a:gd name="T24" fmla="*/ 50 w 210"/>
              <a:gd name="T25" fmla="*/ 129 h 189"/>
              <a:gd name="T26" fmla="*/ 59 w 210"/>
              <a:gd name="T27" fmla="*/ 142 h 189"/>
              <a:gd name="T28" fmla="*/ 56 w 210"/>
              <a:gd name="T29" fmla="*/ 152 h 189"/>
              <a:gd name="T30" fmla="*/ 66 w 210"/>
              <a:gd name="T31" fmla="*/ 168 h 189"/>
              <a:gd name="T32" fmla="*/ 66 w 210"/>
              <a:gd name="T33" fmla="*/ 171 h 189"/>
              <a:gd name="T34" fmla="*/ 83 w 210"/>
              <a:gd name="T35" fmla="*/ 189 h 189"/>
              <a:gd name="T36" fmla="*/ 100 w 210"/>
              <a:gd name="T37" fmla="*/ 176 h 189"/>
              <a:gd name="T38" fmla="*/ 156 w 210"/>
              <a:gd name="T39" fmla="*/ 176 h 189"/>
              <a:gd name="T40" fmla="*/ 173 w 210"/>
              <a:gd name="T41" fmla="*/ 189 h 189"/>
              <a:gd name="T42" fmla="*/ 190 w 210"/>
              <a:gd name="T43" fmla="*/ 171 h 189"/>
              <a:gd name="T44" fmla="*/ 173 w 210"/>
              <a:gd name="T45" fmla="*/ 154 h 189"/>
              <a:gd name="T46" fmla="*/ 156 w 210"/>
              <a:gd name="T47" fmla="*/ 166 h 189"/>
              <a:gd name="T48" fmla="*/ 100 w 210"/>
              <a:gd name="T49" fmla="*/ 166 h 189"/>
              <a:gd name="T50" fmla="*/ 83 w 210"/>
              <a:gd name="T51" fmla="*/ 154 h 189"/>
              <a:gd name="T52" fmla="*/ 70 w 210"/>
              <a:gd name="T53" fmla="*/ 159 h 189"/>
              <a:gd name="T54" fmla="*/ 66 w 210"/>
              <a:gd name="T55" fmla="*/ 152 h 189"/>
              <a:gd name="T56" fmla="*/ 74 w 210"/>
              <a:gd name="T57" fmla="*/ 144 h 189"/>
              <a:gd name="T58" fmla="*/ 182 w 210"/>
              <a:gd name="T59" fmla="*/ 144 h 189"/>
              <a:gd name="T60" fmla="*/ 200 w 210"/>
              <a:gd name="T61" fmla="*/ 128 h 189"/>
              <a:gd name="T62" fmla="*/ 209 w 210"/>
              <a:gd name="T63" fmla="*/ 48 h 189"/>
              <a:gd name="T64" fmla="*/ 205 w 210"/>
              <a:gd name="T65" fmla="*/ 35 h 189"/>
              <a:gd name="T66" fmla="*/ 173 w 210"/>
              <a:gd name="T67" fmla="*/ 163 h 189"/>
              <a:gd name="T68" fmla="*/ 181 w 210"/>
              <a:gd name="T69" fmla="*/ 171 h 189"/>
              <a:gd name="T70" fmla="*/ 173 w 210"/>
              <a:gd name="T71" fmla="*/ 179 h 189"/>
              <a:gd name="T72" fmla="*/ 165 w 210"/>
              <a:gd name="T73" fmla="*/ 171 h 189"/>
              <a:gd name="T74" fmla="*/ 173 w 210"/>
              <a:gd name="T75" fmla="*/ 163 h 189"/>
              <a:gd name="T76" fmla="*/ 83 w 210"/>
              <a:gd name="T77" fmla="*/ 163 h 189"/>
              <a:gd name="T78" fmla="*/ 91 w 210"/>
              <a:gd name="T79" fmla="*/ 171 h 189"/>
              <a:gd name="T80" fmla="*/ 83 w 210"/>
              <a:gd name="T81" fmla="*/ 179 h 189"/>
              <a:gd name="T82" fmla="*/ 75 w 210"/>
              <a:gd name="T83" fmla="*/ 171 h 189"/>
              <a:gd name="T84" fmla="*/ 83 w 210"/>
              <a:gd name="T85" fmla="*/ 16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89">
                <a:moveTo>
                  <a:pt x="205" y="35"/>
                </a:moveTo>
                <a:cubicBezTo>
                  <a:pt x="202" y="31"/>
                  <a:pt x="197" y="29"/>
                  <a:pt x="192" y="29"/>
                </a:cubicBezTo>
                <a:cubicBezTo>
                  <a:pt x="55" y="29"/>
                  <a:pt x="55" y="29"/>
                  <a:pt x="55" y="29"/>
                </a:cubicBezTo>
                <a:cubicBezTo>
                  <a:pt x="51" y="29"/>
                  <a:pt x="47" y="30"/>
                  <a:pt x="45" y="32"/>
                </a:cubicBezTo>
                <a:cubicBezTo>
                  <a:pt x="44" y="29"/>
                  <a:pt x="44" y="25"/>
                  <a:pt x="43" y="23"/>
                </a:cubicBezTo>
                <a:cubicBezTo>
                  <a:pt x="39" y="0"/>
                  <a:pt x="18" y="0"/>
                  <a:pt x="5" y="0"/>
                </a:cubicBezTo>
                <a:cubicBezTo>
                  <a:pt x="2" y="0"/>
                  <a:pt x="0" y="2"/>
                  <a:pt x="0" y="5"/>
                </a:cubicBezTo>
                <a:cubicBezTo>
                  <a:pt x="0" y="7"/>
                  <a:pt x="2" y="10"/>
                  <a:pt x="5" y="10"/>
                </a:cubicBezTo>
                <a:cubicBezTo>
                  <a:pt x="20" y="10"/>
                  <a:pt x="31" y="11"/>
                  <a:pt x="34" y="25"/>
                </a:cubicBezTo>
                <a:cubicBezTo>
                  <a:pt x="35" y="31"/>
                  <a:pt x="37" y="47"/>
                  <a:pt x="37" y="49"/>
                </a:cubicBezTo>
                <a:cubicBezTo>
                  <a:pt x="37" y="49"/>
                  <a:pt x="37" y="49"/>
                  <a:pt x="37" y="49"/>
                </a:cubicBezTo>
                <a:cubicBezTo>
                  <a:pt x="37" y="49"/>
                  <a:pt x="37" y="49"/>
                  <a:pt x="37" y="49"/>
                </a:cubicBezTo>
                <a:cubicBezTo>
                  <a:pt x="50" y="129"/>
                  <a:pt x="50" y="129"/>
                  <a:pt x="50" y="129"/>
                </a:cubicBezTo>
                <a:cubicBezTo>
                  <a:pt x="50" y="135"/>
                  <a:pt x="54" y="139"/>
                  <a:pt x="59" y="142"/>
                </a:cubicBezTo>
                <a:cubicBezTo>
                  <a:pt x="57" y="145"/>
                  <a:pt x="56" y="148"/>
                  <a:pt x="56" y="152"/>
                </a:cubicBezTo>
                <a:cubicBezTo>
                  <a:pt x="56" y="159"/>
                  <a:pt x="60" y="165"/>
                  <a:pt x="66" y="168"/>
                </a:cubicBezTo>
                <a:cubicBezTo>
                  <a:pt x="66" y="169"/>
                  <a:pt x="66" y="170"/>
                  <a:pt x="66" y="171"/>
                </a:cubicBezTo>
                <a:cubicBezTo>
                  <a:pt x="66" y="181"/>
                  <a:pt x="73" y="189"/>
                  <a:pt x="83" y="189"/>
                </a:cubicBezTo>
                <a:cubicBezTo>
                  <a:pt x="91" y="189"/>
                  <a:pt x="98" y="183"/>
                  <a:pt x="100" y="176"/>
                </a:cubicBezTo>
                <a:cubicBezTo>
                  <a:pt x="156" y="176"/>
                  <a:pt x="156" y="176"/>
                  <a:pt x="156" y="176"/>
                </a:cubicBezTo>
                <a:cubicBezTo>
                  <a:pt x="158" y="183"/>
                  <a:pt x="165" y="189"/>
                  <a:pt x="173" y="189"/>
                </a:cubicBezTo>
                <a:cubicBezTo>
                  <a:pt x="182" y="189"/>
                  <a:pt x="190" y="181"/>
                  <a:pt x="190" y="171"/>
                </a:cubicBezTo>
                <a:cubicBezTo>
                  <a:pt x="190" y="161"/>
                  <a:pt x="182" y="154"/>
                  <a:pt x="173" y="154"/>
                </a:cubicBezTo>
                <a:cubicBezTo>
                  <a:pt x="165" y="154"/>
                  <a:pt x="158" y="159"/>
                  <a:pt x="156" y="166"/>
                </a:cubicBezTo>
                <a:cubicBezTo>
                  <a:pt x="100" y="166"/>
                  <a:pt x="100" y="166"/>
                  <a:pt x="100" y="166"/>
                </a:cubicBezTo>
                <a:cubicBezTo>
                  <a:pt x="98" y="159"/>
                  <a:pt x="91" y="154"/>
                  <a:pt x="83" y="154"/>
                </a:cubicBezTo>
                <a:cubicBezTo>
                  <a:pt x="78" y="154"/>
                  <a:pt x="73" y="156"/>
                  <a:pt x="70" y="159"/>
                </a:cubicBezTo>
                <a:cubicBezTo>
                  <a:pt x="68" y="158"/>
                  <a:pt x="66" y="155"/>
                  <a:pt x="66" y="152"/>
                </a:cubicBezTo>
                <a:cubicBezTo>
                  <a:pt x="66" y="148"/>
                  <a:pt x="69" y="144"/>
                  <a:pt x="74" y="144"/>
                </a:cubicBezTo>
                <a:cubicBezTo>
                  <a:pt x="182" y="144"/>
                  <a:pt x="182" y="144"/>
                  <a:pt x="182" y="144"/>
                </a:cubicBezTo>
                <a:cubicBezTo>
                  <a:pt x="191" y="144"/>
                  <a:pt x="199" y="137"/>
                  <a:pt x="200" y="128"/>
                </a:cubicBezTo>
                <a:cubicBezTo>
                  <a:pt x="209" y="48"/>
                  <a:pt x="209" y="48"/>
                  <a:pt x="209" y="48"/>
                </a:cubicBezTo>
                <a:cubicBezTo>
                  <a:pt x="210" y="43"/>
                  <a:pt x="208" y="38"/>
                  <a:pt x="205" y="35"/>
                </a:cubicBezTo>
                <a:close/>
                <a:moveTo>
                  <a:pt x="173" y="163"/>
                </a:moveTo>
                <a:cubicBezTo>
                  <a:pt x="177" y="163"/>
                  <a:pt x="181" y="167"/>
                  <a:pt x="181" y="171"/>
                </a:cubicBezTo>
                <a:cubicBezTo>
                  <a:pt x="181" y="176"/>
                  <a:pt x="177" y="179"/>
                  <a:pt x="173" y="179"/>
                </a:cubicBezTo>
                <a:cubicBezTo>
                  <a:pt x="168" y="179"/>
                  <a:pt x="165" y="176"/>
                  <a:pt x="165" y="171"/>
                </a:cubicBezTo>
                <a:cubicBezTo>
                  <a:pt x="165" y="167"/>
                  <a:pt x="168" y="163"/>
                  <a:pt x="173" y="163"/>
                </a:cubicBezTo>
                <a:close/>
                <a:moveTo>
                  <a:pt x="83" y="163"/>
                </a:moveTo>
                <a:cubicBezTo>
                  <a:pt x="88" y="163"/>
                  <a:pt x="91" y="167"/>
                  <a:pt x="91" y="171"/>
                </a:cubicBezTo>
                <a:cubicBezTo>
                  <a:pt x="91" y="176"/>
                  <a:pt x="88" y="179"/>
                  <a:pt x="83" y="179"/>
                </a:cubicBezTo>
                <a:cubicBezTo>
                  <a:pt x="79" y="179"/>
                  <a:pt x="75" y="176"/>
                  <a:pt x="75" y="171"/>
                </a:cubicBezTo>
                <a:cubicBezTo>
                  <a:pt x="75" y="167"/>
                  <a:pt x="79" y="163"/>
                  <a:pt x="83" y="16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 name="Freeform 21"/>
          <p:cNvSpPr>
            <a:spLocks noEditPoints="1"/>
          </p:cNvSpPr>
          <p:nvPr/>
        </p:nvSpPr>
        <p:spPr bwMode="auto">
          <a:xfrm>
            <a:off x="4744999" y="2508423"/>
            <a:ext cx="651804" cy="670466"/>
          </a:xfrm>
          <a:custGeom>
            <a:avLst/>
            <a:gdLst>
              <a:gd name="T0" fmla="*/ 45 w 204"/>
              <a:gd name="T1" fmla="*/ 210 h 210"/>
              <a:gd name="T2" fmla="*/ 3 w 204"/>
              <a:gd name="T3" fmla="*/ 210 h 210"/>
              <a:gd name="T4" fmla="*/ 0 w 204"/>
              <a:gd name="T5" fmla="*/ 207 h 210"/>
              <a:gd name="T6" fmla="*/ 0 w 204"/>
              <a:gd name="T7" fmla="*/ 149 h 210"/>
              <a:gd name="T8" fmla="*/ 3 w 204"/>
              <a:gd name="T9" fmla="*/ 146 h 210"/>
              <a:gd name="T10" fmla="*/ 45 w 204"/>
              <a:gd name="T11" fmla="*/ 146 h 210"/>
              <a:gd name="T12" fmla="*/ 48 w 204"/>
              <a:gd name="T13" fmla="*/ 149 h 210"/>
              <a:gd name="T14" fmla="*/ 48 w 204"/>
              <a:gd name="T15" fmla="*/ 207 h 210"/>
              <a:gd name="T16" fmla="*/ 45 w 204"/>
              <a:gd name="T17" fmla="*/ 210 h 210"/>
              <a:gd name="T18" fmla="*/ 122 w 204"/>
              <a:gd name="T19" fmla="*/ 207 h 210"/>
              <a:gd name="T20" fmla="*/ 122 w 204"/>
              <a:gd name="T21" fmla="*/ 104 h 210"/>
              <a:gd name="T22" fmla="*/ 118 w 204"/>
              <a:gd name="T23" fmla="*/ 101 h 210"/>
              <a:gd name="T24" fmla="*/ 77 w 204"/>
              <a:gd name="T25" fmla="*/ 101 h 210"/>
              <a:gd name="T26" fmla="*/ 74 w 204"/>
              <a:gd name="T27" fmla="*/ 104 h 210"/>
              <a:gd name="T28" fmla="*/ 74 w 204"/>
              <a:gd name="T29" fmla="*/ 207 h 210"/>
              <a:gd name="T30" fmla="*/ 77 w 204"/>
              <a:gd name="T31" fmla="*/ 210 h 210"/>
              <a:gd name="T32" fmla="*/ 118 w 204"/>
              <a:gd name="T33" fmla="*/ 210 h 210"/>
              <a:gd name="T34" fmla="*/ 122 w 204"/>
              <a:gd name="T35" fmla="*/ 207 h 210"/>
              <a:gd name="T36" fmla="*/ 203 w 204"/>
              <a:gd name="T37" fmla="*/ 58 h 210"/>
              <a:gd name="T38" fmla="*/ 171 w 204"/>
              <a:gd name="T39" fmla="*/ 3 h 210"/>
              <a:gd name="T40" fmla="*/ 165 w 204"/>
              <a:gd name="T41" fmla="*/ 3 h 210"/>
              <a:gd name="T42" fmla="*/ 133 w 204"/>
              <a:gd name="T43" fmla="*/ 58 h 210"/>
              <a:gd name="T44" fmla="*/ 136 w 204"/>
              <a:gd name="T45" fmla="*/ 63 h 210"/>
              <a:gd name="T46" fmla="*/ 147 w 204"/>
              <a:gd name="T47" fmla="*/ 63 h 210"/>
              <a:gd name="T48" fmla="*/ 147 w 204"/>
              <a:gd name="T49" fmla="*/ 207 h 210"/>
              <a:gd name="T50" fmla="*/ 150 w 204"/>
              <a:gd name="T51" fmla="*/ 210 h 210"/>
              <a:gd name="T52" fmla="*/ 186 w 204"/>
              <a:gd name="T53" fmla="*/ 210 h 210"/>
              <a:gd name="T54" fmla="*/ 189 w 204"/>
              <a:gd name="T55" fmla="*/ 207 h 210"/>
              <a:gd name="T56" fmla="*/ 189 w 204"/>
              <a:gd name="T57" fmla="*/ 63 h 210"/>
              <a:gd name="T58" fmla="*/ 200 w 204"/>
              <a:gd name="T59" fmla="*/ 63 h 210"/>
              <a:gd name="T60" fmla="*/ 203 w 204"/>
              <a:gd name="T61" fmla="*/ 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 h="210">
                <a:moveTo>
                  <a:pt x="45" y="210"/>
                </a:moveTo>
                <a:cubicBezTo>
                  <a:pt x="3" y="210"/>
                  <a:pt x="3" y="210"/>
                  <a:pt x="3" y="210"/>
                </a:cubicBezTo>
                <a:cubicBezTo>
                  <a:pt x="1" y="210"/>
                  <a:pt x="0" y="209"/>
                  <a:pt x="0" y="207"/>
                </a:cubicBezTo>
                <a:cubicBezTo>
                  <a:pt x="0" y="149"/>
                  <a:pt x="0" y="149"/>
                  <a:pt x="0" y="149"/>
                </a:cubicBezTo>
                <a:cubicBezTo>
                  <a:pt x="0" y="147"/>
                  <a:pt x="1" y="146"/>
                  <a:pt x="3" y="146"/>
                </a:cubicBezTo>
                <a:cubicBezTo>
                  <a:pt x="45" y="146"/>
                  <a:pt x="45" y="146"/>
                  <a:pt x="45" y="146"/>
                </a:cubicBezTo>
                <a:cubicBezTo>
                  <a:pt x="47" y="146"/>
                  <a:pt x="48" y="147"/>
                  <a:pt x="48" y="149"/>
                </a:cubicBezTo>
                <a:cubicBezTo>
                  <a:pt x="48" y="207"/>
                  <a:pt x="48" y="207"/>
                  <a:pt x="48" y="207"/>
                </a:cubicBezTo>
                <a:cubicBezTo>
                  <a:pt x="48" y="209"/>
                  <a:pt x="47" y="210"/>
                  <a:pt x="45" y="210"/>
                </a:cubicBezTo>
                <a:close/>
                <a:moveTo>
                  <a:pt x="122" y="207"/>
                </a:moveTo>
                <a:cubicBezTo>
                  <a:pt x="122" y="104"/>
                  <a:pt x="122" y="104"/>
                  <a:pt x="122" y="104"/>
                </a:cubicBezTo>
                <a:cubicBezTo>
                  <a:pt x="122" y="103"/>
                  <a:pt x="120" y="101"/>
                  <a:pt x="118" y="101"/>
                </a:cubicBezTo>
                <a:cubicBezTo>
                  <a:pt x="77" y="101"/>
                  <a:pt x="77" y="101"/>
                  <a:pt x="77" y="101"/>
                </a:cubicBezTo>
                <a:cubicBezTo>
                  <a:pt x="75" y="101"/>
                  <a:pt x="74" y="103"/>
                  <a:pt x="74" y="104"/>
                </a:cubicBezTo>
                <a:cubicBezTo>
                  <a:pt x="74" y="207"/>
                  <a:pt x="74" y="207"/>
                  <a:pt x="74" y="207"/>
                </a:cubicBezTo>
                <a:cubicBezTo>
                  <a:pt x="74" y="209"/>
                  <a:pt x="75" y="210"/>
                  <a:pt x="77" y="210"/>
                </a:cubicBezTo>
                <a:cubicBezTo>
                  <a:pt x="118" y="210"/>
                  <a:pt x="118" y="210"/>
                  <a:pt x="118" y="210"/>
                </a:cubicBezTo>
                <a:cubicBezTo>
                  <a:pt x="120" y="210"/>
                  <a:pt x="122" y="209"/>
                  <a:pt x="122" y="207"/>
                </a:cubicBezTo>
                <a:close/>
                <a:moveTo>
                  <a:pt x="203" y="58"/>
                </a:moveTo>
                <a:cubicBezTo>
                  <a:pt x="171" y="3"/>
                  <a:pt x="171" y="3"/>
                  <a:pt x="171" y="3"/>
                </a:cubicBezTo>
                <a:cubicBezTo>
                  <a:pt x="169" y="0"/>
                  <a:pt x="167" y="0"/>
                  <a:pt x="165" y="3"/>
                </a:cubicBezTo>
                <a:cubicBezTo>
                  <a:pt x="133" y="58"/>
                  <a:pt x="133" y="58"/>
                  <a:pt x="133" y="58"/>
                </a:cubicBezTo>
                <a:cubicBezTo>
                  <a:pt x="132" y="61"/>
                  <a:pt x="133" y="63"/>
                  <a:pt x="136" y="63"/>
                </a:cubicBezTo>
                <a:cubicBezTo>
                  <a:pt x="147" y="63"/>
                  <a:pt x="147" y="63"/>
                  <a:pt x="147" y="63"/>
                </a:cubicBezTo>
                <a:cubicBezTo>
                  <a:pt x="147" y="207"/>
                  <a:pt x="147" y="207"/>
                  <a:pt x="147" y="207"/>
                </a:cubicBezTo>
                <a:cubicBezTo>
                  <a:pt x="147" y="209"/>
                  <a:pt x="149" y="210"/>
                  <a:pt x="150" y="210"/>
                </a:cubicBezTo>
                <a:cubicBezTo>
                  <a:pt x="186" y="210"/>
                  <a:pt x="186" y="210"/>
                  <a:pt x="186" y="210"/>
                </a:cubicBezTo>
                <a:cubicBezTo>
                  <a:pt x="187" y="210"/>
                  <a:pt x="189" y="209"/>
                  <a:pt x="189" y="207"/>
                </a:cubicBezTo>
                <a:cubicBezTo>
                  <a:pt x="189" y="63"/>
                  <a:pt x="189" y="63"/>
                  <a:pt x="189" y="63"/>
                </a:cubicBezTo>
                <a:cubicBezTo>
                  <a:pt x="200" y="63"/>
                  <a:pt x="200" y="63"/>
                  <a:pt x="200" y="63"/>
                </a:cubicBezTo>
                <a:cubicBezTo>
                  <a:pt x="203" y="63"/>
                  <a:pt x="204" y="61"/>
                  <a:pt x="203"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文本框 17"/>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11</a:t>
            </a:fld>
            <a:endParaRPr lang="zh-CN" altLang="en-US" dirty="0"/>
          </a:p>
        </p:txBody>
      </p:sp>
      <p:sp>
        <p:nvSpPr>
          <p:cNvPr id="5" name="矩形 4"/>
          <p:cNvSpPr/>
          <p:nvPr/>
        </p:nvSpPr>
        <p:spPr>
          <a:xfrm>
            <a:off x="0" y="2397299"/>
            <a:ext cx="12192000" cy="2893157"/>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email"/>
          <a:stretch>
            <a:fillRect/>
          </a:stretch>
        </p:blipFill>
        <p:spPr>
          <a:xfrm>
            <a:off x="816665" y="1600200"/>
            <a:ext cx="3097668" cy="5257800"/>
          </a:xfrm>
          <a:prstGeom prst="rect">
            <a:avLst/>
          </a:prstGeom>
        </p:spPr>
      </p:pic>
      <p:sp>
        <p:nvSpPr>
          <p:cNvPr id="7" name="文本框 6"/>
          <p:cNvSpPr txBox="1"/>
          <p:nvPr/>
        </p:nvSpPr>
        <p:spPr>
          <a:xfrm>
            <a:off x="4219369" y="1633520"/>
            <a:ext cx="5724644" cy="461665"/>
          </a:xfrm>
          <a:prstGeom prst="rect">
            <a:avLst/>
          </a:prstGeom>
          <a:noFill/>
        </p:spPr>
        <p:txBody>
          <a:bodyPr wrap="non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请在此处输入小标题请在此处输入小标题</a:t>
            </a:r>
          </a:p>
        </p:txBody>
      </p:sp>
      <p:sp>
        <p:nvSpPr>
          <p:cNvPr id="9" name="文本框 8"/>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11" name="TextBox 48"/>
          <p:cNvSpPr txBox="1"/>
          <p:nvPr/>
        </p:nvSpPr>
        <p:spPr>
          <a:xfrm>
            <a:off x="5079345" y="2564851"/>
            <a:ext cx="6837672" cy="1107996"/>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cs typeface="Mangal" panose="02040503050203030202" pitchFamily="18" charset="0"/>
              </a:rPr>
              <a:t>输入小标题</a:t>
            </a: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此处输入文本此处输入文本此处输入文本此处输入文本此处输入文本此处输入文本此处输入文本此处输入文本此处输入文本此处输入文本此处输入文本此处输入文本</a:t>
            </a:r>
          </a:p>
        </p:txBody>
      </p:sp>
      <p:sp>
        <p:nvSpPr>
          <p:cNvPr id="13" name="TextBox 48"/>
          <p:cNvSpPr txBox="1"/>
          <p:nvPr/>
        </p:nvSpPr>
        <p:spPr>
          <a:xfrm>
            <a:off x="5079345" y="3762190"/>
            <a:ext cx="6837672" cy="1107996"/>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cs typeface="Mangal" panose="02040503050203030202" pitchFamily="18" charset="0"/>
              </a:rPr>
              <a:t>输入小标题</a:t>
            </a: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此处输入文本此处输入文本此处输入文本此处输入文本此处输入文本此处输入文本此处输入文本此处输入文本此处输入文本此处输入文本此处输入文本此处输入文本</a:t>
            </a:r>
          </a:p>
        </p:txBody>
      </p:sp>
      <p:sp>
        <p:nvSpPr>
          <p:cNvPr id="14" name="椭圆 13"/>
          <p:cNvSpPr/>
          <p:nvPr/>
        </p:nvSpPr>
        <p:spPr>
          <a:xfrm>
            <a:off x="4319607" y="2907250"/>
            <a:ext cx="622507" cy="622507"/>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308717" y="4126454"/>
            <a:ext cx="622507" cy="622507"/>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rot="5400000">
            <a:off x="4459760" y="3076055"/>
            <a:ext cx="320420" cy="324034"/>
            <a:chOff x="4608524" y="5652464"/>
            <a:chExt cx="369438" cy="373605"/>
          </a:xfrm>
        </p:grpSpPr>
        <p:sp>
          <p:nvSpPr>
            <p:cNvPr id="18" name="Freeform 232"/>
            <p:cNvSpPr/>
            <p:nvPr/>
          </p:nvSpPr>
          <p:spPr bwMode="auto">
            <a:xfrm>
              <a:off x="4846020" y="5889960"/>
              <a:ext cx="131942" cy="136109"/>
            </a:xfrm>
            <a:custGeom>
              <a:avLst/>
              <a:gdLst>
                <a:gd name="T0" fmla="*/ 0 w 53"/>
                <a:gd name="T1" fmla="*/ 9 h 54"/>
                <a:gd name="T2" fmla="*/ 6 w 53"/>
                <a:gd name="T3" fmla="*/ 19 h 54"/>
                <a:gd name="T4" fmla="*/ 39 w 53"/>
                <a:gd name="T5" fmla="*/ 51 h 54"/>
                <a:gd name="T6" fmla="*/ 50 w 53"/>
                <a:gd name="T7" fmla="*/ 51 h 54"/>
                <a:gd name="T8" fmla="*/ 50 w 53"/>
                <a:gd name="T9" fmla="*/ 39 h 54"/>
                <a:gd name="T10" fmla="*/ 19 w 53"/>
                <a:gd name="T11" fmla="*/ 6 h 54"/>
                <a:gd name="T12" fmla="*/ 8 w 53"/>
                <a:gd name="T13" fmla="*/ 0 h 54"/>
                <a:gd name="T14" fmla="*/ 1 w 53"/>
                <a:gd name="T15" fmla="*/ 2 h 54"/>
                <a:gd name="T16" fmla="*/ 0 w 53"/>
                <a:gd name="T1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4">
                  <a:moveTo>
                    <a:pt x="0" y="9"/>
                  </a:moveTo>
                  <a:cubicBezTo>
                    <a:pt x="0" y="11"/>
                    <a:pt x="3" y="16"/>
                    <a:pt x="6" y="19"/>
                  </a:cubicBezTo>
                  <a:cubicBezTo>
                    <a:pt x="39" y="51"/>
                    <a:pt x="39" y="51"/>
                    <a:pt x="39" y="51"/>
                  </a:cubicBezTo>
                  <a:cubicBezTo>
                    <a:pt x="42" y="54"/>
                    <a:pt x="47" y="54"/>
                    <a:pt x="50" y="51"/>
                  </a:cubicBezTo>
                  <a:cubicBezTo>
                    <a:pt x="53" y="47"/>
                    <a:pt x="53" y="42"/>
                    <a:pt x="50" y="39"/>
                  </a:cubicBezTo>
                  <a:cubicBezTo>
                    <a:pt x="19" y="6"/>
                    <a:pt x="19" y="6"/>
                    <a:pt x="19" y="6"/>
                  </a:cubicBezTo>
                  <a:cubicBezTo>
                    <a:pt x="16" y="3"/>
                    <a:pt x="11" y="0"/>
                    <a:pt x="8" y="0"/>
                  </a:cubicBezTo>
                  <a:cubicBezTo>
                    <a:pt x="6" y="0"/>
                    <a:pt x="3" y="1"/>
                    <a:pt x="1" y="2"/>
                  </a:cubicBezTo>
                  <a:cubicBezTo>
                    <a:pt x="0" y="3"/>
                    <a:pt x="0" y="6"/>
                    <a:pt x="0" y="9"/>
                  </a:cubicBez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Oval 233"/>
            <p:cNvSpPr>
              <a:spLocks noChangeArrowheads="1"/>
            </p:cNvSpPr>
            <p:nvPr/>
          </p:nvSpPr>
          <p:spPr bwMode="auto">
            <a:xfrm>
              <a:off x="4608524" y="5652464"/>
              <a:ext cx="244441" cy="245829"/>
            </a:xfrm>
            <a:prstGeom prst="ellipse">
              <a:avLst/>
            </a:pr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Freeform 234"/>
            <p:cNvSpPr/>
            <p:nvPr/>
          </p:nvSpPr>
          <p:spPr bwMode="auto">
            <a:xfrm>
              <a:off x="4837687" y="5883016"/>
              <a:ext cx="9722" cy="12500"/>
            </a:xfrm>
            <a:custGeom>
              <a:avLst/>
              <a:gdLst>
                <a:gd name="T0" fmla="*/ 7 w 7"/>
                <a:gd name="T1" fmla="*/ 9 h 9"/>
                <a:gd name="T2" fmla="*/ 0 w 7"/>
                <a:gd name="T3" fmla="*/ 0 h 9"/>
                <a:gd name="T4" fmla="*/ 7 w 7"/>
                <a:gd name="T5" fmla="*/ 9 h 9"/>
              </a:gdLst>
              <a:ahLst/>
              <a:cxnLst>
                <a:cxn ang="0">
                  <a:pos x="T0" y="T1"/>
                </a:cxn>
                <a:cxn ang="0">
                  <a:pos x="T2" y="T3"/>
                </a:cxn>
                <a:cxn ang="0">
                  <a:pos x="T4" y="T5"/>
                </a:cxn>
              </a:cxnLst>
              <a:rect l="0" t="0" r="r" b="b"/>
              <a:pathLst>
                <a:path w="7" h="9">
                  <a:moveTo>
                    <a:pt x="7" y="9"/>
                  </a:moveTo>
                  <a:lnTo>
                    <a:pt x="0" y="0"/>
                  </a:lnTo>
                  <a:lnTo>
                    <a:pt x="7" y="9"/>
                  </a:lnTo>
                  <a:close/>
                </a:path>
              </a:pathLst>
            </a:custGeom>
            <a:solidFill>
              <a:srgbClr val="000000"/>
            </a:solidFill>
            <a:ln w="12700">
              <a:solidFill>
                <a:srgbClr val="000000"/>
              </a:solidFill>
              <a:round/>
            </a:ln>
          </p:spPr>
          <p:txBody>
            <a:bodyPr vert="horz" wrap="square" lIns="91440" tIns="45720" rIns="91440" bIns="45720" numCol="1" anchor="t" anchorCtr="0" compatLnSpc="1"/>
            <a:lstStyle/>
            <a:p>
              <a:endParaRPr lang="zh-CN" altLang="en-US"/>
            </a:p>
          </p:txBody>
        </p:sp>
        <p:sp>
          <p:nvSpPr>
            <p:cNvPr id="21" name="Line 235"/>
            <p:cNvSpPr>
              <a:spLocks noChangeShapeType="1"/>
            </p:cNvSpPr>
            <p:nvPr/>
          </p:nvSpPr>
          <p:spPr bwMode="auto">
            <a:xfrm flipH="1" flipV="1">
              <a:off x="4837687" y="5883016"/>
              <a:ext cx="9722" cy="1250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Line 236"/>
            <p:cNvSpPr>
              <a:spLocks noChangeShapeType="1"/>
            </p:cNvSpPr>
            <p:nvPr/>
          </p:nvSpPr>
          <p:spPr bwMode="auto">
            <a:xfrm flipH="1" flipV="1">
              <a:off x="4837687" y="5883016"/>
              <a:ext cx="9722" cy="1250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Line 237"/>
            <p:cNvSpPr>
              <a:spLocks noChangeShapeType="1"/>
            </p:cNvSpPr>
            <p:nvPr/>
          </p:nvSpPr>
          <p:spPr bwMode="auto">
            <a:xfrm>
              <a:off x="4730744" y="5730240"/>
              <a:ext cx="0" cy="95832"/>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Line 238"/>
            <p:cNvSpPr>
              <a:spLocks noChangeShapeType="1"/>
            </p:cNvSpPr>
            <p:nvPr/>
          </p:nvSpPr>
          <p:spPr bwMode="auto">
            <a:xfrm>
              <a:off x="4683523" y="5777462"/>
              <a:ext cx="94443"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36" name="Freeform 16"/>
          <p:cNvSpPr/>
          <p:nvPr/>
        </p:nvSpPr>
        <p:spPr bwMode="auto">
          <a:xfrm>
            <a:off x="4454744" y="4440010"/>
            <a:ext cx="164278" cy="130071"/>
          </a:xfrm>
          <a:custGeom>
            <a:avLst/>
            <a:gdLst>
              <a:gd name="T0" fmla="*/ 118 w 156"/>
              <a:gd name="T1" fmla="*/ 157 h 157"/>
              <a:gd name="T2" fmla="*/ 0 w 156"/>
              <a:gd name="T3" fmla="*/ 38 h 157"/>
              <a:gd name="T4" fmla="*/ 37 w 156"/>
              <a:gd name="T5" fmla="*/ 0 h 157"/>
              <a:gd name="T6" fmla="*/ 156 w 156"/>
              <a:gd name="T7" fmla="*/ 119 h 157"/>
              <a:gd name="T8" fmla="*/ 118 w 156"/>
              <a:gd name="T9" fmla="*/ 157 h 157"/>
            </a:gdLst>
            <a:ahLst/>
            <a:cxnLst>
              <a:cxn ang="0">
                <a:pos x="T0" y="T1"/>
              </a:cxn>
              <a:cxn ang="0">
                <a:pos x="T2" y="T3"/>
              </a:cxn>
              <a:cxn ang="0">
                <a:pos x="T4" y="T5"/>
              </a:cxn>
              <a:cxn ang="0">
                <a:pos x="T6" y="T7"/>
              </a:cxn>
              <a:cxn ang="0">
                <a:pos x="T8" y="T9"/>
              </a:cxn>
            </a:cxnLst>
            <a:rect l="0" t="0" r="r" b="b"/>
            <a:pathLst>
              <a:path w="156" h="157">
                <a:moveTo>
                  <a:pt x="118" y="157"/>
                </a:moveTo>
                <a:lnTo>
                  <a:pt x="0" y="38"/>
                </a:lnTo>
                <a:lnTo>
                  <a:pt x="37" y="0"/>
                </a:lnTo>
                <a:lnTo>
                  <a:pt x="156" y="119"/>
                </a:lnTo>
                <a:lnTo>
                  <a:pt x="118" y="157"/>
                </a:ln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17"/>
          <p:cNvSpPr/>
          <p:nvPr/>
        </p:nvSpPr>
        <p:spPr bwMode="auto">
          <a:xfrm>
            <a:off x="4493707" y="4294198"/>
            <a:ext cx="310655" cy="244401"/>
          </a:xfrm>
          <a:custGeom>
            <a:avLst/>
            <a:gdLst>
              <a:gd name="T0" fmla="*/ 0 w 164"/>
              <a:gd name="T1" fmla="*/ 97 h 164"/>
              <a:gd name="T2" fmla="*/ 30 w 164"/>
              <a:gd name="T3" fmla="*/ 90 h 164"/>
              <a:gd name="T4" fmla="*/ 92 w 164"/>
              <a:gd name="T5" fmla="*/ 52 h 164"/>
              <a:gd name="T6" fmla="*/ 154 w 164"/>
              <a:gd name="T7" fmla="*/ 10 h 164"/>
              <a:gd name="T8" fmla="*/ 113 w 164"/>
              <a:gd name="T9" fmla="*/ 72 h 164"/>
              <a:gd name="T10" fmla="*/ 74 w 164"/>
              <a:gd name="T11" fmla="*/ 134 h 164"/>
              <a:gd name="T12" fmla="*/ 67 w 164"/>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164" h="164">
                <a:moveTo>
                  <a:pt x="0" y="97"/>
                </a:moveTo>
                <a:cubicBezTo>
                  <a:pt x="7" y="90"/>
                  <a:pt x="10" y="87"/>
                  <a:pt x="30" y="90"/>
                </a:cubicBezTo>
                <a:cubicBezTo>
                  <a:pt x="57" y="94"/>
                  <a:pt x="60" y="102"/>
                  <a:pt x="92" y="52"/>
                </a:cubicBezTo>
                <a:cubicBezTo>
                  <a:pt x="124" y="1"/>
                  <a:pt x="144" y="0"/>
                  <a:pt x="154" y="10"/>
                </a:cubicBezTo>
                <a:cubicBezTo>
                  <a:pt x="164" y="21"/>
                  <a:pt x="163" y="40"/>
                  <a:pt x="113" y="72"/>
                </a:cubicBezTo>
                <a:cubicBezTo>
                  <a:pt x="63" y="104"/>
                  <a:pt x="70" y="107"/>
                  <a:pt x="74" y="134"/>
                </a:cubicBezTo>
                <a:cubicBezTo>
                  <a:pt x="77" y="154"/>
                  <a:pt x="74" y="157"/>
                  <a:pt x="67" y="164"/>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Line 18"/>
          <p:cNvSpPr>
            <a:spLocks noChangeShapeType="1"/>
          </p:cNvSpPr>
          <p:nvPr/>
        </p:nvSpPr>
        <p:spPr bwMode="auto">
          <a:xfrm flipV="1">
            <a:off x="4429470" y="4476463"/>
            <a:ext cx="30539" cy="23197"/>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Line 19"/>
          <p:cNvSpPr>
            <a:spLocks noChangeShapeType="1"/>
          </p:cNvSpPr>
          <p:nvPr/>
        </p:nvSpPr>
        <p:spPr bwMode="auto">
          <a:xfrm flipV="1">
            <a:off x="4443160" y="4486405"/>
            <a:ext cx="30539" cy="24026"/>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20"/>
          <p:cNvSpPr>
            <a:spLocks noChangeShapeType="1"/>
          </p:cNvSpPr>
          <p:nvPr/>
        </p:nvSpPr>
        <p:spPr bwMode="auto">
          <a:xfrm flipV="1">
            <a:off x="4457902" y="4498832"/>
            <a:ext cx="30539" cy="23197"/>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Line 21"/>
          <p:cNvSpPr>
            <a:spLocks noChangeShapeType="1"/>
          </p:cNvSpPr>
          <p:nvPr/>
        </p:nvSpPr>
        <p:spPr bwMode="auto">
          <a:xfrm flipV="1">
            <a:off x="4473698" y="4510431"/>
            <a:ext cx="28432" cy="22369"/>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Line 22"/>
          <p:cNvSpPr>
            <a:spLocks noChangeShapeType="1"/>
          </p:cNvSpPr>
          <p:nvPr/>
        </p:nvSpPr>
        <p:spPr bwMode="auto">
          <a:xfrm flipV="1">
            <a:off x="4486335" y="4521201"/>
            <a:ext cx="30539" cy="23197"/>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Line 23"/>
          <p:cNvSpPr>
            <a:spLocks noChangeShapeType="1"/>
          </p:cNvSpPr>
          <p:nvPr/>
        </p:nvSpPr>
        <p:spPr bwMode="auto">
          <a:xfrm flipV="1">
            <a:off x="4502131" y="4532800"/>
            <a:ext cx="29486" cy="24026"/>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4" name="Line 24"/>
          <p:cNvSpPr>
            <a:spLocks noChangeShapeType="1"/>
          </p:cNvSpPr>
          <p:nvPr/>
        </p:nvSpPr>
        <p:spPr bwMode="auto">
          <a:xfrm flipV="1">
            <a:off x="4514768" y="4543570"/>
            <a:ext cx="30539" cy="23197"/>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5" name="Line 25"/>
          <p:cNvSpPr>
            <a:spLocks noChangeShapeType="1"/>
          </p:cNvSpPr>
          <p:nvPr/>
        </p:nvSpPr>
        <p:spPr bwMode="auto">
          <a:xfrm flipV="1">
            <a:off x="4529511" y="4555168"/>
            <a:ext cx="30539" cy="24026"/>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Line 26"/>
          <p:cNvSpPr>
            <a:spLocks noChangeShapeType="1"/>
          </p:cNvSpPr>
          <p:nvPr/>
        </p:nvSpPr>
        <p:spPr bwMode="auto">
          <a:xfrm flipV="1">
            <a:off x="4545307" y="4566767"/>
            <a:ext cx="28432" cy="22369"/>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Freeform 27"/>
          <p:cNvSpPr/>
          <p:nvPr/>
        </p:nvSpPr>
        <p:spPr bwMode="auto">
          <a:xfrm>
            <a:off x="4755920" y="4318224"/>
            <a:ext cx="18955" cy="16569"/>
          </a:xfrm>
          <a:custGeom>
            <a:avLst/>
            <a:gdLst>
              <a:gd name="T0" fmla="*/ 8 w 10"/>
              <a:gd name="T1" fmla="*/ 9 h 11"/>
              <a:gd name="T2" fmla="*/ 1 w 10"/>
              <a:gd name="T3" fmla="*/ 9 h 11"/>
              <a:gd name="T4" fmla="*/ 1 w 10"/>
              <a:gd name="T5" fmla="*/ 2 h 11"/>
              <a:gd name="T6" fmla="*/ 8 w 10"/>
              <a:gd name="T7" fmla="*/ 2 h 11"/>
              <a:gd name="T8" fmla="*/ 8 w 10"/>
              <a:gd name="T9" fmla="*/ 9 h 11"/>
            </a:gdLst>
            <a:ahLst/>
            <a:cxnLst>
              <a:cxn ang="0">
                <a:pos x="T0" y="T1"/>
              </a:cxn>
              <a:cxn ang="0">
                <a:pos x="T2" y="T3"/>
              </a:cxn>
              <a:cxn ang="0">
                <a:pos x="T4" y="T5"/>
              </a:cxn>
              <a:cxn ang="0">
                <a:pos x="T6" y="T7"/>
              </a:cxn>
              <a:cxn ang="0">
                <a:pos x="T8" y="T9"/>
              </a:cxn>
            </a:cxnLst>
            <a:rect l="0" t="0" r="r" b="b"/>
            <a:pathLst>
              <a:path w="10" h="11">
                <a:moveTo>
                  <a:pt x="8" y="9"/>
                </a:moveTo>
                <a:cubicBezTo>
                  <a:pt x="6" y="11"/>
                  <a:pt x="3" y="11"/>
                  <a:pt x="1" y="9"/>
                </a:cubicBezTo>
                <a:cubicBezTo>
                  <a:pt x="0" y="7"/>
                  <a:pt x="0" y="4"/>
                  <a:pt x="1" y="2"/>
                </a:cubicBezTo>
                <a:cubicBezTo>
                  <a:pt x="3" y="0"/>
                  <a:pt x="6" y="0"/>
                  <a:pt x="8" y="2"/>
                </a:cubicBezTo>
                <a:cubicBezTo>
                  <a:pt x="10" y="4"/>
                  <a:pt x="10" y="7"/>
                  <a:pt x="8" y="9"/>
                </a:cubicBezTo>
              </a:path>
            </a:pathLst>
          </a:custGeom>
          <a:solidFill>
            <a:srgbClr val="000000"/>
          </a:solidFill>
          <a:ln w="12700">
            <a:solidFill>
              <a:schemeClr val="bg1"/>
            </a:solid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867755" y="153"/>
            <a:ext cx="10359517" cy="6882231"/>
          </a:xfrm>
          <a:prstGeom prst="rect">
            <a:avLst/>
          </a:prstGeom>
        </p:spPr>
      </p:pic>
      <p:sp>
        <p:nvSpPr>
          <p:cNvPr id="7" name="任意多边形 6"/>
          <p:cNvSpPr/>
          <p:nvPr/>
        </p:nvSpPr>
        <p:spPr>
          <a:xfrm flipV="1">
            <a:off x="-12192" y="-12191"/>
            <a:ext cx="5987384" cy="6894575"/>
          </a:xfrm>
          <a:custGeom>
            <a:avLst/>
            <a:gdLst>
              <a:gd name="connsiteX0" fmla="*/ 1601745 w 5987384"/>
              <a:gd name="connsiteY0" fmla="*/ 0 h 6870191"/>
              <a:gd name="connsiteX1" fmla="*/ 5987384 w 5987384"/>
              <a:gd name="connsiteY1" fmla="*/ 0 h 6870191"/>
              <a:gd name="connsiteX2" fmla="*/ 2179128 w 5987384"/>
              <a:gd name="connsiteY2" fmla="*/ 6870191 h 6870191"/>
              <a:gd name="connsiteX3" fmla="*/ 0 w 5987384"/>
              <a:gd name="connsiteY3" fmla="*/ 6870191 h 6870191"/>
              <a:gd name="connsiteX4" fmla="*/ 0 w 5987384"/>
              <a:gd name="connsiteY4" fmla="*/ 2891132 h 6870191"/>
              <a:gd name="connsiteX0-1" fmla="*/ 1601745 w 5987384"/>
              <a:gd name="connsiteY0-2" fmla="*/ 0 h 6894575"/>
              <a:gd name="connsiteX1-3" fmla="*/ 5987384 w 5987384"/>
              <a:gd name="connsiteY1-4" fmla="*/ 0 h 6894575"/>
              <a:gd name="connsiteX2-5" fmla="*/ 2252280 w 5987384"/>
              <a:gd name="connsiteY2-6" fmla="*/ 6894575 h 6894575"/>
              <a:gd name="connsiteX3-7" fmla="*/ 0 w 5987384"/>
              <a:gd name="connsiteY3-8" fmla="*/ 6870191 h 6894575"/>
              <a:gd name="connsiteX4-9" fmla="*/ 0 w 5987384"/>
              <a:gd name="connsiteY4-10" fmla="*/ 2891132 h 6894575"/>
              <a:gd name="connsiteX5" fmla="*/ 1601745 w 5987384"/>
              <a:gd name="connsiteY5" fmla="*/ 0 h 6894575"/>
              <a:gd name="connsiteX0-11" fmla="*/ 1601745 w 5987384"/>
              <a:gd name="connsiteY0-12" fmla="*/ 0 h 6894575"/>
              <a:gd name="connsiteX1-13" fmla="*/ 5987384 w 5987384"/>
              <a:gd name="connsiteY1-14" fmla="*/ 0 h 6894575"/>
              <a:gd name="connsiteX2-15" fmla="*/ 2252280 w 5987384"/>
              <a:gd name="connsiteY2-16" fmla="*/ 6894575 h 6894575"/>
              <a:gd name="connsiteX3-17" fmla="*/ 0 w 5987384"/>
              <a:gd name="connsiteY3-18" fmla="*/ 6881077 h 6894575"/>
              <a:gd name="connsiteX4-19" fmla="*/ 0 w 5987384"/>
              <a:gd name="connsiteY4-20" fmla="*/ 2891132 h 6894575"/>
              <a:gd name="connsiteX5-21" fmla="*/ 1601745 w 5987384"/>
              <a:gd name="connsiteY5-22" fmla="*/ 0 h 6894575"/>
              <a:gd name="connsiteX0-23" fmla="*/ 1612630 w 5987384"/>
              <a:gd name="connsiteY0-24" fmla="*/ 10885 h 6894575"/>
              <a:gd name="connsiteX1-25" fmla="*/ 5987384 w 5987384"/>
              <a:gd name="connsiteY1-26" fmla="*/ 0 h 6894575"/>
              <a:gd name="connsiteX2-27" fmla="*/ 2252280 w 5987384"/>
              <a:gd name="connsiteY2-28" fmla="*/ 6894575 h 6894575"/>
              <a:gd name="connsiteX3-29" fmla="*/ 0 w 5987384"/>
              <a:gd name="connsiteY3-30" fmla="*/ 6881077 h 6894575"/>
              <a:gd name="connsiteX4-31" fmla="*/ 0 w 5987384"/>
              <a:gd name="connsiteY4-32" fmla="*/ 2891132 h 6894575"/>
              <a:gd name="connsiteX5-33" fmla="*/ 1612630 w 5987384"/>
              <a:gd name="connsiteY5-34" fmla="*/ 10885 h 68945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987384" h="6894575">
                <a:moveTo>
                  <a:pt x="1612630" y="10885"/>
                </a:moveTo>
                <a:lnTo>
                  <a:pt x="5987384" y="0"/>
                </a:lnTo>
                <a:lnTo>
                  <a:pt x="2252280" y="6894575"/>
                </a:lnTo>
                <a:lnTo>
                  <a:pt x="0" y="6881077"/>
                </a:lnTo>
                <a:lnTo>
                  <a:pt x="0" y="2891132"/>
                </a:lnTo>
                <a:lnTo>
                  <a:pt x="1612630" y="10885"/>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9476" y="236662"/>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34601" y="351786"/>
            <a:ext cx="1379095" cy="1379095"/>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C00000"/>
                </a:solidFill>
                <a:latin typeface="微软雅黑" panose="020B0503020204020204" pitchFamily="34" charset="-122"/>
                <a:ea typeface="微软雅黑" panose="020B0503020204020204" pitchFamily="34" charset="-122"/>
              </a:rPr>
              <a:t>过渡页</a:t>
            </a:r>
          </a:p>
        </p:txBody>
      </p:sp>
      <p:sp>
        <p:nvSpPr>
          <p:cNvPr id="12" name="平行四边形 11"/>
          <p:cNvSpPr/>
          <p:nvPr/>
        </p:nvSpPr>
        <p:spPr>
          <a:xfrm flipV="1">
            <a:off x="2767165" y="2162300"/>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421055" y="972044"/>
            <a:ext cx="2441694" cy="769441"/>
          </a:xfrm>
          <a:prstGeom prst="rect">
            <a:avLst/>
          </a:prstGeom>
          <a:noFill/>
        </p:spPr>
        <p:txBody>
          <a:bodyPr wrap="none" rtlCol="0">
            <a:spAutoFit/>
          </a:bodyPr>
          <a:lstStyle/>
          <a:p>
            <a:r>
              <a:rPr lang="zh-CN" altLang="en-US" sz="4400" b="1" dirty="0">
                <a:solidFill>
                  <a:schemeClr val="tx1">
                    <a:lumMod val="65000"/>
                    <a:lumOff val="35000"/>
                  </a:schemeClr>
                </a:solidFill>
                <a:latin typeface="微软雅黑" panose="020B0503020204020204" pitchFamily="34" charset="-122"/>
                <a:ea typeface="微软雅黑" panose="020B0503020204020204" pitchFamily="34" charset="-122"/>
              </a:rPr>
              <a:t>第二部分</a:t>
            </a:r>
          </a:p>
        </p:txBody>
      </p:sp>
      <p:sp>
        <p:nvSpPr>
          <p:cNvPr id="14" name="矩形 13"/>
          <p:cNvSpPr/>
          <p:nvPr/>
        </p:nvSpPr>
        <p:spPr>
          <a:xfrm>
            <a:off x="4257961" y="2302952"/>
            <a:ext cx="3775393" cy="523220"/>
          </a:xfrm>
          <a:prstGeom prst="rect">
            <a:avLst/>
          </a:prstGeom>
        </p:spPr>
        <p:txBody>
          <a:bodyPr wrap="none">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15" name="平行四边形 14"/>
          <p:cNvSpPr/>
          <p:nvPr/>
        </p:nvSpPr>
        <p:spPr>
          <a:xfrm flipV="1">
            <a:off x="3329985" y="3322714"/>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820781" y="3463366"/>
            <a:ext cx="3775393" cy="523220"/>
          </a:xfrm>
          <a:prstGeom prst="rect">
            <a:avLst/>
          </a:prstGeom>
        </p:spPr>
        <p:txBody>
          <a:bodyPr wrap="none">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17" name="平行四边形 16"/>
          <p:cNvSpPr/>
          <p:nvPr/>
        </p:nvSpPr>
        <p:spPr>
          <a:xfrm flipV="1">
            <a:off x="3950671" y="4483128"/>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5441467" y="4623780"/>
            <a:ext cx="3775393" cy="523220"/>
          </a:xfrm>
          <a:prstGeom prst="rect">
            <a:avLst/>
          </a:prstGeom>
        </p:spPr>
        <p:txBody>
          <a:bodyPr wrap="none">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19" name="直角三角形 18"/>
          <p:cNvSpPr/>
          <p:nvPr/>
        </p:nvSpPr>
        <p:spPr>
          <a:xfrm rot="10800000">
            <a:off x="11466342" y="153"/>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31909" y="2107952"/>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130205" y="3308917"/>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654029" y="4488238"/>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144"/>
          <p:cNvSpPr>
            <a:spLocks noChangeAspect="1" noEditPoints="1"/>
          </p:cNvSpPr>
          <p:nvPr/>
        </p:nvSpPr>
        <p:spPr bwMode="auto">
          <a:xfrm>
            <a:off x="1707439" y="2405743"/>
            <a:ext cx="531319" cy="420429"/>
          </a:xfrm>
          <a:custGeom>
            <a:avLst/>
            <a:gdLst>
              <a:gd name="T0" fmla="*/ 846 w 849"/>
              <a:gd name="T1" fmla="*/ 548 h 830"/>
              <a:gd name="T2" fmla="*/ 845 w 849"/>
              <a:gd name="T3" fmla="*/ 564 h 830"/>
              <a:gd name="T4" fmla="*/ 841 w 849"/>
              <a:gd name="T5" fmla="*/ 654 h 830"/>
              <a:gd name="T6" fmla="*/ 836 w 849"/>
              <a:gd name="T7" fmla="*/ 689 h 830"/>
              <a:gd name="T8" fmla="*/ 824 w 849"/>
              <a:gd name="T9" fmla="*/ 730 h 830"/>
              <a:gd name="T10" fmla="*/ 825 w 849"/>
              <a:gd name="T11" fmla="*/ 732 h 830"/>
              <a:gd name="T12" fmla="*/ 837 w 849"/>
              <a:gd name="T13" fmla="*/ 786 h 830"/>
              <a:gd name="T14" fmla="*/ 581 w 849"/>
              <a:gd name="T15" fmla="*/ 830 h 830"/>
              <a:gd name="T16" fmla="*/ 569 w 849"/>
              <a:gd name="T17" fmla="*/ 766 h 830"/>
              <a:gd name="T18" fmla="*/ 539 w 849"/>
              <a:gd name="T19" fmla="*/ 736 h 830"/>
              <a:gd name="T20" fmla="*/ 452 w 849"/>
              <a:gd name="T21" fmla="*/ 658 h 830"/>
              <a:gd name="T22" fmla="*/ 406 w 849"/>
              <a:gd name="T23" fmla="*/ 572 h 830"/>
              <a:gd name="T24" fmla="*/ 378 w 849"/>
              <a:gd name="T25" fmla="*/ 525 h 830"/>
              <a:gd name="T26" fmla="*/ 363 w 849"/>
              <a:gd name="T27" fmla="*/ 503 h 830"/>
              <a:gd name="T28" fmla="*/ 354 w 849"/>
              <a:gd name="T29" fmla="*/ 473 h 830"/>
              <a:gd name="T30" fmla="*/ 342 w 849"/>
              <a:gd name="T31" fmla="*/ 443 h 830"/>
              <a:gd name="T32" fmla="*/ 318 w 849"/>
              <a:gd name="T33" fmla="*/ 408 h 830"/>
              <a:gd name="T34" fmla="*/ 324 w 849"/>
              <a:gd name="T35" fmla="*/ 383 h 830"/>
              <a:gd name="T36" fmla="*/ 392 w 849"/>
              <a:gd name="T37" fmla="*/ 396 h 830"/>
              <a:gd name="T38" fmla="*/ 412 w 849"/>
              <a:gd name="T39" fmla="*/ 428 h 830"/>
              <a:gd name="T40" fmla="*/ 453 w 849"/>
              <a:gd name="T41" fmla="*/ 487 h 830"/>
              <a:gd name="T42" fmla="*/ 501 w 849"/>
              <a:gd name="T43" fmla="*/ 499 h 830"/>
              <a:gd name="T44" fmla="*/ 511 w 849"/>
              <a:gd name="T45" fmla="*/ 492 h 830"/>
              <a:gd name="T46" fmla="*/ 525 w 849"/>
              <a:gd name="T47" fmla="*/ 455 h 830"/>
              <a:gd name="T48" fmla="*/ 524 w 849"/>
              <a:gd name="T49" fmla="*/ 444 h 830"/>
              <a:gd name="T50" fmla="*/ 467 w 849"/>
              <a:gd name="T51" fmla="*/ 136 h 830"/>
              <a:gd name="T52" fmla="*/ 491 w 849"/>
              <a:gd name="T53" fmla="*/ 99 h 830"/>
              <a:gd name="T54" fmla="*/ 528 w 849"/>
              <a:gd name="T55" fmla="*/ 124 h 830"/>
              <a:gd name="T56" fmla="*/ 587 w 849"/>
              <a:gd name="T57" fmla="*/ 344 h 830"/>
              <a:gd name="T58" fmla="*/ 587 w 849"/>
              <a:gd name="T59" fmla="*/ 345 h 830"/>
              <a:gd name="T60" fmla="*/ 587 w 849"/>
              <a:gd name="T61" fmla="*/ 347 h 830"/>
              <a:gd name="T62" fmla="*/ 605 w 849"/>
              <a:gd name="T63" fmla="*/ 343 h 830"/>
              <a:gd name="T64" fmla="*/ 661 w 849"/>
              <a:gd name="T65" fmla="*/ 364 h 830"/>
              <a:gd name="T66" fmla="*/ 668 w 849"/>
              <a:gd name="T67" fmla="*/ 372 h 830"/>
              <a:gd name="T68" fmla="*/ 678 w 849"/>
              <a:gd name="T69" fmla="*/ 391 h 830"/>
              <a:gd name="T70" fmla="*/ 697 w 849"/>
              <a:gd name="T71" fmla="*/ 392 h 830"/>
              <a:gd name="T72" fmla="*/ 698 w 849"/>
              <a:gd name="T73" fmla="*/ 392 h 830"/>
              <a:gd name="T74" fmla="*/ 765 w 849"/>
              <a:gd name="T75" fmla="*/ 428 h 830"/>
              <a:gd name="T76" fmla="*/ 801 w 849"/>
              <a:gd name="T77" fmla="*/ 480 h 830"/>
              <a:gd name="T78" fmla="*/ 802 w 849"/>
              <a:gd name="T79" fmla="*/ 481 h 830"/>
              <a:gd name="T80" fmla="*/ 846 w 849"/>
              <a:gd name="T81" fmla="*/ 548 h 830"/>
              <a:gd name="T82" fmla="*/ 98 w 849"/>
              <a:gd name="T83" fmla="*/ 0 h 830"/>
              <a:gd name="T84" fmla="*/ 0 w 849"/>
              <a:gd name="T85" fmla="*/ 98 h 830"/>
              <a:gd name="T86" fmla="*/ 98 w 849"/>
              <a:gd name="T87" fmla="*/ 196 h 830"/>
              <a:gd name="T88" fmla="*/ 196 w 849"/>
              <a:gd name="T89" fmla="*/ 98 h 830"/>
              <a:gd name="T90" fmla="*/ 98 w 849"/>
              <a:gd name="T91" fmla="*/ 0 h 830"/>
              <a:gd name="T92" fmla="*/ 729 w 849"/>
              <a:gd name="T93" fmla="*/ 0 h 830"/>
              <a:gd name="T94" fmla="*/ 631 w 849"/>
              <a:gd name="T95" fmla="*/ 98 h 830"/>
              <a:gd name="T96" fmla="*/ 729 w 849"/>
              <a:gd name="T97" fmla="*/ 196 h 830"/>
              <a:gd name="T98" fmla="*/ 827 w 849"/>
              <a:gd name="T99" fmla="*/ 98 h 830"/>
              <a:gd name="T100" fmla="*/ 729 w 849"/>
              <a:gd name="T101" fmla="*/ 0 h 830"/>
              <a:gd name="T102" fmla="*/ 414 w 849"/>
              <a:gd name="T103" fmla="*/ 196 h 830"/>
              <a:gd name="T104" fmla="*/ 436 w 849"/>
              <a:gd name="T105" fmla="*/ 193 h 830"/>
              <a:gd name="T106" fmla="*/ 427 w 849"/>
              <a:gd name="T107" fmla="*/ 144 h 830"/>
              <a:gd name="T108" fmla="*/ 438 w 849"/>
              <a:gd name="T109" fmla="*/ 87 h 830"/>
              <a:gd name="T110" fmla="*/ 484 w 849"/>
              <a:gd name="T111" fmla="*/ 59 h 830"/>
              <a:gd name="T112" fmla="*/ 502 w 849"/>
              <a:gd name="T113" fmla="*/ 57 h 830"/>
              <a:gd name="T114" fmla="*/ 503 w 849"/>
              <a:gd name="T115" fmla="*/ 57 h 830"/>
              <a:gd name="T116" fmla="*/ 414 w 849"/>
              <a:gd name="T117" fmla="*/ 0 h 830"/>
              <a:gd name="T118" fmla="*/ 316 w 849"/>
              <a:gd name="T119" fmla="*/ 98 h 830"/>
              <a:gd name="T120" fmla="*/ 414 w 849"/>
              <a:gd name="T121" fmla="*/ 196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9" h="830">
                <a:moveTo>
                  <a:pt x="846" y="548"/>
                </a:moveTo>
                <a:cubicBezTo>
                  <a:pt x="845" y="553"/>
                  <a:pt x="845" y="559"/>
                  <a:pt x="845" y="564"/>
                </a:cubicBezTo>
                <a:cubicBezTo>
                  <a:pt x="844" y="594"/>
                  <a:pt x="842" y="625"/>
                  <a:pt x="841" y="654"/>
                </a:cubicBezTo>
                <a:cubicBezTo>
                  <a:pt x="841" y="666"/>
                  <a:pt x="838" y="677"/>
                  <a:pt x="836" y="689"/>
                </a:cubicBezTo>
                <a:cubicBezTo>
                  <a:pt x="832" y="702"/>
                  <a:pt x="829" y="717"/>
                  <a:pt x="824" y="730"/>
                </a:cubicBezTo>
                <a:cubicBezTo>
                  <a:pt x="824" y="730"/>
                  <a:pt x="824" y="730"/>
                  <a:pt x="825" y="732"/>
                </a:cubicBezTo>
                <a:cubicBezTo>
                  <a:pt x="825" y="732"/>
                  <a:pt x="825" y="732"/>
                  <a:pt x="837" y="786"/>
                </a:cubicBezTo>
                <a:cubicBezTo>
                  <a:pt x="817" y="790"/>
                  <a:pt x="628" y="822"/>
                  <a:pt x="581" y="830"/>
                </a:cubicBezTo>
                <a:cubicBezTo>
                  <a:pt x="581" y="830"/>
                  <a:pt x="581" y="830"/>
                  <a:pt x="569" y="766"/>
                </a:cubicBezTo>
                <a:cubicBezTo>
                  <a:pt x="561" y="754"/>
                  <a:pt x="552" y="744"/>
                  <a:pt x="539" y="736"/>
                </a:cubicBezTo>
                <a:cubicBezTo>
                  <a:pt x="501" y="718"/>
                  <a:pt x="477" y="689"/>
                  <a:pt x="452" y="658"/>
                </a:cubicBezTo>
                <a:cubicBezTo>
                  <a:pt x="432" y="633"/>
                  <a:pt x="424" y="598"/>
                  <a:pt x="406" y="572"/>
                </a:cubicBezTo>
                <a:cubicBezTo>
                  <a:pt x="400" y="556"/>
                  <a:pt x="387" y="540"/>
                  <a:pt x="378" y="525"/>
                </a:cubicBezTo>
                <a:cubicBezTo>
                  <a:pt x="374" y="519"/>
                  <a:pt x="368" y="508"/>
                  <a:pt x="363" y="503"/>
                </a:cubicBezTo>
                <a:cubicBezTo>
                  <a:pt x="358" y="497"/>
                  <a:pt x="356" y="480"/>
                  <a:pt x="354" y="473"/>
                </a:cubicBezTo>
                <a:cubicBezTo>
                  <a:pt x="350" y="463"/>
                  <a:pt x="347" y="452"/>
                  <a:pt x="342" y="443"/>
                </a:cubicBezTo>
                <a:cubicBezTo>
                  <a:pt x="336" y="431"/>
                  <a:pt x="326" y="419"/>
                  <a:pt x="318" y="408"/>
                </a:cubicBezTo>
                <a:cubicBezTo>
                  <a:pt x="312" y="401"/>
                  <a:pt x="319" y="388"/>
                  <a:pt x="324" y="383"/>
                </a:cubicBezTo>
                <a:cubicBezTo>
                  <a:pt x="344" y="367"/>
                  <a:pt x="376" y="380"/>
                  <a:pt x="392" y="396"/>
                </a:cubicBezTo>
                <a:cubicBezTo>
                  <a:pt x="400" y="405"/>
                  <a:pt x="406" y="417"/>
                  <a:pt x="412" y="428"/>
                </a:cubicBezTo>
                <a:cubicBezTo>
                  <a:pt x="424" y="445"/>
                  <a:pt x="436" y="473"/>
                  <a:pt x="453" y="487"/>
                </a:cubicBezTo>
                <a:cubicBezTo>
                  <a:pt x="468" y="497"/>
                  <a:pt x="484" y="501"/>
                  <a:pt x="501" y="499"/>
                </a:cubicBezTo>
                <a:cubicBezTo>
                  <a:pt x="504" y="499"/>
                  <a:pt x="508" y="496"/>
                  <a:pt x="511" y="492"/>
                </a:cubicBezTo>
                <a:cubicBezTo>
                  <a:pt x="520" y="481"/>
                  <a:pt x="525" y="468"/>
                  <a:pt x="525" y="455"/>
                </a:cubicBezTo>
                <a:cubicBezTo>
                  <a:pt x="525" y="451"/>
                  <a:pt x="524" y="448"/>
                  <a:pt x="524" y="444"/>
                </a:cubicBezTo>
                <a:cubicBezTo>
                  <a:pt x="524" y="444"/>
                  <a:pt x="524" y="444"/>
                  <a:pt x="467" y="136"/>
                </a:cubicBezTo>
                <a:cubicBezTo>
                  <a:pt x="460" y="103"/>
                  <a:pt x="491" y="99"/>
                  <a:pt x="491" y="99"/>
                </a:cubicBezTo>
                <a:cubicBezTo>
                  <a:pt x="507" y="96"/>
                  <a:pt x="520" y="96"/>
                  <a:pt x="528" y="124"/>
                </a:cubicBezTo>
                <a:cubicBezTo>
                  <a:pt x="528" y="124"/>
                  <a:pt x="528" y="124"/>
                  <a:pt x="587" y="344"/>
                </a:cubicBezTo>
                <a:cubicBezTo>
                  <a:pt x="587" y="344"/>
                  <a:pt x="587" y="344"/>
                  <a:pt x="587" y="345"/>
                </a:cubicBezTo>
                <a:cubicBezTo>
                  <a:pt x="587" y="345"/>
                  <a:pt x="587" y="345"/>
                  <a:pt x="587" y="347"/>
                </a:cubicBezTo>
                <a:cubicBezTo>
                  <a:pt x="587" y="347"/>
                  <a:pt x="587" y="347"/>
                  <a:pt x="605" y="343"/>
                </a:cubicBezTo>
                <a:cubicBezTo>
                  <a:pt x="627" y="343"/>
                  <a:pt x="645" y="351"/>
                  <a:pt x="661" y="364"/>
                </a:cubicBezTo>
                <a:cubicBezTo>
                  <a:pt x="664" y="367"/>
                  <a:pt x="665" y="369"/>
                  <a:pt x="668" y="372"/>
                </a:cubicBezTo>
                <a:cubicBezTo>
                  <a:pt x="668" y="372"/>
                  <a:pt x="668" y="372"/>
                  <a:pt x="678" y="391"/>
                </a:cubicBezTo>
                <a:cubicBezTo>
                  <a:pt x="678" y="391"/>
                  <a:pt x="678" y="391"/>
                  <a:pt x="697" y="392"/>
                </a:cubicBezTo>
                <a:cubicBezTo>
                  <a:pt x="697" y="392"/>
                  <a:pt x="697" y="392"/>
                  <a:pt x="698" y="392"/>
                </a:cubicBezTo>
                <a:cubicBezTo>
                  <a:pt x="724" y="396"/>
                  <a:pt x="748" y="409"/>
                  <a:pt x="765" y="428"/>
                </a:cubicBezTo>
                <a:cubicBezTo>
                  <a:pt x="780" y="444"/>
                  <a:pt x="792" y="461"/>
                  <a:pt x="801" y="480"/>
                </a:cubicBezTo>
                <a:cubicBezTo>
                  <a:pt x="801" y="481"/>
                  <a:pt x="801" y="481"/>
                  <a:pt x="802" y="481"/>
                </a:cubicBezTo>
                <a:cubicBezTo>
                  <a:pt x="838" y="484"/>
                  <a:pt x="849" y="531"/>
                  <a:pt x="846" y="548"/>
                </a:cubicBezTo>
                <a:close/>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729" y="0"/>
                </a:moveTo>
                <a:cubicBezTo>
                  <a:pt x="675" y="0"/>
                  <a:pt x="631" y="44"/>
                  <a:pt x="631" y="98"/>
                </a:cubicBezTo>
                <a:cubicBezTo>
                  <a:pt x="631" y="152"/>
                  <a:pt x="675" y="196"/>
                  <a:pt x="729" y="196"/>
                </a:cubicBezTo>
                <a:cubicBezTo>
                  <a:pt x="784" y="196"/>
                  <a:pt x="827" y="152"/>
                  <a:pt x="827" y="98"/>
                </a:cubicBezTo>
                <a:cubicBezTo>
                  <a:pt x="827" y="44"/>
                  <a:pt x="784" y="0"/>
                  <a:pt x="729" y="0"/>
                </a:cubicBezTo>
                <a:close/>
                <a:moveTo>
                  <a:pt x="414" y="196"/>
                </a:moveTo>
                <a:cubicBezTo>
                  <a:pt x="421" y="196"/>
                  <a:pt x="429" y="195"/>
                  <a:pt x="436" y="193"/>
                </a:cubicBezTo>
                <a:cubicBezTo>
                  <a:pt x="427" y="144"/>
                  <a:pt x="427" y="144"/>
                  <a:pt x="427" y="144"/>
                </a:cubicBezTo>
                <a:cubicBezTo>
                  <a:pt x="421" y="117"/>
                  <a:pt x="430" y="98"/>
                  <a:pt x="438" y="87"/>
                </a:cubicBezTo>
                <a:cubicBezTo>
                  <a:pt x="453" y="65"/>
                  <a:pt x="477" y="60"/>
                  <a:pt x="484" y="59"/>
                </a:cubicBezTo>
                <a:cubicBezTo>
                  <a:pt x="489" y="58"/>
                  <a:pt x="495" y="57"/>
                  <a:pt x="502" y="57"/>
                </a:cubicBezTo>
                <a:cubicBezTo>
                  <a:pt x="502" y="57"/>
                  <a:pt x="502" y="57"/>
                  <a:pt x="503" y="57"/>
                </a:cubicBezTo>
                <a:cubicBezTo>
                  <a:pt x="487" y="23"/>
                  <a:pt x="453" y="0"/>
                  <a:pt x="414" y="0"/>
                </a:cubicBezTo>
                <a:cubicBezTo>
                  <a:pt x="360" y="0"/>
                  <a:pt x="316" y="44"/>
                  <a:pt x="316" y="98"/>
                </a:cubicBezTo>
                <a:cubicBezTo>
                  <a:pt x="316" y="152"/>
                  <a:pt x="360" y="196"/>
                  <a:pt x="414" y="196"/>
                </a:cubicBezTo>
                <a:close/>
              </a:path>
            </a:pathLst>
          </a:custGeom>
          <a:solidFill>
            <a:srgbClr val="FFFFFF"/>
          </a:solidFill>
          <a:ln>
            <a:noFill/>
          </a:ln>
        </p:spPr>
        <p:txBody>
          <a:bodyPr vert="horz" wrap="square" lIns="91440" tIns="45720" rIns="91440" bIns="45720" numCol="1" anchor="t" anchorCtr="0" compatLnSpc="1"/>
          <a:lstStyle/>
          <a:p>
            <a:pPr marL="0" marR="0" lvl="0" indent="0" defTabSz="93218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Segoe UI" panose="020B0502040204020203"/>
            </a:endParaRPr>
          </a:p>
        </p:txBody>
      </p:sp>
      <p:sp>
        <p:nvSpPr>
          <p:cNvPr id="25" name="Freeform 17"/>
          <p:cNvSpPr>
            <a:spLocks noEditPoints="1"/>
          </p:cNvSpPr>
          <p:nvPr/>
        </p:nvSpPr>
        <p:spPr bwMode="auto">
          <a:xfrm>
            <a:off x="2378336" y="3545117"/>
            <a:ext cx="461681" cy="467317"/>
          </a:xfrm>
          <a:custGeom>
            <a:avLst/>
            <a:gdLst>
              <a:gd name="T0" fmla="*/ 112 w 268"/>
              <a:gd name="T1" fmla="*/ 130 h 241"/>
              <a:gd name="T2" fmla="*/ 112 w 268"/>
              <a:gd name="T3" fmla="*/ 78 h 241"/>
              <a:gd name="T4" fmla="*/ 134 w 268"/>
              <a:gd name="T5" fmla="*/ 78 h 241"/>
              <a:gd name="T6" fmla="*/ 134 w 268"/>
              <a:gd name="T7" fmla="*/ 130 h 241"/>
              <a:gd name="T8" fmla="*/ 112 w 268"/>
              <a:gd name="T9" fmla="*/ 130 h 241"/>
              <a:gd name="T10" fmla="*/ 103 w 268"/>
              <a:gd name="T11" fmla="*/ 102 h 241"/>
              <a:gd name="T12" fmla="*/ 0 w 268"/>
              <a:gd name="T13" fmla="*/ 102 h 241"/>
              <a:gd name="T14" fmla="*/ 0 w 268"/>
              <a:gd name="T15" fmla="*/ 38 h 241"/>
              <a:gd name="T16" fmla="*/ 63 w 268"/>
              <a:gd name="T17" fmla="*/ 38 h 241"/>
              <a:gd name="T18" fmla="*/ 63 w 268"/>
              <a:gd name="T19" fmla="*/ 22 h 241"/>
              <a:gd name="T20" fmla="*/ 86 w 268"/>
              <a:gd name="T21" fmla="*/ 0 h 241"/>
              <a:gd name="T22" fmla="*/ 170 w 268"/>
              <a:gd name="T23" fmla="*/ 0 h 241"/>
              <a:gd name="T24" fmla="*/ 192 w 268"/>
              <a:gd name="T25" fmla="*/ 22 h 241"/>
              <a:gd name="T26" fmla="*/ 192 w 268"/>
              <a:gd name="T27" fmla="*/ 38 h 241"/>
              <a:gd name="T28" fmla="*/ 255 w 268"/>
              <a:gd name="T29" fmla="*/ 38 h 241"/>
              <a:gd name="T30" fmla="*/ 255 w 268"/>
              <a:gd name="T31" fmla="*/ 102 h 241"/>
              <a:gd name="T32" fmla="*/ 234 w 268"/>
              <a:gd name="T33" fmla="*/ 102 h 241"/>
              <a:gd name="T34" fmla="*/ 233 w 268"/>
              <a:gd name="T35" fmla="*/ 76 h 241"/>
              <a:gd name="T36" fmla="*/ 210 w 268"/>
              <a:gd name="T37" fmla="*/ 54 h 241"/>
              <a:gd name="T38" fmla="*/ 192 w 268"/>
              <a:gd name="T39" fmla="*/ 48 h 241"/>
              <a:gd name="T40" fmla="*/ 206 w 268"/>
              <a:gd name="T41" fmla="*/ 83 h 241"/>
              <a:gd name="T42" fmla="*/ 186 w 268"/>
              <a:gd name="T43" fmla="*/ 91 h 241"/>
              <a:gd name="T44" fmla="*/ 172 w 268"/>
              <a:gd name="T45" fmla="*/ 56 h 241"/>
              <a:gd name="T46" fmla="*/ 163 w 268"/>
              <a:gd name="T47" fmla="*/ 73 h 241"/>
              <a:gd name="T48" fmla="*/ 160 w 268"/>
              <a:gd name="T49" fmla="*/ 102 h 241"/>
              <a:gd name="T50" fmla="*/ 142 w 268"/>
              <a:gd name="T51" fmla="*/ 102 h 241"/>
              <a:gd name="T52" fmla="*/ 142 w 268"/>
              <a:gd name="T53" fmla="*/ 70 h 241"/>
              <a:gd name="T54" fmla="*/ 103 w 268"/>
              <a:gd name="T55" fmla="*/ 70 h 241"/>
              <a:gd name="T56" fmla="*/ 103 w 268"/>
              <a:gd name="T57" fmla="*/ 102 h 241"/>
              <a:gd name="T58" fmla="*/ 79 w 268"/>
              <a:gd name="T59" fmla="*/ 38 h 241"/>
              <a:gd name="T60" fmla="*/ 176 w 268"/>
              <a:gd name="T61" fmla="*/ 38 h 241"/>
              <a:gd name="T62" fmla="*/ 176 w 268"/>
              <a:gd name="T63" fmla="*/ 22 h 241"/>
              <a:gd name="T64" fmla="*/ 170 w 268"/>
              <a:gd name="T65" fmla="*/ 16 h 241"/>
              <a:gd name="T66" fmla="*/ 86 w 268"/>
              <a:gd name="T67" fmla="*/ 16 h 241"/>
              <a:gd name="T68" fmla="*/ 79 w 268"/>
              <a:gd name="T69" fmla="*/ 22 h 241"/>
              <a:gd name="T70" fmla="*/ 79 w 268"/>
              <a:gd name="T71" fmla="*/ 38 h 241"/>
              <a:gd name="T72" fmla="*/ 255 w 268"/>
              <a:gd name="T73" fmla="*/ 172 h 241"/>
              <a:gd name="T74" fmla="*/ 255 w 268"/>
              <a:gd name="T75" fmla="*/ 112 h 241"/>
              <a:gd name="T76" fmla="*/ 232 w 268"/>
              <a:gd name="T77" fmla="*/ 112 h 241"/>
              <a:gd name="T78" fmla="*/ 255 w 268"/>
              <a:gd name="T79" fmla="*/ 172 h 241"/>
              <a:gd name="T80" fmla="*/ 166 w 268"/>
              <a:gd name="T81" fmla="*/ 112 h 241"/>
              <a:gd name="T82" fmla="*/ 142 w 268"/>
              <a:gd name="T83" fmla="*/ 112 h 241"/>
              <a:gd name="T84" fmla="*/ 142 w 268"/>
              <a:gd name="T85" fmla="*/ 139 h 241"/>
              <a:gd name="T86" fmla="*/ 103 w 268"/>
              <a:gd name="T87" fmla="*/ 139 h 241"/>
              <a:gd name="T88" fmla="*/ 103 w 268"/>
              <a:gd name="T89" fmla="*/ 112 h 241"/>
              <a:gd name="T90" fmla="*/ 0 w 268"/>
              <a:gd name="T91" fmla="*/ 112 h 241"/>
              <a:gd name="T92" fmla="*/ 0 w 268"/>
              <a:gd name="T93" fmla="*/ 203 h 241"/>
              <a:gd name="T94" fmla="*/ 216 w 268"/>
              <a:gd name="T95" fmla="*/ 203 h 241"/>
              <a:gd name="T96" fmla="*/ 186 w 268"/>
              <a:gd name="T97" fmla="*/ 127 h 241"/>
              <a:gd name="T98" fmla="*/ 166 w 268"/>
              <a:gd name="T99" fmla="*/ 112 h 241"/>
              <a:gd name="T100" fmla="*/ 266 w 268"/>
              <a:gd name="T101" fmla="*/ 222 h 241"/>
              <a:gd name="T102" fmla="*/ 221 w 268"/>
              <a:gd name="T103" fmla="*/ 108 h 241"/>
              <a:gd name="T104" fmla="*/ 225 w 268"/>
              <a:gd name="T105" fmla="*/ 79 h 241"/>
              <a:gd name="T106" fmla="*/ 207 w 268"/>
              <a:gd name="T107" fmla="*/ 62 h 241"/>
              <a:gd name="T108" fmla="*/ 217 w 268"/>
              <a:gd name="T109" fmla="*/ 88 h 241"/>
              <a:gd name="T110" fmla="*/ 181 w 268"/>
              <a:gd name="T111" fmla="*/ 103 h 241"/>
              <a:gd name="T112" fmla="*/ 171 w 268"/>
              <a:gd name="T113" fmla="*/ 77 h 241"/>
              <a:gd name="T114" fmla="*/ 170 w 268"/>
              <a:gd name="T115" fmla="*/ 101 h 241"/>
              <a:gd name="T116" fmla="*/ 192 w 268"/>
              <a:gd name="T117" fmla="*/ 120 h 241"/>
              <a:gd name="T118" fmla="*/ 238 w 268"/>
              <a:gd name="T119" fmla="*/ 233 h 241"/>
              <a:gd name="T120" fmla="*/ 250 w 268"/>
              <a:gd name="T121" fmla="*/ 239 h 241"/>
              <a:gd name="T122" fmla="*/ 261 w 268"/>
              <a:gd name="T123" fmla="*/ 235 h 241"/>
              <a:gd name="T124" fmla="*/ 266 w 268"/>
              <a:gd name="T125" fmla="*/ 22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241">
                <a:moveTo>
                  <a:pt x="112" y="130"/>
                </a:moveTo>
                <a:cubicBezTo>
                  <a:pt x="112" y="78"/>
                  <a:pt x="112" y="78"/>
                  <a:pt x="112" y="78"/>
                </a:cubicBezTo>
                <a:cubicBezTo>
                  <a:pt x="134" y="78"/>
                  <a:pt x="134" y="78"/>
                  <a:pt x="134" y="78"/>
                </a:cubicBezTo>
                <a:cubicBezTo>
                  <a:pt x="134" y="130"/>
                  <a:pt x="134" y="130"/>
                  <a:pt x="134" y="130"/>
                </a:cubicBezTo>
                <a:lnTo>
                  <a:pt x="112" y="130"/>
                </a:lnTo>
                <a:close/>
                <a:moveTo>
                  <a:pt x="103" y="102"/>
                </a:moveTo>
                <a:cubicBezTo>
                  <a:pt x="0" y="102"/>
                  <a:pt x="0" y="102"/>
                  <a:pt x="0" y="102"/>
                </a:cubicBezTo>
                <a:cubicBezTo>
                  <a:pt x="0" y="38"/>
                  <a:pt x="0" y="38"/>
                  <a:pt x="0" y="38"/>
                </a:cubicBezTo>
                <a:cubicBezTo>
                  <a:pt x="63" y="38"/>
                  <a:pt x="63" y="38"/>
                  <a:pt x="63" y="38"/>
                </a:cubicBezTo>
                <a:cubicBezTo>
                  <a:pt x="63" y="22"/>
                  <a:pt x="63" y="22"/>
                  <a:pt x="63" y="22"/>
                </a:cubicBezTo>
                <a:cubicBezTo>
                  <a:pt x="63" y="10"/>
                  <a:pt x="73" y="0"/>
                  <a:pt x="86" y="0"/>
                </a:cubicBezTo>
                <a:cubicBezTo>
                  <a:pt x="170" y="0"/>
                  <a:pt x="170" y="0"/>
                  <a:pt x="170" y="0"/>
                </a:cubicBezTo>
                <a:cubicBezTo>
                  <a:pt x="182" y="0"/>
                  <a:pt x="192" y="10"/>
                  <a:pt x="192" y="22"/>
                </a:cubicBezTo>
                <a:cubicBezTo>
                  <a:pt x="192" y="38"/>
                  <a:pt x="192" y="38"/>
                  <a:pt x="192" y="38"/>
                </a:cubicBezTo>
                <a:cubicBezTo>
                  <a:pt x="255" y="38"/>
                  <a:pt x="255" y="38"/>
                  <a:pt x="255" y="38"/>
                </a:cubicBezTo>
                <a:cubicBezTo>
                  <a:pt x="255" y="102"/>
                  <a:pt x="255" y="102"/>
                  <a:pt x="255" y="102"/>
                </a:cubicBezTo>
                <a:cubicBezTo>
                  <a:pt x="234" y="102"/>
                  <a:pt x="234" y="102"/>
                  <a:pt x="234" y="102"/>
                </a:cubicBezTo>
                <a:cubicBezTo>
                  <a:pt x="236" y="93"/>
                  <a:pt x="236" y="84"/>
                  <a:pt x="233" y="76"/>
                </a:cubicBezTo>
                <a:cubicBezTo>
                  <a:pt x="229" y="66"/>
                  <a:pt x="220" y="58"/>
                  <a:pt x="210" y="54"/>
                </a:cubicBezTo>
                <a:cubicBezTo>
                  <a:pt x="192" y="48"/>
                  <a:pt x="192" y="48"/>
                  <a:pt x="192" y="48"/>
                </a:cubicBezTo>
                <a:cubicBezTo>
                  <a:pt x="206" y="83"/>
                  <a:pt x="206" y="83"/>
                  <a:pt x="206" y="83"/>
                </a:cubicBezTo>
                <a:cubicBezTo>
                  <a:pt x="186" y="91"/>
                  <a:pt x="186" y="91"/>
                  <a:pt x="186" y="91"/>
                </a:cubicBezTo>
                <a:cubicBezTo>
                  <a:pt x="172" y="56"/>
                  <a:pt x="172" y="56"/>
                  <a:pt x="172" y="56"/>
                </a:cubicBezTo>
                <a:cubicBezTo>
                  <a:pt x="163" y="73"/>
                  <a:pt x="163" y="73"/>
                  <a:pt x="163" y="73"/>
                </a:cubicBezTo>
                <a:cubicBezTo>
                  <a:pt x="158" y="82"/>
                  <a:pt x="158" y="92"/>
                  <a:pt x="160" y="102"/>
                </a:cubicBezTo>
                <a:cubicBezTo>
                  <a:pt x="142" y="102"/>
                  <a:pt x="142" y="102"/>
                  <a:pt x="142" y="102"/>
                </a:cubicBezTo>
                <a:cubicBezTo>
                  <a:pt x="142" y="70"/>
                  <a:pt x="142" y="70"/>
                  <a:pt x="142" y="70"/>
                </a:cubicBezTo>
                <a:cubicBezTo>
                  <a:pt x="103" y="70"/>
                  <a:pt x="103" y="70"/>
                  <a:pt x="103" y="70"/>
                </a:cubicBezTo>
                <a:lnTo>
                  <a:pt x="103" y="102"/>
                </a:lnTo>
                <a:close/>
                <a:moveTo>
                  <a:pt x="79" y="38"/>
                </a:moveTo>
                <a:cubicBezTo>
                  <a:pt x="176" y="38"/>
                  <a:pt x="176" y="38"/>
                  <a:pt x="176" y="38"/>
                </a:cubicBezTo>
                <a:cubicBezTo>
                  <a:pt x="176" y="22"/>
                  <a:pt x="176" y="22"/>
                  <a:pt x="176" y="22"/>
                </a:cubicBezTo>
                <a:cubicBezTo>
                  <a:pt x="176" y="19"/>
                  <a:pt x="173" y="16"/>
                  <a:pt x="170" y="16"/>
                </a:cubicBezTo>
                <a:cubicBezTo>
                  <a:pt x="86" y="16"/>
                  <a:pt x="86" y="16"/>
                  <a:pt x="86" y="16"/>
                </a:cubicBezTo>
                <a:cubicBezTo>
                  <a:pt x="82" y="16"/>
                  <a:pt x="79" y="19"/>
                  <a:pt x="79" y="22"/>
                </a:cubicBezTo>
                <a:lnTo>
                  <a:pt x="79" y="38"/>
                </a:lnTo>
                <a:close/>
                <a:moveTo>
                  <a:pt x="255" y="172"/>
                </a:moveTo>
                <a:cubicBezTo>
                  <a:pt x="255" y="112"/>
                  <a:pt x="255" y="112"/>
                  <a:pt x="255" y="112"/>
                </a:cubicBezTo>
                <a:cubicBezTo>
                  <a:pt x="232" y="112"/>
                  <a:pt x="232" y="112"/>
                  <a:pt x="232" y="112"/>
                </a:cubicBezTo>
                <a:lnTo>
                  <a:pt x="255" y="172"/>
                </a:lnTo>
                <a:close/>
                <a:moveTo>
                  <a:pt x="166" y="112"/>
                </a:moveTo>
                <a:cubicBezTo>
                  <a:pt x="142" y="112"/>
                  <a:pt x="142" y="112"/>
                  <a:pt x="142" y="112"/>
                </a:cubicBezTo>
                <a:cubicBezTo>
                  <a:pt x="142" y="139"/>
                  <a:pt x="142" y="139"/>
                  <a:pt x="142" y="139"/>
                </a:cubicBezTo>
                <a:cubicBezTo>
                  <a:pt x="103" y="139"/>
                  <a:pt x="103" y="139"/>
                  <a:pt x="103" y="139"/>
                </a:cubicBezTo>
                <a:cubicBezTo>
                  <a:pt x="103" y="112"/>
                  <a:pt x="103" y="112"/>
                  <a:pt x="103" y="112"/>
                </a:cubicBezTo>
                <a:cubicBezTo>
                  <a:pt x="0" y="112"/>
                  <a:pt x="0" y="112"/>
                  <a:pt x="0" y="112"/>
                </a:cubicBezTo>
                <a:cubicBezTo>
                  <a:pt x="0" y="203"/>
                  <a:pt x="0" y="203"/>
                  <a:pt x="0" y="203"/>
                </a:cubicBezTo>
                <a:cubicBezTo>
                  <a:pt x="216" y="203"/>
                  <a:pt x="216" y="203"/>
                  <a:pt x="216" y="203"/>
                </a:cubicBezTo>
                <a:cubicBezTo>
                  <a:pt x="186" y="127"/>
                  <a:pt x="186" y="127"/>
                  <a:pt x="186" y="127"/>
                </a:cubicBezTo>
                <a:cubicBezTo>
                  <a:pt x="178" y="124"/>
                  <a:pt x="171" y="119"/>
                  <a:pt x="166" y="112"/>
                </a:cubicBezTo>
                <a:close/>
                <a:moveTo>
                  <a:pt x="266" y="222"/>
                </a:moveTo>
                <a:cubicBezTo>
                  <a:pt x="221" y="108"/>
                  <a:pt x="221" y="108"/>
                  <a:pt x="221" y="108"/>
                </a:cubicBezTo>
                <a:cubicBezTo>
                  <a:pt x="227" y="100"/>
                  <a:pt x="229" y="89"/>
                  <a:pt x="225" y="79"/>
                </a:cubicBezTo>
                <a:cubicBezTo>
                  <a:pt x="221" y="71"/>
                  <a:pt x="215" y="65"/>
                  <a:pt x="207" y="62"/>
                </a:cubicBezTo>
                <a:cubicBezTo>
                  <a:pt x="217" y="88"/>
                  <a:pt x="217" y="88"/>
                  <a:pt x="217" y="88"/>
                </a:cubicBezTo>
                <a:cubicBezTo>
                  <a:pt x="181" y="103"/>
                  <a:pt x="181" y="103"/>
                  <a:pt x="181" y="103"/>
                </a:cubicBezTo>
                <a:cubicBezTo>
                  <a:pt x="171" y="77"/>
                  <a:pt x="171" y="77"/>
                  <a:pt x="171" y="77"/>
                </a:cubicBezTo>
                <a:cubicBezTo>
                  <a:pt x="167" y="84"/>
                  <a:pt x="166" y="93"/>
                  <a:pt x="170" y="101"/>
                </a:cubicBezTo>
                <a:cubicBezTo>
                  <a:pt x="174" y="111"/>
                  <a:pt x="182" y="118"/>
                  <a:pt x="192" y="120"/>
                </a:cubicBezTo>
                <a:cubicBezTo>
                  <a:pt x="238" y="233"/>
                  <a:pt x="238" y="233"/>
                  <a:pt x="238" y="233"/>
                </a:cubicBezTo>
                <a:cubicBezTo>
                  <a:pt x="240" y="238"/>
                  <a:pt x="245" y="241"/>
                  <a:pt x="250" y="239"/>
                </a:cubicBezTo>
                <a:cubicBezTo>
                  <a:pt x="261" y="235"/>
                  <a:pt x="261" y="235"/>
                  <a:pt x="261" y="235"/>
                </a:cubicBezTo>
                <a:cubicBezTo>
                  <a:pt x="266" y="233"/>
                  <a:pt x="268" y="227"/>
                  <a:pt x="266" y="222"/>
                </a:cubicBezTo>
                <a:close/>
              </a:path>
            </a:pathLst>
          </a:custGeom>
          <a:solidFill>
            <a:srgbClr val="FFFFFF"/>
          </a:solidFill>
          <a:ln>
            <a:noFill/>
          </a:ln>
        </p:spPr>
        <p:txBody>
          <a:bodyPr vert="horz" wrap="square" lIns="91406" tIns="45702" rIns="91406" bIns="45702" numCol="1" anchor="t" anchorCtr="0" compatLnSpc="1"/>
          <a:lstStyle/>
          <a:p>
            <a:pPr marL="0" marR="0" lvl="0" indent="0" defTabSz="93218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Segoe UI" panose="020B0502040204020203"/>
            </a:endParaRPr>
          </a:p>
        </p:txBody>
      </p:sp>
      <p:pic>
        <p:nvPicPr>
          <p:cNvPr id="26" name="Picture 2"/>
          <p:cNvPicPr>
            <a:picLocks noChangeAspect="1" noChangeArrowheads="1"/>
          </p:cNvPicPr>
          <p:nvPr/>
        </p:nvPicPr>
        <p:blipFill>
          <a:blip r:embed="rId4" cstate="email"/>
          <a:stretch>
            <a:fillRect/>
          </a:stretch>
        </p:blipFill>
        <p:spPr bwMode="auto">
          <a:xfrm>
            <a:off x="2870537" y="4734829"/>
            <a:ext cx="456721" cy="45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13</a:t>
            </a:fld>
            <a:endParaRPr lang="zh-CN" altLang="en-US" dirty="0"/>
          </a:p>
        </p:txBody>
      </p:sp>
      <p:sp>
        <p:nvSpPr>
          <p:cNvPr id="5" name="任意多边形 4"/>
          <p:cNvSpPr/>
          <p:nvPr/>
        </p:nvSpPr>
        <p:spPr>
          <a:xfrm>
            <a:off x="0" y="2391896"/>
            <a:ext cx="12192000" cy="1475084"/>
          </a:xfrm>
          <a:custGeom>
            <a:avLst/>
            <a:gdLst>
              <a:gd name="connsiteX0" fmla="*/ 8098971 w 8098971"/>
              <a:gd name="connsiteY0" fmla="*/ 1009403 h 1021278"/>
              <a:gd name="connsiteX1" fmla="*/ 7528956 w 8098971"/>
              <a:gd name="connsiteY1" fmla="*/ 0 h 1021278"/>
              <a:gd name="connsiteX2" fmla="*/ 7018317 w 8098971"/>
              <a:gd name="connsiteY2" fmla="*/ 1021278 h 1021278"/>
              <a:gd name="connsiteX3" fmla="*/ 0 w 8098971"/>
              <a:gd name="connsiteY3" fmla="*/ 1009403 h 1021278"/>
              <a:gd name="connsiteX0-1" fmla="*/ 8112619 w 8112619"/>
              <a:gd name="connsiteY0-2" fmla="*/ 1043522 h 1043522"/>
              <a:gd name="connsiteX1-3" fmla="*/ 7528956 w 8112619"/>
              <a:gd name="connsiteY1-4" fmla="*/ 0 h 1043522"/>
              <a:gd name="connsiteX2-5" fmla="*/ 7018317 w 8112619"/>
              <a:gd name="connsiteY2-6" fmla="*/ 1021278 h 1043522"/>
              <a:gd name="connsiteX3-7" fmla="*/ 0 w 8112619"/>
              <a:gd name="connsiteY3-8" fmla="*/ 1009403 h 1043522"/>
              <a:gd name="connsiteX0-9" fmla="*/ 8112619 w 8112619"/>
              <a:gd name="connsiteY0-10" fmla="*/ 1070818 h 1070818"/>
              <a:gd name="connsiteX1-11" fmla="*/ 7528956 w 8112619"/>
              <a:gd name="connsiteY1-12" fmla="*/ 0 h 1070818"/>
              <a:gd name="connsiteX2-13" fmla="*/ 7018317 w 8112619"/>
              <a:gd name="connsiteY2-14" fmla="*/ 1021278 h 1070818"/>
              <a:gd name="connsiteX3-15" fmla="*/ 0 w 8112619"/>
              <a:gd name="connsiteY3-16" fmla="*/ 1009403 h 1070818"/>
            </a:gdLst>
            <a:ahLst/>
            <a:cxnLst>
              <a:cxn ang="0">
                <a:pos x="connsiteX0-1" y="connsiteY0-2"/>
              </a:cxn>
              <a:cxn ang="0">
                <a:pos x="connsiteX1-3" y="connsiteY1-4"/>
              </a:cxn>
              <a:cxn ang="0">
                <a:pos x="connsiteX2-5" y="connsiteY2-6"/>
              </a:cxn>
              <a:cxn ang="0">
                <a:pos x="connsiteX3-7" y="connsiteY3-8"/>
              </a:cxn>
            </a:cxnLst>
            <a:rect l="l" t="t" r="r" b="b"/>
            <a:pathLst>
              <a:path w="8112619" h="1070818">
                <a:moveTo>
                  <a:pt x="8112619" y="1070818"/>
                </a:moveTo>
                <a:lnTo>
                  <a:pt x="7528956" y="0"/>
                </a:lnTo>
                <a:lnTo>
                  <a:pt x="7018317" y="1021278"/>
                </a:lnTo>
                <a:lnTo>
                  <a:pt x="0" y="1009403"/>
                </a:lnTo>
              </a:path>
            </a:pathLst>
          </a:custGeom>
          <a:noFill/>
          <a:ln w="9525">
            <a:solidFill>
              <a:srgbClr val="E00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134983" y="3026962"/>
            <a:ext cx="1353751" cy="1353751"/>
            <a:chOff x="438734" y="2689497"/>
            <a:chExt cx="736270" cy="736270"/>
          </a:xfrm>
        </p:grpSpPr>
        <p:sp useBgFill="1">
          <p:nvSpPr>
            <p:cNvPr id="7" name="椭圆 6"/>
            <p:cNvSpPr/>
            <p:nvPr/>
          </p:nvSpPr>
          <p:spPr>
            <a:xfrm>
              <a:off x="438734" y="2689497"/>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667973" y="2839739"/>
              <a:ext cx="285148" cy="438484"/>
              <a:chOff x="579081" y="1287047"/>
              <a:chExt cx="384441" cy="591172"/>
            </a:xfrm>
          </p:grpSpPr>
          <p:sp>
            <p:nvSpPr>
              <p:cNvPr id="9" name="Freeform 117"/>
              <p:cNvSpPr>
                <a:spLocks noEditPoints="1"/>
              </p:cNvSpPr>
              <p:nvPr/>
            </p:nvSpPr>
            <p:spPr bwMode="auto">
              <a:xfrm>
                <a:off x="579081" y="12943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18"/>
              <p:cNvSpPr>
                <a:spLocks noEditPoints="1"/>
              </p:cNvSpPr>
              <p:nvPr/>
            </p:nvSpPr>
            <p:spPr bwMode="auto">
              <a:xfrm>
                <a:off x="586335" y="12870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1" name="组合 10"/>
          <p:cNvGrpSpPr/>
          <p:nvPr/>
        </p:nvGrpSpPr>
        <p:grpSpPr>
          <a:xfrm>
            <a:off x="3421627" y="3033164"/>
            <a:ext cx="1353751" cy="1353751"/>
            <a:chOff x="2056124" y="2695699"/>
            <a:chExt cx="736270" cy="736270"/>
          </a:xfrm>
        </p:grpSpPr>
        <p:sp useBgFill="1">
          <p:nvSpPr>
            <p:cNvPr id="12" name="椭圆 11"/>
            <p:cNvSpPr/>
            <p:nvPr/>
          </p:nvSpPr>
          <p:spPr>
            <a:xfrm>
              <a:off x="2056124" y="2695699"/>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2255771" y="2816366"/>
              <a:ext cx="331572" cy="485230"/>
              <a:chOff x="-656704" y="2825656"/>
              <a:chExt cx="446097" cy="652828"/>
            </a:xfrm>
          </p:grpSpPr>
          <p:sp>
            <p:nvSpPr>
              <p:cNvPr id="14" name="Freeform 150"/>
              <p:cNvSpPr>
                <a:spLocks noEditPoints="1"/>
              </p:cNvSpPr>
              <p:nvPr/>
            </p:nvSpPr>
            <p:spPr bwMode="auto">
              <a:xfrm>
                <a:off x="-562407" y="2832910"/>
                <a:ext cx="246622" cy="413458"/>
              </a:xfrm>
              <a:custGeom>
                <a:avLst/>
                <a:gdLst>
                  <a:gd name="T0" fmla="*/ 13 w 29"/>
                  <a:gd name="T1" fmla="*/ 48 h 48"/>
                  <a:gd name="T2" fmla="*/ 16 w 29"/>
                  <a:gd name="T3" fmla="*/ 48 h 48"/>
                  <a:gd name="T4" fmla="*/ 29 w 29"/>
                  <a:gd name="T5" fmla="*/ 37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7 h 48"/>
                  <a:gd name="T24" fmla="*/ 13 w 29"/>
                  <a:gd name="T25" fmla="*/ 48 h 48"/>
                  <a:gd name="T26" fmla="*/ 27 w 29"/>
                  <a:gd name="T27" fmla="*/ 37 h 48"/>
                  <a:gd name="T28" fmla="*/ 16 w 29"/>
                  <a:gd name="T29" fmla="*/ 46 h 48"/>
                  <a:gd name="T30" fmla="*/ 13 w 29"/>
                  <a:gd name="T31" fmla="*/ 46 h 48"/>
                  <a:gd name="T32" fmla="*/ 2 w 29"/>
                  <a:gd name="T33" fmla="*/ 37 h 48"/>
                  <a:gd name="T34" fmla="*/ 2 w 29"/>
                  <a:gd name="T35" fmla="*/ 25 h 48"/>
                  <a:gd name="T36" fmla="*/ 27 w 29"/>
                  <a:gd name="T37" fmla="*/ 25 h 48"/>
                  <a:gd name="T38" fmla="*/ 27 w 29"/>
                  <a:gd name="T3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7"/>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5" y="0"/>
                      <a:pt x="0" y="5"/>
                      <a:pt x="0" y="12"/>
                    </a:cubicBezTo>
                    <a:cubicBezTo>
                      <a:pt x="0" y="22"/>
                      <a:pt x="0" y="22"/>
                      <a:pt x="0" y="22"/>
                    </a:cubicBezTo>
                    <a:cubicBezTo>
                      <a:pt x="0" y="23"/>
                      <a:pt x="0" y="24"/>
                      <a:pt x="0" y="24"/>
                    </a:cubicBezTo>
                    <a:cubicBezTo>
                      <a:pt x="0" y="37"/>
                      <a:pt x="0" y="37"/>
                      <a:pt x="0" y="37"/>
                    </a:cubicBezTo>
                    <a:cubicBezTo>
                      <a:pt x="0" y="43"/>
                      <a:pt x="5" y="48"/>
                      <a:pt x="13" y="48"/>
                    </a:cubicBezTo>
                    <a:close/>
                    <a:moveTo>
                      <a:pt x="27" y="37"/>
                    </a:moveTo>
                    <a:cubicBezTo>
                      <a:pt x="27" y="42"/>
                      <a:pt x="22" y="46"/>
                      <a:pt x="16" y="46"/>
                    </a:cubicBezTo>
                    <a:cubicBezTo>
                      <a:pt x="13" y="46"/>
                      <a:pt x="13" y="46"/>
                      <a:pt x="13" y="46"/>
                    </a:cubicBezTo>
                    <a:cubicBezTo>
                      <a:pt x="7" y="46"/>
                      <a:pt x="2" y="42"/>
                      <a:pt x="2" y="37"/>
                    </a:cubicBezTo>
                    <a:cubicBezTo>
                      <a:pt x="2" y="25"/>
                      <a:pt x="2" y="25"/>
                      <a:pt x="2" y="25"/>
                    </a:cubicBezTo>
                    <a:cubicBezTo>
                      <a:pt x="27" y="25"/>
                      <a:pt x="27" y="25"/>
                      <a:pt x="27" y="25"/>
                    </a:cubicBezTo>
                    <a:lnTo>
                      <a:pt x="27" y="37"/>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1"/>
              <p:cNvSpPr/>
              <p:nvPr/>
            </p:nvSpPr>
            <p:spPr bwMode="auto">
              <a:xfrm>
                <a:off x="-656704" y="3133936"/>
                <a:ext cx="435216" cy="344548"/>
              </a:xfrm>
              <a:custGeom>
                <a:avLst/>
                <a:gdLst>
                  <a:gd name="T0" fmla="*/ 51 w 51"/>
                  <a:gd name="T1" fmla="*/ 2 h 40"/>
                  <a:gd name="T2" fmla="*/ 48 w 51"/>
                  <a:gd name="T3" fmla="*/ 0 h 40"/>
                  <a:gd name="T4" fmla="*/ 45 w 51"/>
                  <a:gd name="T5" fmla="*/ 2 h 40"/>
                  <a:gd name="T6" fmla="*/ 25 w 51"/>
                  <a:gd name="T7" fmla="*/ 22 h 40"/>
                  <a:gd name="T8" fmla="*/ 5 w 51"/>
                  <a:gd name="T9" fmla="*/ 2 h 40"/>
                  <a:gd name="T10" fmla="*/ 3 w 51"/>
                  <a:gd name="T11" fmla="*/ 0 h 40"/>
                  <a:gd name="T12" fmla="*/ 0 w 51"/>
                  <a:gd name="T13" fmla="*/ 2 h 40"/>
                  <a:gd name="T14" fmla="*/ 23 w 51"/>
                  <a:gd name="T15" fmla="*/ 27 h 40"/>
                  <a:gd name="T16" fmla="*/ 23 w 51"/>
                  <a:gd name="T17" fmla="*/ 35 h 40"/>
                  <a:gd name="T18" fmla="*/ 10 w 51"/>
                  <a:gd name="T19" fmla="*/ 35 h 40"/>
                  <a:gd name="T20" fmla="*/ 7 w 51"/>
                  <a:gd name="T21" fmla="*/ 38 h 40"/>
                  <a:gd name="T22" fmla="*/ 10 w 51"/>
                  <a:gd name="T23" fmla="*/ 40 h 40"/>
                  <a:gd name="T24" fmla="*/ 41 w 51"/>
                  <a:gd name="T25" fmla="*/ 40 h 40"/>
                  <a:gd name="T26" fmla="*/ 43 w 51"/>
                  <a:gd name="T27" fmla="*/ 38 h 40"/>
                  <a:gd name="T28" fmla="*/ 41 w 51"/>
                  <a:gd name="T29" fmla="*/ 35 h 40"/>
                  <a:gd name="T30" fmla="*/ 28 w 51"/>
                  <a:gd name="T31" fmla="*/ 35 h 40"/>
                  <a:gd name="T32" fmla="*/ 28 w 51"/>
                  <a:gd name="T33" fmla="*/ 27 h 40"/>
                  <a:gd name="T34" fmla="*/ 51 w 51"/>
                  <a:gd name="T3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0">
                    <a:moveTo>
                      <a:pt x="51" y="2"/>
                    </a:moveTo>
                    <a:cubicBezTo>
                      <a:pt x="51" y="1"/>
                      <a:pt x="49" y="0"/>
                      <a:pt x="48" y="0"/>
                    </a:cubicBezTo>
                    <a:cubicBezTo>
                      <a:pt x="47" y="0"/>
                      <a:pt x="45" y="1"/>
                      <a:pt x="45" y="2"/>
                    </a:cubicBezTo>
                    <a:cubicBezTo>
                      <a:pt x="45" y="13"/>
                      <a:pt x="36" y="22"/>
                      <a:pt x="25" y="22"/>
                    </a:cubicBezTo>
                    <a:cubicBezTo>
                      <a:pt x="14" y="22"/>
                      <a:pt x="5" y="13"/>
                      <a:pt x="5" y="2"/>
                    </a:cubicBezTo>
                    <a:cubicBezTo>
                      <a:pt x="5" y="1"/>
                      <a:pt x="4" y="0"/>
                      <a:pt x="3" y="0"/>
                    </a:cubicBezTo>
                    <a:cubicBezTo>
                      <a:pt x="1" y="0"/>
                      <a:pt x="0" y="1"/>
                      <a:pt x="0" y="2"/>
                    </a:cubicBezTo>
                    <a:cubicBezTo>
                      <a:pt x="0" y="15"/>
                      <a:pt x="10" y="26"/>
                      <a:pt x="23" y="27"/>
                    </a:cubicBezTo>
                    <a:cubicBezTo>
                      <a:pt x="23" y="35"/>
                      <a:pt x="23" y="35"/>
                      <a:pt x="23" y="35"/>
                    </a:cubicBezTo>
                    <a:cubicBezTo>
                      <a:pt x="10" y="35"/>
                      <a:pt x="10" y="35"/>
                      <a:pt x="10" y="35"/>
                    </a:cubicBezTo>
                    <a:cubicBezTo>
                      <a:pt x="9" y="35"/>
                      <a:pt x="7" y="36"/>
                      <a:pt x="7" y="38"/>
                    </a:cubicBezTo>
                    <a:cubicBezTo>
                      <a:pt x="7" y="39"/>
                      <a:pt x="9" y="40"/>
                      <a:pt x="10" y="40"/>
                    </a:cubicBezTo>
                    <a:cubicBezTo>
                      <a:pt x="41" y="40"/>
                      <a:pt x="41" y="40"/>
                      <a:pt x="41" y="40"/>
                    </a:cubicBezTo>
                    <a:cubicBezTo>
                      <a:pt x="42" y="40"/>
                      <a:pt x="43" y="39"/>
                      <a:pt x="43" y="38"/>
                    </a:cubicBezTo>
                    <a:cubicBezTo>
                      <a:pt x="43" y="36"/>
                      <a:pt x="42" y="35"/>
                      <a:pt x="41" y="35"/>
                    </a:cubicBezTo>
                    <a:cubicBezTo>
                      <a:pt x="28" y="35"/>
                      <a:pt x="28" y="35"/>
                      <a:pt x="28" y="35"/>
                    </a:cubicBezTo>
                    <a:cubicBezTo>
                      <a:pt x="28" y="27"/>
                      <a:pt x="28" y="27"/>
                      <a:pt x="28" y="27"/>
                    </a:cubicBezTo>
                    <a:cubicBezTo>
                      <a:pt x="41" y="26"/>
                      <a:pt x="51" y="15"/>
                      <a:pt x="51" y="2"/>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52"/>
              <p:cNvSpPr>
                <a:spLocks noEditPoints="1"/>
              </p:cNvSpPr>
              <p:nvPr/>
            </p:nvSpPr>
            <p:spPr bwMode="auto">
              <a:xfrm>
                <a:off x="-555153" y="2825656"/>
                <a:ext cx="250249" cy="409831"/>
              </a:xfrm>
              <a:custGeom>
                <a:avLst/>
                <a:gdLst>
                  <a:gd name="T0" fmla="*/ 13 w 29"/>
                  <a:gd name="T1" fmla="*/ 48 h 48"/>
                  <a:gd name="T2" fmla="*/ 16 w 29"/>
                  <a:gd name="T3" fmla="*/ 48 h 48"/>
                  <a:gd name="T4" fmla="*/ 29 w 29"/>
                  <a:gd name="T5" fmla="*/ 36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6 h 48"/>
                  <a:gd name="T24" fmla="*/ 13 w 29"/>
                  <a:gd name="T25" fmla="*/ 48 h 48"/>
                  <a:gd name="T26" fmla="*/ 27 w 29"/>
                  <a:gd name="T27" fmla="*/ 36 h 48"/>
                  <a:gd name="T28" fmla="*/ 16 w 29"/>
                  <a:gd name="T29" fmla="*/ 46 h 48"/>
                  <a:gd name="T30" fmla="*/ 13 w 29"/>
                  <a:gd name="T31" fmla="*/ 46 h 48"/>
                  <a:gd name="T32" fmla="*/ 2 w 29"/>
                  <a:gd name="T33" fmla="*/ 36 h 48"/>
                  <a:gd name="T34" fmla="*/ 2 w 29"/>
                  <a:gd name="T35" fmla="*/ 25 h 48"/>
                  <a:gd name="T36" fmla="*/ 27 w 29"/>
                  <a:gd name="T37" fmla="*/ 25 h 48"/>
                  <a:gd name="T38" fmla="*/ 27 w 29"/>
                  <a:gd name="T3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6"/>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6" y="0"/>
                      <a:pt x="0" y="5"/>
                      <a:pt x="0" y="12"/>
                    </a:cubicBezTo>
                    <a:cubicBezTo>
                      <a:pt x="0" y="22"/>
                      <a:pt x="0" y="22"/>
                      <a:pt x="0" y="22"/>
                    </a:cubicBezTo>
                    <a:cubicBezTo>
                      <a:pt x="0" y="23"/>
                      <a:pt x="0" y="24"/>
                      <a:pt x="0" y="24"/>
                    </a:cubicBezTo>
                    <a:cubicBezTo>
                      <a:pt x="0" y="36"/>
                      <a:pt x="0" y="36"/>
                      <a:pt x="0" y="36"/>
                    </a:cubicBezTo>
                    <a:cubicBezTo>
                      <a:pt x="0" y="43"/>
                      <a:pt x="6" y="48"/>
                      <a:pt x="13" y="48"/>
                    </a:cubicBezTo>
                    <a:close/>
                    <a:moveTo>
                      <a:pt x="27" y="36"/>
                    </a:moveTo>
                    <a:cubicBezTo>
                      <a:pt x="27" y="42"/>
                      <a:pt x="22" y="46"/>
                      <a:pt x="16" y="46"/>
                    </a:cubicBezTo>
                    <a:cubicBezTo>
                      <a:pt x="13" y="46"/>
                      <a:pt x="13" y="46"/>
                      <a:pt x="13" y="46"/>
                    </a:cubicBezTo>
                    <a:cubicBezTo>
                      <a:pt x="7" y="46"/>
                      <a:pt x="2" y="42"/>
                      <a:pt x="2" y="36"/>
                    </a:cubicBezTo>
                    <a:cubicBezTo>
                      <a:pt x="2" y="25"/>
                      <a:pt x="2" y="25"/>
                      <a:pt x="2" y="25"/>
                    </a:cubicBezTo>
                    <a:cubicBezTo>
                      <a:pt x="27" y="25"/>
                      <a:pt x="27" y="25"/>
                      <a:pt x="27" y="25"/>
                    </a:cubicBezTo>
                    <a:lnTo>
                      <a:pt x="27" y="36"/>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3"/>
              <p:cNvSpPr/>
              <p:nvPr/>
            </p:nvSpPr>
            <p:spPr bwMode="auto">
              <a:xfrm>
                <a:off x="-649450" y="3115802"/>
                <a:ext cx="438843" cy="351802"/>
              </a:xfrm>
              <a:custGeom>
                <a:avLst/>
                <a:gdLst>
                  <a:gd name="T0" fmla="*/ 51 w 51"/>
                  <a:gd name="T1" fmla="*/ 3 h 41"/>
                  <a:gd name="T2" fmla="*/ 48 w 51"/>
                  <a:gd name="T3" fmla="*/ 0 h 41"/>
                  <a:gd name="T4" fmla="*/ 46 w 51"/>
                  <a:gd name="T5" fmla="*/ 3 h 41"/>
                  <a:gd name="T6" fmla="*/ 26 w 51"/>
                  <a:gd name="T7" fmla="*/ 23 h 41"/>
                  <a:gd name="T8" fmla="*/ 6 w 51"/>
                  <a:gd name="T9" fmla="*/ 3 h 41"/>
                  <a:gd name="T10" fmla="*/ 3 w 51"/>
                  <a:gd name="T11" fmla="*/ 0 h 41"/>
                  <a:gd name="T12" fmla="*/ 0 w 51"/>
                  <a:gd name="T13" fmla="*/ 3 h 41"/>
                  <a:gd name="T14" fmla="*/ 23 w 51"/>
                  <a:gd name="T15" fmla="*/ 28 h 41"/>
                  <a:gd name="T16" fmla="*/ 23 w 51"/>
                  <a:gd name="T17" fmla="*/ 36 h 41"/>
                  <a:gd name="T18" fmla="*/ 10 w 51"/>
                  <a:gd name="T19" fmla="*/ 36 h 41"/>
                  <a:gd name="T20" fmla="*/ 8 w 51"/>
                  <a:gd name="T21" fmla="*/ 39 h 41"/>
                  <a:gd name="T22" fmla="*/ 10 w 51"/>
                  <a:gd name="T23" fmla="*/ 41 h 41"/>
                  <a:gd name="T24" fmla="*/ 41 w 51"/>
                  <a:gd name="T25" fmla="*/ 41 h 41"/>
                  <a:gd name="T26" fmla="*/ 43 w 51"/>
                  <a:gd name="T27" fmla="*/ 39 h 41"/>
                  <a:gd name="T28" fmla="*/ 41 w 51"/>
                  <a:gd name="T29" fmla="*/ 36 h 41"/>
                  <a:gd name="T30" fmla="*/ 28 w 51"/>
                  <a:gd name="T31" fmla="*/ 36 h 41"/>
                  <a:gd name="T32" fmla="*/ 28 w 51"/>
                  <a:gd name="T33" fmla="*/ 28 h 41"/>
                  <a:gd name="T34" fmla="*/ 51 w 51"/>
                  <a:gd name="T35"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1">
                    <a:moveTo>
                      <a:pt x="51" y="3"/>
                    </a:moveTo>
                    <a:cubicBezTo>
                      <a:pt x="51" y="1"/>
                      <a:pt x="50" y="0"/>
                      <a:pt x="48" y="0"/>
                    </a:cubicBezTo>
                    <a:cubicBezTo>
                      <a:pt x="47" y="0"/>
                      <a:pt x="46" y="1"/>
                      <a:pt x="46" y="3"/>
                    </a:cubicBezTo>
                    <a:cubicBezTo>
                      <a:pt x="46" y="14"/>
                      <a:pt x="37" y="23"/>
                      <a:pt x="26" y="23"/>
                    </a:cubicBezTo>
                    <a:cubicBezTo>
                      <a:pt x="14" y="23"/>
                      <a:pt x="6" y="14"/>
                      <a:pt x="6" y="3"/>
                    </a:cubicBezTo>
                    <a:cubicBezTo>
                      <a:pt x="6" y="1"/>
                      <a:pt x="4" y="0"/>
                      <a:pt x="3" y="0"/>
                    </a:cubicBezTo>
                    <a:cubicBezTo>
                      <a:pt x="1" y="0"/>
                      <a:pt x="0" y="1"/>
                      <a:pt x="0" y="3"/>
                    </a:cubicBezTo>
                    <a:cubicBezTo>
                      <a:pt x="0" y="16"/>
                      <a:pt x="10" y="27"/>
                      <a:pt x="23" y="28"/>
                    </a:cubicBezTo>
                    <a:cubicBezTo>
                      <a:pt x="23" y="36"/>
                      <a:pt x="23" y="36"/>
                      <a:pt x="23" y="36"/>
                    </a:cubicBezTo>
                    <a:cubicBezTo>
                      <a:pt x="10" y="36"/>
                      <a:pt x="10" y="36"/>
                      <a:pt x="10" y="36"/>
                    </a:cubicBezTo>
                    <a:cubicBezTo>
                      <a:pt x="9" y="36"/>
                      <a:pt x="8" y="37"/>
                      <a:pt x="8" y="39"/>
                    </a:cubicBezTo>
                    <a:cubicBezTo>
                      <a:pt x="8" y="40"/>
                      <a:pt x="9" y="41"/>
                      <a:pt x="10" y="41"/>
                    </a:cubicBezTo>
                    <a:cubicBezTo>
                      <a:pt x="41" y="41"/>
                      <a:pt x="41" y="41"/>
                      <a:pt x="41" y="41"/>
                    </a:cubicBezTo>
                    <a:cubicBezTo>
                      <a:pt x="42" y="41"/>
                      <a:pt x="43" y="40"/>
                      <a:pt x="43" y="39"/>
                    </a:cubicBezTo>
                    <a:cubicBezTo>
                      <a:pt x="43" y="37"/>
                      <a:pt x="42" y="36"/>
                      <a:pt x="41" y="36"/>
                    </a:cubicBezTo>
                    <a:cubicBezTo>
                      <a:pt x="28" y="36"/>
                      <a:pt x="28" y="36"/>
                      <a:pt x="28" y="36"/>
                    </a:cubicBezTo>
                    <a:cubicBezTo>
                      <a:pt x="28" y="28"/>
                      <a:pt x="28" y="28"/>
                      <a:pt x="28" y="28"/>
                    </a:cubicBezTo>
                    <a:cubicBezTo>
                      <a:pt x="41" y="27"/>
                      <a:pt x="51" y="16"/>
                      <a:pt x="51" y="3"/>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8" name="组合 17"/>
          <p:cNvGrpSpPr/>
          <p:nvPr/>
        </p:nvGrpSpPr>
        <p:grpSpPr>
          <a:xfrm>
            <a:off x="5758345" y="3033164"/>
            <a:ext cx="1353751" cy="1353751"/>
            <a:chOff x="3673514" y="2695699"/>
            <a:chExt cx="736270" cy="736270"/>
          </a:xfrm>
        </p:grpSpPr>
        <p:sp useBgFill="1">
          <p:nvSpPr>
            <p:cNvPr id="19" name="椭圆 18"/>
            <p:cNvSpPr/>
            <p:nvPr/>
          </p:nvSpPr>
          <p:spPr>
            <a:xfrm>
              <a:off x="3673514" y="2695699"/>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28"/>
            <p:cNvSpPr>
              <a:spLocks noEditPoints="1"/>
            </p:cNvSpPr>
            <p:nvPr/>
          </p:nvSpPr>
          <p:spPr bwMode="auto">
            <a:xfrm>
              <a:off x="3889993" y="2826190"/>
              <a:ext cx="320350" cy="441833"/>
            </a:xfrm>
            <a:custGeom>
              <a:avLst/>
              <a:gdLst>
                <a:gd name="T0" fmla="*/ 25 w 49"/>
                <a:gd name="T1" fmla="*/ 23 h 65"/>
                <a:gd name="T2" fmla="*/ 36 w 49"/>
                <a:gd name="T3" fmla="*/ 12 h 65"/>
                <a:gd name="T4" fmla="*/ 25 w 49"/>
                <a:gd name="T5" fmla="*/ 0 h 65"/>
                <a:gd name="T6" fmla="*/ 13 w 49"/>
                <a:gd name="T7" fmla="*/ 12 h 65"/>
                <a:gd name="T8" fmla="*/ 25 w 49"/>
                <a:gd name="T9" fmla="*/ 23 h 65"/>
                <a:gd name="T10" fmla="*/ 32 w 49"/>
                <a:gd name="T11" fmla="*/ 25 h 65"/>
                <a:gd name="T12" fmla="*/ 18 w 49"/>
                <a:gd name="T13" fmla="*/ 25 h 65"/>
                <a:gd name="T14" fmla="*/ 0 w 49"/>
                <a:gd name="T15" fmla="*/ 42 h 65"/>
                <a:gd name="T16" fmla="*/ 0 w 49"/>
                <a:gd name="T17" fmla="*/ 65 h 65"/>
                <a:gd name="T18" fmla="*/ 10 w 49"/>
                <a:gd name="T19" fmla="*/ 65 h 65"/>
                <a:gd name="T20" fmla="*/ 10 w 49"/>
                <a:gd name="T21" fmla="*/ 42 h 65"/>
                <a:gd name="T22" fmla="*/ 14 w 49"/>
                <a:gd name="T23" fmla="*/ 42 h 65"/>
                <a:gd name="T24" fmla="*/ 14 w 49"/>
                <a:gd name="T25" fmla="*/ 65 h 65"/>
                <a:gd name="T26" fmla="*/ 35 w 49"/>
                <a:gd name="T27" fmla="*/ 65 h 65"/>
                <a:gd name="T28" fmla="*/ 35 w 49"/>
                <a:gd name="T29" fmla="*/ 42 h 65"/>
                <a:gd name="T30" fmla="*/ 39 w 49"/>
                <a:gd name="T31" fmla="*/ 42 h 65"/>
                <a:gd name="T32" fmla="*/ 39 w 49"/>
                <a:gd name="T33" fmla="*/ 65 h 65"/>
                <a:gd name="T34" fmla="*/ 49 w 49"/>
                <a:gd name="T35" fmla="*/ 65 h 65"/>
                <a:gd name="T36" fmla="*/ 49 w 49"/>
                <a:gd name="T37" fmla="*/ 42 h 65"/>
                <a:gd name="T38" fmla="*/ 32 w 49"/>
                <a:gd name="T39"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65">
                  <a:moveTo>
                    <a:pt x="25" y="23"/>
                  </a:moveTo>
                  <a:cubicBezTo>
                    <a:pt x="31" y="23"/>
                    <a:pt x="36" y="18"/>
                    <a:pt x="36" y="12"/>
                  </a:cubicBezTo>
                  <a:cubicBezTo>
                    <a:pt x="36" y="5"/>
                    <a:pt x="31" y="0"/>
                    <a:pt x="25" y="0"/>
                  </a:cubicBezTo>
                  <a:cubicBezTo>
                    <a:pt x="19" y="0"/>
                    <a:pt x="13" y="5"/>
                    <a:pt x="13" y="12"/>
                  </a:cubicBezTo>
                  <a:cubicBezTo>
                    <a:pt x="13" y="18"/>
                    <a:pt x="19" y="23"/>
                    <a:pt x="25" y="23"/>
                  </a:cubicBezTo>
                  <a:close/>
                  <a:moveTo>
                    <a:pt x="32" y="25"/>
                  </a:moveTo>
                  <a:cubicBezTo>
                    <a:pt x="18" y="25"/>
                    <a:pt x="18" y="25"/>
                    <a:pt x="18" y="25"/>
                  </a:cubicBezTo>
                  <a:cubicBezTo>
                    <a:pt x="8" y="25"/>
                    <a:pt x="0" y="33"/>
                    <a:pt x="0" y="42"/>
                  </a:cubicBezTo>
                  <a:cubicBezTo>
                    <a:pt x="0" y="65"/>
                    <a:pt x="0" y="65"/>
                    <a:pt x="0" y="65"/>
                  </a:cubicBezTo>
                  <a:cubicBezTo>
                    <a:pt x="10" y="65"/>
                    <a:pt x="10" y="65"/>
                    <a:pt x="10" y="65"/>
                  </a:cubicBezTo>
                  <a:cubicBezTo>
                    <a:pt x="10" y="42"/>
                    <a:pt x="10" y="42"/>
                    <a:pt x="10" y="42"/>
                  </a:cubicBezTo>
                  <a:cubicBezTo>
                    <a:pt x="14" y="42"/>
                    <a:pt x="14" y="42"/>
                    <a:pt x="14" y="42"/>
                  </a:cubicBezTo>
                  <a:cubicBezTo>
                    <a:pt x="14" y="65"/>
                    <a:pt x="14" y="65"/>
                    <a:pt x="14" y="65"/>
                  </a:cubicBezTo>
                  <a:cubicBezTo>
                    <a:pt x="35" y="65"/>
                    <a:pt x="35" y="65"/>
                    <a:pt x="35" y="65"/>
                  </a:cubicBezTo>
                  <a:cubicBezTo>
                    <a:pt x="35" y="42"/>
                    <a:pt x="35" y="42"/>
                    <a:pt x="35" y="42"/>
                  </a:cubicBezTo>
                  <a:cubicBezTo>
                    <a:pt x="39" y="42"/>
                    <a:pt x="39" y="42"/>
                    <a:pt x="39" y="42"/>
                  </a:cubicBezTo>
                  <a:cubicBezTo>
                    <a:pt x="39" y="65"/>
                    <a:pt x="39" y="65"/>
                    <a:pt x="39" y="65"/>
                  </a:cubicBezTo>
                  <a:cubicBezTo>
                    <a:pt x="49" y="65"/>
                    <a:pt x="49" y="65"/>
                    <a:pt x="49" y="65"/>
                  </a:cubicBezTo>
                  <a:cubicBezTo>
                    <a:pt x="49" y="42"/>
                    <a:pt x="49" y="42"/>
                    <a:pt x="49" y="42"/>
                  </a:cubicBezTo>
                  <a:cubicBezTo>
                    <a:pt x="49" y="33"/>
                    <a:pt x="42" y="25"/>
                    <a:pt x="32" y="25"/>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8133490" y="3033164"/>
            <a:ext cx="1353751" cy="1353751"/>
            <a:chOff x="5290904" y="2695699"/>
            <a:chExt cx="736270" cy="736270"/>
          </a:xfrm>
        </p:grpSpPr>
        <p:sp useBgFill="1">
          <p:nvSpPr>
            <p:cNvPr id="22" name="椭圆 21"/>
            <p:cNvSpPr/>
            <p:nvPr/>
          </p:nvSpPr>
          <p:spPr>
            <a:xfrm>
              <a:off x="5290904" y="2695699"/>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91"/>
            <p:cNvSpPr>
              <a:spLocks noEditPoints="1"/>
            </p:cNvSpPr>
            <p:nvPr/>
          </p:nvSpPr>
          <p:spPr bwMode="auto">
            <a:xfrm>
              <a:off x="5477367" y="2877308"/>
              <a:ext cx="387094" cy="387096"/>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TextBox 48"/>
          <p:cNvSpPr txBox="1"/>
          <p:nvPr/>
        </p:nvSpPr>
        <p:spPr>
          <a:xfrm>
            <a:off x="503611" y="4549842"/>
            <a:ext cx="2548439" cy="1431161"/>
          </a:xfrm>
          <a:prstGeom prst="rect">
            <a:avLst/>
          </a:prstGeom>
          <a:noFill/>
        </p:spPr>
        <p:txBody>
          <a:bodyPr wrap="square" rtlCol="0">
            <a:spAutoFit/>
          </a:bodyPr>
          <a:lstStyle/>
          <a:p>
            <a:pPr algn="ct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Mangal" panose="02040503050203030202" pitchFamily="18" charset="0"/>
              </a:rPr>
              <a:t>输入小标题</a:t>
            </a: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a:t>
            </a:r>
          </a:p>
        </p:txBody>
      </p:sp>
      <p:sp>
        <p:nvSpPr>
          <p:cNvPr id="31" name="文本框 30"/>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38" name="TextBox 48"/>
          <p:cNvSpPr txBox="1"/>
          <p:nvPr/>
        </p:nvSpPr>
        <p:spPr>
          <a:xfrm>
            <a:off x="5182772" y="4540445"/>
            <a:ext cx="2548439" cy="1431161"/>
          </a:xfrm>
          <a:prstGeom prst="rect">
            <a:avLst/>
          </a:prstGeom>
          <a:noFill/>
        </p:spPr>
        <p:txBody>
          <a:bodyPr wrap="square" rtlCol="0">
            <a:spAutoFit/>
          </a:bodyPr>
          <a:lstStyle/>
          <a:p>
            <a:pPr algn="ct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Mangal" panose="02040503050203030202" pitchFamily="18" charset="0"/>
              </a:rPr>
              <a:t>输入小标题</a:t>
            </a: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a:t>
            </a:r>
          </a:p>
        </p:txBody>
      </p:sp>
      <p:sp>
        <p:nvSpPr>
          <p:cNvPr id="39" name="TextBox 48"/>
          <p:cNvSpPr txBox="1"/>
          <p:nvPr/>
        </p:nvSpPr>
        <p:spPr>
          <a:xfrm>
            <a:off x="2851977" y="1361527"/>
            <a:ext cx="2548439" cy="1431161"/>
          </a:xfrm>
          <a:prstGeom prst="rect">
            <a:avLst/>
          </a:prstGeom>
          <a:noFill/>
        </p:spPr>
        <p:txBody>
          <a:bodyPr wrap="square" rtlCol="0">
            <a:spAutoFit/>
          </a:bodyPr>
          <a:lstStyle/>
          <a:p>
            <a:pPr algn="ct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Mangal" panose="02040503050203030202" pitchFamily="18" charset="0"/>
              </a:rPr>
              <a:t>输入小标题</a:t>
            </a: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a:t>
            </a:r>
          </a:p>
        </p:txBody>
      </p:sp>
      <p:sp>
        <p:nvSpPr>
          <p:cNvPr id="40" name="TextBox 48"/>
          <p:cNvSpPr txBox="1"/>
          <p:nvPr/>
        </p:nvSpPr>
        <p:spPr>
          <a:xfrm>
            <a:off x="7568803" y="1346685"/>
            <a:ext cx="2548439" cy="1431161"/>
          </a:xfrm>
          <a:prstGeom prst="rect">
            <a:avLst/>
          </a:prstGeom>
          <a:noFill/>
        </p:spPr>
        <p:txBody>
          <a:bodyPr wrap="square" rtlCol="0">
            <a:spAutoFit/>
          </a:bodyPr>
          <a:lstStyle/>
          <a:p>
            <a:pPr algn="ct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Mangal" panose="02040503050203030202" pitchFamily="18" charset="0"/>
              </a:rPr>
              <a:t>输入小标题</a:t>
            </a: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14</a:t>
            </a:fld>
            <a:endParaRPr lang="zh-CN" altLang="en-US" dirty="0"/>
          </a:p>
        </p:txBody>
      </p:sp>
      <p:sp>
        <p:nvSpPr>
          <p:cNvPr id="5" name="任意多边形 4"/>
          <p:cNvSpPr/>
          <p:nvPr/>
        </p:nvSpPr>
        <p:spPr>
          <a:xfrm flipH="1">
            <a:off x="7602899" y="2810629"/>
            <a:ext cx="1356803" cy="2180469"/>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rgbClr val="E000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600" dirty="0">
                <a:latin typeface="微软雅黑" panose="020B0503020204020204" pitchFamily="34" charset="-122"/>
                <a:ea typeface="微软雅黑" panose="020B0503020204020204" pitchFamily="34" charset="-122"/>
                <a:cs typeface="+mn-ea"/>
                <a:sym typeface="+mn-lt"/>
              </a:rPr>
              <a:t>标题</a:t>
            </a:r>
          </a:p>
        </p:txBody>
      </p:sp>
      <p:sp>
        <p:nvSpPr>
          <p:cNvPr id="6" name="任意多边形 5"/>
          <p:cNvSpPr/>
          <p:nvPr/>
        </p:nvSpPr>
        <p:spPr>
          <a:xfrm flipH="1">
            <a:off x="6482712" y="3167052"/>
            <a:ext cx="915018" cy="1469121"/>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rgbClr val="E0002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cs typeface="+mn-ea"/>
                <a:sym typeface="+mn-lt"/>
              </a:rPr>
              <a:t>标题</a:t>
            </a:r>
          </a:p>
        </p:txBody>
      </p:sp>
      <p:sp>
        <p:nvSpPr>
          <p:cNvPr id="7" name="任意多边形 6"/>
          <p:cNvSpPr/>
          <p:nvPr/>
        </p:nvSpPr>
        <p:spPr>
          <a:xfrm flipH="1">
            <a:off x="5683008" y="3423138"/>
            <a:ext cx="594537" cy="956950"/>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rgbClr val="E000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latin typeface="微软雅黑" panose="020B0503020204020204" pitchFamily="34" charset="-122"/>
                <a:ea typeface="微软雅黑" panose="020B0503020204020204" pitchFamily="34" charset="-122"/>
                <a:cs typeface="+mn-ea"/>
                <a:sym typeface="+mn-lt"/>
              </a:rPr>
              <a:t>标题</a:t>
            </a:r>
          </a:p>
        </p:txBody>
      </p:sp>
      <p:sp>
        <p:nvSpPr>
          <p:cNvPr id="8" name="任意多边形 7"/>
          <p:cNvSpPr/>
          <p:nvPr/>
        </p:nvSpPr>
        <p:spPr>
          <a:xfrm flipH="1">
            <a:off x="9164870" y="2349376"/>
            <a:ext cx="1933370" cy="3104473"/>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800" dirty="0">
                <a:latin typeface="微软雅黑" panose="020B0503020204020204" pitchFamily="34" charset="-122"/>
                <a:ea typeface="微软雅黑" panose="020B0503020204020204" pitchFamily="34" charset="-122"/>
                <a:cs typeface="+mn-ea"/>
                <a:sym typeface="+mn-lt"/>
              </a:rPr>
              <a:t>标题</a:t>
            </a:r>
          </a:p>
        </p:txBody>
      </p:sp>
      <p:cxnSp>
        <p:nvCxnSpPr>
          <p:cNvPr id="9" name="直接连接符 8"/>
          <p:cNvCxnSpPr/>
          <p:nvPr/>
        </p:nvCxnSpPr>
        <p:spPr>
          <a:xfrm flipV="1">
            <a:off x="5683007" y="2028896"/>
            <a:ext cx="5415232" cy="138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683007" y="4380089"/>
            <a:ext cx="5415232" cy="14107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44453" y="2638960"/>
            <a:ext cx="2765872" cy="923330"/>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此处输入文本此处输入文本此处输入文本</a:t>
            </a:r>
          </a:p>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1989612" y="4658037"/>
            <a:ext cx="2765872" cy="923330"/>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此处输入文本此处输入文本此处输入文本</a:t>
            </a:r>
          </a:p>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cxnSp>
        <p:nvCxnSpPr>
          <p:cNvPr id="14" name="肘形连接符 13"/>
          <p:cNvCxnSpPr/>
          <p:nvPr/>
        </p:nvCxnSpPr>
        <p:spPr>
          <a:xfrm rot="10800000">
            <a:off x="3716840" y="2991837"/>
            <a:ext cx="2263436" cy="254307"/>
          </a:xfrm>
          <a:prstGeom prst="bentConnector3">
            <a:avLst>
              <a:gd name="adj1" fmla="val -179"/>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a:off x="6603588" y="1841698"/>
            <a:ext cx="3527967" cy="303728"/>
          </a:xfrm>
          <a:prstGeom prst="bentConnector3">
            <a:avLst>
              <a:gd name="adj1" fmla="val 99968"/>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flipV="1">
            <a:off x="4848558" y="4814385"/>
            <a:ext cx="1923111" cy="257302"/>
          </a:xfrm>
          <a:prstGeom prst="bentConnector3">
            <a:avLst>
              <a:gd name="adj1" fmla="val 10015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rot="10800000" flipV="1">
            <a:off x="8123008" y="5790804"/>
            <a:ext cx="2008550" cy="328248"/>
          </a:xfrm>
          <a:prstGeom prst="bentConnector3">
            <a:avLst>
              <a:gd name="adj1" fmla="val -104"/>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19" name="文本框 18"/>
          <p:cNvSpPr txBox="1"/>
          <p:nvPr/>
        </p:nvSpPr>
        <p:spPr>
          <a:xfrm>
            <a:off x="5314079" y="5790804"/>
            <a:ext cx="2765872" cy="923330"/>
          </a:xfrm>
          <a:prstGeom prst="rect">
            <a:avLst/>
          </a:prstGeom>
          <a:solidFill>
            <a:schemeClr val="bg1"/>
          </a:solid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此处输入文本此处输入文本此处输入文本</a:t>
            </a:r>
          </a:p>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0" name="文本框 19"/>
          <p:cNvSpPr txBox="1"/>
          <p:nvPr/>
        </p:nvSpPr>
        <p:spPr>
          <a:xfrm>
            <a:off x="3763050" y="1531897"/>
            <a:ext cx="2765872" cy="923330"/>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此处输入文本此处输入文本此处输入文本</a:t>
            </a:r>
          </a:p>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15</a:t>
            </a:fld>
            <a:endParaRPr lang="zh-CN" altLang="en-US" dirty="0"/>
          </a:p>
        </p:txBody>
      </p:sp>
      <p:sp>
        <p:nvSpPr>
          <p:cNvPr id="5" name="文本框 4"/>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9" name="矩形 8"/>
          <p:cNvSpPr/>
          <p:nvPr/>
        </p:nvSpPr>
        <p:spPr>
          <a:xfrm>
            <a:off x="1037082" y="4602511"/>
            <a:ext cx="2954655" cy="954107"/>
          </a:xfrm>
          <a:prstGeom prst="rect">
            <a:avLst/>
          </a:prstGeom>
        </p:spPr>
        <p:txBody>
          <a:bodyPr wrap="none">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此处输入小标题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zh-CN" altLang="en-US" dirty="0">
              <a:solidFill>
                <a:schemeClr val="tx1">
                  <a:lumMod val="65000"/>
                  <a:lumOff val="35000"/>
                </a:schemeClr>
              </a:solidFill>
            </a:endParaRPr>
          </a:p>
        </p:txBody>
      </p:sp>
      <p:sp>
        <p:nvSpPr>
          <p:cNvPr id="10" name="矩形 9"/>
          <p:cNvSpPr/>
          <p:nvPr/>
        </p:nvSpPr>
        <p:spPr>
          <a:xfrm>
            <a:off x="7982629" y="4602511"/>
            <a:ext cx="2954655" cy="954107"/>
          </a:xfrm>
          <a:prstGeom prst="rect">
            <a:avLst/>
          </a:prstGeom>
        </p:spPr>
        <p:txBody>
          <a:bodyPr wrap="none">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此处输入小标题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zh-CN" altLang="en-US" dirty="0">
              <a:solidFill>
                <a:schemeClr val="tx1">
                  <a:lumMod val="65000"/>
                  <a:lumOff val="35000"/>
                </a:schemeClr>
              </a:solidFill>
            </a:endParaRPr>
          </a:p>
        </p:txBody>
      </p:sp>
      <p:sp>
        <p:nvSpPr>
          <p:cNvPr id="11" name="矩形 10"/>
          <p:cNvSpPr/>
          <p:nvPr/>
        </p:nvSpPr>
        <p:spPr>
          <a:xfrm>
            <a:off x="4516128" y="4602511"/>
            <a:ext cx="2954655" cy="954107"/>
          </a:xfrm>
          <a:prstGeom prst="rect">
            <a:avLst/>
          </a:prstGeom>
        </p:spPr>
        <p:txBody>
          <a:bodyPr wrap="none">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此处输入小标题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zh-CN" altLang="en-US" dirty="0">
              <a:solidFill>
                <a:schemeClr val="tx1">
                  <a:lumMod val="65000"/>
                  <a:lumOff val="35000"/>
                </a:schemeClr>
              </a:solidFill>
            </a:endParaRPr>
          </a:p>
        </p:txBody>
      </p:sp>
      <p:pic>
        <p:nvPicPr>
          <p:cNvPr id="7" name="图片 6"/>
          <p:cNvPicPr>
            <a:picLocks noChangeAspect="1"/>
          </p:cNvPicPr>
          <p:nvPr/>
        </p:nvPicPr>
        <p:blipFill rotWithShape="1">
          <a:blip r:embed="rId3" cstate="email"/>
          <a:srcRect t="46167" r="5281" b="14976"/>
          <a:stretch>
            <a:fillRect/>
          </a:stretch>
        </p:blipFill>
        <p:spPr>
          <a:xfrm>
            <a:off x="1106940" y="1558791"/>
            <a:ext cx="9738904" cy="2664826"/>
          </a:xfrm>
          <a:prstGeom prst="rect">
            <a:avLst/>
          </a:prstGeom>
        </p:spPr>
      </p:pic>
      <p:sp>
        <p:nvSpPr>
          <p:cNvPr id="8" name="矩形 7"/>
          <p:cNvSpPr/>
          <p:nvPr/>
        </p:nvSpPr>
        <p:spPr>
          <a:xfrm>
            <a:off x="1106940" y="3429000"/>
            <a:ext cx="9738904" cy="794617"/>
          </a:xfrm>
          <a:prstGeom prst="rect">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5400000">
            <a:off x="877701" y="1729602"/>
            <a:ext cx="834390" cy="492768"/>
          </a:xfrm>
          <a:custGeom>
            <a:avLst/>
            <a:gdLst>
              <a:gd name="connsiteX0" fmla="*/ 0 w 914400"/>
              <a:gd name="connsiteY0" fmla="*/ 914400 h 914400"/>
              <a:gd name="connsiteX1" fmla="*/ 0 w 914400"/>
              <a:gd name="connsiteY1" fmla="*/ 0 h 914400"/>
              <a:gd name="connsiteX2" fmla="*/ 914400 w 914400"/>
              <a:gd name="connsiteY2" fmla="*/ 914400 h 914400"/>
              <a:gd name="connsiteX3" fmla="*/ 0 w 914400"/>
              <a:gd name="connsiteY3" fmla="*/ 914400 h 914400"/>
              <a:gd name="connsiteX0-1" fmla="*/ 0 w 914400"/>
              <a:gd name="connsiteY0-2" fmla="*/ 902970 h 902970"/>
              <a:gd name="connsiteX1-3" fmla="*/ 0 w 914400"/>
              <a:gd name="connsiteY1-4" fmla="*/ 0 h 902970"/>
              <a:gd name="connsiteX2-5" fmla="*/ 914400 w 914400"/>
              <a:gd name="connsiteY2-6" fmla="*/ 902970 h 902970"/>
              <a:gd name="connsiteX3-7" fmla="*/ 0 w 914400"/>
              <a:gd name="connsiteY3-8" fmla="*/ 902970 h 902970"/>
              <a:gd name="connsiteX0-9" fmla="*/ 0 w 822960"/>
              <a:gd name="connsiteY0-10" fmla="*/ 902970 h 902970"/>
              <a:gd name="connsiteX1-11" fmla="*/ 0 w 822960"/>
              <a:gd name="connsiteY1-12" fmla="*/ 0 h 902970"/>
              <a:gd name="connsiteX2-13" fmla="*/ 822960 w 822960"/>
              <a:gd name="connsiteY2-14" fmla="*/ 902970 h 902970"/>
              <a:gd name="connsiteX3-15" fmla="*/ 0 w 822960"/>
              <a:gd name="connsiteY3-16" fmla="*/ 902970 h 902970"/>
              <a:gd name="connsiteX0-17" fmla="*/ 0 w 822960"/>
              <a:gd name="connsiteY0-18" fmla="*/ 331470 h 331470"/>
              <a:gd name="connsiteX1-19" fmla="*/ 34290 w 822960"/>
              <a:gd name="connsiteY1-20" fmla="*/ 0 h 331470"/>
              <a:gd name="connsiteX2-21" fmla="*/ 822960 w 822960"/>
              <a:gd name="connsiteY2-22" fmla="*/ 331470 h 331470"/>
              <a:gd name="connsiteX3-23" fmla="*/ 0 w 822960"/>
              <a:gd name="connsiteY3-24" fmla="*/ 331470 h 331470"/>
              <a:gd name="connsiteX0-25" fmla="*/ 0 w 822960"/>
              <a:gd name="connsiteY0-26" fmla="*/ 365760 h 365760"/>
              <a:gd name="connsiteX1-27" fmla="*/ 11430 w 822960"/>
              <a:gd name="connsiteY1-28" fmla="*/ 0 h 365760"/>
              <a:gd name="connsiteX2-29" fmla="*/ 822960 w 822960"/>
              <a:gd name="connsiteY2-30" fmla="*/ 365760 h 365760"/>
              <a:gd name="connsiteX3-31" fmla="*/ 0 w 822960"/>
              <a:gd name="connsiteY3-32" fmla="*/ 365760 h 365760"/>
              <a:gd name="connsiteX0-33" fmla="*/ 0 w 822960"/>
              <a:gd name="connsiteY0-34" fmla="*/ 377190 h 377190"/>
              <a:gd name="connsiteX1-35" fmla="*/ 11430 w 822960"/>
              <a:gd name="connsiteY1-36" fmla="*/ 0 h 377190"/>
              <a:gd name="connsiteX2-37" fmla="*/ 822960 w 822960"/>
              <a:gd name="connsiteY2-38" fmla="*/ 377190 h 377190"/>
              <a:gd name="connsiteX3-39" fmla="*/ 0 w 822960"/>
              <a:gd name="connsiteY3-40" fmla="*/ 377190 h 377190"/>
              <a:gd name="connsiteX0-41" fmla="*/ 11430 w 834390"/>
              <a:gd name="connsiteY0-42" fmla="*/ 422910 h 422910"/>
              <a:gd name="connsiteX1-43" fmla="*/ 0 w 834390"/>
              <a:gd name="connsiteY1-44" fmla="*/ 0 h 422910"/>
              <a:gd name="connsiteX2-45" fmla="*/ 834390 w 834390"/>
              <a:gd name="connsiteY2-46" fmla="*/ 422910 h 422910"/>
              <a:gd name="connsiteX3-47" fmla="*/ 11430 w 834390"/>
              <a:gd name="connsiteY3-48" fmla="*/ 422910 h 422910"/>
              <a:gd name="connsiteX0-49" fmla="*/ 0 w 834390"/>
              <a:gd name="connsiteY0-50" fmla="*/ 434340 h 434340"/>
              <a:gd name="connsiteX1-51" fmla="*/ 0 w 834390"/>
              <a:gd name="connsiteY1-52" fmla="*/ 0 h 434340"/>
              <a:gd name="connsiteX2-53" fmla="*/ 834390 w 834390"/>
              <a:gd name="connsiteY2-54" fmla="*/ 422910 h 434340"/>
              <a:gd name="connsiteX3-55" fmla="*/ 0 w 834390"/>
              <a:gd name="connsiteY3-56" fmla="*/ 434340 h 434340"/>
              <a:gd name="connsiteX0-57" fmla="*/ 0 w 834390"/>
              <a:gd name="connsiteY0-58" fmla="*/ 434340 h 434340"/>
              <a:gd name="connsiteX1-59" fmla="*/ 0 w 834390"/>
              <a:gd name="connsiteY1-60" fmla="*/ 0 h 434340"/>
              <a:gd name="connsiteX2-61" fmla="*/ 834390 w 834390"/>
              <a:gd name="connsiteY2-62" fmla="*/ 434340 h 434340"/>
              <a:gd name="connsiteX3-63" fmla="*/ 0 w 834390"/>
              <a:gd name="connsiteY3-64" fmla="*/ 434340 h 434340"/>
              <a:gd name="connsiteX0-65" fmla="*/ 0 w 834390"/>
              <a:gd name="connsiteY0-66" fmla="*/ 434340 h 445770"/>
              <a:gd name="connsiteX1-67" fmla="*/ 0 w 834390"/>
              <a:gd name="connsiteY1-68" fmla="*/ 0 h 445770"/>
              <a:gd name="connsiteX2-69" fmla="*/ 834390 w 834390"/>
              <a:gd name="connsiteY2-70" fmla="*/ 445770 h 445770"/>
              <a:gd name="connsiteX3-71" fmla="*/ 0 w 834390"/>
              <a:gd name="connsiteY3-72" fmla="*/ 434340 h 445770"/>
            </a:gdLst>
            <a:ahLst/>
            <a:cxnLst>
              <a:cxn ang="0">
                <a:pos x="connsiteX0-1" y="connsiteY0-2"/>
              </a:cxn>
              <a:cxn ang="0">
                <a:pos x="connsiteX1-3" y="connsiteY1-4"/>
              </a:cxn>
              <a:cxn ang="0">
                <a:pos x="connsiteX2-5" y="connsiteY2-6"/>
              </a:cxn>
              <a:cxn ang="0">
                <a:pos x="connsiteX3-7" y="connsiteY3-8"/>
              </a:cxn>
            </a:cxnLst>
            <a:rect l="l" t="t" r="r" b="b"/>
            <a:pathLst>
              <a:path w="834390" h="445770">
                <a:moveTo>
                  <a:pt x="0" y="434340"/>
                </a:moveTo>
                <a:lnTo>
                  <a:pt x="0" y="0"/>
                </a:lnTo>
                <a:lnTo>
                  <a:pt x="834390" y="445770"/>
                </a:lnTo>
                <a:lnTo>
                  <a:pt x="0" y="4343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1"/>
          <p:cNvSpPr/>
          <p:nvPr/>
        </p:nvSpPr>
        <p:spPr>
          <a:xfrm rot="16200000">
            <a:off x="10217194" y="3583537"/>
            <a:ext cx="834390" cy="445770"/>
          </a:xfrm>
          <a:custGeom>
            <a:avLst/>
            <a:gdLst>
              <a:gd name="connsiteX0" fmla="*/ 0 w 914400"/>
              <a:gd name="connsiteY0" fmla="*/ 914400 h 914400"/>
              <a:gd name="connsiteX1" fmla="*/ 0 w 914400"/>
              <a:gd name="connsiteY1" fmla="*/ 0 h 914400"/>
              <a:gd name="connsiteX2" fmla="*/ 914400 w 914400"/>
              <a:gd name="connsiteY2" fmla="*/ 914400 h 914400"/>
              <a:gd name="connsiteX3" fmla="*/ 0 w 914400"/>
              <a:gd name="connsiteY3" fmla="*/ 914400 h 914400"/>
              <a:gd name="connsiteX0-1" fmla="*/ 0 w 914400"/>
              <a:gd name="connsiteY0-2" fmla="*/ 902970 h 902970"/>
              <a:gd name="connsiteX1-3" fmla="*/ 0 w 914400"/>
              <a:gd name="connsiteY1-4" fmla="*/ 0 h 902970"/>
              <a:gd name="connsiteX2-5" fmla="*/ 914400 w 914400"/>
              <a:gd name="connsiteY2-6" fmla="*/ 902970 h 902970"/>
              <a:gd name="connsiteX3-7" fmla="*/ 0 w 914400"/>
              <a:gd name="connsiteY3-8" fmla="*/ 902970 h 902970"/>
              <a:gd name="connsiteX0-9" fmla="*/ 0 w 822960"/>
              <a:gd name="connsiteY0-10" fmla="*/ 902970 h 902970"/>
              <a:gd name="connsiteX1-11" fmla="*/ 0 w 822960"/>
              <a:gd name="connsiteY1-12" fmla="*/ 0 h 902970"/>
              <a:gd name="connsiteX2-13" fmla="*/ 822960 w 822960"/>
              <a:gd name="connsiteY2-14" fmla="*/ 902970 h 902970"/>
              <a:gd name="connsiteX3-15" fmla="*/ 0 w 822960"/>
              <a:gd name="connsiteY3-16" fmla="*/ 902970 h 902970"/>
              <a:gd name="connsiteX0-17" fmla="*/ 0 w 822960"/>
              <a:gd name="connsiteY0-18" fmla="*/ 331470 h 331470"/>
              <a:gd name="connsiteX1-19" fmla="*/ 34290 w 822960"/>
              <a:gd name="connsiteY1-20" fmla="*/ 0 h 331470"/>
              <a:gd name="connsiteX2-21" fmla="*/ 822960 w 822960"/>
              <a:gd name="connsiteY2-22" fmla="*/ 331470 h 331470"/>
              <a:gd name="connsiteX3-23" fmla="*/ 0 w 822960"/>
              <a:gd name="connsiteY3-24" fmla="*/ 331470 h 331470"/>
              <a:gd name="connsiteX0-25" fmla="*/ 0 w 822960"/>
              <a:gd name="connsiteY0-26" fmla="*/ 365760 h 365760"/>
              <a:gd name="connsiteX1-27" fmla="*/ 11430 w 822960"/>
              <a:gd name="connsiteY1-28" fmla="*/ 0 h 365760"/>
              <a:gd name="connsiteX2-29" fmla="*/ 822960 w 822960"/>
              <a:gd name="connsiteY2-30" fmla="*/ 365760 h 365760"/>
              <a:gd name="connsiteX3-31" fmla="*/ 0 w 822960"/>
              <a:gd name="connsiteY3-32" fmla="*/ 365760 h 365760"/>
              <a:gd name="connsiteX0-33" fmla="*/ 0 w 822960"/>
              <a:gd name="connsiteY0-34" fmla="*/ 377190 h 377190"/>
              <a:gd name="connsiteX1-35" fmla="*/ 11430 w 822960"/>
              <a:gd name="connsiteY1-36" fmla="*/ 0 h 377190"/>
              <a:gd name="connsiteX2-37" fmla="*/ 822960 w 822960"/>
              <a:gd name="connsiteY2-38" fmla="*/ 377190 h 377190"/>
              <a:gd name="connsiteX3-39" fmla="*/ 0 w 822960"/>
              <a:gd name="connsiteY3-40" fmla="*/ 377190 h 377190"/>
              <a:gd name="connsiteX0-41" fmla="*/ 11430 w 834390"/>
              <a:gd name="connsiteY0-42" fmla="*/ 422910 h 422910"/>
              <a:gd name="connsiteX1-43" fmla="*/ 0 w 834390"/>
              <a:gd name="connsiteY1-44" fmla="*/ 0 h 422910"/>
              <a:gd name="connsiteX2-45" fmla="*/ 834390 w 834390"/>
              <a:gd name="connsiteY2-46" fmla="*/ 422910 h 422910"/>
              <a:gd name="connsiteX3-47" fmla="*/ 11430 w 834390"/>
              <a:gd name="connsiteY3-48" fmla="*/ 422910 h 422910"/>
              <a:gd name="connsiteX0-49" fmla="*/ 0 w 834390"/>
              <a:gd name="connsiteY0-50" fmla="*/ 434340 h 434340"/>
              <a:gd name="connsiteX1-51" fmla="*/ 0 w 834390"/>
              <a:gd name="connsiteY1-52" fmla="*/ 0 h 434340"/>
              <a:gd name="connsiteX2-53" fmla="*/ 834390 w 834390"/>
              <a:gd name="connsiteY2-54" fmla="*/ 422910 h 434340"/>
              <a:gd name="connsiteX3-55" fmla="*/ 0 w 834390"/>
              <a:gd name="connsiteY3-56" fmla="*/ 434340 h 434340"/>
              <a:gd name="connsiteX0-57" fmla="*/ 0 w 834390"/>
              <a:gd name="connsiteY0-58" fmla="*/ 434340 h 434340"/>
              <a:gd name="connsiteX1-59" fmla="*/ 0 w 834390"/>
              <a:gd name="connsiteY1-60" fmla="*/ 0 h 434340"/>
              <a:gd name="connsiteX2-61" fmla="*/ 834390 w 834390"/>
              <a:gd name="connsiteY2-62" fmla="*/ 434340 h 434340"/>
              <a:gd name="connsiteX3-63" fmla="*/ 0 w 834390"/>
              <a:gd name="connsiteY3-64" fmla="*/ 434340 h 434340"/>
              <a:gd name="connsiteX0-65" fmla="*/ 0 w 834390"/>
              <a:gd name="connsiteY0-66" fmla="*/ 434340 h 445770"/>
              <a:gd name="connsiteX1-67" fmla="*/ 0 w 834390"/>
              <a:gd name="connsiteY1-68" fmla="*/ 0 h 445770"/>
              <a:gd name="connsiteX2-69" fmla="*/ 834390 w 834390"/>
              <a:gd name="connsiteY2-70" fmla="*/ 445770 h 445770"/>
              <a:gd name="connsiteX3-71" fmla="*/ 0 w 834390"/>
              <a:gd name="connsiteY3-72" fmla="*/ 434340 h 445770"/>
            </a:gdLst>
            <a:ahLst/>
            <a:cxnLst>
              <a:cxn ang="0">
                <a:pos x="connsiteX0-1" y="connsiteY0-2"/>
              </a:cxn>
              <a:cxn ang="0">
                <a:pos x="connsiteX1-3" y="connsiteY1-4"/>
              </a:cxn>
              <a:cxn ang="0">
                <a:pos x="connsiteX2-5" y="connsiteY2-6"/>
              </a:cxn>
              <a:cxn ang="0">
                <a:pos x="connsiteX3-7" y="connsiteY3-8"/>
              </a:cxn>
            </a:cxnLst>
            <a:rect l="l" t="t" r="r" b="b"/>
            <a:pathLst>
              <a:path w="834390" h="445770">
                <a:moveTo>
                  <a:pt x="0" y="434340"/>
                </a:moveTo>
                <a:lnTo>
                  <a:pt x="0" y="0"/>
                </a:lnTo>
                <a:lnTo>
                  <a:pt x="834390" y="445770"/>
                </a:lnTo>
                <a:lnTo>
                  <a:pt x="0" y="4343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16</a:t>
            </a:fld>
            <a:endParaRPr lang="zh-CN" altLang="en-US" dirty="0"/>
          </a:p>
        </p:txBody>
      </p:sp>
      <p:sp>
        <p:nvSpPr>
          <p:cNvPr id="5" name="同心圆"/>
          <p:cNvSpPr/>
          <p:nvPr/>
        </p:nvSpPr>
        <p:spPr bwMode="auto">
          <a:xfrm rot="2700000">
            <a:off x="2522367" y="2971979"/>
            <a:ext cx="3194304" cy="2704918"/>
          </a:xfrm>
          <a:custGeom>
            <a:avLst/>
            <a:gdLst/>
            <a:ahLst/>
            <a:cxnLst/>
            <a:rect l="l" t="t" r="r" b="b"/>
            <a:pathLst>
              <a:path w="3240000" h="2743507">
                <a:moveTo>
                  <a:pt x="454487" y="0"/>
                </a:moveTo>
                <a:lnTo>
                  <a:pt x="837501" y="383013"/>
                </a:lnTo>
                <a:cubicBezTo>
                  <a:pt x="653847" y="575548"/>
                  <a:pt x="541663" y="836427"/>
                  <a:pt x="541663" y="1123507"/>
                </a:cubicBezTo>
                <a:cubicBezTo>
                  <a:pt x="541663" y="1719056"/>
                  <a:pt x="1024451" y="2201844"/>
                  <a:pt x="1620000" y="2201844"/>
                </a:cubicBezTo>
                <a:cubicBezTo>
                  <a:pt x="2215549" y="2201844"/>
                  <a:pt x="2698337" y="1719056"/>
                  <a:pt x="2698337" y="1123507"/>
                </a:cubicBezTo>
                <a:cubicBezTo>
                  <a:pt x="2698337" y="837130"/>
                  <a:pt x="2586703" y="576826"/>
                  <a:pt x="2403813" y="384459"/>
                </a:cubicBezTo>
                <a:lnTo>
                  <a:pt x="2786827" y="1445"/>
                </a:lnTo>
                <a:cubicBezTo>
                  <a:pt x="3067794" y="291814"/>
                  <a:pt x="3240000" y="687550"/>
                  <a:pt x="3240000" y="1123507"/>
                </a:cubicBezTo>
                <a:cubicBezTo>
                  <a:pt x="3240000" y="2018208"/>
                  <a:pt x="2514701" y="2743507"/>
                  <a:pt x="1620000" y="2743507"/>
                </a:cubicBezTo>
                <a:cubicBezTo>
                  <a:pt x="725299" y="2743507"/>
                  <a:pt x="0" y="2018208"/>
                  <a:pt x="0" y="1123507"/>
                </a:cubicBezTo>
                <a:cubicBezTo>
                  <a:pt x="0" y="686848"/>
                  <a:pt x="172762" y="290539"/>
                  <a:pt x="454487" y="0"/>
                </a:cubicBezTo>
                <a:close/>
              </a:path>
            </a:pathLst>
          </a:custGeom>
          <a:solidFill>
            <a:schemeClr val="bg1">
              <a:lumMod val="6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137160" indent="-137160">
              <a:lnSpc>
                <a:spcPct val="120000"/>
              </a:lnSpc>
              <a:spcBef>
                <a:spcPts val="450"/>
              </a:spcBef>
              <a:spcAft>
                <a:spcPts val="450"/>
              </a:spcAft>
              <a:buFont typeface="Arial" panose="020B0604020202020204" pitchFamily="34" charset="0"/>
              <a:buChar char="•"/>
            </a:pPr>
            <a:endParaRPr lang="zh-CN" altLang="en-US" dirty="0">
              <a:solidFill>
                <a:schemeClr val="bg1"/>
              </a:solidFill>
              <a:cs typeface="+mn-ea"/>
              <a:sym typeface="+mn-lt"/>
            </a:endParaRPr>
          </a:p>
        </p:txBody>
      </p:sp>
      <p:sp>
        <p:nvSpPr>
          <p:cNvPr id="6" name="KSO_GT2"/>
          <p:cNvSpPr/>
          <p:nvPr/>
        </p:nvSpPr>
        <p:spPr bwMode="auto">
          <a:xfrm rot="2700000">
            <a:off x="2992129" y="2867372"/>
            <a:ext cx="2631450" cy="263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Down">
              <a:avLst/>
            </a:prstTxWarp>
          </a:bodyPr>
          <a:lstStyle/>
          <a:p>
            <a:pPr algn="ctr">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此处输入小标题</a:t>
            </a:r>
          </a:p>
        </p:txBody>
      </p:sp>
      <p:sp>
        <p:nvSpPr>
          <p:cNvPr id="7" name="KSO_GT1"/>
          <p:cNvSpPr/>
          <p:nvPr/>
        </p:nvSpPr>
        <p:spPr bwMode="auto">
          <a:xfrm>
            <a:off x="3417493" y="3282345"/>
            <a:ext cx="1773050" cy="1773050"/>
          </a:xfrm>
          <a:prstGeom prst="ellipse">
            <a:avLst/>
          </a:prstGeom>
          <a:solidFill>
            <a:srgbClr val="E000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20000"/>
              </a:lnSpc>
              <a:spcBef>
                <a:spcPts val="450"/>
              </a:spcBef>
              <a:spcAft>
                <a:spcPts val="450"/>
              </a:spcAft>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标题</a:t>
            </a:r>
          </a:p>
        </p:txBody>
      </p:sp>
      <p:cxnSp>
        <p:nvCxnSpPr>
          <p:cNvPr id="8" name="直接箭头连接符 7"/>
          <p:cNvCxnSpPr/>
          <p:nvPr/>
        </p:nvCxnSpPr>
        <p:spPr>
          <a:xfrm flipV="1">
            <a:off x="4265381" y="2104641"/>
            <a:ext cx="2923599" cy="22146"/>
          </a:xfrm>
          <a:prstGeom prst="straightConnector1">
            <a:avLst/>
          </a:prstGeom>
          <a:ln w="19050">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9" name="KSO_GT1.1"/>
          <p:cNvSpPr>
            <a:spLocks noChangeArrowheads="1"/>
          </p:cNvSpPr>
          <p:nvPr/>
        </p:nvSpPr>
        <p:spPr bwMode="auto">
          <a:xfrm>
            <a:off x="7258431" y="1931090"/>
            <a:ext cx="2955507" cy="34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请在此处输入文本</a:t>
            </a:r>
          </a:p>
        </p:txBody>
      </p:sp>
      <p:cxnSp>
        <p:nvCxnSpPr>
          <p:cNvPr id="10" name="直接箭头连接符 9"/>
          <p:cNvCxnSpPr/>
          <p:nvPr/>
        </p:nvCxnSpPr>
        <p:spPr>
          <a:xfrm>
            <a:off x="4253806" y="2869638"/>
            <a:ext cx="2923599" cy="1557"/>
          </a:xfrm>
          <a:prstGeom prst="straightConnector1">
            <a:avLst/>
          </a:prstGeom>
          <a:ln w="19050">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 name="KSO_GT1.1"/>
          <p:cNvSpPr>
            <a:spLocks noChangeArrowheads="1"/>
          </p:cNvSpPr>
          <p:nvPr/>
        </p:nvSpPr>
        <p:spPr bwMode="auto">
          <a:xfrm>
            <a:off x="7258431" y="2697645"/>
            <a:ext cx="2955507" cy="34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请在此处输入文本</a:t>
            </a:r>
          </a:p>
        </p:txBody>
      </p:sp>
      <p:cxnSp>
        <p:nvCxnSpPr>
          <p:cNvPr id="12" name="直接箭头连接符 11"/>
          <p:cNvCxnSpPr/>
          <p:nvPr/>
        </p:nvCxnSpPr>
        <p:spPr>
          <a:xfrm>
            <a:off x="5025522" y="3631911"/>
            <a:ext cx="2140308" cy="0"/>
          </a:xfrm>
          <a:prstGeom prst="straightConnector1">
            <a:avLst/>
          </a:prstGeom>
          <a:ln w="19050">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3" name="KSO_GT1.1"/>
          <p:cNvSpPr>
            <a:spLocks noChangeArrowheads="1"/>
          </p:cNvSpPr>
          <p:nvPr/>
        </p:nvSpPr>
        <p:spPr bwMode="auto">
          <a:xfrm>
            <a:off x="7258431" y="3458361"/>
            <a:ext cx="2955507" cy="34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请在此处输入文本</a:t>
            </a:r>
          </a:p>
        </p:txBody>
      </p:sp>
      <p:sp>
        <p:nvSpPr>
          <p:cNvPr id="14" name="同心圆 26"/>
          <p:cNvSpPr/>
          <p:nvPr/>
        </p:nvSpPr>
        <p:spPr bwMode="auto">
          <a:xfrm rot="2700000">
            <a:off x="1742162" y="2435690"/>
            <a:ext cx="4609305" cy="3935420"/>
          </a:xfrm>
          <a:custGeom>
            <a:avLst/>
            <a:gdLst/>
            <a:ahLst/>
            <a:cxnLst/>
            <a:rect l="l" t="t" r="r" b="b"/>
            <a:pathLst>
              <a:path w="4680000" h="3995247">
                <a:moveTo>
                  <a:pt x="3993951" y="0"/>
                </a:moveTo>
                <a:cubicBezTo>
                  <a:pt x="4417819" y="423477"/>
                  <a:pt x="4680000" y="1008745"/>
                  <a:pt x="4680000" y="1655247"/>
                </a:cubicBezTo>
                <a:cubicBezTo>
                  <a:pt x="4680000" y="2947593"/>
                  <a:pt x="3632346" y="3995247"/>
                  <a:pt x="2340000" y="3995247"/>
                </a:cubicBezTo>
                <a:cubicBezTo>
                  <a:pt x="1047654" y="3995247"/>
                  <a:pt x="0" y="2947593"/>
                  <a:pt x="0" y="1655247"/>
                </a:cubicBezTo>
                <a:cubicBezTo>
                  <a:pt x="0" y="1009221"/>
                  <a:pt x="261794" y="424341"/>
                  <a:pt x="685095" y="920"/>
                </a:cubicBezTo>
                <a:lnTo>
                  <a:pt x="1072874" y="388699"/>
                </a:lnTo>
                <a:cubicBezTo>
                  <a:pt x="748814" y="712878"/>
                  <a:pt x="548402" y="1160658"/>
                  <a:pt x="548402" y="1655247"/>
                </a:cubicBezTo>
                <a:cubicBezTo>
                  <a:pt x="548402" y="2644719"/>
                  <a:pt x="1350528" y="3446845"/>
                  <a:pt x="2340000" y="3446845"/>
                </a:cubicBezTo>
                <a:cubicBezTo>
                  <a:pt x="3329472" y="3446845"/>
                  <a:pt x="4131598" y="2644719"/>
                  <a:pt x="4131598" y="1655247"/>
                </a:cubicBezTo>
                <a:cubicBezTo>
                  <a:pt x="4131598" y="1160182"/>
                  <a:pt x="3930799" y="712015"/>
                  <a:pt x="3606172" y="387779"/>
                </a:cubicBezTo>
                <a:close/>
              </a:path>
            </a:pathLst>
          </a:custGeom>
          <a:solidFill>
            <a:srgbClr val="E00024">
              <a:alpha val="40000"/>
            </a:srgb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solidFill>
                <a:schemeClr val="bg1"/>
              </a:solidFill>
              <a:cs typeface="+mn-ea"/>
              <a:sym typeface="+mn-lt"/>
            </a:endParaRPr>
          </a:p>
        </p:txBody>
      </p:sp>
      <p:sp>
        <p:nvSpPr>
          <p:cNvPr id="15" name="KSO_GT3"/>
          <p:cNvSpPr/>
          <p:nvPr/>
        </p:nvSpPr>
        <p:spPr bwMode="auto">
          <a:xfrm rot="2700000">
            <a:off x="2285356" y="2152766"/>
            <a:ext cx="4043182" cy="4042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Down">
              <a:avLst/>
            </a:prstTxWarp>
          </a:bodyPr>
          <a:lstStyle/>
          <a:p>
            <a:pPr algn="ctr">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此处输入小标题，此处输入小标题</a:t>
            </a:r>
          </a:p>
        </p:txBody>
      </p:sp>
      <p:sp>
        <p:nvSpPr>
          <p:cNvPr id="17" name="文本框 16"/>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17</a:t>
            </a:fld>
            <a:endParaRPr lang="zh-CN" altLang="en-US" dirty="0"/>
          </a:p>
        </p:txBody>
      </p:sp>
      <p:sp>
        <p:nvSpPr>
          <p:cNvPr id="5" name="MH_Text_3"/>
          <p:cNvSpPr txBox="1"/>
          <p:nvPr>
            <p:custDataLst>
              <p:tags r:id="rId1"/>
            </p:custDataLst>
          </p:nvPr>
        </p:nvSpPr>
        <p:spPr>
          <a:xfrm>
            <a:off x="7914839" y="4454073"/>
            <a:ext cx="2463601" cy="1165223"/>
          </a:xfrm>
          <a:prstGeom prst="rect">
            <a:avLst/>
          </a:prstGeom>
          <a:noFill/>
        </p:spPr>
        <p:txBody>
          <a:bodyPr lIns="0" tIns="0" rIns="0" bIns="0"/>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此处输入文本此处输入文本此处输入文本此处输入文本此处输入文本此处输入文本</a:t>
            </a:r>
          </a:p>
        </p:txBody>
      </p:sp>
      <p:sp>
        <p:nvSpPr>
          <p:cNvPr id="6" name="MH_Other_1"/>
          <p:cNvSpPr/>
          <p:nvPr>
            <p:custDataLst>
              <p:tags r:id="rId2"/>
            </p:custDataLst>
          </p:nvPr>
        </p:nvSpPr>
        <p:spPr>
          <a:xfrm>
            <a:off x="6771671" y="2221036"/>
            <a:ext cx="979595" cy="25179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MH_SubTitle_4"/>
          <p:cNvSpPr txBox="1">
            <a:spLocks noChangeArrowheads="1"/>
          </p:cNvSpPr>
          <p:nvPr>
            <p:custDataLst>
              <p:tags r:id="rId3"/>
            </p:custDataLst>
          </p:nvPr>
        </p:nvSpPr>
        <p:spPr bwMode="auto">
          <a:xfrm>
            <a:off x="7914839" y="1664153"/>
            <a:ext cx="2319419" cy="74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小标题</a:t>
            </a:r>
          </a:p>
        </p:txBody>
      </p:sp>
      <p:sp>
        <p:nvSpPr>
          <p:cNvPr id="8" name="MH_Text_4"/>
          <p:cNvSpPr txBox="1"/>
          <p:nvPr>
            <p:custDataLst>
              <p:tags r:id="rId4"/>
            </p:custDataLst>
          </p:nvPr>
        </p:nvSpPr>
        <p:spPr>
          <a:xfrm>
            <a:off x="7914839" y="2463637"/>
            <a:ext cx="2463601" cy="1163385"/>
          </a:xfrm>
          <a:prstGeom prst="rect">
            <a:avLst/>
          </a:prstGeom>
          <a:noFill/>
        </p:spPr>
        <p:txBody>
          <a:bodyPr lIns="0" tIns="0" rIns="0" bIns="0"/>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此处输入文本此处输入文本此处输入文本此处输入文本此处输入文本此处输入文本</a:t>
            </a:r>
          </a:p>
        </p:txBody>
      </p:sp>
      <p:sp>
        <p:nvSpPr>
          <p:cNvPr id="9" name="MH_Other_2"/>
          <p:cNvSpPr/>
          <p:nvPr>
            <p:custDataLst>
              <p:tags r:id="rId5"/>
            </p:custDataLst>
          </p:nvPr>
        </p:nvSpPr>
        <p:spPr>
          <a:xfrm flipH="1">
            <a:off x="3933966" y="2221036"/>
            <a:ext cx="977758" cy="25179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a:p>
        </p:txBody>
      </p:sp>
      <p:sp>
        <p:nvSpPr>
          <p:cNvPr id="10" name="MH_SubTitle_1"/>
          <p:cNvSpPr txBox="1">
            <a:spLocks noChangeArrowheads="1"/>
          </p:cNvSpPr>
          <p:nvPr>
            <p:custDataLst>
              <p:tags r:id="rId6"/>
            </p:custDataLst>
          </p:nvPr>
        </p:nvSpPr>
        <p:spPr bwMode="auto">
          <a:xfrm flipH="1">
            <a:off x="1450975" y="1664153"/>
            <a:ext cx="2319419" cy="74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小标题</a:t>
            </a:r>
          </a:p>
        </p:txBody>
      </p:sp>
      <p:sp>
        <p:nvSpPr>
          <p:cNvPr id="11" name="MH_Text_1"/>
          <p:cNvSpPr txBox="1"/>
          <p:nvPr>
            <p:custDataLst>
              <p:tags r:id="rId7"/>
            </p:custDataLst>
          </p:nvPr>
        </p:nvSpPr>
        <p:spPr>
          <a:xfrm flipH="1">
            <a:off x="1234440" y="2463637"/>
            <a:ext cx="2535954" cy="1163385"/>
          </a:xfrm>
          <a:prstGeom prst="rect">
            <a:avLst/>
          </a:prstGeom>
          <a:noFill/>
        </p:spPr>
        <p:txBody>
          <a:bodyPr lIns="0" tIns="0" rIns="0" bIns="0"/>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此处输入文本此处输入文本此处输入文本此处输入文本此处输入文本此处输入文本</a:t>
            </a:r>
          </a:p>
        </p:txBody>
      </p:sp>
      <p:sp>
        <p:nvSpPr>
          <p:cNvPr id="12" name="MH_Other_3"/>
          <p:cNvSpPr/>
          <p:nvPr>
            <p:custDataLst>
              <p:tags r:id="rId8"/>
            </p:custDataLst>
          </p:nvPr>
        </p:nvSpPr>
        <p:spPr>
          <a:xfrm flipV="1">
            <a:off x="6771671" y="3933951"/>
            <a:ext cx="979595" cy="25179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MH_Other_4"/>
          <p:cNvSpPr/>
          <p:nvPr>
            <p:custDataLst>
              <p:tags r:id="rId9"/>
            </p:custDataLst>
          </p:nvPr>
        </p:nvSpPr>
        <p:spPr>
          <a:xfrm flipH="1" flipV="1">
            <a:off x="3933966" y="3933951"/>
            <a:ext cx="977758" cy="25179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a:p>
        </p:txBody>
      </p:sp>
      <p:sp>
        <p:nvSpPr>
          <p:cNvPr id="14" name="MH_Other_5"/>
          <p:cNvSpPr/>
          <p:nvPr>
            <p:custDataLst>
              <p:tags r:id="rId10"/>
            </p:custDataLst>
          </p:nvPr>
        </p:nvSpPr>
        <p:spPr>
          <a:xfrm>
            <a:off x="4645426" y="2025432"/>
            <a:ext cx="1009223" cy="1009222"/>
          </a:xfrm>
          <a:custGeom>
            <a:avLst/>
            <a:gdLst>
              <a:gd name="connsiteX0" fmla="*/ 1090749 w 1090749"/>
              <a:gd name="connsiteY0" fmla="*/ 0 h 1090749"/>
              <a:gd name="connsiteX1" fmla="*/ 1090749 w 1090749"/>
              <a:gd name="connsiteY1" fmla="*/ 520353 h 1090749"/>
              <a:gd name="connsiteX2" fmla="*/ 1054097 w 1090749"/>
              <a:gd name="connsiteY2" fmla="*/ 529777 h 1090749"/>
              <a:gd name="connsiteX3" fmla="*/ 529777 w 1090749"/>
              <a:gd name="connsiteY3" fmla="*/ 1054097 h 1090749"/>
              <a:gd name="connsiteX4" fmla="*/ 520353 w 1090749"/>
              <a:gd name="connsiteY4" fmla="*/ 1090749 h 1090749"/>
              <a:gd name="connsiteX5" fmla="*/ 0 w 1090749"/>
              <a:gd name="connsiteY5" fmla="*/ 1090749 h 1090749"/>
              <a:gd name="connsiteX6" fmla="*/ 9646 w 1090749"/>
              <a:gd name="connsiteY6" fmla="*/ 1027542 h 1090749"/>
              <a:gd name="connsiteX7" fmla="*/ 1027542 w 1090749"/>
              <a:gd name="connsiteY7" fmla="*/ 9646 h 1090749"/>
              <a:gd name="connsiteX8" fmla="*/ 1090749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E00024"/>
              </a:solidFill>
            </a:endParaRPr>
          </a:p>
        </p:txBody>
      </p:sp>
      <p:sp>
        <p:nvSpPr>
          <p:cNvPr id="15" name="MH_Other_6"/>
          <p:cNvSpPr/>
          <p:nvPr>
            <p:custDataLst>
              <p:tags r:id="rId11"/>
            </p:custDataLst>
          </p:nvPr>
        </p:nvSpPr>
        <p:spPr>
          <a:xfrm>
            <a:off x="6025531" y="2025432"/>
            <a:ext cx="1009223" cy="1009222"/>
          </a:xfrm>
          <a:custGeom>
            <a:avLst/>
            <a:gdLst>
              <a:gd name="connsiteX0" fmla="*/ 0 w 1090749"/>
              <a:gd name="connsiteY0" fmla="*/ 0 h 1090749"/>
              <a:gd name="connsiteX1" fmla="*/ 63206 w 1090749"/>
              <a:gd name="connsiteY1" fmla="*/ 9646 h 1090749"/>
              <a:gd name="connsiteX2" fmla="*/ 1081102 w 1090749"/>
              <a:gd name="connsiteY2" fmla="*/ 1027542 h 1090749"/>
              <a:gd name="connsiteX3" fmla="*/ 1090749 w 1090749"/>
              <a:gd name="connsiteY3" fmla="*/ 1090749 h 1090749"/>
              <a:gd name="connsiteX4" fmla="*/ 570395 w 1090749"/>
              <a:gd name="connsiteY4" fmla="*/ 1090749 h 1090749"/>
              <a:gd name="connsiteX5" fmla="*/ 560971 w 1090749"/>
              <a:gd name="connsiteY5" fmla="*/ 1054097 h 1090749"/>
              <a:gd name="connsiteX6" fmla="*/ 36651 w 1090749"/>
              <a:gd name="connsiteY6" fmla="*/ 529777 h 1090749"/>
              <a:gd name="connsiteX7" fmla="*/ 0 w 1090749"/>
              <a:gd name="connsiteY7" fmla="*/ 520353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solidFill>
            <a:srgbClr val="C0000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E00024"/>
              </a:solidFill>
            </a:endParaRPr>
          </a:p>
        </p:txBody>
      </p:sp>
      <p:sp>
        <p:nvSpPr>
          <p:cNvPr id="16" name="MH_Other_7"/>
          <p:cNvSpPr/>
          <p:nvPr>
            <p:custDataLst>
              <p:tags r:id="rId12"/>
            </p:custDataLst>
          </p:nvPr>
        </p:nvSpPr>
        <p:spPr>
          <a:xfrm>
            <a:off x="4645426" y="3405536"/>
            <a:ext cx="1009223" cy="1009222"/>
          </a:xfrm>
          <a:custGeom>
            <a:avLst/>
            <a:gdLst>
              <a:gd name="connsiteX0" fmla="*/ 0 w 1090749"/>
              <a:gd name="connsiteY0" fmla="*/ 0 h 1090749"/>
              <a:gd name="connsiteX1" fmla="*/ 520353 w 1090749"/>
              <a:gd name="connsiteY1" fmla="*/ 0 h 1090749"/>
              <a:gd name="connsiteX2" fmla="*/ 529777 w 1090749"/>
              <a:gd name="connsiteY2" fmla="*/ 36651 h 1090749"/>
              <a:gd name="connsiteX3" fmla="*/ 1054097 w 1090749"/>
              <a:gd name="connsiteY3" fmla="*/ 560971 h 1090749"/>
              <a:gd name="connsiteX4" fmla="*/ 1090749 w 1090749"/>
              <a:gd name="connsiteY4" fmla="*/ 570395 h 1090749"/>
              <a:gd name="connsiteX5" fmla="*/ 1090749 w 1090749"/>
              <a:gd name="connsiteY5" fmla="*/ 1090749 h 1090749"/>
              <a:gd name="connsiteX6" fmla="*/ 1027542 w 1090749"/>
              <a:gd name="connsiteY6" fmla="*/ 1081102 h 1090749"/>
              <a:gd name="connsiteX7" fmla="*/ 9646 w 1090749"/>
              <a:gd name="connsiteY7" fmla="*/ 63206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solidFill>
            <a:srgbClr val="59595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MH_Other_8"/>
          <p:cNvSpPr/>
          <p:nvPr>
            <p:custDataLst>
              <p:tags r:id="rId13"/>
            </p:custDataLst>
          </p:nvPr>
        </p:nvSpPr>
        <p:spPr>
          <a:xfrm>
            <a:off x="6025531" y="3405534"/>
            <a:ext cx="1009222" cy="1009221"/>
          </a:xfrm>
          <a:custGeom>
            <a:avLst/>
            <a:gdLst>
              <a:gd name="connsiteX0" fmla="*/ 570395 w 1090748"/>
              <a:gd name="connsiteY0" fmla="*/ 0 h 1090748"/>
              <a:gd name="connsiteX1" fmla="*/ 1090748 w 1090748"/>
              <a:gd name="connsiteY1" fmla="*/ 0 h 1090748"/>
              <a:gd name="connsiteX2" fmla="*/ 1081102 w 1090748"/>
              <a:gd name="connsiteY2" fmla="*/ 63206 h 1090748"/>
              <a:gd name="connsiteX3" fmla="*/ 63206 w 1090748"/>
              <a:gd name="connsiteY3" fmla="*/ 1081102 h 1090748"/>
              <a:gd name="connsiteX4" fmla="*/ 0 w 1090748"/>
              <a:gd name="connsiteY4" fmla="*/ 1090748 h 1090748"/>
              <a:gd name="connsiteX5" fmla="*/ 0 w 1090748"/>
              <a:gd name="connsiteY5" fmla="*/ 570395 h 1090748"/>
              <a:gd name="connsiteX6" fmla="*/ 36651 w 1090748"/>
              <a:gd name="connsiteY6" fmla="*/ 560971 h 1090748"/>
              <a:gd name="connsiteX7" fmla="*/ 560971 w 1090748"/>
              <a:gd name="connsiteY7" fmla="*/ 36651 h 1090748"/>
              <a:gd name="connsiteX8" fmla="*/ 570395 w 1090748"/>
              <a:gd name="connsiteY8" fmla="*/ 0 h 10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8" h="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MH_SubTitle_3"/>
          <p:cNvSpPr txBox="1">
            <a:spLocks noChangeArrowheads="1"/>
          </p:cNvSpPr>
          <p:nvPr>
            <p:custDataLst>
              <p:tags r:id="rId14"/>
            </p:custDataLst>
          </p:nvPr>
        </p:nvSpPr>
        <p:spPr bwMode="auto">
          <a:xfrm>
            <a:off x="7914839" y="3656427"/>
            <a:ext cx="2319419" cy="74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小标题</a:t>
            </a:r>
          </a:p>
        </p:txBody>
      </p:sp>
      <p:sp>
        <p:nvSpPr>
          <p:cNvPr id="19" name="MH_SubTitle_2"/>
          <p:cNvSpPr txBox="1">
            <a:spLocks noChangeArrowheads="1"/>
          </p:cNvSpPr>
          <p:nvPr>
            <p:custDataLst>
              <p:tags r:id="rId15"/>
            </p:custDataLst>
          </p:nvPr>
        </p:nvSpPr>
        <p:spPr bwMode="auto">
          <a:xfrm flipH="1">
            <a:off x="1450975" y="3656427"/>
            <a:ext cx="2319419" cy="74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小标题</a:t>
            </a:r>
          </a:p>
        </p:txBody>
      </p:sp>
      <p:sp>
        <p:nvSpPr>
          <p:cNvPr id="20" name="MH_Text_2"/>
          <p:cNvSpPr txBox="1"/>
          <p:nvPr>
            <p:custDataLst>
              <p:tags r:id="rId16"/>
            </p:custDataLst>
          </p:nvPr>
        </p:nvSpPr>
        <p:spPr>
          <a:xfrm flipH="1">
            <a:off x="1325880" y="4454073"/>
            <a:ext cx="2444514" cy="1165223"/>
          </a:xfrm>
          <a:prstGeom prst="rect">
            <a:avLst/>
          </a:prstGeom>
          <a:noFill/>
        </p:spPr>
        <p:txBody>
          <a:bodyPr lIns="0" tIns="0" rIns="0" bIns="0"/>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此处输入文本此处输入文本此处输入文本此处输入文本此处输入文本此处输入文本</a:t>
            </a:r>
          </a:p>
        </p:txBody>
      </p:sp>
      <p:sp>
        <p:nvSpPr>
          <p:cNvPr id="21" name="文本框 20"/>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18</a:t>
            </a:fld>
            <a:endParaRPr lang="zh-CN" altLang="en-US" dirty="0"/>
          </a:p>
        </p:txBody>
      </p:sp>
      <p:sp>
        <p:nvSpPr>
          <p:cNvPr id="5" name="Freeform 195"/>
          <p:cNvSpPr/>
          <p:nvPr/>
        </p:nvSpPr>
        <p:spPr bwMode="auto">
          <a:xfrm flipH="1">
            <a:off x="1907606" y="2266406"/>
            <a:ext cx="2505956" cy="400635"/>
          </a:xfrm>
          <a:custGeom>
            <a:avLst/>
            <a:gdLst/>
            <a:ahLst/>
            <a:cxnLst>
              <a:cxn ang="0">
                <a:pos x="5" y="158"/>
              </a:cxn>
              <a:cxn ang="0">
                <a:pos x="0" y="153"/>
              </a:cxn>
              <a:cxn ang="0">
                <a:pos x="151" y="0"/>
              </a:cxn>
              <a:cxn ang="0">
                <a:pos x="1061" y="0"/>
              </a:cxn>
              <a:cxn ang="0">
                <a:pos x="1061" y="9"/>
              </a:cxn>
              <a:cxn ang="0">
                <a:pos x="156" y="9"/>
              </a:cxn>
              <a:cxn ang="0">
                <a:pos x="5" y="158"/>
              </a:cxn>
            </a:cxnLst>
            <a:rect l="0" t="0" r="r" b="b"/>
            <a:pathLst>
              <a:path w="1061" h="158">
                <a:moveTo>
                  <a:pt x="5" y="158"/>
                </a:moveTo>
                <a:lnTo>
                  <a:pt x="0" y="153"/>
                </a:lnTo>
                <a:lnTo>
                  <a:pt x="151" y="0"/>
                </a:lnTo>
                <a:lnTo>
                  <a:pt x="1061" y="0"/>
                </a:lnTo>
                <a:lnTo>
                  <a:pt x="1061" y="9"/>
                </a:lnTo>
                <a:lnTo>
                  <a:pt x="156" y="9"/>
                </a:lnTo>
                <a:lnTo>
                  <a:pt x="5" y="158"/>
                </a:lnTo>
                <a:close/>
              </a:path>
            </a:pathLst>
          </a:custGeom>
          <a:solidFill>
            <a:srgbClr val="7A7A7A"/>
          </a:solidFill>
          <a:ln w="9525">
            <a:noFill/>
            <a:round/>
          </a:ln>
        </p:spPr>
        <p:txBody>
          <a:bodyPr vert="horz" wrap="square" lIns="91440" tIns="45720" rIns="91440" bIns="45720" numCol="1" anchor="t" anchorCtr="0" compatLnSpc="1"/>
          <a:lstStyle/>
          <a:p>
            <a:endParaRPr lang="zh-CN" altLang="en-US" sz="2000">
              <a:latin typeface="Century Gothic" panose="020B0502020202020204" pitchFamily="34" charset="0"/>
            </a:endParaRPr>
          </a:p>
        </p:txBody>
      </p:sp>
      <p:grpSp>
        <p:nvGrpSpPr>
          <p:cNvPr id="6" name="组合 5"/>
          <p:cNvGrpSpPr/>
          <p:nvPr/>
        </p:nvGrpSpPr>
        <p:grpSpPr>
          <a:xfrm>
            <a:off x="4429022" y="2502598"/>
            <a:ext cx="2407180" cy="1591671"/>
            <a:chOff x="3286022" y="2159698"/>
            <a:chExt cx="2407180" cy="1591671"/>
          </a:xfrm>
        </p:grpSpPr>
        <p:grpSp>
          <p:nvGrpSpPr>
            <p:cNvPr id="7" name="组合 6"/>
            <p:cNvGrpSpPr/>
            <p:nvPr/>
          </p:nvGrpSpPr>
          <p:grpSpPr>
            <a:xfrm>
              <a:off x="3472842" y="2159698"/>
              <a:ext cx="2220360" cy="1591671"/>
              <a:chOff x="3472842" y="2159698"/>
              <a:chExt cx="2220360" cy="1591671"/>
            </a:xfrm>
          </p:grpSpPr>
          <p:sp>
            <p:nvSpPr>
              <p:cNvPr id="9" name="Freeform 15"/>
              <p:cNvSpPr/>
              <p:nvPr/>
            </p:nvSpPr>
            <p:spPr bwMode="auto">
              <a:xfrm>
                <a:off x="3472842" y="2159698"/>
                <a:ext cx="2220360" cy="1591671"/>
              </a:xfrm>
              <a:custGeom>
                <a:avLst/>
                <a:gdLst>
                  <a:gd name="T0" fmla="*/ 779 w 779"/>
                  <a:gd name="T1" fmla="*/ 314 h 558"/>
                  <a:gd name="T2" fmla="*/ 700 w 779"/>
                  <a:gd name="T3" fmla="*/ 401 h 558"/>
                  <a:gd name="T4" fmla="*/ 528 w 779"/>
                  <a:gd name="T5" fmla="*/ 513 h 558"/>
                  <a:gd name="T6" fmla="*/ 299 w 779"/>
                  <a:gd name="T7" fmla="*/ 548 h 558"/>
                  <a:gd name="T8" fmla="*/ 97 w 779"/>
                  <a:gd name="T9" fmla="*/ 449 h 558"/>
                  <a:gd name="T10" fmla="*/ 89 w 779"/>
                  <a:gd name="T11" fmla="*/ 441 h 558"/>
                  <a:gd name="T12" fmla="*/ 18 w 779"/>
                  <a:gd name="T13" fmla="*/ 313 h 558"/>
                  <a:gd name="T14" fmla="*/ 4 w 779"/>
                  <a:gd name="T15" fmla="*/ 176 h 558"/>
                  <a:gd name="T16" fmla="*/ 36 w 779"/>
                  <a:gd name="T17" fmla="*/ 67 h 558"/>
                  <a:gd name="T18" fmla="*/ 95 w 779"/>
                  <a:gd name="T19" fmla="*/ 10 h 558"/>
                  <a:gd name="T20" fmla="*/ 163 w 779"/>
                  <a:gd name="T21" fmla="*/ 5 h 558"/>
                  <a:gd name="T22" fmla="*/ 227 w 779"/>
                  <a:gd name="T23" fmla="*/ 31 h 558"/>
                  <a:gd name="T24" fmla="*/ 287 w 779"/>
                  <a:gd name="T25" fmla="*/ 72 h 558"/>
                  <a:gd name="T26" fmla="*/ 341 w 779"/>
                  <a:gd name="T27" fmla="*/ 121 h 558"/>
                  <a:gd name="T28" fmla="*/ 344 w 779"/>
                  <a:gd name="T29" fmla="*/ 126 h 558"/>
                  <a:gd name="T30" fmla="*/ 431 w 779"/>
                  <a:gd name="T31" fmla="*/ 219 h 558"/>
                  <a:gd name="T32" fmla="*/ 551 w 779"/>
                  <a:gd name="T33" fmla="*/ 296 h 558"/>
                  <a:gd name="T34" fmla="*/ 687 w 779"/>
                  <a:gd name="T35" fmla="*/ 323 h 558"/>
                  <a:gd name="T36" fmla="*/ 779 w 779"/>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9" h="558">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entury Gothic" panose="020B0502020202020204" pitchFamily="34" charset="0"/>
                </a:endParaRPr>
              </a:p>
            </p:txBody>
          </p:sp>
          <p:sp>
            <p:nvSpPr>
              <p:cNvPr id="10" name="Freeform 26"/>
              <p:cNvSpPr>
                <a:spLocks noEditPoints="1"/>
              </p:cNvSpPr>
              <p:nvPr/>
            </p:nvSpPr>
            <p:spPr bwMode="auto">
              <a:xfrm>
                <a:off x="4085024" y="2495366"/>
                <a:ext cx="103177" cy="111431"/>
              </a:xfrm>
              <a:custGeom>
                <a:avLst/>
                <a:gdLst>
                  <a:gd name="T0" fmla="*/ 25 w 36"/>
                  <a:gd name="T1" fmla="*/ 0 h 39"/>
                  <a:gd name="T2" fmla="*/ 11 w 36"/>
                  <a:gd name="T3" fmla="*/ 0 h 39"/>
                  <a:gd name="T4" fmla="*/ 0 w 36"/>
                  <a:gd name="T5" fmla="*/ 11 h 39"/>
                  <a:gd name="T6" fmla="*/ 0 w 36"/>
                  <a:gd name="T7" fmla="*/ 28 h 39"/>
                  <a:gd name="T8" fmla="*/ 11 w 36"/>
                  <a:gd name="T9" fmla="*/ 39 h 39"/>
                  <a:gd name="T10" fmla="*/ 25 w 36"/>
                  <a:gd name="T11" fmla="*/ 39 h 39"/>
                  <a:gd name="T12" fmla="*/ 36 w 36"/>
                  <a:gd name="T13" fmla="*/ 28 h 39"/>
                  <a:gd name="T14" fmla="*/ 36 w 36"/>
                  <a:gd name="T15" fmla="*/ 11 h 39"/>
                  <a:gd name="T16" fmla="*/ 25 w 36"/>
                  <a:gd name="T17" fmla="*/ 0 h 39"/>
                  <a:gd name="T18" fmla="*/ 35 w 36"/>
                  <a:gd name="T19" fmla="*/ 27 h 39"/>
                  <a:gd name="T20" fmla="*/ 24 w 36"/>
                  <a:gd name="T21" fmla="*/ 37 h 39"/>
                  <a:gd name="T22" fmla="*/ 12 w 36"/>
                  <a:gd name="T23" fmla="*/ 37 h 39"/>
                  <a:gd name="T24" fmla="*/ 2 w 36"/>
                  <a:gd name="T25" fmla="*/ 27 h 39"/>
                  <a:gd name="T26" fmla="*/ 2 w 36"/>
                  <a:gd name="T27" fmla="*/ 12 h 39"/>
                  <a:gd name="T28" fmla="*/ 12 w 36"/>
                  <a:gd name="T29" fmla="*/ 2 h 39"/>
                  <a:gd name="T30" fmla="*/ 24 w 36"/>
                  <a:gd name="T31" fmla="*/ 2 h 39"/>
                  <a:gd name="T32" fmla="*/ 35 w 36"/>
                  <a:gd name="T33" fmla="*/ 12 h 39"/>
                  <a:gd name="T34" fmla="*/ 35 w 36"/>
                  <a:gd name="T3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entury Gothic" panose="020B0502020202020204" pitchFamily="34" charset="0"/>
                </a:endParaRPr>
              </a:p>
            </p:txBody>
          </p:sp>
          <p:sp>
            <p:nvSpPr>
              <p:cNvPr id="11" name="Freeform 27"/>
              <p:cNvSpPr>
                <a:spLocks noEditPoints="1"/>
              </p:cNvSpPr>
              <p:nvPr/>
            </p:nvSpPr>
            <p:spPr bwMode="auto">
              <a:xfrm>
                <a:off x="3743853" y="2532510"/>
                <a:ext cx="470485" cy="310905"/>
              </a:xfrm>
              <a:custGeom>
                <a:avLst/>
                <a:gdLst>
                  <a:gd name="T0" fmla="*/ 154 w 165"/>
                  <a:gd name="T1" fmla="*/ 0 h 109"/>
                  <a:gd name="T2" fmla="*/ 11 w 165"/>
                  <a:gd name="T3" fmla="*/ 0 h 109"/>
                  <a:gd name="T4" fmla="*/ 0 w 165"/>
                  <a:gd name="T5" fmla="*/ 11 h 109"/>
                  <a:gd name="T6" fmla="*/ 0 w 165"/>
                  <a:gd name="T7" fmla="*/ 97 h 109"/>
                  <a:gd name="T8" fmla="*/ 11 w 165"/>
                  <a:gd name="T9" fmla="*/ 109 h 109"/>
                  <a:gd name="T10" fmla="*/ 154 w 165"/>
                  <a:gd name="T11" fmla="*/ 109 h 109"/>
                  <a:gd name="T12" fmla="*/ 165 w 165"/>
                  <a:gd name="T13" fmla="*/ 97 h 109"/>
                  <a:gd name="T14" fmla="*/ 165 w 165"/>
                  <a:gd name="T15" fmla="*/ 11 h 109"/>
                  <a:gd name="T16" fmla="*/ 154 w 165"/>
                  <a:gd name="T17" fmla="*/ 0 h 109"/>
                  <a:gd name="T18" fmla="*/ 50 w 165"/>
                  <a:gd name="T19" fmla="*/ 93 h 109"/>
                  <a:gd name="T20" fmla="*/ 10 w 165"/>
                  <a:gd name="T21" fmla="*/ 53 h 109"/>
                  <a:gd name="T22" fmla="*/ 50 w 165"/>
                  <a:gd name="T23" fmla="*/ 12 h 109"/>
                  <a:gd name="T24" fmla="*/ 90 w 165"/>
                  <a:gd name="T25" fmla="*/ 53 h 109"/>
                  <a:gd name="T26" fmla="*/ 50 w 165"/>
                  <a:gd name="T27"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09">
                    <a:moveTo>
                      <a:pt x="154" y="0"/>
                    </a:moveTo>
                    <a:cubicBezTo>
                      <a:pt x="11" y="0"/>
                      <a:pt x="11" y="0"/>
                      <a:pt x="11" y="0"/>
                    </a:cubicBezTo>
                    <a:cubicBezTo>
                      <a:pt x="5" y="0"/>
                      <a:pt x="0" y="5"/>
                      <a:pt x="0" y="11"/>
                    </a:cubicBezTo>
                    <a:cubicBezTo>
                      <a:pt x="0" y="97"/>
                      <a:pt x="0" y="97"/>
                      <a:pt x="0" y="97"/>
                    </a:cubicBezTo>
                    <a:cubicBezTo>
                      <a:pt x="0" y="104"/>
                      <a:pt x="5" y="109"/>
                      <a:pt x="11" y="109"/>
                    </a:cubicBezTo>
                    <a:cubicBezTo>
                      <a:pt x="154" y="109"/>
                      <a:pt x="154" y="109"/>
                      <a:pt x="154" y="109"/>
                    </a:cubicBezTo>
                    <a:cubicBezTo>
                      <a:pt x="160" y="109"/>
                      <a:pt x="165" y="104"/>
                      <a:pt x="165" y="97"/>
                    </a:cubicBezTo>
                    <a:cubicBezTo>
                      <a:pt x="165" y="11"/>
                      <a:pt x="165" y="11"/>
                      <a:pt x="165" y="11"/>
                    </a:cubicBezTo>
                    <a:cubicBezTo>
                      <a:pt x="165" y="5"/>
                      <a:pt x="160" y="0"/>
                      <a:pt x="154" y="0"/>
                    </a:cubicBezTo>
                    <a:close/>
                    <a:moveTo>
                      <a:pt x="50" y="93"/>
                    </a:moveTo>
                    <a:cubicBezTo>
                      <a:pt x="28" y="93"/>
                      <a:pt x="10" y="75"/>
                      <a:pt x="10" y="53"/>
                    </a:cubicBezTo>
                    <a:cubicBezTo>
                      <a:pt x="10" y="30"/>
                      <a:pt x="28" y="12"/>
                      <a:pt x="50" y="12"/>
                    </a:cubicBezTo>
                    <a:cubicBezTo>
                      <a:pt x="73" y="12"/>
                      <a:pt x="90" y="30"/>
                      <a:pt x="90" y="53"/>
                    </a:cubicBezTo>
                    <a:cubicBezTo>
                      <a:pt x="90" y="75"/>
                      <a:pt x="73" y="93"/>
                      <a:pt x="5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entury Gothic" panose="020B0502020202020204" pitchFamily="34" charset="0"/>
                </a:endParaRPr>
              </a:p>
            </p:txBody>
          </p:sp>
        </p:grpSp>
        <p:sp>
          <p:nvSpPr>
            <p:cNvPr id="8" name="Oval 196"/>
            <p:cNvSpPr>
              <a:spLocks noChangeArrowheads="1"/>
            </p:cNvSpPr>
            <p:nvPr/>
          </p:nvSpPr>
          <p:spPr bwMode="auto">
            <a:xfrm rot="17758666" flipH="1">
              <a:off x="3296644" y="2202189"/>
              <a:ext cx="288700" cy="309943"/>
            </a:xfrm>
            <a:prstGeom prst="triangle">
              <a:avLst/>
            </a:prstGeom>
            <a:solidFill>
              <a:srgbClr val="7A7A7A"/>
            </a:solidFill>
            <a:ln w="9525">
              <a:noFill/>
              <a:round/>
            </a:ln>
          </p:spPr>
          <p:txBody>
            <a:bodyPr vert="horz" wrap="square" lIns="91440" tIns="45720" rIns="91440" bIns="45720" numCol="1" anchor="t" anchorCtr="0" compatLnSpc="1"/>
            <a:lstStyle/>
            <a:p>
              <a:endParaRPr lang="zh-CN" altLang="en-US" sz="2000">
                <a:latin typeface="Century Gothic" panose="020B0502020202020204" pitchFamily="34" charset="0"/>
              </a:endParaRPr>
            </a:p>
          </p:txBody>
        </p:sp>
      </p:grpSp>
      <p:sp>
        <p:nvSpPr>
          <p:cNvPr id="12" name="矩形 11"/>
          <p:cNvSpPr/>
          <p:nvPr/>
        </p:nvSpPr>
        <p:spPr>
          <a:xfrm>
            <a:off x="2253391" y="1808212"/>
            <a:ext cx="1107996" cy="461665"/>
          </a:xfrm>
          <a:prstGeom prst="rect">
            <a:avLst/>
          </a:prstGeom>
          <a:ln>
            <a:noFill/>
          </a:ln>
        </p:spPr>
        <p:txBody>
          <a:bodyPr wrap="none">
            <a:spAutoFit/>
          </a:bodyPr>
          <a:lstStyle/>
          <a:p>
            <a:r>
              <a:rPr lang="zh-CN" altLang="en-US" sz="2400" dirty="0">
                <a:solidFill>
                  <a:schemeClr val="tx1">
                    <a:lumMod val="65000"/>
                    <a:lumOff val="35000"/>
                  </a:schemeClr>
                </a:solidFill>
                <a:latin typeface="Century Gothic" panose="020B0502020202020204" pitchFamily="34" charset="0"/>
                <a:ea typeface="汉仪特细等线简" panose="02010604000101010101" pitchFamily="2" charset="-122"/>
              </a:rPr>
              <a:t>小标题</a:t>
            </a:r>
          </a:p>
        </p:txBody>
      </p:sp>
      <p:sp>
        <p:nvSpPr>
          <p:cNvPr id="13" name="文本框 12"/>
          <p:cNvSpPr txBox="1"/>
          <p:nvPr/>
        </p:nvSpPr>
        <p:spPr>
          <a:xfrm>
            <a:off x="2249466" y="2257199"/>
            <a:ext cx="1888490" cy="923330"/>
          </a:xfrm>
          <a:prstGeom prst="rect">
            <a:avLst/>
          </a:prstGeom>
          <a:noFill/>
        </p:spPr>
        <p:txBody>
          <a:bodyPr wrap="square" rtlCol="0">
            <a:spAutoFit/>
          </a:bodyPr>
          <a:lstStyle/>
          <a:p>
            <a:r>
              <a:rPr lang="zh-CN" altLang="en-US" dirty="0">
                <a:solidFill>
                  <a:srgbClr val="516D82"/>
                </a:solidFill>
                <a:latin typeface="微软雅黑" panose="020B0503020204020204" pitchFamily="34" charset="-122"/>
                <a:ea typeface="微软雅黑" panose="020B0503020204020204" pitchFamily="34" charset="-122"/>
              </a:rPr>
              <a:t>此处输入文字</a:t>
            </a:r>
            <a:endParaRPr lang="en-US" altLang="zh-CN" dirty="0">
              <a:solidFill>
                <a:srgbClr val="516D82"/>
              </a:solidFill>
              <a:latin typeface="微软雅黑" panose="020B0503020204020204" pitchFamily="34" charset="-122"/>
              <a:ea typeface="微软雅黑" panose="020B0503020204020204" pitchFamily="34" charset="-122"/>
            </a:endParaRPr>
          </a:p>
          <a:p>
            <a:r>
              <a:rPr lang="zh-CN" altLang="en-US" dirty="0">
                <a:solidFill>
                  <a:srgbClr val="516D82"/>
                </a:solidFill>
                <a:latin typeface="微软雅黑" panose="020B0503020204020204" pitchFamily="34" charset="-122"/>
                <a:ea typeface="微软雅黑" panose="020B0503020204020204" pitchFamily="34" charset="-122"/>
              </a:rPr>
              <a:t>此处输入文字</a:t>
            </a:r>
            <a:endParaRPr lang="en-US" altLang="zh-CN" dirty="0">
              <a:solidFill>
                <a:srgbClr val="516D82"/>
              </a:solidFill>
              <a:latin typeface="微软雅黑" panose="020B0503020204020204" pitchFamily="34" charset="-122"/>
              <a:ea typeface="微软雅黑" panose="020B0503020204020204" pitchFamily="34" charset="-122"/>
            </a:endParaRPr>
          </a:p>
          <a:p>
            <a:r>
              <a:rPr lang="zh-CN" altLang="en-US" dirty="0">
                <a:solidFill>
                  <a:srgbClr val="516D82"/>
                </a:solidFill>
                <a:latin typeface="微软雅黑" panose="020B0503020204020204" pitchFamily="34" charset="-122"/>
                <a:ea typeface="微软雅黑" panose="020B0503020204020204" pitchFamily="34" charset="-122"/>
              </a:rPr>
              <a:t>此处输入文字</a:t>
            </a:r>
            <a:r>
              <a:rPr lang="en-US" altLang="zh-CN" dirty="0">
                <a:solidFill>
                  <a:srgbClr val="516D82"/>
                </a:solidFill>
                <a:latin typeface="微软雅黑" panose="020B0503020204020204" pitchFamily="34" charset="-122"/>
                <a:ea typeface="微软雅黑" panose="020B0503020204020204" pitchFamily="34" charset="-122"/>
              </a:rPr>
              <a:t> </a:t>
            </a:r>
            <a:endParaRPr lang="zh-CN" altLang="en-US" dirty="0">
              <a:solidFill>
                <a:srgbClr val="516D82"/>
              </a:solidFill>
              <a:latin typeface="微软雅黑" panose="020B0503020204020204" pitchFamily="34" charset="-122"/>
              <a:ea typeface="微软雅黑" panose="020B0503020204020204" pitchFamily="34" charset="-122"/>
            </a:endParaRPr>
          </a:p>
        </p:txBody>
      </p:sp>
      <p:sp>
        <p:nvSpPr>
          <p:cNvPr id="14" name="Freeform 195"/>
          <p:cNvSpPr/>
          <p:nvPr/>
        </p:nvSpPr>
        <p:spPr bwMode="auto">
          <a:xfrm flipH="1">
            <a:off x="1577253" y="4246013"/>
            <a:ext cx="2505956" cy="400635"/>
          </a:xfrm>
          <a:custGeom>
            <a:avLst/>
            <a:gdLst/>
            <a:ahLst/>
            <a:cxnLst>
              <a:cxn ang="0">
                <a:pos x="5" y="158"/>
              </a:cxn>
              <a:cxn ang="0">
                <a:pos x="0" y="153"/>
              </a:cxn>
              <a:cxn ang="0">
                <a:pos x="151" y="0"/>
              </a:cxn>
              <a:cxn ang="0">
                <a:pos x="1061" y="0"/>
              </a:cxn>
              <a:cxn ang="0">
                <a:pos x="1061" y="9"/>
              </a:cxn>
              <a:cxn ang="0">
                <a:pos x="156" y="9"/>
              </a:cxn>
              <a:cxn ang="0">
                <a:pos x="5" y="158"/>
              </a:cxn>
            </a:cxnLst>
            <a:rect l="0" t="0" r="r" b="b"/>
            <a:pathLst>
              <a:path w="1061" h="158">
                <a:moveTo>
                  <a:pt x="5" y="158"/>
                </a:moveTo>
                <a:lnTo>
                  <a:pt x="0" y="153"/>
                </a:lnTo>
                <a:lnTo>
                  <a:pt x="151" y="0"/>
                </a:lnTo>
                <a:lnTo>
                  <a:pt x="1061" y="0"/>
                </a:lnTo>
                <a:lnTo>
                  <a:pt x="1061" y="9"/>
                </a:lnTo>
                <a:lnTo>
                  <a:pt x="156" y="9"/>
                </a:lnTo>
                <a:lnTo>
                  <a:pt x="5" y="158"/>
                </a:lnTo>
                <a:close/>
              </a:path>
            </a:pathLst>
          </a:custGeom>
          <a:solidFill>
            <a:srgbClr val="E94C65"/>
          </a:solidFill>
          <a:ln w="9525">
            <a:noFill/>
            <a:round/>
          </a:ln>
        </p:spPr>
        <p:txBody>
          <a:bodyPr vert="horz" wrap="square" lIns="91440" tIns="45720" rIns="91440" bIns="45720" numCol="1" anchor="t" anchorCtr="0" compatLnSpc="1"/>
          <a:lstStyle/>
          <a:p>
            <a:endParaRPr lang="zh-CN" altLang="en-US" sz="2000">
              <a:latin typeface="Century Gothic" panose="020B0502020202020204" pitchFamily="34" charset="0"/>
            </a:endParaRPr>
          </a:p>
        </p:txBody>
      </p:sp>
      <p:grpSp>
        <p:nvGrpSpPr>
          <p:cNvPr id="16" name="组合 15"/>
          <p:cNvGrpSpPr/>
          <p:nvPr/>
        </p:nvGrpSpPr>
        <p:grpSpPr>
          <a:xfrm>
            <a:off x="4249909" y="4076385"/>
            <a:ext cx="2740370" cy="1965858"/>
            <a:chOff x="3106909" y="3733485"/>
            <a:chExt cx="2740370" cy="1965858"/>
          </a:xfrm>
        </p:grpSpPr>
        <p:sp>
          <p:nvSpPr>
            <p:cNvPr id="18" name="Freeform 7"/>
            <p:cNvSpPr/>
            <p:nvPr/>
          </p:nvSpPr>
          <p:spPr bwMode="auto">
            <a:xfrm>
              <a:off x="3106909" y="3733485"/>
              <a:ext cx="2740370" cy="1965858"/>
            </a:xfrm>
            <a:custGeom>
              <a:avLst/>
              <a:gdLst>
                <a:gd name="T0" fmla="*/ 961 w 961"/>
                <a:gd name="T1" fmla="*/ 388 h 689"/>
                <a:gd name="T2" fmla="*/ 863 w 961"/>
                <a:gd name="T3" fmla="*/ 495 h 689"/>
                <a:gd name="T4" fmla="*/ 652 w 961"/>
                <a:gd name="T5" fmla="*/ 633 h 689"/>
                <a:gd name="T6" fmla="*/ 368 w 961"/>
                <a:gd name="T7" fmla="*/ 676 h 689"/>
                <a:gd name="T8" fmla="*/ 119 w 961"/>
                <a:gd name="T9" fmla="*/ 554 h 689"/>
                <a:gd name="T10" fmla="*/ 109 w 961"/>
                <a:gd name="T11" fmla="*/ 544 h 689"/>
                <a:gd name="T12" fmla="*/ 22 w 961"/>
                <a:gd name="T13" fmla="*/ 386 h 689"/>
                <a:gd name="T14" fmla="*/ 5 w 961"/>
                <a:gd name="T15" fmla="*/ 217 h 689"/>
                <a:gd name="T16" fmla="*/ 44 w 961"/>
                <a:gd name="T17" fmla="*/ 83 h 689"/>
                <a:gd name="T18" fmla="*/ 117 w 961"/>
                <a:gd name="T19" fmla="*/ 12 h 689"/>
                <a:gd name="T20" fmla="*/ 201 w 961"/>
                <a:gd name="T21" fmla="*/ 6 h 689"/>
                <a:gd name="T22" fmla="*/ 280 w 961"/>
                <a:gd name="T23" fmla="*/ 39 h 689"/>
                <a:gd name="T24" fmla="*/ 354 w 961"/>
                <a:gd name="T25" fmla="*/ 89 h 689"/>
                <a:gd name="T26" fmla="*/ 420 w 961"/>
                <a:gd name="T27" fmla="*/ 150 h 689"/>
                <a:gd name="T28" fmla="*/ 425 w 961"/>
                <a:gd name="T29" fmla="*/ 155 h 689"/>
                <a:gd name="T30" fmla="*/ 531 w 961"/>
                <a:gd name="T31" fmla="*/ 270 h 689"/>
                <a:gd name="T32" fmla="*/ 679 w 961"/>
                <a:gd name="T33" fmla="*/ 366 h 689"/>
                <a:gd name="T34" fmla="*/ 848 w 961"/>
                <a:gd name="T35" fmla="*/ 399 h 689"/>
                <a:gd name="T36" fmla="*/ 961 w 961"/>
                <a:gd name="T37" fmla="*/ 38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1" h="689">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rgbClr val="E00024">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entury Gothic" panose="020B0502020202020204" pitchFamily="34" charset="0"/>
              </a:endParaRPr>
            </a:p>
          </p:txBody>
        </p:sp>
        <p:sp>
          <p:nvSpPr>
            <p:cNvPr id="19" name="Freeform 22"/>
            <p:cNvSpPr/>
            <p:nvPr/>
          </p:nvSpPr>
          <p:spPr bwMode="auto">
            <a:xfrm>
              <a:off x="3504484" y="4099418"/>
              <a:ext cx="463607" cy="338419"/>
            </a:xfrm>
            <a:custGeom>
              <a:avLst/>
              <a:gdLst>
                <a:gd name="T0" fmla="*/ 140 w 163"/>
                <a:gd name="T1" fmla="*/ 37 h 119"/>
                <a:gd name="T2" fmla="*/ 150 w 163"/>
                <a:gd name="T3" fmla="*/ 20 h 119"/>
                <a:gd name="T4" fmla="*/ 130 w 163"/>
                <a:gd name="T5" fmla="*/ 0 h 119"/>
                <a:gd name="T6" fmla="*/ 110 w 163"/>
                <a:gd name="T7" fmla="*/ 20 h 119"/>
                <a:gd name="T8" fmla="*/ 120 w 163"/>
                <a:gd name="T9" fmla="*/ 37 h 119"/>
                <a:gd name="T10" fmla="*/ 109 w 163"/>
                <a:gd name="T11" fmla="*/ 52 h 119"/>
                <a:gd name="T12" fmla="*/ 97 w 163"/>
                <a:gd name="T13" fmla="*/ 30 h 119"/>
                <a:gd name="T14" fmla="*/ 82 w 163"/>
                <a:gd name="T15" fmla="*/ 37 h 119"/>
                <a:gd name="T16" fmla="*/ 97 w 163"/>
                <a:gd name="T17" fmla="*/ 67 h 119"/>
                <a:gd name="T18" fmla="*/ 82 w 163"/>
                <a:gd name="T19" fmla="*/ 82 h 119"/>
                <a:gd name="T20" fmla="*/ 67 w 163"/>
                <a:gd name="T21" fmla="*/ 67 h 119"/>
                <a:gd name="T22" fmla="*/ 82 w 163"/>
                <a:gd name="T23" fmla="*/ 37 h 119"/>
                <a:gd name="T24" fmla="*/ 68 w 163"/>
                <a:gd name="T25" fmla="*/ 30 h 119"/>
                <a:gd name="T26" fmla="*/ 55 w 163"/>
                <a:gd name="T27" fmla="*/ 53 h 119"/>
                <a:gd name="T28" fmla="*/ 43 w 163"/>
                <a:gd name="T29" fmla="*/ 37 h 119"/>
                <a:gd name="T30" fmla="*/ 53 w 163"/>
                <a:gd name="T31" fmla="*/ 20 h 119"/>
                <a:gd name="T32" fmla="*/ 33 w 163"/>
                <a:gd name="T33" fmla="*/ 0 h 119"/>
                <a:gd name="T34" fmla="*/ 13 w 163"/>
                <a:gd name="T35" fmla="*/ 20 h 119"/>
                <a:gd name="T36" fmla="*/ 23 w 163"/>
                <a:gd name="T37" fmla="*/ 37 h 119"/>
                <a:gd name="T38" fmla="*/ 0 w 163"/>
                <a:gd name="T39" fmla="*/ 119 h 119"/>
                <a:gd name="T40" fmla="*/ 45 w 163"/>
                <a:gd name="T41" fmla="*/ 119 h 119"/>
                <a:gd name="T42" fmla="*/ 66 w 163"/>
                <a:gd name="T43" fmla="*/ 119 h 119"/>
                <a:gd name="T44" fmla="*/ 97 w 163"/>
                <a:gd name="T45" fmla="*/ 119 h 119"/>
                <a:gd name="T46" fmla="*/ 120 w 163"/>
                <a:gd name="T47" fmla="*/ 119 h 119"/>
                <a:gd name="T48" fmla="*/ 163 w 163"/>
                <a:gd name="T49" fmla="*/ 119 h 119"/>
                <a:gd name="T50" fmla="*/ 140 w 163"/>
                <a:gd name="T51" fmla="*/ 3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119">
                  <a:moveTo>
                    <a:pt x="140" y="37"/>
                  </a:moveTo>
                  <a:cubicBezTo>
                    <a:pt x="146" y="33"/>
                    <a:pt x="150" y="27"/>
                    <a:pt x="150" y="20"/>
                  </a:cubicBezTo>
                  <a:cubicBezTo>
                    <a:pt x="150" y="9"/>
                    <a:pt x="141" y="0"/>
                    <a:pt x="130" y="0"/>
                  </a:cubicBezTo>
                  <a:cubicBezTo>
                    <a:pt x="119" y="0"/>
                    <a:pt x="110" y="9"/>
                    <a:pt x="110" y="20"/>
                  </a:cubicBezTo>
                  <a:cubicBezTo>
                    <a:pt x="110" y="27"/>
                    <a:pt x="114" y="33"/>
                    <a:pt x="120" y="37"/>
                  </a:cubicBezTo>
                  <a:cubicBezTo>
                    <a:pt x="116" y="40"/>
                    <a:pt x="113" y="46"/>
                    <a:pt x="109" y="52"/>
                  </a:cubicBezTo>
                  <a:cubicBezTo>
                    <a:pt x="106" y="43"/>
                    <a:pt x="102" y="35"/>
                    <a:pt x="97" y="30"/>
                  </a:cubicBezTo>
                  <a:cubicBezTo>
                    <a:pt x="82" y="37"/>
                    <a:pt x="82" y="37"/>
                    <a:pt x="82" y="37"/>
                  </a:cubicBezTo>
                  <a:cubicBezTo>
                    <a:pt x="97" y="67"/>
                    <a:pt x="97" y="67"/>
                    <a:pt x="97" y="67"/>
                  </a:cubicBezTo>
                  <a:cubicBezTo>
                    <a:pt x="82" y="82"/>
                    <a:pt x="82" y="82"/>
                    <a:pt x="82" y="82"/>
                  </a:cubicBezTo>
                  <a:cubicBezTo>
                    <a:pt x="67" y="67"/>
                    <a:pt x="67" y="67"/>
                    <a:pt x="67" y="67"/>
                  </a:cubicBezTo>
                  <a:cubicBezTo>
                    <a:pt x="82" y="37"/>
                    <a:pt x="82" y="37"/>
                    <a:pt x="82" y="37"/>
                  </a:cubicBezTo>
                  <a:cubicBezTo>
                    <a:pt x="68" y="30"/>
                    <a:pt x="68" y="30"/>
                    <a:pt x="68" y="30"/>
                  </a:cubicBezTo>
                  <a:cubicBezTo>
                    <a:pt x="63" y="35"/>
                    <a:pt x="58" y="43"/>
                    <a:pt x="55" y="53"/>
                  </a:cubicBezTo>
                  <a:cubicBezTo>
                    <a:pt x="51" y="46"/>
                    <a:pt x="48" y="40"/>
                    <a:pt x="43" y="37"/>
                  </a:cubicBezTo>
                  <a:cubicBezTo>
                    <a:pt x="49" y="33"/>
                    <a:pt x="53" y="27"/>
                    <a:pt x="53" y="20"/>
                  </a:cubicBezTo>
                  <a:cubicBezTo>
                    <a:pt x="53" y="9"/>
                    <a:pt x="44" y="0"/>
                    <a:pt x="33" y="0"/>
                  </a:cubicBezTo>
                  <a:cubicBezTo>
                    <a:pt x="22" y="0"/>
                    <a:pt x="13" y="9"/>
                    <a:pt x="13" y="20"/>
                  </a:cubicBezTo>
                  <a:cubicBezTo>
                    <a:pt x="13" y="27"/>
                    <a:pt x="17" y="33"/>
                    <a:pt x="23" y="37"/>
                  </a:cubicBezTo>
                  <a:cubicBezTo>
                    <a:pt x="10" y="48"/>
                    <a:pt x="0" y="81"/>
                    <a:pt x="0" y="119"/>
                  </a:cubicBezTo>
                  <a:cubicBezTo>
                    <a:pt x="45" y="119"/>
                    <a:pt x="45" y="119"/>
                    <a:pt x="45" y="119"/>
                  </a:cubicBezTo>
                  <a:cubicBezTo>
                    <a:pt x="66" y="119"/>
                    <a:pt x="66" y="119"/>
                    <a:pt x="66" y="119"/>
                  </a:cubicBezTo>
                  <a:cubicBezTo>
                    <a:pt x="97" y="119"/>
                    <a:pt x="97" y="119"/>
                    <a:pt x="97" y="119"/>
                  </a:cubicBezTo>
                  <a:cubicBezTo>
                    <a:pt x="120" y="119"/>
                    <a:pt x="120" y="119"/>
                    <a:pt x="120" y="119"/>
                  </a:cubicBezTo>
                  <a:cubicBezTo>
                    <a:pt x="163" y="119"/>
                    <a:pt x="163" y="119"/>
                    <a:pt x="163" y="119"/>
                  </a:cubicBezTo>
                  <a:cubicBezTo>
                    <a:pt x="163" y="81"/>
                    <a:pt x="154" y="48"/>
                    <a:pt x="140"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entury Gothic" panose="020B0502020202020204" pitchFamily="34" charset="0"/>
              </a:endParaRPr>
            </a:p>
          </p:txBody>
        </p:sp>
        <p:sp>
          <p:nvSpPr>
            <p:cNvPr id="20" name="Freeform 23"/>
            <p:cNvSpPr/>
            <p:nvPr/>
          </p:nvSpPr>
          <p:spPr bwMode="auto">
            <a:xfrm>
              <a:off x="3675069" y="4055396"/>
              <a:ext cx="127939" cy="129314"/>
            </a:xfrm>
            <a:custGeom>
              <a:avLst/>
              <a:gdLst>
                <a:gd name="T0" fmla="*/ 11 w 45"/>
                <a:gd name="T1" fmla="*/ 42 h 45"/>
                <a:gd name="T2" fmla="*/ 8 w 45"/>
                <a:gd name="T3" fmla="*/ 45 h 45"/>
                <a:gd name="T4" fmla="*/ 37 w 45"/>
                <a:gd name="T5" fmla="*/ 45 h 45"/>
                <a:gd name="T6" fmla="*/ 33 w 45"/>
                <a:gd name="T7" fmla="*/ 42 h 45"/>
                <a:gd name="T8" fmla="*/ 45 w 45"/>
                <a:gd name="T9" fmla="*/ 22 h 45"/>
                <a:gd name="T10" fmla="*/ 22 w 45"/>
                <a:gd name="T11" fmla="*/ 0 h 45"/>
                <a:gd name="T12" fmla="*/ 0 w 45"/>
                <a:gd name="T13" fmla="*/ 22 h 45"/>
                <a:gd name="T14" fmla="*/ 11 w 45"/>
                <a:gd name="T15" fmla="*/ 4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entury Gothic" panose="020B0502020202020204" pitchFamily="34" charset="0"/>
              </a:endParaRPr>
            </a:p>
          </p:txBody>
        </p:sp>
      </p:grpSp>
      <p:sp>
        <p:nvSpPr>
          <p:cNvPr id="17" name="Oval 196"/>
          <p:cNvSpPr>
            <a:spLocks noChangeArrowheads="1"/>
          </p:cNvSpPr>
          <p:nvPr/>
        </p:nvSpPr>
        <p:spPr bwMode="auto">
          <a:xfrm rot="16850328" flipH="1">
            <a:off x="4060361" y="4540631"/>
            <a:ext cx="235766" cy="253114"/>
          </a:xfrm>
          <a:prstGeom prst="triangle">
            <a:avLst/>
          </a:prstGeom>
          <a:solidFill>
            <a:srgbClr val="E94C65"/>
          </a:solidFill>
          <a:ln w="9525">
            <a:noFill/>
            <a:round/>
          </a:ln>
        </p:spPr>
        <p:txBody>
          <a:bodyPr vert="horz" wrap="square" lIns="91440" tIns="45720" rIns="91440" bIns="45720" numCol="1" anchor="t" anchorCtr="0" compatLnSpc="1"/>
          <a:lstStyle/>
          <a:p>
            <a:endParaRPr lang="zh-CN" altLang="en-US" sz="2000">
              <a:latin typeface="Century Gothic" panose="020B0502020202020204" pitchFamily="34" charset="0"/>
            </a:endParaRPr>
          </a:p>
        </p:txBody>
      </p:sp>
      <p:sp>
        <p:nvSpPr>
          <p:cNvPr id="21" name="矩形 20"/>
          <p:cNvSpPr/>
          <p:nvPr/>
        </p:nvSpPr>
        <p:spPr>
          <a:xfrm>
            <a:off x="1800849" y="3814432"/>
            <a:ext cx="1107996" cy="461665"/>
          </a:xfrm>
          <a:prstGeom prst="rect">
            <a:avLst/>
          </a:prstGeom>
          <a:ln>
            <a:noFill/>
          </a:ln>
        </p:spPr>
        <p:txBody>
          <a:bodyPr wrap="none">
            <a:spAutoFit/>
          </a:bodyPr>
          <a:lstStyle/>
          <a:p>
            <a:r>
              <a:rPr lang="zh-CN" altLang="en-US" sz="2400" dirty="0">
                <a:solidFill>
                  <a:srgbClr val="E94C65"/>
                </a:solidFill>
                <a:latin typeface="Century Gothic" panose="020B0502020202020204" pitchFamily="34" charset="0"/>
                <a:ea typeface="汉仪特细等线简" panose="02010604000101010101" pitchFamily="2" charset="-122"/>
              </a:rPr>
              <a:t>小标题</a:t>
            </a:r>
          </a:p>
        </p:txBody>
      </p:sp>
      <p:sp>
        <p:nvSpPr>
          <p:cNvPr id="22" name="文本框 21"/>
          <p:cNvSpPr txBox="1"/>
          <p:nvPr/>
        </p:nvSpPr>
        <p:spPr>
          <a:xfrm>
            <a:off x="1806358" y="4331349"/>
            <a:ext cx="1888490" cy="923330"/>
          </a:xfrm>
          <a:prstGeom prst="rect">
            <a:avLst/>
          </a:prstGeom>
          <a:noFill/>
        </p:spPr>
        <p:txBody>
          <a:bodyPr wrap="square" rtlCol="0">
            <a:spAutoFit/>
          </a:bodyPr>
          <a:lstStyle/>
          <a:p>
            <a:r>
              <a:rPr lang="zh-CN" altLang="en-US" dirty="0">
                <a:solidFill>
                  <a:srgbClr val="516D82"/>
                </a:solidFill>
                <a:latin typeface="微软雅黑" panose="020B0503020204020204" pitchFamily="34" charset="-122"/>
                <a:ea typeface="微软雅黑" panose="020B0503020204020204" pitchFamily="34" charset="-122"/>
              </a:rPr>
              <a:t>此处输入文字</a:t>
            </a:r>
            <a:endParaRPr lang="en-US" altLang="zh-CN" dirty="0">
              <a:solidFill>
                <a:srgbClr val="516D82"/>
              </a:solidFill>
              <a:latin typeface="微软雅黑" panose="020B0503020204020204" pitchFamily="34" charset="-122"/>
              <a:ea typeface="微软雅黑" panose="020B0503020204020204" pitchFamily="34" charset="-122"/>
            </a:endParaRPr>
          </a:p>
          <a:p>
            <a:r>
              <a:rPr lang="zh-CN" altLang="en-US" dirty="0">
                <a:solidFill>
                  <a:srgbClr val="516D82"/>
                </a:solidFill>
                <a:latin typeface="微软雅黑" panose="020B0503020204020204" pitchFamily="34" charset="-122"/>
                <a:ea typeface="微软雅黑" panose="020B0503020204020204" pitchFamily="34" charset="-122"/>
              </a:rPr>
              <a:t>此处输入文字</a:t>
            </a:r>
            <a:endParaRPr lang="en-US" altLang="zh-CN" dirty="0">
              <a:solidFill>
                <a:srgbClr val="516D82"/>
              </a:solidFill>
              <a:latin typeface="微软雅黑" panose="020B0503020204020204" pitchFamily="34" charset="-122"/>
              <a:ea typeface="微软雅黑" panose="020B0503020204020204" pitchFamily="34" charset="-122"/>
            </a:endParaRPr>
          </a:p>
          <a:p>
            <a:r>
              <a:rPr lang="zh-CN" altLang="en-US" dirty="0">
                <a:solidFill>
                  <a:srgbClr val="516D82"/>
                </a:solidFill>
                <a:latin typeface="微软雅黑" panose="020B0503020204020204" pitchFamily="34" charset="-122"/>
                <a:ea typeface="微软雅黑" panose="020B0503020204020204" pitchFamily="34" charset="-122"/>
              </a:rPr>
              <a:t>此处输入文字</a:t>
            </a:r>
            <a:r>
              <a:rPr lang="en-US" altLang="zh-CN" dirty="0">
                <a:solidFill>
                  <a:srgbClr val="516D82"/>
                </a:solidFill>
                <a:latin typeface="微软雅黑" panose="020B0503020204020204" pitchFamily="34" charset="-122"/>
                <a:ea typeface="微软雅黑" panose="020B0503020204020204" pitchFamily="34" charset="-122"/>
              </a:rPr>
              <a:t>  </a:t>
            </a:r>
            <a:endParaRPr lang="zh-CN" altLang="en-US" dirty="0">
              <a:solidFill>
                <a:srgbClr val="516D82"/>
              </a:solidFill>
              <a:latin typeface="微软雅黑" panose="020B0503020204020204" pitchFamily="34" charset="-122"/>
              <a:ea typeface="微软雅黑" panose="020B0503020204020204" pitchFamily="34" charset="-122"/>
            </a:endParaRPr>
          </a:p>
        </p:txBody>
      </p:sp>
      <p:sp>
        <p:nvSpPr>
          <p:cNvPr id="23" name="Freeform 195"/>
          <p:cNvSpPr/>
          <p:nvPr/>
        </p:nvSpPr>
        <p:spPr bwMode="auto">
          <a:xfrm flipV="1">
            <a:off x="8124112" y="3814432"/>
            <a:ext cx="2623296" cy="304675"/>
          </a:xfrm>
          <a:custGeom>
            <a:avLst/>
            <a:gdLst/>
            <a:ahLst/>
            <a:cxnLst>
              <a:cxn ang="0">
                <a:pos x="5" y="158"/>
              </a:cxn>
              <a:cxn ang="0">
                <a:pos x="0" y="153"/>
              </a:cxn>
              <a:cxn ang="0">
                <a:pos x="151" y="0"/>
              </a:cxn>
              <a:cxn ang="0">
                <a:pos x="1061" y="0"/>
              </a:cxn>
              <a:cxn ang="0">
                <a:pos x="1061" y="9"/>
              </a:cxn>
              <a:cxn ang="0">
                <a:pos x="156" y="9"/>
              </a:cxn>
              <a:cxn ang="0">
                <a:pos x="5" y="158"/>
              </a:cxn>
            </a:cxnLst>
            <a:rect l="0" t="0" r="r" b="b"/>
            <a:pathLst>
              <a:path w="1061" h="158">
                <a:moveTo>
                  <a:pt x="5" y="158"/>
                </a:moveTo>
                <a:lnTo>
                  <a:pt x="0" y="153"/>
                </a:lnTo>
                <a:lnTo>
                  <a:pt x="151" y="0"/>
                </a:lnTo>
                <a:lnTo>
                  <a:pt x="1061" y="0"/>
                </a:lnTo>
                <a:lnTo>
                  <a:pt x="1061" y="9"/>
                </a:lnTo>
                <a:lnTo>
                  <a:pt x="156" y="9"/>
                </a:lnTo>
                <a:lnTo>
                  <a:pt x="5" y="158"/>
                </a:lnTo>
                <a:close/>
              </a:path>
            </a:pathLst>
          </a:custGeom>
          <a:solidFill>
            <a:schemeClr val="bg1">
              <a:lumMod val="65000"/>
              <a:alpha val="70000"/>
            </a:schemeClr>
          </a:solidFill>
          <a:ln w="9525">
            <a:noFill/>
            <a:round/>
          </a:ln>
        </p:spPr>
        <p:txBody>
          <a:bodyPr vert="horz" wrap="square" lIns="91440" tIns="45720" rIns="91440" bIns="45720" numCol="1" anchor="t" anchorCtr="0" compatLnSpc="1"/>
          <a:lstStyle/>
          <a:p>
            <a:endParaRPr lang="zh-CN" altLang="en-US" sz="2000">
              <a:latin typeface="Century Gothic" panose="020B0502020202020204" pitchFamily="34" charset="0"/>
            </a:endParaRPr>
          </a:p>
        </p:txBody>
      </p:sp>
      <p:grpSp>
        <p:nvGrpSpPr>
          <p:cNvPr id="24" name="组合 23"/>
          <p:cNvGrpSpPr/>
          <p:nvPr/>
        </p:nvGrpSpPr>
        <p:grpSpPr>
          <a:xfrm>
            <a:off x="5504536" y="3289491"/>
            <a:ext cx="2666547" cy="1705853"/>
            <a:chOff x="4361536" y="2946591"/>
            <a:chExt cx="2666547" cy="1705853"/>
          </a:xfrm>
          <a:solidFill>
            <a:schemeClr val="bg1">
              <a:lumMod val="65000"/>
            </a:schemeClr>
          </a:solidFill>
        </p:grpSpPr>
        <p:grpSp>
          <p:nvGrpSpPr>
            <p:cNvPr id="25" name="组合 24"/>
            <p:cNvGrpSpPr/>
            <p:nvPr/>
          </p:nvGrpSpPr>
          <p:grpSpPr>
            <a:xfrm>
              <a:off x="4361536" y="2946591"/>
              <a:ext cx="2378565" cy="1705853"/>
              <a:chOff x="4361536" y="2946591"/>
              <a:chExt cx="2378565" cy="1705853"/>
            </a:xfrm>
            <a:grpFill/>
          </p:grpSpPr>
          <p:sp>
            <p:nvSpPr>
              <p:cNvPr id="27" name="Freeform 11"/>
              <p:cNvSpPr/>
              <p:nvPr/>
            </p:nvSpPr>
            <p:spPr bwMode="auto">
              <a:xfrm>
                <a:off x="4361536" y="2946591"/>
                <a:ext cx="2378565" cy="1705853"/>
              </a:xfrm>
              <a:custGeom>
                <a:avLst/>
                <a:gdLst>
                  <a:gd name="T0" fmla="*/ 0 w 834"/>
                  <a:gd name="T1" fmla="*/ 336 h 598"/>
                  <a:gd name="T2" fmla="*/ 85 w 834"/>
                  <a:gd name="T3" fmla="*/ 430 h 598"/>
                  <a:gd name="T4" fmla="*/ 269 w 834"/>
                  <a:gd name="T5" fmla="*/ 550 h 598"/>
                  <a:gd name="T6" fmla="*/ 514 w 834"/>
                  <a:gd name="T7" fmla="*/ 587 h 598"/>
                  <a:gd name="T8" fmla="*/ 731 w 834"/>
                  <a:gd name="T9" fmla="*/ 481 h 598"/>
                  <a:gd name="T10" fmla="*/ 739 w 834"/>
                  <a:gd name="T11" fmla="*/ 472 h 598"/>
                  <a:gd name="T12" fmla="*/ 815 w 834"/>
                  <a:gd name="T13" fmla="*/ 335 h 598"/>
                  <a:gd name="T14" fmla="*/ 829 w 834"/>
                  <a:gd name="T15" fmla="*/ 188 h 598"/>
                  <a:gd name="T16" fmla="*/ 796 w 834"/>
                  <a:gd name="T17" fmla="*/ 72 h 598"/>
                  <a:gd name="T18" fmla="*/ 732 w 834"/>
                  <a:gd name="T19" fmla="*/ 11 h 598"/>
                  <a:gd name="T20" fmla="*/ 660 w 834"/>
                  <a:gd name="T21" fmla="*/ 6 h 598"/>
                  <a:gd name="T22" fmla="*/ 590 w 834"/>
                  <a:gd name="T23" fmla="*/ 34 h 598"/>
                  <a:gd name="T24" fmla="*/ 527 w 834"/>
                  <a:gd name="T25" fmla="*/ 77 h 598"/>
                  <a:gd name="T26" fmla="*/ 469 w 834"/>
                  <a:gd name="T27" fmla="*/ 130 h 598"/>
                  <a:gd name="T28" fmla="*/ 465 w 834"/>
                  <a:gd name="T29" fmla="*/ 135 h 598"/>
                  <a:gd name="T30" fmla="*/ 373 w 834"/>
                  <a:gd name="T31" fmla="*/ 235 h 598"/>
                  <a:gd name="T32" fmla="*/ 244 w 834"/>
                  <a:gd name="T33" fmla="*/ 317 h 598"/>
                  <a:gd name="T34" fmla="*/ 98 w 834"/>
                  <a:gd name="T35" fmla="*/ 346 h 598"/>
                  <a:gd name="T36" fmla="*/ 0 w 834"/>
                  <a:gd name="T37" fmla="*/ 336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4" h="598">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entury Gothic" panose="020B0502020202020204" pitchFamily="34" charset="0"/>
                </a:endParaRPr>
              </a:p>
            </p:txBody>
          </p:sp>
          <p:sp>
            <p:nvSpPr>
              <p:cNvPr id="28" name="Freeform 24"/>
              <p:cNvSpPr/>
              <p:nvPr/>
            </p:nvSpPr>
            <p:spPr bwMode="auto">
              <a:xfrm>
                <a:off x="6070141" y="3234111"/>
                <a:ext cx="339796" cy="397575"/>
              </a:xfrm>
              <a:custGeom>
                <a:avLst/>
                <a:gdLst>
                  <a:gd name="T0" fmla="*/ 0 w 247"/>
                  <a:gd name="T1" fmla="*/ 123 h 289"/>
                  <a:gd name="T2" fmla="*/ 0 w 247"/>
                  <a:gd name="T3" fmla="*/ 289 h 289"/>
                  <a:gd name="T4" fmla="*/ 83 w 247"/>
                  <a:gd name="T5" fmla="*/ 289 h 289"/>
                  <a:gd name="T6" fmla="*/ 83 w 247"/>
                  <a:gd name="T7" fmla="*/ 284 h 289"/>
                  <a:gd name="T8" fmla="*/ 83 w 247"/>
                  <a:gd name="T9" fmla="*/ 284 h 289"/>
                  <a:gd name="T10" fmla="*/ 83 w 247"/>
                  <a:gd name="T11" fmla="*/ 164 h 289"/>
                  <a:gd name="T12" fmla="*/ 164 w 247"/>
                  <a:gd name="T13" fmla="*/ 164 h 289"/>
                  <a:gd name="T14" fmla="*/ 164 w 247"/>
                  <a:gd name="T15" fmla="*/ 284 h 289"/>
                  <a:gd name="T16" fmla="*/ 166 w 247"/>
                  <a:gd name="T17" fmla="*/ 284 h 289"/>
                  <a:gd name="T18" fmla="*/ 166 w 247"/>
                  <a:gd name="T19" fmla="*/ 289 h 289"/>
                  <a:gd name="T20" fmla="*/ 247 w 247"/>
                  <a:gd name="T21" fmla="*/ 289 h 289"/>
                  <a:gd name="T22" fmla="*/ 247 w 247"/>
                  <a:gd name="T23" fmla="*/ 123 h 289"/>
                  <a:gd name="T24" fmla="*/ 124 w 247"/>
                  <a:gd name="T25" fmla="*/ 0 h 289"/>
                  <a:gd name="T26" fmla="*/ 0 w 247"/>
                  <a:gd name="T27" fmla="*/ 12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89">
                    <a:moveTo>
                      <a:pt x="0" y="123"/>
                    </a:moveTo>
                    <a:lnTo>
                      <a:pt x="0" y="289"/>
                    </a:lnTo>
                    <a:lnTo>
                      <a:pt x="83" y="289"/>
                    </a:lnTo>
                    <a:lnTo>
                      <a:pt x="83" y="284"/>
                    </a:lnTo>
                    <a:lnTo>
                      <a:pt x="83" y="284"/>
                    </a:lnTo>
                    <a:lnTo>
                      <a:pt x="83" y="164"/>
                    </a:lnTo>
                    <a:lnTo>
                      <a:pt x="164" y="164"/>
                    </a:lnTo>
                    <a:lnTo>
                      <a:pt x="164" y="284"/>
                    </a:lnTo>
                    <a:lnTo>
                      <a:pt x="166" y="284"/>
                    </a:lnTo>
                    <a:lnTo>
                      <a:pt x="166" y="289"/>
                    </a:lnTo>
                    <a:lnTo>
                      <a:pt x="247" y="289"/>
                    </a:lnTo>
                    <a:lnTo>
                      <a:pt x="247" y="123"/>
                    </a:lnTo>
                    <a:lnTo>
                      <a:pt x="124" y="0"/>
                    </a:lnTo>
                    <a:lnTo>
                      <a:pt x="0"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entury Gothic" panose="020B0502020202020204" pitchFamily="34" charset="0"/>
                </a:endParaRPr>
              </a:p>
            </p:txBody>
          </p:sp>
          <p:sp>
            <p:nvSpPr>
              <p:cNvPr id="29" name="Freeform 25"/>
              <p:cNvSpPr/>
              <p:nvPr/>
            </p:nvSpPr>
            <p:spPr bwMode="auto">
              <a:xfrm>
                <a:off x="5984848" y="3154321"/>
                <a:ext cx="510381" cy="280641"/>
              </a:xfrm>
              <a:custGeom>
                <a:avLst/>
                <a:gdLst>
                  <a:gd name="T0" fmla="*/ 176 w 179"/>
                  <a:gd name="T1" fmla="*/ 83 h 98"/>
                  <a:gd name="T2" fmla="*/ 96 w 179"/>
                  <a:gd name="T3" fmla="*/ 3 h 98"/>
                  <a:gd name="T4" fmla="*/ 83 w 179"/>
                  <a:gd name="T5" fmla="*/ 3 h 98"/>
                  <a:gd name="T6" fmla="*/ 4 w 179"/>
                  <a:gd name="T7" fmla="*/ 83 h 98"/>
                  <a:gd name="T8" fmla="*/ 4 w 179"/>
                  <a:gd name="T9" fmla="*/ 95 h 98"/>
                  <a:gd name="T10" fmla="*/ 16 w 179"/>
                  <a:gd name="T11" fmla="*/ 95 h 98"/>
                  <a:gd name="T12" fmla="*/ 19 w 179"/>
                  <a:gd name="T13" fmla="*/ 94 h 98"/>
                  <a:gd name="T14" fmla="*/ 90 w 179"/>
                  <a:gd name="T15" fmla="*/ 22 h 98"/>
                  <a:gd name="T16" fmla="*/ 161 w 179"/>
                  <a:gd name="T17" fmla="*/ 94 h 98"/>
                  <a:gd name="T18" fmla="*/ 164 w 179"/>
                  <a:gd name="T19" fmla="*/ 95 h 98"/>
                  <a:gd name="T20" fmla="*/ 169 w 179"/>
                  <a:gd name="T21" fmla="*/ 98 h 98"/>
                  <a:gd name="T22" fmla="*/ 176 w 179"/>
                  <a:gd name="T23" fmla="*/ 95 h 98"/>
                  <a:gd name="T24" fmla="*/ 176 w 179"/>
                  <a:gd name="T25"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98">
                    <a:moveTo>
                      <a:pt x="176" y="83"/>
                    </a:moveTo>
                    <a:cubicBezTo>
                      <a:pt x="96" y="3"/>
                      <a:pt x="96" y="3"/>
                      <a:pt x="96" y="3"/>
                    </a:cubicBezTo>
                    <a:cubicBezTo>
                      <a:pt x="93" y="0"/>
                      <a:pt x="87" y="0"/>
                      <a:pt x="83" y="3"/>
                    </a:cubicBezTo>
                    <a:cubicBezTo>
                      <a:pt x="4" y="83"/>
                      <a:pt x="4" y="83"/>
                      <a:pt x="4" y="83"/>
                    </a:cubicBezTo>
                    <a:cubicBezTo>
                      <a:pt x="0" y="86"/>
                      <a:pt x="0" y="92"/>
                      <a:pt x="4" y="95"/>
                    </a:cubicBezTo>
                    <a:cubicBezTo>
                      <a:pt x="7" y="98"/>
                      <a:pt x="12" y="98"/>
                      <a:pt x="16" y="95"/>
                    </a:cubicBezTo>
                    <a:cubicBezTo>
                      <a:pt x="17" y="95"/>
                      <a:pt x="18" y="94"/>
                      <a:pt x="19" y="94"/>
                    </a:cubicBezTo>
                    <a:cubicBezTo>
                      <a:pt x="90" y="22"/>
                      <a:pt x="90" y="22"/>
                      <a:pt x="90" y="22"/>
                    </a:cubicBezTo>
                    <a:cubicBezTo>
                      <a:pt x="161" y="94"/>
                      <a:pt x="161" y="94"/>
                      <a:pt x="161" y="94"/>
                    </a:cubicBezTo>
                    <a:cubicBezTo>
                      <a:pt x="162" y="94"/>
                      <a:pt x="163" y="95"/>
                      <a:pt x="164" y="95"/>
                    </a:cubicBezTo>
                    <a:cubicBezTo>
                      <a:pt x="165" y="97"/>
                      <a:pt x="167" y="98"/>
                      <a:pt x="169" y="98"/>
                    </a:cubicBezTo>
                    <a:cubicBezTo>
                      <a:pt x="172" y="98"/>
                      <a:pt x="174" y="97"/>
                      <a:pt x="176" y="95"/>
                    </a:cubicBezTo>
                    <a:cubicBezTo>
                      <a:pt x="179" y="92"/>
                      <a:pt x="179" y="86"/>
                      <a:pt x="17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entury Gothic" panose="020B0502020202020204" pitchFamily="34" charset="0"/>
                </a:endParaRPr>
              </a:p>
            </p:txBody>
          </p:sp>
        </p:grpSp>
        <p:sp>
          <p:nvSpPr>
            <p:cNvPr id="26" name="Oval 196"/>
            <p:cNvSpPr>
              <a:spLocks noChangeArrowheads="1"/>
            </p:cNvSpPr>
            <p:nvPr/>
          </p:nvSpPr>
          <p:spPr bwMode="auto">
            <a:xfrm rot="5080281">
              <a:off x="6710719" y="3312850"/>
              <a:ext cx="317364" cy="317364"/>
            </a:xfrm>
            <a:prstGeom prst="triangle">
              <a:avLst/>
            </a:prstGeom>
            <a:grpFill/>
            <a:ln w="9525">
              <a:noFill/>
              <a:round/>
            </a:ln>
          </p:spPr>
          <p:txBody>
            <a:bodyPr vert="horz" wrap="square" lIns="91440" tIns="45720" rIns="91440" bIns="45720" numCol="1" anchor="t" anchorCtr="0" compatLnSpc="1"/>
            <a:lstStyle/>
            <a:p>
              <a:endParaRPr lang="zh-CN" altLang="en-US" sz="2000">
                <a:latin typeface="Century Gothic" panose="020B0502020202020204" pitchFamily="34" charset="0"/>
              </a:endParaRPr>
            </a:p>
          </p:txBody>
        </p:sp>
      </p:grpSp>
      <p:sp>
        <p:nvSpPr>
          <p:cNvPr id="30" name="矩形 29"/>
          <p:cNvSpPr/>
          <p:nvPr/>
        </p:nvSpPr>
        <p:spPr>
          <a:xfrm>
            <a:off x="8492142" y="3594958"/>
            <a:ext cx="1107996" cy="461665"/>
          </a:xfrm>
          <a:prstGeom prst="rect">
            <a:avLst/>
          </a:prstGeom>
          <a:ln>
            <a:noFill/>
          </a:ln>
        </p:spPr>
        <p:txBody>
          <a:bodyPr wrap="none">
            <a:spAutoFit/>
          </a:bodyPr>
          <a:lstStyle/>
          <a:p>
            <a:r>
              <a:rPr lang="zh-CN" altLang="en-US" sz="2400" dirty="0">
                <a:solidFill>
                  <a:srgbClr val="A2A2A2"/>
                </a:solidFill>
                <a:latin typeface="Century Gothic" panose="020B0502020202020204" pitchFamily="34" charset="0"/>
                <a:ea typeface="汉仪特细等线简" panose="02010604000101010101" pitchFamily="2" charset="-122"/>
              </a:rPr>
              <a:t>小标题</a:t>
            </a:r>
          </a:p>
        </p:txBody>
      </p:sp>
      <p:sp>
        <p:nvSpPr>
          <p:cNvPr id="31" name="文本框 30"/>
          <p:cNvSpPr txBox="1"/>
          <p:nvPr/>
        </p:nvSpPr>
        <p:spPr>
          <a:xfrm>
            <a:off x="8492142" y="4188566"/>
            <a:ext cx="1888490" cy="923330"/>
          </a:xfrm>
          <a:prstGeom prst="rect">
            <a:avLst/>
          </a:prstGeom>
          <a:noFill/>
        </p:spPr>
        <p:txBody>
          <a:bodyPr wrap="square" rtlCol="0">
            <a:spAutoFit/>
          </a:bodyPr>
          <a:lstStyle/>
          <a:p>
            <a:r>
              <a:rPr lang="zh-CN" altLang="en-US" dirty="0">
                <a:solidFill>
                  <a:srgbClr val="516D82"/>
                </a:solidFill>
                <a:latin typeface="微软雅黑" panose="020B0503020204020204" pitchFamily="34" charset="-122"/>
                <a:ea typeface="微软雅黑" panose="020B0503020204020204" pitchFamily="34" charset="-122"/>
              </a:rPr>
              <a:t>此处输入文字</a:t>
            </a:r>
            <a:endParaRPr lang="en-US" altLang="zh-CN" dirty="0">
              <a:solidFill>
                <a:srgbClr val="516D82"/>
              </a:solidFill>
              <a:latin typeface="微软雅黑" panose="020B0503020204020204" pitchFamily="34" charset="-122"/>
              <a:ea typeface="微软雅黑" panose="020B0503020204020204" pitchFamily="34" charset="-122"/>
            </a:endParaRPr>
          </a:p>
          <a:p>
            <a:r>
              <a:rPr lang="zh-CN" altLang="en-US" dirty="0">
                <a:solidFill>
                  <a:srgbClr val="516D82"/>
                </a:solidFill>
                <a:latin typeface="微软雅黑" panose="020B0503020204020204" pitchFamily="34" charset="-122"/>
                <a:ea typeface="微软雅黑" panose="020B0503020204020204" pitchFamily="34" charset="-122"/>
              </a:rPr>
              <a:t>此处输入文字</a:t>
            </a:r>
            <a:endParaRPr lang="en-US" altLang="zh-CN" dirty="0">
              <a:solidFill>
                <a:srgbClr val="516D82"/>
              </a:solidFill>
              <a:latin typeface="微软雅黑" panose="020B0503020204020204" pitchFamily="34" charset="-122"/>
              <a:ea typeface="微软雅黑" panose="020B0503020204020204" pitchFamily="34" charset="-122"/>
            </a:endParaRPr>
          </a:p>
          <a:p>
            <a:r>
              <a:rPr lang="zh-CN" altLang="en-US" dirty="0">
                <a:solidFill>
                  <a:srgbClr val="516D82"/>
                </a:solidFill>
                <a:latin typeface="微软雅黑" panose="020B0503020204020204" pitchFamily="34" charset="-122"/>
                <a:ea typeface="微软雅黑" panose="020B0503020204020204" pitchFamily="34" charset="-122"/>
              </a:rPr>
              <a:t>此处输入文字</a:t>
            </a:r>
            <a:r>
              <a:rPr lang="en-US" altLang="zh-CN" dirty="0">
                <a:solidFill>
                  <a:srgbClr val="516D82"/>
                </a:solidFill>
                <a:latin typeface="微软雅黑" panose="020B0503020204020204" pitchFamily="34" charset="-122"/>
                <a:ea typeface="微软雅黑" panose="020B0503020204020204" pitchFamily="34" charset="-122"/>
              </a:rPr>
              <a:t> </a:t>
            </a:r>
            <a:endParaRPr lang="zh-CN" altLang="en-US" dirty="0">
              <a:solidFill>
                <a:srgbClr val="516D82"/>
              </a:solidFill>
              <a:latin typeface="微软雅黑" panose="020B0503020204020204" pitchFamily="34" charset="-122"/>
              <a:ea typeface="微软雅黑" panose="020B0503020204020204" pitchFamily="34" charset="-122"/>
            </a:endParaRPr>
          </a:p>
        </p:txBody>
      </p:sp>
      <p:sp>
        <p:nvSpPr>
          <p:cNvPr id="32" name="Freeform 195"/>
          <p:cNvSpPr/>
          <p:nvPr/>
        </p:nvSpPr>
        <p:spPr bwMode="auto">
          <a:xfrm>
            <a:off x="7726448" y="1718848"/>
            <a:ext cx="2690338" cy="400635"/>
          </a:xfrm>
          <a:custGeom>
            <a:avLst/>
            <a:gdLst/>
            <a:ahLst/>
            <a:cxnLst>
              <a:cxn ang="0">
                <a:pos x="5" y="158"/>
              </a:cxn>
              <a:cxn ang="0">
                <a:pos x="0" y="153"/>
              </a:cxn>
              <a:cxn ang="0">
                <a:pos x="151" y="0"/>
              </a:cxn>
              <a:cxn ang="0">
                <a:pos x="1061" y="0"/>
              </a:cxn>
              <a:cxn ang="0">
                <a:pos x="1061" y="9"/>
              </a:cxn>
              <a:cxn ang="0">
                <a:pos x="156" y="9"/>
              </a:cxn>
              <a:cxn ang="0">
                <a:pos x="5" y="158"/>
              </a:cxn>
            </a:cxnLst>
            <a:rect l="0" t="0" r="r" b="b"/>
            <a:pathLst>
              <a:path w="1061" h="158">
                <a:moveTo>
                  <a:pt x="5" y="158"/>
                </a:moveTo>
                <a:lnTo>
                  <a:pt x="0" y="153"/>
                </a:lnTo>
                <a:lnTo>
                  <a:pt x="151" y="0"/>
                </a:lnTo>
                <a:lnTo>
                  <a:pt x="1061" y="0"/>
                </a:lnTo>
                <a:lnTo>
                  <a:pt x="1061" y="9"/>
                </a:lnTo>
                <a:lnTo>
                  <a:pt x="156" y="9"/>
                </a:lnTo>
                <a:lnTo>
                  <a:pt x="5" y="158"/>
                </a:lnTo>
                <a:close/>
              </a:path>
            </a:pathLst>
          </a:custGeom>
          <a:solidFill>
            <a:srgbClr val="E94C65">
              <a:alpha val="70000"/>
            </a:srgbClr>
          </a:solidFill>
          <a:ln w="9525">
            <a:noFill/>
            <a:round/>
          </a:ln>
        </p:spPr>
        <p:txBody>
          <a:bodyPr vert="horz" wrap="square" lIns="91440" tIns="45720" rIns="91440" bIns="45720" numCol="1" anchor="t" anchorCtr="0" compatLnSpc="1"/>
          <a:lstStyle/>
          <a:p>
            <a:endParaRPr lang="zh-CN" altLang="en-US" sz="2000">
              <a:latin typeface="Century Gothic" panose="020B0502020202020204" pitchFamily="34" charset="0"/>
            </a:endParaRPr>
          </a:p>
        </p:txBody>
      </p:sp>
      <p:grpSp>
        <p:nvGrpSpPr>
          <p:cNvPr id="33" name="组合 32"/>
          <p:cNvGrpSpPr/>
          <p:nvPr/>
        </p:nvGrpSpPr>
        <p:grpSpPr>
          <a:xfrm>
            <a:off x="5690254" y="1923434"/>
            <a:ext cx="2074218" cy="1331666"/>
            <a:chOff x="4547254" y="1580534"/>
            <a:chExt cx="2074218" cy="1331666"/>
          </a:xfrm>
          <a:solidFill>
            <a:srgbClr val="EC667C"/>
          </a:solidFill>
        </p:grpSpPr>
        <p:grpSp>
          <p:nvGrpSpPr>
            <p:cNvPr id="34" name="组合 33"/>
            <p:cNvGrpSpPr/>
            <p:nvPr/>
          </p:nvGrpSpPr>
          <p:grpSpPr>
            <a:xfrm>
              <a:off x="4547254" y="1580534"/>
              <a:ext cx="1857179" cy="1331666"/>
              <a:chOff x="4547254" y="1580534"/>
              <a:chExt cx="1857179" cy="1331666"/>
            </a:xfrm>
            <a:grpFill/>
          </p:grpSpPr>
          <p:sp>
            <p:nvSpPr>
              <p:cNvPr id="36" name="Freeform 19"/>
              <p:cNvSpPr/>
              <p:nvPr/>
            </p:nvSpPr>
            <p:spPr bwMode="auto">
              <a:xfrm>
                <a:off x="4547254" y="1580534"/>
                <a:ext cx="1857179" cy="1331666"/>
              </a:xfrm>
              <a:custGeom>
                <a:avLst/>
                <a:gdLst>
                  <a:gd name="T0" fmla="*/ 0 w 651"/>
                  <a:gd name="T1" fmla="*/ 263 h 467"/>
                  <a:gd name="T2" fmla="*/ 66 w 651"/>
                  <a:gd name="T3" fmla="*/ 336 h 467"/>
                  <a:gd name="T4" fmla="*/ 209 w 651"/>
                  <a:gd name="T5" fmla="*/ 430 h 467"/>
                  <a:gd name="T6" fmla="*/ 401 w 651"/>
                  <a:gd name="T7" fmla="*/ 459 h 467"/>
                  <a:gd name="T8" fmla="*/ 570 w 651"/>
                  <a:gd name="T9" fmla="*/ 376 h 467"/>
                  <a:gd name="T10" fmla="*/ 577 w 651"/>
                  <a:gd name="T11" fmla="*/ 369 h 467"/>
                  <a:gd name="T12" fmla="*/ 636 w 651"/>
                  <a:gd name="T13" fmla="*/ 262 h 467"/>
                  <a:gd name="T14" fmla="*/ 648 w 651"/>
                  <a:gd name="T15" fmla="*/ 147 h 467"/>
                  <a:gd name="T16" fmla="*/ 621 w 651"/>
                  <a:gd name="T17" fmla="*/ 57 h 467"/>
                  <a:gd name="T18" fmla="*/ 572 w 651"/>
                  <a:gd name="T19" fmla="*/ 9 h 467"/>
                  <a:gd name="T20" fmla="*/ 515 w 651"/>
                  <a:gd name="T21" fmla="*/ 5 h 467"/>
                  <a:gd name="T22" fmla="*/ 461 w 651"/>
                  <a:gd name="T23" fmla="*/ 27 h 467"/>
                  <a:gd name="T24" fmla="*/ 411 w 651"/>
                  <a:gd name="T25" fmla="*/ 60 h 467"/>
                  <a:gd name="T26" fmla="*/ 366 w 651"/>
                  <a:gd name="T27" fmla="*/ 102 h 467"/>
                  <a:gd name="T28" fmla="*/ 363 w 651"/>
                  <a:gd name="T29" fmla="*/ 106 h 467"/>
                  <a:gd name="T30" fmla="*/ 291 w 651"/>
                  <a:gd name="T31" fmla="*/ 183 h 467"/>
                  <a:gd name="T32" fmla="*/ 191 w 651"/>
                  <a:gd name="T33" fmla="*/ 248 h 467"/>
                  <a:gd name="T34" fmla="*/ 76 w 651"/>
                  <a:gd name="T35" fmla="*/ 271 h 467"/>
                  <a:gd name="T36" fmla="*/ 0 w 651"/>
                  <a:gd name="T37" fmla="*/ 26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1" h="467">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entury Gothic" panose="020B0502020202020204" pitchFamily="34" charset="0"/>
                </a:endParaRPr>
              </a:p>
            </p:txBody>
          </p:sp>
          <p:sp>
            <p:nvSpPr>
              <p:cNvPr id="37" name="Freeform 28"/>
              <p:cNvSpPr>
                <a:spLocks noEditPoints="1"/>
              </p:cNvSpPr>
              <p:nvPr/>
            </p:nvSpPr>
            <p:spPr bwMode="auto">
              <a:xfrm>
                <a:off x="5836274" y="1785511"/>
                <a:ext cx="345298" cy="430590"/>
              </a:xfrm>
              <a:custGeom>
                <a:avLst/>
                <a:gdLst>
                  <a:gd name="T0" fmla="*/ 121 w 121"/>
                  <a:gd name="T1" fmla="*/ 26 h 151"/>
                  <a:gd name="T2" fmla="*/ 121 w 121"/>
                  <a:gd name="T3" fmla="*/ 23 h 151"/>
                  <a:gd name="T4" fmla="*/ 120 w 121"/>
                  <a:gd name="T5" fmla="*/ 22 h 151"/>
                  <a:gd name="T6" fmla="*/ 120 w 121"/>
                  <a:gd name="T7" fmla="*/ 22 h 151"/>
                  <a:gd name="T8" fmla="*/ 120 w 121"/>
                  <a:gd name="T9" fmla="*/ 11 h 151"/>
                  <a:gd name="T10" fmla="*/ 109 w 121"/>
                  <a:gd name="T11" fmla="*/ 0 h 151"/>
                  <a:gd name="T12" fmla="*/ 108 w 121"/>
                  <a:gd name="T13" fmla="*/ 0 h 151"/>
                  <a:gd name="T14" fmla="*/ 107 w 121"/>
                  <a:gd name="T15" fmla="*/ 0 h 151"/>
                  <a:gd name="T16" fmla="*/ 102 w 121"/>
                  <a:gd name="T17" fmla="*/ 0 h 151"/>
                  <a:gd name="T18" fmla="*/ 101 w 121"/>
                  <a:gd name="T19" fmla="*/ 0 h 151"/>
                  <a:gd name="T20" fmla="*/ 11 w 121"/>
                  <a:gd name="T21" fmla="*/ 1 h 151"/>
                  <a:gd name="T22" fmla="*/ 0 w 121"/>
                  <a:gd name="T23" fmla="*/ 12 h 151"/>
                  <a:gd name="T24" fmla="*/ 1 w 121"/>
                  <a:gd name="T25" fmla="*/ 141 h 151"/>
                  <a:gd name="T26" fmla="*/ 11 w 121"/>
                  <a:gd name="T27" fmla="*/ 151 h 151"/>
                  <a:gd name="T28" fmla="*/ 110 w 121"/>
                  <a:gd name="T29" fmla="*/ 151 h 151"/>
                  <a:gd name="T30" fmla="*/ 121 w 121"/>
                  <a:gd name="T31" fmla="*/ 140 h 151"/>
                  <a:gd name="T32" fmla="*/ 120 w 121"/>
                  <a:gd name="T33" fmla="*/ 39 h 151"/>
                  <a:gd name="T34" fmla="*/ 121 w 121"/>
                  <a:gd name="T35" fmla="*/ 38 h 151"/>
                  <a:gd name="T36" fmla="*/ 121 w 121"/>
                  <a:gd name="T37" fmla="*/ 31 h 151"/>
                  <a:gd name="T38" fmla="*/ 120 w 121"/>
                  <a:gd name="T39" fmla="*/ 30 h 151"/>
                  <a:gd name="T40" fmla="*/ 120 w 121"/>
                  <a:gd name="T41" fmla="*/ 27 h 151"/>
                  <a:gd name="T42" fmla="*/ 120 w 121"/>
                  <a:gd name="T43" fmla="*/ 27 h 151"/>
                  <a:gd name="T44" fmla="*/ 121 w 121"/>
                  <a:gd name="T45" fmla="*/ 26 h 151"/>
                  <a:gd name="T46" fmla="*/ 51 w 121"/>
                  <a:gd name="T47" fmla="*/ 148 h 151"/>
                  <a:gd name="T48" fmla="*/ 48 w 121"/>
                  <a:gd name="T49" fmla="*/ 144 h 151"/>
                  <a:gd name="T50" fmla="*/ 51 w 121"/>
                  <a:gd name="T51" fmla="*/ 140 h 151"/>
                  <a:gd name="T52" fmla="*/ 55 w 121"/>
                  <a:gd name="T53" fmla="*/ 144 h 151"/>
                  <a:gd name="T54" fmla="*/ 51 w 121"/>
                  <a:gd name="T55" fmla="*/ 148 h 151"/>
                  <a:gd name="T56" fmla="*/ 60 w 121"/>
                  <a:gd name="T57" fmla="*/ 148 h 151"/>
                  <a:gd name="T58" fmla="*/ 57 w 121"/>
                  <a:gd name="T59" fmla="*/ 144 h 151"/>
                  <a:gd name="T60" fmla="*/ 60 w 121"/>
                  <a:gd name="T61" fmla="*/ 140 h 151"/>
                  <a:gd name="T62" fmla="*/ 64 w 121"/>
                  <a:gd name="T63" fmla="*/ 144 h 151"/>
                  <a:gd name="T64" fmla="*/ 60 w 121"/>
                  <a:gd name="T65" fmla="*/ 148 h 151"/>
                  <a:gd name="T66" fmla="*/ 69 w 121"/>
                  <a:gd name="T67" fmla="*/ 148 h 151"/>
                  <a:gd name="T68" fmla="*/ 66 w 121"/>
                  <a:gd name="T69" fmla="*/ 144 h 151"/>
                  <a:gd name="T70" fmla="*/ 69 w 121"/>
                  <a:gd name="T71" fmla="*/ 140 h 151"/>
                  <a:gd name="T72" fmla="*/ 73 w 121"/>
                  <a:gd name="T73" fmla="*/ 144 h 151"/>
                  <a:gd name="T74" fmla="*/ 69 w 121"/>
                  <a:gd name="T75" fmla="*/ 148 h 151"/>
                  <a:gd name="T76" fmla="*/ 16 w 121"/>
                  <a:gd name="T77" fmla="*/ 139 h 151"/>
                  <a:gd name="T78" fmla="*/ 16 w 121"/>
                  <a:gd name="T79" fmla="*/ 19 h 151"/>
                  <a:gd name="T80" fmla="*/ 105 w 121"/>
                  <a:gd name="T81" fmla="*/ 19 h 151"/>
                  <a:gd name="T82" fmla="*/ 106 w 121"/>
                  <a:gd name="T83" fmla="*/ 138 h 151"/>
                  <a:gd name="T84" fmla="*/ 16 w 121"/>
                  <a:gd name="T85" fmla="*/ 13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151">
                    <a:moveTo>
                      <a:pt x="121" y="26"/>
                    </a:moveTo>
                    <a:cubicBezTo>
                      <a:pt x="121" y="23"/>
                      <a:pt x="121" y="23"/>
                      <a:pt x="121" y="23"/>
                    </a:cubicBezTo>
                    <a:cubicBezTo>
                      <a:pt x="120" y="22"/>
                      <a:pt x="120" y="22"/>
                      <a:pt x="120" y="22"/>
                    </a:cubicBezTo>
                    <a:cubicBezTo>
                      <a:pt x="120" y="22"/>
                      <a:pt x="120" y="22"/>
                      <a:pt x="120" y="22"/>
                    </a:cubicBezTo>
                    <a:cubicBezTo>
                      <a:pt x="120" y="11"/>
                      <a:pt x="120" y="11"/>
                      <a:pt x="120" y="11"/>
                    </a:cubicBezTo>
                    <a:cubicBezTo>
                      <a:pt x="120" y="5"/>
                      <a:pt x="115" y="0"/>
                      <a:pt x="109" y="0"/>
                    </a:cubicBezTo>
                    <a:cubicBezTo>
                      <a:pt x="108" y="0"/>
                      <a:pt x="108" y="0"/>
                      <a:pt x="108" y="0"/>
                    </a:cubicBezTo>
                    <a:cubicBezTo>
                      <a:pt x="108" y="0"/>
                      <a:pt x="107" y="0"/>
                      <a:pt x="107" y="0"/>
                    </a:cubicBezTo>
                    <a:cubicBezTo>
                      <a:pt x="102" y="0"/>
                      <a:pt x="102" y="0"/>
                      <a:pt x="102" y="0"/>
                    </a:cubicBezTo>
                    <a:cubicBezTo>
                      <a:pt x="102" y="0"/>
                      <a:pt x="101" y="0"/>
                      <a:pt x="101" y="0"/>
                    </a:cubicBezTo>
                    <a:cubicBezTo>
                      <a:pt x="11" y="1"/>
                      <a:pt x="11" y="1"/>
                      <a:pt x="11" y="1"/>
                    </a:cubicBezTo>
                    <a:cubicBezTo>
                      <a:pt x="5" y="1"/>
                      <a:pt x="0" y="6"/>
                      <a:pt x="0" y="12"/>
                    </a:cubicBezTo>
                    <a:cubicBezTo>
                      <a:pt x="1" y="141"/>
                      <a:pt x="1" y="141"/>
                      <a:pt x="1" y="141"/>
                    </a:cubicBezTo>
                    <a:cubicBezTo>
                      <a:pt x="1" y="147"/>
                      <a:pt x="5" y="151"/>
                      <a:pt x="11" y="151"/>
                    </a:cubicBezTo>
                    <a:cubicBezTo>
                      <a:pt x="110" y="151"/>
                      <a:pt x="110" y="151"/>
                      <a:pt x="110" y="151"/>
                    </a:cubicBezTo>
                    <a:cubicBezTo>
                      <a:pt x="116" y="151"/>
                      <a:pt x="121" y="146"/>
                      <a:pt x="121" y="140"/>
                    </a:cubicBezTo>
                    <a:cubicBezTo>
                      <a:pt x="120" y="39"/>
                      <a:pt x="120" y="39"/>
                      <a:pt x="120" y="39"/>
                    </a:cubicBezTo>
                    <a:cubicBezTo>
                      <a:pt x="120" y="39"/>
                      <a:pt x="121" y="38"/>
                      <a:pt x="121" y="38"/>
                    </a:cubicBezTo>
                    <a:cubicBezTo>
                      <a:pt x="121" y="31"/>
                      <a:pt x="121" y="31"/>
                      <a:pt x="121" y="31"/>
                    </a:cubicBezTo>
                    <a:cubicBezTo>
                      <a:pt x="121" y="31"/>
                      <a:pt x="120" y="30"/>
                      <a:pt x="120" y="30"/>
                    </a:cubicBezTo>
                    <a:cubicBezTo>
                      <a:pt x="120" y="27"/>
                      <a:pt x="120" y="27"/>
                      <a:pt x="120" y="27"/>
                    </a:cubicBezTo>
                    <a:cubicBezTo>
                      <a:pt x="120" y="27"/>
                      <a:pt x="120" y="27"/>
                      <a:pt x="120" y="27"/>
                    </a:cubicBezTo>
                    <a:lnTo>
                      <a:pt x="121" y="26"/>
                    </a:lnTo>
                    <a:close/>
                    <a:moveTo>
                      <a:pt x="51" y="148"/>
                    </a:moveTo>
                    <a:cubicBezTo>
                      <a:pt x="49" y="148"/>
                      <a:pt x="48" y="146"/>
                      <a:pt x="48" y="144"/>
                    </a:cubicBezTo>
                    <a:cubicBezTo>
                      <a:pt x="48" y="142"/>
                      <a:pt x="49" y="140"/>
                      <a:pt x="51" y="140"/>
                    </a:cubicBezTo>
                    <a:cubicBezTo>
                      <a:pt x="53" y="140"/>
                      <a:pt x="55" y="142"/>
                      <a:pt x="55" y="144"/>
                    </a:cubicBezTo>
                    <a:cubicBezTo>
                      <a:pt x="55" y="146"/>
                      <a:pt x="53" y="148"/>
                      <a:pt x="51" y="148"/>
                    </a:cubicBezTo>
                    <a:close/>
                    <a:moveTo>
                      <a:pt x="60" y="148"/>
                    </a:moveTo>
                    <a:cubicBezTo>
                      <a:pt x="58" y="148"/>
                      <a:pt x="57" y="146"/>
                      <a:pt x="57" y="144"/>
                    </a:cubicBezTo>
                    <a:cubicBezTo>
                      <a:pt x="57" y="142"/>
                      <a:pt x="58" y="140"/>
                      <a:pt x="60" y="140"/>
                    </a:cubicBezTo>
                    <a:cubicBezTo>
                      <a:pt x="62" y="140"/>
                      <a:pt x="64" y="142"/>
                      <a:pt x="64" y="144"/>
                    </a:cubicBezTo>
                    <a:cubicBezTo>
                      <a:pt x="64" y="146"/>
                      <a:pt x="62" y="148"/>
                      <a:pt x="60" y="148"/>
                    </a:cubicBezTo>
                    <a:close/>
                    <a:moveTo>
                      <a:pt x="69" y="148"/>
                    </a:moveTo>
                    <a:cubicBezTo>
                      <a:pt x="67" y="148"/>
                      <a:pt x="66" y="146"/>
                      <a:pt x="66" y="144"/>
                    </a:cubicBezTo>
                    <a:cubicBezTo>
                      <a:pt x="66" y="142"/>
                      <a:pt x="67" y="140"/>
                      <a:pt x="69" y="140"/>
                    </a:cubicBezTo>
                    <a:cubicBezTo>
                      <a:pt x="71" y="140"/>
                      <a:pt x="73" y="142"/>
                      <a:pt x="73" y="144"/>
                    </a:cubicBezTo>
                    <a:cubicBezTo>
                      <a:pt x="73" y="146"/>
                      <a:pt x="71" y="148"/>
                      <a:pt x="69" y="148"/>
                    </a:cubicBezTo>
                    <a:close/>
                    <a:moveTo>
                      <a:pt x="16" y="139"/>
                    </a:moveTo>
                    <a:cubicBezTo>
                      <a:pt x="16" y="19"/>
                      <a:pt x="16" y="19"/>
                      <a:pt x="16" y="19"/>
                    </a:cubicBezTo>
                    <a:cubicBezTo>
                      <a:pt x="105" y="19"/>
                      <a:pt x="105" y="19"/>
                      <a:pt x="105" y="19"/>
                    </a:cubicBezTo>
                    <a:cubicBezTo>
                      <a:pt x="106" y="138"/>
                      <a:pt x="106" y="138"/>
                      <a:pt x="106" y="138"/>
                    </a:cubicBezTo>
                    <a:lnTo>
                      <a:pt x="16"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entury Gothic" panose="020B0502020202020204" pitchFamily="34" charset="0"/>
                </a:endParaRPr>
              </a:p>
            </p:txBody>
          </p:sp>
        </p:grpSp>
        <p:sp>
          <p:nvSpPr>
            <p:cNvPr id="35" name="Oval 196"/>
            <p:cNvSpPr>
              <a:spLocks noChangeArrowheads="1"/>
            </p:cNvSpPr>
            <p:nvPr/>
          </p:nvSpPr>
          <p:spPr bwMode="auto">
            <a:xfrm rot="4258904">
              <a:off x="6338179" y="1679097"/>
              <a:ext cx="283293" cy="283293"/>
            </a:xfrm>
            <a:prstGeom prst="triangle">
              <a:avLst/>
            </a:prstGeom>
            <a:grpFill/>
            <a:ln w="9525">
              <a:noFill/>
              <a:round/>
            </a:ln>
          </p:spPr>
          <p:txBody>
            <a:bodyPr vert="horz" wrap="square" lIns="91440" tIns="45720" rIns="91440" bIns="45720" numCol="1" anchor="t" anchorCtr="0" compatLnSpc="1"/>
            <a:lstStyle/>
            <a:p>
              <a:endParaRPr lang="zh-CN" altLang="en-US" sz="2000">
                <a:latin typeface="Century Gothic" panose="020B0502020202020204" pitchFamily="34" charset="0"/>
              </a:endParaRPr>
            </a:p>
          </p:txBody>
        </p:sp>
      </p:grpSp>
      <p:sp>
        <p:nvSpPr>
          <p:cNvPr id="38" name="文本框 37"/>
          <p:cNvSpPr txBox="1"/>
          <p:nvPr/>
        </p:nvSpPr>
        <p:spPr>
          <a:xfrm>
            <a:off x="8166675" y="1752880"/>
            <a:ext cx="1888490" cy="1200329"/>
          </a:xfrm>
          <a:prstGeom prst="rect">
            <a:avLst/>
          </a:prstGeom>
          <a:noFill/>
        </p:spPr>
        <p:txBody>
          <a:bodyPr wrap="square" rtlCol="0">
            <a:spAutoFit/>
          </a:bodyPr>
          <a:lstStyle/>
          <a:p>
            <a:r>
              <a:rPr lang="zh-CN" altLang="en-US" dirty="0">
                <a:solidFill>
                  <a:srgbClr val="516D82"/>
                </a:solidFill>
                <a:latin typeface="微软雅黑" panose="020B0503020204020204" pitchFamily="34" charset="-122"/>
                <a:ea typeface="微软雅黑" panose="020B0503020204020204" pitchFamily="34" charset="-122"/>
              </a:rPr>
              <a:t>此处输入文字</a:t>
            </a:r>
            <a:endParaRPr lang="en-US" altLang="zh-CN" dirty="0">
              <a:solidFill>
                <a:srgbClr val="516D82"/>
              </a:solidFill>
              <a:latin typeface="微软雅黑" panose="020B0503020204020204" pitchFamily="34" charset="-122"/>
              <a:ea typeface="微软雅黑" panose="020B0503020204020204" pitchFamily="34" charset="-122"/>
            </a:endParaRPr>
          </a:p>
          <a:p>
            <a:r>
              <a:rPr lang="zh-CN" altLang="en-US" dirty="0">
                <a:solidFill>
                  <a:srgbClr val="516D82"/>
                </a:solidFill>
                <a:latin typeface="微软雅黑" panose="020B0503020204020204" pitchFamily="34" charset="-122"/>
                <a:ea typeface="微软雅黑" panose="020B0503020204020204" pitchFamily="34" charset="-122"/>
              </a:rPr>
              <a:t>此处输入文字</a:t>
            </a:r>
            <a:endParaRPr lang="en-US" altLang="zh-CN" dirty="0">
              <a:solidFill>
                <a:srgbClr val="516D82"/>
              </a:solidFill>
              <a:latin typeface="微软雅黑" panose="020B0503020204020204" pitchFamily="34" charset="-122"/>
              <a:ea typeface="微软雅黑" panose="020B0503020204020204" pitchFamily="34" charset="-122"/>
            </a:endParaRPr>
          </a:p>
          <a:p>
            <a:r>
              <a:rPr lang="zh-CN" altLang="en-US" dirty="0">
                <a:solidFill>
                  <a:srgbClr val="516D82"/>
                </a:solidFill>
                <a:latin typeface="微软雅黑" panose="020B0503020204020204" pitchFamily="34" charset="-122"/>
                <a:ea typeface="微软雅黑" panose="020B0503020204020204" pitchFamily="34" charset="-122"/>
              </a:rPr>
              <a:t>此处输入文字</a:t>
            </a:r>
            <a:r>
              <a:rPr lang="en-US" altLang="zh-CN" dirty="0">
                <a:solidFill>
                  <a:srgbClr val="516D82"/>
                </a:solidFill>
                <a:latin typeface="微软雅黑" panose="020B0503020204020204" pitchFamily="34" charset="-122"/>
                <a:ea typeface="微软雅黑" panose="020B0503020204020204" pitchFamily="34" charset="-122"/>
              </a:rPr>
              <a:t> </a:t>
            </a:r>
            <a:endParaRPr lang="zh-CN" altLang="en-US" dirty="0">
              <a:solidFill>
                <a:srgbClr val="516D82"/>
              </a:solidFill>
              <a:latin typeface="微软雅黑" panose="020B0503020204020204" pitchFamily="34" charset="-122"/>
              <a:ea typeface="微软雅黑" panose="020B0503020204020204" pitchFamily="34" charset="-122"/>
            </a:endParaRPr>
          </a:p>
          <a:p>
            <a:r>
              <a:rPr lang="en-US" altLang="zh-CN" dirty="0">
                <a:solidFill>
                  <a:srgbClr val="516D82"/>
                </a:solidFill>
                <a:latin typeface="微软雅黑" panose="020B0503020204020204" pitchFamily="34" charset="-122"/>
                <a:ea typeface="微软雅黑" panose="020B0503020204020204" pitchFamily="34" charset="-122"/>
              </a:rPr>
              <a:t> </a:t>
            </a:r>
            <a:endParaRPr lang="zh-CN" altLang="en-US" dirty="0">
              <a:solidFill>
                <a:srgbClr val="516D82"/>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41" name="矩形 40"/>
          <p:cNvSpPr/>
          <p:nvPr/>
        </p:nvSpPr>
        <p:spPr>
          <a:xfrm>
            <a:off x="8139414" y="1251591"/>
            <a:ext cx="1107996" cy="461665"/>
          </a:xfrm>
          <a:prstGeom prst="rect">
            <a:avLst/>
          </a:prstGeom>
          <a:ln>
            <a:noFill/>
          </a:ln>
        </p:spPr>
        <p:txBody>
          <a:bodyPr wrap="none">
            <a:spAutoFit/>
          </a:bodyPr>
          <a:lstStyle/>
          <a:p>
            <a:r>
              <a:rPr lang="zh-CN" altLang="en-US" sz="2400" dirty="0">
                <a:solidFill>
                  <a:srgbClr val="E94C65"/>
                </a:solidFill>
                <a:latin typeface="Century Gothic" panose="020B0502020202020204" pitchFamily="34" charset="0"/>
                <a:ea typeface="汉仪特细等线简" panose="02010604000101010101" pitchFamily="2" charset="-122"/>
              </a:rPr>
              <a:t>小标题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6"/>
                                        </p:tgtEl>
                                      </p:cBhvr>
                                      <p:by x="80000" y="80000"/>
                                    </p:animScale>
                                  </p:childTnLst>
                                </p:cTn>
                              </p:par>
                              <p:par>
                                <p:cTn id="7" presetID="6" presetClass="emph" presetSubtype="0" repeatCount="indefinite" autoRev="1" fill="hold" nodeType="withEffect">
                                  <p:stCondLst>
                                    <p:cond delay="700"/>
                                  </p:stCondLst>
                                  <p:childTnLst>
                                    <p:animScale>
                                      <p:cBhvr>
                                        <p:cTn id="8" dur="5000" fill="hold"/>
                                        <p:tgtEl>
                                          <p:spTgt spid="24"/>
                                        </p:tgtEl>
                                      </p:cBhvr>
                                      <p:by x="120000" y="120000"/>
                                    </p:animScale>
                                  </p:childTnLst>
                                </p:cTn>
                              </p:par>
                              <p:par>
                                <p:cTn id="9" presetID="6" presetClass="emph" presetSubtype="0" repeatCount="indefinite" autoRev="1" fill="hold" nodeType="withEffect">
                                  <p:stCondLst>
                                    <p:cond delay="1000"/>
                                  </p:stCondLst>
                                  <p:childTnLst>
                                    <p:animScale>
                                      <p:cBhvr>
                                        <p:cTn id="10" dur="5000" fill="hold"/>
                                        <p:tgtEl>
                                          <p:spTgt spid="3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19</a:t>
            </a:fld>
            <a:endParaRPr lang="zh-CN" altLang="en-US" dirty="0"/>
          </a:p>
        </p:txBody>
      </p:sp>
      <p:sp>
        <p:nvSpPr>
          <p:cNvPr id="6" name="文本框 5"/>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7" name="矩形 6"/>
          <p:cNvSpPr/>
          <p:nvPr/>
        </p:nvSpPr>
        <p:spPr>
          <a:xfrm>
            <a:off x="3786785" y="1624414"/>
            <a:ext cx="8405215" cy="1877357"/>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3727924"/>
            <a:ext cx="8405215" cy="1877357"/>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941391" y="1916824"/>
            <a:ext cx="6292665" cy="1338828"/>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此处输入文本此处输入文本此处输入文本此处输入文本此处输入文本此处输入文本此处输入文本此处输入文本此处输入文本此处输入文本此处输入文本此处输入文本</a:t>
            </a:r>
          </a:p>
        </p:txBody>
      </p:sp>
      <p:sp>
        <p:nvSpPr>
          <p:cNvPr id="11" name="矩形 10"/>
          <p:cNvSpPr/>
          <p:nvPr/>
        </p:nvSpPr>
        <p:spPr>
          <a:xfrm>
            <a:off x="1269207" y="4062504"/>
            <a:ext cx="6292665" cy="1338828"/>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此处输入文本此处输入文本此处输入文本此处输入文本此处输入文本此处输入文本此处输入文本此处输入文本此处输入文本此处输入文本此处输入文本此处输入文本</a:t>
            </a:r>
          </a:p>
        </p:txBody>
      </p:sp>
      <p:grpSp>
        <p:nvGrpSpPr>
          <p:cNvPr id="16" name="组合 15"/>
          <p:cNvGrpSpPr/>
          <p:nvPr/>
        </p:nvGrpSpPr>
        <p:grpSpPr>
          <a:xfrm>
            <a:off x="8405215" y="3727924"/>
            <a:ext cx="2590159" cy="1651204"/>
            <a:chOff x="8405215" y="3727924"/>
            <a:chExt cx="2590159" cy="1651204"/>
          </a:xfrm>
        </p:grpSpPr>
        <p:pic>
          <p:nvPicPr>
            <p:cNvPr id="12" name="图片 11"/>
            <p:cNvPicPr>
              <a:picLocks noChangeAspect="1"/>
            </p:cNvPicPr>
            <p:nvPr/>
          </p:nvPicPr>
          <p:blipFill rotWithShape="1">
            <a:blip r:embed="rId2" cstate="email"/>
            <a:srcRect/>
            <a:stretch>
              <a:fillRect/>
            </a:stretch>
          </p:blipFill>
          <p:spPr>
            <a:xfrm>
              <a:off x="8405215" y="3727924"/>
              <a:ext cx="2567299" cy="1651204"/>
            </a:xfrm>
            <a:prstGeom prst="rect">
              <a:avLst/>
            </a:prstGeom>
          </p:spPr>
        </p:pic>
        <p:sp>
          <p:nvSpPr>
            <p:cNvPr id="13" name="直角三角形 11"/>
            <p:cNvSpPr/>
            <p:nvPr/>
          </p:nvSpPr>
          <p:spPr>
            <a:xfrm rot="16200000">
              <a:off x="10355294" y="4739048"/>
              <a:ext cx="834390" cy="445770"/>
            </a:xfrm>
            <a:custGeom>
              <a:avLst/>
              <a:gdLst>
                <a:gd name="connsiteX0" fmla="*/ 0 w 914400"/>
                <a:gd name="connsiteY0" fmla="*/ 914400 h 914400"/>
                <a:gd name="connsiteX1" fmla="*/ 0 w 914400"/>
                <a:gd name="connsiteY1" fmla="*/ 0 h 914400"/>
                <a:gd name="connsiteX2" fmla="*/ 914400 w 914400"/>
                <a:gd name="connsiteY2" fmla="*/ 914400 h 914400"/>
                <a:gd name="connsiteX3" fmla="*/ 0 w 914400"/>
                <a:gd name="connsiteY3" fmla="*/ 914400 h 914400"/>
                <a:gd name="connsiteX0-1" fmla="*/ 0 w 914400"/>
                <a:gd name="connsiteY0-2" fmla="*/ 902970 h 902970"/>
                <a:gd name="connsiteX1-3" fmla="*/ 0 w 914400"/>
                <a:gd name="connsiteY1-4" fmla="*/ 0 h 902970"/>
                <a:gd name="connsiteX2-5" fmla="*/ 914400 w 914400"/>
                <a:gd name="connsiteY2-6" fmla="*/ 902970 h 902970"/>
                <a:gd name="connsiteX3-7" fmla="*/ 0 w 914400"/>
                <a:gd name="connsiteY3-8" fmla="*/ 902970 h 902970"/>
                <a:gd name="connsiteX0-9" fmla="*/ 0 w 822960"/>
                <a:gd name="connsiteY0-10" fmla="*/ 902970 h 902970"/>
                <a:gd name="connsiteX1-11" fmla="*/ 0 w 822960"/>
                <a:gd name="connsiteY1-12" fmla="*/ 0 h 902970"/>
                <a:gd name="connsiteX2-13" fmla="*/ 822960 w 822960"/>
                <a:gd name="connsiteY2-14" fmla="*/ 902970 h 902970"/>
                <a:gd name="connsiteX3-15" fmla="*/ 0 w 822960"/>
                <a:gd name="connsiteY3-16" fmla="*/ 902970 h 902970"/>
                <a:gd name="connsiteX0-17" fmla="*/ 0 w 822960"/>
                <a:gd name="connsiteY0-18" fmla="*/ 331470 h 331470"/>
                <a:gd name="connsiteX1-19" fmla="*/ 34290 w 822960"/>
                <a:gd name="connsiteY1-20" fmla="*/ 0 h 331470"/>
                <a:gd name="connsiteX2-21" fmla="*/ 822960 w 822960"/>
                <a:gd name="connsiteY2-22" fmla="*/ 331470 h 331470"/>
                <a:gd name="connsiteX3-23" fmla="*/ 0 w 822960"/>
                <a:gd name="connsiteY3-24" fmla="*/ 331470 h 331470"/>
                <a:gd name="connsiteX0-25" fmla="*/ 0 w 822960"/>
                <a:gd name="connsiteY0-26" fmla="*/ 365760 h 365760"/>
                <a:gd name="connsiteX1-27" fmla="*/ 11430 w 822960"/>
                <a:gd name="connsiteY1-28" fmla="*/ 0 h 365760"/>
                <a:gd name="connsiteX2-29" fmla="*/ 822960 w 822960"/>
                <a:gd name="connsiteY2-30" fmla="*/ 365760 h 365760"/>
                <a:gd name="connsiteX3-31" fmla="*/ 0 w 822960"/>
                <a:gd name="connsiteY3-32" fmla="*/ 365760 h 365760"/>
                <a:gd name="connsiteX0-33" fmla="*/ 0 w 822960"/>
                <a:gd name="connsiteY0-34" fmla="*/ 377190 h 377190"/>
                <a:gd name="connsiteX1-35" fmla="*/ 11430 w 822960"/>
                <a:gd name="connsiteY1-36" fmla="*/ 0 h 377190"/>
                <a:gd name="connsiteX2-37" fmla="*/ 822960 w 822960"/>
                <a:gd name="connsiteY2-38" fmla="*/ 377190 h 377190"/>
                <a:gd name="connsiteX3-39" fmla="*/ 0 w 822960"/>
                <a:gd name="connsiteY3-40" fmla="*/ 377190 h 377190"/>
                <a:gd name="connsiteX0-41" fmla="*/ 11430 w 834390"/>
                <a:gd name="connsiteY0-42" fmla="*/ 422910 h 422910"/>
                <a:gd name="connsiteX1-43" fmla="*/ 0 w 834390"/>
                <a:gd name="connsiteY1-44" fmla="*/ 0 h 422910"/>
                <a:gd name="connsiteX2-45" fmla="*/ 834390 w 834390"/>
                <a:gd name="connsiteY2-46" fmla="*/ 422910 h 422910"/>
                <a:gd name="connsiteX3-47" fmla="*/ 11430 w 834390"/>
                <a:gd name="connsiteY3-48" fmla="*/ 422910 h 422910"/>
                <a:gd name="connsiteX0-49" fmla="*/ 0 w 834390"/>
                <a:gd name="connsiteY0-50" fmla="*/ 434340 h 434340"/>
                <a:gd name="connsiteX1-51" fmla="*/ 0 w 834390"/>
                <a:gd name="connsiteY1-52" fmla="*/ 0 h 434340"/>
                <a:gd name="connsiteX2-53" fmla="*/ 834390 w 834390"/>
                <a:gd name="connsiteY2-54" fmla="*/ 422910 h 434340"/>
                <a:gd name="connsiteX3-55" fmla="*/ 0 w 834390"/>
                <a:gd name="connsiteY3-56" fmla="*/ 434340 h 434340"/>
                <a:gd name="connsiteX0-57" fmla="*/ 0 w 834390"/>
                <a:gd name="connsiteY0-58" fmla="*/ 434340 h 434340"/>
                <a:gd name="connsiteX1-59" fmla="*/ 0 w 834390"/>
                <a:gd name="connsiteY1-60" fmla="*/ 0 h 434340"/>
                <a:gd name="connsiteX2-61" fmla="*/ 834390 w 834390"/>
                <a:gd name="connsiteY2-62" fmla="*/ 434340 h 434340"/>
                <a:gd name="connsiteX3-63" fmla="*/ 0 w 834390"/>
                <a:gd name="connsiteY3-64" fmla="*/ 434340 h 434340"/>
                <a:gd name="connsiteX0-65" fmla="*/ 0 w 834390"/>
                <a:gd name="connsiteY0-66" fmla="*/ 434340 h 445770"/>
                <a:gd name="connsiteX1-67" fmla="*/ 0 w 834390"/>
                <a:gd name="connsiteY1-68" fmla="*/ 0 h 445770"/>
                <a:gd name="connsiteX2-69" fmla="*/ 834390 w 834390"/>
                <a:gd name="connsiteY2-70" fmla="*/ 445770 h 445770"/>
                <a:gd name="connsiteX3-71" fmla="*/ 0 w 834390"/>
                <a:gd name="connsiteY3-72" fmla="*/ 434340 h 445770"/>
              </a:gdLst>
              <a:ahLst/>
              <a:cxnLst>
                <a:cxn ang="0">
                  <a:pos x="connsiteX0-1" y="connsiteY0-2"/>
                </a:cxn>
                <a:cxn ang="0">
                  <a:pos x="connsiteX1-3" y="connsiteY1-4"/>
                </a:cxn>
                <a:cxn ang="0">
                  <a:pos x="connsiteX2-5" y="connsiteY2-6"/>
                </a:cxn>
                <a:cxn ang="0">
                  <a:pos x="connsiteX3-7" y="connsiteY3-8"/>
                </a:cxn>
              </a:cxnLst>
              <a:rect l="l" t="t" r="r" b="b"/>
              <a:pathLst>
                <a:path w="834390" h="445770">
                  <a:moveTo>
                    <a:pt x="0" y="434340"/>
                  </a:moveTo>
                  <a:lnTo>
                    <a:pt x="0" y="0"/>
                  </a:lnTo>
                  <a:lnTo>
                    <a:pt x="834390" y="445770"/>
                  </a:lnTo>
                  <a:lnTo>
                    <a:pt x="0" y="4343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214233" y="1839872"/>
            <a:ext cx="2572552" cy="1661899"/>
            <a:chOff x="1214233" y="1839872"/>
            <a:chExt cx="2572552" cy="1661899"/>
          </a:xfrm>
        </p:grpSpPr>
        <p:pic>
          <p:nvPicPr>
            <p:cNvPr id="5" name="图片 4"/>
            <p:cNvPicPr>
              <a:picLocks noChangeAspect="1"/>
            </p:cNvPicPr>
            <p:nvPr/>
          </p:nvPicPr>
          <p:blipFill rotWithShape="1">
            <a:blip r:embed="rId3" cstate="email"/>
            <a:srcRect/>
            <a:stretch>
              <a:fillRect/>
            </a:stretch>
          </p:blipFill>
          <p:spPr>
            <a:xfrm>
              <a:off x="1225663" y="1850567"/>
              <a:ext cx="2561122" cy="1651204"/>
            </a:xfrm>
            <a:prstGeom prst="rect">
              <a:avLst/>
            </a:prstGeom>
          </p:spPr>
        </p:pic>
        <p:sp>
          <p:nvSpPr>
            <p:cNvPr id="14" name="直角三角形 11"/>
            <p:cNvSpPr/>
            <p:nvPr/>
          </p:nvSpPr>
          <p:spPr>
            <a:xfrm rot="5400000">
              <a:off x="1043422" y="2010683"/>
              <a:ext cx="834390" cy="492768"/>
            </a:xfrm>
            <a:custGeom>
              <a:avLst/>
              <a:gdLst>
                <a:gd name="connsiteX0" fmla="*/ 0 w 914400"/>
                <a:gd name="connsiteY0" fmla="*/ 914400 h 914400"/>
                <a:gd name="connsiteX1" fmla="*/ 0 w 914400"/>
                <a:gd name="connsiteY1" fmla="*/ 0 h 914400"/>
                <a:gd name="connsiteX2" fmla="*/ 914400 w 914400"/>
                <a:gd name="connsiteY2" fmla="*/ 914400 h 914400"/>
                <a:gd name="connsiteX3" fmla="*/ 0 w 914400"/>
                <a:gd name="connsiteY3" fmla="*/ 914400 h 914400"/>
                <a:gd name="connsiteX0-1" fmla="*/ 0 w 914400"/>
                <a:gd name="connsiteY0-2" fmla="*/ 902970 h 902970"/>
                <a:gd name="connsiteX1-3" fmla="*/ 0 w 914400"/>
                <a:gd name="connsiteY1-4" fmla="*/ 0 h 902970"/>
                <a:gd name="connsiteX2-5" fmla="*/ 914400 w 914400"/>
                <a:gd name="connsiteY2-6" fmla="*/ 902970 h 902970"/>
                <a:gd name="connsiteX3-7" fmla="*/ 0 w 914400"/>
                <a:gd name="connsiteY3-8" fmla="*/ 902970 h 902970"/>
                <a:gd name="connsiteX0-9" fmla="*/ 0 w 822960"/>
                <a:gd name="connsiteY0-10" fmla="*/ 902970 h 902970"/>
                <a:gd name="connsiteX1-11" fmla="*/ 0 w 822960"/>
                <a:gd name="connsiteY1-12" fmla="*/ 0 h 902970"/>
                <a:gd name="connsiteX2-13" fmla="*/ 822960 w 822960"/>
                <a:gd name="connsiteY2-14" fmla="*/ 902970 h 902970"/>
                <a:gd name="connsiteX3-15" fmla="*/ 0 w 822960"/>
                <a:gd name="connsiteY3-16" fmla="*/ 902970 h 902970"/>
                <a:gd name="connsiteX0-17" fmla="*/ 0 w 822960"/>
                <a:gd name="connsiteY0-18" fmla="*/ 331470 h 331470"/>
                <a:gd name="connsiteX1-19" fmla="*/ 34290 w 822960"/>
                <a:gd name="connsiteY1-20" fmla="*/ 0 h 331470"/>
                <a:gd name="connsiteX2-21" fmla="*/ 822960 w 822960"/>
                <a:gd name="connsiteY2-22" fmla="*/ 331470 h 331470"/>
                <a:gd name="connsiteX3-23" fmla="*/ 0 w 822960"/>
                <a:gd name="connsiteY3-24" fmla="*/ 331470 h 331470"/>
                <a:gd name="connsiteX0-25" fmla="*/ 0 w 822960"/>
                <a:gd name="connsiteY0-26" fmla="*/ 365760 h 365760"/>
                <a:gd name="connsiteX1-27" fmla="*/ 11430 w 822960"/>
                <a:gd name="connsiteY1-28" fmla="*/ 0 h 365760"/>
                <a:gd name="connsiteX2-29" fmla="*/ 822960 w 822960"/>
                <a:gd name="connsiteY2-30" fmla="*/ 365760 h 365760"/>
                <a:gd name="connsiteX3-31" fmla="*/ 0 w 822960"/>
                <a:gd name="connsiteY3-32" fmla="*/ 365760 h 365760"/>
                <a:gd name="connsiteX0-33" fmla="*/ 0 w 822960"/>
                <a:gd name="connsiteY0-34" fmla="*/ 377190 h 377190"/>
                <a:gd name="connsiteX1-35" fmla="*/ 11430 w 822960"/>
                <a:gd name="connsiteY1-36" fmla="*/ 0 h 377190"/>
                <a:gd name="connsiteX2-37" fmla="*/ 822960 w 822960"/>
                <a:gd name="connsiteY2-38" fmla="*/ 377190 h 377190"/>
                <a:gd name="connsiteX3-39" fmla="*/ 0 w 822960"/>
                <a:gd name="connsiteY3-40" fmla="*/ 377190 h 377190"/>
                <a:gd name="connsiteX0-41" fmla="*/ 11430 w 834390"/>
                <a:gd name="connsiteY0-42" fmla="*/ 422910 h 422910"/>
                <a:gd name="connsiteX1-43" fmla="*/ 0 w 834390"/>
                <a:gd name="connsiteY1-44" fmla="*/ 0 h 422910"/>
                <a:gd name="connsiteX2-45" fmla="*/ 834390 w 834390"/>
                <a:gd name="connsiteY2-46" fmla="*/ 422910 h 422910"/>
                <a:gd name="connsiteX3-47" fmla="*/ 11430 w 834390"/>
                <a:gd name="connsiteY3-48" fmla="*/ 422910 h 422910"/>
                <a:gd name="connsiteX0-49" fmla="*/ 0 w 834390"/>
                <a:gd name="connsiteY0-50" fmla="*/ 434340 h 434340"/>
                <a:gd name="connsiteX1-51" fmla="*/ 0 w 834390"/>
                <a:gd name="connsiteY1-52" fmla="*/ 0 h 434340"/>
                <a:gd name="connsiteX2-53" fmla="*/ 834390 w 834390"/>
                <a:gd name="connsiteY2-54" fmla="*/ 422910 h 434340"/>
                <a:gd name="connsiteX3-55" fmla="*/ 0 w 834390"/>
                <a:gd name="connsiteY3-56" fmla="*/ 434340 h 434340"/>
                <a:gd name="connsiteX0-57" fmla="*/ 0 w 834390"/>
                <a:gd name="connsiteY0-58" fmla="*/ 434340 h 434340"/>
                <a:gd name="connsiteX1-59" fmla="*/ 0 w 834390"/>
                <a:gd name="connsiteY1-60" fmla="*/ 0 h 434340"/>
                <a:gd name="connsiteX2-61" fmla="*/ 834390 w 834390"/>
                <a:gd name="connsiteY2-62" fmla="*/ 434340 h 434340"/>
                <a:gd name="connsiteX3-63" fmla="*/ 0 w 834390"/>
                <a:gd name="connsiteY3-64" fmla="*/ 434340 h 434340"/>
                <a:gd name="connsiteX0-65" fmla="*/ 0 w 834390"/>
                <a:gd name="connsiteY0-66" fmla="*/ 434340 h 445770"/>
                <a:gd name="connsiteX1-67" fmla="*/ 0 w 834390"/>
                <a:gd name="connsiteY1-68" fmla="*/ 0 h 445770"/>
                <a:gd name="connsiteX2-69" fmla="*/ 834390 w 834390"/>
                <a:gd name="connsiteY2-70" fmla="*/ 445770 h 445770"/>
                <a:gd name="connsiteX3-71" fmla="*/ 0 w 834390"/>
                <a:gd name="connsiteY3-72" fmla="*/ 434340 h 445770"/>
              </a:gdLst>
              <a:ahLst/>
              <a:cxnLst>
                <a:cxn ang="0">
                  <a:pos x="connsiteX0-1" y="connsiteY0-2"/>
                </a:cxn>
                <a:cxn ang="0">
                  <a:pos x="connsiteX1-3" y="connsiteY1-4"/>
                </a:cxn>
                <a:cxn ang="0">
                  <a:pos x="connsiteX2-5" y="connsiteY2-6"/>
                </a:cxn>
                <a:cxn ang="0">
                  <a:pos x="connsiteX3-7" y="connsiteY3-8"/>
                </a:cxn>
              </a:cxnLst>
              <a:rect l="l" t="t" r="r" b="b"/>
              <a:pathLst>
                <a:path w="834390" h="445770">
                  <a:moveTo>
                    <a:pt x="0" y="434340"/>
                  </a:moveTo>
                  <a:lnTo>
                    <a:pt x="0" y="0"/>
                  </a:lnTo>
                  <a:lnTo>
                    <a:pt x="834390" y="445770"/>
                  </a:lnTo>
                  <a:lnTo>
                    <a:pt x="0" y="4343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文本占位符 4"/>
          <p:cNvSpPr>
            <a:spLocks noGrp="1"/>
          </p:cNvSpPr>
          <p:nvPr>
            <p:ph type="body" idx="1"/>
          </p:nvPr>
        </p:nvSpPr>
        <p:spPr/>
        <p:txBody>
          <a:bodyPr/>
          <a:lstStyle/>
          <a:p>
            <a:endParaRPr lang="zh-CN" altLang="en-US"/>
          </a:p>
        </p:txBody>
      </p:sp>
      <p:pic>
        <p:nvPicPr>
          <p:cNvPr id="4" name="内容占位符 3"/>
          <p:cNvPicPr>
            <a:picLocks noGrp="1" noChangeAspect="1"/>
          </p:cNvPicPr>
          <p:nvPr>
            <p:ph idx="4294967295"/>
          </p:nvPr>
        </p:nvPicPr>
        <p:blipFill>
          <a:blip r:embed="rId2"/>
          <a:stretch>
            <a:fillRect/>
          </a:stretch>
        </p:blipFill>
        <p:spPr>
          <a:xfrm>
            <a:off x="1909763" y="0"/>
            <a:ext cx="10282237" cy="6858000"/>
          </a:xfrm>
        </p:spPr>
      </p:pic>
      <p:sp>
        <p:nvSpPr>
          <p:cNvPr id="13" name="直角三角形 12"/>
          <p:cNvSpPr/>
          <p:nvPr/>
        </p:nvSpPr>
        <p:spPr>
          <a:xfrm rot="10800000" flipV="1">
            <a:off x="11466342" y="5501389"/>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2192" y="-12191"/>
            <a:ext cx="5987384" cy="6894575"/>
          </a:xfrm>
          <a:custGeom>
            <a:avLst/>
            <a:gdLst>
              <a:gd name="connsiteX0" fmla="*/ 1601745 w 5987384"/>
              <a:gd name="connsiteY0" fmla="*/ 0 h 6870191"/>
              <a:gd name="connsiteX1" fmla="*/ 5987384 w 5987384"/>
              <a:gd name="connsiteY1" fmla="*/ 0 h 6870191"/>
              <a:gd name="connsiteX2" fmla="*/ 2179128 w 5987384"/>
              <a:gd name="connsiteY2" fmla="*/ 6870191 h 6870191"/>
              <a:gd name="connsiteX3" fmla="*/ 0 w 5987384"/>
              <a:gd name="connsiteY3" fmla="*/ 6870191 h 6870191"/>
              <a:gd name="connsiteX4" fmla="*/ 0 w 5987384"/>
              <a:gd name="connsiteY4" fmla="*/ 2891132 h 6870191"/>
              <a:gd name="connsiteX0-1" fmla="*/ 1601745 w 5987384"/>
              <a:gd name="connsiteY0-2" fmla="*/ 0 h 6894575"/>
              <a:gd name="connsiteX1-3" fmla="*/ 5987384 w 5987384"/>
              <a:gd name="connsiteY1-4" fmla="*/ 0 h 6894575"/>
              <a:gd name="connsiteX2-5" fmla="*/ 2252280 w 5987384"/>
              <a:gd name="connsiteY2-6" fmla="*/ 6894575 h 6894575"/>
              <a:gd name="connsiteX3-7" fmla="*/ 0 w 5987384"/>
              <a:gd name="connsiteY3-8" fmla="*/ 6870191 h 6894575"/>
              <a:gd name="connsiteX4-9" fmla="*/ 0 w 5987384"/>
              <a:gd name="connsiteY4-10" fmla="*/ 2891132 h 6894575"/>
              <a:gd name="connsiteX5" fmla="*/ 1601745 w 5987384"/>
              <a:gd name="connsiteY5" fmla="*/ 0 h 68945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5987384" h="6894575">
                <a:moveTo>
                  <a:pt x="1601745" y="0"/>
                </a:moveTo>
                <a:lnTo>
                  <a:pt x="5987384" y="0"/>
                </a:lnTo>
                <a:lnTo>
                  <a:pt x="2252280" y="6894575"/>
                </a:lnTo>
                <a:lnTo>
                  <a:pt x="0" y="6870191"/>
                </a:lnTo>
                <a:lnTo>
                  <a:pt x="0" y="2891132"/>
                </a:lnTo>
                <a:lnTo>
                  <a:pt x="1601745" y="0"/>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300943" y="221422"/>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416068" y="336546"/>
            <a:ext cx="1379095" cy="1379095"/>
          </a:xfrm>
          <a:prstGeom prst="ellipse">
            <a:avLst/>
          </a:prstGeom>
          <a:solidFill>
            <a:srgbClr val="E000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目录</a:t>
            </a:r>
          </a:p>
        </p:txBody>
      </p:sp>
      <p:sp>
        <p:nvSpPr>
          <p:cNvPr id="18" name="平行四边形 17"/>
          <p:cNvSpPr/>
          <p:nvPr/>
        </p:nvSpPr>
        <p:spPr>
          <a:xfrm>
            <a:off x="3471273" y="2034614"/>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21" name="平行四边形 20"/>
          <p:cNvSpPr/>
          <p:nvPr/>
        </p:nvSpPr>
        <p:spPr>
          <a:xfrm>
            <a:off x="2981500" y="2991686"/>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22" name="平行四边形 21"/>
          <p:cNvSpPr/>
          <p:nvPr/>
        </p:nvSpPr>
        <p:spPr>
          <a:xfrm>
            <a:off x="2484277" y="3948758"/>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23" name="平行四边形 22"/>
          <p:cNvSpPr/>
          <p:nvPr/>
        </p:nvSpPr>
        <p:spPr>
          <a:xfrm>
            <a:off x="1987071" y="4905830"/>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3" name="椭圆 2"/>
          <p:cNvSpPr/>
          <p:nvPr/>
        </p:nvSpPr>
        <p:spPr>
          <a:xfrm>
            <a:off x="2068043" y="1878084"/>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598179" y="2870617"/>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153171" y="3834636"/>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17256" y="4760976"/>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Picture 3" descr="C:\Users\v-junyo\Desktop\Dropbox\ZumTeam\Team_Resources\Design Resources\Icons\Metro_Style_Icons\paper_plane_64.png"/>
          <p:cNvPicPr>
            <a:picLocks noChangeAspect="1" noChangeArrowheads="1"/>
          </p:cNvPicPr>
          <p:nvPr/>
        </p:nvPicPr>
        <p:blipFill>
          <a:blip r:embed="rId3" cstate="email"/>
          <a:srcRect/>
          <a:stretch>
            <a:fillRect/>
          </a:stretch>
        </p:blipFill>
        <p:spPr bwMode="auto">
          <a:xfrm>
            <a:off x="781374" y="4988476"/>
            <a:ext cx="513564" cy="513698"/>
          </a:xfrm>
          <a:prstGeom prst="rect">
            <a:avLst/>
          </a:prstGeom>
          <a:noFill/>
          <a:extLst>
            <a:ext uri="{909E8E84-426E-40DD-AFC4-6F175D3DCCD1}">
              <a14:hiddenFill xmlns:a14="http://schemas.microsoft.com/office/drawing/2010/main">
                <a:solidFill>
                  <a:srgbClr val="FFFFFF"/>
                </a:solidFill>
              </a14:hiddenFill>
            </a:ext>
          </a:extLst>
        </p:spPr>
      </p:pic>
      <p:sp>
        <p:nvSpPr>
          <p:cNvPr id="33" name="Freeform 235"/>
          <p:cNvSpPr>
            <a:spLocks noEditPoints="1"/>
          </p:cNvSpPr>
          <p:nvPr/>
        </p:nvSpPr>
        <p:spPr bwMode="auto">
          <a:xfrm>
            <a:off x="1360713" y="4114797"/>
            <a:ext cx="525424" cy="388437"/>
          </a:xfrm>
          <a:custGeom>
            <a:avLst/>
            <a:gdLst>
              <a:gd name="T0" fmla="*/ 159 w 175"/>
              <a:gd name="T1" fmla="*/ 20 h 135"/>
              <a:gd name="T2" fmla="*/ 152 w 175"/>
              <a:gd name="T3" fmla="*/ 6 h 135"/>
              <a:gd name="T4" fmla="*/ 145 w 175"/>
              <a:gd name="T5" fmla="*/ 3 h 135"/>
              <a:gd name="T6" fmla="*/ 143 w 175"/>
              <a:gd name="T7" fmla="*/ 10 h 135"/>
              <a:gd name="T8" fmla="*/ 150 w 175"/>
              <a:gd name="T9" fmla="*/ 24 h 135"/>
              <a:gd name="T10" fmla="*/ 145 w 175"/>
              <a:gd name="T11" fmla="*/ 27 h 135"/>
              <a:gd name="T12" fmla="*/ 133 w 175"/>
              <a:gd name="T13" fmla="*/ 4 h 135"/>
              <a:gd name="T14" fmla="*/ 126 w 175"/>
              <a:gd name="T15" fmla="*/ 1 h 135"/>
              <a:gd name="T16" fmla="*/ 124 w 175"/>
              <a:gd name="T17" fmla="*/ 8 h 135"/>
              <a:gd name="T18" fmla="*/ 136 w 175"/>
              <a:gd name="T19" fmla="*/ 32 h 135"/>
              <a:gd name="T20" fmla="*/ 131 w 175"/>
              <a:gd name="T21" fmla="*/ 34 h 135"/>
              <a:gd name="T22" fmla="*/ 124 w 175"/>
              <a:gd name="T23" fmla="*/ 21 h 135"/>
              <a:gd name="T24" fmla="*/ 118 w 175"/>
              <a:gd name="T25" fmla="*/ 19 h 135"/>
              <a:gd name="T26" fmla="*/ 116 w 175"/>
              <a:gd name="T27" fmla="*/ 25 h 135"/>
              <a:gd name="T28" fmla="*/ 122 w 175"/>
              <a:gd name="T29" fmla="*/ 39 h 135"/>
              <a:gd name="T30" fmla="*/ 93 w 175"/>
              <a:gd name="T31" fmla="*/ 50 h 135"/>
              <a:gd name="T32" fmla="*/ 34 w 175"/>
              <a:gd name="T33" fmla="*/ 37 h 135"/>
              <a:gd name="T34" fmla="*/ 13 w 175"/>
              <a:gd name="T35" fmla="*/ 102 h 135"/>
              <a:gd name="T36" fmla="*/ 77 w 175"/>
              <a:gd name="T37" fmla="*/ 123 h 135"/>
              <a:gd name="T38" fmla="*/ 102 w 175"/>
              <a:gd name="T39" fmla="*/ 67 h 135"/>
              <a:gd name="T40" fmla="*/ 168 w 175"/>
              <a:gd name="T41" fmla="*/ 38 h 135"/>
              <a:gd name="T42" fmla="*/ 173 w 175"/>
              <a:gd name="T43" fmla="*/ 24 h 135"/>
              <a:gd name="T44" fmla="*/ 159 w 175"/>
              <a:gd name="T45" fmla="*/ 20 h 135"/>
              <a:gd name="T46" fmla="*/ 71 w 175"/>
              <a:gd name="T47" fmla="*/ 110 h 135"/>
              <a:gd name="T48" fmla="*/ 26 w 175"/>
              <a:gd name="T49" fmla="*/ 95 h 135"/>
              <a:gd name="T50" fmla="*/ 41 w 175"/>
              <a:gd name="T51" fmla="*/ 51 h 135"/>
              <a:gd name="T52" fmla="*/ 85 w 175"/>
              <a:gd name="T53" fmla="*/ 65 h 135"/>
              <a:gd name="T54" fmla="*/ 71 w 175"/>
              <a:gd name="T55"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5" h="135">
                <a:moveTo>
                  <a:pt x="159" y="20"/>
                </a:moveTo>
                <a:cubicBezTo>
                  <a:pt x="152" y="6"/>
                  <a:pt x="152" y="6"/>
                  <a:pt x="152" y="6"/>
                </a:cubicBezTo>
                <a:cubicBezTo>
                  <a:pt x="151" y="3"/>
                  <a:pt x="148" y="2"/>
                  <a:pt x="145" y="3"/>
                </a:cubicBezTo>
                <a:cubicBezTo>
                  <a:pt x="143" y="5"/>
                  <a:pt x="142" y="8"/>
                  <a:pt x="143" y="10"/>
                </a:cubicBezTo>
                <a:cubicBezTo>
                  <a:pt x="150" y="24"/>
                  <a:pt x="150" y="24"/>
                  <a:pt x="150" y="24"/>
                </a:cubicBezTo>
                <a:cubicBezTo>
                  <a:pt x="145" y="27"/>
                  <a:pt x="145" y="27"/>
                  <a:pt x="145" y="27"/>
                </a:cubicBezTo>
                <a:cubicBezTo>
                  <a:pt x="133" y="4"/>
                  <a:pt x="133" y="4"/>
                  <a:pt x="133" y="4"/>
                </a:cubicBezTo>
                <a:cubicBezTo>
                  <a:pt x="132" y="1"/>
                  <a:pt x="129" y="0"/>
                  <a:pt x="126" y="1"/>
                </a:cubicBezTo>
                <a:cubicBezTo>
                  <a:pt x="124" y="3"/>
                  <a:pt x="123" y="6"/>
                  <a:pt x="124" y="8"/>
                </a:cubicBezTo>
                <a:cubicBezTo>
                  <a:pt x="136" y="32"/>
                  <a:pt x="136" y="32"/>
                  <a:pt x="136" y="32"/>
                </a:cubicBezTo>
                <a:cubicBezTo>
                  <a:pt x="131" y="34"/>
                  <a:pt x="131" y="34"/>
                  <a:pt x="131" y="34"/>
                </a:cubicBezTo>
                <a:cubicBezTo>
                  <a:pt x="124" y="21"/>
                  <a:pt x="124" y="21"/>
                  <a:pt x="124" y="21"/>
                </a:cubicBezTo>
                <a:cubicBezTo>
                  <a:pt x="123" y="19"/>
                  <a:pt x="120" y="18"/>
                  <a:pt x="118" y="19"/>
                </a:cubicBezTo>
                <a:cubicBezTo>
                  <a:pt x="115" y="20"/>
                  <a:pt x="114" y="23"/>
                  <a:pt x="116" y="25"/>
                </a:cubicBezTo>
                <a:cubicBezTo>
                  <a:pt x="122" y="39"/>
                  <a:pt x="122" y="39"/>
                  <a:pt x="122" y="39"/>
                </a:cubicBezTo>
                <a:cubicBezTo>
                  <a:pt x="93" y="50"/>
                  <a:pt x="93" y="50"/>
                  <a:pt x="93" y="50"/>
                </a:cubicBezTo>
                <a:cubicBezTo>
                  <a:pt x="79" y="32"/>
                  <a:pt x="55" y="26"/>
                  <a:pt x="34" y="37"/>
                </a:cubicBezTo>
                <a:cubicBezTo>
                  <a:pt x="10" y="49"/>
                  <a:pt x="0" y="78"/>
                  <a:pt x="13" y="102"/>
                </a:cubicBezTo>
                <a:cubicBezTo>
                  <a:pt x="25" y="126"/>
                  <a:pt x="54" y="135"/>
                  <a:pt x="77" y="123"/>
                </a:cubicBezTo>
                <a:cubicBezTo>
                  <a:pt x="98" y="113"/>
                  <a:pt x="108" y="89"/>
                  <a:pt x="102" y="67"/>
                </a:cubicBezTo>
                <a:cubicBezTo>
                  <a:pt x="168" y="38"/>
                  <a:pt x="168" y="38"/>
                  <a:pt x="168" y="38"/>
                </a:cubicBezTo>
                <a:cubicBezTo>
                  <a:pt x="173" y="35"/>
                  <a:pt x="175" y="29"/>
                  <a:pt x="173" y="24"/>
                </a:cubicBezTo>
                <a:cubicBezTo>
                  <a:pt x="170" y="19"/>
                  <a:pt x="164" y="17"/>
                  <a:pt x="159" y="20"/>
                </a:cubicBezTo>
                <a:close/>
                <a:moveTo>
                  <a:pt x="71" y="110"/>
                </a:moveTo>
                <a:cubicBezTo>
                  <a:pt x="54" y="118"/>
                  <a:pt x="34" y="111"/>
                  <a:pt x="26" y="95"/>
                </a:cubicBezTo>
                <a:cubicBezTo>
                  <a:pt x="18" y="79"/>
                  <a:pt x="24" y="59"/>
                  <a:pt x="41" y="51"/>
                </a:cubicBezTo>
                <a:cubicBezTo>
                  <a:pt x="57" y="42"/>
                  <a:pt x="77" y="49"/>
                  <a:pt x="85" y="65"/>
                </a:cubicBezTo>
                <a:cubicBezTo>
                  <a:pt x="93" y="81"/>
                  <a:pt x="87" y="101"/>
                  <a:pt x="71" y="110"/>
                </a:cubicBezTo>
                <a:close/>
              </a:path>
            </a:pathLst>
          </a:custGeom>
          <a:solidFill>
            <a:schemeClr val="bg1"/>
          </a:solidFill>
          <a:ln>
            <a:noFill/>
          </a:ln>
        </p:spPr>
        <p:txBody>
          <a:bodyPr vert="horz" wrap="square" lIns="91440" tIns="45720" rIns="91440" bIns="45720" numCol="1" anchor="t" anchorCtr="0" compatLnSpc="1"/>
          <a:lstStyle/>
          <a:p>
            <a:endParaRPr lang="zh-CN" altLang="en-US">
              <a:ln>
                <a:solidFill>
                  <a:schemeClr val="bg1"/>
                </a:solidFill>
              </a:ln>
              <a:solidFill>
                <a:schemeClr val="bg1"/>
              </a:solidFill>
            </a:endParaRPr>
          </a:p>
        </p:txBody>
      </p:sp>
      <p:pic>
        <p:nvPicPr>
          <p:cNvPr id="34" name="Picture 7"/>
          <p:cNvPicPr>
            <a:picLocks noChangeAspect="1" noChangeArrowheads="1"/>
          </p:cNvPicPr>
          <p:nvPr/>
        </p:nvPicPr>
        <p:blipFill>
          <a:blip r:embed="rId4" cstate="email"/>
          <a:stretch>
            <a:fillRect/>
          </a:stretch>
        </p:blipFill>
        <p:spPr bwMode="auto">
          <a:xfrm>
            <a:off x="1866026" y="3084663"/>
            <a:ext cx="378706" cy="496572"/>
          </a:xfrm>
          <a:prstGeom prst="rect">
            <a:avLst/>
          </a:prstGeom>
          <a:noFill/>
        </p:spPr>
      </p:pic>
      <p:grpSp>
        <p:nvGrpSpPr>
          <p:cNvPr id="35" name="组合 34"/>
          <p:cNvGrpSpPr/>
          <p:nvPr/>
        </p:nvGrpSpPr>
        <p:grpSpPr>
          <a:xfrm>
            <a:off x="2274261" y="2149777"/>
            <a:ext cx="501598" cy="339224"/>
            <a:chOff x="6867526" y="6149975"/>
            <a:chExt cx="323850" cy="254000"/>
          </a:xfrm>
          <a:solidFill>
            <a:schemeClr val="bg1"/>
          </a:solidFill>
        </p:grpSpPr>
        <p:sp>
          <p:nvSpPr>
            <p:cNvPr id="36" name="Freeform 261"/>
            <p:cNvSpPr>
              <a:spLocks noEditPoints="1"/>
            </p:cNvSpPr>
            <p:nvPr/>
          </p:nvSpPr>
          <p:spPr bwMode="auto">
            <a:xfrm>
              <a:off x="6867526" y="6149975"/>
              <a:ext cx="323850" cy="254000"/>
            </a:xfrm>
            <a:custGeom>
              <a:avLst/>
              <a:gdLst>
                <a:gd name="T0" fmla="*/ 153 w 164"/>
                <a:gd name="T1" fmla="*/ 128 h 128"/>
                <a:gd name="T2" fmla="*/ 11 w 164"/>
                <a:gd name="T3" fmla="*/ 128 h 128"/>
                <a:gd name="T4" fmla="*/ 0 w 164"/>
                <a:gd name="T5" fmla="*/ 117 h 128"/>
                <a:gd name="T6" fmla="*/ 0 w 164"/>
                <a:gd name="T7" fmla="*/ 31 h 128"/>
                <a:gd name="T8" fmla="*/ 11 w 164"/>
                <a:gd name="T9" fmla="*/ 20 h 128"/>
                <a:gd name="T10" fmla="*/ 42 w 164"/>
                <a:gd name="T11" fmla="*/ 20 h 128"/>
                <a:gd name="T12" fmla="*/ 50 w 164"/>
                <a:gd name="T13" fmla="*/ 15 h 128"/>
                <a:gd name="T14" fmla="*/ 54 w 164"/>
                <a:gd name="T15" fmla="*/ 8 h 128"/>
                <a:gd name="T16" fmla="*/ 69 w 164"/>
                <a:gd name="T17" fmla="*/ 0 h 128"/>
                <a:gd name="T18" fmla="*/ 101 w 164"/>
                <a:gd name="T19" fmla="*/ 0 h 128"/>
                <a:gd name="T20" fmla="*/ 116 w 164"/>
                <a:gd name="T21" fmla="*/ 8 h 128"/>
                <a:gd name="T22" fmla="*/ 122 w 164"/>
                <a:gd name="T23" fmla="*/ 15 h 128"/>
                <a:gd name="T24" fmla="*/ 131 w 164"/>
                <a:gd name="T25" fmla="*/ 20 h 128"/>
                <a:gd name="T26" fmla="*/ 153 w 164"/>
                <a:gd name="T27" fmla="*/ 20 h 128"/>
                <a:gd name="T28" fmla="*/ 164 w 164"/>
                <a:gd name="T29" fmla="*/ 31 h 128"/>
                <a:gd name="T30" fmla="*/ 164 w 164"/>
                <a:gd name="T31" fmla="*/ 117 h 128"/>
                <a:gd name="T32" fmla="*/ 153 w 164"/>
                <a:gd name="T33" fmla="*/ 128 h 128"/>
                <a:gd name="T34" fmla="*/ 11 w 164"/>
                <a:gd name="T35" fmla="*/ 28 h 128"/>
                <a:gd name="T36" fmla="*/ 8 w 164"/>
                <a:gd name="T37" fmla="*/ 31 h 128"/>
                <a:gd name="T38" fmla="*/ 8 w 164"/>
                <a:gd name="T39" fmla="*/ 117 h 128"/>
                <a:gd name="T40" fmla="*/ 11 w 164"/>
                <a:gd name="T41" fmla="*/ 120 h 128"/>
                <a:gd name="T42" fmla="*/ 153 w 164"/>
                <a:gd name="T43" fmla="*/ 120 h 128"/>
                <a:gd name="T44" fmla="*/ 156 w 164"/>
                <a:gd name="T45" fmla="*/ 117 h 128"/>
                <a:gd name="T46" fmla="*/ 156 w 164"/>
                <a:gd name="T47" fmla="*/ 31 h 128"/>
                <a:gd name="T48" fmla="*/ 153 w 164"/>
                <a:gd name="T49" fmla="*/ 28 h 128"/>
                <a:gd name="T50" fmla="*/ 131 w 164"/>
                <a:gd name="T51" fmla="*/ 28 h 128"/>
                <a:gd name="T52" fmla="*/ 116 w 164"/>
                <a:gd name="T53" fmla="*/ 20 h 128"/>
                <a:gd name="T54" fmla="*/ 110 w 164"/>
                <a:gd name="T55" fmla="*/ 13 h 128"/>
                <a:gd name="T56" fmla="*/ 101 w 164"/>
                <a:gd name="T57" fmla="*/ 8 h 128"/>
                <a:gd name="T58" fmla="*/ 69 w 164"/>
                <a:gd name="T59" fmla="*/ 8 h 128"/>
                <a:gd name="T60" fmla="*/ 61 w 164"/>
                <a:gd name="T61" fmla="*/ 13 h 128"/>
                <a:gd name="T62" fmla="*/ 57 w 164"/>
                <a:gd name="T63" fmla="*/ 20 h 128"/>
                <a:gd name="T64" fmla="*/ 42 w 164"/>
                <a:gd name="T65" fmla="*/ 28 h 128"/>
                <a:gd name="T66" fmla="*/ 11 w 164"/>
                <a:gd name="T67"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4" h="128">
                  <a:moveTo>
                    <a:pt x="153" y="128"/>
                  </a:moveTo>
                  <a:cubicBezTo>
                    <a:pt x="11" y="128"/>
                    <a:pt x="11" y="128"/>
                    <a:pt x="11" y="128"/>
                  </a:cubicBezTo>
                  <a:cubicBezTo>
                    <a:pt x="5" y="128"/>
                    <a:pt x="0" y="123"/>
                    <a:pt x="0" y="117"/>
                  </a:cubicBezTo>
                  <a:cubicBezTo>
                    <a:pt x="0" y="31"/>
                    <a:pt x="0" y="31"/>
                    <a:pt x="0" y="31"/>
                  </a:cubicBezTo>
                  <a:cubicBezTo>
                    <a:pt x="0" y="25"/>
                    <a:pt x="5" y="20"/>
                    <a:pt x="11" y="20"/>
                  </a:cubicBezTo>
                  <a:cubicBezTo>
                    <a:pt x="42" y="20"/>
                    <a:pt x="42" y="20"/>
                    <a:pt x="42" y="20"/>
                  </a:cubicBezTo>
                  <a:cubicBezTo>
                    <a:pt x="45" y="20"/>
                    <a:pt x="48" y="18"/>
                    <a:pt x="50" y="15"/>
                  </a:cubicBezTo>
                  <a:cubicBezTo>
                    <a:pt x="54" y="8"/>
                    <a:pt x="54" y="8"/>
                    <a:pt x="54" y="8"/>
                  </a:cubicBezTo>
                  <a:cubicBezTo>
                    <a:pt x="57" y="4"/>
                    <a:pt x="63" y="0"/>
                    <a:pt x="69" y="0"/>
                  </a:cubicBezTo>
                  <a:cubicBezTo>
                    <a:pt x="101" y="0"/>
                    <a:pt x="101" y="0"/>
                    <a:pt x="101" y="0"/>
                  </a:cubicBezTo>
                  <a:cubicBezTo>
                    <a:pt x="107" y="0"/>
                    <a:pt x="113" y="3"/>
                    <a:pt x="116" y="8"/>
                  </a:cubicBezTo>
                  <a:cubicBezTo>
                    <a:pt x="122" y="15"/>
                    <a:pt x="122" y="15"/>
                    <a:pt x="122" y="15"/>
                  </a:cubicBezTo>
                  <a:cubicBezTo>
                    <a:pt x="124" y="18"/>
                    <a:pt x="128" y="20"/>
                    <a:pt x="131" y="20"/>
                  </a:cubicBezTo>
                  <a:cubicBezTo>
                    <a:pt x="153" y="20"/>
                    <a:pt x="153" y="20"/>
                    <a:pt x="153" y="20"/>
                  </a:cubicBezTo>
                  <a:cubicBezTo>
                    <a:pt x="159" y="20"/>
                    <a:pt x="164" y="25"/>
                    <a:pt x="164" y="31"/>
                  </a:cubicBezTo>
                  <a:cubicBezTo>
                    <a:pt x="164" y="117"/>
                    <a:pt x="164" y="117"/>
                    <a:pt x="164" y="117"/>
                  </a:cubicBezTo>
                  <a:cubicBezTo>
                    <a:pt x="164" y="123"/>
                    <a:pt x="159" y="128"/>
                    <a:pt x="153" y="128"/>
                  </a:cubicBezTo>
                  <a:close/>
                  <a:moveTo>
                    <a:pt x="11" y="28"/>
                  </a:moveTo>
                  <a:cubicBezTo>
                    <a:pt x="10" y="28"/>
                    <a:pt x="8" y="29"/>
                    <a:pt x="8" y="31"/>
                  </a:cubicBezTo>
                  <a:cubicBezTo>
                    <a:pt x="8" y="117"/>
                    <a:pt x="8" y="117"/>
                    <a:pt x="8" y="117"/>
                  </a:cubicBezTo>
                  <a:cubicBezTo>
                    <a:pt x="8" y="118"/>
                    <a:pt x="10" y="120"/>
                    <a:pt x="11" y="120"/>
                  </a:cubicBezTo>
                  <a:cubicBezTo>
                    <a:pt x="153" y="120"/>
                    <a:pt x="153" y="120"/>
                    <a:pt x="153" y="120"/>
                  </a:cubicBezTo>
                  <a:cubicBezTo>
                    <a:pt x="154" y="120"/>
                    <a:pt x="156" y="118"/>
                    <a:pt x="156" y="117"/>
                  </a:cubicBezTo>
                  <a:cubicBezTo>
                    <a:pt x="156" y="31"/>
                    <a:pt x="156" y="31"/>
                    <a:pt x="156" y="31"/>
                  </a:cubicBezTo>
                  <a:cubicBezTo>
                    <a:pt x="156" y="29"/>
                    <a:pt x="154" y="28"/>
                    <a:pt x="153" y="28"/>
                  </a:cubicBezTo>
                  <a:cubicBezTo>
                    <a:pt x="131" y="28"/>
                    <a:pt x="131" y="28"/>
                    <a:pt x="131" y="28"/>
                  </a:cubicBezTo>
                  <a:cubicBezTo>
                    <a:pt x="125" y="28"/>
                    <a:pt x="119" y="25"/>
                    <a:pt x="116" y="20"/>
                  </a:cubicBezTo>
                  <a:cubicBezTo>
                    <a:pt x="110" y="13"/>
                    <a:pt x="110" y="13"/>
                    <a:pt x="110" y="13"/>
                  </a:cubicBezTo>
                  <a:cubicBezTo>
                    <a:pt x="108" y="10"/>
                    <a:pt x="104" y="8"/>
                    <a:pt x="101" y="8"/>
                  </a:cubicBezTo>
                  <a:cubicBezTo>
                    <a:pt x="69" y="8"/>
                    <a:pt x="69" y="8"/>
                    <a:pt x="69" y="8"/>
                  </a:cubicBezTo>
                  <a:cubicBezTo>
                    <a:pt x="66" y="8"/>
                    <a:pt x="62" y="10"/>
                    <a:pt x="61" y="13"/>
                  </a:cubicBezTo>
                  <a:cubicBezTo>
                    <a:pt x="57" y="20"/>
                    <a:pt x="57" y="20"/>
                    <a:pt x="57" y="20"/>
                  </a:cubicBezTo>
                  <a:cubicBezTo>
                    <a:pt x="54" y="24"/>
                    <a:pt x="48" y="28"/>
                    <a:pt x="42" y="28"/>
                  </a:cubicBezTo>
                  <a:lnTo>
                    <a:pt x="11" y="28"/>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262"/>
            <p:cNvSpPr>
              <a:spLocks noEditPoints="1"/>
            </p:cNvSpPr>
            <p:nvPr/>
          </p:nvSpPr>
          <p:spPr bwMode="auto">
            <a:xfrm>
              <a:off x="6948488" y="6194425"/>
              <a:ext cx="180975" cy="179388"/>
            </a:xfrm>
            <a:custGeom>
              <a:avLst/>
              <a:gdLst>
                <a:gd name="T0" fmla="*/ 46 w 92"/>
                <a:gd name="T1" fmla="*/ 91 h 91"/>
                <a:gd name="T2" fmla="*/ 0 w 92"/>
                <a:gd name="T3" fmla="*/ 45 h 91"/>
                <a:gd name="T4" fmla="*/ 46 w 92"/>
                <a:gd name="T5" fmla="*/ 0 h 91"/>
                <a:gd name="T6" fmla="*/ 92 w 92"/>
                <a:gd name="T7" fmla="*/ 45 h 91"/>
                <a:gd name="T8" fmla="*/ 46 w 92"/>
                <a:gd name="T9" fmla="*/ 91 h 91"/>
                <a:gd name="T10" fmla="*/ 46 w 92"/>
                <a:gd name="T11" fmla="*/ 8 h 91"/>
                <a:gd name="T12" fmla="*/ 8 w 92"/>
                <a:gd name="T13" fmla="*/ 45 h 91"/>
                <a:gd name="T14" fmla="*/ 46 w 92"/>
                <a:gd name="T15" fmla="*/ 83 h 91"/>
                <a:gd name="T16" fmla="*/ 83 w 92"/>
                <a:gd name="T17" fmla="*/ 45 h 91"/>
                <a:gd name="T18" fmla="*/ 46 w 92"/>
                <a:gd name="T19"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1">
                  <a:moveTo>
                    <a:pt x="46" y="91"/>
                  </a:moveTo>
                  <a:cubicBezTo>
                    <a:pt x="21" y="91"/>
                    <a:pt x="0" y="71"/>
                    <a:pt x="0" y="45"/>
                  </a:cubicBezTo>
                  <a:cubicBezTo>
                    <a:pt x="0" y="20"/>
                    <a:pt x="21" y="0"/>
                    <a:pt x="46" y="0"/>
                  </a:cubicBezTo>
                  <a:cubicBezTo>
                    <a:pt x="71" y="0"/>
                    <a:pt x="92" y="20"/>
                    <a:pt x="92" y="45"/>
                  </a:cubicBezTo>
                  <a:cubicBezTo>
                    <a:pt x="92" y="71"/>
                    <a:pt x="71" y="91"/>
                    <a:pt x="46" y="91"/>
                  </a:cubicBezTo>
                  <a:close/>
                  <a:moveTo>
                    <a:pt x="46" y="8"/>
                  </a:moveTo>
                  <a:cubicBezTo>
                    <a:pt x="25" y="8"/>
                    <a:pt x="8" y="25"/>
                    <a:pt x="8" y="45"/>
                  </a:cubicBezTo>
                  <a:cubicBezTo>
                    <a:pt x="8" y="66"/>
                    <a:pt x="25" y="83"/>
                    <a:pt x="46" y="83"/>
                  </a:cubicBezTo>
                  <a:cubicBezTo>
                    <a:pt x="67" y="83"/>
                    <a:pt x="83" y="66"/>
                    <a:pt x="83" y="45"/>
                  </a:cubicBezTo>
                  <a:cubicBezTo>
                    <a:pt x="83" y="25"/>
                    <a:pt x="67" y="8"/>
                    <a:pt x="46" y="8"/>
                  </a:cubicBez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263"/>
            <p:cNvSpPr>
              <a:spLocks noEditPoints="1"/>
            </p:cNvSpPr>
            <p:nvPr/>
          </p:nvSpPr>
          <p:spPr bwMode="auto">
            <a:xfrm>
              <a:off x="6975476" y="6221413"/>
              <a:ext cx="123825" cy="125413"/>
            </a:xfrm>
            <a:custGeom>
              <a:avLst/>
              <a:gdLst>
                <a:gd name="T0" fmla="*/ 32 w 63"/>
                <a:gd name="T1" fmla="*/ 63 h 63"/>
                <a:gd name="T2" fmla="*/ 0 w 63"/>
                <a:gd name="T3" fmla="*/ 31 h 63"/>
                <a:gd name="T4" fmla="*/ 32 w 63"/>
                <a:gd name="T5" fmla="*/ 0 h 63"/>
                <a:gd name="T6" fmla="*/ 63 w 63"/>
                <a:gd name="T7" fmla="*/ 31 h 63"/>
                <a:gd name="T8" fmla="*/ 32 w 63"/>
                <a:gd name="T9" fmla="*/ 63 h 63"/>
                <a:gd name="T10" fmla="*/ 32 w 63"/>
                <a:gd name="T11" fmla="*/ 8 h 63"/>
                <a:gd name="T12" fmla="*/ 8 w 63"/>
                <a:gd name="T13" fmla="*/ 31 h 63"/>
                <a:gd name="T14" fmla="*/ 32 w 63"/>
                <a:gd name="T15" fmla="*/ 55 h 63"/>
                <a:gd name="T16" fmla="*/ 55 w 63"/>
                <a:gd name="T17" fmla="*/ 31 h 63"/>
                <a:gd name="T18" fmla="*/ 32 w 63"/>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2" y="63"/>
                  </a:moveTo>
                  <a:cubicBezTo>
                    <a:pt x="14" y="63"/>
                    <a:pt x="0" y="49"/>
                    <a:pt x="0" y="31"/>
                  </a:cubicBezTo>
                  <a:cubicBezTo>
                    <a:pt x="0" y="14"/>
                    <a:pt x="14" y="0"/>
                    <a:pt x="32" y="0"/>
                  </a:cubicBezTo>
                  <a:cubicBezTo>
                    <a:pt x="49" y="0"/>
                    <a:pt x="63" y="14"/>
                    <a:pt x="63" y="31"/>
                  </a:cubicBezTo>
                  <a:cubicBezTo>
                    <a:pt x="63" y="49"/>
                    <a:pt x="49" y="63"/>
                    <a:pt x="32" y="63"/>
                  </a:cubicBezTo>
                  <a:close/>
                  <a:moveTo>
                    <a:pt x="32" y="8"/>
                  </a:moveTo>
                  <a:cubicBezTo>
                    <a:pt x="19" y="8"/>
                    <a:pt x="8" y="18"/>
                    <a:pt x="8" y="31"/>
                  </a:cubicBezTo>
                  <a:cubicBezTo>
                    <a:pt x="8" y="44"/>
                    <a:pt x="19" y="55"/>
                    <a:pt x="32" y="55"/>
                  </a:cubicBezTo>
                  <a:cubicBezTo>
                    <a:pt x="45" y="55"/>
                    <a:pt x="55" y="44"/>
                    <a:pt x="55" y="31"/>
                  </a:cubicBezTo>
                  <a:cubicBezTo>
                    <a:pt x="55" y="18"/>
                    <a:pt x="45" y="8"/>
                    <a:pt x="32" y="8"/>
                  </a:cubicBez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264"/>
            <p:cNvSpPr/>
            <p:nvPr/>
          </p:nvSpPr>
          <p:spPr bwMode="auto">
            <a:xfrm>
              <a:off x="6896101" y="6167438"/>
              <a:ext cx="52388" cy="11113"/>
            </a:xfrm>
            <a:custGeom>
              <a:avLst/>
              <a:gdLst>
                <a:gd name="T0" fmla="*/ 21 w 26"/>
                <a:gd name="T1" fmla="*/ 0 h 5"/>
                <a:gd name="T2" fmla="*/ 5 w 26"/>
                <a:gd name="T3" fmla="*/ 0 h 5"/>
                <a:gd name="T4" fmla="*/ 0 w 26"/>
                <a:gd name="T5" fmla="*/ 5 h 5"/>
                <a:gd name="T6" fmla="*/ 26 w 26"/>
                <a:gd name="T7" fmla="*/ 5 h 5"/>
                <a:gd name="T8" fmla="*/ 21 w 26"/>
                <a:gd name="T9" fmla="*/ 0 h 5"/>
              </a:gdLst>
              <a:ahLst/>
              <a:cxnLst>
                <a:cxn ang="0">
                  <a:pos x="T0" y="T1"/>
                </a:cxn>
                <a:cxn ang="0">
                  <a:pos x="T2" y="T3"/>
                </a:cxn>
                <a:cxn ang="0">
                  <a:pos x="T4" y="T5"/>
                </a:cxn>
                <a:cxn ang="0">
                  <a:pos x="T6" y="T7"/>
                </a:cxn>
                <a:cxn ang="0">
                  <a:pos x="T8" y="T9"/>
                </a:cxn>
              </a:cxnLst>
              <a:rect l="0" t="0" r="r" b="b"/>
              <a:pathLst>
                <a:path w="26" h="5">
                  <a:moveTo>
                    <a:pt x="21" y="0"/>
                  </a:moveTo>
                  <a:cubicBezTo>
                    <a:pt x="5" y="0"/>
                    <a:pt x="5" y="0"/>
                    <a:pt x="5" y="0"/>
                  </a:cubicBezTo>
                  <a:cubicBezTo>
                    <a:pt x="2" y="0"/>
                    <a:pt x="0" y="2"/>
                    <a:pt x="0" y="5"/>
                  </a:cubicBezTo>
                  <a:cubicBezTo>
                    <a:pt x="26" y="5"/>
                    <a:pt x="26" y="5"/>
                    <a:pt x="26" y="5"/>
                  </a:cubicBezTo>
                  <a:cubicBezTo>
                    <a:pt x="26" y="2"/>
                    <a:pt x="23" y="0"/>
                    <a:pt x="21" y="0"/>
                  </a:cubicBez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1848109" y="-12192"/>
            <a:ext cx="10343891" cy="6870191"/>
          </a:xfrm>
          <a:prstGeom prst="rect">
            <a:avLst/>
          </a:prstGeom>
        </p:spPr>
      </p:pic>
      <p:sp>
        <p:nvSpPr>
          <p:cNvPr id="7" name="任意多边形 6"/>
          <p:cNvSpPr/>
          <p:nvPr/>
        </p:nvSpPr>
        <p:spPr>
          <a:xfrm flipV="1">
            <a:off x="-12192" y="-12191"/>
            <a:ext cx="5987384" cy="6894575"/>
          </a:xfrm>
          <a:custGeom>
            <a:avLst/>
            <a:gdLst>
              <a:gd name="connsiteX0" fmla="*/ 1601745 w 5987384"/>
              <a:gd name="connsiteY0" fmla="*/ 0 h 6870191"/>
              <a:gd name="connsiteX1" fmla="*/ 5987384 w 5987384"/>
              <a:gd name="connsiteY1" fmla="*/ 0 h 6870191"/>
              <a:gd name="connsiteX2" fmla="*/ 2179128 w 5987384"/>
              <a:gd name="connsiteY2" fmla="*/ 6870191 h 6870191"/>
              <a:gd name="connsiteX3" fmla="*/ 0 w 5987384"/>
              <a:gd name="connsiteY3" fmla="*/ 6870191 h 6870191"/>
              <a:gd name="connsiteX4" fmla="*/ 0 w 5987384"/>
              <a:gd name="connsiteY4" fmla="*/ 2891132 h 6870191"/>
              <a:gd name="connsiteX0-1" fmla="*/ 1601745 w 5987384"/>
              <a:gd name="connsiteY0-2" fmla="*/ 0 h 6894575"/>
              <a:gd name="connsiteX1-3" fmla="*/ 5987384 w 5987384"/>
              <a:gd name="connsiteY1-4" fmla="*/ 0 h 6894575"/>
              <a:gd name="connsiteX2-5" fmla="*/ 2252280 w 5987384"/>
              <a:gd name="connsiteY2-6" fmla="*/ 6894575 h 6894575"/>
              <a:gd name="connsiteX3-7" fmla="*/ 0 w 5987384"/>
              <a:gd name="connsiteY3-8" fmla="*/ 6870191 h 6894575"/>
              <a:gd name="connsiteX4-9" fmla="*/ 0 w 5987384"/>
              <a:gd name="connsiteY4-10" fmla="*/ 2891132 h 6894575"/>
              <a:gd name="connsiteX5" fmla="*/ 1601745 w 5987384"/>
              <a:gd name="connsiteY5" fmla="*/ 0 h 6894575"/>
              <a:gd name="connsiteX0-11" fmla="*/ 1601745 w 5987384"/>
              <a:gd name="connsiteY0-12" fmla="*/ 0 h 6894575"/>
              <a:gd name="connsiteX1-13" fmla="*/ 5987384 w 5987384"/>
              <a:gd name="connsiteY1-14" fmla="*/ 0 h 6894575"/>
              <a:gd name="connsiteX2-15" fmla="*/ 2252280 w 5987384"/>
              <a:gd name="connsiteY2-16" fmla="*/ 6894575 h 6894575"/>
              <a:gd name="connsiteX3-17" fmla="*/ 0 w 5987384"/>
              <a:gd name="connsiteY3-18" fmla="*/ 6881077 h 6894575"/>
              <a:gd name="connsiteX4-19" fmla="*/ 0 w 5987384"/>
              <a:gd name="connsiteY4-20" fmla="*/ 2891132 h 6894575"/>
              <a:gd name="connsiteX5-21" fmla="*/ 1601745 w 5987384"/>
              <a:gd name="connsiteY5-22" fmla="*/ 0 h 6894575"/>
              <a:gd name="connsiteX0-23" fmla="*/ 1612630 w 5987384"/>
              <a:gd name="connsiteY0-24" fmla="*/ 10885 h 6894575"/>
              <a:gd name="connsiteX1-25" fmla="*/ 5987384 w 5987384"/>
              <a:gd name="connsiteY1-26" fmla="*/ 0 h 6894575"/>
              <a:gd name="connsiteX2-27" fmla="*/ 2252280 w 5987384"/>
              <a:gd name="connsiteY2-28" fmla="*/ 6894575 h 6894575"/>
              <a:gd name="connsiteX3-29" fmla="*/ 0 w 5987384"/>
              <a:gd name="connsiteY3-30" fmla="*/ 6881077 h 6894575"/>
              <a:gd name="connsiteX4-31" fmla="*/ 0 w 5987384"/>
              <a:gd name="connsiteY4-32" fmla="*/ 2891132 h 6894575"/>
              <a:gd name="connsiteX5-33" fmla="*/ 1612630 w 5987384"/>
              <a:gd name="connsiteY5-34" fmla="*/ 10885 h 68945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987384" h="6894575">
                <a:moveTo>
                  <a:pt x="1612630" y="10885"/>
                </a:moveTo>
                <a:lnTo>
                  <a:pt x="5987384" y="0"/>
                </a:lnTo>
                <a:lnTo>
                  <a:pt x="2252280" y="6894575"/>
                </a:lnTo>
                <a:lnTo>
                  <a:pt x="0" y="6881077"/>
                </a:lnTo>
                <a:lnTo>
                  <a:pt x="0" y="2891132"/>
                </a:lnTo>
                <a:lnTo>
                  <a:pt x="1612630" y="10885"/>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9476" y="236662"/>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34601" y="351786"/>
            <a:ext cx="1379095" cy="1379095"/>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C00000"/>
                </a:solidFill>
                <a:latin typeface="微软雅黑" panose="020B0503020204020204" pitchFamily="34" charset="-122"/>
                <a:ea typeface="微软雅黑" panose="020B0503020204020204" pitchFamily="34" charset="-122"/>
              </a:rPr>
              <a:t>过渡页</a:t>
            </a:r>
          </a:p>
        </p:txBody>
      </p:sp>
      <p:sp>
        <p:nvSpPr>
          <p:cNvPr id="12" name="平行四边形 11"/>
          <p:cNvSpPr/>
          <p:nvPr/>
        </p:nvSpPr>
        <p:spPr>
          <a:xfrm flipV="1">
            <a:off x="2767165" y="2162300"/>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421055" y="972044"/>
            <a:ext cx="2441694" cy="769441"/>
          </a:xfrm>
          <a:prstGeom prst="rect">
            <a:avLst/>
          </a:prstGeom>
          <a:noFill/>
        </p:spPr>
        <p:txBody>
          <a:bodyPr wrap="none" rtlCol="0">
            <a:spAutoFit/>
          </a:bodyPr>
          <a:lstStyle/>
          <a:p>
            <a:r>
              <a:rPr lang="zh-CN" altLang="en-US" sz="4400" b="1" dirty="0">
                <a:solidFill>
                  <a:schemeClr val="tx1">
                    <a:lumMod val="65000"/>
                    <a:lumOff val="35000"/>
                  </a:schemeClr>
                </a:solidFill>
                <a:latin typeface="微软雅黑" panose="020B0503020204020204" pitchFamily="34" charset="-122"/>
                <a:ea typeface="微软雅黑" panose="020B0503020204020204" pitchFamily="34" charset="-122"/>
              </a:rPr>
              <a:t>第三部分</a:t>
            </a:r>
          </a:p>
        </p:txBody>
      </p:sp>
      <p:sp>
        <p:nvSpPr>
          <p:cNvPr id="14" name="矩形 13"/>
          <p:cNvSpPr/>
          <p:nvPr/>
        </p:nvSpPr>
        <p:spPr>
          <a:xfrm>
            <a:off x="4257961" y="2302952"/>
            <a:ext cx="3775393" cy="523220"/>
          </a:xfrm>
          <a:prstGeom prst="rect">
            <a:avLst/>
          </a:prstGeom>
        </p:spPr>
        <p:txBody>
          <a:bodyPr wrap="none">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15" name="平行四边形 14"/>
          <p:cNvSpPr/>
          <p:nvPr/>
        </p:nvSpPr>
        <p:spPr>
          <a:xfrm flipV="1">
            <a:off x="3329985" y="3322714"/>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820781" y="3463366"/>
            <a:ext cx="3775393" cy="523220"/>
          </a:xfrm>
          <a:prstGeom prst="rect">
            <a:avLst/>
          </a:prstGeom>
        </p:spPr>
        <p:txBody>
          <a:bodyPr wrap="none">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17" name="平行四边形 16"/>
          <p:cNvSpPr/>
          <p:nvPr/>
        </p:nvSpPr>
        <p:spPr>
          <a:xfrm flipV="1">
            <a:off x="3950671" y="4483128"/>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5441467" y="4623780"/>
            <a:ext cx="3775393" cy="523220"/>
          </a:xfrm>
          <a:prstGeom prst="rect">
            <a:avLst/>
          </a:prstGeom>
        </p:spPr>
        <p:txBody>
          <a:bodyPr wrap="none">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19" name="直角三角形 18"/>
          <p:cNvSpPr/>
          <p:nvPr/>
        </p:nvSpPr>
        <p:spPr>
          <a:xfrm rot="10800000">
            <a:off x="11466342" y="153"/>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31909" y="2107952"/>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130205" y="3308917"/>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654029" y="4488238"/>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Group 15"/>
          <p:cNvGrpSpPr/>
          <p:nvPr>
            <p:custDataLst>
              <p:tags r:id="rId1"/>
            </p:custDataLst>
          </p:nvPr>
        </p:nvGrpSpPr>
        <p:grpSpPr>
          <a:xfrm flipH="1">
            <a:off x="1731884" y="2383229"/>
            <a:ext cx="498158" cy="362666"/>
            <a:chOff x="8369398" y="1851899"/>
            <a:chExt cx="756170" cy="516124"/>
          </a:xfrm>
          <a:solidFill>
            <a:srgbClr val="FFFFFF"/>
          </a:solidFill>
        </p:grpSpPr>
        <p:sp>
          <p:nvSpPr>
            <p:cNvPr id="28" name="Rounded Rectangle 307"/>
            <p:cNvSpPr/>
            <p:nvPr/>
          </p:nvSpPr>
          <p:spPr bwMode="auto">
            <a:xfrm rot="1411326">
              <a:off x="8816737" y="2158724"/>
              <a:ext cx="308831" cy="209299"/>
            </a:xfrm>
            <a:custGeom>
              <a:avLst/>
              <a:gdLst/>
              <a:ahLst/>
              <a:cxnLst/>
              <a:rect l="l" t="t" r="r" b="b"/>
              <a:pathLst>
                <a:path w="308831" h="209299">
                  <a:moveTo>
                    <a:pt x="6932" y="0"/>
                  </a:moveTo>
                  <a:lnTo>
                    <a:pt x="62731" y="5004"/>
                  </a:lnTo>
                  <a:cubicBezTo>
                    <a:pt x="73820" y="4021"/>
                    <a:pt x="83149" y="12888"/>
                    <a:pt x="85697" y="24169"/>
                  </a:cubicBezTo>
                  <a:lnTo>
                    <a:pt x="85452" y="33272"/>
                  </a:lnTo>
                  <a:cubicBezTo>
                    <a:pt x="85954" y="32635"/>
                    <a:pt x="86485" y="32624"/>
                    <a:pt x="87017" y="32624"/>
                  </a:cubicBezTo>
                  <a:lnTo>
                    <a:pt x="270296" y="32624"/>
                  </a:lnTo>
                  <a:cubicBezTo>
                    <a:pt x="291578" y="32624"/>
                    <a:pt x="308831" y="49877"/>
                    <a:pt x="308831" y="71159"/>
                  </a:cubicBezTo>
                  <a:lnTo>
                    <a:pt x="308831" y="146071"/>
                  </a:lnTo>
                  <a:cubicBezTo>
                    <a:pt x="308831" y="167353"/>
                    <a:pt x="291578" y="184606"/>
                    <a:pt x="270296" y="184606"/>
                  </a:cubicBezTo>
                  <a:lnTo>
                    <a:pt x="87017" y="184606"/>
                  </a:lnTo>
                  <a:lnTo>
                    <a:pt x="81440" y="182295"/>
                  </a:lnTo>
                  <a:lnTo>
                    <a:pt x="81438" y="182371"/>
                  </a:lnTo>
                  <a:cubicBezTo>
                    <a:pt x="82699" y="196467"/>
                    <a:pt x="69880" y="211811"/>
                    <a:pt x="54012" y="208953"/>
                  </a:cubicBezTo>
                  <a:lnTo>
                    <a:pt x="0" y="208054"/>
                  </a:lnTo>
                  <a:cubicBezTo>
                    <a:pt x="11559" y="178614"/>
                    <a:pt x="19544" y="140965"/>
                    <a:pt x="23432" y="105100"/>
                  </a:cubicBezTo>
                  <a:cubicBezTo>
                    <a:pt x="23221" y="71020"/>
                    <a:pt x="17126" y="34619"/>
                    <a:pt x="6932" y="0"/>
                  </a:cubicBezTo>
                  <a:close/>
                </a:path>
              </a:pathLst>
            </a:custGeom>
            <a:grpFill/>
            <a:ln w="10795" cap="flat" cmpd="sng" algn="ctr">
              <a:noFill/>
              <a:prstDash val="solid"/>
            </a:ln>
            <a:effectLst/>
          </p:spPr>
          <p:txBody>
            <a:bodyPr rtlCol="0" anchor="ctr"/>
            <a:lstStyle/>
            <a:p>
              <a:pPr marL="0" marR="0" lvl="0" indent="0" algn="ctr" defTabSz="93218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err="1">
                <a:ln>
                  <a:solidFill>
                    <a:srgbClr val="FFFFFF">
                      <a:alpha val="0"/>
                    </a:srgbClr>
                  </a:solidFill>
                </a:ln>
                <a:solidFill>
                  <a:srgbClr val="FFFFFF"/>
                </a:solidFill>
                <a:effectLst/>
                <a:uLnTx/>
                <a:uFillTx/>
                <a:latin typeface="Segoe UI" panose="020B0502040204020203"/>
              </a:endParaRPr>
            </a:p>
          </p:txBody>
        </p:sp>
        <p:sp>
          <p:nvSpPr>
            <p:cNvPr id="29" name="Oval 247"/>
            <p:cNvSpPr/>
            <p:nvPr/>
          </p:nvSpPr>
          <p:spPr bwMode="auto">
            <a:xfrm>
              <a:off x="8369398" y="1851899"/>
              <a:ext cx="482863" cy="482862"/>
            </a:xfrm>
            <a:custGeom>
              <a:avLst/>
              <a:gdLst/>
              <a:ahLst/>
              <a:cxnLst/>
              <a:rect l="l" t="t" r="r" b="b"/>
              <a:pathLst>
                <a:path w="573170" h="573170">
                  <a:moveTo>
                    <a:pt x="286585" y="47056"/>
                  </a:moveTo>
                  <a:cubicBezTo>
                    <a:pt x="154297" y="47056"/>
                    <a:pt x="47056" y="154297"/>
                    <a:pt x="47056" y="286585"/>
                  </a:cubicBezTo>
                  <a:cubicBezTo>
                    <a:pt x="47056" y="418873"/>
                    <a:pt x="154297" y="526114"/>
                    <a:pt x="286585" y="526114"/>
                  </a:cubicBezTo>
                  <a:cubicBezTo>
                    <a:pt x="418873" y="526114"/>
                    <a:pt x="526114" y="418873"/>
                    <a:pt x="526114" y="286585"/>
                  </a:cubicBezTo>
                  <a:cubicBezTo>
                    <a:pt x="526114" y="154297"/>
                    <a:pt x="418873" y="47056"/>
                    <a:pt x="286585" y="47056"/>
                  </a:cubicBezTo>
                  <a:close/>
                  <a:moveTo>
                    <a:pt x="286585" y="0"/>
                  </a:moveTo>
                  <a:cubicBezTo>
                    <a:pt x="444862" y="0"/>
                    <a:pt x="573170" y="128308"/>
                    <a:pt x="573170" y="286585"/>
                  </a:cubicBezTo>
                  <a:cubicBezTo>
                    <a:pt x="573170" y="444862"/>
                    <a:pt x="444862" y="573170"/>
                    <a:pt x="286585" y="573170"/>
                  </a:cubicBezTo>
                  <a:cubicBezTo>
                    <a:pt x="128308" y="573170"/>
                    <a:pt x="0" y="444862"/>
                    <a:pt x="0" y="286585"/>
                  </a:cubicBezTo>
                  <a:cubicBezTo>
                    <a:pt x="0" y="128308"/>
                    <a:pt x="128308" y="0"/>
                    <a:pt x="286585" y="0"/>
                  </a:cubicBezTo>
                  <a:close/>
                </a:path>
              </a:pathLst>
            </a:custGeom>
            <a:grpFill/>
            <a:ln w="10795" cap="flat" cmpd="sng" algn="ctr">
              <a:noFill/>
              <a:prstDash val="solid"/>
            </a:ln>
            <a:effectLst/>
          </p:spPr>
          <p:txBody>
            <a:bodyPr rtlCol="0" anchor="ctr"/>
            <a:lstStyle/>
            <a:p>
              <a:pPr marL="0" marR="0" lvl="0" indent="0" algn="ctr" defTabSz="93218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err="1">
                <a:ln>
                  <a:solidFill>
                    <a:srgbClr val="FFFFFF">
                      <a:alpha val="0"/>
                    </a:srgbClr>
                  </a:solidFill>
                </a:ln>
                <a:solidFill>
                  <a:srgbClr val="FFFFFF"/>
                </a:solidFill>
                <a:effectLst/>
                <a:uLnTx/>
                <a:uFillTx/>
                <a:latin typeface="Segoe UI" panose="020B0502040204020203"/>
              </a:endParaRPr>
            </a:p>
          </p:txBody>
        </p:sp>
        <p:sp>
          <p:nvSpPr>
            <p:cNvPr id="30" name="Freeform 257"/>
            <p:cNvSpPr/>
            <p:nvPr/>
          </p:nvSpPr>
          <p:spPr bwMode="black">
            <a:xfrm>
              <a:off x="8477432" y="1892946"/>
              <a:ext cx="187186" cy="125197"/>
            </a:xfrm>
            <a:custGeom>
              <a:avLst/>
              <a:gdLst>
                <a:gd name="T0" fmla="*/ 39 w 42"/>
                <a:gd name="T1" fmla="*/ 7 h 28"/>
                <a:gd name="T2" fmla="*/ 39 w 42"/>
                <a:gd name="T3" fmla="*/ 7 h 28"/>
                <a:gd name="T4" fmla="*/ 1 w 42"/>
                <a:gd name="T5" fmla="*/ 20 h 28"/>
                <a:gd name="T6" fmla="*/ 3 w 42"/>
                <a:gd name="T7" fmla="*/ 27 h 28"/>
                <a:gd name="T8" fmla="*/ 10 w 42"/>
                <a:gd name="T9" fmla="*/ 24 h 28"/>
                <a:gd name="T10" fmla="*/ 35 w 42"/>
                <a:gd name="T11" fmla="*/ 15 h 28"/>
                <a:gd name="T12" fmla="*/ 41 w 42"/>
                <a:gd name="T13" fmla="*/ 13 h 28"/>
                <a:gd name="T14" fmla="*/ 39 w 4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8">
                  <a:moveTo>
                    <a:pt x="39" y="7"/>
                  </a:moveTo>
                  <a:cubicBezTo>
                    <a:pt x="39" y="7"/>
                    <a:pt x="39" y="7"/>
                    <a:pt x="39" y="7"/>
                  </a:cubicBezTo>
                  <a:cubicBezTo>
                    <a:pt x="25" y="0"/>
                    <a:pt x="8" y="6"/>
                    <a:pt x="1" y="20"/>
                  </a:cubicBezTo>
                  <a:cubicBezTo>
                    <a:pt x="0" y="23"/>
                    <a:pt x="1" y="25"/>
                    <a:pt x="3" y="27"/>
                  </a:cubicBezTo>
                  <a:cubicBezTo>
                    <a:pt x="6" y="28"/>
                    <a:pt x="8" y="27"/>
                    <a:pt x="10" y="24"/>
                  </a:cubicBezTo>
                  <a:cubicBezTo>
                    <a:pt x="14" y="15"/>
                    <a:pt x="25" y="11"/>
                    <a:pt x="35" y="15"/>
                  </a:cubicBezTo>
                  <a:cubicBezTo>
                    <a:pt x="37" y="16"/>
                    <a:pt x="40" y="15"/>
                    <a:pt x="41" y="13"/>
                  </a:cubicBezTo>
                  <a:cubicBezTo>
                    <a:pt x="42" y="11"/>
                    <a:pt x="41" y="8"/>
                    <a:pt x="3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47" tIns="46623" rIns="93247" bIns="46623" numCol="1" anchor="t" anchorCtr="0" compatLnSpc="1"/>
            <a:lstStyle/>
            <a:p>
              <a:pPr marL="0" marR="0" lvl="0" indent="0" defTabSz="93218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solidFill>
                    <a:srgbClr val="FFFFFF">
                      <a:alpha val="0"/>
                    </a:srgbClr>
                  </a:solidFill>
                </a:ln>
                <a:solidFill>
                  <a:srgbClr val="FFFFFF"/>
                </a:solidFill>
                <a:effectLst/>
                <a:uLnTx/>
                <a:uFillTx/>
                <a:latin typeface="Segoe UI" panose="020B0502040204020203"/>
              </a:endParaRPr>
            </a:p>
          </p:txBody>
        </p:sp>
        <p:grpSp>
          <p:nvGrpSpPr>
            <p:cNvPr id="31" name="Group 19"/>
            <p:cNvGrpSpPr/>
            <p:nvPr/>
          </p:nvGrpSpPr>
          <p:grpSpPr bwMode="black">
            <a:xfrm>
              <a:off x="8459235" y="1994058"/>
              <a:ext cx="303219" cy="246679"/>
              <a:chOff x="5184779" y="225425"/>
              <a:chExt cx="1500184" cy="1220787"/>
            </a:xfrm>
            <a:grpFill/>
          </p:grpSpPr>
          <p:sp>
            <p:nvSpPr>
              <p:cNvPr id="32" name="Freeform 86"/>
              <p:cNvSpPr>
                <a:spLocks noEditPoints="1"/>
              </p:cNvSpPr>
              <p:nvPr/>
            </p:nvSpPr>
            <p:spPr bwMode="black">
              <a:xfrm>
                <a:off x="5184779" y="344490"/>
                <a:ext cx="1095376" cy="1101722"/>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47" tIns="46623" rIns="93247" bIns="46623" numCol="1" anchor="t" anchorCtr="0" compatLnSpc="1"/>
              <a:lstStyle/>
              <a:p>
                <a:pPr marL="0" marR="0" lvl="0" indent="0" defTabSz="93218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solidFill>
                      <a:srgbClr val="FFFFFF">
                        <a:alpha val="0"/>
                      </a:srgbClr>
                    </a:solidFill>
                  </a:ln>
                  <a:solidFill>
                    <a:srgbClr val="FFFFFF"/>
                  </a:solidFill>
                  <a:effectLst/>
                  <a:uLnTx/>
                  <a:uFillTx/>
                  <a:latin typeface="Segoe UI" panose="020B0502040204020203"/>
                </a:endParaRPr>
              </a:p>
            </p:txBody>
          </p:sp>
          <p:sp>
            <p:nvSpPr>
              <p:cNvPr id="33" name="Oval 87"/>
              <p:cNvSpPr>
                <a:spLocks noChangeArrowheads="1"/>
              </p:cNvSpPr>
              <p:nvPr/>
            </p:nvSpPr>
            <p:spPr bwMode="black">
              <a:xfrm>
                <a:off x="5630869" y="812799"/>
                <a:ext cx="203201" cy="2032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3247" tIns="46623" rIns="93247" bIns="46623" numCol="1" anchor="t" anchorCtr="0" compatLnSpc="1"/>
              <a:lstStyle/>
              <a:p>
                <a:pPr marL="0" marR="0" lvl="0" indent="0" defTabSz="93218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solidFill>
                      <a:srgbClr val="FFFFFF">
                        <a:alpha val="0"/>
                      </a:srgbClr>
                    </a:solidFill>
                  </a:ln>
                  <a:solidFill>
                    <a:srgbClr val="FFFFFF"/>
                  </a:solidFill>
                  <a:effectLst/>
                  <a:uLnTx/>
                  <a:uFillTx/>
                  <a:latin typeface="Segoe UI" panose="020B0502040204020203"/>
                </a:endParaRPr>
              </a:p>
            </p:txBody>
          </p:sp>
          <p:sp>
            <p:nvSpPr>
              <p:cNvPr id="34" name="Freeform 88"/>
              <p:cNvSpPr>
                <a:spLocks noEditPoints="1"/>
              </p:cNvSpPr>
              <p:nvPr/>
            </p:nvSpPr>
            <p:spPr bwMode="black">
              <a:xfrm>
                <a:off x="6129339" y="225425"/>
                <a:ext cx="555624" cy="598489"/>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247" tIns="46623" rIns="93247" bIns="46623" numCol="1" anchor="t" anchorCtr="0" compatLnSpc="1"/>
              <a:lstStyle/>
              <a:p>
                <a:pPr marL="0" marR="0" lvl="0" indent="0" defTabSz="93218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solidFill>
                      <a:srgbClr val="FFFFFF">
                        <a:alpha val="0"/>
                      </a:srgbClr>
                    </a:solidFill>
                  </a:ln>
                  <a:solidFill>
                    <a:srgbClr val="FFFFFF"/>
                  </a:solidFill>
                  <a:effectLst/>
                  <a:uLnTx/>
                  <a:uFillTx/>
                  <a:latin typeface="Segoe UI" panose="020B0502040204020203"/>
                </a:endParaRPr>
              </a:p>
            </p:txBody>
          </p:sp>
        </p:grpSp>
      </p:grpSp>
      <p:sp>
        <p:nvSpPr>
          <p:cNvPr id="35" name="Freeform 205"/>
          <p:cNvSpPr>
            <a:spLocks noChangeAspect="1" noEditPoints="1"/>
          </p:cNvSpPr>
          <p:nvPr/>
        </p:nvSpPr>
        <p:spPr bwMode="auto">
          <a:xfrm>
            <a:off x="2392458" y="3586668"/>
            <a:ext cx="401725" cy="398206"/>
          </a:xfrm>
          <a:custGeom>
            <a:avLst/>
            <a:gdLst>
              <a:gd name="T0" fmla="*/ 151 w 308"/>
              <a:gd name="T1" fmla="*/ 210 h 305"/>
              <a:gd name="T2" fmla="*/ 136 w 308"/>
              <a:gd name="T3" fmla="*/ 248 h 305"/>
              <a:gd name="T4" fmla="*/ 120 w 308"/>
              <a:gd name="T5" fmla="*/ 286 h 305"/>
              <a:gd name="T6" fmla="*/ 49 w 308"/>
              <a:gd name="T7" fmla="*/ 296 h 305"/>
              <a:gd name="T8" fmla="*/ 49 w 308"/>
              <a:gd name="T9" fmla="*/ 289 h 305"/>
              <a:gd name="T10" fmla="*/ 89 w 308"/>
              <a:gd name="T11" fmla="*/ 265 h 305"/>
              <a:gd name="T12" fmla="*/ 80 w 308"/>
              <a:gd name="T13" fmla="*/ 231 h 305"/>
              <a:gd name="T14" fmla="*/ 65 w 308"/>
              <a:gd name="T15" fmla="*/ 226 h 305"/>
              <a:gd name="T16" fmla="*/ 21 w 308"/>
              <a:gd name="T17" fmla="*/ 249 h 305"/>
              <a:gd name="T18" fmla="*/ 39 w 308"/>
              <a:gd name="T19" fmla="*/ 202 h 305"/>
              <a:gd name="T20" fmla="*/ 75 w 308"/>
              <a:gd name="T21" fmla="*/ 186 h 305"/>
              <a:gd name="T22" fmla="*/ 77 w 308"/>
              <a:gd name="T23" fmla="*/ 186 h 305"/>
              <a:gd name="T24" fmla="*/ 106 w 308"/>
              <a:gd name="T25" fmla="*/ 178 h 305"/>
              <a:gd name="T26" fmla="*/ 201 w 308"/>
              <a:gd name="T27" fmla="*/ 161 h 305"/>
              <a:gd name="T28" fmla="*/ 135 w 308"/>
              <a:gd name="T29" fmla="*/ 95 h 305"/>
              <a:gd name="T30" fmla="*/ 129 w 308"/>
              <a:gd name="T31" fmla="*/ 95 h 305"/>
              <a:gd name="T32" fmla="*/ 95 w 308"/>
              <a:gd name="T33" fmla="*/ 135 h 305"/>
              <a:gd name="T34" fmla="*/ 161 w 308"/>
              <a:gd name="T35" fmla="*/ 200 h 305"/>
              <a:gd name="T36" fmla="*/ 268 w 308"/>
              <a:gd name="T37" fmla="*/ 302 h 305"/>
              <a:gd name="T38" fmla="*/ 303 w 308"/>
              <a:gd name="T39" fmla="*/ 265 h 305"/>
              <a:gd name="T40" fmla="*/ 201 w 308"/>
              <a:gd name="T41" fmla="*/ 161 h 305"/>
              <a:gd name="T42" fmla="*/ 301 w 308"/>
              <a:gd name="T43" fmla="*/ 70 h 305"/>
              <a:gd name="T44" fmla="*/ 261 w 308"/>
              <a:gd name="T45" fmla="*/ 93 h 305"/>
              <a:gd name="T46" fmla="*/ 240 w 308"/>
              <a:gd name="T47" fmla="*/ 79 h 305"/>
              <a:gd name="T48" fmla="*/ 239 w 308"/>
              <a:gd name="T49" fmla="*/ 53 h 305"/>
              <a:gd name="T50" fmla="*/ 280 w 308"/>
              <a:gd name="T51" fmla="*/ 26 h 305"/>
              <a:gd name="T52" fmla="*/ 217 w 308"/>
              <a:gd name="T53" fmla="*/ 25 h 305"/>
              <a:gd name="T54" fmla="*/ 191 w 308"/>
              <a:gd name="T55" fmla="*/ 71 h 305"/>
              <a:gd name="T56" fmla="*/ 182 w 308"/>
              <a:gd name="T57" fmla="*/ 102 h 305"/>
              <a:gd name="T58" fmla="*/ 210 w 308"/>
              <a:gd name="T59" fmla="*/ 151 h 305"/>
              <a:gd name="T60" fmla="*/ 249 w 308"/>
              <a:gd name="T61" fmla="*/ 133 h 305"/>
              <a:gd name="T62" fmla="*/ 252 w 308"/>
              <a:gd name="T63" fmla="*/ 133 h 305"/>
              <a:gd name="T64" fmla="*/ 276 w 308"/>
              <a:gd name="T65" fmla="*/ 126 h 305"/>
              <a:gd name="T66" fmla="*/ 308 w 308"/>
              <a:gd name="T67" fmla="*/ 75 h 305"/>
              <a:gd name="T68" fmla="*/ 52 w 308"/>
              <a:gd name="T69" fmla="*/ 146 h 305"/>
              <a:gd name="T70" fmla="*/ 143 w 308"/>
              <a:gd name="T71" fmla="*/ 58 h 305"/>
              <a:gd name="T72" fmla="*/ 143 w 308"/>
              <a:gd name="T73" fmla="*/ 45 h 305"/>
              <a:gd name="T74" fmla="*/ 94 w 308"/>
              <a:gd name="T75" fmla="*/ 0 h 305"/>
              <a:gd name="T76" fmla="*/ 2 w 308"/>
              <a:gd name="T77" fmla="*/ 87 h 305"/>
              <a:gd name="T78" fmla="*/ 2 w 308"/>
              <a:gd name="T79" fmla="*/ 100 h 305"/>
              <a:gd name="T80" fmla="*/ 52 w 308"/>
              <a:gd name="T81"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8" h="305">
                <a:moveTo>
                  <a:pt x="113" y="172"/>
                </a:moveTo>
                <a:cubicBezTo>
                  <a:pt x="151" y="210"/>
                  <a:pt x="151" y="210"/>
                  <a:pt x="151" y="210"/>
                </a:cubicBezTo>
                <a:cubicBezTo>
                  <a:pt x="144" y="217"/>
                  <a:pt x="144" y="217"/>
                  <a:pt x="144" y="217"/>
                </a:cubicBezTo>
                <a:cubicBezTo>
                  <a:pt x="137" y="224"/>
                  <a:pt x="136" y="236"/>
                  <a:pt x="136" y="248"/>
                </a:cubicBezTo>
                <a:cubicBezTo>
                  <a:pt x="136" y="248"/>
                  <a:pt x="136" y="248"/>
                  <a:pt x="136" y="248"/>
                </a:cubicBezTo>
                <a:cubicBezTo>
                  <a:pt x="136" y="262"/>
                  <a:pt x="130" y="276"/>
                  <a:pt x="120" y="286"/>
                </a:cubicBezTo>
                <a:cubicBezTo>
                  <a:pt x="117" y="289"/>
                  <a:pt x="114" y="292"/>
                  <a:pt x="109" y="295"/>
                </a:cubicBezTo>
                <a:cubicBezTo>
                  <a:pt x="92" y="305"/>
                  <a:pt x="68" y="305"/>
                  <a:pt x="49" y="296"/>
                </a:cubicBezTo>
                <a:cubicBezTo>
                  <a:pt x="48" y="296"/>
                  <a:pt x="47" y="294"/>
                  <a:pt x="47" y="293"/>
                </a:cubicBezTo>
                <a:cubicBezTo>
                  <a:pt x="46" y="291"/>
                  <a:pt x="47" y="289"/>
                  <a:pt x="49" y="289"/>
                </a:cubicBezTo>
                <a:cubicBezTo>
                  <a:pt x="88" y="266"/>
                  <a:pt x="88" y="266"/>
                  <a:pt x="88" y="266"/>
                </a:cubicBezTo>
                <a:cubicBezTo>
                  <a:pt x="88" y="266"/>
                  <a:pt x="89" y="266"/>
                  <a:pt x="89" y="265"/>
                </a:cubicBezTo>
                <a:cubicBezTo>
                  <a:pt x="92" y="262"/>
                  <a:pt x="96" y="257"/>
                  <a:pt x="87" y="240"/>
                </a:cubicBezTo>
                <a:cubicBezTo>
                  <a:pt x="85" y="236"/>
                  <a:pt x="82" y="233"/>
                  <a:pt x="80" y="231"/>
                </a:cubicBezTo>
                <a:cubicBezTo>
                  <a:pt x="73" y="224"/>
                  <a:pt x="68" y="225"/>
                  <a:pt x="66" y="226"/>
                </a:cubicBezTo>
                <a:cubicBezTo>
                  <a:pt x="65" y="226"/>
                  <a:pt x="65" y="226"/>
                  <a:pt x="65" y="226"/>
                </a:cubicBezTo>
                <a:cubicBezTo>
                  <a:pt x="26" y="249"/>
                  <a:pt x="26" y="249"/>
                  <a:pt x="26" y="249"/>
                </a:cubicBezTo>
                <a:cubicBezTo>
                  <a:pt x="24" y="249"/>
                  <a:pt x="22" y="249"/>
                  <a:pt x="21" y="249"/>
                </a:cubicBezTo>
                <a:cubicBezTo>
                  <a:pt x="20" y="248"/>
                  <a:pt x="19" y="246"/>
                  <a:pt x="19" y="244"/>
                </a:cubicBezTo>
                <a:cubicBezTo>
                  <a:pt x="20" y="229"/>
                  <a:pt x="28" y="214"/>
                  <a:pt x="39" y="202"/>
                </a:cubicBezTo>
                <a:cubicBezTo>
                  <a:pt x="42" y="199"/>
                  <a:pt x="47" y="196"/>
                  <a:pt x="51" y="193"/>
                </a:cubicBezTo>
                <a:cubicBezTo>
                  <a:pt x="58" y="189"/>
                  <a:pt x="66" y="187"/>
                  <a:pt x="75" y="186"/>
                </a:cubicBezTo>
                <a:cubicBezTo>
                  <a:pt x="74" y="186"/>
                  <a:pt x="74" y="186"/>
                  <a:pt x="74" y="186"/>
                </a:cubicBezTo>
                <a:cubicBezTo>
                  <a:pt x="75" y="186"/>
                  <a:pt x="76" y="186"/>
                  <a:pt x="77" y="186"/>
                </a:cubicBezTo>
                <a:cubicBezTo>
                  <a:pt x="77" y="186"/>
                  <a:pt x="77" y="186"/>
                  <a:pt x="78" y="186"/>
                </a:cubicBezTo>
                <a:cubicBezTo>
                  <a:pt x="89" y="186"/>
                  <a:pt x="100" y="185"/>
                  <a:pt x="106" y="178"/>
                </a:cubicBezTo>
                <a:lnTo>
                  <a:pt x="113" y="172"/>
                </a:lnTo>
                <a:close/>
                <a:moveTo>
                  <a:pt x="201" y="161"/>
                </a:moveTo>
                <a:cubicBezTo>
                  <a:pt x="162" y="122"/>
                  <a:pt x="162" y="122"/>
                  <a:pt x="162" y="122"/>
                </a:cubicBezTo>
                <a:cubicBezTo>
                  <a:pt x="135" y="95"/>
                  <a:pt x="135" y="95"/>
                  <a:pt x="135" y="95"/>
                </a:cubicBezTo>
                <a:cubicBezTo>
                  <a:pt x="134" y="94"/>
                  <a:pt x="133" y="94"/>
                  <a:pt x="132" y="94"/>
                </a:cubicBezTo>
                <a:cubicBezTo>
                  <a:pt x="131" y="94"/>
                  <a:pt x="130" y="94"/>
                  <a:pt x="129" y="95"/>
                </a:cubicBezTo>
                <a:cubicBezTo>
                  <a:pt x="95" y="129"/>
                  <a:pt x="95" y="129"/>
                  <a:pt x="95" y="129"/>
                </a:cubicBezTo>
                <a:cubicBezTo>
                  <a:pt x="94" y="130"/>
                  <a:pt x="94" y="133"/>
                  <a:pt x="95" y="135"/>
                </a:cubicBezTo>
                <a:cubicBezTo>
                  <a:pt x="123" y="162"/>
                  <a:pt x="123" y="162"/>
                  <a:pt x="123" y="162"/>
                </a:cubicBezTo>
                <a:cubicBezTo>
                  <a:pt x="161" y="200"/>
                  <a:pt x="161" y="200"/>
                  <a:pt x="161" y="200"/>
                </a:cubicBezTo>
                <a:cubicBezTo>
                  <a:pt x="262" y="302"/>
                  <a:pt x="262" y="302"/>
                  <a:pt x="262" y="302"/>
                </a:cubicBezTo>
                <a:cubicBezTo>
                  <a:pt x="264" y="303"/>
                  <a:pt x="266" y="303"/>
                  <a:pt x="268" y="302"/>
                </a:cubicBezTo>
                <a:cubicBezTo>
                  <a:pt x="302" y="268"/>
                  <a:pt x="302" y="268"/>
                  <a:pt x="302" y="268"/>
                </a:cubicBezTo>
                <a:cubicBezTo>
                  <a:pt x="303" y="267"/>
                  <a:pt x="303" y="266"/>
                  <a:pt x="303" y="265"/>
                </a:cubicBezTo>
                <a:cubicBezTo>
                  <a:pt x="303" y="264"/>
                  <a:pt x="303" y="263"/>
                  <a:pt x="302" y="262"/>
                </a:cubicBezTo>
                <a:lnTo>
                  <a:pt x="201" y="161"/>
                </a:lnTo>
                <a:close/>
                <a:moveTo>
                  <a:pt x="306" y="70"/>
                </a:moveTo>
                <a:cubicBezTo>
                  <a:pt x="304" y="70"/>
                  <a:pt x="303" y="70"/>
                  <a:pt x="301" y="70"/>
                </a:cubicBezTo>
                <a:cubicBezTo>
                  <a:pt x="262" y="93"/>
                  <a:pt x="262" y="93"/>
                  <a:pt x="262" y="93"/>
                </a:cubicBezTo>
                <a:cubicBezTo>
                  <a:pt x="262" y="93"/>
                  <a:pt x="262" y="93"/>
                  <a:pt x="261" y="93"/>
                </a:cubicBezTo>
                <a:cubicBezTo>
                  <a:pt x="259" y="94"/>
                  <a:pt x="254" y="95"/>
                  <a:pt x="247" y="88"/>
                </a:cubicBezTo>
                <a:cubicBezTo>
                  <a:pt x="244" y="86"/>
                  <a:pt x="242" y="83"/>
                  <a:pt x="240" y="79"/>
                </a:cubicBezTo>
                <a:cubicBezTo>
                  <a:pt x="230" y="62"/>
                  <a:pt x="235" y="57"/>
                  <a:pt x="237" y="54"/>
                </a:cubicBezTo>
                <a:cubicBezTo>
                  <a:pt x="238" y="53"/>
                  <a:pt x="239" y="53"/>
                  <a:pt x="239" y="53"/>
                </a:cubicBezTo>
                <a:cubicBezTo>
                  <a:pt x="278" y="30"/>
                  <a:pt x="278" y="30"/>
                  <a:pt x="278" y="30"/>
                </a:cubicBezTo>
                <a:cubicBezTo>
                  <a:pt x="280" y="30"/>
                  <a:pt x="280" y="28"/>
                  <a:pt x="280" y="26"/>
                </a:cubicBezTo>
                <a:cubicBezTo>
                  <a:pt x="280" y="25"/>
                  <a:pt x="279" y="23"/>
                  <a:pt x="278" y="23"/>
                </a:cubicBezTo>
                <a:cubicBezTo>
                  <a:pt x="259" y="14"/>
                  <a:pt x="235" y="14"/>
                  <a:pt x="217" y="25"/>
                </a:cubicBezTo>
                <a:cubicBezTo>
                  <a:pt x="213" y="27"/>
                  <a:pt x="210" y="30"/>
                  <a:pt x="206" y="33"/>
                </a:cubicBezTo>
                <a:cubicBezTo>
                  <a:pt x="196" y="43"/>
                  <a:pt x="191" y="57"/>
                  <a:pt x="191" y="71"/>
                </a:cubicBezTo>
                <a:cubicBezTo>
                  <a:pt x="190" y="71"/>
                  <a:pt x="190" y="71"/>
                  <a:pt x="190" y="71"/>
                </a:cubicBezTo>
                <a:cubicBezTo>
                  <a:pt x="191" y="83"/>
                  <a:pt x="190" y="95"/>
                  <a:pt x="182" y="102"/>
                </a:cubicBezTo>
                <a:cubicBezTo>
                  <a:pt x="172" y="113"/>
                  <a:pt x="172" y="113"/>
                  <a:pt x="172" y="113"/>
                </a:cubicBezTo>
                <a:cubicBezTo>
                  <a:pt x="210" y="151"/>
                  <a:pt x="210" y="151"/>
                  <a:pt x="210" y="151"/>
                </a:cubicBezTo>
                <a:cubicBezTo>
                  <a:pt x="221" y="141"/>
                  <a:pt x="221" y="141"/>
                  <a:pt x="221" y="141"/>
                </a:cubicBezTo>
                <a:cubicBezTo>
                  <a:pt x="227" y="134"/>
                  <a:pt x="238" y="133"/>
                  <a:pt x="249" y="133"/>
                </a:cubicBezTo>
                <a:cubicBezTo>
                  <a:pt x="249" y="133"/>
                  <a:pt x="250" y="133"/>
                  <a:pt x="250" y="133"/>
                </a:cubicBezTo>
                <a:cubicBezTo>
                  <a:pt x="251" y="133"/>
                  <a:pt x="252" y="133"/>
                  <a:pt x="252" y="133"/>
                </a:cubicBezTo>
                <a:cubicBezTo>
                  <a:pt x="252" y="133"/>
                  <a:pt x="252" y="133"/>
                  <a:pt x="252" y="133"/>
                </a:cubicBezTo>
                <a:cubicBezTo>
                  <a:pt x="260" y="132"/>
                  <a:pt x="268" y="130"/>
                  <a:pt x="276" y="126"/>
                </a:cubicBezTo>
                <a:cubicBezTo>
                  <a:pt x="280" y="123"/>
                  <a:pt x="284" y="120"/>
                  <a:pt x="288" y="117"/>
                </a:cubicBezTo>
                <a:cubicBezTo>
                  <a:pt x="299" y="106"/>
                  <a:pt x="306" y="90"/>
                  <a:pt x="308" y="75"/>
                </a:cubicBezTo>
                <a:cubicBezTo>
                  <a:pt x="308" y="73"/>
                  <a:pt x="307" y="71"/>
                  <a:pt x="306" y="70"/>
                </a:cubicBezTo>
                <a:close/>
                <a:moveTo>
                  <a:pt x="52" y="146"/>
                </a:moveTo>
                <a:cubicBezTo>
                  <a:pt x="54" y="146"/>
                  <a:pt x="57" y="145"/>
                  <a:pt x="58" y="143"/>
                </a:cubicBezTo>
                <a:cubicBezTo>
                  <a:pt x="143" y="58"/>
                  <a:pt x="143" y="58"/>
                  <a:pt x="143" y="58"/>
                </a:cubicBezTo>
                <a:cubicBezTo>
                  <a:pt x="145" y="57"/>
                  <a:pt x="146" y="54"/>
                  <a:pt x="146" y="52"/>
                </a:cubicBezTo>
                <a:cubicBezTo>
                  <a:pt x="146" y="49"/>
                  <a:pt x="145" y="47"/>
                  <a:pt x="143" y="45"/>
                </a:cubicBezTo>
                <a:cubicBezTo>
                  <a:pt x="100" y="2"/>
                  <a:pt x="100" y="2"/>
                  <a:pt x="100" y="2"/>
                </a:cubicBezTo>
                <a:cubicBezTo>
                  <a:pt x="98" y="1"/>
                  <a:pt x="96" y="0"/>
                  <a:pt x="94" y="0"/>
                </a:cubicBezTo>
                <a:cubicBezTo>
                  <a:pt x="91" y="0"/>
                  <a:pt x="89" y="1"/>
                  <a:pt x="87" y="2"/>
                </a:cubicBezTo>
                <a:cubicBezTo>
                  <a:pt x="2" y="87"/>
                  <a:pt x="2" y="87"/>
                  <a:pt x="2" y="87"/>
                </a:cubicBezTo>
                <a:cubicBezTo>
                  <a:pt x="1" y="89"/>
                  <a:pt x="0" y="91"/>
                  <a:pt x="0" y="93"/>
                </a:cubicBezTo>
                <a:cubicBezTo>
                  <a:pt x="0" y="96"/>
                  <a:pt x="1" y="98"/>
                  <a:pt x="2" y="100"/>
                </a:cubicBezTo>
                <a:cubicBezTo>
                  <a:pt x="46" y="143"/>
                  <a:pt x="46" y="143"/>
                  <a:pt x="46" y="143"/>
                </a:cubicBezTo>
                <a:cubicBezTo>
                  <a:pt x="47" y="145"/>
                  <a:pt x="50" y="146"/>
                  <a:pt x="52" y="146"/>
                </a:cubicBezTo>
                <a:close/>
              </a:path>
            </a:pathLst>
          </a:custGeom>
          <a:solidFill>
            <a:srgbClr val="FFFFFF"/>
          </a:solidFill>
          <a:ln>
            <a:noFill/>
          </a:ln>
        </p:spPr>
        <p:txBody>
          <a:bodyPr vert="horz" wrap="square" lIns="69945" tIns="34973" rIns="69945" bIns="34973" numCol="1" anchor="t" anchorCtr="0" compatLnSpc="1"/>
          <a:lstStyle/>
          <a:p>
            <a:pPr marL="0" marR="0" lvl="0" indent="0" defTabSz="59436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rgbClr val="FFFFFF"/>
              </a:solidFill>
              <a:effectLst/>
              <a:uLnTx/>
              <a:uFillTx/>
              <a:latin typeface="Segoe UI" panose="020B0502040204020203"/>
            </a:endParaRPr>
          </a:p>
        </p:txBody>
      </p:sp>
      <p:grpSp>
        <p:nvGrpSpPr>
          <p:cNvPr id="36" name="组合 35"/>
          <p:cNvGrpSpPr/>
          <p:nvPr/>
        </p:nvGrpSpPr>
        <p:grpSpPr>
          <a:xfrm>
            <a:off x="2884712" y="4789713"/>
            <a:ext cx="522515" cy="368173"/>
            <a:chOff x="8479588" y="2963939"/>
            <a:chExt cx="995567" cy="668009"/>
          </a:xfrm>
        </p:grpSpPr>
        <p:sp>
          <p:nvSpPr>
            <p:cNvPr id="37" name="Freeform 107"/>
            <p:cNvSpPr/>
            <p:nvPr/>
          </p:nvSpPr>
          <p:spPr bwMode="auto">
            <a:xfrm>
              <a:off x="8971697" y="2979414"/>
              <a:ext cx="503458" cy="399774"/>
            </a:xfrm>
            <a:custGeom>
              <a:avLst/>
              <a:gdLst>
                <a:gd name="T0" fmla="*/ 96 w 413"/>
                <a:gd name="T1" fmla="*/ 180 h 328"/>
                <a:gd name="T2" fmla="*/ 0 w 413"/>
                <a:gd name="T3" fmla="*/ 180 h 328"/>
                <a:gd name="T4" fmla="*/ 92 w 413"/>
                <a:gd name="T5" fmla="*/ 328 h 328"/>
                <a:gd name="T6" fmla="*/ 187 w 413"/>
                <a:gd name="T7" fmla="*/ 328 h 328"/>
                <a:gd name="T8" fmla="*/ 413 w 413"/>
                <a:gd name="T9" fmla="*/ 0 h 328"/>
                <a:gd name="T10" fmla="*/ 314 w 413"/>
                <a:gd name="T11" fmla="*/ 0 h 328"/>
                <a:gd name="T12" fmla="*/ 141 w 413"/>
                <a:gd name="T13" fmla="*/ 254 h 328"/>
                <a:gd name="T14" fmla="*/ 96 w 413"/>
                <a:gd name="T15" fmla="*/ 18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328">
                  <a:moveTo>
                    <a:pt x="96" y="180"/>
                  </a:moveTo>
                  <a:cubicBezTo>
                    <a:pt x="96" y="180"/>
                    <a:pt x="96" y="180"/>
                    <a:pt x="0" y="180"/>
                  </a:cubicBezTo>
                  <a:cubicBezTo>
                    <a:pt x="0" y="180"/>
                    <a:pt x="0" y="180"/>
                    <a:pt x="92" y="328"/>
                  </a:cubicBezTo>
                  <a:cubicBezTo>
                    <a:pt x="92" y="328"/>
                    <a:pt x="92" y="328"/>
                    <a:pt x="187" y="328"/>
                  </a:cubicBezTo>
                  <a:cubicBezTo>
                    <a:pt x="187" y="328"/>
                    <a:pt x="187" y="328"/>
                    <a:pt x="413" y="0"/>
                  </a:cubicBezTo>
                  <a:cubicBezTo>
                    <a:pt x="314" y="0"/>
                    <a:pt x="314" y="0"/>
                    <a:pt x="314" y="0"/>
                  </a:cubicBezTo>
                  <a:cubicBezTo>
                    <a:pt x="314" y="0"/>
                    <a:pt x="314" y="0"/>
                    <a:pt x="141" y="254"/>
                  </a:cubicBezTo>
                  <a:cubicBezTo>
                    <a:pt x="141" y="254"/>
                    <a:pt x="141" y="254"/>
                    <a:pt x="96" y="180"/>
                  </a:cubicBezTo>
                  <a:close/>
                </a:path>
              </a:pathLst>
            </a:custGeom>
            <a:solidFill>
              <a:schemeClr val="bg1"/>
            </a:solidFill>
            <a:ln>
              <a:noFill/>
            </a:ln>
          </p:spPr>
          <p:txBody>
            <a:bodyPr vert="horz" wrap="square" lIns="91427" tIns="45713" rIns="91427" bIns="45713" numCol="1" anchor="t" anchorCtr="0" compatLnSpc="1"/>
            <a:lstStyle/>
            <a:p>
              <a:pPr defTabSz="913765">
                <a:defRPr/>
              </a:pPr>
              <a:endParaRPr lang="en-US" kern="0">
                <a:solidFill>
                  <a:srgbClr val="FFFFFF"/>
                </a:solidFill>
                <a:latin typeface="Segoe"/>
              </a:endParaRPr>
            </a:p>
          </p:txBody>
        </p:sp>
        <p:sp>
          <p:nvSpPr>
            <p:cNvPr id="38" name="Freeform 108"/>
            <p:cNvSpPr>
              <a:spLocks noEditPoints="1"/>
            </p:cNvSpPr>
            <p:nvPr/>
          </p:nvSpPr>
          <p:spPr bwMode="auto">
            <a:xfrm>
              <a:off x="8479588" y="2963939"/>
              <a:ext cx="609204" cy="668009"/>
            </a:xfrm>
            <a:custGeom>
              <a:avLst/>
              <a:gdLst>
                <a:gd name="T0" fmla="*/ 340 w 500"/>
                <a:gd name="T1" fmla="*/ 152 h 548"/>
                <a:gd name="T2" fmla="*/ 437 w 500"/>
                <a:gd name="T3" fmla="*/ 150 h 548"/>
                <a:gd name="T4" fmla="*/ 465 w 500"/>
                <a:gd name="T5" fmla="*/ 76 h 548"/>
                <a:gd name="T6" fmla="*/ 427 w 500"/>
                <a:gd name="T7" fmla="*/ 47 h 548"/>
                <a:gd name="T8" fmla="*/ 359 w 500"/>
                <a:gd name="T9" fmla="*/ 87 h 548"/>
                <a:gd name="T10" fmla="*/ 303 w 500"/>
                <a:gd name="T11" fmla="*/ 69 h 548"/>
                <a:gd name="T12" fmla="*/ 269 w 500"/>
                <a:gd name="T13" fmla="*/ 0 h 548"/>
                <a:gd name="T14" fmla="*/ 223 w 500"/>
                <a:gd name="T15" fmla="*/ 5 h 548"/>
                <a:gd name="T16" fmla="*/ 204 w 500"/>
                <a:gd name="T17" fmla="*/ 79 h 548"/>
                <a:gd name="T18" fmla="*/ 152 w 500"/>
                <a:gd name="T19" fmla="*/ 108 h 548"/>
                <a:gd name="T20" fmla="*/ 76 w 500"/>
                <a:gd name="T21" fmla="*/ 82 h 548"/>
                <a:gd name="T22" fmla="*/ 45 w 500"/>
                <a:gd name="T23" fmla="*/ 118 h 548"/>
                <a:gd name="T24" fmla="*/ 89 w 500"/>
                <a:gd name="T25" fmla="*/ 186 h 548"/>
                <a:gd name="T26" fmla="*/ 69 w 500"/>
                <a:gd name="T27" fmla="*/ 244 h 548"/>
                <a:gd name="T28" fmla="*/ 0 w 500"/>
                <a:gd name="T29" fmla="*/ 278 h 548"/>
                <a:gd name="T30" fmla="*/ 4 w 500"/>
                <a:gd name="T31" fmla="*/ 324 h 548"/>
                <a:gd name="T32" fmla="*/ 79 w 500"/>
                <a:gd name="T33" fmla="*/ 343 h 548"/>
                <a:gd name="T34" fmla="*/ 108 w 500"/>
                <a:gd name="T35" fmla="*/ 395 h 548"/>
                <a:gd name="T36" fmla="*/ 81 w 500"/>
                <a:gd name="T37" fmla="*/ 471 h 548"/>
                <a:gd name="T38" fmla="*/ 118 w 500"/>
                <a:gd name="T39" fmla="*/ 500 h 548"/>
                <a:gd name="T40" fmla="*/ 184 w 500"/>
                <a:gd name="T41" fmla="*/ 458 h 548"/>
                <a:gd name="T42" fmla="*/ 244 w 500"/>
                <a:gd name="T43" fmla="*/ 478 h 548"/>
                <a:gd name="T44" fmla="*/ 277 w 500"/>
                <a:gd name="T45" fmla="*/ 548 h 548"/>
                <a:gd name="T46" fmla="*/ 324 w 500"/>
                <a:gd name="T47" fmla="*/ 543 h 548"/>
                <a:gd name="T48" fmla="*/ 343 w 500"/>
                <a:gd name="T49" fmla="*/ 468 h 548"/>
                <a:gd name="T50" fmla="*/ 395 w 500"/>
                <a:gd name="T51" fmla="*/ 439 h 548"/>
                <a:gd name="T52" fmla="*/ 470 w 500"/>
                <a:gd name="T53" fmla="*/ 465 h 548"/>
                <a:gd name="T54" fmla="*/ 500 w 500"/>
                <a:gd name="T55" fmla="*/ 429 h 548"/>
                <a:gd name="T56" fmla="*/ 340 w 500"/>
                <a:gd name="T57" fmla="*/ 152 h 548"/>
                <a:gd name="T58" fmla="*/ 319 w 500"/>
                <a:gd name="T59" fmla="*/ 309 h 548"/>
                <a:gd name="T60" fmla="*/ 235 w 500"/>
                <a:gd name="T61" fmla="*/ 319 h 548"/>
                <a:gd name="T62" fmla="*/ 228 w 500"/>
                <a:gd name="T63" fmla="*/ 235 h 548"/>
                <a:gd name="T64" fmla="*/ 309 w 500"/>
                <a:gd name="T65" fmla="*/ 227 h 548"/>
                <a:gd name="T66" fmla="*/ 319 w 500"/>
                <a:gd name="T67" fmla="*/ 309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0" h="548">
                  <a:moveTo>
                    <a:pt x="340" y="152"/>
                  </a:moveTo>
                  <a:cubicBezTo>
                    <a:pt x="340" y="152"/>
                    <a:pt x="439" y="153"/>
                    <a:pt x="437" y="150"/>
                  </a:cubicBezTo>
                  <a:cubicBezTo>
                    <a:pt x="465" y="76"/>
                    <a:pt x="465" y="76"/>
                    <a:pt x="465" y="76"/>
                  </a:cubicBezTo>
                  <a:cubicBezTo>
                    <a:pt x="453" y="68"/>
                    <a:pt x="440" y="56"/>
                    <a:pt x="427" y="47"/>
                  </a:cubicBezTo>
                  <a:cubicBezTo>
                    <a:pt x="359" y="87"/>
                    <a:pt x="359" y="87"/>
                    <a:pt x="359" y="87"/>
                  </a:cubicBezTo>
                  <a:cubicBezTo>
                    <a:pt x="343" y="79"/>
                    <a:pt x="322" y="73"/>
                    <a:pt x="303" y="69"/>
                  </a:cubicBezTo>
                  <a:cubicBezTo>
                    <a:pt x="269" y="0"/>
                    <a:pt x="269" y="0"/>
                    <a:pt x="269" y="0"/>
                  </a:cubicBezTo>
                  <a:cubicBezTo>
                    <a:pt x="252" y="0"/>
                    <a:pt x="238" y="1"/>
                    <a:pt x="223" y="5"/>
                  </a:cubicBezTo>
                  <a:cubicBezTo>
                    <a:pt x="204" y="79"/>
                    <a:pt x="204" y="79"/>
                    <a:pt x="204" y="79"/>
                  </a:cubicBezTo>
                  <a:cubicBezTo>
                    <a:pt x="184" y="87"/>
                    <a:pt x="166" y="97"/>
                    <a:pt x="152" y="108"/>
                  </a:cubicBezTo>
                  <a:cubicBezTo>
                    <a:pt x="76" y="82"/>
                    <a:pt x="76" y="82"/>
                    <a:pt x="76" y="82"/>
                  </a:cubicBezTo>
                  <a:cubicBezTo>
                    <a:pt x="66" y="94"/>
                    <a:pt x="55" y="107"/>
                    <a:pt x="45" y="118"/>
                  </a:cubicBezTo>
                  <a:cubicBezTo>
                    <a:pt x="89" y="186"/>
                    <a:pt x="89" y="186"/>
                    <a:pt x="89" y="186"/>
                  </a:cubicBezTo>
                  <a:cubicBezTo>
                    <a:pt x="79" y="204"/>
                    <a:pt x="72" y="225"/>
                    <a:pt x="69" y="244"/>
                  </a:cubicBezTo>
                  <a:cubicBezTo>
                    <a:pt x="0" y="278"/>
                    <a:pt x="0" y="278"/>
                    <a:pt x="0" y="278"/>
                  </a:cubicBezTo>
                  <a:cubicBezTo>
                    <a:pt x="0" y="295"/>
                    <a:pt x="1" y="308"/>
                    <a:pt x="4" y="324"/>
                  </a:cubicBezTo>
                  <a:cubicBezTo>
                    <a:pt x="79" y="343"/>
                    <a:pt x="79" y="343"/>
                    <a:pt x="79" y="343"/>
                  </a:cubicBezTo>
                  <a:cubicBezTo>
                    <a:pt x="85" y="361"/>
                    <a:pt x="97" y="381"/>
                    <a:pt x="108" y="395"/>
                  </a:cubicBezTo>
                  <a:cubicBezTo>
                    <a:pt x="81" y="471"/>
                    <a:pt x="81" y="471"/>
                    <a:pt x="81" y="471"/>
                  </a:cubicBezTo>
                  <a:cubicBezTo>
                    <a:pt x="94" y="481"/>
                    <a:pt x="106" y="491"/>
                    <a:pt x="118" y="500"/>
                  </a:cubicBezTo>
                  <a:cubicBezTo>
                    <a:pt x="184" y="458"/>
                    <a:pt x="184" y="458"/>
                    <a:pt x="184" y="458"/>
                  </a:cubicBezTo>
                  <a:cubicBezTo>
                    <a:pt x="204" y="468"/>
                    <a:pt x="223" y="475"/>
                    <a:pt x="244" y="478"/>
                  </a:cubicBezTo>
                  <a:cubicBezTo>
                    <a:pt x="277" y="548"/>
                    <a:pt x="277" y="548"/>
                    <a:pt x="277" y="548"/>
                  </a:cubicBezTo>
                  <a:cubicBezTo>
                    <a:pt x="293" y="548"/>
                    <a:pt x="307" y="546"/>
                    <a:pt x="324" y="543"/>
                  </a:cubicBezTo>
                  <a:cubicBezTo>
                    <a:pt x="343" y="468"/>
                    <a:pt x="343" y="468"/>
                    <a:pt x="343" y="468"/>
                  </a:cubicBezTo>
                  <a:cubicBezTo>
                    <a:pt x="361" y="460"/>
                    <a:pt x="380" y="450"/>
                    <a:pt x="395" y="439"/>
                  </a:cubicBezTo>
                  <a:cubicBezTo>
                    <a:pt x="470" y="465"/>
                    <a:pt x="470" y="465"/>
                    <a:pt x="470" y="465"/>
                  </a:cubicBezTo>
                  <a:cubicBezTo>
                    <a:pt x="479" y="453"/>
                    <a:pt x="491" y="441"/>
                    <a:pt x="500" y="429"/>
                  </a:cubicBezTo>
                  <a:cubicBezTo>
                    <a:pt x="460" y="359"/>
                    <a:pt x="340" y="152"/>
                    <a:pt x="340" y="152"/>
                  </a:cubicBezTo>
                  <a:close/>
                  <a:moveTo>
                    <a:pt x="319" y="309"/>
                  </a:moveTo>
                  <a:cubicBezTo>
                    <a:pt x="298" y="337"/>
                    <a:pt x="262" y="340"/>
                    <a:pt x="235" y="319"/>
                  </a:cubicBezTo>
                  <a:cubicBezTo>
                    <a:pt x="210" y="298"/>
                    <a:pt x="205" y="262"/>
                    <a:pt x="228" y="235"/>
                  </a:cubicBezTo>
                  <a:cubicBezTo>
                    <a:pt x="249" y="210"/>
                    <a:pt x="285" y="207"/>
                    <a:pt x="309" y="227"/>
                  </a:cubicBezTo>
                  <a:cubicBezTo>
                    <a:pt x="337" y="249"/>
                    <a:pt x="340" y="285"/>
                    <a:pt x="319" y="309"/>
                  </a:cubicBezTo>
                  <a:close/>
                </a:path>
              </a:pathLst>
            </a:custGeom>
            <a:solidFill>
              <a:schemeClr val="bg1"/>
            </a:solidFill>
            <a:ln>
              <a:noFill/>
            </a:ln>
          </p:spPr>
          <p:txBody>
            <a:bodyPr vert="horz" wrap="square" lIns="91427" tIns="45713" rIns="91427" bIns="45713" numCol="1" anchor="t" anchorCtr="0" compatLnSpc="1"/>
            <a:lstStyle/>
            <a:p>
              <a:pPr defTabSz="913765">
                <a:defRPr/>
              </a:pPr>
              <a:endParaRPr lang="en-US" kern="0">
                <a:solidFill>
                  <a:srgbClr val="FFFFFF"/>
                </a:solidFill>
                <a:latin typeface="Segoe"/>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A9395AEE-55EF-42F0-B0F1-1EC5577B9074}" type="slidenum">
              <a:rPr lang="zh-CN" altLang="en-US" smtClean="0"/>
              <a:t>21</a:t>
            </a:fld>
            <a:endParaRPr lang="zh-CN" altLang="en-US"/>
          </a:p>
        </p:txBody>
      </p:sp>
      <p:sp>
        <p:nvSpPr>
          <p:cNvPr id="6" name="任意多边形 25"/>
          <p:cNvSpPr>
            <a:spLocks noChangeArrowheads="1"/>
          </p:cNvSpPr>
          <p:nvPr/>
        </p:nvSpPr>
        <p:spPr bwMode="auto">
          <a:xfrm>
            <a:off x="5387658" y="4831080"/>
            <a:ext cx="1044575" cy="1044575"/>
          </a:xfrm>
          <a:custGeom>
            <a:avLst/>
            <a:gdLst>
              <a:gd name="T0" fmla="*/ 934788 w 780796"/>
              <a:gd name="T1" fmla="*/ 0 h 780796"/>
              <a:gd name="T2" fmla="*/ 1869578 w 780796"/>
              <a:gd name="T3" fmla="*/ 934788 h 780796"/>
              <a:gd name="T4" fmla="*/ 934788 w 780796"/>
              <a:gd name="T5" fmla="*/ 1869578 h 780796"/>
              <a:gd name="T6" fmla="*/ 0 w 780796"/>
              <a:gd name="T7" fmla="*/ 934788 h 780796"/>
              <a:gd name="T8" fmla="*/ 31 w 780796"/>
              <a:gd name="T9" fmla="*/ 934482 h 780796"/>
              <a:gd name="T10" fmla="*/ 892219 w 780796"/>
              <a:gd name="T11" fmla="*/ 934482 h 780796"/>
              <a:gd name="T12" fmla="*/ 892219 w 780796"/>
              <a:gd name="T13" fmla="*/ 4290 h 780796"/>
              <a:gd name="T14" fmla="*/ 0 60000 65536"/>
              <a:gd name="T15" fmla="*/ 0 60000 65536"/>
              <a:gd name="T16" fmla="*/ 0 60000 65536"/>
              <a:gd name="T17" fmla="*/ 0 60000 65536"/>
              <a:gd name="T18" fmla="*/ 0 60000 65536"/>
              <a:gd name="T19" fmla="*/ 0 60000 65536"/>
              <a:gd name="T20" fmla="*/ 0 60000 65536"/>
              <a:gd name="T21" fmla="*/ 0 w 780796"/>
              <a:gd name="T22" fmla="*/ 0 h 780796"/>
              <a:gd name="T23" fmla="*/ 780796 w 780796"/>
              <a:gd name="T24" fmla="*/ 780796 h 7807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0796" h="780796">
                <a:moveTo>
                  <a:pt x="390398" y="0"/>
                </a:moveTo>
                <a:cubicBezTo>
                  <a:pt x="606009" y="0"/>
                  <a:pt x="780796" y="174787"/>
                  <a:pt x="780796" y="390398"/>
                </a:cubicBezTo>
                <a:cubicBezTo>
                  <a:pt x="780796" y="606009"/>
                  <a:pt x="606009" y="780796"/>
                  <a:pt x="390398" y="780796"/>
                </a:cubicBezTo>
                <a:cubicBezTo>
                  <a:pt x="174787" y="780796"/>
                  <a:pt x="0" y="606009"/>
                  <a:pt x="0" y="390398"/>
                </a:cubicBezTo>
                <a:lnTo>
                  <a:pt x="13" y="390270"/>
                </a:lnTo>
                <a:lnTo>
                  <a:pt x="372619" y="390270"/>
                </a:lnTo>
                <a:lnTo>
                  <a:pt x="372619" y="1792"/>
                </a:lnTo>
                <a:lnTo>
                  <a:pt x="390398" y="0"/>
                </a:lnTo>
                <a:close/>
              </a:path>
            </a:pathLst>
          </a:custGeom>
          <a:solidFill>
            <a:schemeClr val="bg1">
              <a:lumMod val="85000"/>
            </a:schemeClr>
          </a:solidFill>
          <a:ln>
            <a:noFill/>
          </a:ln>
        </p:spPr>
        <p:txBody>
          <a:bodyPr anchor="ctr"/>
          <a:lstStyle/>
          <a:p>
            <a:endParaRPr lang="zh-CN" altLang="en-US"/>
          </a:p>
        </p:txBody>
      </p:sp>
      <p:sp>
        <p:nvSpPr>
          <p:cNvPr id="7" name="任意多边形 24"/>
          <p:cNvSpPr>
            <a:spLocks noChangeArrowheads="1"/>
          </p:cNvSpPr>
          <p:nvPr/>
        </p:nvSpPr>
        <p:spPr bwMode="auto">
          <a:xfrm>
            <a:off x="5387658" y="3307080"/>
            <a:ext cx="1044575" cy="1044575"/>
          </a:xfrm>
          <a:custGeom>
            <a:avLst/>
            <a:gdLst>
              <a:gd name="T0" fmla="*/ 934788 w 780796"/>
              <a:gd name="T1" fmla="*/ 0 h 780796"/>
              <a:gd name="T2" fmla="*/ 1869578 w 780796"/>
              <a:gd name="T3" fmla="*/ 934788 h 780796"/>
              <a:gd name="T4" fmla="*/ 934788 w 780796"/>
              <a:gd name="T5" fmla="*/ 1869578 h 780796"/>
              <a:gd name="T6" fmla="*/ 0 w 780796"/>
              <a:gd name="T7" fmla="*/ 934788 h 780796"/>
              <a:gd name="T8" fmla="*/ 31 w 780796"/>
              <a:gd name="T9" fmla="*/ 934482 h 780796"/>
              <a:gd name="T10" fmla="*/ 892219 w 780796"/>
              <a:gd name="T11" fmla="*/ 934482 h 780796"/>
              <a:gd name="T12" fmla="*/ 892219 w 780796"/>
              <a:gd name="T13" fmla="*/ 4290 h 780796"/>
              <a:gd name="T14" fmla="*/ 0 60000 65536"/>
              <a:gd name="T15" fmla="*/ 0 60000 65536"/>
              <a:gd name="T16" fmla="*/ 0 60000 65536"/>
              <a:gd name="T17" fmla="*/ 0 60000 65536"/>
              <a:gd name="T18" fmla="*/ 0 60000 65536"/>
              <a:gd name="T19" fmla="*/ 0 60000 65536"/>
              <a:gd name="T20" fmla="*/ 0 60000 65536"/>
              <a:gd name="T21" fmla="*/ 0 w 780796"/>
              <a:gd name="T22" fmla="*/ 0 h 780796"/>
              <a:gd name="T23" fmla="*/ 780796 w 780796"/>
              <a:gd name="T24" fmla="*/ 780796 h 7807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0796" h="780796">
                <a:moveTo>
                  <a:pt x="390398" y="0"/>
                </a:moveTo>
                <a:cubicBezTo>
                  <a:pt x="606009" y="0"/>
                  <a:pt x="780796" y="174787"/>
                  <a:pt x="780796" y="390398"/>
                </a:cubicBezTo>
                <a:cubicBezTo>
                  <a:pt x="780796" y="606009"/>
                  <a:pt x="606009" y="780796"/>
                  <a:pt x="390398" y="780796"/>
                </a:cubicBezTo>
                <a:cubicBezTo>
                  <a:pt x="174787" y="780796"/>
                  <a:pt x="0" y="606009"/>
                  <a:pt x="0" y="390398"/>
                </a:cubicBezTo>
                <a:lnTo>
                  <a:pt x="13" y="390270"/>
                </a:lnTo>
                <a:lnTo>
                  <a:pt x="372619" y="390270"/>
                </a:lnTo>
                <a:lnTo>
                  <a:pt x="372619" y="1792"/>
                </a:lnTo>
                <a:lnTo>
                  <a:pt x="390398" y="0"/>
                </a:lnTo>
                <a:close/>
              </a:path>
            </a:pathLst>
          </a:custGeom>
          <a:solidFill>
            <a:schemeClr val="bg1">
              <a:lumMod val="85000"/>
            </a:schemeClr>
          </a:solidFill>
          <a:ln>
            <a:noFill/>
          </a:ln>
        </p:spPr>
        <p:txBody>
          <a:bodyPr anchor="ctr"/>
          <a:lstStyle/>
          <a:p>
            <a:endParaRPr lang="zh-CN" altLang="en-US"/>
          </a:p>
        </p:txBody>
      </p:sp>
      <p:sp>
        <p:nvSpPr>
          <p:cNvPr id="8" name="任意多边形 23"/>
          <p:cNvSpPr>
            <a:spLocks noChangeArrowheads="1"/>
          </p:cNvSpPr>
          <p:nvPr/>
        </p:nvSpPr>
        <p:spPr bwMode="auto">
          <a:xfrm>
            <a:off x="5387658" y="1775143"/>
            <a:ext cx="1044575" cy="1044575"/>
          </a:xfrm>
          <a:custGeom>
            <a:avLst/>
            <a:gdLst>
              <a:gd name="T0" fmla="*/ 934788 w 780796"/>
              <a:gd name="T1" fmla="*/ 0 h 780796"/>
              <a:gd name="T2" fmla="*/ 1869578 w 780796"/>
              <a:gd name="T3" fmla="*/ 934788 h 780796"/>
              <a:gd name="T4" fmla="*/ 934788 w 780796"/>
              <a:gd name="T5" fmla="*/ 1869578 h 780796"/>
              <a:gd name="T6" fmla="*/ 0 w 780796"/>
              <a:gd name="T7" fmla="*/ 934788 h 780796"/>
              <a:gd name="T8" fmla="*/ 31 w 780796"/>
              <a:gd name="T9" fmla="*/ 934482 h 780796"/>
              <a:gd name="T10" fmla="*/ 892219 w 780796"/>
              <a:gd name="T11" fmla="*/ 934482 h 780796"/>
              <a:gd name="T12" fmla="*/ 892219 w 780796"/>
              <a:gd name="T13" fmla="*/ 4290 h 780796"/>
              <a:gd name="T14" fmla="*/ 0 60000 65536"/>
              <a:gd name="T15" fmla="*/ 0 60000 65536"/>
              <a:gd name="T16" fmla="*/ 0 60000 65536"/>
              <a:gd name="T17" fmla="*/ 0 60000 65536"/>
              <a:gd name="T18" fmla="*/ 0 60000 65536"/>
              <a:gd name="T19" fmla="*/ 0 60000 65536"/>
              <a:gd name="T20" fmla="*/ 0 60000 65536"/>
              <a:gd name="T21" fmla="*/ 0 w 780796"/>
              <a:gd name="T22" fmla="*/ 0 h 780796"/>
              <a:gd name="T23" fmla="*/ 780796 w 780796"/>
              <a:gd name="T24" fmla="*/ 780796 h 7807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0796" h="780796">
                <a:moveTo>
                  <a:pt x="390398" y="0"/>
                </a:moveTo>
                <a:cubicBezTo>
                  <a:pt x="606009" y="0"/>
                  <a:pt x="780796" y="174787"/>
                  <a:pt x="780796" y="390398"/>
                </a:cubicBezTo>
                <a:cubicBezTo>
                  <a:pt x="780796" y="606009"/>
                  <a:pt x="606009" y="780796"/>
                  <a:pt x="390398" y="780796"/>
                </a:cubicBezTo>
                <a:cubicBezTo>
                  <a:pt x="174787" y="780796"/>
                  <a:pt x="0" y="606009"/>
                  <a:pt x="0" y="390398"/>
                </a:cubicBezTo>
                <a:lnTo>
                  <a:pt x="13" y="390270"/>
                </a:lnTo>
                <a:lnTo>
                  <a:pt x="372619" y="390270"/>
                </a:lnTo>
                <a:lnTo>
                  <a:pt x="372619" y="1792"/>
                </a:lnTo>
                <a:lnTo>
                  <a:pt x="390398" y="0"/>
                </a:lnTo>
                <a:close/>
              </a:path>
            </a:pathLst>
          </a:custGeom>
          <a:solidFill>
            <a:schemeClr val="bg1">
              <a:lumMod val="85000"/>
            </a:schemeClr>
          </a:solidFill>
          <a:ln>
            <a:noFill/>
          </a:ln>
        </p:spPr>
        <p:txBody>
          <a:bodyPr anchor="ctr"/>
          <a:lstStyle/>
          <a:p>
            <a:endParaRPr lang="zh-CN" altLang="en-US">
              <a:solidFill>
                <a:srgbClr val="E7C244"/>
              </a:solidFill>
            </a:endParaRPr>
          </a:p>
        </p:txBody>
      </p:sp>
      <p:sp>
        <p:nvSpPr>
          <p:cNvPr id="9" name="直接连接符 7"/>
          <p:cNvSpPr>
            <a:spLocks noChangeShapeType="1"/>
          </p:cNvSpPr>
          <p:nvPr/>
        </p:nvSpPr>
        <p:spPr bwMode="auto">
          <a:xfrm>
            <a:off x="5909945" y="1297305"/>
            <a:ext cx="0" cy="4933950"/>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0" name="椭圆 2"/>
          <p:cNvSpPr>
            <a:spLocks noChangeArrowheads="1"/>
          </p:cNvSpPr>
          <p:nvPr/>
        </p:nvSpPr>
        <p:spPr bwMode="auto">
          <a:xfrm>
            <a:off x="5498783" y="1887855"/>
            <a:ext cx="820737" cy="820738"/>
          </a:xfrm>
          <a:prstGeom prst="ellipse">
            <a:avLst/>
          </a:prstGeom>
          <a:solidFill>
            <a:srgbClr val="E0002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en-US" sz="2000" dirty="0">
              <a:solidFill>
                <a:srgbClr val="FFFFFF"/>
              </a:solidFill>
              <a:latin typeface="Arial" panose="020B0604020202020204" pitchFamily="34" charset="0"/>
              <a:ea typeface="宋体" panose="02010600030101010101" pitchFamily="2" charset="-122"/>
            </a:endParaRPr>
          </a:p>
        </p:txBody>
      </p:sp>
      <p:sp>
        <p:nvSpPr>
          <p:cNvPr id="11" name="椭圆 8"/>
          <p:cNvSpPr>
            <a:spLocks noChangeArrowheads="1"/>
          </p:cNvSpPr>
          <p:nvPr/>
        </p:nvSpPr>
        <p:spPr bwMode="auto">
          <a:xfrm>
            <a:off x="5498783" y="3419793"/>
            <a:ext cx="820737" cy="819150"/>
          </a:xfrm>
          <a:prstGeom prst="ellipse">
            <a:avLst/>
          </a:prstGeom>
          <a:solidFill>
            <a:srgbClr val="E0002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en-US" sz="3200" dirty="0">
              <a:solidFill>
                <a:srgbClr val="FFFFFF"/>
              </a:solidFill>
              <a:latin typeface="Arial" panose="020B0604020202020204" pitchFamily="34" charset="0"/>
              <a:ea typeface="宋体" panose="02010600030101010101" pitchFamily="2" charset="-122"/>
            </a:endParaRPr>
          </a:p>
        </p:txBody>
      </p:sp>
      <p:sp>
        <p:nvSpPr>
          <p:cNvPr id="12" name="椭圆 9"/>
          <p:cNvSpPr>
            <a:spLocks noChangeArrowheads="1"/>
          </p:cNvSpPr>
          <p:nvPr/>
        </p:nvSpPr>
        <p:spPr bwMode="auto">
          <a:xfrm>
            <a:off x="5498783" y="4951730"/>
            <a:ext cx="820737" cy="819150"/>
          </a:xfrm>
          <a:prstGeom prst="ellipse">
            <a:avLst/>
          </a:prstGeom>
          <a:solidFill>
            <a:srgbClr val="E0002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en-US" sz="1800" dirty="0">
              <a:latin typeface="Arial" panose="020B0604020202020204" pitchFamily="34" charset="0"/>
              <a:ea typeface="宋体" panose="02010600030101010101" pitchFamily="2" charset="-122"/>
            </a:endParaRPr>
          </a:p>
        </p:txBody>
      </p:sp>
      <p:sp>
        <p:nvSpPr>
          <p:cNvPr id="13" name="任意多边形 13"/>
          <p:cNvSpPr>
            <a:spLocks noChangeArrowheads="1"/>
          </p:cNvSpPr>
          <p:nvPr/>
        </p:nvSpPr>
        <p:spPr bwMode="auto">
          <a:xfrm rot="5400000">
            <a:off x="2416652" y="139223"/>
            <a:ext cx="1155700" cy="4189413"/>
          </a:xfrm>
          <a:custGeom>
            <a:avLst/>
            <a:gdLst>
              <a:gd name="T0" fmla="*/ 0 w 1156448"/>
              <a:gd name="T1" fmla="*/ 3997886 h 4188759"/>
              <a:gd name="T2" fmla="*/ 0 w 1156448"/>
              <a:gd name="T3" fmla="*/ 603163 h 4188759"/>
              <a:gd name="T4" fmla="*/ 192370 w 1156448"/>
              <a:gd name="T5" fmla="*/ 410328 h 4188759"/>
              <a:gd name="T6" fmla="*/ 610944 w 1156448"/>
              <a:gd name="T7" fmla="*/ 410328 h 4188759"/>
              <a:gd name="T8" fmla="*/ 787823 w 1156448"/>
              <a:gd name="T9" fmla="*/ 0 h 4188759"/>
              <a:gd name="T10" fmla="*/ 964702 w 1156448"/>
              <a:gd name="T11" fmla="*/ 410328 h 4188759"/>
              <a:gd name="T12" fmla="*/ 961836 w 1156448"/>
              <a:gd name="T13" fmla="*/ 410328 h 4188759"/>
              <a:gd name="T14" fmla="*/ 1036714 w 1156448"/>
              <a:gd name="T15" fmla="*/ 425481 h 4188759"/>
              <a:gd name="T16" fmla="*/ 1154205 w 1156448"/>
              <a:gd name="T17" fmla="*/ 603163 h 4188759"/>
              <a:gd name="T18" fmla="*/ 1154205 w 1156448"/>
              <a:gd name="T19" fmla="*/ 3997886 h 4188759"/>
              <a:gd name="T20" fmla="*/ 961834 w 1156448"/>
              <a:gd name="T21" fmla="*/ 4190721 h 4188759"/>
              <a:gd name="T22" fmla="*/ 192370 w 1156448"/>
              <a:gd name="T23" fmla="*/ 4190721 h 4188759"/>
              <a:gd name="T24" fmla="*/ 0 w 1156448"/>
              <a:gd name="T25" fmla="*/ 3997886 h 41887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6448"/>
              <a:gd name="T40" fmla="*/ 0 h 4188759"/>
              <a:gd name="T41" fmla="*/ 1156448 w 1156448"/>
              <a:gd name="T42" fmla="*/ 4188759 h 41887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6448" h="4188759">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solidFill>
            <a:srgbClr val="E00024"/>
          </a:solidFill>
          <a:ln>
            <a:noFill/>
          </a:ln>
        </p:spPr>
        <p:txBody>
          <a:bodyPr anchor="ctr"/>
          <a:lstStyle/>
          <a:p>
            <a:endParaRPr lang="zh-CN" altLang="en-US"/>
          </a:p>
        </p:txBody>
      </p:sp>
      <p:sp>
        <p:nvSpPr>
          <p:cNvPr id="14" name="任意多边形 14"/>
          <p:cNvSpPr>
            <a:spLocks noChangeArrowheads="1"/>
          </p:cNvSpPr>
          <p:nvPr/>
        </p:nvSpPr>
        <p:spPr bwMode="auto">
          <a:xfrm rot="16200000">
            <a:off x="7733189" y="2095024"/>
            <a:ext cx="2181225" cy="4189413"/>
          </a:xfrm>
          <a:custGeom>
            <a:avLst/>
            <a:gdLst>
              <a:gd name="T0" fmla="*/ 0 w 1156448"/>
              <a:gd name="T1" fmla="*/ 3997886 h 4188759"/>
              <a:gd name="T2" fmla="*/ 0 w 1156448"/>
              <a:gd name="T3" fmla="*/ 603163 h 4188759"/>
              <a:gd name="T4" fmla="*/ 1293320 w 1156448"/>
              <a:gd name="T5" fmla="*/ 410328 h 4188759"/>
              <a:gd name="T6" fmla="*/ 4107404 w 1156448"/>
              <a:gd name="T7" fmla="*/ 410328 h 4188759"/>
              <a:gd name="T8" fmla="*/ 5296573 w 1156448"/>
              <a:gd name="T9" fmla="*/ 0 h 4188759"/>
              <a:gd name="T10" fmla="*/ 6485731 w 1156448"/>
              <a:gd name="T11" fmla="*/ 410328 h 4188759"/>
              <a:gd name="T12" fmla="*/ 6466468 w 1156448"/>
              <a:gd name="T13" fmla="*/ 410328 h 4188759"/>
              <a:gd name="T14" fmla="*/ 6969873 w 1156448"/>
              <a:gd name="T15" fmla="*/ 425481 h 4188759"/>
              <a:gd name="T16" fmla="*/ 7759776 w 1156448"/>
              <a:gd name="T17" fmla="*/ 603163 h 4188759"/>
              <a:gd name="T18" fmla="*/ 7759776 w 1156448"/>
              <a:gd name="T19" fmla="*/ 3997886 h 4188759"/>
              <a:gd name="T20" fmla="*/ 6466456 w 1156448"/>
              <a:gd name="T21" fmla="*/ 4190721 h 4188759"/>
              <a:gd name="T22" fmla="*/ 1293320 w 1156448"/>
              <a:gd name="T23" fmla="*/ 4190721 h 4188759"/>
              <a:gd name="T24" fmla="*/ 0 w 1156448"/>
              <a:gd name="T25" fmla="*/ 3997886 h 41887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6448"/>
              <a:gd name="T40" fmla="*/ 0 h 4188759"/>
              <a:gd name="T41" fmla="*/ 1156448 w 1156448"/>
              <a:gd name="T42" fmla="*/ 4188759 h 41887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6448" h="4188759">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solidFill>
            <a:schemeClr val="bg1">
              <a:lumMod val="75000"/>
            </a:schemeClr>
          </a:solidFill>
          <a:ln>
            <a:noFill/>
          </a:ln>
        </p:spPr>
        <p:txBody>
          <a:bodyPr anchor="ctr"/>
          <a:lstStyle/>
          <a:p>
            <a:endParaRPr lang="zh-CN" altLang="en-US"/>
          </a:p>
        </p:txBody>
      </p:sp>
      <p:sp>
        <p:nvSpPr>
          <p:cNvPr id="15" name="任意多边形 15"/>
          <p:cNvSpPr>
            <a:spLocks noChangeArrowheads="1"/>
          </p:cNvSpPr>
          <p:nvPr/>
        </p:nvSpPr>
        <p:spPr bwMode="auto">
          <a:xfrm rot="5400000">
            <a:off x="2014220" y="2840356"/>
            <a:ext cx="2097087" cy="4189412"/>
          </a:xfrm>
          <a:custGeom>
            <a:avLst/>
            <a:gdLst>
              <a:gd name="T0" fmla="*/ 0 w 1156448"/>
              <a:gd name="T1" fmla="*/ 3997883 h 4188759"/>
              <a:gd name="T2" fmla="*/ 0 w 1156448"/>
              <a:gd name="T3" fmla="*/ 603163 h 4188759"/>
              <a:gd name="T4" fmla="*/ 1149355 w 1156448"/>
              <a:gd name="T5" fmla="*/ 410328 h 4188759"/>
              <a:gd name="T6" fmla="*/ 3650189 w 1156448"/>
              <a:gd name="T7" fmla="*/ 410328 h 4188759"/>
              <a:gd name="T8" fmla="*/ 4706985 w 1156448"/>
              <a:gd name="T9" fmla="*/ 0 h 4188759"/>
              <a:gd name="T10" fmla="*/ 5763776 w 1156448"/>
              <a:gd name="T11" fmla="*/ 410328 h 4188759"/>
              <a:gd name="T12" fmla="*/ 5746654 w 1156448"/>
              <a:gd name="T13" fmla="*/ 410328 h 4188759"/>
              <a:gd name="T14" fmla="*/ 6194024 w 1156448"/>
              <a:gd name="T15" fmla="*/ 425481 h 4188759"/>
              <a:gd name="T16" fmla="*/ 6895998 w 1156448"/>
              <a:gd name="T17" fmla="*/ 603163 h 4188759"/>
              <a:gd name="T18" fmla="*/ 6895998 w 1156448"/>
              <a:gd name="T19" fmla="*/ 3997883 h 4188759"/>
              <a:gd name="T20" fmla="*/ 5746643 w 1156448"/>
              <a:gd name="T21" fmla="*/ 4190718 h 4188759"/>
              <a:gd name="T22" fmla="*/ 1149355 w 1156448"/>
              <a:gd name="T23" fmla="*/ 4190718 h 4188759"/>
              <a:gd name="T24" fmla="*/ 0 w 1156448"/>
              <a:gd name="T25" fmla="*/ 3997883 h 41887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6448"/>
              <a:gd name="T40" fmla="*/ 0 h 4188759"/>
              <a:gd name="T41" fmla="*/ 1156448 w 1156448"/>
              <a:gd name="T42" fmla="*/ 4188759 h 41887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6448" h="4188759">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solidFill>
            <a:srgbClr val="FCB814"/>
          </a:solidFill>
          <a:ln>
            <a:noFill/>
          </a:ln>
        </p:spPr>
        <p:txBody>
          <a:bodyPr anchor="ctr"/>
          <a:lstStyle/>
          <a:p>
            <a:endParaRPr lang="zh-CN" altLang="en-US"/>
          </a:p>
        </p:txBody>
      </p:sp>
      <p:sp>
        <p:nvSpPr>
          <p:cNvPr id="16" name="文本框 16"/>
          <p:cNvSpPr>
            <a:spLocks noChangeArrowheads="1"/>
          </p:cNvSpPr>
          <p:nvPr/>
        </p:nvSpPr>
        <p:spPr bwMode="auto">
          <a:xfrm>
            <a:off x="1345883" y="1887855"/>
            <a:ext cx="3070225" cy="64633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1800" dirty="0">
                <a:solidFill>
                  <a:schemeClr val="bg1"/>
                </a:solidFill>
                <a:latin typeface="微软雅黑" panose="020B0503020204020204" pitchFamily="34" charset="-122"/>
              </a:rPr>
              <a:t>此处输入文本此处输入文本此处输入文本此处输入文本</a:t>
            </a:r>
            <a:endParaRPr lang="en-US" altLang="zh-CN" sz="1800" dirty="0">
              <a:solidFill>
                <a:schemeClr val="bg1"/>
              </a:solidFill>
              <a:latin typeface="微软雅黑" panose="020B0503020204020204" pitchFamily="34" charset="-122"/>
            </a:endParaRPr>
          </a:p>
        </p:txBody>
      </p:sp>
      <p:sp>
        <p:nvSpPr>
          <p:cNvPr id="18" name="文本框 18"/>
          <p:cNvSpPr>
            <a:spLocks noChangeArrowheads="1"/>
          </p:cNvSpPr>
          <p:nvPr/>
        </p:nvSpPr>
        <p:spPr bwMode="auto">
          <a:xfrm>
            <a:off x="1318895" y="4086543"/>
            <a:ext cx="3068638" cy="175432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800" dirty="0">
                <a:solidFill>
                  <a:schemeClr val="bg1"/>
                </a:solidFill>
                <a:latin typeface="微软雅黑" panose="020B0503020204020204" pitchFamily="34" charset="-122"/>
              </a:rPr>
              <a:t>此处输入文本此处输入文本此处输入文本此处输入文本此处输入文本此处输入文本此处输入文本此处输入文本此处输入文本此处输入文本此处输入文本此处输入文本</a:t>
            </a:r>
            <a:endParaRPr lang="zh-CN" altLang="en-US" sz="1800" dirty="0">
              <a:latin typeface="Arial" panose="020B0604020202020204" pitchFamily="34" charset="0"/>
              <a:ea typeface="宋体" panose="02010600030101010101" pitchFamily="2" charset="-122"/>
            </a:endParaRPr>
          </a:p>
        </p:txBody>
      </p:sp>
      <p:sp>
        <p:nvSpPr>
          <p:cNvPr id="19" name="文本框 18"/>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21" name="文本框 18"/>
          <p:cNvSpPr>
            <a:spLocks noChangeArrowheads="1"/>
          </p:cNvSpPr>
          <p:nvPr/>
        </p:nvSpPr>
        <p:spPr bwMode="auto">
          <a:xfrm>
            <a:off x="7615301" y="3312567"/>
            <a:ext cx="3068638" cy="175432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800" dirty="0">
                <a:solidFill>
                  <a:schemeClr val="bg1"/>
                </a:solidFill>
                <a:latin typeface="微软雅黑" panose="020B0503020204020204" pitchFamily="34" charset="-122"/>
              </a:rPr>
              <a:t>此处输入文本此处输入文本此处输入文本此处输入文本此处输入文本此处输入文本此处输入文本此处输入文本此处输入文本此处输入文本此处输入文本此处输入文本</a:t>
            </a:r>
            <a:endParaRPr lang="zh-CN" altLang="en-US" sz="1800" dirty="0">
              <a:latin typeface="Arial" panose="020B0604020202020204" pitchFamily="34" charset="0"/>
              <a:ea typeface="宋体" panose="02010600030101010101" pitchFamily="2" charset="-122"/>
            </a:endParaRPr>
          </a:p>
        </p:txBody>
      </p:sp>
      <p:sp>
        <p:nvSpPr>
          <p:cNvPr id="4" name="文本框 3"/>
          <p:cNvSpPr txBox="1"/>
          <p:nvPr/>
        </p:nvSpPr>
        <p:spPr>
          <a:xfrm>
            <a:off x="5622475" y="2112764"/>
            <a:ext cx="646331"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文字</a:t>
            </a:r>
          </a:p>
        </p:txBody>
      </p:sp>
      <p:sp>
        <p:nvSpPr>
          <p:cNvPr id="22" name="文本框 21"/>
          <p:cNvSpPr txBox="1"/>
          <p:nvPr/>
        </p:nvSpPr>
        <p:spPr>
          <a:xfrm>
            <a:off x="5622475" y="3656131"/>
            <a:ext cx="646331"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文字</a:t>
            </a:r>
          </a:p>
        </p:txBody>
      </p:sp>
      <p:sp>
        <p:nvSpPr>
          <p:cNvPr id="23" name="文本框 22"/>
          <p:cNvSpPr txBox="1"/>
          <p:nvPr/>
        </p:nvSpPr>
        <p:spPr>
          <a:xfrm>
            <a:off x="5611045" y="5228629"/>
            <a:ext cx="646331"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A9395AEE-55EF-42F0-B0F1-1EC5577B9074}" type="slidenum">
              <a:rPr lang="zh-CN" altLang="en-US" smtClean="0"/>
              <a:t>22</a:t>
            </a:fld>
            <a:endParaRPr lang="zh-CN" altLang="en-US"/>
          </a:p>
        </p:txBody>
      </p:sp>
      <p:pic>
        <p:nvPicPr>
          <p:cNvPr id="2" name="图片 1"/>
          <p:cNvPicPr>
            <a:picLocks noChangeAspect="1"/>
          </p:cNvPicPr>
          <p:nvPr/>
        </p:nvPicPr>
        <p:blipFill>
          <a:blip r:embed="rId2" cstate="email"/>
          <a:stretch>
            <a:fillRect/>
          </a:stretch>
        </p:blipFill>
        <p:spPr>
          <a:xfrm>
            <a:off x="5999586" y="1531620"/>
            <a:ext cx="6192414" cy="4136533"/>
          </a:xfrm>
          <a:prstGeom prst="rect">
            <a:avLst/>
          </a:prstGeom>
        </p:spPr>
      </p:pic>
      <p:sp>
        <p:nvSpPr>
          <p:cNvPr id="6" name="文本框 5"/>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8" name="矩形 7"/>
          <p:cNvSpPr/>
          <p:nvPr/>
        </p:nvSpPr>
        <p:spPr>
          <a:xfrm>
            <a:off x="1048512" y="1531620"/>
            <a:ext cx="4300728" cy="2631490"/>
          </a:xfrm>
          <a:prstGeom prst="rect">
            <a:avLst/>
          </a:prstGeom>
        </p:spPr>
        <p:txBody>
          <a:bodyPr wrap="square">
            <a:spAutoFit/>
          </a:bodyPr>
          <a:lstStyle/>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此处输入小标题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此处输入文本此处输入文本此处输入文本此处输入文本此处输入文本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a:t>
            </a:r>
            <a:endParaRPr lang="zh-CN" altLang="en-US" dirty="0">
              <a:solidFill>
                <a:schemeClr val="tx1">
                  <a:lumMod val="65000"/>
                  <a:lumOff val="35000"/>
                </a:schemeClr>
              </a:solidFill>
            </a:endParaRPr>
          </a:p>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zh-CN" altLang="en-US" dirty="0">
              <a:solidFill>
                <a:schemeClr val="tx1">
                  <a:lumMod val="65000"/>
                  <a:lumOff val="35000"/>
                </a:schemeClr>
              </a:solidFill>
            </a:endParaRPr>
          </a:p>
        </p:txBody>
      </p:sp>
      <p:sp>
        <p:nvSpPr>
          <p:cNvPr id="9" name="椭圆 8"/>
          <p:cNvSpPr/>
          <p:nvPr/>
        </p:nvSpPr>
        <p:spPr>
          <a:xfrm>
            <a:off x="1203067" y="4361888"/>
            <a:ext cx="740229" cy="740229"/>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55925" y="4361888"/>
            <a:ext cx="740229" cy="740229"/>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262845" y="4361887"/>
            <a:ext cx="740229" cy="740229"/>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48512" y="5300895"/>
            <a:ext cx="1107996" cy="369332"/>
          </a:xfrm>
          <a:prstGeom prst="rect">
            <a:avLst/>
          </a:prstGeom>
        </p:spPr>
        <p:txBody>
          <a:bodyPr wrap="non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zh-CN" altLang="en-US" dirty="0"/>
          </a:p>
        </p:txBody>
      </p:sp>
      <p:sp>
        <p:nvSpPr>
          <p:cNvPr id="13" name="矩形 12"/>
          <p:cNvSpPr/>
          <p:nvPr/>
        </p:nvSpPr>
        <p:spPr>
          <a:xfrm>
            <a:off x="2572041" y="5300895"/>
            <a:ext cx="1107996" cy="369332"/>
          </a:xfrm>
          <a:prstGeom prst="rect">
            <a:avLst/>
          </a:prstGeom>
        </p:spPr>
        <p:txBody>
          <a:bodyPr wrap="non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zh-CN" altLang="en-US" dirty="0"/>
          </a:p>
        </p:txBody>
      </p:sp>
      <p:sp>
        <p:nvSpPr>
          <p:cNvPr id="14" name="矩形 13"/>
          <p:cNvSpPr/>
          <p:nvPr/>
        </p:nvSpPr>
        <p:spPr>
          <a:xfrm>
            <a:off x="4122551" y="5296194"/>
            <a:ext cx="1107996" cy="369332"/>
          </a:xfrm>
          <a:prstGeom prst="rect">
            <a:avLst/>
          </a:prstGeom>
        </p:spPr>
        <p:txBody>
          <a:bodyPr wrap="non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zh-CN" altLang="en-US" dirty="0"/>
          </a:p>
        </p:txBody>
      </p:sp>
      <p:grpSp>
        <p:nvGrpSpPr>
          <p:cNvPr id="21" name="组合 20"/>
          <p:cNvGrpSpPr/>
          <p:nvPr/>
        </p:nvGrpSpPr>
        <p:grpSpPr>
          <a:xfrm>
            <a:off x="1378776" y="4446491"/>
            <a:ext cx="380637" cy="479584"/>
            <a:chOff x="5951469" y="4470684"/>
            <a:chExt cx="204316" cy="228354"/>
          </a:xfrm>
          <a:solidFill>
            <a:schemeClr val="bg1"/>
          </a:solidFill>
        </p:grpSpPr>
        <p:sp>
          <p:nvSpPr>
            <p:cNvPr id="22" name="Freeform 1213"/>
            <p:cNvSpPr/>
            <p:nvPr/>
          </p:nvSpPr>
          <p:spPr bwMode="auto">
            <a:xfrm>
              <a:off x="6035599" y="4470684"/>
              <a:ext cx="16641" cy="85979"/>
            </a:xfrm>
            <a:custGeom>
              <a:avLst/>
              <a:gdLst>
                <a:gd name="T0" fmla="*/ 5 w 15"/>
                <a:gd name="T1" fmla="*/ 37 h 79"/>
                <a:gd name="T2" fmla="*/ 2 w 15"/>
                <a:gd name="T3" fmla="*/ 46 h 79"/>
                <a:gd name="T4" fmla="*/ 4 w 15"/>
                <a:gd name="T5" fmla="*/ 77 h 79"/>
                <a:gd name="T6" fmla="*/ 7 w 15"/>
                <a:gd name="T7" fmla="*/ 79 h 79"/>
                <a:gd name="T8" fmla="*/ 8 w 15"/>
                <a:gd name="T9" fmla="*/ 78 h 79"/>
                <a:gd name="T10" fmla="*/ 10 w 15"/>
                <a:gd name="T11" fmla="*/ 74 h 79"/>
                <a:gd name="T12" fmla="*/ 8 w 15"/>
                <a:gd name="T13" fmla="*/ 47 h 79"/>
                <a:gd name="T14" fmla="*/ 10 w 15"/>
                <a:gd name="T15" fmla="*/ 39 h 79"/>
                <a:gd name="T16" fmla="*/ 13 w 15"/>
                <a:gd name="T17" fmla="*/ 30 h 79"/>
                <a:gd name="T18" fmla="*/ 7 w 15"/>
                <a:gd name="T19" fmla="*/ 2 h 79"/>
                <a:gd name="T20" fmla="*/ 3 w 15"/>
                <a:gd name="T21" fmla="*/ 0 h 79"/>
                <a:gd name="T22" fmla="*/ 2 w 15"/>
                <a:gd name="T23" fmla="*/ 4 h 79"/>
                <a:gd name="T24" fmla="*/ 7 w 15"/>
                <a:gd name="T25" fmla="*/ 29 h 79"/>
                <a:gd name="T26" fmla="*/ 5 w 15"/>
                <a:gd name="T27"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79">
                  <a:moveTo>
                    <a:pt x="5" y="37"/>
                  </a:moveTo>
                  <a:cubicBezTo>
                    <a:pt x="4" y="40"/>
                    <a:pt x="2" y="43"/>
                    <a:pt x="2" y="46"/>
                  </a:cubicBezTo>
                  <a:cubicBezTo>
                    <a:pt x="0" y="56"/>
                    <a:pt x="0" y="69"/>
                    <a:pt x="4" y="77"/>
                  </a:cubicBezTo>
                  <a:cubicBezTo>
                    <a:pt x="5" y="78"/>
                    <a:pt x="6" y="79"/>
                    <a:pt x="7" y="79"/>
                  </a:cubicBezTo>
                  <a:cubicBezTo>
                    <a:pt x="7" y="79"/>
                    <a:pt x="8" y="79"/>
                    <a:pt x="8" y="78"/>
                  </a:cubicBezTo>
                  <a:cubicBezTo>
                    <a:pt x="10" y="78"/>
                    <a:pt x="10" y="76"/>
                    <a:pt x="10" y="74"/>
                  </a:cubicBezTo>
                  <a:cubicBezTo>
                    <a:pt x="6" y="67"/>
                    <a:pt x="6" y="55"/>
                    <a:pt x="8" y="47"/>
                  </a:cubicBezTo>
                  <a:cubicBezTo>
                    <a:pt x="8" y="44"/>
                    <a:pt x="9" y="42"/>
                    <a:pt x="10" y="39"/>
                  </a:cubicBezTo>
                  <a:cubicBezTo>
                    <a:pt x="12" y="37"/>
                    <a:pt x="13" y="34"/>
                    <a:pt x="13" y="30"/>
                  </a:cubicBezTo>
                  <a:cubicBezTo>
                    <a:pt x="15" y="21"/>
                    <a:pt x="11" y="11"/>
                    <a:pt x="7" y="2"/>
                  </a:cubicBezTo>
                  <a:cubicBezTo>
                    <a:pt x="6" y="0"/>
                    <a:pt x="5" y="0"/>
                    <a:pt x="3" y="0"/>
                  </a:cubicBezTo>
                  <a:cubicBezTo>
                    <a:pt x="2" y="1"/>
                    <a:pt x="1" y="3"/>
                    <a:pt x="2" y="4"/>
                  </a:cubicBezTo>
                  <a:cubicBezTo>
                    <a:pt x="4" y="10"/>
                    <a:pt x="9" y="20"/>
                    <a:pt x="7" y="29"/>
                  </a:cubicBezTo>
                  <a:cubicBezTo>
                    <a:pt x="7" y="32"/>
                    <a:pt x="6" y="34"/>
                    <a:pt x="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14"/>
            <p:cNvSpPr/>
            <p:nvPr/>
          </p:nvSpPr>
          <p:spPr bwMode="auto">
            <a:xfrm>
              <a:off x="6010638" y="4501193"/>
              <a:ext cx="18490" cy="55470"/>
            </a:xfrm>
            <a:custGeom>
              <a:avLst/>
              <a:gdLst>
                <a:gd name="T0" fmla="*/ 6 w 17"/>
                <a:gd name="T1" fmla="*/ 27 h 51"/>
                <a:gd name="T2" fmla="*/ 9 w 17"/>
                <a:gd name="T3" fmla="*/ 31 h 51"/>
                <a:gd name="T4" fmla="*/ 7 w 17"/>
                <a:gd name="T5" fmla="*/ 46 h 51"/>
                <a:gd name="T6" fmla="*/ 8 w 17"/>
                <a:gd name="T7" fmla="*/ 50 h 51"/>
                <a:gd name="T8" fmla="*/ 10 w 17"/>
                <a:gd name="T9" fmla="*/ 51 h 51"/>
                <a:gd name="T10" fmla="*/ 12 w 17"/>
                <a:gd name="T11" fmla="*/ 50 h 51"/>
                <a:gd name="T12" fmla="*/ 14 w 17"/>
                <a:gd name="T13" fmla="*/ 29 h 51"/>
                <a:gd name="T14" fmla="*/ 11 w 17"/>
                <a:gd name="T15" fmla="*/ 23 h 51"/>
                <a:gd name="T16" fmla="*/ 8 w 17"/>
                <a:gd name="T17" fmla="*/ 19 h 51"/>
                <a:gd name="T18" fmla="*/ 13 w 17"/>
                <a:gd name="T19" fmla="*/ 5 h 51"/>
                <a:gd name="T20" fmla="*/ 13 w 17"/>
                <a:gd name="T21" fmla="*/ 1 h 51"/>
                <a:gd name="T22" fmla="*/ 9 w 17"/>
                <a:gd name="T23" fmla="*/ 1 h 51"/>
                <a:gd name="T24" fmla="*/ 2 w 17"/>
                <a:gd name="T25" fmla="*/ 21 h 51"/>
                <a:gd name="T26" fmla="*/ 6 w 17"/>
                <a:gd name="T27"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1">
                  <a:moveTo>
                    <a:pt x="6" y="27"/>
                  </a:moveTo>
                  <a:cubicBezTo>
                    <a:pt x="7" y="28"/>
                    <a:pt x="8" y="30"/>
                    <a:pt x="9" y="31"/>
                  </a:cubicBezTo>
                  <a:cubicBezTo>
                    <a:pt x="10" y="36"/>
                    <a:pt x="10" y="43"/>
                    <a:pt x="7" y="46"/>
                  </a:cubicBezTo>
                  <a:cubicBezTo>
                    <a:pt x="6" y="47"/>
                    <a:pt x="6" y="49"/>
                    <a:pt x="8" y="50"/>
                  </a:cubicBezTo>
                  <a:cubicBezTo>
                    <a:pt x="8" y="51"/>
                    <a:pt x="9" y="51"/>
                    <a:pt x="10" y="51"/>
                  </a:cubicBezTo>
                  <a:cubicBezTo>
                    <a:pt x="10" y="51"/>
                    <a:pt x="11" y="51"/>
                    <a:pt x="12" y="50"/>
                  </a:cubicBezTo>
                  <a:cubicBezTo>
                    <a:pt x="17" y="44"/>
                    <a:pt x="16" y="36"/>
                    <a:pt x="14" y="29"/>
                  </a:cubicBezTo>
                  <a:cubicBezTo>
                    <a:pt x="14" y="27"/>
                    <a:pt x="12" y="25"/>
                    <a:pt x="11" y="23"/>
                  </a:cubicBezTo>
                  <a:cubicBezTo>
                    <a:pt x="10" y="22"/>
                    <a:pt x="9" y="20"/>
                    <a:pt x="8" y="19"/>
                  </a:cubicBezTo>
                  <a:cubicBezTo>
                    <a:pt x="7" y="14"/>
                    <a:pt x="11" y="8"/>
                    <a:pt x="13" y="5"/>
                  </a:cubicBezTo>
                  <a:cubicBezTo>
                    <a:pt x="14" y="4"/>
                    <a:pt x="14" y="2"/>
                    <a:pt x="13" y="1"/>
                  </a:cubicBezTo>
                  <a:cubicBezTo>
                    <a:pt x="11" y="0"/>
                    <a:pt x="10" y="0"/>
                    <a:pt x="9" y="1"/>
                  </a:cubicBezTo>
                  <a:cubicBezTo>
                    <a:pt x="6" y="6"/>
                    <a:pt x="0" y="13"/>
                    <a:pt x="2" y="21"/>
                  </a:cubicBezTo>
                  <a:cubicBezTo>
                    <a:pt x="3" y="23"/>
                    <a:pt x="5" y="25"/>
                    <a:pt x="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215"/>
            <p:cNvSpPr/>
            <p:nvPr/>
          </p:nvSpPr>
          <p:spPr bwMode="auto">
            <a:xfrm>
              <a:off x="6055476" y="4498883"/>
              <a:ext cx="20802" cy="57782"/>
            </a:xfrm>
            <a:custGeom>
              <a:avLst/>
              <a:gdLst>
                <a:gd name="T0" fmla="*/ 7 w 19"/>
                <a:gd name="T1" fmla="*/ 28 h 53"/>
                <a:gd name="T2" fmla="*/ 11 w 19"/>
                <a:gd name="T3" fmla="*/ 33 h 53"/>
                <a:gd name="T4" fmla="*/ 9 w 19"/>
                <a:gd name="T5" fmla="*/ 48 h 53"/>
                <a:gd name="T6" fmla="*/ 8 w 19"/>
                <a:gd name="T7" fmla="*/ 52 h 53"/>
                <a:gd name="T8" fmla="*/ 11 w 19"/>
                <a:gd name="T9" fmla="*/ 53 h 53"/>
                <a:gd name="T10" fmla="*/ 13 w 19"/>
                <a:gd name="T11" fmla="*/ 52 h 53"/>
                <a:gd name="T12" fmla="*/ 16 w 19"/>
                <a:gd name="T13" fmla="*/ 30 h 53"/>
                <a:gd name="T14" fmla="*/ 12 w 19"/>
                <a:gd name="T15" fmla="*/ 24 h 53"/>
                <a:gd name="T16" fmla="*/ 8 w 19"/>
                <a:gd name="T17" fmla="*/ 20 h 53"/>
                <a:gd name="T18" fmla="*/ 15 w 19"/>
                <a:gd name="T19" fmla="*/ 6 h 53"/>
                <a:gd name="T20" fmla="*/ 15 w 19"/>
                <a:gd name="T21" fmla="*/ 1 h 53"/>
                <a:gd name="T22" fmla="*/ 11 w 19"/>
                <a:gd name="T23" fmla="*/ 2 h 53"/>
                <a:gd name="T24" fmla="*/ 3 w 19"/>
                <a:gd name="T25" fmla="*/ 22 h 53"/>
                <a:gd name="T26" fmla="*/ 7 w 19"/>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7" y="28"/>
                  </a:moveTo>
                  <a:cubicBezTo>
                    <a:pt x="9" y="30"/>
                    <a:pt x="10" y="31"/>
                    <a:pt x="11" y="33"/>
                  </a:cubicBezTo>
                  <a:cubicBezTo>
                    <a:pt x="12" y="37"/>
                    <a:pt x="13" y="44"/>
                    <a:pt x="9" y="48"/>
                  </a:cubicBezTo>
                  <a:cubicBezTo>
                    <a:pt x="7" y="49"/>
                    <a:pt x="7" y="51"/>
                    <a:pt x="8" y="52"/>
                  </a:cubicBezTo>
                  <a:cubicBezTo>
                    <a:pt x="9" y="52"/>
                    <a:pt x="10" y="53"/>
                    <a:pt x="11" y="53"/>
                  </a:cubicBezTo>
                  <a:cubicBezTo>
                    <a:pt x="11" y="53"/>
                    <a:pt x="12" y="53"/>
                    <a:pt x="13" y="52"/>
                  </a:cubicBezTo>
                  <a:cubicBezTo>
                    <a:pt x="19" y="46"/>
                    <a:pt x="19" y="37"/>
                    <a:pt x="16" y="30"/>
                  </a:cubicBezTo>
                  <a:cubicBezTo>
                    <a:pt x="15" y="28"/>
                    <a:pt x="13" y="26"/>
                    <a:pt x="12" y="24"/>
                  </a:cubicBezTo>
                  <a:cubicBezTo>
                    <a:pt x="10" y="22"/>
                    <a:pt x="9" y="21"/>
                    <a:pt x="8" y="20"/>
                  </a:cubicBezTo>
                  <a:cubicBezTo>
                    <a:pt x="7" y="15"/>
                    <a:pt x="12" y="9"/>
                    <a:pt x="15" y="6"/>
                  </a:cubicBezTo>
                  <a:cubicBezTo>
                    <a:pt x="16" y="5"/>
                    <a:pt x="16" y="3"/>
                    <a:pt x="15" y="1"/>
                  </a:cubicBezTo>
                  <a:cubicBezTo>
                    <a:pt x="14" y="0"/>
                    <a:pt x="12" y="0"/>
                    <a:pt x="11" y="2"/>
                  </a:cubicBezTo>
                  <a:cubicBezTo>
                    <a:pt x="7" y="6"/>
                    <a:pt x="0" y="14"/>
                    <a:pt x="3" y="22"/>
                  </a:cubicBezTo>
                  <a:cubicBezTo>
                    <a:pt x="4" y="24"/>
                    <a:pt x="5" y="26"/>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216"/>
            <p:cNvSpPr>
              <a:spLocks noEditPoints="1"/>
            </p:cNvSpPr>
            <p:nvPr/>
          </p:nvSpPr>
          <p:spPr bwMode="auto">
            <a:xfrm>
              <a:off x="6070731" y="4577465"/>
              <a:ext cx="85054" cy="77659"/>
            </a:xfrm>
            <a:custGeom>
              <a:avLst/>
              <a:gdLst>
                <a:gd name="T0" fmla="*/ 39 w 78"/>
                <a:gd name="T1" fmla="*/ 71 h 71"/>
                <a:gd name="T2" fmla="*/ 0 w 78"/>
                <a:gd name="T3" fmla="*/ 36 h 71"/>
                <a:gd name="T4" fmla="*/ 39 w 78"/>
                <a:gd name="T5" fmla="*/ 0 h 71"/>
                <a:gd name="T6" fmla="*/ 78 w 78"/>
                <a:gd name="T7" fmla="*/ 36 h 71"/>
                <a:gd name="T8" fmla="*/ 39 w 78"/>
                <a:gd name="T9" fmla="*/ 71 h 71"/>
                <a:gd name="T10" fmla="*/ 39 w 78"/>
                <a:gd name="T11" fmla="*/ 12 h 71"/>
                <a:gd name="T12" fmla="*/ 11 w 78"/>
                <a:gd name="T13" fmla="*/ 36 h 71"/>
                <a:gd name="T14" fmla="*/ 39 w 78"/>
                <a:gd name="T15" fmla="*/ 60 h 71"/>
                <a:gd name="T16" fmla="*/ 67 w 78"/>
                <a:gd name="T17" fmla="*/ 36 h 71"/>
                <a:gd name="T18" fmla="*/ 39 w 78"/>
                <a:gd name="T19" fmla="*/ 1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1">
                  <a:moveTo>
                    <a:pt x="39" y="71"/>
                  </a:moveTo>
                  <a:cubicBezTo>
                    <a:pt x="17" y="71"/>
                    <a:pt x="0" y="55"/>
                    <a:pt x="0" y="36"/>
                  </a:cubicBezTo>
                  <a:cubicBezTo>
                    <a:pt x="0" y="16"/>
                    <a:pt x="17" y="0"/>
                    <a:pt x="39" y="0"/>
                  </a:cubicBezTo>
                  <a:cubicBezTo>
                    <a:pt x="61" y="0"/>
                    <a:pt x="78" y="16"/>
                    <a:pt x="78" y="36"/>
                  </a:cubicBezTo>
                  <a:cubicBezTo>
                    <a:pt x="78" y="55"/>
                    <a:pt x="61" y="71"/>
                    <a:pt x="39" y="71"/>
                  </a:cubicBezTo>
                  <a:close/>
                  <a:moveTo>
                    <a:pt x="39" y="12"/>
                  </a:moveTo>
                  <a:cubicBezTo>
                    <a:pt x="23" y="12"/>
                    <a:pt x="11" y="22"/>
                    <a:pt x="11" y="36"/>
                  </a:cubicBezTo>
                  <a:cubicBezTo>
                    <a:pt x="11" y="49"/>
                    <a:pt x="23" y="60"/>
                    <a:pt x="39" y="60"/>
                  </a:cubicBezTo>
                  <a:cubicBezTo>
                    <a:pt x="54" y="60"/>
                    <a:pt x="67" y="49"/>
                    <a:pt x="67" y="36"/>
                  </a:cubicBezTo>
                  <a:cubicBezTo>
                    <a:pt x="67" y="22"/>
                    <a:pt x="54" y="12"/>
                    <a:pt x="3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217"/>
            <p:cNvSpPr/>
            <p:nvPr/>
          </p:nvSpPr>
          <p:spPr bwMode="auto">
            <a:xfrm>
              <a:off x="5972271" y="4568683"/>
              <a:ext cx="145610" cy="97535"/>
            </a:xfrm>
            <a:custGeom>
              <a:avLst/>
              <a:gdLst>
                <a:gd name="T0" fmla="*/ 18 w 133"/>
                <a:gd name="T1" fmla="*/ 89 h 89"/>
                <a:gd name="T2" fmla="*/ 115 w 133"/>
                <a:gd name="T3" fmla="*/ 89 h 89"/>
                <a:gd name="T4" fmla="*/ 133 w 133"/>
                <a:gd name="T5" fmla="*/ 54 h 89"/>
                <a:gd name="T6" fmla="*/ 133 w 133"/>
                <a:gd name="T7" fmla="*/ 0 h 89"/>
                <a:gd name="T8" fmla="*/ 0 w 133"/>
                <a:gd name="T9" fmla="*/ 0 h 89"/>
                <a:gd name="T10" fmla="*/ 0 w 133"/>
                <a:gd name="T11" fmla="*/ 54 h 89"/>
                <a:gd name="T12" fmla="*/ 18 w 133"/>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133" h="89">
                  <a:moveTo>
                    <a:pt x="18" y="89"/>
                  </a:moveTo>
                  <a:cubicBezTo>
                    <a:pt x="115" y="89"/>
                    <a:pt x="115" y="89"/>
                    <a:pt x="115" y="89"/>
                  </a:cubicBezTo>
                  <a:cubicBezTo>
                    <a:pt x="126" y="81"/>
                    <a:pt x="133" y="69"/>
                    <a:pt x="133" y="54"/>
                  </a:cubicBezTo>
                  <a:cubicBezTo>
                    <a:pt x="133" y="0"/>
                    <a:pt x="133" y="0"/>
                    <a:pt x="133" y="0"/>
                  </a:cubicBezTo>
                  <a:cubicBezTo>
                    <a:pt x="0" y="0"/>
                    <a:pt x="0" y="0"/>
                    <a:pt x="0" y="0"/>
                  </a:cubicBezTo>
                  <a:cubicBezTo>
                    <a:pt x="0" y="54"/>
                    <a:pt x="0" y="54"/>
                    <a:pt x="0" y="54"/>
                  </a:cubicBezTo>
                  <a:cubicBezTo>
                    <a:pt x="0" y="69"/>
                    <a:pt x="7" y="81"/>
                    <a:pt x="18"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218"/>
            <p:cNvSpPr/>
            <p:nvPr/>
          </p:nvSpPr>
          <p:spPr bwMode="auto">
            <a:xfrm>
              <a:off x="5951469" y="4667142"/>
              <a:ext cx="187212" cy="31896"/>
            </a:xfrm>
            <a:custGeom>
              <a:avLst/>
              <a:gdLst>
                <a:gd name="T0" fmla="*/ 171 w 171"/>
                <a:gd name="T1" fmla="*/ 0 h 29"/>
                <a:gd name="T2" fmla="*/ 86 w 171"/>
                <a:gd name="T3" fmla="*/ 29 h 29"/>
                <a:gd name="T4" fmla="*/ 0 w 171"/>
                <a:gd name="T5" fmla="*/ 0 h 29"/>
                <a:gd name="T6" fmla="*/ 171 w 171"/>
                <a:gd name="T7" fmla="*/ 0 h 29"/>
              </a:gdLst>
              <a:ahLst/>
              <a:cxnLst>
                <a:cxn ang="0">
                  <a:pos x="T0" y="T1"/>
                </a:cxn>
                <a:cxn ang="0">
                  <a:pos x="T2" y="T3"/>
                </a:cxn>
                <a:cxn ang="0">
                  <a:pos x="T4" y="T5"/>
                </a:cxn>
                <a:cxn ang="0">
                  <a:pos x="T6" y="T7"/>
                </a:cxn>
              </a:cxnLst>
              <a:rect l="0" t="0" r="r" b="b"/>
              <a:pathLst>
                <a:path w="171" h="29">
                  <a:moveTo>
                    <a:pt x="171" y="0"/>
                  </a:moveTo>
                  <a:cubicBezTo>
                    <a:pt x="158" y="17"/>
                    <a:pt x="124" y="29"/>
                    <a:pt x="86" y="29"/>
                  </a:cubicBezTo>
                  <a:cubicBezTo>
                    <a:pt x="47" y="29"/>
                    <a:pt x="14" y="17"/>
                    <a:pt x="0" y="0"/>
                  </a:cubicBezTo>
                  <a:cubicBezTo>
                    <a:pt x="171" y="0"/>
                    <a:pt x="171" y="0"/>
                    <a:pt x="17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2960230" y="4513336"/>
            <a:ext cx="354470" cy="424423"/>
            <a:chOff x="5586753" y="1161422"/>
            <a:chExt cx="189062" cy="271804"/>
          </a:xfrm>
          <a:solidFill>
            <a:schemeClr val="bg1"/>
          </a:solidFill>
        </p:grpSpPr>
        <p:sp>
          <p:nvSpPr>
            <p:cNvPr id="29" name="Freeform 473"/>
            <p:cNvSpPr/>
            <p:nvPr/>
          </p:nvSpPr>
          <p:spPr bwMode="auto">
            <a:xfrm>
              <a:off x="5592299" y="1244165"/>
              <a:ext cx="178891" cy="189061"/>
            </a:xfrm>
            <a:custGeom>
              <a:avLst/>
              <a:gdLst>
                <a:gd name="T0" fmla="*/ 125 w 164"/>
                <a:gd name="T1" fmla="*/ 12 h 173"/>
                <a:gd name="T2" fmla="*/ 125 w 164"/>
                <a:gd name="T3" fmla="*/ 12 h 173"/>
                <a:gd name="T4" fmla="*/ 120 w 164"/>
                <a:gd name="T5" fmla="*/ 9 h 173"/>
                <a:gd name="T6" fmla="*/ 118 w 164"/>
                <a:gd name="T7" fmla="*/ 8 h 173"/>
                <a:gd name="T8" fmla="*/ 114 w 164"/>
                <a:gd name="T9" fmla="*/ 6 h 173"/>
                <a:gd name="T10" fmla="*/ 111 w 164"/>
                <a:gd name="T11" fmla="*/ 5 h 173"/>
                <a:gd name="T12" fmla="*/ 107 w 164"/>
                <a:gd name="T13" fmla="*/ 4 h 173"/>
                <a:gd name="T14" fmla="*/ 105 w 164"/>
                <a:gd name="T15" fmla="*/ 3 h 173"/>
                <a:gd name="T16" fmla="*/ 98 w 164"/>
                <a:gd name="T17" fmla="*/ 2 h 173"/>
                <a:gd name="T18" fmla="*/ 96 w 164"/>
                <a:gd name="T19" fmla="*/ 1 h 173"/>
                <a:gd name="T20" fmla="*/ 91 w 164"/>
                <a:gd name="T21" fmla="*/ 1 h 173"/>
                <a:gd name="T22" fmla="*/ 89 w 164"/>
                <a:gd name="T23" fmla="*/ 0 h 173"/>
                <a:gd name="T24" fmla="*/ 82 w 164"/>
                <a:gd name="T25" fmla="*/ 0 h 173"/>
                <a:gd name="T26" fmla="*/ 82 w 164"/>
                <a:gd name="T27" fmla="*/ 0 h 173"/>
                <a:gd name="T28" fmla="*/ 82 w 164"/>
                <a:gd name="T29" fmla="*/ 0 h 173"/>
                <a:gd name="T30" fmla="*/ 82 w 164"/>
                <a:gd name="T31" fmla="*/ 0 h 173"/>
                <a:gd name="T32" fmla="*/ 82 w 164"/>
                <a:gd name="T33" fmla="*/ 0 h 173"/>
                <a:gd name="T34" fmla="*/ 82 w 164"/>
                <a:gd name="T35" fmla="*/ 0 h 173"/>
                <a:gd name="T36" fmla="*/ 74 w 164"/>
                <a:gd name="T37" fmla="*/ 0 h 173"/>
                <a:gd name="T38" fmla="*/ 72 w 164"/>
                <a:gd name="T39" fmla="*/ 0 h 173"/>
                <a:gd name="T40" fmla="*/ 67 w 164"/>
                <a:gd name="T41" fmla="*/ 1 h 173"/>
                <a:gd name="T42" fmla="*/ 65 w 164"/>
                <a:gd name="T43" fmla="*/ 1 h 173"/>
                <a:gd name="T44" fmla="*/ 58 w 164"/>
                <a:gd name="T45" fmla="*/ 3 h 173"/>
                <a:gd name="T46" fmla="*/ 57 w 164"/>
                <a:gd name="T47" fmla="*/ 4 h 173"/>
                <a:gd name="T48" fmla="*/ 52 w 164"/>
                <a:gd name="T49" fmla="*/ 5 h 173"/>
                <a:gd name="T50" fmla="*/ 50 w 164"/>
                <a:gd name="T51" fmla="*/ 6 h 173"/>
                <a:gd name="T52" fmla="*/ 45 w 164"/>
                <a:gd name="T53" fmla="*/ 8 h 173"/>
                <a:gd name="T54" fmla="*/ 43 w 164"/>
                <a:gd name="T55" fmla="*/ 9 h 173"/>
                <a:gd name="T56" fmla="*/ 38 w 164"/>
                <a:gd name="T57" fmla="*/ 12 h 173"/>
                <a:gd name="T58" fmla="*/ 38 w 164"/>
                <a:gd name="T59" fmla="*/ 12 h 173"/>
                <a:gd name="T60" fmla="*/ 0 w 164"/>
                <a:gd name="T61" fmla="*/ 76 h 173"/>
                <a:gd name="T62" fmla="*/ 18 w 164"/>
                <a:gd name="T63" fmla="*/ 67 h 173"/>
                <a:gd name="T64" fmla="*/ 39 w 164"/>
                <a:gd name="T65" fmla="*/ 79 h 173"/>
                <a:gd name="T66" fmla="*/ 39 w 164"/>
                <a:gd name="T67" fmla="*/ 80 h 173"/>
                <a:gd name="T68" fmla="*/ 60 w 164"/>
                <a:gd name="T69" fmla="*/ 67 h 173"/>
                <a:gd name="T70" fmla="*/ 78 w 164"/>
                <a:gd name="T71" fmla="*/ 74 h 173"/>
                <a:gd name="T72" fmla="*/ 78 w 164"/>
                <a:gd name="T73" fmla="*/ 158 h 173"/>
                <a:gd name="T74" fmla="*/ 70 w 164"/>
                <a:gd name="T75" fmla="*/ 166 h 173"/>
                <a:gd name="T76" fmla="*/ 66 w 164"/>
                <a:gd name="T77" fmla="*/ 170 h 173"/>
                <a:gd name="T78" fmla="*/ 70 w 164"/>
                <a:gd name="T79" fmla="*/ 173 h 173"/>
                <a:gd name="T80" fmla="*/ 85 w 164"/>
                <a:gd name="T81" fmla="*/ 158 h 173"/>
                <a:gd name="T82" fmla="*/ 85 w 164"/>
                <a:gd name="T83" fmla="*/ 74 h 173"/>
                <a:gd name="T84" fmla="*/ 103 w 164"/>
                <a:gd name="T85" fmla="*/ 68 h 173"/>
                <a:gd name="T86" fmla="*/ 124 w 164"/>
                <a:gd name="T87" fmla="*/ 80 h 173"/>
                <a:gd name="T88" fmla="*/ 124 w 164"/>
                <a:gd name="T89" fmla="*/ 80 h 173"/>
                <a:gd name="T90" fmla="*/ 145 w 164"/>
                <a:gd name="T91" fmla="*/ 68 h 173"/>
                <a:gd name="T92" fmla="*/ 164 w 164"/>
                <a:gd name="T93" fmla="*/ 76 h 173"/>
                <a:gd name="T94" fmla="*/ 125 w 164"/>
                <a:gd name="T95"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 h="173">
                  <a:moveTo>
                    <a:pt x="125" y="12"/>
                  </a:moveTo>
                  <a:cubicBezTo>
                    <a:pt x="125" y="12"/>
                    <a:pt x="125" y="12"/>
                    <a:pt x="125" y="12"/>
                  </a:cubicBezTo>
                  <a:cubicBezTo>
                    <a:pt x="123" y="11"/>
                    <a:pt x="122" y="10"/>
                    <a:pt x="120" y="9"/>
                  </a:cubicBezTo>
                  <a:cubicBezTo>
                    <a:pt x="119" y="9"/>
                    <a:pt x="118" y="9"/>
                    <a:pt x="118" y="8"/>
                  </a:cubicBezTo>
                  <a:cubicBezTo>
                    <a:pt x="116" y="8"/>
                    <a:pt x="115" y="7"/>
                    <a:pt x="114" y="6"/>
                  </a:cubicBezTo>
                  <a:cubicBezTo>
                    <a:pt x="113" y="6"/>
                    <a:pt x="112" y="6"/>
                    <a:pt x="111" y="5"/>
                  </a:cubicBezTo>
                  <a:cubicBezTo>
                    <a:pt x="110" y="5"/>
                    <a:pt x="108" y="4"/>
                    <a:pt x="107" y="4"/>
                  </a:cubicBezTo>
                  <a:cubicBezTo>
                    <a:pt x="106" y="4"/>
                    <a:pt x="105" y="3"/>
                    <a:pt x="105" y="3"/>
                  </a:cubicBezTo>
                  <a:cubicBezTo>
                    <a:pt x="103" y="3"/>
                    <a:pt x="100" y="2"/>
                    <a:pt x="98" y="2"/>
                  </a:cubicBezTo>
                  <a:cubicBezTo>
                    <a:pt x="97" y="1"/>
                    <a:pt x="97" y="1"/>
                    <a:pt x="96" y="1"/>
                  </a:cubicBezTo>
                  <a:cubicBezTo>
                    <a:pt x="94" y="1"/>
                    <a:pt x="93" y="1"/>
                    <a:pt x="91" y="1"/>
                  </a:cubicBezTo>
                  <a:cubicBezTo>
                    <a:pt x="90" y="0"/>
                    <a:pt x="89" y="0"/>
                    <a:pt x="89" y="0"/>
                  </a:cubicBezTo>
                  <a:cubicBezTo>
                    <a:pt x="86" y="0"/>
                    <a:pt x="84"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79" y="0"/>
                    <a:pt x="77" y="0"/>
                    <a:pt x="74" y="0"/>
                  </a:cubicBezTo>
                  <a:cubicBezTo>
                    <a:pt x="74" y="0"/>
                    <a:pt x="73" y="0"/>
                    <a:pt x="72" y="0"/>
                  </a:cubicBezTo>
                  <a:cubicBezTo>
                    <a:pt x="70" y="0"/>
                    <a:pt x="69" y="1"/>
                    <a:pt x="67" y="1"/>
                  </a:cubicBezTo>
                  <a:cubicBezTo>
                    <a:pt x="66" y="1"/>
                    <a:pt x="66" y="1"/>
                    <a:pt x="65" y="1"/>
                  </a:cubicBezTo>
                  <a:cubicBezTo>
                    <a:pt x="63" y="2"/>
                    <a:pt x="61" y="2"/>
                    <a:pt x="58" y="3"/>
                  </a:cubicBezTo>
                  <a:cubicBezTo>
                    <a:pt x="58" y="3"/>
                    <a:pt x="57" y="3"/>
                    <a:pt x="57" y="4"/>
                  </a:cubicBezTo>
                  <a:cubicBezTo>
                    <a:pt x="55" y="4"/>
                    <a:pt x="53" y="5"/>
                    <a:pt x="52" y="5"/>
                  </a:cubicBezTo>
                  <a:cubicBezTo>
                    <a:pt x="51" y="6"/>
                    <a:pt x="50" y="6"/>
                    <a:pt x="50" y="6"/>
                  </a:cubicBezTo>
                  <a:cubicBezTo>
                    <a:pt x="48" y="7"/>
                    <a:pt x="47" y="7"/>
                    <a:pt x="45" y="8"/>
                  </a:cubicBezTo>
                  <a:cubicBezTo>
                    <a:pt x="45" y="8"/>
                    <a:pt x="44" y="9"/>
                    <a:pt x="43" y="9"/>
                  </a:cubicBezTo>
                  <a:cubicBezTo>
                    <a:pt x="42" y="10"/>
                    <a:pt x="40" y="11"/>
                    <a:pt x="38" y="12"/>
                  </a:cubicBezTo>
                  <a:cubicBezTo>
                    <a:pt x="38" y="12"/>
                    <a:pt x="38" y="12"/>
                    <a:pt x="38" y="12"/>
                  </a:cubicBezTo>
                  <a:cubicBezTo>
                    <a:pt x="16" y="26"/>
                    <a:pt x="1" y="49"/>
                    <a:pt x="0" y="76"/>
                  </a:cubicBezTo>
                  <a:cubicBezTo>
                    <a:pt x="4" y="71"/>
                    <a:pt x="11" y="67"/>
                    <a:pt x="18" y="67"/>
                  </a:cubicBezTo>
                  <a:cubicBezTo>
                    <a:pt x="27" y="67"/>
                    <a:pt x="35" y="72"/>
                    <a:pt x="39" y="79"/>
                  </a:cubicBezTo>
                  <a:cubicBezTo>
                    <a:pt x="39" y="80"/>
                    <a:pt x="39" y="80"/>
                    <a:pt x="39" y="80"/>
                  </a:cubicBezTo>
                  <a:cubicBezTo>
                    <a:pt x="43" y="72"/>
                    <a:pt x="51" y="67"/>
                    <a:pt x="60" y="67"/>
                  </a:cubicBezTo>
                  <a:cubicBezTo>
                    <a:pt x="66" y="67"/>
                    <a:pt x="73" y="70"/>
                    <a:pt x="78" y="74"/>
                  </a:cubicBezTo>
                  <a:cubicBezTo>
                    <a:pt x="78" y="158"/>
                    <a:pt x="78" y="158"/>
                    <a:pt x="78" y="158"/>
                  </a:cubicBezTo>
                  <a:cubicBezTo>
                    <a:pt x="78" y="162"/>
                    <a:pt x="75" y="166"/>
                    <a:pt x="70" y="166"/>
                  </a:cubicBezTo>
                  <a:cubicBezTo>
                    <a:pt x="68" y="166"/>
                    <a:pt x="66" y="168"/>
                    <a:pt x="66" y="170"/>
                  </a:cubicBezTo>
                  <a:cubicBezTo>
                    <a:pt x="66" y="172"/>
                    <a:pt x="68" y="173"/>
                    <a:pt x="70" y="173"/>
                  </a:cubicBezTo>
                  <a:cubicBezTo>
                    <a:pt x="78" y="173"/>
                    <a:pt x="85" y="167"/>
                    <a:pt x="85" y="158"/>
                  </a:cubicBezTo>
                  <a:cubicBezTo>
                    <a:pt x="85" y="74"/>
                    <a:pt x="85" y="74"/>
                    <a:pt x="85" y="74"/>
                  </a:cubicBezTo>
                  <a:cubicBezTo>
                    <a:pt x="90" y="71"/>
                    <a:pt x="97" y="68"/>
                    <a:pt x="103" y="68"/>
                  </a:cubicBezTo>
                  <a:cubicBezTo>
                    <a:pt x="112" y="68"/>
                    <a:pt x="120" y="73"/>
                    <a:pt x="124" y="80"/>
                  </a:cubicBezTo>
                  <a:cubicBezTo>
                    <a:pt x="124" y="80"/>
                    <a:pt x="124" y="80"/>
                    <a:pt x="124" y="80"/>
                  </a:cubicBezTo>
                  <a:cubicBezTo>
                    <a:pt x="129" y="72"/>
                    <a:pt x="136" y="68"/>
                    <a:pt x="145" y="68"/>
                  </a:cubicBezTo>
                  <a:cubicBezTo>
                    <a:pt x="153" y="68"/>
                    <a:pt x="159" y="71"/>
                    <a:pt x="164" y="76"/>
                  </a:cubicBezTo>
                  <a:cubicBezTo>
                    <a:pt x="162" y="49"/>
                    <a:pt x="147" y="26"/>
                    <a:pt x="1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74"/>
            <p:cNvSpPr/>
            <p:nvPr/>
          </p:nvSpPr>
          <p:spPr bwMode="auto">
            <a:xfrm>
              <a:off x="5676430" y="1161422"/>
              <a:ext cx="18490" cy="27273"/>
            </a:xfrm>
            <a:custGeom>
              <a:avLst/>
              <a:gdLst>
                <a:gd name="T0" fmla="*/ 8 w 17"/>
                <a:gd name="T1" fmla="*/ 25 h 25"/>
                <a:gd name="T2" fmla="*/ 15 w 17"/>
                <a:gd name="T3" fmla="*/ 23 h 25"/>
                <a:gd name="T4" fmla="*/ 17 w 17"/>
                <a:gd name="T5" fmla="*/ 17 h 25"/>
                <a:gd name="T6" fmla="*/ 10 w 17"/>
                <a:gd name="T7" fmla="*/ 3 h 25"/>
                <a:gd name="T8" fmla="*/ 8 w 17"/>
                <a:gd name="T9" fmla="*/ 0 h 25"/>
                <a:gd name="T10" fmla="*/ 7 w 17"/>
                <a:gd name="T11" fmla="*/ 3 h 25"/>
                <a:gd name="T12" fmla="*/ 0 w 17"/>
                <a:gd name="T13" fmla="*/ 17 h 25"/>
                <a:gd name="T14" fmla="*/ 8 w 1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5">
                  <a:moveTo>
                    <a:pt x="8" y="25"/>
                  </a:moveTo>
                  <a:cubicBezTo>
                    <a:pt x="11" y="25"/>
                    <a:pt x="13" y="25"/>
                    <a:pt x="15" y="23"/>
                  </a:cubicBezTo>
                  <a:cubicBezTo>
                    <a:pt x="16" y="21"/>
                    <a:pt x="17" y="19"/>
                    <a:pt x="17" y="17"/>
                  </a:cubicBezTo>
                  <a:cubicBezTo>
                    <a:pt x="17" y="14"/>
                    <a:pt x="13" y="7"/>
                    <a:pt x="10" y="3"/>
                  </a:cubicBezTo>
                  <a:cubicBezTo>
                    <a:pt x="9" y="2"/>
                    <a:pt x="9" y="1"/>
                    <a:pt x="8" y="0"/>
                  </a:cubicBezTo>
                  <a:cubicBezTo>
                    <a:pt x="8" y="1"/>
                    <a:pt x="7" y="2"/>
                    <a:pt x="7" y="3"/>
                  </a:cubicBezTo>
                  <a:cubicBezTo>
                    <a:pt x="4" y="7"/>
                    <a:pt x="0" y="14"/>
                    <a:pt x="0" y="17"/>
                  </a:cubicBezTo>
                  <a:cubicBezTo>
                    <a:pt x="0" y="22"/>
                    <a:pt x="4" y="25"/>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75"/>
            <p:cNvSpPr/>
            <p:nvPr/>
          </p:nvSpPr>
          <p:spPr bwMode="auto">
            <a:xfrm>
              <a:off x="5694919" y="1204874"/>
              <a:ext cx="18490" cy="28660"/>
            </a:xfrm>
            <a:custGeom>
              <a:avLst/>
              <a:gdLst>
                <a:gd name="T0" fmla="*/ 9 w 17"/>
                <a:gd name="T1" fmla="*/ 26 h 26"/>
                <a:gd name="T2" fmla="*/ 15 w 17"/>
                <a:gd name="T3" fmla="*/ 23 h 26"/>
                <a:gd name="T4" fmla="*/ 17 w 17"/>
                <a:gd name="T5" fmla="*/ 17 h 26"/>
                <a:gd name="T6" fmla="*/ 10 w 17"/>
                <a:gd name="T7" fmla="*/ 3 h 26"/>
                <a:gd name="T8" fmla="*/ 9 w 17"/>
                <a:gd name="T9" fmla="*/ 0 h 26"/>
                <a:gd name="T10" fmla="*/ 7 w 17"/>
                <a:gd name="T11" fmla="*/ 3 h 26"/>
                <a:gd name="T12" fmla="*/ 0 w 17"/>
                <a:gd name="T13" fmla="*/ 17 h 26"/>
                <a:gd name="T14" fmla="*/ 9 w 17"/>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6">
                  <a:moveTo>
                    <a:pt x="9" y="26"/>
                  </a:moveTo>
                  <a:cubicBezTo>
                    <a:pt x="11" y="26"/>
                    <a:pt x="13" y="25"/>
                    <a:pt x="15" y="23"/>
                  </a:cubicBezTo>
                  <a:cubicBezTo>
                    <a:pt x="16" y="21"/>
                    <a:pt x="17" y="19"/>
                    <a:pt x="17" y="17"/>
                  </a:cubicBezTo>
                  <a:cubicBezTo>
                    <a:pt x="17" y="14"/>
                    <a:pt x="13" y="7"/>
                    <a:pt x="10" y="3"/>
                  </a:cubicBezTo>
                  <a:cubicBezTo>
                    <a:pt x="10" y="2"/>
                    <a:pt x="9" y="1"/>
                    <a:pt x="9" y="0"/>
                  </a:cubicBezTo>
                  <a:cubicBezTo>
                    <a:pt x="8" y="1"/>
                    <a:pt x="7" y="2"/>
                    <a:pt x="7" y="3"/>
                  </a:cubicBezTo>
                  <a:cubicBezTo>
                    <a:pt x="4" y="7"/>
                    <a:pt x="0" y="14"/>
                    <a:pt x="0" y="17"/>
                  </a:cubicBezTo>
                  <a:cubicBezTo>
                    <a:pt x="0" y="22"/>
                    <a:pt x="4" y="26"/>
                    <a:pt x="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76"/>
            <p:cNvSpPr/>
            <p:nvPr/>
          </p:nvSpPr>
          <p:spPr bwMode="auto">
            <a:xfrm>
              <a:off x="5657477" y="1204874"/>
              <a:ext cx="19877" cy="28660"/>
            </a:xfrm>
            <a:custGeom>
              <a:avLst/>
              <a:gdLst>
                <a:gd name="T0" fmla="*/ 9 w 18"/>
                <a:gd name="T1" fmla="*/ 26 h 26"/>
                <a:gd name="T2" fmla="*/ 15 w 18"/>
                <a:gd name="T3" fmla="*/ 23 h 26"/>
                <a:gd name="T4" fmla="*/ 18 w 18"/>
                <a:gd name="T5" fmla="*/ 17 h 26"/>
                <a:gd name="T6" fmla="*/ 11 w 18"/>
                <a:gd name="T7" fmla="*/ 3 h 26"/>
                <a:gd name="T8" fmla="*/ 9 w 18"/>
                <a:gd name="T9" fmla="*/ 0 h 26"/>
                <a:gd name="T10" fmla="*/ 7 w 18"/>
                <a:gd name="T11" fmla="*/ 3 h 26"/>
                <a:gd name="T12" fmla="*/ 0 w 18"/>
                <a:gd name="T13" fmla="*/ 17 h 26"/>
                <a:gd name="T14" fmla="*/ 9 w 1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9" y="26"/>
                  </a:moveTo>
                  <a:cubicBezTo>
                    <a:pt x="12" y="26"/>
                    <a:pt x="14" y="25"/>
                    <a:pt x="15" y="23"/>
                  </a:cubicBezTo>
                  <a:cubicBezTo>
                    <a:pt x="17" y="21"/>
                    <a:pt x="18" y="19"/>
                    <a:pt x="18" y="17"/>
                  </a:cubicBezTo>
                  <a:cubicBezTo>
                    <a:pt x="18" y="14"/>
                    <a:pt x="14" y="7"/>
                    <a:pt x="11" y="3"/>
                  </a:cubicBezTo>
                  <a:cubicBezTo>
                    <a:pt x="10" y="2"/>
                    <a:pt x="10" y="1"/>
                    <a:pt x="9" y="0"/>
                  </a:cubicBezTo>
                  <a:cubicBezTo>
                    <a:pt x="9" y="1"/>
                    <a:pt x="8" y="2"/>
                    <a:pt x="7" y="3"/>
                  </a:cubicBezTo>
                  <a:cubicBezTo>
                    <a:pt x="5" y="7"/>
                    <a:pt x="0" y="14"/>
                    <a:pt x="0" y="17"/>
                  </a:cubicBezTo>
                  <a:cubicBezTo>
                    <a:pt x="0" y="22"/>
                    <a:pt x="4" y="26"/>
                    <a:pt x="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77"/>
            <p:cNvSpPr/>
            <p:nvPr/>
          </p:nvSpPr>
          <p:spPr bwMode="auto">
            <a:xfrm>
              <a:off x="5724504" y="1219203"/>
              <a:ext cx="19415" cy="28197"/>
            </a:xfrm>
            <a:custGeom>
              <a:avLst/>
              <a:gdLst>
                <a:gd name="T0" fmla="*/ 9 w 18"/>
                <a:gd name="T1" fmla="*/ 26 h 26"/>
                <a:gd name="T2" fmla="*/ 18 w 18"/>
                <a:gd name="T3" fmla="*/ 17 h 26"/>
                <a:gd name="T4" fmla="*/ 11 w 18"/>
                <a:gd name="T5" fmla="*/ 3 h 26"/>
                <a:gd name="T6" fmla="*/ 9 w 18"/>
                <a:gd name="T7" fmla="*/ 0 h 26"/>
                <a:gd name="T8" fmla="*/ 7 w 18"/>
                <a:gd name="T9" fmla="*/ 3 h 26"/>
                <a:gd name="T10" fmla="*/ 0 w 18"/>
                <a:gd name="T11" fmla="*/ 17 h 26"/>
                <a:gd name="T12" fmla="*/ 3 w 18"/>
                <a:gd name="T13" fmla="*/ 24 h 26"/>
                <a:gd name="T14" fmla="*/ 9 w 1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9" y="26"/>
                  </a:moveTo>
                  <a:cubicBezTo>
                    <a:pt x="14" y="26"/>
                    <a:pt x="17" y="22"/>
                    <a:pt x="18" y="17"/>
                  </a:cubicBezTo>
                  <a:cubicBezTo>
                    <a:pt x="18" y="14"/>
                    <a:pt x="13" y="8"/>
                    <a:pt x="11" y="3"/>
                  </a:cubicBezTo>
                  <a:cubicBezTo>
                    <a:pt x="10" y="2"/>
                    <a:pt x="9" y="1"/>
                    <a:pt x="9" y="0"/>
                  </a:cubicBezTo>
                  <a:cubicBezTo>
                    <a:pt x="8" y="1"/>
                    <a:pt x="8" y="2"/>
                    <a:pt x="7" y="3"/>
                  </a:cubicBezTo>
                  <a:cubicBezTo>
                    <a:pt x="4" y="8"/>
                    <a:pt x="0" y="14"/>
                    <a:pt x="0" y="17"/>
                  </a:cubicBezTo>
                  <a:cubicBezTo>
                    <a:pt x="0" y="20"/>
                    <a:pt x="1" y="22"/>
                    <a:pt x="3" y="24"/>
                  </a:cubicBezTo>
                  <a:cubicBezTo>
                    <a:pt x="4" y="25"/>
                    <a:pt x="6" y="26"/>
                    <a:pt x="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78"/>
            <p:cNvSpPr/>
            <p:nvPr/>
          </p:nvSpPr>
          <p:spPr bwMode="auto">
            <a:xfrm>
              <a:off x="5756862" y="1253873"/>
              <a:ext cx="18953" cy="27735"/>
            </a:xfrm>
            <a:custGeom>
              <a:avLst/>
              <a:gdLst>
                <a:gd name="T0" fmla="*/ 10 w 17"/>
                <a:gd name="T1" fmla="*/ 3 h 25"/>
                <a:gd name="T2" fmla="*/ 8 w 17"/>
                <a:gd name="T3" fmla="*/ 0 h 25"/>
                <a:gd name="T4" fmla="*/ 7 w 17"/>
                <a:gd name="T5" fmla="*/ 3 h 25"/>
                <a:gd name="T6" fmla="*/ 0 w 17"/>
                <a:gd name="T7" fmla="*/ 17 h 25"/>
                <a:gd name="T8" fmla="*/ 2 w 17"/>
                <a:gd name="T9" fmla="*/ 23 h 25"/>
                <a:gd name="T10" fmla="*/ 8 w 17"/>
                <a:gd name="T11" fmla="*/ 25 h 25"/>
                <a:gd name="T12" fmla="*/ 17 w 17"/>
                <a:gd name="T13" fmla="*/ 17 h 25"/>
                <a:gd name="T14" fmla="*/ 10 w 17"/>
                <a:gd name="T15" fmla="*/ 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5">
                  <a:moveTo>
                    <a:pt x="10" y="3"/>
                  </a:moveTo>
                  <a:cubicBezTo>
                    <a:pt x="10" y="2"/>
                    <a:pt x="9" y="1"/>
                    <a:pt x="8" y="0"/>
                  </a:cubicBezTo>
                  <a:cubicBezTo>
                    <a:pt x="8" y="1"/>
                    <a:pt x="7" y="2"/>
                    <a:pt x="7" y="3"/>
                  </a:cubicBezTo>
                  <a:cubicBezTo>
                    <a:pt x="4" y="7"/>
                    <a:pt x="0" y="14"/>
                    <a:pt x="0" y="17"/>
                  </a:cubicBezTo>
                  <a:cubicBezTo>
                    <a:pt x="0" y="19"/>
                    <a:pt x="1" y="21"/>
                    <a:pt x="2" y="23"/>
                  </a:cubicBezTo>
                  <a:cubicBezTo>
                    <a:pt x="4" y="24"/>
                    <a:pt x="6" y="25"/>
                    <a:pt x="8" y="25"/>
                  </a:cubicBezTo>
                  <a:cubicBezTo>
                    <a:pt x="13" y="25"/>
                    <a:pt x="17" y="21"/>
                    <a:pt x="17" y="17"/>
                  </a:cubicBezTo>
                  <a:cubicBezTo>
                    <a:pt x="17" y="14"/>
                    <a:pt x="13" y="7"/>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79"/>
            <p:cNvSpPr/>
            <p:nvPr/>
          </p:nvSpPr>
          <p:spPr bwMode="auto">
            <a:xfrm>
              <a:off x="5620498" y="1219203"/>
              <a:ext cx="19877" cy="28197"/>
            </a:xfrm>
            <a:custGeom>
              <a:avLst/>
              <a:gdLst>
                <a:gd name="T0" fmla="*/ 9 w 18"/>
                <a:gd name="T1" fmla="*/ 26 h 26"/>
                <a:gd name="T2" fmla="*/ 15 w 18"/>
                <a:gd name="T3" fmla="*/ 24 h 26"/>
                <a:gd name="T4" fmla="*/ 18 w 18"/>
                <a:gd name="T5" fmla="*/ 17 h 26"/>
                <a:gd name="T6" fmla="*/ 11 w 18"/>
                <a:gd name="T7" fmla="*/ 3 h 26"/>
                <a:gd name="T8" fmla="*/ 9 w 18"/>
                <a:gd name="T9" fmla="*/ 0 h 26"/>
                <a:gd name="T10" fmla="*/ 7 w 18"/>
                <a:gd name="T11" fmla="*/ 3 h 26"/>
                <a:gd name="T12" fmla="*/ 0 w 18"/>
                <a:gd name="T13" fmla="*/ 17 h 26"/>
                <a:gd name="T14" fmla="*/ 9 w 1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9" y="26"/>
                  </a:moveTo>
                  <a:cubicBezTo>
                    <a:pt x="11" y="26"/>
                    <a:pt x="14" y="25"/>
                    <a:pt x="15" y="24"/>
                  </a:cubicBezTo>
                  <a:cubicBezTo>
                    <a:pt x="17" y="22"/>
                    <a:pt x="18" y="20"/>
                    <a:pt x="18" y="17"/>
                  </a:cubicBezTo>
                  <a:cubicBezTo>
                    <a:pt x="18" y="14"/>
                    <a:pt x="14" y="8"/>
                    <a:pt x="11" y="3"/>
                  </a:cubicBezTo>
                  <a:cubicBezTo>
                    <a:pt x="10" y="2"/>
                    <a:pt x="10" y="1"/>
                    <a:pt x="9" y="0"/>
                  </a:cubicBezTo>
                  <a:cubicBezTo>
                    <a:pt x="9" y="1"/>
                    <a:pt x="8" y="2"/>
                    <a:pt x="7" y="3"/>
                  </a:cubicBezTo>
                  <a:cubicBezTo>
                    <a:pt x="5" y="8"/>
                    <a:pt x="0" y="14"/>
                    <a:pt x="0" y="17"/>
                  </a:cubicBezTo>
                  <a:cubicBezTo>
                    <a:pt x="0" y="22"/>
                    <a:pt x="4" y="26"/>
                    <a:pt x="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80"/>
            <p:cNvSpPr/>
            <p:nvPr/>
          </p:nvSpPr>
          <p:spPr bwMode="auto">
            <a:xfrm>
              <a:off x="5586753" y="1253873"/>
              <a:ext cx="19415" cy="27735"/>
            </a:xfrm>
            <a:custGeom>
              <a:avLst/>
              <a:gdLst>
                <a:gd name="T0" fmla="*/ 15 w 18"/>
                <a:gd name="T1" fmla="*/ 23 h 25"/>
                <a:gd name="T2" fmla="*/ 18 w 18"/>
                <a:gd name="T3" fmla="*/ 17 h 25"/>
                <a:gd name="T4" fmla="*/ 11 w 18"/>
                <a:gd name="T5" fmla="*/ 3 h 25"/>
                <a:gd name="T6" fmla="*/ 9 w 18"/>
                <a:gd name="T7" fmla="*/ 0 h 25"/>
                <a:gd name="T8" fmla="*/ 7 w 18"/>
                <a:gd name="T9" fmla="*/ 3 h 25"/>
                <a:gd name="T10" fmla="*/ 0 w 18"/>
                <a:gd name="T11" fmla="*/ 17 h 25"/>
                <a:gd name="T12" fmla="*/ 9 w 18"/>
                <a:gd name="T13" fmla="*/ 25 h 25"/>
                <a:gd name="T14" fmla="*/ 15 w 18"/>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5">
                  <a:moveTo>
                    <a:pt x="15" y="23"/>
                  </a:moveTo>
                  <a:cubicBezTo>
                    <a:pt x="17" y="21"/>
                    <a:pt x="18" y="19"/>
                    <a:pt x="18" y="17"/>
                  </a:cubicBezTo>
                  <a:cubicBezTo>
                    <a:pt x="18" y="14"/>
                    <a:pt x="13" y="7"/>
                    <a:pt x="11" y="3"/>
                  </a:cubicBezTo>
                  <a:cubicBezTo>
                    <a:pt x="10" y="2"/>
                    <a:pt x="9" y="1"/>
                    <a:pt x="9" y="0"/>
                  </a:cubicBezTo>
                  <a:cubicBezTo>
                    <a:pt x="8" y="1"/>
                    <a:pt x="8" y="2"/>
                    <a:pt x="7" y="3"/>
                  </a:cubicBezTo>
                  <a:cubicBezTo>
                    <a:pt x="4" y="7"/>
                    <a:pt x="0" y="14"/>
                    <a:pt x="0" y="17"/>
                  </a:cubicBezTo>
                  <a:cubicBezTo>
                    <a:pt x="0" y="21"/>
                    <a:pt x="4" y="25"/>
                    <a:pt x="9" y="25"/>
                  </a:cubicBezTo>
                  <a:cubicBezTo>
                    <a:pt x="11" y="25"/>
                    <a:pt x="13" y="24"/>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4482214" y="4591285"/>
            <a:ext cx="318386" cy="312183"/>
            <a:chOff x="8166614" y="1279026"/>
            <a:chExt cx="228649" cy="280338"/>
          </a:xfrm>
          <a:solidFill>
            <a:schemeClr val="bg1"/>
          </a:solidFill>
        </p:grpSpPr>
        <p:sp>
          <p:nvSpPr>
            <p:cNvPr id="38" name="Freeform 145"/>
            <p:cNvSpPr>
              <a:spLocks noEditPoints="1"/>
            </p:cNvSpPr>
            <p:nvPr/>
          </p:nvSpPr>
          <p:spPr bwMode="auto">
            <a:xfrm>
              <a:off x="8189722" y="1330715"/>
              <a:ext cx="182432" cy="228649"/>
            </a:xfrm>
            <a:custGeom>
              <a:avLst/>
              <a:gdLst>
                <a:gd name="T0" fmla="*/ 0 w 127"/>
                <a:gd name="T1" fmla="*/ 0 h 159"/>
                <a:gd name="T2" fmla="*/ 5 w 127"/>
                <a:gd name="T3" fmla="*/ 138 h 159"/>
                <a:gd name="T4" fmla="*/ 26 w 127"/>
                <a:gd name="T5" fmla="*/ 159 h 159"/>
                <a:gd name="T6" fmla="*/ 101 w 127"/>
                <a:gd name="T7" fmla="*/ 159 h 159"/>
                <a:gd name="T8" fmla="*/ 122 w 127"/>
                <a:gd name="T9" fmla="*/ 138 h 159"/>
                <a:gd name="T10" fmla="*/ 127 w 127"/>
                <a:gd name="T11" fmla="*/ 0 h 159"/>
                <a:gd name="T12" fmla="*/ 0 w 127"/>
                <a:gd name="T13" fmla="*/ 0 h 159"/>
                <a:gd name="T14" fmla="*/ 42 w 127"/>
                <a:gd name="T15" fmla="*/ 110 h 159"/>
                <a:gd name="T16" fmla="*/ 39 w 127"/>
                <a:gd name="T17" fmla="*/ 113 h 159"/>
                <a:gd name="T18" fmla="*/ 35 w 127"/>
                <a:gd name="T19" fmla="*/ 110 h 159"/>
                <a:gd name="T20" fmla="*/ 35 w 127"/>
                <a:gd name="T21" fmla="*/ 42 h 159"/>
                <a:gd name="T22" fmla="*/ 39 w 127"/>
                <a:gd name="T23" fmla="*/ 39 h 159"/>
                <a:gd name="T24" fmla="*/ 42 w 127"/>
                <a:gd name="T25" fmla="*/ 42 h 159"/>
                <a:gd name="T26" fmla="*/ 42 w 127"/>
                <a:gd name="T27" fmla="*/ 110 h 159"/>
                <a:gd name="T28" fmla="*/ 69 w 127"/>
                <a:gd name="T29" fmla="*/ 127 h 159"/>
                <a:gd name="T30" fmla="*/ 65 w 127"/>
                <a:gd name="T31" fmla="*/ 130 h 159"/>
                <a:gd name="T32" fmla="*/ 61 w 127"/>
                <a:gd name="T33" fmla="*/ 127 h 159"/>
                <a:gd name="T34" fmla="*/ 61 w 127"/>
                <a:gd name="T35" fmla="*/ 27 h 159"/>
                <a:gd name="T36" fmla="*/ 65 w 127"/>
                <a:gd name="T37" fmla="*/ 24 h 159"/>
                <a:gd name="T38" fmla="*/ 69 w 127"/>
                <a:gd name="T39" fmla="*/ 27 h 159"/>
                <a:gd name="T40" fmla="*/ 69 w 127"/>
                <a:gd name="T41" fmla="*/ 127 h 159"/>
                <a:gd name="T42" fmla="*/ 93 w 127"/>
                <a:gd name="T43" fmla="*/ 110 h 159"/>
                <a:gd name="T44" fmla="*/ 89 w 127"/>
                <a:gd name="T45" fmla="*/ 113 h 159"/>
                <a:gd name="T46" fmla="*/ 85 w 127"/>
                <a:gd name="T47" fmla="*/ 110 h 159"/>
                <a:gd name="T48" fmla="*/ 85 w 127"/>
                <a:gd name="T49" fmla="*/ 42 h 159"/>
                <a:gd name="T50" fmla="*/ 89 w 127"/>
                <a:gd name="T51" fmla="*/ 39 h 159"/>
                <a:gd name="T52" fmla="*/ 93 w 127"/>
                <a:gd name="T53" fmla="*/ 42 h 159"/>
                <a:gd name="T54" fmla="*/ 93 w 127"/>
                <a:gd name="T55" fmla="*/ 1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159">
                  <a:moveTo>
                    <a:pt x="0" y="0"/>
                  </a:moveTo>
                  <a:cubicBezTo>
                    <a:pt x="5" y="138"/>
                    <a:pt x="5" y="138"/>
                    <a:pt x="5" y="138"/>
                  </a:cubicBezTo>
                  <a:cubicBezTo>
                    <a:pt x="5" y="149"/>
                    <a:pt x="15" y="159"/>
                    <a:pt x="26" y="159"/>
                  </a:cubicBezTo>
                  <a:cubicBezTo>
                    <a:pt x="101" y="159"/>
                    <a:pt x="101" y="159"/>
                    <a:pt x="101" y="159"/>
                  </a:cubicBezTo>
                  <a:cubicBezTo>
                    <a:pt x="113" y="159"/>
                    <a:pt x="122" y="149"/>
                    <a:pt x="122" y="138"/>
                  </a:cubicBezTo>
                  <a:cubicBezTo>
                    <a:pt x="127" y="0"/>
                    <a:pt x="127" y="0"/>
                    <a:pt x="127" y="0"/>
                  </a:cubicBezTo>
                  <a:lnTo>
                    <a:pt x="0" y="0"/>
                  </a:lnTo>
                  <a:close/>
                  <a:moveTo>
                    <a:pt x="42" y="110"/>
                  </a:moveTo>
                  <a:cubicBezTo>
                    <a:pt x="42" y="112"/>
                    <a:pt x="41" y="113"/>
                    <a:pt x="39" y="113"/>
                  </a:cubicBezTo>
                  <a:cubicBezTo>
                    <a:pt x="37" y="113"/>
                    <a:pt x="35" y="112"/>
                    <a:pt x="35" y="110"/>
                  </a:cubicBezTo>
                  <a:cubicBezTo>
                    <a:pt x="35" y="42"/>
                    <a:pt x="35" y="42"/>
                    <a:pt x="35" y="42"/>
                  </a:cubicBezTo>
                  <a:cubicBezTo>
                    <a:pt x="35" y="40"/>
                    <a:pt x="37" y="39"/>
                    <a:pt x="39" y="39"/>
                  </a:cubicBezTo>
                  <a:cubicBezTo>
                    <a:pt x="41" y="39"/>
                    <a:pt x="42" y="40"/>
                    <a:pt x="42" y="42"/>
                  </a:cubicBezTo>
                  <a:lnTo>
                    <a:pt x="42" y="110"/>
                  </a:lnTo>
                  <a:close/>
                  <a:moveTo>
                    <a:pt x="69" y="127"/>
                  </a:moveTo>
                  <a:cubicBezTo>
                    <a:pt x="69" y="129"/>
                    <a:pt x="67" y="130"/>
                    <a:pt x="65" y="130"/>
                  </a:cubicBezTo>
                  <a:cubicBezTo>
                    <a:pt x="63" y="130"/>
                    <a:pt x="61" y="129"/>
                    <a:pt x="61" y="127"/>
                  </a:cubicBezTo>
                  <a:cubicBezTo>
                    <a:pt x="61" y="27"/>
                    <a:pt x="61" y="27"/>
                    <a:pt x="61" y="27"/>
                  </a:cubicBezTo>
                  <a:cubicBezTo>
                    <a:pt x="61" y="26"/>
                    <a:pt x="63" y="24"/>
                    <a:pt x="65" y="24"/>
                  </a:cubicBezTo>
                  <a:cubicBezTo>
                    <a:pt x="67" y="24"/>
                    <a:pt x="69" y="26"/>
                    <a:pt x="69" y="27"/>
                  </a:cubicBezTo>
                  <a:lnTo>
                    <a:pt x="69" y="127"/>
                  </a:lnTo>
                  <a:close/>
                  <a:moveTo>
                    <a:pt x="93" y="110"/>
                  </a:moveTo>
                  <a:cubicBezTo>
                    <a:pt x="93" y="112"/>
                    <a:pt x="91" y="113"/>
                    <a:pt x="89" y="113"/>
                  </a:cubicBezTo>
                  <a:cubicBezTo>
                    <a:pt x="87" y="113"/>
                    <a:pt x="85" y="112"/>
                    <a:pt x="85" y="110"/>
                  </a:cubicBezTo>
                  <a:cubicBezTo>
                    <a:pt x="85" y="42"/>
                    <a:pt x="85" y="42"/>
                    <a:pt x="85" y="42"/>
                  </a:cubicBezTo>
                  <a:cubicBezTo>
                    <a:pt x="85" y="40"/>
                    <a:pt x="87" y="39"/>
                    <a:pt x="89" y="39"/>
                  </a:cubicBezTo>
                  <a:cubicBezTo>
                    <a:pt x="91" y="39"/>
                    <a:pt x="93" y="40"/>
                    <a:pt x="93" y="42"/>
                  </a:cubicBezTo>
                  <a:lnTo>
                    <a:pt x="93"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46"/>
            <p:cNvSpPr>
              <a:spLocks noEditPoints="1"/>
            </p:cNvSpPr>
            <p:nvPr/>
          </p:nvSpPr>
          <p:spPr bwMode="auto">
            <a:xfrm>
              <a:off x="8166614" y="1279026"/>
              <a:ext cx="228649" cy="51689"/>
            </a:xfrm>
            <a:custGeom>
              <a:avLst/>
              <a:gdLst>
                <a:gd name="T0" fmla="*/ 154 w 159"/>
                <a:gd name="T1" fmla="*/ 26 h 36"/>
                <a:gd name="T2" fmla="*/ 119 w 159"/>
                <a:gd name="T3" fmla="*/ 26 h 36"/>
                <a:gd name="T4" fmla="*/ 119 w 159"/>
                <a:gd name="T5" fmla="*/ 13 h 36"/>
                <a:gd name="T6" fmla="*/ 105 w 159"/>
                <a:gd name="T7" fmla="*/ 0 h 36"/>
                <a:gd name="T8" fmla="*/ 54 w 159"/>
                <a:gd name="T9" fmla="*/ 0 h 36"/>
                <a:gd name="T10" fmla="*/ 41 w 159"/>
                <a:gd name="T11" fmla="*/ 13 h 36"/>
                <a:gd name="T12" fmla="*/ 41 w 159"/>
                <a:gd name="T13" fmla="*/ 26 h 36"/>
                <a:gd name="T14" fmla="*/ 5 w 159"/>
                <a:gd name="T15" fmla="*/ 26 h 36"/>
                <a:gd name="T16" fmla="*/ 0 w 159"/>
                <a:gd name="T17" fmla="*/ 31 h 36"/>
                <a:gd name="T18" fmla="*/ 5 w 159"/>
                <a:gd name="T19" fmla="*/ 36 h 36"/>
                <a:gd name="T20" fmla="*/ 154 w 159"/>
                <a:gd name="T21" fmla="*/ 36 h 36"/>
                <a:gd name="T22" fmla="*/ 159 w 159"/>
                <a:gd name="T23" fmla="*/ 31 h 36"/>
                <a:gd name="T24" fmla="*/ 154 w 159"/>
                <a:gd name="T25" fmla="*/ 26 h 36"/>
                <a:gd name="T26" fmla="*/ 109 w 159"/>
                <a:gd name="T27" fmla="*/ 26 h 36"/>
                <a:gd name="T28" fmla="*/ 51 w 159"/>
                <a:gd name="T29" fmla="*/ 26 h 36"/>
                <a:gd name="T30" fmla="*/ 51 w 159"/>
                <a:gd name="T31" fmla="*/ 13 h 36"/>
                <a:gd name="T32" fmla="*/ 54 w 159"/>
                <a:gd name="T33" fmla="*/ 10 h 36"/>
                <a:gd name="T34" fmla="*/ 105 w 159"/>
                <a:gd name="T35" fmla="*/ 10 h 36"/>
                <a:gd name="T36" fmla="*/ 109 w 159"/>
                <a:gd name="T37" fmla="*/ 13 h 36"/>
                <a:gd name="T38" fmla="*/ 109 w 159"/>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36">
                  <a:moveTo>
                    <a:pt x="154" y="26"/>
                  </a:moveTo>
                  <a:cubicBezTo>
                    <a:pt x="119" y="26"/>
                    <a:pt x="119" y="26"/>
                    <a:pt x="119" y="26"/>
                  </a:cubicBezTo>
                  <a:cubicBezTo>
                    <a:pt x="119" y="13"/>
                    <a:pt x="119" y="13"/>
                    <a:pt x="119" y="13"/>
                  </a:cubicBezTo>
                  <a:cubicBezTo>
                    <a:pt x="119" y="6"/>
                    <a:pt x="113" y="0"/>
                    <a:pt x="105" y="0"/>
                  </a:cubicBezTo>
                  <a:cubicBezTo>
                    <a:pt x="54" y="0"/>
                    <a:pt x="54" y="0"/>
                    <a:pt x="54" y="0"/>
                  </a:cubicBezTo>
                  <a:cubicBezTo>
                    <a:pt x="47" y="0"/>
                    <a:pt x="41" y="6"/>
                    <a:pt x="41" y="13"/>
                  </a:cubicBezTo>
                  <a:cubicBezTo>
                    <a:pt x="41" y="26"/>
                    <a:pt x="41" y="26"/>
                    <a:pt x="41" y="26"/>
                  </a:cubicBezTo>
                  <a:cubicBezTo>
                    <a:pt x="5" y="26"/>
                    <a:pt x="5" y="26"/>
                    <a:pt x="5" y="26"/>
                  </a:cubicBezTo>
                  <a:cubicBezTo>
                    <a:pt x="3" y="26"/>
                    <a:pt x="0" y="29"/>
                    <a:pt x="0" y="31"/>
                  </a:cubicBezTo>
                  <a:cubicBezTo>
                    <a:pt x="0" y="34"/>
                    <a:pt x="3" y="36"/>
                    <a:pt x="5" y="36"/>
                  </a:cubicBezTo>
                  <a:cubicBezTo>
                    <a:pt x="154" y="36"/>
                    <a:pt x="154" y="36"/>
                    <a:pt x="154" y="36"/>
                  </a:cubicBezTo>
                  <a:cubicBezTo>
                    <a:pt x="157" y="36"/>
                    <a:pt x="159" y="34"/>
                    <a:pt x="159" y="31"/>
                  </a:cubicBezTo>
                  <a:cubicBezTo>
                    <a:pt x="159" y="29"/>
                    <a:pt x="157" y="26"/>
                    <a:pt x="154" y="26"/>
                  </a:cubicBezTo>
                  <a:close/>
                  <a:moveTo>
                    <a:pt x="109" y="26"/>
                  </a:moveTo>
                  <a:cubicBezTo>
                    <a:pt x="51" y="26"/>
                    <a:pt x="51" y="26"/>
                    <a:pt x="51" y="26"/>
                  </a:cubicBezTo>
                  <a:cubicBezTo>
                    <a:pt x="51" y="13"/>
                    <a:pt x="51" y="13"/>
                    <a:pt x="51" y="13"/>
                  </a:cubicBezTo>
                  <a:cubicBezTo>
                    <a:pt x="51" y="11"/>
                    <a:pt x="52" y="10"/>
                    <a:pt x="54" y="10"/>
                  </a:cubicBezTo>
                  <a:cubicBezTo>
                    <a:pt x="105" y="10"/>
                    <a:pt x="105" y="10"/>
                    <a:pt x="105" y="10"/>
                  </a:cubicBezTo>
                  <a:cubicBezTo>
                    <a:pt x="107" y="10"/>
                    <a:pt x="109" y="11"/>
                    <a:pt x="109" y="13"/>
                  </a:cubicBezTo>
                  <a:lnTo>
                    <a:pt x="109"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23</a:t>
            </a:fld>
            <a:endParaRPr lang="zh-CN" altLang="en-US" dirty="0"/>
          </a:p>
        </p:txBody>
      </p:sp>
      <p:pic>
        <p:nvPicPr>
          <p:cNvPr id="3" name="图片 2"/>
          <p:cNvPicPr>
            <a:picLocks noChangeAspect="1"/>
          </p:cNvPicPr>
          <p:nvPr/>
        </p:nvPicPr>
        <p:blipFill>
          <a:blip r:embed="rId2" cstate="email"/>
          <a:stretch>
            <a:fillRect/>
          </a:stretch>
        </p:blipFill>
        <p:spPr>
          <a:xfrm>
            <a:off x="1172785" y="1600192"/>
            <a:ext cx="4504435" cy="3004458"/>
          </a:xfrm>
          <a:prstGeom prst="rect">
            <a:avLst/>
          </a:prstGeom>
        </p:spPr>
      </p:pic>
      <p:sp>
        <p:nvSpPr>
          <p:cNvPr id="5" name="文本框 4"/>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pic>
        <p:nvPicPr>
          <p:cNvPr id="6" name="图片 5"/>
          <p:cNvPicPr>
            <a:picLocks noChangeAspect="1"/>
          </p:cNvPicPr>
          <p:nvPr/>
        </p:nvPicPr>
        <p:blipFill>
          <a:blip r:embed="rId3" cstate="email"/>
          <a:stretch>
            <a:fillRect/>
          </a:stretch>
        </p:blipFill>
        <p:spPr>
          <a:xfrm>
            <a:off x="6281824" y="1600192"/>
            <a:ext cx="4463669" cy="3004458"/>
          </a:xfrm>
          <a:prstGeom prst="rect">
            <a:avLst/>
          </a:prstGeom>
        </p:spPr>
      </p:pic>
      <p:sp>
        <p:nvSpPr>
          <p:cNvPr id="7" name="矩形 6"/>
          <p:cNvSpPr/>
          <p:nvPr/>
        </p:nvSpPr>
        <p:spPr>
          <a:xfrm>
            <a:off x="1172786" y="3744686"/>
            <a:ext cx="4509558" cy="859964"/>
          </a:xfrm>
          <a:prstGeom prst="rect">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81824" y="3750126"/>
            <a:ext cx="4463669" cy="859964"/>
          </a:xfrm>
          <a:prstGeom prst="rect">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09339" y="3943835"/>
            <a:ext cx="2031325"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此处输入文本</a:t>
            </a:r>
            <a:endParaRPr lang="zh-CN" altLang="en-US" sz="2400" dirty="0">
              <a:solidFill>
                <a:schemeClr val="bg1"/>
              </a:solidFill>
            </a:endParaRPr>
          </a:p>
        </p:txBody>
      </p:sp>
      <p:sp>
        <p:nvSpPr>
          <p:cNvPr id="10" name="矩形 9"/>
          <p:cNvSpPr/>
          <p:nvPr/>
        </p:nvSpPr>
        <p:spPr>
          <a:xfrm>
            <a:off x="7612711" y="3943835"/>
            <a:ext cx="2031325"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此处输入文本</a:t>
            </a:r>
            <a:endParaRPr lang="zh-CN" altLang="en-US" sz="2400" dirty="0">
              <a:solidFill>
                <a:schemeClr val="bg1"/>
              </a:solidFill>
            </a:endParaRPr>
          </a:p>
        </p:txBody>
      </p:sp>
      <p:sp>
        <p:nvSpPr>
          <p:cNvPr id="11" name="矩形 10"/>
          <p:cNvSpPr/>
          <p:nvPr/>
        </p:nvSpPr>
        <p:spPr>
          <a:xfrm>
            <a:off x="1172784" y="5016115"/>
            <a:ext cx="9572709" cy="879087"/>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此处此处输入文本此处输入文本此处输入文本此处输入文本此处输入文本此处输入文本此处输入文本此处输入文本此处输入文本此处输入文本此处输入文本</a:t>
            </a:r>
            <a:endParaRPr lang="zh-CN" altLang="en-US" dirty="0">
              <a:solidFill>
                <a:schemeClr val="tx1">
                  <a:lumMod val="65000"/>
                  <a:lumOff val="3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24</a:t>
            </a:fld>
            <a:endParaRPr lang="zh-CN" altLang="en-US" dirty="0"/>
          </a:p>
        </p:txBody>
      </p:sp>
      <p:sp>
        <p:nvSpPr>
          <p:cNvPr id="6" name="文本框 5"/>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grpSp>
        <p:nvGrpSpPr>
          <p:cNvPr id="5" name="组合 4"/>
          <p:cNvGrpSpPr/>
          <p:nvPr/>
        </p:nvGrpSpPr>
        <p:grpSpPr>
          <a:xfrm>
            <a:off x="4516128" y="773121"/>
            <a:ext cx="4799345" cy="2128195"/>
            <a:chOff x="1390062" y="536323"/>
            <a:chExt cx="6436505" cy="2854168"/>
          </a:xfrm>
        </p:grpSpPr>
        <p:grpSp>
          <p:nvGrpSpPr>
            <p:cNvPr id="7" name="组合 6"/>
            <p:cNvGrpSpPr/>
            <p:nvPr/>
          </p:nvGrpSpPr>
          <p:grpSpPr>
            <a:xfrm>
              <a:off x="1390062" y="563925"/>
              <a:ext cx="6434020" cy="2599531"/>
              <a:chOff x="1015734" y="710820"/>
              <a:chExt cx="7648999" cy="3090417"/>
            </a:xfrm>
          </p:grpSpPr>
          <p:sp>
            <p:nvSpPr>
              <p:cNvPr id="9" name="圆角矩形 3"/>
              <p:cNvSpPr/>
              <p:nvPr/>
            </p:nvSpPr>
            <p:spPr>
              <a:xfrm>
                <a:off x="1031885" y="1628801"/>
                <a:ext cx="7632848" cy="1788477"/>
              </a:xfrm>
              <a:custGeom>
                <a:avLst/>
                <a:gdLst/>
                <a:ahLst/>
                <a:cxnLst/>
                <a:rect l="l" t="t" r="r" b="b"/>
                <a:pathLst>
                  <a:path w="7632848" h="1788477">
                    <a:moveTo>
                      <a:pt x="399670" y="0"/>
                    </a:moveTo>
                    <a:lnTo>
                      <a:pt x="7632848" y="0"/>
                    </a:lnTo>
                    <a:lnTo>
                      <a:pt x="7632848" y="1788477"/>
                    </a:lnTo>
                    <a:lnTo>
                      <a:pt x="0" y="1788477"/>
                    </a:lnTo>
                    <a:lnTo>
                      <a:pt x="0" y="399670"/>
                    </a:lnTo>
                    <a:cubicBezTo>
                      <a:pt x="0" y="178938"/>
                      <a:pt x="178938" y="0"/>
                      <a:pt x="399670" y="0"/>
                    </a:cubicBezTo>
                    <a:close/>
                  </a:path>
                </a:pathLst>
              </a:custGeom>
              <a:solidFill>
                <a:srgbClr val="E00024"/>
              </a:solidFill>
              <a:ln w="25400" cap="flat" cmpd="sng" algn="ctr">
                <a:noFill/>
                <a:prstDash val="solid"/>
              </a:ln>
              <a:effectLst>
                <a:outerShdw dist="38100" dir="5400000" algn="t"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10" name="图片 9"/>
              <p:cNvPicPr>
                <a:picLocks noChangeAspect="1"/>
              </p:cNvPicPr>
              <p:nvPr/>
            </p:nvPicPr>
            <p:blipFill>
              <a:blip r:embed="rId2" cstate="email"/>
              <a:stretch>
                <a:fillRect/>
              </a:stretch>
            </p:blipFill>
            <p:spPr>
              <a:xfrm>
                <a:off x="1015734" y="710820"/>
                <a:ext cx="2803928" cy="3090417"/>
              </a:xfrm>
              <a:prstGeom prst="rect">
                <a:avLst/>
              </a:prstGeom>
              <a:effectLst>
                <a:outerShdw blurRad="50800" dist="38100" dir="10800000" algn="r" rotWithShape="0">
                  <a:prstClr val="black">
                    <a:alpha val="40000"/>
                  </a:prstClr>
                </a:outerShdw>
              </a:effectLst>
            </p:spPr>
          </p:pic>
        </p:grpSp>
        <p:pic>
          <p:nvPicPr>
            <p:cNvPr id="8" name="Picture 3"/>
            <p:cNvPicPr>
              <a:picLocks noChangeAspect="1" noChangeArrowheads="1"/>
            </p:cNvPicPr>
            <p:nvPr/>
          </p:nvPicPr>
          <p:blipFill rotWithShape="1">
            <a:blip r:embed="rId3" cstate="email"/>
            <a:srcRect/>
            <a:stretch>
              <a:fillRect/>
            </a:stretch>
          </p:blipFill>
          <p:spPr bwMode="auto">
            <a:xfrm rot="5400000" flipV="1">
              <a:off x="6301953" y="1865876"/>
              <a:ext cx="2854168" cy="19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组合 10"/>
          <p:cNvGrpSpPr/>
          <p:nvPr/>
        </p:nvGrpSpPr>
        <p:grpSpPr>
          <a:xfrm>
            <a:off x="3374735" y="2628539"/>
            <a:ext cx="4810713" cy="2128195"/>
            <a:chOff x="1390062" y="536323"/>
            <a:chExt cx="6451751" cy="2854168"/>
          </a:xfrm>
        </p:grpSpPr>
        <p:grpSp>
          <p:nvGrpSpPr>
            <p:cNvPr id="12" name="组合 11"/>
            <p:cNvGrpSpPr/>
            <p:nvPr/>
          </p:nvGrpSpPr>
          <p:grpSpPr>
            <a:xfrm>
              <a:off x="1390062" y="548680"/>
              <a:ext cx="6434020" cy="2599531"/>
              <a:chOff x="1015734" y="692696"/>
              <a:chExt cx="7648999" cy="3090417"/>
            </a:xfrm>
          </p:grpSpPr>
          <p:sp>
            <p:nvSpPr>
              <p:cNvPr id="14" name="圆角矩形 3"/>
              <p:cNvSpPr/>
              <p:nvPr/>
            </p:nvSpPr>
            <p:spPr>
              <a:xfrm>
                <a:off x="1031885" y="1628801"/>
                <a:ext cx="7632848" cy="1788477"/>
              </a:xfrm>
              <a:custGeom>
                <a:avLst/>
                <a:gdLst/>
                <a:ahLst/>
                <a:cxnLst/>
                <a:rect l="l" t="t" r="r" b="b"/>
                <a:pathLst>
                  <a:path w="7632848" h="1788477">
                    <a:moveTo>
                      <a:pt x="399670" y="0"/>
                    </a:moveTo>
                    <a:lnTo>
                      <a:pt x="7632848" y="0"/>
                    </a:lnTo>
                    <a:lnTo>
                      <a:pt x="7632848" y="1788477"/>
                    </a:lnTo>
                    <a:lnTo>
                      <a:pt x="0" y="1788477"/>
                    </a:lnTo>
                    <a:lnTo>
                      <a:pt x="0" y="399670"/>
                    </a:lnTo>
                    <a:cubicBezTo>
                      <a:pt x="0" y="178938"/>
                      <a:pt x="178938" y="0"/>
                      <a:pt x="399670" y="0"/>
                    </a:cubicBezTo>
                    <a:close/>
                  </a:path>
                </a:pathLst>
              </a:custGeom>
              <a:solidFill>
                <a:srgbClr val="E00024"/>
              </a:solidFill>
              <a:ln w="25400" cap="flat" cmpd="sng" algn="ctr">
                <a:noFill/>
                <a:prstDash val="solid"/>
              </a:ln>
              <a:effectLst>
                <a:outerShdw dist="38100" dir="5400000" algn="t"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15" name="图片 14"/>
              <p:cNvPicPr>
                <a:picLocks noChangeAspect="1"/>
              </p:cNvPicPr>
              <p:nvPr/>
            </p:nvPicPr>
            <p:blipFill>
              <a:blip r:embed="rId2" cstate="email"/>
              <a:stretch>
                <a:fillRect/>
              </a:stretch>
            </p:blipFill>
            <p:spPr>
              <a:xfrm>
                <a:off x="1015734" y="692696"/>
                <a:ext cx="2803928" cy="3090417"/>
              </a:xfrm>
              <a:prstGeom prst="rect">
                <a:avLst/>
              </a:prstGeom>
              <a:effectLst>
                <a:outerShdw blurRad="50800" dist="38100" dir="10800000" algn="r" rotWithShape="0">
                  <a:prstClr val="black">
                    <a:alpha val="40000"/>
                  </a:prstClr>
                </a:outerShdw>
              </a:effectLst>
            </p:spPr>
          </p:pic>
        </p:grpSp>
        <p:pic>
          <p:nvPicPr>
            <p:cNvPr id="13" name="Picture 3"/>
            <p:cNvPicPr>
              <a:picLocks noChangeAspect="1" noChangeArrowheads="1"/>
            </p:cNvPicPr>
            <p:nvPr/>
          </p:nvPicPr>
          <p:blipFill rotWithShape="1">
            <a:blip r:embed="rId3" cstate="email"/>
            <a:srcRect/>
            <a:stretch>
              <a:fillRect/>
            </a:stretch>
          </p:blipFill>
          <p:spPr bwMode="auto">
            <a:xfrm rot="5400000" flipV="1">
              <a:off x="6317199" y="1865876"/>
              <a:ext cx="2854168" cy="19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组合 15"/>
          <p:cNvGrpSpPr/>
          <p:nvPr/>
        </p:nvGrpSpPr>
        <p:grpSpPr>
          <a:xfrm>
            <a:off x="1970657" y="4474877"/>
            <a:ext cx="4810713" cy="2128195"/>
            <a:chOff x="1390062" y="536323"/>
            <a:chExt cx="6451751" cy="2854168"/>
          </a:xfrm>
        </p:grpSpPr>
        <p:grpSp>
          <p:nvGrpSpPr>
            <p:cNvPr id="17" name="组合 16"/>
            <p:cNvGrpSpPr/>
            <p:nvPr/>
          </p:nvGrpSpPr>
          <p:grpSpPr>
            <a:xfrm>
              <a:off x="1390062" y="548680"/>
              <a:ext cx="6434020" cy="2599531"/>
              <a:chOff x="1015734" y="692696"/>
              <a:chExt cx="7648999" cy="3090417"/>
            </a:xfrm>
          </p:grpSpPr>
          <p:sp>
            <p:nvSpPr>
              <p:cNvPr id="19" name="圆角矩形 3"/>
              <p:cNvSpPr/>
              <p:nvPr/>
            </p:nvSpPr>
            <p:spPr>
              <a:xfrm>
                <a:off x="1031885" y="1628801"/>
                <a:ext cx="7632848" cy="1788477"/>
              </a:xfrm>
              <a:custGeom>
                <a:avLst/>
                <a:gdLst/>
                <a:ahLst/>
                <a:cxnLst/>
                <a:rect l="l" t="t" r="r" b="b"/>
                <a:pathLst>
                  <a:path w="7632848" h="1788477">
                    <a:moveTo>
                      <a:pt x="399670" y="0"/>
                    </a:moveTo>
                    <a:lnTo>
                      <a:pt x="7632848" y="0"/>
                    </a:lnTo>
                    <a:lnTo>
                      <a:pt x="7632848" y="1788477"/>
                    </a:lnTo>
                    <a:lnTo>
                      <a:pt x="0" y="1788477"/>
                    </a:lnTo>
                    <a:lnTo>
                      <a:pt x="0" y="399670"/>
                    </a:lnTo>
                    <a:cubicBezTo>
                      <a:pt x="0" y="178938"/>
                      <a:pt x="178938" y="0"/>
                      <a:pt x="399670" y="0"/>
                    </a:cubicBezTo>
                    <a:close/>
                  </a:path>
                </a:pathLst>
              </a:custGeom>
              <a:solidFill>
                <a:srgbClr val="E00024"/>
              </a:solidFill>
              <a:ln w="25400" cap="flat" cmpd="sng" algn="ctr">
                <a:noFill/>
                <a:prstDash val="solid"/>
              </a:ln>
              <a:effectLst>
                <a:outerShdw dist="38100" dir="5400000" algn="t"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20" name="图片 19"/>
              <p:cNvPicPr>
                <a:picLocks noChangeAspect="1"/>
              </p:cNvPicPr>
              <p:nvPr/>
            </p:nvPicPr>
            <p:blipFill>
              <a:blip r:embed="rId2" cstate="email"/>
              <a:stretch>
                <a:fillRect/>
              </a:stretch>
            </p:blipFill>
            <p:spPr>
              <a:xfrm>
                <a:off x="1015734" y="692696"/>
                <a:ext cx="2803928" cy="3090417"/>
              </a:xfrm>
              <a:prstGeom prst="rect">
                <a:avLst/>
              </a:prstGeom>
              <a:effectLst>
                <a:outerShdw blurRad="50800" dist="38100" dir="10800000" algn="r" rotWithShape="0">
                  <a:prstClr val="black">
                    <a:alpha val="40000"/>
                  </a:prstClr>
                </a:outerShdw>
              </a:effectLst>
            </p:spPr>
          </p:pic>
        </p:grpSp>
        <p:pic>
          <p:nvPicPr>
            <p:cNvPr id="18" name="Picture 3"/>
            <p:cNvPicPr>
              <a:picLocks noChangeAspect="1" noChangeArrowheads="1"/>
            </p:cNvPicPr>
            <p:nvPr/>
          </p:nvPicPr>
          <p:blipFill rotWithShape="1">
            <a:blip r:embed="rId3" cstate="email"/>
            <a:srcRect/>
            <a:stretch>
              <a:fillRect/>
            </a:stretch>
          </p:blipFill>
          <p:spPr bwMode="auto">
            <a:xfrm rot="5400000" flipV="1">
              <a:off x="6317199" y="1865876"/>
              <a:ext cx="2854168" cy="19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40"/>
          <p:cNvSpPr txBox="1"/>
          <p:nvPr/>
        </p:nvSpPr>
        <p:spPr>
          <a:xfrm>
            <a:off x="4936518" y="1906164"/>
            <a:ext cx="1052801"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2000" dirty="0">
                <a:solidFill>
                  <a:srgbClr val="C00000"/>
                </a:solidFill>
              </a:rPr>
              <a:t>小标题</a:t>
            </a:r>
            <a:endParaRPr kumimoji="0" lang="zh-CN" altLang="en-US" sz="2000" b="1" i="0" u="none" strike="noStrike" kern="0" cap="none" spc="0" normalizeH="0" baseline="0" noProof="0" dirty="0">
              <a:ln w="18415" cmpd="sng">
                <a:noFill/>
                <a:prstDash val="solid"/>
              </a:ln>
              <a:solidFill>
                <a:srgbClr val="C00000"/>
              </a:solidFill>
              <a:uLnTx/>
              <a:uFillTx/>
            </a:endParaRPr>
          </a:p>
        </p:txBody>
      </p:sp>
      <p:sp>
        <p:nvSpPr>
          <p:cNvPr id="24" name="TextBox 41"/>
          <p:cNvSpPr txBox="1"/>
          <p:nvPr/>
        </p:nvSpPr>
        <p:spPr>
          <a:xfrm>
            <a:off x="6363144" y="1581974"/>
            <a:ext cx="2893632"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此处输入文本此处输入文本</a:t>
            </a:r>
            <a:r>
              <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此处输入文本此处输入文本此处输入文本此处输入文本此处输入文本</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7" name="TextBox 40"/>
          <p:cNvSpPr txBox="1"/>
          <p:nvPr/>
        </p:nvSpPr>
        <p:spPr>
          <a:xfrm>
            <a:off x="3749092" y="3827679"/>
            <a:ext cx="1052801"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2000" dirty="0">
                <a:solidFill>
                  <a:srgbClr val="C00000"/>
                </a:solidFill>
              </a:rPr>
              <a:t>小标题</a:t>
            </a:r>
            <a:endParaRPr kumimoji="0" lang="zh-CN" altLang="en-US" sz="2000" b="1" i="0" u="none" strike="noStrike" kern="0" cap="none" spc="0" normalizeH="0" baseline="0" noProof="0" dirty="0">
              <a:ln w="18415" cmpd="sng">
                <a:noFill/>
                <a:prstDash val="solid"/>
              </a:ln>
              <a:solidFill>
                <a:srgbClr val="C00000"/>
              </a:solidFill>
              <a:uLnTx/>
              <a:uFillTx/>
            </a:endParaRPr>
          </a:p>
        </p:txBody>
      </p:sp>
      <p:sp>
        <p:nvSpPr>
          <p:cNvPr id="28" name="TextBox 40"/>
          <p:cNvSpPr txBox="1"/>
          <p:nvPr/>
        </p:nvSpPr>
        <p:spPr>
          <a:xfrm>
            <a:off x="2321934" y="5684423"/>
            <a:ext cx="1052801"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lang="zh-CN" altLang="en-US" sz="2000" dirty="0">
                <a:solidFill>
                  <a:srgbClr val="C00000"/>
                </a:solidFill>
              </a:rPr>
              <a:t>小标题</a:t>
            </a:r>
            <a:endParaRPr kumimoji="0" lang="zh-CN" altLang="en-US" sz="2000" b="1" i="0" u="none" strike="noStrike" kern="0" cap="none" spc="0" normalizeH="0" baseline="0" noProof="0" dirty="0">
              <a:ln w="18415" cmpd="sng">
                <a:noFill/>
                <a:prstDash val="solid"/>
              </a:ln>
              <a:solidFill>
                <a:srgbClr val="C00000"/>
              </a:solidFill>
              <a:uLnTx/>
              <a:uFillTx/>
            </a:endParaRPr>
          </a:p>
        </p:txBody>
      </p:sp>
      <p:sp>
        <p:nvSpPr>
          <p:cNvPr id="29" name="TextBox 41"/>
          <p:cNvSpPr txBox="1"/>
          <p:nvPr/>
        </p:nvSpPr>
        <p:spPr>
          <a:xfrm>
            <a:off x="5189108" y="3454351"/>
            <a:ext cx="2893632"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此处输入文本此处输入文本</a:t>
            </a:r>
            <a:r>
              <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此处输入文本此处输入文本此处输入文本此处输入文本此处输入文本</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TextBox 41"/>
          <p:cNvSpPr txBox="1"/>
          <p:nvPr/>
        </p:nvSpPr>
        <p:spPr>
          <a:xfrm>
            <a:off x="3815015" y="5300970"/>
            <a:ext cx="2893632"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此处输入文本此处输入文本</a:t>
            </a:r>
            <a:r>
              <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此处输入文本此处输入文本此处输入文本此处输入文本此处输入文本</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25</a:t>
            </a:fld>
            <a:endParaRPr lang="zh-CN" altLang="en-US" dirty="0"/>
          </a:p>
        </p:txBody>
      </p:sp>
      <p:pic>
        <p:nvPicPr>
          <p:cNvPr id="3" name="图片 2"/>
          <p:cNvPicPr>
            <a:picLocks noChangeAspect="1"/>
          </p:cNvPicPr>
          <p:nvPr/>
        </p:nvPicPr>
        <p:blipFill rotWithShape="1">
          <a:blip r:embed="rId2" cstate="email"/>
          <a:srcRect t="15872" r="12839" b="42382"/>
          <a:stretch>
            <a:fillRect/>
          </a:stretch>
        </p:blipFill>
        <p:spPr>
          <a:xfrm>
            <a:off x="514350" y="1488075"/>
            <a:ext cx="7927672" cy="2532575"/>
          </a:xfrm>
          <a:prstGeom prst="rect">
            <a:avLst/>
          </a:prstGeom>
        </p:spPr>
      </p:pic>
      <p:sp>
        <p:nvSpPr>
          <p:cNvPr id="5" name="文本框 4"/>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6" name="矩形 5"/>
          <p:cNvSpPr/>
          <p:nvPr/>
        </p:nvSpPr>
        <p:spPr>
          <a:xfrm>
            <a:off x="0" y="1488075"/>
            <a:ext cx="514350" cy="2532575"/>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487742" y="1488074"/>
            <a:ext cx="3704258" cy="2532575"/>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76122" y="4342011"/>
            <a:ext cx="144780" cy="631361"/>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29333" y="4349901"/>
            <a:ext cx="5724644" cy="646331"/>
          </a:xfrm>
          <a:prstGeom prst="rect">
            <a:avLst/>
          </a:prstGeom>
        </p:spPr>
        <p:txBody>
          <a:bodyPr wrap="non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976122" y="5360171"/>
            <a:ext cx="144780" cy="631361"/>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29333" y="5368061"/>
            <a:ext cx="5724644" cy="646331"/>
          </a:xfrm>
          <a:prstGeom prst="rect">
            <a:avLst/>
          </a:prstGeom>
        </p:spPr>
        <p:txBody>
          <a:bodyPr wrap="non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rotWithShape="1">
          <a:blip r:embed="rId3" cstate="email"/>
          <a:srcRect/>
          <a:stretch>
            <a:fillRect/>
          </a:stretch>
        </p:blipFill>
        <p:spPr>
          <a:xfrm>
            <a:off x="8487742" y="4058211"/>
            <a:ext cx="3704258" cy="1862529"/>
          </a:xfrm>
          <a:prstGeom prst="rect">
            <a:avLst/>
          </a:prstGeom>
        </p:spPr>
      </p:pic>
      <p:sp>
        <p:nvSpPr>
          <p:cNvPr id="16" name="矩形 15"/>
          <p:cNvSpPr/>
          <p:nvPr/>
        </p:nvSpPr>
        <p:spPr>
          <a:xfrm>
            <a:off x="8805672" y="2084947"/>
            <a:ext cx="3194304" cy="1338828"/>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此处输入文本此处输入文本此处输入文本此处输入文本此处输入文本</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77155" y="9632"/>
            <a:ext cx="10312782" cy="6858000"/>
          </a:xfrm>
          <a:prstGeom prst="rect">
            <a:avLst/>
          </a:prstGeom>
        </p:spPr>
      </p:pic>
      <p:sp>
        <p:nvSpPr>
          <p:cNvPr id="7" name="任意多边形 6"/>
          <p:cNvSpPr/>
          <p:nvPr/>
        </p:nvSpPr>
        <p:spPr>
          <a:xfrm flipV="1">
            <a:off x="-12192" y="-12191"/>
            <a:ext cx="5987384" cy="6894575"/>
          </a:xfrm>
          <a:custGeom>
            <a:avLst/>
            <a:gdLst>
              <a:gd name="connsiteX0" fmla="*/ 1601745 w 5987384"/>
              <a:gd name="connsiteY0" fmla="*/ 0 h 6870191"/>
              <a:gd name="connsiteX1" fmla="*/ 5987384 w 5987384"/>
              <a:gd name="connsiteY1" fmla="*/ 0 h 6870191"/>
              <a:gd name="connsiteX2" fmla="*/ 2179128 w 5987384"/>
              <a:gd name="connsiteY2" fmla="*/ 6870191 h 6870191"/>
              <a:gd name="connsiteX3" fmla="*/ 0 w 5987384"/>
              <a:gd name="connsiteY3" fmla="*/ 6870191 h 6870191"/>
              <a:gd name="connsiteX4" fmla="*/ 0 w 5987384"/>
              <a:gd name="connsiteY4" fmla="*/ 2891132 h 6870191"/>
              <a:gd name="connsiteX0-1" fmla="*/ 1601745 w 5987384"/>
              <a:gd name="connsiteY0-2" fmla="*/ 0 h 6894575"/>
              <a:gd name="connsiteX1-3" fmla="*/ 5987384 w 5987384"/>
              <a:gd name="connsiteY1-4" fmla="*/ 0 h 6894575"/>
              <a:gd name="connsiteX2-5" fmla="*/ 2252280 w 5987384"/>
              <a:gd name="connsiteY2-6" fmla="*/ 6894575 h 6894575"/>
              <a:gd name="connsiteX3-7" fmla="*/ 0 w 5987384"/>
              <a:gd name="connsiteY3-8" fmla="*/ 6870191 h 6894575"/>
              <a:gd name="connsiteX4-9" fmla="*/ 0 w 5987384"/>
              <a:gd name="connsiteY4-10" fmla="*/ 2891132 h 6894575"/>
              <a:gd name="connsiteX5" fmla="*/ 1601745 w 5987384"/>
              <a:gd name="connsiteY5" fmla="*/ 0 h 6894575"/>
              <a:gd name="connsiteX0-11" fmla="*/ 1601745 w 5987384"/>
              <a:gd name="connsiteY0-12" fmla="*/ 0 h 6894575"/>
              <a:gd name="connsiteX1-13" fmla="*/ 5987384 w 5987384"/>
              <a:gd name="connsiteY1-14" fmla="*/ 0 h 6894575"/>
              <a:gd name="connsiteX2-15" fmla="*/ 2252280 w 5987384"/>
              <a:gd name="connsiteY2-16" fmla="*/ 6894575 h 6894575"/>
              <a:gd name="connsiteX3-17" fmla="*/ 0 w 5987384"/>
              <a:gd name="connsiteY3-18" fmla="*/ 6881077 h 6894575"/>
              <a:gd name="connsiteX4-19" fmla="*/ 0 w 5987384"/>
              <a:gd name="connsiteY4-20" fmla="*/ 2891132 h 6894575"/>
              <a:gd name="connsiteX5-21" fmla="*/ 1601745 w 5987384"/>
              <a:gd name="connsiteY5-22" fmla="*/ 0 h 6894575"/>
              <a:gd name="connsiteX0-23" fmla="*/ 1612630 w 5987384"/>
              <a:gd name="connsiteY0-24" fmla="*/ 10885 h 6894575"/>
              <a:gd name="connsiteX1-25" fmla="*/ 5987384 w 5987384"/>
              <a:gd name="connsiteY1-26" fmla="*/ 0 h 6894575"/>
              <a:gd name="connsiteX2-27" fmla="*/ 2252280 w 5987384"/>
              <a:gd name="connsiteY2-28" fmla="*/ 6894575 h 6894575"/>
              <a:gd name="connsiteX3-29" fmla="*/ 0 w 5987384"/>
              <a:gd name="connsiteY3-30" fmla="*/ 6881077 h 6894575"/>
              <a:gd name="connsiteX4-31" fmla="*/ 0 w 5987384"/>
              <a:gd name="connsiteY4-32" fmla="*/ 2891132 h 6894575"/>
              <a:gd name="connsiteX5-33" fmla="*/ 1612630 w 5987384"/>
              <a:gd name="connsiteY5-34" fmla="*/ 10885 h 68945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987384" h="6894575">
                <a:moveTo>
                  <a:pt x="1612630" y="10885"/>
                </a:moveTo>
                <a:lnTo>
                  <a:pt x="5987384" y="0"/>
                </a:lnTo>
                <a:lnTo>
                  <a:pt x="2252280" y="6894575"/>
                </a:lnTo>
                <a:lnTo>
                  <a:pt x="0" y="6881077"/>
                </a:lnTo>
                <a:lnTo>
                  <a:pt x="0" y="2891132"/>
                </a:lnTo>
                <a:lnTo>
                  <a:pt x="1612630" y="10885"/>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9476" y="236662"/>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34601" y="351786"/>
            <a:ext cx="1379095" cy="1379095"/>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C00000"/>
                </a:solidFill>
                <a:latin typeface="微软雅黑" panose="020B0503020204020204" pitchFamily="34" charset="-122"/>
                <a:ea typeface="微软雅黑" panose="020B0503020204020204" pitchFamily="34" charset="-122"/>
              </a:rPr>
              <a:t>过渡页</a:t>
            </a:r>
          </a:p>
        </p:txBody>
      </p:sp>
      <p:sp>
        <p:nvSpPr>
          <p:cNvPr id="12" name="平行四边形 11"/>
          <p:cNvSpPr/>
          <p:nvPr/>
        </p:nvSpPr>
        <p:spPr>
          <a:xfrm flipV="1">
            <a:off x="2767165" y="2162300"/>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421055" y="972044"/>
            <a:ext cx="2441694" cy="769441"/>
          </a:xfrm>
          <a:prstGeom prst="rect">
            <a:avLst/>
          </a:prstGeom>
          <a:noFill/>
        </p:spPr>
        <p:txBody>
          <a:bodyPr wrap="none" rtlCol="0">
            <a:spAutoFit/>
          </a:bodyPr>
          <a:lstStyle/>
          <a:p>
            <a:r>
              <a:rPr lang="zh-CN" altLang="en-US" sz="4400" b="1" dirty="0">
                <a:solidFill>
                  <a:schemeClr val="tx1">
                    <a:lumMod val="65000"/>
                    <a:lumOff val="35000"/>
                  </a:schemeClr>
                </a:solidFill>
                <a:latin typeface="微软雅黑" panose="020B0503020204020204" pitchFamily="34" charset="-122"/>
                <a:ea typeface="微软雅黑" panose="020B0503020204020204" pitchFamily="34" charset="-122"/>
              </a:rPr>
              <a:t>第四部分</a:t>
            </a:r>
          </a:p>
        </p:txBody>
      </p:sp>
      <p:sp>
        <p:nvSpPr>
          <p:cNvPr id="14" name="矩形 13"/>
          <p:cNvSpPr/>
          <p:nvPr/>
        </p:nvSpPr>
        <p:spPr>
          <a:xfrm>
            <a:off x="4257961" y="2302952"/>
            <a:ext cx="3775393" cy="523220"/>
          </a:xfrm>
          <a:prstGeom prst="rect">
            <a:avLst/>
          </a:prstGeom>
        </p:spPr>
        <p:txBody>
          <a:bodyPr wrap="none">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15" name="平行四边形 14"/>
          <p:cNvSpPr/>
          <p:nvPr/>
        </p:nvSpPr>
        <p:spPr>
          <a:xfrm flipV="1">
            <a:off x="3329985" y="3322714"/>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820781" y="3463366"/>
            <a:ext cx="3775393" cy="523220"/>
          </a:xfrm>
          <a:prstGeom prst="rect">
            <a:avLst/>
          </a:prstGeom>
        </p:spPr>
        <p:txBody>
          <a:bodyPr wrap="none">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17" name="平行四边形 16"/>
          <p:cNvSpPr/>
          <p:nvPr/>
        </p:nvSpPr>
        <p:spPr>
          <a:xfrm flipV="1">
            <a:off x="3950671" y="4483128"/>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5441467" y="4623780"/>
            <a:ext cx="3775393" cy="523220"/>
          </a:xfrm>
          <a:prstGeom prst="rect">
            <a:avLst/>
          </a:prstGeom>
        </p:spPr>
        <p:txBody>
          <a:bodyPr wrap="none">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19" name="直角三角形 18"/>
          <p:cNvSpPr/>
          <p:nvPr/>
        </p:nvSpPr>
        <p:spPr>
          <a:xfrm rot="10800000">
            <a:off x="11466342" y="153"/>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31909" y="2107952"/>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130205" y="3308917"/>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654029" y="4488238"/>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22"/>
          <p:cNvSpPr>
            <a:spLocks noEditPoints="1"/>
          </p:cNvSpPr>
          <p:nvPr/>
        </p:nvSpPr>
        <p:spPr bwMode="black">
          <a:xfrm>
            <a:off x="1729366" y="2324724"/>
            <a:ext cx="503092" cy="478868"/>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2305" tIns="41153" rIns="82305" bIns="41153" numCol="1" anchor="t" anchorCtr="0" compatLnSpc="1"/>
          <a:lstStyle/>
          <a:p>
            <a:pPr defTabSz="913765"/>
            <a:endParaRPr lang="en-US" sz="1600">
              <a:solidFill>
                <a:srgbClr val="FFFFFF"/>
              </a:solidFill>
            </a:endParaRPr>
          </a:p>
        </p:txBody>
      </p:sp>
      <p:sp>
        <p:nvSpPr>
          <p:cNvPr id="40" name="Oval 2"/>
          <p:cNvSpPr>
            <a:spLocks noChangeAspect="1"/>
          </p:cNvSpPr>
          <p:nvPr/>
        </p:nvSpPr>
        <p:spPr bwMode="auto">
          <a:xfrm>
            <a:off x="2853143" y="4698703"/>
            <a:ext cx="503087" cy="513440"/>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rgbClr val="FFFFFF"/>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lstStyle/>
          <a:p>
            <a:pPr algn="ctr" defTabSz="932180" fontAlgn="base">
              <a:lnSpc>
                <a:spcPct val="90000"/>
              </a:lnSpc>
              <a:spcBef>
                <a:spcPct val="0"/>
              </a:spcBef>
              <a:spcAft>
                <a:spcPct val="0"/>
              </a:spcAft>
              <a:defRPr/>
            </a:pPr>
            <a:endParaRPr lang="en-US" sz="2200" kern="0" dirty="0">
              <a:gradFill>
                <a:gsLst>
                  <a:gs pos="0">
                    <a:srgbClr val="FFFFFF"/>
                  </a:gs>
                  <a:gs pos="100000">
                    <a:srgbClr val="FFFFFF"/>
                  </a:gs>
                </a:gsLst>
                <a:lin ang="5400000" scaled="0"/>
              </a:gradFill>
            </a:endParaRPr>
          </a:p>
        </p:txBody>
      </p:sp>
      <p:pic>
        <p:nvPicPr>
          <p:cNvPr id="41" name="Picture 5" descr="\\MAGNUM\Projects\Microsoft\Journey to the Cloud Campaign\102810 Drop\PUBLIC ICONS\Integrity.png"/>
          <p:cNvPicPr>
            <a:picLocks noChangeAspect="1" noChangeArrowheads="1"/>
          </p:cNvPicPr>
          <p:nvPr/>
        </p:nvPicPr>
        <p:blipFill>
          <a:blip r:embed="rId4" cstate="email"/>
          <a:srcRect/>
          <a:stretch>
            <a:fillRect/>
          </a:stretch>
        </p:blipFill>
        <p:spPr bwMode="auto">
          <a:xfrm>
            <a:off x="2276396" y="3571264"/>
            <a:ext cx="616382" cy="415322"/>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A9395AEE-55EF-42F0-B0F1-1EC5577B9074}" type="slidenum">
              <a:rPr lang="zh-CN" altLang="en-US" smtClean="0"/>
              <a:t>27</a:t>
            </a:fld>
            <a:endParaRPr lang="zh-CN" altLang="en-US"/>
          </a:p>
        </p:txBody>
      </p:sp>
      <p:sp>
        <p:nvSpPr>
          <p:cNvPr id="5" name="文本框 4"/>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pic>
        <p:nvPicPr>
          <p:cNvPr id="3" name="图片 2"/>
          <p:cNvPicPr>
            <a:picLocks noChangeAspect="1"/>
          </p:cNvPicPr>
          <p:nvPr/>
        </p:nvPicPr>
        <p:blipFill rotWithShape="1">
          <a:blip r:embed="rId2" cstate="email"/>
          <a:srcRect l="27054" r="17575"/>
          <a:stretch>
            <a:fillRect/>
          </a:stretch>
        </p:blipFill>
        <p:spPr>
          <a:xfrm>
            <a:off x="6498770" y="0"/>
            <a:ext cx="5693229" cy="6858000"/>
          </a:xfrm>
          <a:prstGeom prst="rect">
            <a:avLst/>
          </a:prstGeom>
        </p:spPr>
      </p:pic>
      <p:sp>
        <p:nvSpPr>
          <p:cNvPr id="6" name="矩形 5"/>
          <p:cNvSpPr/>
          <p:nvPr/>
        </p:nvSpPr>
        <p:spPr>
          <a:xfrm>
            <a:off x="6498769" y="4550229"/>
            <a:ext cx="4528459" cy="2312764"/>
          </a:xfrm>
          <a:prstGeom prst="rect">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311212" y="4582887"/>
            <a:ext cx="3128189" cy="2215991"/>
          </a:xfrm>
          <a:prstGeom prst="rect">
            <a:avLst/>
          </a:prstGeom>
        </p:spPr>
        <p:txBody>
          <a:bodyPr wrap="square">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此处输入小标题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此处输入文本此处输入文本此处输入文本此处输入文本此处输入文本此处输入文本此处输入文本此处输入文本</a:t>
            </a:r>
          </a:p>
        </p:txBody>
      </p:sp>
      <p:sp>
        <p:nvSpPr>
          <p:cNvPr id="8" name="椭圆 7"/>
          <p:cNvSpPr/>
          <p:nvPr/>
        </p:nvSpPr>
        <p:spPr>
          <a:xfrm>
            <a:off x="1135600" y="1948539"/>
            <a:ext cx="740229" cy="740229"/>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35598" y="3510639"/>
            <a:ext cx="740229" cy="740229"/>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35599" y="5072740"/>
            <a:ext cx="740229" cy="740229"/>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209799" y="1544185"/>
            <a:ext cx="3015343" cy="1384995"/>
          </a:xfrm>
          <a:prstGeom prst="rect">
            <a:avLst/>
          </a:prstGeom>
        </p:spPr>
        <p:txBody>
          <a:bodyPr wrap="square">
            <a:spAutoFit/>
          </a:bodyPr>
          <a:lstStyle/>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此处输入小标题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zh-CN" altLang="en-US" dirty="0">
              <a:solidFill>
                <a:schemeClr val="tx1">
                  <a:lumMod val="65000"/>
                  <a:lumOff val="35000"/>
                </a:schemeClr>
              </a:solidFill>
            </a:endParaRPr>
          </a:p>
        </p:txBody>
      </p:sp>
      <p:sp>
        <p:nvSpPr>
          <p:cNvPr id="12" name="矩形 11"/>
          <p:cNvSpPr/>
          <p:nvPr/>
        </p:nvSpPr>
        <p:spPr>
          <a:xfrm>
            <a:off x="2209798" y="3188255"/>
            <a:ext cx="3015343" cy="1384995"/>
          </a:xfrm>
          <a:prstGeom prst="rect">
            <a:avLst/>
          </a:prstGeom>
        </p:spPr>
        <p:txBody>
          <a:bodyPr wrap="square">
            <a:spAutoFit/>
          </a:bodyPr>
          <a:lstStyle/>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此处输入小标题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zh-CN" altLang="en-US" dirty="0">
              <a:solidFill>
                <a:schemeClr val="tx1">
                  <a:lumMod val="65000"/>
                  <a:lumOff val="35000"/>
                </a:schemeClr>
              </a:solidFill>
            </a:endParaRPr>
          </a:p>
        </p:txBody>
      </p:sp>
      <p:sp>
        <p:nvSpPr>
          <p:cNvPr id="13" name="矩形 12"/>
          <p:cNvSpPr/>
          <p:nvPr/>
        </p:nvSpPr>
        <p:spPr>
          <a:xfrm>
            <a:off x="2209797" y="4750356"/>
            <a:ext cx="3015343" cy="1384995"/>
          </a:xfrm>
          <a:prstGeom prst="rect">
            <a:avLst/>
          </a:prstGeom>
        </p:spPr>
        <p:txBody>
          <a:bodyPr wrap="square">
            <a:spAutoFit/>
          </a:bodyPr>
          <a:lstStyle/>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此处输入小标题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zh-CN" altLang="en-US" dirty="0">
              <a:solidFill>
                <a:schemeClr val="tx1">
                  <a:lumMod val="65000"/>
                  <a:lumOff val="35000"/>
                </a:schemeClr>
              </a:solidFill>
            </a:endParaRPr>
          </a:p>
        </p:txBody>
      </p:sp>
      <p:sp>
        <p:nvSpPr>
          <p:cNvPr id="14" name="直角三角形 11"/>
          <p:cNvSpPr/>
          <p:nvPr/>
        </p:nvSpPr>
        <p:spPr>
          <a:xfrm rot="5400000">
            <a:off x="6317072" y="170811"/>
            <a:ext cx="834390" cy="492768"/>
          </a:xfrm>
          <a:custGeom>
            <a:avLst/>
            <a:gdLst>
              <a:gd name="connsiteX0" fmla="*/ 0 w 914400"/>
              <a:gd name="connsiteY0" fmla="*/ 914400 h 914400"/>
              <a:gd name="connsiteX1" fmla="*/ 0 w 914400"/>
              <a:gd name="connsiteY1" fmla="*/ 0 h 914400"/>
              <a:gd name="connsiteX2" fmla="*/ 914400 w 914400"/>
              <a:gd name="connsiteY2" fmla="*/ 914400 h 914400"/>
              <a:gd name="connsiteX3" fmla="*/ 0 w 914400"/>
              <a:gd name="connsiteY3" fmla="*/ 914400 h 914400"/>
              <a:gd name="connsiteX0-1" fmla="*/ 0 w 914400"/>
              <a:gd name="connsiteY0-2" fmla="*/ 902970 h 902970"/>
              <a:gd name="connsiteX1-3" fmla="*/ 0 w 914400"/>
              <a:gd name="connsiteY1-4" fmla="*/ 0 h 902970"/>
              <a:gd name="connsiteX2-5" fmla="*/ 914400 w 914400"/>
              <a:gd name="connsiteY2-6" fmla="*/ 902970 h 902970"/>
              <a:gd name="connsiteX3-7" fmla="*/ 0 w 914400"/>
              <a:gd name="connsiteY3-8" fmla="*/ 902970 h 902970"/>
              <a:gd name="connsiteX0-9" fmla="*/ 0 w 822960"/>
              <a:gd name="connsiteY0-10" fmla="*/ 902970 h 902970"/>
              <a:gd name="connsiteX1-11" fmla="*/ 0 w 822960"/>
              <a:gd name="connsiteY1-12" fmla="*/ 0 h 902970"/>
              <a:gd name="connsiteX2-13" fmla="*/ 822960 w 822960"/>
              <a:gd name="connsiteY2-14" fmla="*/ 902970 h 902970"/>
              <a:gd name="connsiteX3-15" fmla="*/ 0 w 822960"/>
              <a:gd name="connsiteY3-16" fmla="*/ 902970 h 902970"/>
              <a:gd name="connsiteX0-17" fmla="*/ 0 w 822960"/>
              <a:gd name="connsiteY0-18" fmla="*/ 331470 h 331470"/>
              <a:gd name="connsiteX1-19" fmla="*/ 34290 w 822960"/>
              <a:gd name="connsiteY1-20" fmla="*/ 0 h 331470"/>
              <a:gd name="connsiteX2-21" fmla="*/ 822960 w 822960"/>
              <a:gd name="connsiteY2-22" fmla="*/ 331470 h 331470"/>
              <a:gd name="connsiteX3-23" fmla="*/ 0 w 822960"/>
              <a:gd name="connsiteY3-24" fmla="*/ 331470 h 331470"/>
              <a:gd name="connsiteX0-25" fmla="*/ 0 w 822960"/>
              <a:gd name="connsiteY0-26" fmla="*/ 365760 h 365760"/>
              <a:gd name="connsiteX1-27" fmla="*/ 11430 w 822960"/>
              <a:gd name="connsiteY1-28" fmla="*/ 0 h 365760"/>
              <a:gd name="connsiteX2-29" fmla="*/ 822960 w 822960"/>
              <a:gd name="connsiteY2-30" fmla="*/ 365760 h 365760"/>
              <a:gd name="connsiteX3-31" fmla="*/ 0 w 822960"/>
              <a:gd name="connsiteY3-32" fmla="*/ 365760 h 365760"/>
              <a:gd name="connsiteX0-33" fmla="*/ 0 w 822960"/>
              <a:gd name="connsiteY0-34" fmla="*/ 377190 h 377190"/>
              <a:gd name="connsiteX1-35" fmla="*/ 11430 w 822960"/>
              <a:gd name="connsiteY1-36" fmla="*/ 0 h 377190"/>
              <a:gd name="connsiteX2-37" fmla="*/ 822960 w 822960"/>
              <a:gd name="connsiteY2-38" fmla="*/ 377190 h 377190"/>
              <a:gd name="connsiteX3-39" fmla="*/ 0 w 822960"/>
              <a:gd name="connsiteY3-40" fmla="*/ 377190 h 377190"/>
              <a:gd name="connsiteX0-41" fmla="*/ 11430 w 834390"/>
              <a:gd name="connsiteY0-42" fmla="*/ 422910 h 422910"/>
              <a:gd name="connsiteX1-43" fmla="*/ 0 w 834390"/>
              <a:gd name="connsiteY1-44" fmla="*/ 0 h 422910"/>
              <a:gd name="connsiteX2-45" fmla="*/ 834390 w 834390"/>
              <a:gd name="connsiteY2-46" fmla="*/ 422910 h 422910"/>
              <a:gd name="connsiteX3-47" fmla="*/ 11430 w 834390"/>
              <a:gd name="connsiteY3-48" fmla="*/ 422910 h 422910"/>
              <a:gd name="connsiteX0-49" fmla="*/ 0 w 834390"/>
              <a:gd name="connsiteY0-50" fmla="*/ 434340 h 434340"/>
              <a:gd name="connsiteX1-51" fmla="*/ 0 w 834390"/>
              <a:gd name="connsiteY1-52" fmla="*/ 0 h 434340"/>
              <a:gd name="connsiteX2-53" fmla="*/ 834390 w 834390"/>
              <a:gd name="connsiteY2-54" fmla="*/ 422910 h 434340"/>
              <a:gd name="connsiteX3-55" fmla="*/ 0 w 834390"/>
              <a:gd name="connsiteY3-56" fmla="*/ 434340 h 434340"/>
              <a:gd name="connsiteX0-57" fmla="*/ 0 w 834390"/>
              <a:gd name="connsiteY0-58" fmla="*/ 434340 h 434340"/>
              <a:gd name="connsiteX1-59" fmla="*/ 0 w 834390"/>
              <a:gd name="connsiteY1-60" fmla="*/ 0 h 434340"/>
              <a:gd name="connsiteX2-61" fmla="*/ 834390 w 834390"/>
              <a:gd name="connsiteY2-62" fmla="*/ 434340 h 434340"/>
              <a:gd name="connsiteX3-63" fmla="*/ 0 w 834390"/>
              <a:gd name="connsiteY3-64" fmla="*/ 434340 h 434340"/>
              <a:gd name="connsiteX0-65" fmla="*/ 0 w 834390"/>
              <a:gd name="connsiteY0-66" fmla="*/ 434340 h 445770"/>
              <a:gd name="connsiteX1-67" fmla="*/ 0 w 834390"/>
              <a:gd name="connsiteY1-68" fmla="*/ 0 h 445770"/>
              <a:gd name="connsiteX2-69" fmla="*/ 834390 w 834390"/>
              <a:gd name="connsiteY2-70" fmla="*/ 445770 h 445770"/>
              <a:gd name="connsiteX3-71" fmla="*/ 0 w 834390"/>
              <a:gd name="connsiteY3-72" fmla="*/ 434340 h 445770"/>
            </a:gdLst>
            <a:ahLst/>
            <a:cxnLst>
              <a:cxn ang="0">
                <a:pos x="connsiteX0-1" y="connsiteY0-2"/>
              </a:cxn>
              <a:cxn ang="0">
                <a:pos x="connsiteX1-3" y="connsiteY1-4"/>
              </a:cxn>
              <a:cxn ang="0">
                <a:pos x="connsiteX2-5" y="connsiteY2-6"/>
              </a:cxn>
              <a:cxn ang="0">
                <a:pos x="connsiteX3-7" y="connsiteY3-8"/>
              </a:cxn>
            </a:cxnLst>
            <a:rect l="l" t="t" r="r" b="b"/>
            <a:pathLst>
              <a:path w="834390" h="445770">
                <a:moveTo>
                  <a:pt x="0" y="434340"/>
                </a:moveTo>
                <a:lnTo>
                  <a:pt x="0" y="0"/>
                </a:lnTo>
                <a:lnTo>
                  <a:pt x="834390" y="445770"/>
                </a:lnTo>
                <a:lnTo>
                  <a:pt x="0" y="4343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1"/>
          <p:cNvSpPr/>
          <p:nvPr/>
        </p:nvSpPr>
        <p:spPr>
          <a:xfrm rot="16200000">
            <a:off x="11561009" y="6231303"/>
            <a:ext cx="834390" cy="445770"/>
          </a:xfrm>
          <a:custGeom>
            <a:avLst/>
            <a:gdLst>
              <a:gd name="connsiteX0" fmla="*/ 0 w 914400"/>
              <a:gd name="connsiteY0" fmla="*/ 914400 h 914400"/>
              <a:gd name="connsiteX1" fmla="*/ 0 w 914400"/>
              <a:gd name="connsiteY1" fmla="*/ 0 h 914400"/>
              <a:gd name="connsiteX2" fmla="*/ 914400 w 914400"/>
              <a:gd name="connsiteY2" fmla="*/ 914400 h 914400"/>
              <a:gd name="connsiteX3" fmla="*/ 0 w 914400"/>
              <a:gd name="connsiteY3" fmla="*/ 914400 h 914400"/>
              <a:gd name="connsiteX0-1" fmla="*/ 0 w 914400"/>
              <a:gd name="connsiteY0-2" fmla="*/ 902970 h 902970"/>
              <a:gd name="connsiteX1-3" fmla="*/ 0 w 914400"/>
              <a:gd name="connsiteY1-4" fmla="*/ 0 h 902970"/>
              <a:gd name="connsiteX2-5" fmla="*/ 914400 w 914400"/>
              <a:gd name="connsiteY2-6" fmla="*/ 902970 h 902970"/>
              <a:gd name="connsiteX3-7" fmla="*/ 0 w 914400"/>
              <a:gd name="connsiteY3-8" fmla="*/ 902970 h 902970"/>
              <a:gd name="connsiteX0-9" fmla="*/ 0 w 822960"/>
              <a:gd name="connsiteY0-10" fmla="*/ 902970 h 902970"/>
              <a:gd name="connsiteX1-11" fmla="*/ 0 w 822960"/>
              <a:gd name="connsiteY1-12" fmla="*/ 0 h 902970"/>
              <a:gd name="connsiteX2-13" fmla="*/ 822960 w 822960"/>
              <a:gd name="connsiteY2-14" fmla="*/ 902970 h 902970"/>
              <a:gd name="connsiteX3-15" fmla="*/ 0 w 822960"/>
              <a:gd name="connsiteY3-16" fmla="*/ 902970 h 902970"/>
              <a:gd name="connsiteX0-17" fmla="*/ 0 w 822960"/>
              <a:gd name="connsiteY0-18" fmla="*/ 331470 h 331470"/>
              <a:gd name="connsiteX1-19" fmla="*/ 34290 w 822960"/>
              <a:gd name="connsiteY1-20" fmla="*/ 0 h 331470"/>
              <a:gd name="connsiteX2-21" fmla="*/ 822960 w 822960"/>
              <a:gd name="connsiteY2-22" fmla="*/ 331470 h 331470"/>
              <a:gd name="connsiteX3-23" fmla="*/ 0 w 822960"/>
              <a:gd name="connsiteY3-24" fmla="*/ 331470 h 331470"/>
              <a:gd name="connsiteX0-25" fmla="*/ 0 w 822960"/>
              <a:gd name="connsiteY0-26" fmla="*/ 365760 h 365760"/>
              <a:gd name="connsiteX1-27" fmla="*/ 11430 w 822960"/>
              <a:gd name="connsiteY1-28" fmla="*/ 0 h 365760"/>
              <a:gd name="connsiteX2-29" fmla="*/ 822960 w 822960"/>
              <a:gd name="connsiteY2-30" fmla="*/ 365760 h 365760"/>
              <a:gd name="connsiteX3-31" fmla="*/ 0 w 822960"/>
              <a:gd name="connsiteY3-32" fmla="*/ 365760 h 365760"/>
              <a:gd name="connsiteX0-33" fmla="*/ 0 w 822960"/>
              <a:gd name="connsiteY0-34" fmla="*/ 377190 h 377190"/>
              <a:gd name="connsiteX1-35" fmla="*/ 11430 w 822960"/>
              <a:gd name="connsiteY1-36" fmla="*/ 0 h 377190"/>
              <a:gd name="connsiteX2-37" fmla="*/ 822960 w 822960"/>
              <a:gd name="connsiteY2-38" fmla="*/ 377190 h 377190"/>
              <a:gd name="connsiteX3-39" fmla="*/ 0 w 822960"/>
              <a:gd name="connsiteY3-40" fmla="*/ 377190 h 377190"/>
              <a:gd name="connsiteX0-41" fmla="*/ 11430 w 834390"/>
              <a:gd name="connsiteY0-42" fmla="*/ 422910 h 422910"/>
              <a:gd name="connsiteX1-43" fmla="*/ 0 w 834390"/>
              <a:gd name="connsiteY1-44" fmla="*/ 0 h 422910"/>
              <a:gd name="connsiteX2-45" fmla="*/ 834390 w 834390"/>
              <a:gd name="connsiteY2-46" fmla="*/ 422910 h 422910"/>
              <a:gd name="connsiteX3-47" fmla="*/ 11430 w 834390"/>
              <a:gd name="connsiteY3-48" fmla="*/ 422910 h 422910"/>
              <a:gd name="connsiteX0-49" fmla="*/ 0 w 834390"/>
              <a:gd name="connsiteY0-50" fmla="*/ 434340 h 434340"/>
              <a:gd name="connsiteX1-51" fmla="*/ 0 w 834390"/>
              <a:gd name="connsiteY1-52" fmla="*/ 0 h 434340"/>
              <a:gd name="connsiteX2-53" fmla="*/ 834390 w 834390"/>
              <a:gd name="connsiteY2-54" fmla="*/ 422910 h 434340"/>
              <a:gd name="connsiteX3-55" fmla="*/ 0 w 834390"/>
              <a:gd name="connsiteY3-56" fmla="*/ 434340 h 434340"/>
              <a:gd name="connsiteX0-57" fmla="*/ 0 w 834390"/>
              <a:gd name="connsiteY0-58" fmla="*/ 434340 h 434340"/>
              <a:gd name="connsiteX1-59" fmla="*/ 0 w 834390"/>
              <a:gd name="connsiteY1-60" fmla="*/ 0 h 434340"/>
              <a:gd name="connsiteX2-61" fmla="*/ 834390 w 834390"/>
              <a:gd name="connsiteY2-62" fmla="*/ 434340 h 434340"/>
              <a:gd name="connsiteX3-63" fmla="*/ 0 w 834390"/>
              <a:gd name="connsiteY3-64" fmla="*/ 434340 h 434340"/>
              <a:gd name="connsiteX0-65" fmla="*/ 0 w 834390"/>
              <a:gd name="connsiteY0-66" fmla="*/ 434340 h 445770"/>
              <a:gd name="connsiteX1-67" fmla="*/ 0 w 834390"/>
              <a:gd name="connsiteY1-68" fmla="*/ 0 h 445770"/>
              <a:gd name="connsiteX2-69" fmla="*/ 834390 w 834390"/>
              <a:gd name="connsiteY2-70" fmla="*/ 445770 h 445770"/>
              <a:gd name="connsiteX3-71" fmla="*/ 0 w 834390"/>
              <a:gd name="connsiteY3-72" fmla="*/ 434340 h 445770"/>
            </a:gdLst>
            <a:ahLst/>
            <a:cxnLst>
              <a:cxn ang="0">
                <a:pos x="connsiteX0-1" y="connsiteY0-2"/>
              </a:cxn>
              <a:cxn ang="0">
                <a:pos x="connsiteX1-3" y="connsiteY1-4"/>
              </a:cxn>
              <a:cxn ang="0">
                <a:pos x="connsiteX2-5" y="connsiteY2-6"/>
              </a:cxn>
              <a:cxn ang="0">
                <a:pos x="connsiteX3-7" y="connsiteY3-8"/>
              </a:cxn>
            </a:cxnLst>
            <a:rect l="l" t="t" r="r" b="b"/>
            <a:pathLst>
              <a:path w="834390" h="445770">
                <a:moveTo>
                  <a:pt x="0" y="434340"/>
                </a:moveTo>
                <a:lnTo>
                  <a:pt x="0" y="0"/>
                </a:lnTo>
                <a:lnTo>
                  <a:pt x="834390" y="445770"/>
                </a:lnTo>
                <a:lnTo>
                  <a:pt x="0" y="4343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353989" y="2082556"/>
            <a:ext cx="371941" cy="420614"/>
            <a:chOff x="3757613" y="2666471"/>
            <a:chExt cx="438150" cy="463550"/>
          </a:xfrm>
          <a:solidFill>
            <a:schemeClr val="bg1"/>
          </a:solidFill>
        </p:grpSpPr>
        <p:sp>
          <p:nvSpPr>
            <p:cNvPr id="17" name="Freeform 338"/>
            <p:cNvSpPr/>
            <p:nvPr/>
          </p:nvSpPr>
          <p:spPr bwMode="auto">
            <a:xfrm>
              <a:off x="3802063" y="2666471"/>
              <a:ext cx="192087" cy="241300"/>
            </a:xfrm>
            <a:custGeom>
              <a:avLst/>
              <a:gdLst>
                <a:gd name="T0" fmla="*/ 13 w 51"/>
                <a:gd name="T1" fmla="*/ 26 h 64"/>
                <a:gd name="T2" fmla="*/ 25 w 51"/>
                <a:gd name="T3" fmla="*/ 14 h 64"/>
                <a:gd name="T4" fmla="*/ 37 w 51"/>
                <a:gd name="T5" fmla="*/ 26 h 64"/>
                <a:gd name="T6" fmla="*/ 37 w 51"/>
                <a:gd name="T7" fmla="*/ 38 h 64"/>
                <a:gd name="T8" fmla="*/ 51 w 51"/>
                <a:gd name="T9" fmla="*/ 38 h 64"/>
                <a:gd name="T10" fmla="*/ 51 w 51"/>
                <a:gd name="T11" fmla="*/ 26 h 64"/>
                <a:gd name="T12" fmla="*/ 25 w 51"/>
                <a:gd name="T13" fmla="*/ 0 h 64"/>
                <a:gd name="T14" fmla="*/ 0 w 51"/>
                <a:gd name="T15" fmla="*/ 26 h 64"/>
                <a:gd name="T16" fmla="*/ 0 w 51"/>
                <a:gd name="T17" fmla="*/ 64 h 64"/>
                <a:gd name="T18" fmla="*/ 13 w 51"/>
                <a:gd name="T19" fmla="*/ 64 h 64"/>
                <a:gd name="T20" fmla="*/ 13 w 51"/>
                <a:gd name="T21"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4">
                  <a:moveTo>
                    <a:pt x="13" y="26"/>
                  </a:moveTo>
                  <a:cubicBezTo>
                    <a:pt x="13" y="20"/>
                    <a:pt x="19" y="14"/>
                    <a:pt x="25" y="14"/>
                  </a:cubicBezTo>
                  <a:cubicBezTo>
                    <a:pt x="32" y="14"/>
                    <a:pt x="37" y="20"/>
                    <a:pt x="37" y="26"/>
                  </a:cubicBezTo>
                  <a:cubicBezTo>
                    <a:pt x="37" y="38"/>
                    <a:pt x="37" y="38"/>
                    <a:pt x="37" y="38"/>
                  </a:cubicBezTo>
                  <a:cubicBezTo>
                    <a:pt x="51" y="38"/>
                    <a:pt x="51" y="38"/>
                    <a:pt x="51" y="38"/>
                  </a:cubicBezTo>
                  <a:cubicBezTo>
                    <a:pt x="51" y="26"/>
                    <a:pt x="51" y="26"/>
                    <a:pt x="51" y="26"/>
                  </a:cubicBezTo>
                  <a:cubicBezTo>
                    <a:pt x="51" y="12"/>
                    <a:pt x="39" y="0"/>
                    <a:pt x="25" y="0"/>
                  </a:cubicBezTo>
                  <a:cubicBezTo>
                    <a:pt x="11" y="0"/>
                    <a:pt x="0" y="12"/>
                    <a:pt x="0" y="26"/>
                  </a:cubicBezTo>
                  <a:cubicBezTo>
                    <a:pt x="0" y="64"/>
                    <a:pt x="0" y="64"/>
                    <a:pt x="0" y="64"/>
                  </a:cubicBezTo>
                  <a:cubicBezTo>
                    <a:pt x="13" y="64"/>
                    <a:pt x="13" y="64"/>
                    <a:pt x="13" y="64"/>
                  </a:cubicBezTo>
                  <a:lnTo>
                    <a:pt x="1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39"/>
            <p:cNvSpPr/>
            <p:nvPr/>
          </p:nvSpPr>
          <p:spPr bwMode="auto">
            <a:xfrm>
              <a:off x="3757613" y="2918883"/>
              <a:ext cx="273050" cy="68263"/>
            </a:xfrm>
            <a:custGeom>
              <a:avLst/>
              <a:gdLst>
                <a:gd name="T0" fmla="*/ 8 w 73"/>
                <a:gd name="T1" fmla="*/ 18 h 18"/>
                <a:gd name="T2" fmla="*/ 15 w 73"/>
                <a:gd name="T3" fmla="*/ 18 h 18"/>
                <a:gd name="T4" fmla="*/ 29 w 73"/>
                <a:gd name="T5" fmla="*/ 18 h 18"/>
                <a:gd name="T6" fmla="*/ 39 w 73"/>
                <a:gd name="T7" fmla="*/ 10 h 18"/>
                <a:gd name="T8" fmla="*/ 43 w 73"/>
                <a:gd name="T9" fmla="*/ 10 h 18"/>
                <a:gd name="T10" fmla="*/ 73 w 73"/>
                <a:gd name="T11" fmla="*/ 10 h 18"/>
                <a:gd name="T12" fmla="*/ 73 w 73"/>
                <a:gd name="T13" fmla="*/ 9 h 18"/>
                <a:gd name="T14" fmla="*/ 64 w 73"/>
                <a:gd name="T15" fmla="*/ 0 h 18"/>
                <a:gd name="T16" fmla="*/ 8 w 73"/>
                <a:gd name="T17" fmla="*/ 0 h 18"/>
                <a:gd name="T18" fmla="*/ 0 w 73"/>
                <a:gd name="T19" fmla="*/ 9 h 18"/>
                <a:gd name="T20" fmla="*/ 8 w 7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8">
                  <a:moveTo>
                    <a:pt x="8" y="18"/>
                  </a:moveTo>
                  <a:cubicBezTo>
                    <a:pt x="15" y="18"/>
                    <a:pt x="15" y="18"/>
                    <a:pt x="15" y="18"/>
                  </a:cubicBezTo>
                  <a:cubicBezTo>
                    <a:pt x="29" y="18"/>
                    <a:pt x="29" y="18"/>
                    <a:pt x="29" y="18"/>
                  </a:cubicBezTo>
                  <a:cubicBezTo>
                    <a:pt x="30" y="13"/>
                    <a:pt x="34" y="10"/>
                    <a:pt x="39" y="10"/>
                  </a:cubicBezTo>
                  <a:cubicBezTo>
                    <a:pt x="41" y="10"/>
                    <a:pt x="42" y="10"/>
                    <a:pt x="43" y="10"/>
                  </a:cubicBezTo>
                  <a:cubicBezTo>
                    <a:pt x="73" y="10"/>
                    <a:pt x="73" y="10"/>
                    <a:pt x="73" y="10"/>
                  </a:cubicBezTo>
                  <a:cubicBezTo>
                    <a:pt x="73" y="10"/>
                    <a:pt x="73" y="9"/>
                    <a:pt x="73" y="9"/>
                  </a:cubicBezTo>
                  <a:cubicBezTo>
                    <a:pt x="73" y="4"/>
                    <a:pt x="69" y="0"/>
                    <a:pt x="64" y="0"/>
                  </a:cubicBezTo>
                  <a:cubicBezTo>
                    <a:pt x="8" y="0"/>
                    <a:pt x="8" y="0"/>
                    <a:pt x="8" y="0"/>
                  </a:cubicBezTo>
                  <a:cubicBezTo>
                    <a:pt x="3" y="0"/>
                    <a:pt x="0" y="4"/>
                    <a:pt x="0" y="9"/>
                  </a:cubicBezTo>
                  <a:cubicBezTo>
                    <a:pt x="0" y="14"/>
                    <a:pt x="3" y="18"/>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0"/>
            <p:cNvSpPr/>
            <p:nvPr/>
          </p:nvSpPr>
          <p:spPr bwMode="auto">
            <a:xfrm>
              <a:off x="3757613" y="2990321"/>
              <a:ext cx="119062" cy="68263"/>
            </a:xfrm>
            <a:custGeom>
              <a:avLst/>
              <a:gdLst>
                <a:gd name="T0" fmla="*/ 8 w 32"/>
                <a:gd name="T1" fmla="*/ 18 h 18"/>
                <a:gd name="T2" fmla="*/ 11 w 32"/>
                <a:gd name="T3" fmla="*/ 18 h 18"/>
                <a:gd name="T4" fmla="*/ 14 w 32"/>
                <a:gd name="T5" fmla="*/ 18 h 18"/>
                <a:gd name="T6" fmla="*/ 32 w 32"/>
                <a:gd name="T7" fmla="*/ 18 h 18"/>
                <a:gd name="T8" fmla="*/ 32 w 32"/>
                <a:gd name="T9" fmla="*/ 10 h 18"/>
                <a:gd name="T10" fmla="*/ 28 w 32"/>
                <a:gd name="T11" fmla="*/ 1 h 18"/>
                <a:gd name="T12" fmla="*/ 28 w 32"/>
                <a:gd name="T13" fmla="*/ 0 h 18"/>
                <a:gd name="T14" fmla="*/ 14 w 32"/>
                <a:gd name="T15" fmla="*/ 0 h 18"/>
                <a:gd name="T16" fmla="*/ 11 w 32"/>
                <a:gd name="T17" fmla="*/ 0 h 18"/>
                <a:gd name="T18" fmla="*/ 8 w 32"/>
                <a:gd name="T19" fmla="*/ 0 h 18"/>
                <a:gd name="T20" fmla="*/ 0 w 32"/>
                <a:gd name="T21" fmla="*/ 9 h 18"/>
                <a:gd name="T22" fmla="*/ 8 w 32"/>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8">
                  <a:moveTo>
                    <a:pt x="8" y="18"/>
                  </a:moveTo>
                  <a:cubicBezTo>
                    <a:pt x="11" y="18"/>
                    <a:pt x="11" y="18"/>
                    <a:pt x="11" y="18"/>
                  </a:cubicBezTo>
                  <a:cubicBezTo>
                    <a:pt x="14" y="18"/>
                    <a:pt x="14" y="18"/>
                    <a:pt x="14" y="18"/>
                  </a:cubicBezTo>
                  <a:cubicBezTo>
                    <a:pt x="32" y="18"/>
                    <a:pt x="32" y="18"/>
                    <a:pt x="32" y="18"/>
                  </a:cubicBezTo>
                  <a:cubicBezTo>
                    <a:pt x="32" y="10"/>
                    <a:pt x="32" y="10"/>
                    <a:pt x="32" y="10"/>
                  </a:cubicBezTo>
                  <a:cubicBezTo>
                    <a:pt x="30" y="8"/>
                    <a:pt x="28" y="5"/>
                    <a:pt x="28" y="1"/>
                  </a:cubicBezTo>
                  <a:cubicBezTo>
                    <a:pt x="28" y="1"/>
                    <a:pt x="28" y="1"/>
                    <a:pt x="28" y="0"/>
                  </a:cubicBezTo>
                  <a:cubicBezTo>
                    <a:pt x="14" y="0"/>
                    <a:pt x="14" y="0"/>
                    <a:pt x="14" y="0"/>
                  </a:cubicBezTo>
                  <a:cubicBezTo>
                    <a:pt x="11" y="0"/>
                    <a:pt x="11" y="0"/>
                    <a:pt x="11" y="0"/>
                  </a:cubicBezTo>
                  <a:cubicBezTo>
                    <a:pt x="8" y="0"/>
                    <a:pt x="8" y="0"/>
                    <a:pt x="8" y="0"/>
                  </a:cubicBezTo>
                  <a:cubicBezTo>
                    <a:pt x="3" y="0"/>
                    <a:pt x="0" y="4"/>
                    <a:pt x="0" y="9"/>
                  </a:cubicBezTo>
                  <a:cubicBezTo>
                    <a:pt x="0" y="14"/>
                    <a:pt x="3" y="18"/>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41"/>
            <p:cNvSpPr/>
            <p:nvPr/>
          </p:nvSpPr>
          <p:spPr bwMode="auto">
            <a:xfrm>
              <a:off x="3929063" y="3009371"/>
              <a:ext cx="101600" cy="49213"/>
            </a:xfrm>
            <a:custGeom>
              <a:avLst/>
              <a:gdLst>
                <a:gd name="T0" fmla="*/ 3 w 27"/>
                <a:gd name="T1" fmla="*/ 0 h 13"/>
                <a:gd name="T2" fmla="*/ 0 w 27"/>
                <a:gd name="T3" fmla="*/ 5 h 13"/>
                <a:gd name="T4" fmla="*/ 0 w 27"/>
                <a:gd name="T5" fmla="*/ 13 h 13"/>
                <a:gd name="T6" fmla="*/ 12 w 27"/>
                <a:gd name="T7" fmla="*/ 13 h 13"/>
                <a:gd name="T8" fmla="*/ 16 w 27"/>
                <a:gd name="T9" fmla="*/ 13 h 13"/>
                <a:gd name="T10" fmla="*/ 18 w 27"/>
                <a:gd name="T11" fmla="*/ 13 h 13"/>
                <a:gd name="T12" fmla="*/ 27 w 27"/>
                <a:gd name="T13" fmla="*/ 4 h 13"/>
                <a:gd name="T14" fmla="*/ 26 w 27"/>
                <a:gd name="T15" fmla="*/ 0 h 13"/>
                <a:gd name="T16" fmla="*/ 3 w 2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3">
                  <a:moveTo>
                    <a:pt x="3" y="0"/>
                  </a:moveTo>
                  <a:cubicBezTo>
                    <a:pt x="3" y="2"/>
                    <a:pt x="1" y="4"/>
                    <a:pt x="0" y="5"/>
                  </a:cubicBezTo>
                  <a:cubicBezTo>
                    <a:pt x="0" y="13"/>
                    <a:pt x="0" y="13"/>
                    <a:pt x="0" y="13"/>
                  </a:cubicBezTo>
                  <a:cubicBezTo>
                    <a:pt x="12" y="13"/>
                    <a:pt x="12" y="13"/>
                    <a:pt x="12" y="13"/>
                  </a:cubicBezTo>
                  <a:cubicBezTo>
                    <a:pt x="16" y="13"/>
                    <a:pt x="16" y="13"/>
                    <a:pt x="16" y="13"/>
                  </a:cubicBezTo>
                  <a:cubicBezTo>
                    <a:pt x="18" y="13"/>
                    <a:pt x="18" y="13"/>
                    <a:pt x="18" y="13"/>
                  </a:cubicBezTo>
                  <a:cubicBezTo>
                    <a:pt x="23" y="13"/>
                    <a:pt x="27" y="9"/>
                    <a:pt x="27" y="4"/>
                  </a:cubicBezTo>
                  <a:cubicBezTo>
                    <a:pt x="27" y="3"/>
                    <a:pt x="27" y="1"/>
                    <a:pt x="26"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42"/>
            <p:cNvSpPr/>
            <p:nvPr/>
          </p:nvSpPr>
          <p:spPr bwMode="auto">
            <a:xfrm>
              <a:off x="3757613" y="3064933"/>
              <a:ext cx="273050" cy="65088"/>
            </a:xfrm>
            <a:custGeom>
              <a:avLst/>
              <a:gdLst>
                <a:gd name="T0" fmla="*/ 64 w 73"/>
                <a:gd name="T1" fmla="*/ 0 h 17"/>
                <a:gd name="T2" fmla="*/ 61 w 73"/>
                <a:gd name="T3" fmla="*/ 0 h 17"/>
                <a:gd name="T4" fmla="*/ 57 w 73"/>
                <a:gd name="T5" fmla="*/ 0 h 17"/>
                <a:gd name="T6" fmla="*/ 46 w 73"/>
                <a:gd name="T7" fmla="*/ 0 h 17"/>
                <a:gd name="T8" fmla="*/ 46 w 73"/>
                <a:gd name="T9" fmla="*/ 2 h 17"/>
                <a:gd name="T10" fmla="*/ 39 w 73"/>
                <a:gd name="T11" fmla="*/ 9 h 17"/>
                <a:gd name="T12" fmla="*/ 32 w 73"/>
                <a:gd name="T13" fmla="*/ 2 h 17"/>
                <a:gd name="T14" fmla="*/ 32 w 73"/>
                <a:gd name="T15" fmla="*/ 0 h 17"/>
                <a:gd name="T16" fmla="*/ 15 w 73"/>
                <a:gd name="T17" fmla="*/ 0 h 17"/>
                <a:gd name="T18" fmla="*/ 10 w 73"/>
                <a:gd name="T19" fmla="*/ 0 h 17"/>
                <a:gd name="T20" fmla="*/ 8 w 73"/>
                <a:gd name="T21" fmla="*/ 0 h 17"/>
                <a:gd name="T22" fmla="*/ 0 w 73"/>
                <a:gd name="T23" fmla="*/ 9 h 17"/>
                <a:gd name="T24" fmla="*/ 8 w 73"/>
                <a:gd name="T25" fmla="*/ 17 h 17"/>
                <a:gd name="T26" fmla="*/ 64 w 73"/>
                <a:gd name="T27" fmla="*/ 17 h 17"/>
                <a:gd name="T28" fmla="*/ 73 w 73"/>
                <a:gd name="T29" fmla="*/ 9 h 17"/>
                <a:gd name="T30" fmla="*/ 64 w 73"/>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7">
                  <a:moveTo>
                    <a:pt x="64" y="0"/>
                  </a:moveTo>
                  <a:cubicBezTo>
                    <a:pt x="61" y="0"/>
                    <a:pt x="61" y="0"/>
                    <a:pt x="61" y="0"/>
                  </a:cubicBezTo>
                  <a:cubicBezTo>
                    <a:pt x="57" y="0"/>
                    <a:pt x="57" y="0"/>
                    <a:pt x="57" y="0"/>
                  </a:cubicBezTo>
                  <a:cubicBezTo>
                    <a:pt x="46" y="0"/>
                    <a:pt x="46" y="0"/>
                    <a:pt x="46" y="0"/>
                  </a:cubicBezTo>
                  <a:cubicBezTo>
                    <a:pt x="46" y="2"/>
                    <a:pt x="46" y="2"/>
                    <a:pt x="46" y="2"/>
                  </a:cubicBezTo>
                  <a:cubicBezTo>
                    <a:pt x="46" y="6"/>
                    <a:pt x="43" y="9"/>
                    <a:pt x="39" y="9"/>
                  </a:cubicBezTo>
                  <a:cubicBezTo>
                    <a:pt x="35" y="9"/>
                    <a:pt x="32" y="6"/>
                    <a:pt x="32" y="2"/>
                  </a:cubicBezTo>
                  <a:cubicBezTo>
                    <a:pt x="32" y="0"/>
                    <a:pt x="32" y="0"/>
                    <a:pt x="32" y="0"/>
                  </a:cubicBezTo>
                  <a:cubicBezTo>
                    <a:pt x="15" y="0"/>
                    <a:pt x="15" y="0"/>
                    <a:pt x="15" y="0"/>
                  </a:cubicBezTo>
                  <a:cubicBezTo>
                    <a:pt x="10" y="0"/>
                    <a:pt x="10" y="0"/>
                    <a:pt x="10" y="0"/>
                  </a:cubicBezTo>
                  <a:cubicBezTo>
                    <a:pt x="8" y="0"/>
                    <a:pt x="8" y="0"/>
                    <a:pt x="8" y="0"/>
                  </a:cubicBezTo>
                  <a:cubicBezTo>
                    <a:pt x="3" y="0"/>
                    <a:pt x="0" y="4"/>
                    <a:pt x="0" y="9"/>
                  </a:cubicBezTo>
                  <a:cubicBezTo>
                    <a:pt x="0" y="13"/>
                    <a:pt x="3" y="17"/>
                    <a:pt x="8" y="17"/>
                  </a:cubicBezTo>
                  <a:cubicBezTo>
                    <a:pt x="64" y="17"/>
                    <a:pt x="64" y="17"/>
                    <a:pt x="64" y="17"/>
                  </a:cubicBezTo>
                  <a:cubicBezTo>
                    <a:pt x="69" y="17"/>
                    <a:pt x="73" y="13"/>
                    <a:pt x="73" y="9"/>
                  </a:cubicBezTo>
                  <a:cubicBezTo>
                    <a:pt x="73" y="4"/>
                    <a:pt x="69" y="0"/>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3"/>
            <p:cNvSpPr>
              <a:spLocks noEditPoints="1"/>
            </p:cNvSpPr>
            <p:nvPr/>
          </p:nvSpPr>
          <p:spPr bwMode="auto">
            <a:xfrm>
              <a:off x="3876676" y="2907771"/>
              <a:ext cx="319087" cy="153988"/>
            </a:xfrm>
            <a:custGeom>
              <a:avLst/>
              <a:gdLst>
                <a:gd name="T0" fmla="*/ 71 w 85"/>
                <a:gd name="T1" fmla="*/ 0 h 41"/>
                <a:gd name="T2" fmla="*/ 52 w 85"/>
                <a:gd name="T3" fmla="*/ 16 h 41"/>
                <a:gd name="T4" fmla="*/ 41 w 85"/>
                <a:gd name="T5" fmla="*/ 16 h 41"/>
                <a:gd name="T6" fmla="*/ 39 w 85"/>
                <a:gd name="T7" fmla="*/ 16 h 41"/>
                <a:gd name="T8" fmla="*/ 4 w 85"/>
                <a:gd name="T9" fmla="*/ 16 h 41"/>
                <a:gd name="T10" fmla="*/ 0 w 85"/>
                <a:gd name="T11" fmla="*/ 22 h 41"/>
                <a:gd name="T12" fmla="*/ 0 w 85"/>
                <a:gd name="T13" fmla="*/ 24 h 41"/>
                <a:gd name="T14" fmla="*/ 36 w 85"/>
                <a:gd name="T15" fmla="*/ 24 h 41"/>
                <a:gd name="T16" fmla="*/ 41 w 85"/>
                <a:gd name="T17" fmla="*/ 24 h 41"/>
                <a:gd name="T18" fmla="*/ 49 w 85"/>
                <a:gd name="T19" fmla="*/ 24 h 41"/>
                <a:gd name="T20" fmla="*/ 56 w 85"/>
                <a:gd name="T21" fmla="*/ 41 h 41"/>
                <a:gd name="T22" fmla="*/ 77 w 85"/>
                <a:gd name="T23" fmla="*/ 20 h 41"/>
                <a:gd name="T24" fmla="*/ 71 w 85"/>
                <a:gd name="T25" fmla="*/ 0 h 41"/>
                <a:gd name="T26" fmla="*/ 69 w 85"/>
                <a:gd name="T27" fmla="*/ 20 h 41"/>
                <a:gd name="T28" fmla="*/ 59 w 85"/>
                <a:gd name="T29" fmla="*/ 33 h 41"/>
                <a:gd name="T30" fmla="*/ 58 w 85"/>
                <a:gd name="T31" fmla="*/ 20 h 41"/>
                <a:gd name="T32" fmla="*/ 69 w 85"/>
                <a:gd name="T33" fmla="*/ 8 h 41"/>
                <a:gd name="T34" fmla="*/ 69 w 85"/>
                <a:gd name="T3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
                  <a:moveTo>
                    <a:pt x="71" y="0"/>
                  </a:moveTo>
                  <a:cubicBezTo>
                    <a:pt x="60" y="0"/>
                    <a:pt x="55" y="9"/>
                    <a:pt x="52" y="16"/>
                  </a:cubicBezTo>
                  <a:cubicBezTo>
                    <a:pt x="41" y="16"/>
                    <a:pt x="41" y="16"/>
                    <a:pt x="41" y="16"/>
                  </a:cubicBezTo>
                  <a:cubicBezTo>
                    <a:pt x="39" y="16"/>
                    <a:pt x="39" y="16"/>
                    <a:pt x="39" y="16"/>
                  </a:cubicBezTo>
                  <a:cubicBezTo>
                    <a:pt x="4" y="16"/>
                    <a:pt x="4" y="16"/>
                    <a:pt x="4" y="16"/>
                  </a:cubicBezTo>
                  <a:cubicBezTo>
                    <a:pt x="3" y="18"/>
                    <a:pt x="1" y="20"/>
                    <a:pt x="0" y="22"/>
                  </a:cubicBezTo>
                  <a:cubicBezTo>
                    <a:pt x="0" y="22"/>
                    <a:pt x="0" y="23"/>
                    <a:pt x="0" y="24"/>
                  </a:cubicBezTo>
                  <a:cubicBezTo>
                    <a:pt x="36" y="24"/>
                    <a:pt x="36" y="24"/>
                    <a:pt x="36" y="24"/>
                  </a:cubicBezTo>
                  <a:cubicBezTo>
                    <a:pt x="41" y="24"/>
                    <a:pt x="41" y="24"/>
                    <a:pt x="41" y="24"/>
                  </a:cubicBezTo>
                  <a:cubicBezTo>
                    <a:pt x="49" y="24"/>
                    <a:pt x="49" y="24"/>
                    <a:pt x="49" y="24"/>
                  </a:cubicBezTo>
                  <a:cubicBezTo>
                    <a:pt x="46" y="32"/>
                    <a:pt x="45" y="41"/>
                    <a:pt x="56" y="41"/>
                  </a:cubicBezTo>
                  <a:cubicBezTo>
                    <a:pt x="70" y="41"/>
                    <a:pt x="74" y="29"/>
                    <a:pt x="77" y="20"/>
                  </a:cubicBezTo>
                  <a:cubicBezTo>
                    <a:pt x="80" y="12"/>
                    <a:pt x="85" y="0"/>
                    <a:pt x="71" y="0"/>
                  </a:cubicBezTo>
                  <a:close/>
                  <a:moveTo>
                    <a:pt x="69" y="20"/>
                  </a:moveTo>
                  <a:cubicBezTo>
                    <a:pt x="65" y="31"/>
                    <a:pt x="64" y="33"/>
                    <a:pt x="59" y="33"/>
                  </a:cubicBezTo>
                  <a:cubicBezTo>
                    <a:pt x="54" y="33"/>
                    <a:pt x="54" y="31"/>
                    <a:pt x="58" y="20"/>
                  </a:cubicBezTo>
                  <a:cubicBezTo>
                    <a:pt x="62" y="9"/>
                    <a:pt x="64" y="8"/>
                    <a:pt x="69" y="8"/>
                  </a:cubicBezTo>
                  <a:cubicBezTo>
                    <a:pt x="73" y="8"/>
                    <a:pt x="73" y="9"/>
                    <a:pt x="6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1350033" y="3681739"/>
            <a:ext cx="339860" cy="398029"/>
            <a:chOff x="4365625" y="4534958"/>
            <a:chExt cx="311150" cy="349251"/>
          </a:xfrm>
          <a:solidFill>
            <a:schemeClr val="bg1"/>
          </a:solidFill>
        </p:grpSpPr>
        <p:sp>
          <p:nvSpPr>
            <p:cNvPr id="24" name="Freeform 558"/>
            <p:cNvSpPr>
              <a:spLocks noEditPoints="1"/>
            </p:cNvSpPr>
            <p:nvPr/>
          </p:nvSpPr>
          <p:spPr bwMode="auto">
            <a:xfrm>
              <a:off x="4368800" y="4730221"/>
              <a:ext cx="131762" cy="153988"/>
            </a:xfrm>
            <a:custGeom>
              <a:avLst/>
              <a:gdLst>
                <a:gd name="T0" fmla="*/ 32 w 35"/>
                <a:gd name="T1" fmla="*/ 8 h 41"/>
                <a:gd name="T2" fmla="*/ 32 w 35"/>
                <a:gd name="T3" fmla="*/ 7 h 41"/>
                <a:gd name="T4" fmla="*/ 31 w 35"/>
                <a:gd name="T5" fmla="*/ 7 h 41"/>
                <a:gd name="T6" fmla="*/ 30 w 35"/>
                <a:gd name="T7" fmla="*/ 6 h 41"/>
                <a:gd name="T8" fmla="*/ 30 w 35"/>
                <a:gd name="T9" fmla="*/ 6 h 41"/>
                <a:gd name="T10" fmla="*/ 29 w 35"/>
                <a:gd name="T11" fmla="*/ 6 h 41"/>
                <a:gd name="T12" fmla="*/ 28 w 35"/>
                <a:gd name="T13" fmla="*/ 5 h 41"/>
                <a:gd name="T14" fmla="*/ 27 w 35"/>
                <a:gd name="T15" fmla="*/ 4 h 41"/>
                <a:gd name="T16" fmla="*/ 25 w 35"/>
                <a:gd name="T17" fmla="*/ 0 h 41"/>
                <a:gd name="T18" fmla="*/ 23 w 35"/>
                <a:gd name="T19" fmla="*/ 2 h 41"/>
                <a:gd name="T20" fmla="*/ 3 w 35"/>
                <a:gd name="T21" fmla="*/ 27 h 41"/>
                <a:gd name="T22" fmla="*/ 4 w 35"/>
                <a:gd name="T23" fmla="*/ 38 h 41"/>
                <a:gd name="T24" fmla="*/ 4 w 35"/>
                <a:gd name="T25" fmla="*/ 38 h 41"/>
                <a:gd name="T26" fmla="*/ 15 w 35"/>
                <a:gd name="T27" fmla="*/ 37 h 41"/>
                <a:gd name="T28" fmla="*/ 34 w 35"/>
                <a:gd name="T29" fmla="*/ 15 h 41"/>
                <a:gd name="T30" fmla="*/ 35 w 35"/>
                <a:gd name="T31" fmla="*/ 13 h 41"/>
                <a:gd name="T32" fmla="*/ 32 w 35"/>
                <a:gd name="T33" fmla="*/ 10 h 41"/>
                <a:gd name="T34" fmla="*/ 32 w 35"/>
                <a:gd name="T35" fmla="*/ 8 h 41"/>
                <a:gd name="T36" fmla="*/ 13 w 35"/>
                <a:gd name="T37" fmla="*/ 34 h 41"/>
                <a:gd name="T38" fmla="*/ 6 w 35"/>
                <a:gd name="T39" fmla="*/ 35 h 41"/>
                <a:gd name="T40" fmla="*/ 6 w 35"/>
                <a:gd name="T41" fmla="*/ 28 h 41"/>
                <a:gd name="T42" fmla="*/ 13 w 35"/>
                <a:gd name="T43" fmla="*/ 28 h 41"/>
                <a:gd name="T44" fmla="*/ 13 w 35"/>
                <a:gd name="T45"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41">
                  <a:moveTo>
                    <a:pt x="32" y="8"/>
                  </a:moveTo>
                  <a:cubicBezTo>
                    <a:pt x="32" y="8"/>
                    <a:pt x="32" y="8"/>
                    <a:pt x="32" y="7"/>
                  </a:cubicBezTo>
                  <a:cubicBezTo>
                    <a:pt x="31" y="7"/>
                    <a:pt x="31" y="7"/>
                    <a:pt x="31" y="7"/>
                  </a:cubicBezTo>
                  <a:cubicBezTo>
                    <a:pt x="31" y="6"/>
                    <a:pt x="30" y="6"/>
                    <a:pt x="30" y="6"/>
                  </a:cubicBezTo>
                  <a:cubicBezTo>
                    <a:pt x="30" y="6"/>
                    <a:pt x="30" y="6"/>
                    <a:pt x="30" y="6"/>
                  </a:cubicBezTo>
                  <a:cubicBezTo>
                    <a:pt x="30" y="6"/>
                    <a:pt x="30" y="6"/>
                    <a:pt x="29" y="6"/>
                  </a:cubicBezTo>
                  <a:cubicBezTo>
                    <a:pt x="29" y="6"/>
                    <a:pt x="28" y="5"/>
                    <a:pt x="28" y="5"/>
                  </a:cubicBezTo>
                  <a:cubicBezTo>
                    <a:pt x="27" y="4"/>
                    <a:pt x="27" y="4"/>
                    <a:pt x="27" y="4"/>
                  </a:cubicBezTo>
                  <a:cubicBezTo>
                    <a:pt x="26" y="3"/>
                    <a:pt x="26" y="1"/>
                    <a:pt x="25" y="0"/>
                  </a:cubicBezTo>
                  <a:cubicBezTo>
                    <a:pt x="23" y="2"/>
                    <a:pt x="23" y="2"/>
                    <a:pt x="23" y="2"/>
                  </a:cubicBezTo>
                  <a:cubicBezTo>
                    <a:pt x="3" y="27"/>
                    <a:pt x="3" y="27"/>
                    <a:pt x="3" y="27"/>
                  </a:cubicBezTo>
                  <a:cubicBezTo>
                    <a:pt x="0" y="30"/>
                    <a:pt x="0" y="35"/>
                    <a:pt x="4" y="38"/>
                  </a:cubicBezTo>
                  <a:cubicBezTo>
                    <a:pt x="4" y="38"/>
                    <a:pt x="4" y="38"/>
                    <a:pt x="4" y="38"/>
                  </a:cubicBezTo>
                  <a:cubicBezTo>
                    <a:pt x="7" y="41"/>
                    <a:pt x="12" y="40"/>
                    <a:pt x="15" y="37"/>
                  </a:cubicBezTo>
                  <a:cubicBezTo>
                    <a:pt x="34" y="15"/>
                    <a:pt x="34" y="15"/>
                    <a:pt x="34" y="15"/>
                  </a:cubicBezTo>
                  <a:cubicBezTo>
                    <a:pt x="35" y="13"/>
                    <a:pt x="35" y="13"/>
                    <a:pt x="35" y="13"/>
                  </a:cubicBezTo>
                  <a:cubicBezTo>
                    <a:pt x="32" y="10"/>
                    <a:pt x="32" y="10"/>
                    <a:pt x="32" y="10"/>
                  </a:cubicBezTo>
                  <a:cubicBezTo>
                    <a:pt x="32" y="9"/>
                    <a:pt x="31" y="8"/>
                    <a:pt x="32" y="8"/>
                  </a:cubicBezTo>
                  <a:close/>
                  <a:moveTo>
                    <a:pt x="13" y="34"/>
                  </a:moveTo>
                  <a:cubicBezTo>
                    <a:pt x="11" y="36"/>
                    <a:pt x="8" y="37"/>
                    <a:pt x="6" y="35"/>
                  </a:cubicBezTo>
                  <a:cubicBezTo>
                    <a:pt x="4" y="33"/>
                    <a:pt x="4" y="30"/>
                    <a:pt x="6" y="28"/>
                  </a:cubicBezTo>
                  <a:cubicBezTo>
                    <a:pt x="7" y="26"/>
                    <a:pt x="10" y="26"/>
                    <a:pt x="13" y="28"/>
                  </a:cubicBezTo>
                  <a:cubicBezTo>
                    <a:pt x="15" y="29"/>
                    <a:pt x="15" y="32"/>
                    <a:pt x="1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59"/>
            <p:cNvSpPr/>
            <p:nvPr/>
          </p:nvSpPr>
          <p:spPr bwMode="auto">
            <a:xfrm>
              <a:off x="4500563" y="4534958"/>
              <a:ext cx="176212" cy="187325"/>
            </a:xfrm>
            <a:custGeom>
              <a:avLst/>
              <a:gdLst>
                <a:gd name="T0" fmla="*/ 47 w 47"/>
                <a:gd name="T1" fmla="*/ 22 h 50"/>
                <a:gd name="T2" fmla="*/ 43 w 47"/>
                <a:gd name="T3" fmla="*/ 19 h 50"/>
                <a:gd name="T4" fmla="*/ 38 w 47"/>
                <a:gd name="T5" fmla="*/ 24 h 50"/>
                <a:gd name="T6" fmla="*/ 37 w 47"/>
                <a:gd name="T7" fmla="*/ 25 h 50"/>
                <a:gd name="T8" fmla="*/ 36 w 47"/>
                <a:gd name="T9" fmla="*/ 26 h 50"/>
                <a:gd name="T10" fmla="*/ 32 w 47"/>
                <a:gd name="T11" fmla="*/ 27 h 50"/>
                <a:gd name="T12" fmla="*/ 28 w 47"/>
                <a:gd name="T13" fmla="*/ 27 h 50"/>
                <a:gd name="T14" fmla="*/ 24 w 47"/>
                <a:gd name="T15" fmla="*/ 25 h 50"/>
                <a:gd name="T16" fmla="*/ 21 w 47"/>
                <a:gd name="T17" fmla="*/ 20 h 50"/>
                <a:gd name="T18" fmla="*/ 20 w 47"/>
                <a:gd name="T19" fmla="*/ 16 h 50"/>
                <a:gd name="T20" fmla="*/ 20 w 47"/>
                <a:gd name="T21" fmla="*/ 13 h 50"/>
                <a:gd name="T22" fmla="*/ 21 w 47"/>
                <a:gd name="T23" fmla="*/ 11 h 50"/>
                <a:gd name="T24" fmla="*/ 21 w 47"/>
                <a:gd name="T25" fmla="*/ 10 h 50"/>
                <a:gd name="T26" fmla="*/ 26 w 47"/>
                <a:gd name="T27" fmla="*/ 5 h 50"/>
                <a:gd name="T28" fmla="*/ 22 w 47"/>
                <a:gd name="T29" fmla="*/ 1 h 50"/>
                <a:gd name="T30" fmla="*/ 12 w 47"/>
                <a:gd name="T31" fmla="*/ 7 h 50"/>
                <a:gd name="T32" fmla="*/ 8 w 47"/>
                <a:gd name="T33" fmla="*/ 19 h 50"/>
                <a:gd name="T34" fmla="*/ 8 w 47"/>
                <a:gd name="T35" fmla="*/ 22 h 50"/>
                <a:gd name="T36" fmla="*/ 8 w 47"/>
                <a:gd name="T37" fmla="*/ 23 h 50"/>
                <a:gd name="T38" fmla="*/ 7 w 47"/>
                <a:gd name="T39" fmla="*/ 29 h 50"/>
                <a:gd name="T40" fmla="*/ 4 w 47"/>
                <a:gd name="T41" fmla="*/ 35 h 50"/>
                <a:gd name="T42" fmla="*/ 0 w 47"/>
                <a:gd name="T43" fmla="*/ 40 h 50"/>
                <a:gd name="T44" fmla="*/ 0 w 47"/>
                <a:gd name="T45" fmla="*/ 40 h 50"/>
                <a:gd name="T46" fmla="*/ 7 w 47"/>
                <a:gd name="T47" fmla="*/ 44 h 50"/>
                <a:gd name="T48" fmla="*/ 8 w 47"/>
                <a:gd name="T49" fmla="*/ 44 h 50"/>
                <a:gd name="T50" fmla="*/ 8 w 47"/>
                <a:gd name="T51" fmla="*/ 46 h 50"/>
                <a:gd name="T52" fmla="*/ 8 w 47"/>
                <a:gd name="T53" fmla="*/ 47 h 50"/>
                <a:gd name="T54" fmla="*/ 9 w 47"/>
                <a:gd name="T55" fmla="*/ 47 h 50"/>
                <a:gd name="T56" fmla="*/ 10 w 47"/>
                <a:gd name="T57" fmla="*/ 48 h 50"/>
                <a:gd name="T58" fmla="*/ 10 w 47"/>
                <a:gd name="T59" fmla="*/ 49 h 50"/>
                <a:gd name="T60" fmla="*/ 11 w 47"/>
                <a:gd name="T61" fmla="*/ 48 h 50"/>
                <a:gd name="T62" fmla="*/ 12 w 47"/>
                <a:gd name="T63" fmla="*/ 49 h 50"/>
                <a:gd name="T64" fmla="*/ 13 w 47"/>
                <a:gd name="T65" fmla="*/ 50 h 50"/>
                <a:gd name="T66" fmla="*/ 15 w 47"/>
                <a:gd name="T67" fmla="*/ 48 h 50"/>
                <a:gd name="T68" fmla="*/ 22 w 47"/>
                <a:gd name="T69" fmla="*/ 42 h 50"/>
                <a:gd name="T70" fmla="*/ 28 w 47"/>
                <a:gd name="T71" fmla="*/ 40 h 50"/>
                <a:gd name="T72" fmla="*/ 29 w 47"/>
                <a:gd name="T73" fmla="*/ 40 h 50"/>
                <a:gd name="T74" fmla="*/ 32 w 47"/>
                <a:gd name="T75" fmla="*/ 39 h 50"/>
                <a:gd name="T76" fmla="*/ 43 w 47"/>
                <a:gd name="T77" fmla="*/ 33 h 50"/>
                <a:gd name="T78" fmla="*/ 47 w 47"/>
                <a:gd name="T79" fmla="*/ 2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50">
                  <a:moveTo>
                    <a:pt x="47" y="22"/>
                  </a:moveTo>
                  <a:cubicBezTo>
                    <a:pt x="47" y="17"/>
                    <a:pt x="45" y="16"/>
                    <a:pt x="43" y="19"/>
                  </a:cubicBezTo>
                  <a:cubicBezTo>
                    <a:pt x="41" y="21"/>
                    <a:pt x="38" y="24"/>
                    <a:pt x="38" y="24"/>
                  </a:cubicBezTo>
                  <a:cubicBezTo>
                    <a:pt x="38" y="24"/>
                    <a:pt x="38" y="24"/>
                    <a:pt x="37" y="25"/>
                  </a:cubicBezTo>
                  <a:cubicBezTo>
                    <a:pt x="37" y="25"/>
                    <a:pt x="36" y="26"/>
                    <a:pt x="36" y="26"/>
                  </a:cubicBezTo>
                  <a:cubicBezTo>
                    <a:pt x="35" y="26"/>
                    <a:pt x="33" y="27"/>
                    <a:pt x="32" y="27"/>
                  </a:cubicBezTo>
                  <a:cubicBezTo>
                    <a:pt x="31" y="27"/>
                    <a:pt x="29" y="27"/>
                    <a:pt x="28" y="27"/>
                  </a:cubicBezTo>
                  <a:cubicBezTo>
                    <a:pt x="26" y="26"/>
                    <a:pt x="25" y="26"/>
                    <a:pt x="24" y="25"/>
                  </a:cubicBezTo>
                  <a:cubicBezTo>
                    <a:pt x="22" y="23"/>
                    <a:pt x="21" y="22"/>
                    <a:pt x="21" y="20"/>
                  </a:cubicBezTo>
                  <a:cubicBezTo>
                    <a:pt x="20" y="19"/>
                    <a:pt x="20" y="18"/>
                    <a:pt x="20" y="16"/>
                  </a:cubicBezTo>
                  <a:cubicBezTo>
                    <a:pt x="20" y="15"/>
                    <a:pt x="20" y="14"/>
                    <a:pt x="20" y="13"/>
                  </a:cubicBezTo>
                  <a:cubicBezTo>
                    <a:pt x="21" y="12"/>
                    <a:pt x="21" y="12"/>
                    <a:pt x="21" y="11"/>
                  </a:cubicBezTo>
                  <a:cubicBezTo>
                    <a:pt x="21" y="10"/>
                    <a:pt x="21" y="10"/>
                    <a:pt x="21" y="10"/>
                  </a:cubicBezTo>
                  <a:cubicBezTo>
                    <a:pt x="22" y="10"/>
                    <a:pt x="24" y="7"/>
                    <a:pt x="26" y="5"/>
                  </a:cubicBezTo>
                  <a:cubicBezTo>
                    <a:pt x="28" y="2"/>
                    <a:pt x="27" y="0"/>
                    <a:pt x="22" y="1"/>
                  </a:cubicBezTo>
                  <a:cubicBezTo>
                    <a:pt x="22" y="1"/>
                    <a:pt x="17" y="2"/>
                    <a:pt x="12" y="7"/>
                  </a:cubicBezTo>
                  <a:cubicBezTo>
                    <a:pt x="9" y="10"/>
                    <a:pt x="8" y="14"/>
                    <a:pt x="8" y="19"/>
                  </a:cubicBezTo>
                  <a:cubicBezTo>
                    <a:pt x="7" y="20"/>
                    <a:pt x="7" y="21"/>
                    <a:pt x="8" y="22"/>
                  </a:cubicBezTo>
                  <a:cubicBezTo>
                    <a:pt x="8" y="23"/>
                    <a:pt x="8" y="23"/>
                    <a:pt x="8" y="23"/>
                  </a:cubicBezTo>
                  <a:cubicBezTo>
                    <a:pt x="8" y="25"/>
                    <a:pt x="8" y="27"/>
                    <a:pt x="7" y="29"/>
                  </a:cubicBezTo>
                  <a:cubicBezTo>
                    <a:pt x="7" y="31"/>
                    <a:pt x="5" y="33"/>
                    <a:pt x="4" y="35"/>
                  </a:cubicBezTo>
                  <a:cubicBezTo>
                    <a:pt x="0" y="40"/>
                    <a:pt x="0" y="40"/>
                    <a:pt x="0" y="40"/>
                  </a:cubicBezTo>
                  <a:cubicBezTo>
                    <a:pt x="0" y="40"/>
                    <a:pt x="0" y="40"/>
                    <a:pt x="0" y="40"/>
                  </a:cubicBezTo>
                  <a:cubicBezTo>
                    <a:pt x="3" y="40"/>
                    <a:pt x="6" y="41"/>
                    <a:pt x="7" y="44"/>
                  </a:cubicBezTo>
                  <a:cubicBezTo>
                    <a:pt x="8" y="44"/>
                    <a:pt x="8" y="44"/>
                    <a:pt x="8" y="44"/>
                  </a:cubicBezTo>
                  <a:cubicBezTo>
                    <a:pt x="8" y="45"/>
                    <a:pt x="8" y="46"/>
                    <a:pt x="8" y="46"/>
                  </a:cubicBezTo>
                  <a:cubicBezTo>
                    <a:pt x="8" y="46"/>
                    <a:pt x="8" y="47"/>
                    <a:pt x="8" y="47"/>
                  </a:cubicBezTo>
                  <a:cubicBezTo>
                    <a:pt x="8" y="47"/>
                    <a:pt x="9" y="47"/>
                    <a:pt x="9" y="47"/>
                  </a:cubicBezTo>
                  <a:cubicBezTo>
                    <a:pt x="9" y="48"/>
                    <a:pt x="10" y="48"/>
                    <a:pt x="10" y="48"/>
                  </a:cubicBezTo>
                  <a:cubicBezTo>
                    <a:pt x="10" y="48"/>
                    <a:pt x="10" y="48"/>
                    <a:pt x="10" y="49"/>
                  </a:cubicBezTo>
                  <a:cubicBezTo>
                    <a:pt x="10" y="48"/>
                    <a:pt x="10" y="48"/>
                    <a:pt x="11" y="48"/>
                  </a:cubicBezTo>
                  <a:cubicBezTo>
                    <a:pt x="11" y="48"/>
                    <a:pt x="12" y="49"/>
                    <a:pt x="12" y="49"/>
                  </a:cubicBezTo>
                  <a:cubicBezTo>
                    <a:pt x="13" y="50"/>
                    <a:pt x="13" y="50"/>
                    <a:pt x="13" y="50"/>
                  </a:cubicBezTo>
                  <a:cubicBezTo>
                    <a:pt x="15" y="48"/>
                    <a:pt x="15" y="48"/>
                    <a:pt x="15" y="48"/>
                  </a:cubicBezTo>
                  <a:cubicBezTo>
                    <a:pt x="17" y="45"/>
                    <a:pt x="20" y="42"/>
                    <a:pt x="22" y="42"/>
                  </a:cubicBezTo>
                  <a:cubicBezTo>
                    <a:pt x="24" y="41"/>
                    <a:pt x="26" y="40"/>
                    <a:pt x="28" y="40"/>
                  </a:cubicBezTo>
                  <a:cubicBezTo>
                    <a:pt x="28" y="40"/>
                    <a:pt x="28" y="40"/>
                    <a:pt x="29" y="40"/>
                  </a:cubicBezTo>
                  <a:cubicBezTo>
                    <a:pt x="30" y="40"/>
                    <a:pt x="31" y="40"/>
                    <a:pt x="32" y="39"/>
                  </a:cubicBezTo>
                  <a:cubicBezTo>
                    <a:pt x="36" y="38"/>
                    <a:pt x="40" y="36"/>
                    <a:pt x="43" y="33"/>
                  </a:cubicBezTo>
                  <a:cubicBezTo>
                    <a:pt x="47" y="27"/>
                    <a:pt x="47" y="22"/>
                    <a:pt x="4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60"/>
            <p:cNvSpPr>
              <a:spLocks noEditPoints="1"/>
            </p:cNvSpPr>
            <p:nvPr/>
          </p:nvSpPr>
          <p:spPr bwMode="auto">
            <a:xfrm>
              <a:off x="4467225" y="4688946"/>
              <a:ext cx="171450" cy="187325"/>
            </a:xfrm>
            <a:custGeom>
              <a:avLst/>
              <a:gdLst>
                <a:gd name="T0" fmla="*/ 20 w 46"/>
                <a:gd name="T1" fmla="*/ 9 h 50"/>
                <a:gd name="T2" fmla="*/ 17 w 46"/>
                <a:gd name="T3" fmla="*/ 8 h 50"/>
                <a:gd name="T4" fmla="*/ 15 w 46"/>
                <a:gd name="T5" fmla="*/ 4 h 50"/>
                <a:gd name="T6" fmla="*/ 15 w 46"/>
                <a:gd name="T7" fmla="*/ 4 h 50"/>
                <a:gd name="T8" fmla="*/ 4 w 46"/>
                <a:gd name="T9" fmla="*/ 3 h 50"/>
                <a:gd name="T10" fmla="*/ 3 w 46"/>
                <a:gd name="T11" fmla="*/ 14 h 50"/>
                <a:gd name="T12" fmla="*/ 3 w 46"/>
                <a:gd name="T13" fmla="*/ 15 h 50"/>
                <a:gd name="T14" fmla="*/ 6 w 46"/>
                <a:gd name="T15" fmla="*/ 16 h 50"/>
                <a:gd name="T16" fmla="*/ 8 w 46"/>
                <a:gd name="T17" fmla="*/ 20 h 50"/>
                <a:gd name="T18" fmla="*/ 31 w 46"/>
                <a:gd name="T19" fmla="*/ 47 h 50"/>
                <a:gd name="T20" fmla="*/ 42 w 46"/>
                <a:gd name="T21" fmla="*/ 48 h 50"/>
                <a:gd name="T22" fmla="*/ 43 w 46"/>
                <a:gd name="T23" fmla="*/ 37 h 50"/>
                <a:gd name="T24" fmla="*/ 20 w 46"/>
                <a:gd name="T25" fmla="*/ 9 h 50"/>
                <a:gd name="T26" fmla="*/ 40 w 46"/>
                <a:gd name="T27" fmla="*/ 45 h 50"/>
                <a:gd name="T28" fmla="*/ 34 w 46"/>
                <a:gd name="T29" fmla="*/ 45 h 50"/>
                <a:gd name="T30" fmla="*/ 33 w 46"/>
                <a:gd name="T31" fmla="*/ 38 h 50"/>
                <a:gd name="T32" fmla="*/ 40 w 46"/>
                <a:gd name="T33" fmla="*/ 38 h 50"/>
                <a:gd name="T34" fmla="*/ 40 w 46"/>
                <a:gd name="T35"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0">
                  <a:moveTo>
                    <a:pt x="20" y="9"/>
                  </a:moveTo>
                  <a:cubicBezTo>
                    <a:pt x="18" y="10"/>
                    <a:pt x="18" y="9"/>
                    <a:pt x="17" y="8"/>
                  </a:cubicBezTo>
                  <a:cubicBezTo>
                    <a:pt x="15" y="6"/>
                    <a:pt x="14" y="6"/>
                    <a:pt x="15" y="4"/>
                  </a:cubicBezTo>
                  <a:cubicBezTo>
                    <a:pt x="15" y="4"/>
                    <a:pt x="15" y="4"/>
                    <a:pt x="15" y="4"/>
                  </a:cubicBezTo>
                  <a:cubicBezTo>
                    <a:pt x="12" y="1"/>
                    <a:pt x="7" y="0"/>
                    <a:pt x="4" y="3"/>
                  </a:cubicBezTo>
                  <a:cubicBezTo>
                    <a:pt x="0" y="6"/>
                    <a:pt x="0" y="11"/>
                    <a:pt x="3" y="14"/>
                  </a:cubicBezTo>
                  <a:cubicBezTo>
                    <a:pt x="3" y="15"/>
                    <a:pt x="3" y="15"/>
                    <a:pt x="3" y="15"/>
                  </a:cubicBezTo>
                  <a:cubicBezTo>
                    <a:pt x="5" y="14"/>
                    <a:pt x="5" y="15"/>
                    <a:pt x="6" y="16"/>
                  </a:cubicBezTo>
                  <a:cubicBezTo>
                    <a:pt x="8" y="18"/>
                    <a:pt x="9" y="18"/>
                    <a:pt x="8" y="20"/>
                  </a:cubicBezTo>
                  <a:cubicBezTo>
                    <a:pt x="31" y="47"/>
                    <a:pt x="31" y="47"/>
                    <a:pt x="31" y="47"/>
                  </a:cubicBezTo>
                  <a:cubicBezTo>
                    <a:pt x="34" y="50"/>
                    <a:pt x="39" y="50"/>
                    <a:pt x="42" y="48"/>
                  </a:cubicBezTo>
                  <a:cubicBezTo>
                    <a:pt x="45" y="45"/>
                    <a:pt x="46" y="40"/>
                    <a:pt x="43" y="37"/>
                  </a:cubicBezTo>
                  <a:lnTo>
                    <a:pt x="20" y="9"/>
                  </a:lnTo>
                  <a:close/>
                  <a:moveTo>
                    <a:pt x="40" y="45"/>
                  </a:moveTo>
                  <a:cubicBezTo>
                    <a:pt x="39" y="47"/>
                    <a:pt x="36" y="47"/>
                    <a:pt x="34" y="45"/>
                  </a:cubicBezTo>
                  <a:cubicBezTo>
                    <a:pt x="32" y="44"/>
                    <a:pt x="31" y="41"/>
                    <a:pt x="33" y="38"/>
                  </a:cubicBezTo>
                  <a:cubicBezTo>
                    <a:pt x="35" y="36"/>
                    <a:pt x="38" y="36"/>
                    <a:pt x="40" y="38"/>
                  </a:cubicBezTo>
                  <a:cubicBezTo>
                    <a:pt x="42" y="40"/>
                    <a:pt x="42" y="43"/>
                    <a:pt x="4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61"/>
            <p:cNvSpPr/>
            <p:nvPr/>
          </p:nvSpPr>
          <p:spPr bwMode="auto">
            <a:xfrm>
              <a:off x="4365625" y="4565121"/>
              <a:ext cx="55562" cy="58738"/>
            </a:xfrm>
            <a:custGeom>
              <a:avLst/>
              <a:gdLst>
                <a:gd name="T0" fmla="*/ 10 w 15"/>
                <a:gd name="T1" fmla="*/ 16 h 16"/>
                <a:gd name="T2" fmla="*/ 14 w 15"/>
                <a:gd name="T3" fmla="*/ 12 h 16"/>
                <a:gd name="T4" fmla="*/ 14 w 15"/>
                <a:gd name="T5" fmla="*/ 9 h 16"/>
                <a:gd name="T6" fmla="*/ 6 w 15"/>
                <a:gd name="T7" fmla="*/ 2 h 16"/>
                <a:gd name="T8" fmla="*/ 4 w 15"/>
                <a:gd name="T9" fmla="*/ 1 h 16"/>
                <a:gd name="T10" fmla="*/ 4 w 15"/>
                <a:gd name="T11" fmla="*/ 1 h 16"/>
                <a:gd name="T12" fmla="*/ 2 w 15"/>
                <a:gd name="T13" fmla="*/ 2 h 16"/>
                <a:gd name="T14" fmla="*/ 2 w 15"/>
                <a:gd name="T15" fmla="*/ 2 h 16"/>
                <a:gd name="T16" fmla="*/ 0 w 15"/>
                <a:gd name="T17" fmla="*/ 4 h 16"/>
                <a:gd name="T18" fmla="*/ 0 w 15"/>
                <a:gd name="T19" fmla="*/ 5 h 16"/>
                <a:gd name="T20" fmla="*/ 1 w 15"/>
                <a:gd name="T21" fmla="*/ 7 h 16"/>
                <a:gd name="T22" fmla="*/ 7 w 15"/>
                <a:gd name="T23" fmla="*/ 15 h 16"/>
                <a:gd name="T24" fmla="*/ 10 w 15"/>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6">
                  <a:moveTo>
                    <a:pt x="10" y="16"/>
                  </a:moveTo>
                  <a:cubicBezTo>
                    <a:pt x="14" y="12"/>
                    <a:pt x="14" y="12"/>
                    <a:pt x="14" y="12"/>
                  </a:cubicBezTo>
                  <a:cubicBezTo>
                    <a:pt x="15" y="11"/>
                    <a:pt x="15" y="10"/>
                    <a:pt x="14" y="9"/>
                  </a:cubicBezTo>
                  <a:cubicBezTo>
                    <a:pt x="6" y="2"/>
                    <a:pt x="6" y="2"/>
                    <a:pt x="6" y="2"/>
                  </a:cubicBezTo>
                  <a:cubicBezTo>
                    <a:pt x="5" y="1"/>
                    <a:pt x="5" y="1"/>
                    <a:pt x="4" y="1"/>
                  </a:cubicBezTo>
                  <a:cubicBezTo>
                    <a:pt x="4" y="0"/>
                    <a:pt x="4" y="0"/>
                    <a:pt x="4" y="1"/>
                  </a:cubicBezTo>
                  <a:cubicBezTo>
                    <a:pt x="4" y="1"/>
                    <a:pt x="3" y="1"/>
                    <a:pt x="2" y="2"/>
                  </a:cubicBezTo>
                  <a:cubicBezTo>
                    <a:pt x="2" y="2"/>
                    <a:pt x="2" y="2"/>
                    <a:pt x="2" y="2"/>
                  </a:cubicBezTo>
                  <a:cubicBezTo>
                    <a:pt x="1" y="3"/>
                    <a:pt x="0" y="4"/>
                    <a:pt x="0" y="4"/>
                  </a:cubicBezTo>
                  <a:cubicBezTo>
                    <a:pt x="0" y="4"/>
                    <a:pt x="0" y="4"/>
                    <a:pt x="0" y="5"/>
                  </a:cubicBezTo>
                  <a:cubicBezTo>
                    <a:pt x="0" y="5"/>
                    <a:pt x="1" y="6"/>
                    <a:pt x="1" y="7"/>
                  </a:cubicBezTo>
                  <a:cubicBezTo>
                    <a:pt x="7" y="15"/>
                    <a:pt x="7" y="15"/>
                    <a:pt x="7" y="15"/>
                  </a:cubicBezTo>
                  <a:cubicBezTo>
                    <a:pt x="7" y="16"/>
                    <a:pt x="9"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62"/>
            <p:cNvSpPr/>
            <p:nvPr/>
          </p:nvSpPr>
          <p:spPr bwMode="auto">
            <a:xfrm>
              <a:off x="4406900" y="4612746"/>
              <a:ext cx="79375" cy="90488"/>
            </a:xfrm>
            <a:custGeom>
              <a:avLst/>
              <a:gdLst>
                <a:gd name="T0" fmla="*/ 0 w 21"/>
                <a:gd name="T1" fmla="*/ 4 h 24"/>
                <a:gd name="T2" fmla="*/ 17 w 21"/>
                <a:gd name="T3" fmla="*/ 24 h 24"/>
                <a:gd name="T4" fmla="*/ 19 w 21"/>
                <a:gd name="T5" fmla="*/ 22 h 24"/>
                <a:gd name="T6" fmla="*/ 21 w 21"/>
                <a:gd name="T7" fmla="*/ 20 h 24"/>
                <a:gd name="T8" fmla="*/ 4 w 21"/>
                <a:gd name="T9" fmla="*/ 0 h 24"/>
                <a:gd name="T10" fmla="*/ 4 w 21"/>
                <a:gd name="T11" fmla="*/ 1 h 24"/>
                <a:gd name="T12" fmla="*/ 0 w 21"/>
                <a:gd name="T13" fmla="*/ 4 h 24"/>
                <a:gd name="T14" fmla="*/ 0 w 21"/>
                <a:gd name="T15" fmla="*/ 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4">
                  <a:moveTo>
                    <a:pt x="0" y="4"/>
                  </a:moveTo>
                  <a:cubicBezTo>
                    <a:pt x="17" y="24"/>
                    <a:pt x="17" y="24"/>
                    <a:pt x="17" y="24"/>
                  </a:cubicBezTo>
                  <a:cubicBezTo>
                    <a:pt x="17" y="23"/>
                    <a:pt x="18" y="22"/>
                    <a:pt x="19" y="22"/>
                  </a:cubicBezTo>
                  <a:cubicBezTo>
                    <a:pt x="19" y="21"/>
                    <a:pt x="20" y="20"/>
                    <a:pt x="21" y="20"/>
                  </a:cubicBezTo>
                  <a:cubicBezTo>
                    <a:pt x="4" y="0"/>
                    <a:pt x="4" y="0"/>
                    <a:pt x="4" y="0"/>
                  </a:cubicBezTo>
                  <a:cubicBezTo>
                    <a:pt x="4" y="0"/>
                    <a:pt x="4" y="0"/>
                    <a:pt x="4" y="1"/>
                  </a:cubicBezTo>
                  <a:cubicBezTo>
                    <a:pt x="0" y="4"/>
                    <a:pt x="0" y="4"/>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1315742" y="5225250"/>
            <a:ext cx="390453" cy="432478"/>
            <a:chOff x="7880351" y="202671"/>
            <a:chExt cx="415925" cy="376237"/>
          </a:xfrm>
          <a:solidFill>
            <a:schemeClr val="bg1"/>
          </a:solidFill>
        </p:grpSpPr>
        <p:sp>
          <p:nvSpPr>
            <p:cNvPr id="30" name="Freeform 154"/>
            <p:cNvSpPr/>
            <p:nvPr/>
          </p:nvSpPr>
          <p:spPr bwMode="auto">
            <a:xfrm>
              <a:off x="7880351" y="413808"/>
              <a:ext cx="41275" cy="28575"/>
            </a:xfrm>
            <a:custGeom>
              <a:avLst/>
              <a:gdLst>
                <a:gd name="T0" fmla="*/ 9 w 11"/>
                <a:gd name="T1" fmla="*/ 2 h 8"/>
                <a:gd name="T2" fmla="*/ 5 w 11"/>
                <a:gd name="T3" fmla="*/ 0 h 8"/>
                <a:gd name="T4" fmla="*/ 4 w 11"/>
                <a:gd name="T5" fmla="*/ 0 h 8"/>
                <a:gd name="T6" fmla="*/ 1 w 11"/>
                <a:gd name="T7" fmla="*/ 1 h 8"/>
                <a:gd name="T8" fmla="*/ 2 w 11"/>
                <a:gd name="T9" fmla="*/ 5 h 8"/>
                <a:gd name="T10" fmla="*/ 7 w 11"/>
                <a:gd name="T11" fmla="*/ 7 h 8"/>
                <a:gd name="T12" fmla="*/ 11 w 11"/>
                <a:gd name="T13" fmla="*/ 6 h 8"/>
                <a:gd name="T14" fmla="*/ 9 w 11"/>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9" y="2"/>
                  </a:moveTo>
                  <a:cubicBezTo>
                    <a:pt x="6" y="1"/>
                    <a:pt x="5" y="0"/>
                    <a:pt x="5" y="0"/>
                  </a:cubicBezTo>
                  <a:cubicBezTo>
                    <a:pt x="4" y="0"/>
                    <a:pt x="4" y="0"/>
                    <a:pt x="4" y="0"/>
                  </a:cubicBezTo>
                  <a:cubicBezTo>
                    <a:pt x="2" y="0"/>
                    <a:pt x="1" y="0"/>
                    <a:pt x="1" y="1"/>
                  </a:cubicBezTo>
                  <a:cubicBezTo>
                    <a:pt x="0" y="3"/>
                    <a:pt x="1" y="4"/>
                    <a:pt x="2" y="5"/>
                  </a:cubicBezTo>
                  <a:cubicBezTo>
                    <a:pt x="2" y="5"/>
                    <a:pt x="4" y="6"/>
                    <a:pt x="7" y="7"/>
                  </a:cubicBezTo>
                  <a:cubicBezTo>
                    <a:pt x="8" y="8"/>
                    <a:pt x="10" y="7"/>
                    <a:pt x="11" y="6"/>
                  </a:cubicBezTo>
                  <a:cubicBezTo>
                    <a:pt x="11" y="4"/>
                    <a:pt x="11"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5"/>
            <p:cNvSpPr/>
            <p:nvPr/>
          </p:nvSpPr>
          <p:spPr bwMode="auto">
            <a:xfrm>
              <a:off x="8007351" y="458258"/>
              <a:ext cx="60325" cy="33338"/>
            </a:xfrm>
            <a:custGeom>
              <a:avLst/>
              <a:gdLst>
                <a:gd name="T0" fmla="*/ 14 w 16"/>
                <a:gd name="T1" fmla="*/ 2 h 9"/>
                <a:gd name="T2" fmla="*/ 4 w 16"/>
                <a:gd name="T3" fmla="*/ 0 h 9"/>
                <a:gd name="T4" fmla="*/ 3 w 16"/>
                <a:gd name="T5" fmla="*/ 0 h 9"/>
                <a:gd name="T6" fmla="*/ 0 w 16"/>
                <a:gd name="T7" fmla="*/ 2 h 9"/>
                <a:gd name="T8" fmla="*/ 2 w 16"/>
                <a:gd name="T9" fmla="*/ 6 h 9"/>
                <a:gd name="T10" fmla="*/ 12 w 16"/>
                <a:gd name="T11" fmla="*/ 8 h 9"/>
                <a:gd name="T12" fmla="*/ 16 w 16"/>
                <a:gd name="T13" fmla="*/ 6 h 9"/>
                <a:gd name="T14" fmla="*/ 14 w 16"/>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4" y="2"/>
                  </a:moveTo>
                  <a:cubicBezTo>
                    <a:pt x="10" y="2"/>
                    <a:pt x="7" y="1"/>
                    <a:pt x="4" y="0"/>
                  </a:cubicBezTo>
                  <a:cubicBezTo>
                    <a:pt x="4" y="0"/>
                    <a:pt x="3" y="0"/>
                    <a:pt x="3" y="0"/>
                  </a:cubicBezTo>
                  <a:cubicBezTo>
                    <a:pt x="2" y="0"/>
                    <a:pt x="1" y="1"/>
                    <a:pt x="0" y="2"/>
                  </a:cubicBezTo>
                  <a:cubicBezTo>
                    <a:pt x="0" y="4"/>
                    <a:pt x="1" y="5"/>
                    <a:pt x="2" y="6"/>
                  </a:cubicBezTo>
                  <a:cubicBezTo>
                    <a:pt x="6" y="7"/>
                    <a:pt x="9" y="7"/>
                    <a:pt x="12" y="8"/>
                  </a:cubicBezTo>
                  <a:cubicBezTo>
                    <a:pt x="14" y="9"/>
                    <a:pt x="16" y="8"/>
                    <a:pt x="16" y="6"/>
                  </a:cubicBezTo>
                  <a:cubicBezTo>
                    <a:pt x="16" y="4"/>
                    <a:pt x="15"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56"/>
            <p:cNvSpPr/>
            <p:nvPr/>
          </p:nvSpPr>
          <p:spPr bwMode="auto">
            <a:xfrm>
              <a:off x="7932738" y="431271"/>
              <a:ext cx="63500" cy="38100"/>
            </a:xfrm>
            <a:custGeom>
              <a:avLst/>
              <a:gdLst>
                <a:gd name="T0" fmla="*/ 14 w 17"/>
                <a:gd name="T1" fmla="*/ 4 h 10"/>
                <a:gd name="T2" fmla="*/ 5 w 17"/>
                <a:gd name="T3" fmla="*/ 1 h 10"/>
                <a:gd name="T4" fmla="*/ 4 w 17"/>
                <a:gd name="T5" fmla="*/ 0 h 10"/>
                <a:gd name="T6" fmla="*/ 1 w 17"/>
                <a:gd name="T7" fmla="*/ 2 h 10"/>
                <a:gd name="T8" fmla="*/ 2 w 17"/>
                <a:gd name="T9" fmla="*/ 6 h 10"/>
                <a:gd name="T10" fmla="*/ 12 w 17"/>
                <a:gd name="T11" fmla="*/ 10 h 10"/>
                <a:gd name="T12" fmla="*/ 16 w 17"/>
                <a:gd name="T13" fmla="*/ 8 h 10"/>
                <a:gd name="T14" fmla="*/ 14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4" y="4"/>
                  </a:moveTo>
                  <a:cubicBezTo>
                    <a:pt x="11" y="3"/>
                    <a:pt x="8" y="2"/>
                    <a:pt x="5" y="1"/>
                  </a:cubicBezTo>
                  <a:cubicBezTo>
                    <a:pt x="4" y="0"/>
                    <a:pt x="4" y="0"/>
                    <a:pt x="4" y="0"/>
                  </a:cubicBezTo>
                  <a:cubicBezTo>
                    <a:pt x="2" y="0"/>
                    <a:pt x="1" y="1"/>
                    <a:pt x="1" y="2"/>
                  </a:cubicBezTo>
                  <a:cubicBezTo>
                    <a:pt x="0" y="4"/>
                    <a:pt x="1" y="6"/>
                    <a:pt x="2" y="6"/>
                  </a:cubicBezTo>
                  <a:cubicBezTo>
                    <a:pt x="6" y="7"/>
                    <a:pt x="9" y="8"/>
                    <a:pt x="12" y="10"/>
                  </a:cubicBezTo>
                  <a:cubicBezTo>
                    <a:pt x="14" y="10"/>
                    <a:pt x="16" y="9"/>
                    <a:pt x="16" y="8"/>
                  </a:cubicBezTo>
                  <a:cubicBezTo>
                    <a:pt x="17" y="6"/>
                    <a:pt x="16" y="4"/>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57"/>
            <p:cNvSpPr/>
            <p:nvPr/>
          </p:nvSpPr>
          <p:spPr bwMode="auto">
            <a:xfrm>
              <a:off x="8081963" y="472546"/>
              <a:ext cx="30163" cy="15875"/>
            </a:xfrm>
            <a:custGeom>
              <a:avLst/>
              <a:gdLst>
                <a:gd name="T0" fmla="*/ 0 w 8"/>
                <a:gd name="T1" fmla="*/ 3 h 4"/>
                <a:gd name="T2" fmla="*/ 0 w 8"/>
                <a:gd name="T3" fmla="*/ 4 h 4"/>
                <a:gd name="T4" fmla="*/ 2 w 8"/>
                <a:gd name="T5" fmla="*/ 3 h 4"/>
                <a:gd name="T6" fmla="*/ 8 w 8"/>
                <a:gd name="T7" fmla="*/ 2 h 4"/>
                <a:gd name="T8" fmla="*/ 8 w 8"/>
                <a:gd name="T9" fmla="*/ 1 h 4"/>
                <a:gd name="T10" fmla="*/ 4 w 8"/>
                <a:gd name="T11" fmla="*/ 1 h 4"/>
                <a:gd name="T12" fmla="*/ 3 w 8"/>
                <a:gd name="T13" fmla="*/ 0 h 4"/>
                <a:gd name="T14" fmla="*/ 0 w 8"/>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0" y="3"/>
                  </a:moveTo>
                  <a:cubicBezTo>
                    <a:pt x="0" y="3"/>
                    <a:pt x="0" y="4"/>
                    <a:pt x="0" y="4"/>
                  </a:cubicBezTo>
                  <a:cubicBezTo>
                    <a:pt x="1" y="3"/>
                    <a:pt x="1" y="3"/>
                    <a:pt x="2" y="3"/>
                  </a:cubicBezTo>
                  <a:cubicBezTo>
                    <a:pt x="4" y="3"/>
                    <a:pt x="6" y="2"/>
                    <a:pt x="8" y="2"/>
                  </a:cubicBezTo>
                  <a:cubicBezTo>
                    <a:pt x="8" y="1"/>
                    <a:pt x="8" y="1"/>
                    <a:pt x="8" y="1"/>
                  </a:cubicBezTo>
                  <a:cubicBezTo>
                    <a:pt x="6" y="1"/>
                    <a:pt x="5" y="1"/>
                    <a:pt x="4" y="1"/>
                  </a:cubicBezTo>
                  <a:cubicBezTo>
                    <a:pt x="3" y="0"/>
                    <a:pt x="3" y="0"/>
                    <a:pt x="3" y="0"/>
                  </a:cubicBezTo>
                  <a:cubicBezTo>
                    <a:pt x="2"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8"/>
            <p:cNvSpPr>
              <a:spLocks noEditPoints="1"/>
            </p:cNvSpPr>
            <p:nvPr/>
          </p:nvSpPr>
          <p:spPr bwMode="auto">
            <a:xfrm>
              <a:off x="7935913" y="318558"/>
              <a:ext cx="338138" cy="153988"/>
            </a:xfrm>
            <a:custGeom>
              <a:avLst/>
              <a:gdLst>
                <a:gd name="T0" fmla="*/ 43 w 90"/>
                <a:gd name="T1" fmla="*/ 22 h 41"/>
                <a:gd name="T2" fmla="*/ 88 w 90"/>
                <a:gd name="T3" fmla="*/ 41 h 41"/>
                <a:gd name="T4" fmla="*/ 89 w 90"/>
                <a:gd name="T5" fmla="*/ 40 h 41"/>
                <a:gd name="T6" fmla="*/ 78 w 90"/>
                <a:gd name="T7" fmla="*/ 24 h 41"/>
                <a:gd name="T8" fmla="*/ 30 w 90"/>
                <a:gd name="T9" fmla="*/ 4 h 41"/>
                <a:gd name="T10" fmla="*/ 28 w 90"/>
                <a:gd name="T11" fmla="*/ 3 h 41"/>
                <a:gd name="T12" fmla="*/ 7 w 90"/>
                <a:gd name="T13" fmla="*/ 3 h 41"/>
                <a:gd name="T14" fmla="*/ 7 w 90"/>
                <a:gd name="T15" fmla="*/ 3 h 41"/>
                <a:gd name="T16" fmla="*/ 3 w 90"/>
                <a:gd name="T17" fmla="*/ 8 h 41"/>
                <a:gd name="T18" fmla="*/ 17 w 90"/>
                <a:gd name="T19" fmla="*/ 30 h 41"/>
                <a:gd name="T20" fmla="*/ 38 w 90"/>
                <a:gd name="T21" fmla="*/ 30 h 41"/>
                <a:gd name="T22" fmla="*/ 42 w 90"/>
                <a:gd name="T23" fmla="*/ 25 h 41"/>
                <a:gd name="T24" fmla="*/ 43 w 90"/>
                <a:gd name="T25" fmla="*/ 22 h 41"/>
                <a:gd name="T26" fmla="*/ 49 w 90"/>
                <a:gd name="T27" fmla="*/ 16 h 41"/>
                <a:gd name="T28" fmla="*/ 54 w 90"/>
                <a:gd name="T29" fmla="*/ 17 h 41"/>
                <a:gd name="T30" fmla="*/ 53 w 90"/>
                <a:gd name="T31" fmla="*/ 22 h 41"/>
                <a:gd name="T32" fmla="*/ 48 w 90"/>
                <a:gd name="T33" fmla="*/ 21 h 41"/>
                <a:gd name="T34" fmla="*/ 49 w 90"/>
                <a:gd name="T35" fmla="*/ 16 h 41"/>
                <a:gd name="T36" fmla="*/ 33 w 90"/>
                <a:gd name="T37" fmla="*/ 21 h 41"/>
                <a:gd name="T38" fmla="*/ 32 w 90"/>
                <a:gd name="T39" fmla="*/ 22 h 41"/>
                <a:gd name="T40" fmla="*/ 21 w 90"/>
                <a:gd name="T41" fmla="*/ 21 h 41"/>
                <a:gd name="T42" fmla="*/ 12 w 90"/>
                <a:gd name="T43" fmla="*/ 12 h 41"/>
                <a:gd name="T44" fmla="*/ 13 w 90"/>
                <a:gd name="T45" fmla="*/ 11 h 41"/>
                <a:gd name="T46" fmla="*/ 24 w 90"/>
                <a:gd name="T47" fmla="*/ 12 h 41"/>
                <a:gd name="T48" fmla="*/ 33 w 90"/>
                <a:gd name="T49"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41">
                  <a:moveTo>
                    <a:pt x="43" y="22"/>
                  </a:moveTo>
                  <a:cubicBezTo>
                    <a:pt x="88" y="41"/>
                    <a:pt x="88" y="41"/>
                    <a:pt x="88" y="41"/>
                  </a:cubicBezTo>
                  <a:cubicBezTo>
                    <a:pt x="89" y="40"/>
                    <a:pt x="89" y="40"/>
                    <a:pt x="89" y="40"/>
                  </a:cubicBezTo>
                  <a:cubicBezTo>
                    <a:pt x="90" y="38"/>
                    <a:pt x="89" y="29"/>
                    <a:pt x="78" y="24"/>
                  </a:cubicBezTo>
                  <a:cubicBezTo>
                    <a:pt x="30" y="4"/>
                    <a:pt x="30" y="4"/>
                    <a:pt x="30" y="4"/>
                  </a:cubicBezTo>
                  <a:cubicBezTo>
                    <a:pt x="30" y="4"/>
                    <a:pt x="29" y="3"/>
                    <a:pt x="28" y="3"/>
                  </a:cubicBezTo>
                  <a:cubicBezTo>
                    <a:pt x="21" y="0"/>
                    <a:pt x="12" y="0"/>
                    <a:pt x="7" y="3"/>
                  </a:cubicBezTo>
                  <a:cubicBezTo>
                    <a:pt x="7" y="3"/>
                    <a:pt x="7" y="3"/>
                    <a:pt x="7" y="3"/>
                  </a:cubicBezTo>
                  <a:cubicBezTo>
                    <a:pt x="5" y="5"/>
                    <a:pt x="4" y="6"/>
                    <a:pt x="3" y="8"/>
                  </a:cubicBezTo>
                  <a:cubicBezTo>
                    <a:pt x="0" y="16"/>
                    <a:pt x="6" y="26"/>
                    <a:pt x="17" y="30"/>
                  </a:cubicBezTo>
                  <a:cubicBezTo>
                    <a:pt x="24" y="34"/>
                    <a:pt x="32" y="33"/>
                    <a:pt x="38" y="30"/>
                  </a:cubicBezTo>
                  <a:cubicBezTo>
                    <a:pt x="40" y="29"/>
                    <a:pt x="41" y="27"/>
                    <a:pt x="42" y="25"/>
                  </a:cubicBezTo>
                  <a:cubicBezTo>
                    <a:pt x="42" y="24"/>
                    <a:pt x="43" y="23"/>
                    <a:pt x="43" y="22"/>
                  </a:cubicBezTo>
                  <a:close/>
                  <a:moveTo>
                    <a:pt x="49" y="16"/>
                  </a:moveTo>
                  <a:cubicBezTo>
                    <a:pt x="50" y="15"/>
                    <a:pt x="52" y="16"/>
                    <a:pt x="54" y="17"/>
                  </a:cubicBezTo>
                  <a:cubicBezTo>
                    <a:pt x="55" y="19"/>
                    <a:pt x="54" y="21"/>
                    <a:pt x="53" y="22"/>
                  </a:cubicBezTo>
                  <a:cubicBezTo>
                    <a:pt x="51" y="23"/>
                    <a:pt x="49" y="23"/>
                    <a:pt x="48" y="21"/>
                  </a:cubicBezTo>
                  <a:cubicBezTo>
                    <a:pt x="47" y="19"/>
                    <a:pt x="47" y="17"/>
                    <a:pt x="49" y="16"/>
                  </a:cubicBezTo>
                  <a:close/>
                  <a:moveTo>
                    <a:pt x="33" y="21"/>
                  </a:moveTo>
                  <a:cubicBezTo>
                    <a:pt x="33" y="21"/>
                    <a:pt x="33" y="21"/>
                    <a:pt x="32" y="22"/>
                  </a:cubicBezTo>
                  <a:cubicBezTo>
                    <a:pt x="30" y="23"/>
                    <a:pt x="26" y="23"/>
                    <a:pt x="21" y="21"/>
                  </a:cubicBezTo>
                  <a:cubicBezTo>
                    <a:pt x="14" y="18"/>
                    <a:pt x="11" y="14"/>
                    <a:pt x="12" y="12"/>
                  </a:cubicBezTo>
                  <a:cubicBezTo>
                    <a:pt x="12" y="12"/>
                    <a:pt x="12" y="12"/>
                    <a:pt x="13" y="11"/>
                  </a:cubicBezTo>
                  <a:cubicBezTo>
                    <a:pt x="15" y="10"/>
                    <a:pt x="19" y="10"/>
                    <a:pt x="24" y="12"/>
                  </a:cubicBezTo>
                  <a:cubicBezTo>
                    <a:pt x="31" y="15"/>
                    <a:pt x="34" y="20"/>
                    <a:pt x="3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59"/>
            <p:cNvSpPr/>
            <p:nvPr/>
          </p:nvSpPr>
          <p:spPr bwMode="auto">
            <a:xfrm>
              <a:off x="8108951" y="413808"/>
              <a:ext cx="55563" cy="77788"/>
            </a:xfrm>
            <a:custGeom>
              <a:avLst/>
              <a:gdLst>
                <a:gd name="T0" fmla="*/ 13 w 15"/>
                <a:gd name="T1" fmla="*/ 6 h 21"/>
                <a:gd name="T2" fmla="*/ 0 w 15"/>
                <a:gd name="T3" fmla="*/ 0 h 21"/>
                <a:gd name="T4" fmla="*/ 4 w 15"/>
                <a:gd name="T5" fmla="*/ 18 h 21"/>
                <a:gd name="T6" fmla="*/ 6 w 15"/>
                <a:gd name="T7" fmla="*/ 17 h 21"/>
                <a:gd name="T8" fmla="*/ 11 w 15"/>
                <a:gd name="T9" fmla="*/ 21 h 21"/>
                <a:gd name="T10" fmla="*/ 12 w 15"/>
                <a:gd name="T11" fmla="*/ 21 h 21"/>
                <a:gd name="T12" fmla="*/ 15 w 15"/>
                <a:gd name="T13" fmla="*/ 17 h 21"/>
                <a:gd name="T14" fmla="*/ 13 w 15"/>
                <a:gd name="T15" fmla="*/ 6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3" y="6"/>
                  </a:moveTo>
                  <a:cubicBezTo>
                    <a:pt x="0" y="0"/>
                    <a:pt x="0" y="0"/>
                    <a:pt x="0" y="0"/>
                  </a:cubicBezTo>
                  <a:cubicBezTo>
                    <a:pt x="4" y="18"/>
                    <a:pt x="4" y="18"/>
                    <a:pt x="4" y="18"/>
                  </a:cubicBezTo>
                  <a:cubicBezTo>
                    <a:pt x="4" y="18"/>
                    <a:pt x="5" y="18"/>
                    <a:pt x="6" y="17"/>
                  </a:cubicBezTo>
                  <a:cubicBezTo>
                    <a:pt x="8" y="17"/>
                    <a:pt x="11" y="19"/>
                    <a:pt x="11" y="21"/>
                  </a:cubicBezTo>
                  <a:cubicBezTo>
                    <a:pt x="12" y="21"/>
                    <a:pt x="12" y="21"/>
                    <a:pt x="12" y="21"/>
                  </a:cubicBezTo>
                  <a:cubicBezTo>
                    <a:pt x="12" y="19"/>
                    <a:pt x="13" y="17"/>
                    <a:pt x="15" y="17"/>
                  </a:cubicBezTo>
                  <a:lnTo>
                    <a:pt x="1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60"/>
            <p:cNvSpPr>
              <a:spLocks noEditPoints="1"/>
            </p:cNvSpPr>
            <p:nvPr/>
          </p:nvSpPr>
          <p:spPr bwMode="auto">
            <a:xfrm>
              <a:off x="8078788" y="202671"/>
              <a:ext cx="120650" cy="161925"/>
            </a:xfrm>
            <a:custGeom>
              <a:avLst/>
              <a:gdLst>
                <a:gd name="T0" fmla="*/ 2 w 32"/>
                <a:gd name="T1" fmla="*/ 28 h 43"/>
                <a:gd name="T2" fmla="*/ 4 w 32"/>
                <a:gd name="T3" fmla="*/ 38 h 43"/>
                <a:gd name="T4" fmla="*/ 17 w 32"/>
                <a:gd name="T5" fmla="*/ 43 h 43"/>
                <a:gd name="T6" fmla="*/ 17 w 32"/>
                <a:gd name="T7" fmla="*/ 43 h 43"/>
                <a:gd name="T8" fmla="*/ 20 w 32"/>
                <a:gd name="T9" fmla="*/ 43 h 43"/>
                <a:gd name="T10" fmla="*/ 26 w 32"/>
                <a:gd name="T11" fmla="*/ 39 h 43"/>
                <a:gd name="T12" fmla="*/ 30 w 32"/>
                <a:gd name="T13" fmla="*/ 19 h 43"/>
                <a:gd name="T14" fmla="*/ 11 w 32"/>
                <a:gd name="T15" fmla="*/ 1 h 43"/>
                <a:gd name="T16" fmla="*/ 6 w 32"/>
                <a:gd name="T17" fmla="*/ 4 h 43"/>
                <a:gd name="T18" fmla="*/ 6 w 32"/>
                <a:gd name="T19" fmla="*/ 4 h 43"/>
                <a:gd name="T20" fmla="*/ 1 w 32"/>
                <a:gd name="T21" fmla="*/ 25 h 43"/>
                <a:gd name="T22" fmla="*/ 2 w 32"/>
                <a:gd name="T23" fmla="*/ 28 h 43"/>
                <a:gd name="T24" fmla="*/ 13 w 32"/>
                <a:gd name="T25" fmla="*/ 11 h 43"/>
                <a:gd name="T26" fmla="*/ 13 w 32"/>
                <a:gd name="T27" fmla="*/ 11 h 43"/>
                <a:gd name="T28" fmla="*/ 21 w 32"/>
                <a:gd name="T29" fmla="*/ 21 h 43"/>
                <a:gd name="T30" fmla="*/ 19 w 32"/>
                <a:gd name="T31" fmla="*/ 32 h 43"/>
                <a:gd name="T32" fmla="*/ 18 w 32"/>
                <a:gd name="T33" fmla="*/ 33 h 43"/>
                <a:gd name="T34" fmla="*/ 11 w 32"/>
                <a:gd name="T35" fmla="*/ 23 h 43"/>
                <a:gd name="T36" fmla="*/ 13 w 32"/>
                <a:gd name="T37"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43">
                  <a:moveTo>
                    <a:pt x="2" y="28"/>
                  </a:moveTo>
                  <a:cubicBezTo>
                    <a:pt x="4" y="38"/>
                    <a:pt x="4" y="38"/>
                    <a:pt x="4" y="38"/>
                  </a:cubicBezTo>
                  <a:cubicBezTo>
                    <a:pt x="17" y="43"/>
                    <a:pt x="17" y="43"/>
                    <a:pt x="17" y="43"/>
                  </a:cubicBezTo>
                  <a:cubicBezTo>
                    <a:pt x="17" y="43"/>
                    <a:pt x="17" y="43"/>
                    <a:pt x="17" y="43"/>
                  </a:cubicBezTo>
                  <a:cubicBezTo>
                    <a:pt x="18" y="43"/>
                    <a:pt x="19" y="43"/>
                    <a:pt x="20" y="43"/>
                  </a:cubicBezTo>
                  <a:cubicBezTo>
                    <a:pt x="22" y="42"/>
                    <a:pt x="24" y="41"/>
                    <a:pt x="26" y="39"/>
                  </a:cubicBezTo>
                  <a:cubicBezTo>
                    <a:pt x="30" y="35"/>
                    <a:pt x="32" y="27"/>
                    <a:pt x="30" y="19"/>
                  </a:cubicBezTo>
                  <a:cubicBezTo>
                    <a:pt x="28" y="7"/>
                    <a:pt x="19" y="0"/>
                    <a:pt x="11" y="1"/>
                  </a:cubicBezTo>
                  <a:cubicBezTo>
                    <a:pt x="9" y="2"/>
                    <a:pt x="7" y="3"/>
                    <a:pt x="6" y="4"/>
                  </a:cubicBezTo>
                  <a:cubicBezTo>
                    <a:pt x="6" y="4"/>
                    <a:pt x="6" y="4"/>
                    <a:pt x="6" y="4"/>
                  </a:cubicBezTo>
                  <a:cubicBezTo>
                    <a:pt x="1" y="9"/>
                    <a:pt x="0" y="17"/>
                    <a:pt x="1" y="25"/>
                  </a:cubicBezTo>
                  <a:cubicBezTo>
                    <a:pt x="1" y="25"/>
                    <a:pt x="2" y="28"/>
                    <a:pt x="2" y="28"/>
                  </a:cubicBezTo>
                  <a:close/>
                  <a:moveTo>
                    <a:pt x="13" y="11"/>
                  </a:moveTo>
                  <a:cubicBezTo>
                    <a:pt x="13" y="11"/>
                    <a:pt x="13" y="11"/>
                    <a:pt x="13" y="11"/>
                  </a:cubicBezTo>
                  <a:cubicBezTo>
                    <a:pt x="15" y="11"/>
                    <a:pt x="19" y="14"/>
                    <a:pt x="21" y="21"/>
                  </a:cubicBezTo>
                  <a:cubicBezTo>
                    <a:pt x="22" y="26"/>
                    <a:pt x="21" y="31"/>
                    <a:pt x="19" y="32"/>
                  </a:cubicBezTo>
                  <a:cubicBezTo>
                    <a:pt x="19" y="33"/>
                    <a:pt x="18" y="33"/>
                    <a:pt x="18" y="33"/>
                  </a:cubicBezTo>
                  <a:cubicBezTo>
                    <a:pt x="16" y="33"/>
                    <a:pt x="12" y="30"/>
                    <a:pt x="11" y="23"/>
                  </a:cubicBezTo>
                  <a:cubicBezTo>
                    <a:pt x="10" y="18"/>
                    <a:pt x="11" y="13"/>
                    <a:pt x="1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61"/>
            <p:cNvSpPr/>
            <p:nvPr/>
          </p:nvSpPr>
          <p:spPr bwMode="auto">
            <a:xfrm>
              <a:off x="7880351" y="543983"/>
              <a:ext cx="41275" cy="34925"/>
            </a:xfrm>
            <a:custGeom>
              <a:avLst/>
              <a:gdLst>
                <a:gd name="T0" fmla="*/ 7 w 11"/>
                <a:gd name="T1" fmla="*/ 1 h 9"/>
                <a:gd name="T2" fmla="*/ 2 w 11"/>
                <a:gd name="T3" fmla="*/ 3 h 9"/>
                <a:gd name="T4" fmla="*/ 1 w 11"/>
                <a:gd name="T5" fmla="*/ 7 h 9"/>
                <a:gd name="T6" fmla="*/ 4 w 11"/>
                <a:gd name="T7" fmla="*/ 9 h 9"/>
                <a:gd name="T8" fmla="*/ 5 w 11"/>
                <a:gd name="T9" fmla="*/ 8 h 9"/>
                <a:gd name="T10" fmla="*/ 9 w 11"/>
                <a:gd name="T11" fmla="*/ 6 h 9"/>
                <a:gd name="T12" fmla="*/ 11 w 11"/>
                <a:gd name="T13" fmla="*/ 3 h 9"/>
                <a:gd name="T14" fmla="*/ 7 w 11"/>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7" y="1"/>
                  </a:moveTo>
                  <a:cubicBezTo>
                    <a:pt x="4" y="2"/>
                    <a:pt x="2" y="3"/>
                    <a:pt x="2" y="3"/>
                  </a:cubicBezTo>
                  <a:cubicBezTo>
                    <a:pt x="1" y="4"/>
                    <a:pt x="0" y="6"/>
                    <a:pt x="1" y="7"/>
                  </a:cubicBezTo>
                  <a:cubicBezTo>
                    <a:pt x="1" y="8"/>
                    <a:pt x="2" y="9"/>
                    <a:pt x="4" y="9"/>
                  </a:cubicBezTo>
                  <a:cubicBezTo>
                    <a:pt x="4" y="9"/>
                    <a:pt x="4" y="9"/>
                    <a:pt x="5" y="8"/>
                  </a:cubicBezTo>
                  <a:cubicBezTo>
                    <a:pt x="5" y="8"/>
                    <a:pt x="6" y="8"/>
                    <a:pt x="9" y="6"/>
                  </a:cubicBezTo>
                  <a:cubicBezTo>
                    <a:pt x="11" y="6"/>
                    <a:pt x="11" y="4"/>
                    <a:pt x="11" y="3"/>
                  </a:cubicBezTo>
                  <a:cubicBezTo>
                    <a:pt x="10" y="1"/>
                    <a:pt x="8"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2"/>
            <p:cNvSpPr/>
            <p:nvPr/>
          </p:nvSpPr>
          <p:spPr bwMode="auto">
            <a:xfrm>
              <a:off x="7932738" y="518583"/>
              <a:ext cx="63500" cy="36513"/>
            </a:xfrm>
            <a:custGeom>
              <a:avLst/>
              <a:gdLst>
                <a:gd name="T0" fmla="*/ 12 w 17"/>
                <a:gd name="T1" fmla="*/ 1 h 10"/>
                <a:gd name="T2" fmla="*/ 2 w 17"/>
                <a:gd name="T3" fmla="*/ 4 h 10"/>
                <a:gd name="T4" fmla="*/ 1 w 17"/>
                <a:gd name="T5" fmla="*/ 8 h 10"/>
                <a:gd name="T6" fmla="*/ 4 w 17"/>
                <a:gd name="T7" fmla="*/ 10 h 10"/>
                <a:gd name="T8" fmla="*/ 5 w 17"/>
                <a:gd name="T9" fmla="*/ 10 h 10"/>
                <a:gd name="T10" fmla="*/ 14 w 17"/>
                <a:gd name="T11" fmla="*/ 6 h 10"/>
                <a:gd name="T12" fmla="*/ 16 w 17"/>
                <a:gd name="T13" fmla="*/ 3 h 10"/>
                <a:gd name="T14" fmla="*/ 12 w 17"/>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2" y="1"/>
                  </a:moveTo>
                  <a:cubicBezTo>
                    <a:pt x="9" y="2"/>
                    <a:pt x="6" y="3"/>
                    <a:pt x="2" y="4"/>
                  </a:cubicBezTo>
                  <a:cubicBezTo>
                    <a:pt x="1" y="5"/>
                    <a:pt x="0" y="6"/>
                    <a:pt x="1" y="8"/>
                  </a:cubicBezTo>
                  <a:cubicBezTo>
                    <a:pt x="1" y="9"/>
                    <a:pt x="2" y="10"/>
                    <a:pt x="4" y="10"/>
                  </a:cubicBezTo>
                  <a:cubicBezTo>
                    <a:pt x="4" y="10"/>
                    <a:pt x="4" y="10"/>
                    <a:pt x="5" y="10"/>
                  </a:cubicBezTo>
                  <a:cubicBezTo>
                    <a:pt x="8" y="8"/>
                    <a:pt x="11" y="7"/>
                    <a:pt x="14" y="6"/>
                  </a:cubicBezTo>
                  <a:cubicBezTo>
                    <a:pt x="16" y="6"/>
                    <a:pt x="17" y="4"/>
                    <a:pt x="16" y="3"/>
                  </a:cubicBezTo>
                  <a:cubicBezTo>
                    <a:pt x="16" y="1"/>
                    <a:pt x="14" y="0"/>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63"/>
            <p:cNvSpPr/>
            <p:nvPr/>
          </p:nvSpPr>
          <p:spPr bwMode="auto">
            <a:xfrm>
              <a:off x="8081963" y="483658"/>
              <a:ext cx="60325" cy="30163"/>
            </a:xfrm>
            <a:custGeom>
              <a:avLst/>
              <a:gdLst>
                <a:gd name="T0" fmla="*/ 13 w 16"/>
                <a:gd name="T1" fmla="*/ 0 h 8"/>
                <a:gd name="T2" fmla="*/ 3 w 16"/>
                <a:gd name="T3" fmla="*/ 2 h 8"/>
                <a:gd name="T4" fmla="*/ 0 w 16"/>
                <a:gd name="T5" fmla="*/ 5 h 8"/>
                <a:gd name="T6" fmla="*/ 3 w 16"/>
                <a:gd name="T7" fmla="*/ 8 h 8"/>
                <a:gd name="T8" fmla="*/ 4 w 16"/>
                <a:gd name="T9" fmla="*/ 8 h 8"/>
                <a:gd name="T10" fmla="*/ 14 w 16"/>
                <a:gd name="T11" fmla="*/ 6 h 8"/>
                <a:gd name="T12" fmla="*/ 16 w 16"/>
                <a:gd name="T13" fmla="*/ 3 h 8"/>
                <a:gd name="T14" fmla="*/ 13 w 1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3" y="0"/>
                  </a:moveTo>
                  <a:cubicBezTo>
                    <a:pt x="10" y="1"/>
                    <a:pt x="6" y="1"/>
                    <a:pt x="3" y="2"/>
                  </a:cubicBezTo>
                  <a:cubicBezTo>
                    <a:pt x="1" y="2"/>
                    <a:pt x="0" y="4"/>
                    <a:pt x="0" y="5"/>
                  </a:cubicBezTo>
                  <a:cubicBezTo>
                    <a:pt x="0" y="7"/>
                    <a:pt x="2" y="8"/>
                    <a:pt x="3" y="8"/>
                  </a:cubicBezTo>
                  <a:cubicBezTo>
                    <a:pt x="3" y="8"/>
                    <a:pt x="3" y="8"/>
                    <a:pt x="4" y="8"/>
                  </a:cubicBezTo>
                  <a:cubicBezTo>
                    <a:pt x="7" y="7"/>
                    <a:pt x="10" y="7"/>
                    <a:pt x="14" y="6"/>
                  </a:cubicBezTo>
                  <a:cubicBezTo>
                    <a:pt x="15" y="6"/>
                    <a:pt x="16" y="5"/>
                    <a:pt x="16" y="3"/>
                  </a:cubicBezTo>
                  <a:cubicBezTo>
                    <a:pt x="16" y="1"/>
                    <a:pt x="15"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4"/>
            <p:cNvSpPr/>
            <p:nvPr/>
          </p:nvSpPr>
          <p:spPr bwMode="auto">
            <a:xfrm>
              <a:off x="8007351" y="499533"/>
              <a:ext cx="60325" cy="30163"/>
            </a:xfrm>
            <a:custGeom>
              <a:avLst/>
              <a:gdLst>
                <a:gd name="T0" fmla="*/ 12 w 16"/>
                <a:gd name="T1" fmla="*/ 0 h 8"/>
                <a:gd name="T2" fmla="*/ 2 w 16"/>
                <a:gd name="T3" fmla="*/ 3 h 8"/>
                <a:gd name="T4" fmla="*/ 0 w 16"/>
                <a:gd name="T5" fmla="*/ 6 h 8"/>
                <a:gd name="T6" fmla="*/ 3 w 16"/>
                <a:gd name="T7" fmla="*/ 8 h 8"/>
                <a:gd name="T8" fmla="*/ 4 w 16"/>
                <a:gd name="T9" fmla="*/ 8 h 8"/>
                <a:gd name="T10" fmla="*/ 14 w 16"/>
                <a:gd name="T11" fmla="*/ 6 h 8"/>
                <a:gd name="T12" fmla="*/ 16 w 16"/>
                <a:gd name="T13" fmla="*/ 2 h 8"/>
                <a:gd name="T14" fmla="*/ 12 w 1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2" y="0"/>
                  </a:moveTo>
                  <a:cubicBezTo>
                    <a:pt x="9" y="1"/>
                    <a:pt x="6" y="2"/>
                    <a:pt x="2" y="3"/>
                  </a:cubicBezTo>
                  <a:cubicBezTo>
                    <a:pt x="1" y="3"/>
                    <a:pt x="0" y="5"/>
                    <a:pt x="0" y="6"/>
                  </a:cubicBezTo>
                  <a:cubicBezTo>
                    <a:pt x="1" y="8"/>
                    <a:pt x="2" y="8"/>
                    <a:pt x="3" y="8"/>
                  </a:cubicBezTo>
                  <a:cubicBezTo>
                    <a:pt x="3" y="8"/>
                    <a:pt x="4" y="8"/>
                    <a:pt x="4" y="8"/>
                  </a:cubicBezTo>
                  <a:cubicBezTo>
                    <a:pt x="7" y="7"/>
                    <a:pt x="10" y="7"/>
                    <a:pt x="14" y="6"/>
                  </a:cubicBezTo>
                  <a:cubicBezTo>
                    <a:pt x="15" y="5"/>
                    <a:pt x="16" y="4"/>
                    <a:pt x="16" y="2"/>
                  </a:cubicBezTo>
                  <a:cubicBezTo>
                    <a:pt x="16" y="1"/>
                    <a:pt x="14"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65"/>
            <p:cNvSpPr/>
            <p:nvPr/>
          </p:nvSpPr>
          <p:spPr bwMode="auto">
            <a:xfrm>
              <a:off x="8158163" y="480483"/>
              <a:ext cx="63500" cy="22225"/>
            </a:xfrm>
            <a:custGeom>
              <a:avLst/>
              <a:gdLst>
                <a:gd name="T0" fmla="*/ 14 w 17"/>
                <a:gd name="T1" fmla="*/ 0 h 6"/>
                <a:gd name="T2" fmla="*/ 9 w 17"/>
                <a:gd name="T3" fmla="*/ 0 h 6"/>
                <a:gd name="T4" fmla="*/ 3 w 17"/>
                <a:gd name="T5" fmla="*/ 1 h 6"/>
                <a:gd name="T6" fmla="*/ 1 w 17"/>
                <a:gd name="T7" fmla="*/ 4 h 6"/>
                <a:gd name="T8" fmla="*/ 4 w 17"/>
                <a:gd name="T9" fmla="*/ 6 h 6"/>
                <a:gd name="T10" fmla="*/ 4 w 17"/>
                <a:gd name="T11" fmla="*/ 6 h 6"/>
                <a:gd name="T12" fmla="*/ 9 w 17"/>
                <a:gd name="T13" fmla="*/ 6 h 6"/>
                <a:gd name="T14" fmla="*/ 14 w 17"/>
                <a:gd name="T15" fmla="*/ 6 h 6"/>
                <a:gd name="T16" fmla="*/ 17 w 17"/>
                <a:gd name="T17" fmla="*/ 3 h 6"/>
                <a:gd name="T18" fmla="*/ 14 w 17"/>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
                  <a:moveTo>
                    <a:pt x="14" y="0"/>
                  </a:moveTo>
                  <a:cubicBezTo>
                    <a:pt x="9" y="0"/>
                    <a:pt x="9" y="0"/>
                    <a:pt x="9" y="0"/>
                  </a:cubicBezTo>
                  <a:cubicBezTo>
                    <a:pt x="7" y="0"/>
                    <a:pt x="5" y="0"/>
                    <a:pt x="3" y="1"/>
                  </a:cubicBezTo>
                  <a:cubicBezTo>
                    <a:pt x="2" y="1"/>
                    <a:pt x="0" y="2"/>
                    <a:pt x="1" y="4"/>
                  </a:cubicBezTo>
                  <a:cubicBezTo>
                    <a:pt x="1" y="5"/>
                    <a:pt x="2" y="6"/>
                    <a:pt x="4" y="6"/>
                  </a:cubicBezTo>
                  <a:cubicBezTo>
                    <a:pt x="4" y="6"/>
                    <a:pt x="4" y="6"/>
                    <a:pt x="4" y="6"/>
                  </a:cubicBezTo>
                  <a:cubicBezTo>
                    <a:pt x="5" y="6"/>
                    <a:pt x="7" y="6"/>
                    <a:pt x="9" y="6"/>
                  </a:cubicBezTo>
                  <a:cubicBezTo>
                    <a:pt x="14" y="6"/>
                    <a:pt x="14" y="6"/>
                    <a:pt x="14" y="6"/>
                  </a:cubicBezTo>
                  <a:cubicBezTo>
                    <a:pt x="15" y="6"/>
                    <a:pt x="17" y="5"/>
                    <a:pt x="17" y="3"/>
                  </a:cubicBezTo>
                  <a:cubicBezTo>
                    <a:pt x="17" y="2"/>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66"/>
            <p:cNvSpPr/>
            <p:nvPr/>
          </p:nvSpPr>
          <p:spPr bwMode="auto">
            <a:xfrm>
              <a:off x="8235951" y="480483"/>
              <a:ext cx="60325" cy="22225"/>
            </a:xfrm>
            <a:custGeom>
              <a:avLst/>
              <a:gdLst>
                <a:gd name="T0" fmla="*/ 13 w 16"/>
                <a:gd name="T1" fmla="*/ 0 h 6"/>
                <a:gd name="T2" fmla="*/ 3 w 16"/>
                <a:gd name="T3" fmla="*/ 0 h 6"/>
                <a:gd name="T4" fmla="*/ 0 w 16"/>
                <a:gd name="T5" fmla="*/ 3 h 6"/>
                <a:gd name="T6" fmla="*/ 3 w 16"/>
                <a:gd name="T7" fmla="*/ 6 h 6"/>
                <a:gd name="T8" fmla="*/ 13 w 16"/>
                <a:gd name="T9" fmla="*/ 6 h 6"/>
                <a:gd name="T10" fmla="*/ 16 w 16"/>
                <a:gd name="T11" fmla="*/ 3 h 6"/>
                <a:gd name="T12" fmla="*/ 13 w 1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13" y="0"/>
                  </a:moveTo>
                  <a:cubicBezTo>
                    <a:pt x="3" y="0"/>
                    <a:pt x="3" y="0"/>
                    <a:pt x="3" y="0"/>
                  </a:cubicBezTo>
                  <a:cubicBezTo>
                    <a:pt x="1" y="0"/>
                    <a:pt x="0" y="2"/>
                    <a:pt x="0" y="3"/>
                  </a:cubicBezTo>
                  <a:cubicBezTo>
                    <a:pt x="0" y="5"/>
                    <a:pt x="1" y="6"/>
                    <a:pt x="3" y="6"/>
                  </a:cubicBezTo>
                  <a:cubicBezTo>
                    <a:pt x="13" y="6"/>
                    <a:pt x="13" y="6"/>
                    <a:pt x="13" y="6"/>
                  </a:cubicBezTo>
                  <a:cubicBezTo>
                    <a:pt x="15" y="6"/>
                    <a:pt x="16" y="5"/>
                    <a:pt x="16" y="3"/>
                  </a:cubicBezTo>
                  <a:cubicBezTo>
                    <a:pt x="16" y="2"/>
                    <a:pt x="15"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组合 416"/>
          <p:cNvGrpSpPr/>
          <p:nvPr/>
        </p:nvGrpSpPr>
        <p:grpSpPr>
          <a:xfrm>
            <a:off x="1880521" y="1142835"/>
            <a:ext cx="8388677" cy="5069410"/>
            <a:chOff x="353795" y="1475618"/>
            <a:chExt cx="8388677" cy="5069410"/>
          </a:xfrm>
        </p:grpSpPr>
        <p:sp>
          <p:nvSpPr>
            <p:cNvPr id="418" name="Freeform 375"/>
            <p:cNvSpPr/>
            <p:nvPr/>
          </p:nvSpPr>
          <p:spPr bwMode="gray">
            <a:xfrm>
              <a:off x="2171866" y="1964058"/>
              <a:ext cx="155517" cy="344128"/>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19" name="Freeform 376"/>
            <p:cNvSpPr/>
            <p:nvPr/>
          </p:nvSpPr>
          <p:spPr bwMode="gray">
            <a:xfrm>
              <a:off x="1842318" y="1675434"/>
              <a:ext cx="203654" cy="12951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6" y="4"/>
                  </a:lnTo>
                  <a:lnTo>
                    <a:pt x="62" y="2"/>
                  </a:lnTo>
                  <a:lnTo>
                    <a:pt x="54" y="2"/>
                  </a:lnTo>
                  <a:lnTo>
                    <a:pt x="44" y="0"/>
                  </a:lnTo>
                  <a:lnTo>
                    <a:pt x="34" y="4"/>
                  </a:lnTo>
                  <a:lnTo>
                    <a:pt x="26" y="1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20" name="Freeform 377"/>
            <p:cNvSpPr/>
            <p:nvPr/>
          </p:nvSpPr>
          <p:spPr bwMode="gray">
            <a:xfrm>
              <a:off x="1157301" y="1705037"/>
              <a:ext cx="203654" cy="407033"/>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4"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54" y="30"/>
                  </a:lnTo>
                  <a:lnTo>
                    <a:pt x="44" y="2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21" name="Freeform 378"/>
            <p:cNvSpPr/>
            <p:nvPr/>
          </p:nvSpPr>
          <p:spPr bwMode="gray">
            <a:xfrm>
              <a:off x="1320224" y="1631031"/>
              <a:ext cx="225870" cy="17391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94">
                  <a:moveTo>
                    <a:pt x="22" y="0"/>
                  </a:moveTo>
                  <a:lnTo>
                    <a:pt x="14" y="20"/>
                  </a:lnTo>
                  <a:lnTo>
                    <a:pt x="0" y="32"/>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22" name="Freeform 379"/>
            <p:cNvSpPr/>
            <p:nvPr/>
          </p:nvSpPr>
          <p:spPr bwMode="gray">
            <a:xfrm>
              <a:off x="1372063" y="1934455"/>
              <a:ext cx="85164" cy="85107"/>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lnTo>
                    <a:pt x="28" y="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23" name="Freeform 380"/>
            <p:cNvSpPr/>
            <p:nvPr/>
          </p:nvSpPr>
          <p:spPr bwMode="gray">
            <a:xfrm>
              <a:off x="4101021" y="3155554"/>
              <a:ext cx="59245" cy="303425"/>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4" y="36"/>
                  </a:lnTo>
                  <a:lnTo>
                    <a:pt x="22" y="32"/>
                  </a:lnTo>
                  <a:lnTo>
                    <a:pt x="22" y="28"/>
                  </a:lnTo>
                  <a:lnTo>
                    <a:pt x="22" y="22"/>
                  </a:lnTo>
                  <a:lnTo>
                    <a:pt x="22" y="16"/>
                  </a:lnTo>
                  <a:lnTo>
                    <a:pt x="24" y="12"/>
                  </a:lnTo>
                  <a:lnTo>
                    <a:pt x="26" y="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24" name="Freeform 381"/>
            <p:cNvSpPr/>
            <p:nvPr/>
          </p:nvSpPr>
          <p:spPr bwMode="gray">
            <a:xfrm>
              <a:off x="1286899" y="1664333"/>
              <a:ext cx="3947177" cy="2146174"/>
            </a:xfrm>
            <a:custGeom>
              <a:avLst/>
              <a:gdLst>
                <a:gd name="T0" fmla="*/ 1494 w 2132"/>
                <a:gd name="T1" fmla="*/ 916 h 1160"/>
                <a:gd name="T2" fmla="*/ 1558 w 2132"/>
                <a:gd name="T3" fmla="*/ 688 h 1160"/>
                <a:gd name="T4" fmla="*/ 1762 w 2132"/>
                <a:gd name="T5" fmla="*/ 626 h 1160"/>
                <a:gd name="T6" fmla="*/ 1698 w 2132"/>
                <a:gd name="T7" fmla="*/ 776 h 1160"/>
                <a:gd name="T8" fmla="*/ 1790 w 2132"/>
                <a:gd name="T9" fmla="*/ 726 h 1160"/>
                <a:gd name="T10" fmla="*/ 1876 w 2132"/>
                <a:gd name="T11" fmla="*/ 654 h 1160"/>
                <a:gd name="T12" fmla="*/ 1998 w 2132"/>
                <a:gd name="T13" fmla="*/ 586 h 1160"/>
                <a:gd name="T14" fmla="*/ 2084 w 2132"/>
                <a:gd name="T15" fmla="*/ 548 h 1160"/>
                <a:gd name="T16" fmla="*/ 2074 w 2132"/>
                <a:gd name="T17" fmla="*/ 480 h 1160"/>
                <a:gd name="T18" fmla="*/ 1880 w 2132"/>
                <a:gd name="T19" fmla="*/ 370 h 1160"/>
                <a:gd name="T20" fmla="*/ 1640 w 2132"/>
                <a:gd name="T21" fmla="*/ 308 h 1160"/>
                <a:gd name="T22" fmla="*/ 1578 w 2132"/>
                <a:gd name="T23" fmla="*/ 268 h 1160"/>
                <a:gd name="T24" fmla="*/ 1412 w 2132"/>
                <a:gd name="T25" fmla="*/ 308 h 1160"/>
                <a:gd name="T26" fmla="*/ 1338 w 2132"/>
                <a:gd name="T27" fmla="*/ 230 h 1160"/>
                <a:gd name="T28" fmla="*/ 1160 w 2132"/>
                <a:gd name="T29" fmla="*/ 170 h 1160"/>
                <a:gd name="T30" fmla="*/ 1134 w 2132"/>
                <a:gd name="T31" fmla="*/ 160 h 1160"/>
                <a:gd name="T32" fmla="*/ 1086 w 2132"/>
                <a:gd name="T33" fmla="*/ 8 h 1160"/>
                <a:gd name="T34" fmla="*/ 1020 w 2132"/>
                <a:gd name="T35" fmla="*/ 108 h 1160"/>
                <a:gd name="T36" fmla="*/ 906 w 2132"/>
                <a:gd name="T37" fmla="*/ 98 h 1160"/>
                <a:gd name="T38" fmla="*/ 764 w 2132"/>
                <a:gd name="T39" fmla="*/ 244 h 1160"/>
                <a:gd name="T40" fmla="*/ 812 w 2132"/>
                <a:gd name="T41" fmla="*/ 382 h 1160"/>
                <a:gd name="T42" fmla="*/ 778 w 2132"/>
                <a:gd name="T43" fmla="*/ 298 h 1160"/>
                <a:gd name="T44" fmla="*/ 706 w 2132"/>
                <a:gd name="T45" fmla="*/ 244 h 1160"/>
                <a:gd name="T46" fmla="*/ 670 w 2132"/>
                <a:gd name="T47" fmla="*/ 318 h 1160"/>
                <a:gd name="T48" fmla="*/ 726 w 2132"/>
                <a:gd name="T49" fmla="*/ 416 h 1160"/>
                <a:gd name="T50" fmla="*/ 756 w 2132"/>
                <a:gd name="T51" fmla="*/ 470 h 1160"/>
                <a:gd name="T52" fmla="*/ 712 w 2132"/>
                <a:gd name="T53" fmla="*/ 492 h 1160"/>
                <a:gd name="T54" fmla="*/ 676 w 2132"/>
                <a:gd name="T55" fmla="*/ 424 h 1160"/>
                <a:gd name="T56" fmla="*/ 648 w 2132"/>
                <a:gd name="T57" fmla="*/ 466 h 1160"/>
                <a:gd name="T58" fmla="*/ 656 w 2132"/>
                <a:gd name="T59" fmla="*/ 368 h 1160"/>
                <a:gd name="T60" fmla="*/ 610 w 2132"/>
                <a:gd name="T61" fmla="*/ 280 h 1160"/>
                <a:gd name="T62" fmla="*/ 552 w 2132"/>
                <a:gd name="T63" fmla="*/ 374 h 1160"/>
                <a:gd name="T64" fmla="*/ 390 w 2132"/>
                <a:gd name="T65" fmla="*/ 422 h 1160"/>
                <a:gd name="T66" fmla="*/ 328 w 2132"/>
                <a:gd name="T67" fmla="*/ 410 h 1160"/>
                <a:gd name="T68" fmla="*/ 302 w 2132"/>
                <a:gd name="T69" fmla="*/ 490 h 1160"/>
                <a:gd name="T70" fmla="*/ 208 w 2132"/>
                <a:gd name="T71" fmla="*/ 560 h 1160"/>
                <a:gd name="T72" fmla="*/ 258 w 2132"/>
                <a:gd name="T73" fmla="*/ 480 h 1160"/>
                <a:gd name="T74" fmla="*/ 162 w 2132"/>
                <a:gd name="T75" fmla="*/ 368 h 1160"/>
                <a:gd name="T76" fmla="*/ 134 w 2132"/>
                <a:gd name="T77" fmla="*/ 606 h 1160"/>
                <a:gd name="T78" fmla="*/ 54 w 2132"/>
                <a:gd name="T79" fmla="*/ 674 h 1160"/>
                <a:gd name="T80" fmla="*/ 28 w 2132"/>
                <a:gd name="T81" fmla="*/ 730 h 1160"/>
                <a:gd name="T82" fmla="*/ 42 w 2132"/>
                <a:gd name="T83" fmla="*/ 810 h 1160"/>
                <a:gd name="T84" fmla="*/ 38 w 2132"/>
                <a:gd name="T85" fmla="*/ 892 h 1160"/>
                <a:gd name="T86" fmla="*/ 60 w 2132"/>
                <a:gd name="T87" fmla="*/ 918 h 1160"/>
                <a:gd name="T88" fmla="*/ 114 w 2132"/>
                <a:gd name="T89" fmla="*/ 970 h 1160"/>
                <a:gd name="T90" fmla="*/ 174 w 2132"/>
                <a:gd name="T91" fmla="*/ 998 h 1160"/>
                <a:gd name="T92" fmla="*/ 212 w 2132"/>
                <a:gd name="T93" fmla="*/ 974 h 1160"/>
                <a:gd name="T94" fmla="*/ 236 w 2132"/>
                <a:gd name="T95" fmla="*/ 1020 h 1160"/>
                <a:gd name="T96" fmla="*/ 316 w 2132"/>
                <a:gd name="T97" fmla="*/ 1092 h 1160"/>
                <a:gd name="T98" fmla="*/ 348 w 2132"/>
                <a:gd name="T99" fmla="*/ 1034 h 1160"/>
                <a:gd name="T100" fmla="*/ 390 w 2132"/>
                <a:gd name="T101" fmla="*/ 992 h 1160"/>
                <a:gd name="T102" fmla="*/ 410 w 2132"/>
                <a:gd name="T103" fmla="*/ 1058 h 1160"/>
                <a:gd name="T104" fmla="*/ 452 w 2132"/>
                <a:gd name="T105" fmla="*/ 1122 h 1160"/>
                <a:gd name="T106" fmla="*/ 560 w 2132"/>
                <a:gd name="T107" fmla="*/ 1128 h 1160"/>
                <a:gd name="T108" fmla="*/ 660 w 2132"/>
                <a:gd name="T109" fmla="*/ 1104 h 1160"/>
                <a:gd name="T110" fmla="*/ 732 w 2132"/>
                <a:gd name="T111" fmla="*/ 1050 h 1160"/>
                <a:gd name="T112" fmla="*/ 752 w 2132"/>
                <a:gd name="T113" fmla="*/ 994 h 1160"/>
                <a:gd name="T114" fmla="*/ 834 w 2132"/>
                <a:gd name="T115" fmla="*/ 912 h 1160"/>
                <a:gd name="T116" fmla="*/ 964 w 2132"/>
                <a:gd name="T117" fmla="*/ 912 h 1160"/>
                <a:gd name="T118" fmla="*/ 1168 w 2132"/>
                <a:gd name="T119" fmla="*/ 880 h 1160"/>
                <a:gd name="T120" fmla="*/ 1354 w 2132"/>
                <a:gd name="T121" fmla="*/ 904 h 1160"/>
                <a:gd name="T122" fmla="*/ 1432 w 2132"/>
                <a:gd name="T123" fmla="*/ 908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2" h="1160">
                  <a:moveTo>
                    <a:pt x="1396" y="998"/>
                  </a:moveTo>
                  <a:lnTo>
                    <a:pt x="1398" y="994"/>
                  </a:lnTo>
                  <a:lnTo>
                    <a:pt x="1398" y="994"/>
                  </a:lnTo>
                  <a:lnTo>
                    <a:pt x="1398" y="994"/>
                  </a:lnTo>
                  <a:lnTo>
                    <a:pt x="1398" y="996"/>
                  </a:lnTo>
                  <a:lnTo>
                    <a:pt x="1396" y="1000"/>
                  </a:lnTo>
                  <a:lnTo>
                    <a:pt x="1396" y="1002"/>
                  </a:lnTo>
                  <a:lnTo>
                    <a:pt x="1394" y="1006"/>
                  </a:lnTo>
                  <a:lnTo>
                    <a:pt x="1394" y="1010"/>
                  </a:lnTo>
                  <a:lnTo>
                    <a:pt x="1394" y="1012"/>
                  </a:lnTo>
                  <a:lnTo>
                    <a:pt x="1392" y="1012"/>
                  </a:lnTo>
                  <a:lnTo>
                    <a:pt x="1394" y="1018"/>
                  </a:lnTo>
                  <a:lnTo>
                    <a:pt x="1398" y="1024"/>
                  </a:lnTo>
                  <a:lnTo>
                    <a:pt x="1402" y="1028"/>
                  </a:lnTo>
                  <a:lnTo>
                    <a:pt x="1406" y="1030"/>
                  </a:lnTo>
                  <a:lnTo>
                    <a:pt x="1410" y="1032"/>
                  </a:lnTo>
                  <a:lnTo>
                    <a:pt x="1412" y="1034"/>
                  </a:lnTo>
                  <a:lnTo>
                    <a:pt x="1414" y="1034"/>
                  </a:lnTo>
                  <a:lnTo>
                    <a:pt x="1424" y="1026"/>
                  </a:lnTo>
                  <a:lnTo>
                    <a:pt x="1436" y="1010"/>
                  </a:lnTo>
                  <a:lnTo>
                    <a:pt x="1450" y="992"/>
                  </a:lnTo>
                  <a:lnTo>
                    <a:pt x="1464" y="970"/>
                  </a:lnTo>
                  <a:lnTo>
                    <a:pt x="1476" y="950"/>
                  </a:lnTo>
                  <a:lnTo>
                    <a:pt x="1486" y="932"/>
                  </a:lnTo>
                  <a:lnTo>
                    <a:pt x="1492" y="920"/>
                  </a:lnTo>
                  <a:lnTo>
                    <a:pt x="1494" y="916"/>
                  </a:lnTo>
                  <a:lnTo>
                    <a:pt x="1496" y="898"/>
                  </a:lnTo>
                  <a:lnTo>
                    <a:pt x="1502" y="884"/>
                  </a:lnTo>
                  <a:lnTo>
                    <a:pt x="1506" y="876"/>
                  </a:lnTo>
                  <a:lnTo>
                    <a:pt x="1510" y="872"/>
                  </a:lnTo>
                  <a:lnTo>
                    <a:pt x="1512" y="846"/>
                  </a:lnTo>
                  <a:lnTo>
                    <a:pt x="1514" y="842"/>
                  </a:lnTo>
                  <a:lnTo>
                    <a:pt x="1516" y="830"/>
                  </a:lnTo>
                  <a:lnTo>
                    <a:pt x="1514" y="818"/>
                  </a:lnTo>
                  <a:lnTo>
                    <a:pt x="1510" y="808"/>
                  </a:lnTo>
                  <a:lnTo>
                    <a:pt x="1500" y="804"/>
                  </a:lnTo>
                  <a:lnTo>
                    <a:pt x="1494" y="804"/>
                  </a:lnTo>
                  <a:lnTo>
                    <a:pt x="1486" y="806"/>
                  </a:lnTo>
                  <a:lnTo>
                    <a:pt x="1478" y="808"/>
                  </a:lnTo>
                  <a:lnTo>
                    <a:pt x="1472" y="808"/>
                  </a:lnTo>
                  <a:lnTo>
                    <a:pt x="1466" y="806"/>
                  </a:lnTo>
                  <a:lnTo>
                    <a:pt x="1462" y="802"/>
                  </a:lnTo>
                  <a:lnTo>
                    <a:pt x="1460" y="800"/>
                  </a:lnTo>
                  <a:lnTo>
                    <a:pt x="1458" y="798"/>
                  </a:lnTo>
                  <a:lnTo>
                    <a:pt x="1456" y="798"/>
                  </a:lnTo>
                  <a:lnTo>
                    <a:pt x="1444" y="794"/>
                  </a:lnTo>
                  <a:lnTo>
                    <a:pt x="1470" y="770"/>
                  </a:lnTo>
                  <a:lnTo>
                    <a:pt x="1472" y="762"/>
                  </a:lnTo>
                  <a:lnTo>
                    <a:pt x="1494" y="738"/>
                  </a:lnTo>
                  <a:lnTo>
                    <a:pt x="1542" y="686"/>
                  </a:lnTo>
                  <a:lnTo>
                    <a:pt x="1546" y="686"/>
                  </a:lnTo>
                  <a:lnTo>
                    <a:pt x="1558" y="688"/>
                  </a:lnTo>
                  <a:lnTo>
                    <a:pt x="1572" y="692"/>
                  </a:lnTo>
                  <a:lnTo>
                    <a:pt x="1588" y="694"/>
                  </a:lnTo>
                  <a:lnTo>
                    <a:pt x="1602" y="698"/>
                  </a:lnTo>
                  <a:lnTo>
                    <a:pt x="1608" y="698"/>
                  </a:lnTo>
                  <a:lnTo>
                    <a:pt x="1612" y="698"/>
                  </a:lnTo>
                  <a:lnTo>
                    <a:pt x="1612" y="694"/>
                  </a:lnTo>
                  <a:lnTo>
                    <a:pt x="1612" y="692"/>
                  </a:lnTo>
                  <a:lnTo>
                    <a:pt x="1612" y="688"/>
                  </a:lnTo>
                  <a:lnTo>
                    <a:pt x="1612" y="686"/>
                  </a:lnTo>
                  <a:lnTo>
                    <a:pt x="1612" y="686"/>
                  </a:lnTo>
                  <a:lnTo>
                    <a:pt x="1622" y="680"/>
                  </a:lnTo>
                  <a:lnTo>
                    <a:pt x="1634" y="682"/>
                  </a:lnTo>
                  <a:lnTo>
                    <a:pt x="1642" y="682"/>
                  </a:lnTo>
                  <a:lnTo>
                    <a:pt x="1650" y="700"/>
                  </a:lnTo>
                  <a:lnTo>
                    <a:pt x="1694" y="686"/>
                  </a:lnTo>
                  <a:lnTo>
                    <a:pt x="1694" y="676"/>
                  </a:lnTo>
                  <a:lnTo>
                    <a:pt x="1732" y="642"/>
                  </a:lnTo>
                  <a:lnTo>
                    <a:pt x="1734" y="642"/>
                  </a:lnTo>
                  <a:lnTo>
                    <a:pt x="1736" y="640"/>
                  </a:lnTo>
                  <a:lnTo>
                    <a:pt x="1738" y="636"/>
                  </a:lnTo>
                  <a:lnTo>
                    <a:pt x="1742" y="634"/>
                  </a:lnTo>
                  <a:lnTo>
                    <a:pt x="1746" y="630"/>
                  </a:lnTo>
                  <a:lnTo>
                    <a:pt x="1750" y="628"/>
                  </a:lnTo>
                  <a:lnTo>
                    <a:pt x="1756" y="626"/>
                  </a:lnTo>
                  <a:lnTo>
                    <a:pt x="1760" y="624"/>
                  </a:lnTo>
                  <a:lnTo>
                    <a:pt x="1762" y="626"/>
                  </a:lnTo>
                  <a:lnTo>
                    <a:pt x="1764" y="628"/>
                  </a:lnTo>
                  <a:lnTo>
                    <a:pt x="1764" y="632"/>
                  </a:lnTo>
                  <a:lnTo>
                    <a:pt x="1760" y="638"/>
                  </a:lnTo>
                  <a:lnTo>
                    <a:pt x="1758" y="644"/>
                  </a:lnTo>
                  <a:lnTo>
                    <a:pt x="1754" y="648"/>
                  </a:lnTo>
                  <a:lnTo>
                    <a:pt x="1754" y="652"/>
                  </a:lnTo>
                  <a:lnTo>
                    <a:pt x="1754" y="654"/>
                  </a:lnTo>
                  <a:lnTo>
                    <a:pt x="1758" y="654"/>
                  </a:lnTo>
                  <a:lnTo>
                    <a:pt x="1760" y="654"/>
                  </a:lnTo>
                  <a:lnTo>
                    <a:pt x="1764" y="654"/>
                  </a:lnTo>
                  <a:lnTo>
                    <a:pt x="1768" y="652"/>
                  </a:lnTo>
                  <a:lnTo>
                    <a:pt x="1770" y="650"/>
                  </a:lnTo>
                  <a:lnTo>
                    <a:pt x="1776" y="644"/>
                  </a:lnTo>
                  <a:lnTo>
                    <a:pt x="1784" y="634"/>
                  </a:lnTo>
                  <a:lnTo>
                    <a:pt x="1790" y="624"/>
                  </a:lnTo>
                  <a:lnTo>
                    <a:pt x="1796" y="616"/>
                  </a:lnTo>
                  <a:lnTo>
                    <a:pt x="1798" y="614"/>
                  </a:lnTo>
                  <a:lnTo>
                    <a:pt x="1792" y="626"/>
                  </a:lnTo>
                  <a:lnTo>
                    <a:pt x="1792" y="638"/>
                  </a:lnTo>
                  <a:lnTo>
                    <a:pt x="1794" y="648"/>
                  </a:lnTo>
                  <a:lnTo>
                    <a:pt x="1796" y="652"/>
                  </a:lnTo>
                  <a:lnTo>
                    <a:pt x="1762" y="676"/>
                  </a:lnTo>
                  <a:lnTo>
                    <a:pt x="1752" y="706"/>
                  </a:lnTo>
                  <a:lnTo>
                    <a:pt x="1714" y="736"/>
                  </a:lnTo>
                  <a:lnTo>
                    <a:pt x="1698" y="776"/>
                  </a:lnTo>
                  <a:lnTo>
                    <a:pt x="1698" y="776"/>
                  </a:lnTo>
                  <a:lnTo>
                    <a:pt x="1696" y="780"/>
                  </a:lnTo>
                  <a:lnTo>
                    <a:pt x="1696" y="784"/>
                  </a:lnTo>
                  <a:lnTo>
                    <a:pt x="1694" y="790"/>
                  </a:lnTo>
                  <a:lnTo>
                    <a:pt x="1696" y="798"/>
                  </a:lnTo>
                  <a:lnTo>
                    <a:pt x="1698" y="806"/>
                  </a:lnTo>
                  <a:lnTo>
                    <a:pt x="1702" y="820"/>
                  </a:lnTo>
                  <a:lnTo>
                    <a:pt x="1708" y="838"/>
                  </a:lnTo>
                  <a:lnTo>
                    <a:pt x="1712" y="854"/>
                  </a:lnTo>
                  <a:lnTo>
                    <a:pt x="1718" y="868"/>
                  </a:lnTo>
                  <a:lnTo>
                    <a:pt x="1718" y="874"/>
                  </a:lnTo>
                  <a:lnTo>
                    <a:pt x="1736" y="848"/>
                  </a:lnTo>
                  <a:lnTo>
                    <a:pt x="1766" y="802"/>
                  </a:lnTo>
                  <a:lnTo>
                    <a:pt x="1782" y="798"/>
                  </a:lnTo>
                  <a:lnTo>
                    <a:pt x="1780" y="794"/>
                  </a:lnTo>
                  <a:lnTo>
                    <a:pt x="1780" y="784"/>
                  </a:lnTo>
                  <a:lnTo>
                    <a:pt x="1782" y="772"/>
                  </a:lnTo>
                  <a:lnTo>
                    <a:pt x="1786" y="758"/>
                  </a:lnTo>
                  <a:lnTo>
                    <a:pt x="1790" y="750"/>
                  </a:lnTo>
                  <a:lnTo>
                    <a:pt x="1792" y="744"/>
                  </a:lnTo>
                  <a:lnTo>
                    <a:pt x="1792" y="740"/>
                  </a:lnTo>
                  <a:lnTo>
                    <a:pt x="1792" y="736"/>
                  </a:lnTo>
                  <a:lnTo>
                    <a:pt x="1792" y="732"/>
                  </a:lnTo>
                  <a:lnTo>
                    <a:pt x="1792" y="730"/>
                  </a:lnTo>
                  <a:lnTo>
                    <a:pt x="1790" y="730"/>
                  </a:lnTo>
                  <a:lnTo>
                    <a:pt x="1790" y="728"/>
                  </a:lnTo>
                  <a:lnTo>
                    <a:pt x="1790" y="726"/>
                  </a:lnTo>
                  <a:lnTo>
                    <a:pt x="1788" y="724"/>
                  </a:lnTo>
                  <a:lnTo>
                    <a:pt x="1786" y="720"/>
                  </a:lnTo>
                  <a:lnTo>
                    <a:pt x="1786" y="716"/>
                  </a:lnTo>
                  <a:lnTo>
                    <a:pt x="1786" y="712"/>
                  </a:lnTo>
                  <a:lnTo>
                    <a:pt x="1790" y="708"/>
                  </a:lnTo>
                  <a:lnTo>
                    <a:pt x="1792" y="704"/>
                  </a:lnTo>
                  <a:lnTo>
                    <a:pt x="1796" y="702"/>
                  </a:lnTo>
                  <a:lnTo>
                    <a:pt x="1802" y="702"/>
                  </a:lnTo>
                  <a:lnTo>
                    <a:pt x="1812" y="700"/>
                  </a:lnTo>
                  <a:lnTo>
                    <a:pt x="1816" y="698"/>
                  </a:lnTo>
                  <a:lnTo>
                    <a:pt x="1818" y="696"/>
                  </a:lnTo>
                  <a:lnTo>
                    <a:pt x="1820" y="692"/>
                  </a:lnTo>
                  <a:lnTo>
                    <a:pt x="1820" y="688"/>
                  </a:lnTo>
                  <a:lnTo>
                    <a:pt x="1820" y="684"/>
                  </a:lnTo>
                  <a:lnTo>
                    <a:pt x="1820" y="680"/>
                  </a:lnTo>
                  <a:lnTo>
                    <a:pt x="1820" y="678"/>
                  </a:lnTo>
                  <a:lnTo>
                    <a:pt x="1822" y="676"/>
                  </a:lnTo>
                  <a:lnTo>
                    <a:pt x="1824" y="676"/>
                  </a:lnTo>
                  <a:lnTo>
                    <a:pt x="1832" y="676"/>
                  </a:lnTo>
                  <a:lnTo>
                    <a:pt x="1838" y="674"/>
                  </a:lnTo>
                  <a:lnTo>
                    <a:pt x="1846" y="670"/>
                  </a:lnTo>
                  <a:lnTo>
                    <a:pt x="1858" y="660"/>
                  </a:lnTo>
                  <a:lnTo>
                    <a:pt x="1862" y="656"/>
                  </a:lnTo>
                  <a:lnTo>
                    <a:pt x="1868" y="654"/>
                  </a:lnTo>
                  <a:lnTo>
                    <a:pt x="1872" y="654"/>
                  </a:lnTo>
                  <a:lnTo>
                    <a:pt x="1876" y="654"/>
                  </a:lnTo>
                  <a:lnTo>
                    <a:pt x="1880" y="656"/>
                  </a:lnTo>
                  <a:lnTo>
                    <a:pt x="1882" y="660"/>
                  </a:lnTo>
                  <a:lnTo>
                    <a:pt x="1884" y="662"/>
                  </a:lnTo>
                  <a:lnTo>
                    <a:pt x="1884" y="664"/>
                  </a:lnTo>
                  <a:lnTo>
                    <a:pt x="1884" y="664"/>
                  </a:lnTo>
                  <a:lnTo>
                    <a:pt x="1906" y="656"/>
                  </a:lnTo>
                  <a:lnTo>
                    <a:pt x="1914" y="642"/>
                  </a:lnTo>
                  <a:lnTo>
                    <a:pt x="1926" y="630"/>
                  </a:lnTo>
                  <a:lnTo>
                    <a:pt x="1944" y="622"/>
                  </a:lnTo>
                  <a:lnTo>
                    <a:pt x="1948" y="610"/>
                  </a:lnTo>
                  <a:lnTo>
                    <a:pt x="1964" y="610"/>
                  </a:lnTo>
                  <a:lnTo>
                    <a:pt x="1966" y="610"/>
                  </a:lnTo>
                  <a:lnTo>
                    <a:pt x="1970" y="610"/>
                  </a:lnTo>
                  <a:lnTo>
                    <a:pt x="1974" y="610"/>
                  </a:lnTo>
                  <a:lnTo>
                    <a:pt x="1978" y="610"/>
                  </a:lnTo>
                  <a:lnTo>
                    <a:pt x="1982" y="612"/>
                  </a:lnTo>
                  <a:lnTo>
                    <a:pt x="1986" y="612"/>
                  </a:lnTo>
                  <a:lnTo>
                    <a:pt x="1988" y="610"/>
                  </a:lnTo>
                  <a:lnTo>
                    <a:pt x="1992" y="608"/>
                  </a:lnTo>
                  <a:lnTo>
                    <a:pt x="1996" y="604"/>
                  </a:lnTo>
                  <a:lnTo>
                    <a:pt x="2000" y="602"/>
                  </a:lnTo>
                  <a:lnTo>
                    <a:pt x="2002" y="598"/>
                  </a:lnTo>
                  <a:lnTo>
                    <a:pt x="2004" y="596"/>
                  </a:lnTo>
                  <a:lnTo>
                    <a:pt x="2006" y="596"/>
                  </a:lnTo>
                  <a:lnTo>
                    <a:pt x="2004" y="592"/>
                  </a:lnTo>
                  <a:lnTo>
                    <a:pt x="1998" y="586"/>
                  </a:lnTo>
                  <a:lnTo>
                    <a:pt x="1990" y="576"/>
                  </a:lnTo>
                  <a:lnTo>
                    <a:pt x="1984" y="568"/>
                  </a:lnTo>
                  <a:lnTo>
                    <a:pt x="1978" y="562"/>
                  </a:lnTo>
                  <a:lnTo>
                    <a:pt x="1974" y="560"/>
                  </a:lnTo>
                  <a:lnTo>
                    <a:pt x="1972" y="556"/>
                  </a:lnTo>
                  <a:lnTo>
                    <a:pt x="1972" y="552"/>
                  </a:lnTo>
                  <a:lnTo>
                    <a:pt x="1972" y="550"/>
                  </a:lnTo>
                  <a:lnTo>
                    <a:pt x="1972" y="546"/>
                  </a:lnTo>
                  <a:lnTo>
                    <a:pt x="1974" y="546"/>
                  </a:lnTo>
                  <a:lnTo>
                    <a:pt x="1978" y="546"/>
                  </a:lnTo>
                  <a:lnTo>
                    <a:pt x="1982" y="546"/>
                  </a:lnTo>
                  <a:lnTo>
                    <a:pt x="1986" y="546"/>
                  </a:lnTo>
                  <a:lnTo>
                    <a:pt x="1988" y="544"/>
                  </a:lnTo>
                  <a:lnTo>
                    <a:pt x="1992" y="542"/>
                  </a:lnTo>
                  <a:lnTo>
                    <a:pt x="1994" y="540"/>
                  </a:lnTo>
                  <a:lnTo>
                    <a:pt x="1994" y="540"/>
                  </a:lnTo>
                  <a:lnTo>
                    <a:pt x="2016" y="518"/>
                  </a:lnTo>
                  <a:lnTo>
                    <a:pt x="2014" y="502"/>
                  </a:lnTo>
                  <a:lnTo>
                    <a:pt x="2024" y="494"/>
                  </a:lnTo>
                  <a:lnTo>
                    <a:pt x="2032" y="512"/>
                  </a:lnTo>
                  <a:lnTo>
                    <a:pt x="2050" y="518"/>
                  </a:lnTo>
                  <a:lnTo>
                    <a:pt x="2054" y="520"/>
                  </a:lnTo>
                  <a:lnTo>
                    <a:pt x="2060" y="526"/>
                  </a:lnTo>
                  <a:lnTo>
                    <a:pt x="2068" y="534"/>
                  </a:lnTo>
                  <a:lnTo>
                    <a:pt x="2076" y="542"/>
                  </a:lnTo>
                  <a:lnTo>
                    <a:pt x="2084" y="548"/>
                  </a:lnTo>
                  <a:lnTo>
                    <a:pt x="2088" y="550"/>
                  </a:lnTo>
                  <a:lnTo>
                    <a:pt x="2090" y="552"/>
                  </a:lnTo>
                  <a:lnTo>
                    <a:pt x="2094" y="550"/>
                  </a:lnTo>
                  <a:lnTo>
                    <a:pt x="2094" y="550"/>
                  </a:lnTo>
                  <a:lnTo>
                    <a:pt x="2096" y="550"/>
                  </a:lnTo>
                  <a:lnTo>
                    <a:pt x="2100" y="524"/>
                  </a:lnTo>
                  <a:lnTo>
                    <a:pt x="2100" y="518"/>
                  </a:lnTo>
                  <a:lnTo>
                    <a:pt x="2102" y="518"/>
                  </a:lnTo>
                  <a:lnTo>
                    <a:pt x="2106" y="518"/>
                  </a:lnTo>
                  <a:lnTo>
                    <a:pt x="2110" y="518"/>
                  </a:lnTo>
                  <a:lnTo>
                    <a:pt x="2116" y="518"/>
                  </a:lnTo>
                  <a:lnTo>
                    <a:pt x="2122" y="516"/>
                  </a:lnTo>
                  <a:lnTo>
                    <a:pt x="2126" y="512"/>
                  </a:lnTo>
                  <a:lnTo>
                    <a:pt x="2130" y="508"/>
                  </a:lnTo>
                  <a:lnTo>
                    <a:pt x="2132" y="500"/>
                  </a:lnTo>
                  <a:lnTo>
                    <a:pt x="2124" y="494"/>
                  </a:lnTo>
                  <a:lnTo>
                    <a:pt x="2114" y="488"/>
                  </a:lnTo>
                  <a:lnTo>
                    <a:pt x="2102" y="482"/>
                  </a:lnTo>
                  <a:lnTo>
                    <a:pt x="2092" y="476"/>
                  </a:lnTo>
                  <a:lnTo>
                    <a:pt x="2088" y="472"/>
                  </a:lnTo>
                  <a:lnTo>
                    <a:pt x="2084" y="472"/>
                  </a:lnTo>
                  <a:lnTo>
                    <a:pt x="2080" y="474"/>
                  </a:lnTo>
                  <a:lnTo>
                    <a:pt x="2078" y="474"/>
                  </a:lnTo>
                  <a:lnTo>
                    <a:pt x="2076" y="478"/>
                  </a:lnTo>
                  <a:lnTo>
                    <a:pt x="2074" y="478"/>
                  </a:lnTo>
                  <a:lnTo>
                    <a:pt x="2074" y="480"/>
                  </a:lnTo>
                  <a:lnTo>
                    <a:pt x="2066" y="464"/>
                  </a:lnTo>
                  <a:lnTo>
                    <a:pt x="2054" y="446"/>
                  </a:lnTo>
                  <a:lnTo>
                    <a:pt x="2040" y="432"/>
                  </a:lnTo>
                  <a:lnTo>
                    <a:pt x="2024" y="420"/>
                  </a:lnTo>
                  <a:lnTo>
                    <a:pt x="2010" y="412"/>
                  </a:lnTo>
                  <a:lnTo>
                    <a:pt x="1998" y="408"/>
                  </a:lnTo>
                  <a:lnTo>
                    <a:pt x="1994" y="406"/>
                  </a:lnTo>
                  <a:lnTo>
                    <a:pt x="1960" y="376"/>
                  </a:lnTo>
                  <a:lnTo>
                    <a:pt x="1954" y="376"/>
                  </a:lnTo>
                  <a:lnTo>
                    <a:pt x="1942" y="376"/>
                  </a:lnTo>
                  <a:lnTo>
                    <a:pt x="1930" y="374"/>
                  </a:lnTo>
                  <a:lnTo>
                    <a:pt x="1922" y="372"/>
                  </a:lnTo>
                  <a:lnTo>
                    <a:pt x="1920" y="370"/>
                  </a:lnTo>
                  <a:lnTo>
                    <a:pt x="1916" y="366"/>
                  </a:lnTo>
                  <a:lnTo>
                    <a:pt x="1910" y="366"/>
                  </a:lnTo>
                  <a:lnTo>
                    <a:pt x="1906" y="364"/>
                  </a:lnTo>
                  <a:lnTo>
                    <a:pt x="1902" y="364"/>
                  </a:lnTo>
                  <a:lnTo>
                    <a:pt x="1902" y="364"/>
                  </a:lnTo>
                  <a:lnTo>
                    <a:pt x="1900" y="388"/>
                  </a:lnTo>
                  <a:lnTo>
                    <a:pt x="1900" y="406"/>
                  </a:lnTo>
                  <a:lnTo>
                    <a:pt x="1896" y="414"/>
                  </a:lnTo>
                  <a:lnTo>
                    <a:pt x="1884" y="416"/>
                  </a:lnTo>
                  <a:lnTo>
                    <a:pt x="1884" y="408"/>
                  </a:lnTo>
                  <a:lnTo>
                    <a:pt x="1866" y="386"/>
                  </a:lnTo>
                  <a:lnTo>
                    <a:pt x="1880" y="376"/>
                  </a:lnTo>
                  <a:lnTo>
                    <a:pt x="1880" y="370"/>
                  </a:lnTo>
                  <a:lnTo>
                    <a:pt x="1842" y="386"/>
                  </a:lnTo>
                  <a:lnTo>
                    <a:pt x="1834" y="382"/>
                  </a:lnTo>
                  <a:lnTo>
                    <a:pt x="1790" y="378"/>
                  </a:lnTo>
                  <a:lnTo>
                    <a:pt x="1774" y="398"/>
                  </a:lnTo>
                  <a:lnTo>
                    <a:pt x="1762" y="380"/>
                  </a:lnTo>
                  <a:lnTo>
                    <a:pt x="1762" y="378"/>
                  </a:lnTo>
                  <a:lnTo>
                    <a:pt x="1764" y="370"/>
                  </a:lnTo>
                  <a:lnTo>
                    <a:pt x="1762" y="358"/>
                  </a:lnTo>
                  <a:lnTo>
                    <a:pt x="1758" y="342"/>
                  </a:lnTo>
                  <a:lnTo>
                    <a:pt x="1748" y="332"/>
                  </a:lnTo>
                  <a:lnTo>
                    <a:pt x="1734" y="326"/>
                  </a:lnTo>
                  <a:lnTo>
                    <a:pt x="1722" y="326"/>
                  </a:lnTo>
                  <a:lnTo>
                    <a:pt x="1712" y="326"/>
                  </a:lnTo>
                  <a:lnTo>
                    <a:pt x="1710" y="328"/>
                  </a:lnTo>
                  <a:lnTo>
                    <a:pt x="1704" y="328"/>
                  </a:lnTo>
                  <a:lnTo>
                    <a:pt x="1690" y="330"/>
                  </a:lnTo>
                  <a:lnTo>
                    <a:pt x="1676" y="330"/>
                  </a:lnTo>
                  <a:lnTo>
                    <a:pt x="1664" y="328"/>
                  </a:lnTo>
                  <a:lnTo>
                    <a:pt x="1660" y="324"/>
                  </a:lnTo>
                  <a:lnTo>
                    <a:pt x="1654" y="322"/>
                  </a:lnTo>
                  <a:lnTo>
                    <a:pt x="1650" y="322"/>
                  </a:lnTo>
                  <a:lnTo>
                    <a:pt x="1648" y="324"/>
                  </a:lnTo>
                  <a:lnTo>
                    <a:pt x="1646" y="324"/>
                  </a:lnTo>
                  <a:lnTo>
                    <a:pt x="1646" y="314"/>
                  </a:lnTo>
                  <a:lnTo>
                    <a:pt x="1638" y="310"/>
                  </a:lnTo>
                  <a:lnTo>
                    <a:pt x="1640" y="308"/>
                  </a:lnTo>
                  <a:lnTo>
                    <a:pt x="1640" y="304"/>
                  </a:lnTo>
                  <a:lnTo>
                    <a:pt x="1638" y="298"/>
                  </a:lnTo>
                  <a:lnTo>
                    <a:pt x="1636" y="290"/>
                  </a:lnTo>
                  <a:lnTo>
                    <a:pt x="1634" y="282"/>
                  </a:lnTo>
                  <a:lnTo>
                    <a:pt x="1630" y="278"/>
                  </a:lnTo>
                  <a:lnTo>
                    <a:pt x="1626" y="276"/>
                  </a:lnTo>
                  <a:lnTo>
                    <a:pt x="1622" y="276"/>
                  </a:lnTo>
                  <a:lnTo>
                    <a:pt x="1618" y="278"/>
                  </a:lnTo>
                  <a:lnTo>
                    <a:pt x="1614" y="280"/>
                  </a:lnTo>
                  <a:lnTo>
                    <a:pt x="1610" y="282"/>
                  </a:lnTo>
                  <a:lnTo>
                    <a:pt x="1606" y="286"/>
                  </a:lnTo>
                  <a:lnTo>
                    <a:pt x="1604" y="288"/>
                  </a:lnTo>
                  <a:lnTo>
                    <a:pt x="1604" y="288"/>
                  </a:lnTo>
                  <a:lnTo>
                    <a:pt x="1602" y="288"/>
                  </a:lnTo>
                  <a:lnTo>
                    <a:pt x="1600" y="288"/>
                  </a:lnTo>
                  <a:lnTo>
                    <a:pt x="1598" y="290"/>
                  </a:lnTo>
                  <a:lnTo>
                    <a:pt x="1596" y="288"/>
                  </a:lnTo>
                  <a:lnTo>
                    <a:pt x="1594" y="288"/>
                  </a:lnTo>
                  <a:lnTo>
                    <a:pt x="1592" y="286"/>
                  </a:lnTo>
                  <a:lnTo>
                    <a:pt x="1592" y="282"/>
                  </a:lnTo>
                  <a:lnTo>
                    <a:pt x="1592" y="280"/>
                  </a:lnTo>
                  <a:lnTo>
                    <a:pt x="1592" y="276"/>
                  </a:lnTo>
                  <a:lnTo>
                    <a:pt x="1590" y="272"/>
                  </a:lnTo>
                  <a:lnTo>
                    <a:pt x="1588" y="270"/>
                  </a:lnTo>
                  <a:lnTo>
                    <a:pt x="1584" y="268"/>
                  </a:lnTo>
                  <a:lnTo>
                    <a:pt x="1578" y="268"/>
                  </a:lnTo>
                  <a:lnTo>
                    <a:pt x="1566" y="266"/>
                  </a:lnTo>
                  <a:lnTo>
                    <a:pt x="1552" y="264"/>
                  </a:lnTo>
                  <a:lnTo>
                    <a:pt x="1538" y="260"/>
                  </a:lnTo>
                  <a:lnTo>
                    <a:pt x="1528" y="256"/>
                  </a:lnTo>
                  <a:lnTo>
                    <a:pt x="1524" y="256"/>
                  </a:lnTo>
                  <a:lnTo>
                    <a:pt x="1528" y="260"/>
                  </a:lnTo>
                  <a:lnTo>
                    <a:pt x="1526" y="264"/>
                  </a:lnTo>
                  <a:lnTo>
                    <a:pt x="1524" y="268"/>
                  </a:lnTo>
                  <a:lnTo>
                    <a:pt x="1518" y="270"/>
                  </a:lnTo>
                  <a:lnTo>
                    <a:pt x="1512" y="272"/>
                  </a:lnTo>
                  <a:lnTo>
                    <a:pt x="1504" y="276"/>
                  </a:lnTo>
                  <a:lnTo>
                    <a:pt x="1502" y="286"/>
                  </a:lnTo>
                  <a:lnTo>
                    <a:pt x="1502" y="296"/>
                  </a:lnTo>
                  <a:lnTo>
                    <a:pt x="1502" y="306"/>
                  </a:lnTo>
                  <a:lnTo>
                    <a:pt x="1502" y="310"/>
                  </a:lnTo>
                  <a:lnTo>
                    <a:pt x="1494" y="312"/>
                  </a:lnTo>
                  <a:lnTo>
                    <a:pt x="1482" y="318"/>
                  </a:lnTo>
                  <a:lnTo>
                    <a:pt x="1460" y="304"/>
                  </a:lnTo>
                  <a:lnTo>
                    <a:pt x="1452" y="310"/>
                  </a:lnTo>
                  <a:lnTo>
                    <a:pt x="1438" y="310"/>
                  </a:lnTo>
                  <a:lnTo>
                    <a:pt x="1422" y="294"/>
                  </a:lnTo>
                  <a:lnTo>
                    <a:pt x="1422" y="294"/>
                  </a:lnTo>
                  <a:lnTo>
                    <a:pt x="1420" y="296"/>
                  </a:lnTo>
                  <a:lnTo>
                    <a:pt x="1418" y="300"/>
                  </a:lnTo>
                  <a:lnTo>
                    <a:pt x="1416" y="304"/>
                  </a:lnTo>
                  <a:lnTo>
                    <a:pt x="1412" y="308"/>
                  </a:lnTo>
                  <a:lnTo>
                    <a:pt x="1410" y="312"/>
                  </a:lnTo>
                  <a:lnTo>
                    <a:pt x="1410" y="316"/>
                  </a:lnTo>
                  <a:lnTo>
                    <a:pt x="1408" y="320"/>
                  </a:lnTo>
                  <a:lnTo>
                    <a:pt x="1404" y="324"/>
                  </a:lnTo>
                  <a:lnTo>
                    <a:pt x="1402" y="328"/>
                  </a:lnTo>
                  <a:lnTo>
                    <a:pt x="1398" y="330"/>
                  </a:lnTo>
                  <a:lnTo>
                    <a:pt x="1396" y="334"/>
                  </a:lnTo>
                  <a:lnTo>
                    <a:pt x="1396" y="334"/>
                  </a:lnTo>
                  <a:lnTo>
                    <a:pt x="1392" y="320"/>
                  </a:lnTo>
                  <a:lnTo>
                    <a:pt x="1384" y="304"/>
                  </a:lnTo>
                  <a:lnTo>
                    <a:pt x="1384" y="274"/>
                  </a:lnTo>
                  <a:lnTo>
                    <a:pt x="1388" y="254"/>
                  </a:lnTo>
                  <a:lnTo>
                    <a:pt x="1386" y="248"/>
                  </a:lnTo>
                  <a:lnTo>
                    <a:pt x="1384" y="246"/>
                  </a:lnTo>
                  <a:lnTo>
                    <a:pt x="1382" y="244"/>
                  </a:lnTo>
                  <a:lnTo>
                    <a:pt x="1378" y="242"/>
                  </a:lnTo>
                  <a:lnTo>
                    <a:pt x="1374" y="242"/>
                  </a:lnTo>
                  <a:lnTo>
                    <a:pt x="1372" y="244"/>
                  </a:lnTo>
                  <a:lnTo>
                    <a:pt x="1370" y="244"/>
                  </a:lnTo>
                  <a:lnTo>
                    <a:pt x="1368" y="244"/>
                  </a:lnTo>
                  <a:lnTo>
                    <a:pt x="1368" y="244"/>
                  </a:lnTo>
                  <a:lnTo>
                    <a:pt x="1366" y="240"/>
                  </a:lnTo>
                  <a:lnTo>
                    <a:pt x="1362" y="238"/>
                  </a:lnTo>
                  <a:lnTo>
                    <a:pt x="1356" y="234"/>
                  </a:lnTo>
                  <a:lnTo>
                    <a:pt x="1348" y="232"/>
                  </a:lnTo>
                  <a:lnTo>
                    <a:pt x="1338" y="230"/>
                  </a:lnTo>
                  <a:lnTo>
                    <a:pt x="1332" y="230"/>
                  </a:lnTo>
                  <a:lnTo>
                    <a:pt x="1326" y="228"/>
                  </a:lnTo>
                  <a:lnTo>
                    <a:pt x="1322" y="228"/>
                  </a:lnTo>
                  <a:lnTo>
                    <a:pt x="1320" y="230"/>
                  </a:lnTo>
                  <a:lnTo>
                    <a:pt x="1316" y="232"/>
                  </a:lnTo>
                  <a:lnTo>
                    <a:pt x="1312" y="234"/>
                  </a:lnTo>
                  <a:lnTo>
                    <a:pt x="1308" y="238"/>
                  </a:lnTo>
                  <a:lnTo>
                    <a:pt x="1296" y="242"/>
                  </a:lnTo>
                  <a:lnTo>
                    <a:pt x="1284" y="240"/>
                  </a:lnTo>
                  <a:lnTo>
                    <a:pt x="1272" y="238"/>
                  </a:lnTo>
                  <a:lnTo>
                    <a:pt x="1262" y="236"/>
                  </a:lnTo>
                  <a:lnTo>
                    <a:pt x="1258" y="234"/>
                  </a:lnTo>
                  <a:lnTo>
                    <a:pt x="1224" y="216"/>
                  </a:lnTo>
                  <a:lnTo>
                    <a:pt x="1210" y="216"/>
                  </a:lnTo>
                  <a:lnTo>
                    <a:pt x="1194" y="214"/>
                  </a:lnTo>
                  <a:lnTo>
                    <a:pt x="1182" y="208"/>
                  </a:lnTo>
                  <a:lnTo>
                    <a:pt x="1172" y="204"/>
                  </a:lnTo>
                  <a:lnTo>
                    <a:pt x="1168" y="202"/>
                  </a:lnTo>
                  <a:lnTo>
                    <a:pt x="1160" y="196"/>
                  </a:lnTo>
                  <a:lnTo>
                    <a:pt x="1156" y="190"/>
                  </a:lnTo>
                  <a:lnTo>
                    <a:pt x="1164" y="186"/>
                  </a:lnTo>
                  <a:lnTo>
                    <a:pt x="1166" y="184"/>
                  </a:lnTo>
                  <a:lnTo>
                    <a:pt x="1166" y="182"/>
                  </a:lnTo>
                  <a:lnTo>
                    <a:pt x="1166" y="178"/>
                  </a:lnTo>
                  <a:lnTo>
                    <a:pt x="1164" y="172"/>
                  </a:lnTo>
                  <a:lnTo>
                    <a:pt x="1160" y="170"/>
                  </a:lnTo>
                  <a:lnTo>
                    <a:pt x="1158" y="168"/>
                  </a:lnTo>
                  <a:lnTo>
                    <a:pt x="1156" y="168"/>
                  </a:lnTo>
                  <a:lnTo>
                    <a:pt x="1152" y="170"/>
                  </a:lnTo>
                  <a:lnTo>
                    <a:pt x="1150" y="170"/>
                  </a:lnTo>
                  <a:lnTo>
                    <a:pt x="1148" y="172"/>
                  </a:lnTo>
                  <a:lnTo>
                    <a:pt x="1148" y="172"/>
                  </a:lnTo>
                  <a:lnTo>
                    <a:pt x="1146" y="174"/>
                  </a:lnTo>
                  <a:lnTo>
                    <a:pt x="1144" y="176"/>
                  </a:lnTo>
                  <a:lnTo>
                    <a:pt x="1142" y="180"/>
                  </a:lnTo>
                  <a:lnTo>
                    <a:pt x="1140" y="184"/>
                  </a:lnTo>
                  <a:lnTo>
                    <a:pt x="1136" y="190"/>
                  </a:lnTo>
                  <a:lnTo>
                    <a:pt x="1132" y="194"/>
                  </a:lnTo>
                  <a:lnTo>
                    <a:pt x="1128" y="198"/>
                  </a:lnTo>
                  <a:lnTo>
                    <a:pt x="1126" y="200"/>
                  </a:lnTo>
                  <a:lnTo>
                    <a:pt x="1120" y="202"/>
                  </a:lnTo>
                  <a:lnTo>
                    <a:pt x="1116" y="206"/>
                  </a:lnTo>
                  <a:lnTo>
                    <a:pt x="1112" y="210"/>
                  </a:lnTo>
                  <a:lnTo>
                    <a:pt x="1110" y="216"/>
                  </a:lnTo>
                  <a:lnTo>
                    <a:pt x="1108" y="220"/>
                  </a:lnTo>
                  <a:lnTo>
                    <a:pt x="1106" y="222"/>
                  </a:lnTo>
                  <a:lnTo>
                    <a:pt x="1104" y="224"/>
                  </a:lnTo>
                  <a:lnTo>
                    <a:pt x="1096" y="224"/>
                  </a:lnTo>
                  <a:lnTo>
                    <a:pt x="1092" y="204"/>
                  </a:lnTo>
                  <a:lnTo>
                    <a:pt x="1084" y="194"/>
                  </a:lnTo>
                  <a:lnTo>
                    <a:pt x="1108" y="192"/>
                  </a:lnTo>
                  <a:lnTo>
                    <a:pt x="1134" y="160"/>
                  </a:lnTo>
                  <a:lnTo>
                    <a:pt x="1150" y="144"/>
                  </a:lnTo>
                  <a:lnTo>
                    <a:pt x="1158" y="130"/>
                  </a:lnTo>
                  <a:lnTo>
                    <a:pt x="1162" y="122"/>
                  </a:lnTo>
                  <a:lnTo>
                    <a:pt x="1164" y="120"/>
                  </a:lnTo>
                  <a:lnTo>
                    <a:pt x="1164" y="96"/>
                  </a:lnTo>
                  <a:lnTo>
                    <a:pt x="1166" y="78"/>
                  </a:lnTo>
                  <a:lnTo>
                    <a:pt x="1160" y="64"/>
                  </a:lnTo>
                  <a:lnTo>
                    <a:pt x="1148" y="54"/>
                  </a:lnTo>
                  <a:lnTo>
                    <a:pt x="1134" y="52"/>
                  </a:lnTo>
                  <a:lnTo>
                    <a:pt x="1122" y="56"/>
                  </a:lnTo>
                  <a:lnTo>
                    <a:pt x="1108" y="64"/>
                  </a:lnTo>
                  <a:lnTo>
                    <a:pt x="1098" y="68"/>
                  </a:lnTo>
                  <a:lnTo>
                    <a:pt x="1090" y="70"/>
                  </a:lnTo>
                  <a:lnTo>
                    <a:pt x="1084" y="70"/>
                  </a:lnTo>
                  <a:lnTo>
                    <a:pt x="1080" y="70"/>
                  </a:lnTo>
                  <a:lnTo>
                    <a:pt x="1080" y="70"/>
                  </a:lnTo>
                  <a:lnTo>
                    <a:pt x="1078" y="52"/>
                  </a:lnTo>
                  <a:lnTo>
                    <a:pt x="1070" y="46"/>
                  </a:lnTo>
                  <a:lnTo>
                    <a:pt x="1080" y="20"/>
                  </a:lnTo>
                  <a:lnTo>
                    <a:pt x="1082" y="20"/>
                  </a:lnTo>
                  <a:lnTo>
                    <a:pt x="1084" y="18"/>
                  </a:lnTo>
                  <a:lnTo>
                    <a:pt x="1086" y="18"/>
                  </a:lnTo>
                  <a:lnTo>
                    <a:pt x="1088" y="16"/>
                  </a:lnTo>
                  <a:lnTo>
                    <a:pt x="1088" y="14"/>
                  </a:lnTo>
                  <a:lnTo>
                    <a:pt x="1088" y="10"/>
                  </a:lnTo>
                  <a:lnTo>
                    <a:pt x="1086" y="8"/>
                  </a:lnTo>
                  <a:lnTo>
                    <a:pt x="1080" y="4"/>
                  </a:lnTo>
                  <a:lnTo>
                    <a:pt x="1068" y="0"/>
                  </a:lnTo>
                  <a:lnTo>
                    <a:pt x="1056" y="4"/>
                  </a:lnTo>
                  <a:lnTo>
                    <a:pt x="1048" y="10"/>
                  </a:lnTo>
                  <a:lnTo>
                    <a:pt x="1042" y="16"/>
                  </a:lnTo>
                  <a:lnTo>
                    <a:pt x="1038" y="22"/>
                  </a:lnTo>
                  <a:lnTo>
                    <a:pt x="1030" y="32"/>
                  </a:lnTo>
                  <a:lnTo>
                    <a:pt x="1022" y="42"/>
                  </a:lnTo>
                  <a:lnTo>
                    <a:pt x="1016" y="50"/>
                  </a:lnTo>
                  <a:lnTo>
                    <a:pt x="1012" y="54"/>
                  </a:lnTo>
                  <a:lnTo>
                    <a:pt x="1016" y="62"/>
                  </a:lnTo>
                  <a:lnTo>
                    <a:pt x="1008" y="76"/>
                  </a:lnTo>
                  <a:lnTo>
                    <a:pt x="990" y="68"/>
                  </a:lnTo>
                  <a:lnTo>
                    <a:pt x="988" y="68"/>
                  </a:lnTo>
                  <a:lnTo>
                    <a:pt x="986" y="68"/>
                  </a:lnTo>
                  <a:lnTo>
                    <a:pt x="986" y="68"/>
                  </a:lnTo>
                  <a:lnTo>
                    <a:pt x="986" y="70"/>
                  </a:lnTo>
                  <a:lnTo>
                    <a:pt x="988" y="72"/>
                  </a:lnTo>
                  <a:lnTo>
                    <a:pt x="990" y="74"/>
                  </a:lnTo>
                  <a:lnTo>
                    <a:pt x="992" y="76"/>
                  </a:lnTo>
                  <a:lnTo>
                    <a:pt x="992" y="78"/>
                  </a:lnTo>
                  <a:lnTo>
                    <a:pt x="994" y="78"/>
                  </a:lnTo>
                  <a:lnTo>
                    <a:pt x="1020" y="98"/>
                  </a:lnTo>
                  <a:lnTo>
                    <a:pt x="1020" y="100"/>
                  </a:lnTo>
                  <a:lnTo>
                    <a:pt x="1020" y="102"/>
                  </a:lnTo>
                  <a:lnTo>
                    <a:pt x="1020" y="108"/>
                  </a:lnTo>
                  <a:lnTo>
                    <a:pt x="1020" y="114"/>
                  </a:lnTo>
                  <a:lnTo>
                    <a:pt x="1020" y="122"/>
                  </a:lnTo>
                  <a:lnTo>
                    <a:pt x="1018" y="126"/>
                  </a:lnTo>
                  <a:lnTo>
                    <a:pt x="1014" y="130"/>
                  </a:lnTo>
                  <a:lnTo>
                    <a:pt x="1010" y="128"/>
                  </a:lnTo>
                  <a:lnTo>
                    <a:pt x="1006" y="126"/>
                  </a:lnTo>
                  <a:lnTo>
                    <a:pt x="1002" y="120"/>
                  </a:lnTo>
                  <a:lnTo>
                    <a:pt x="998" y="112"/>
                  </a:lnTo>
                  <a:lnTo>
                    <a:pt x="992" y="100"/>
                  </a:lnTo>
                  <a:lnTo>
                    <a:pt x="980" y="92"/>
                  </a:lnTo>
                  <a:lnTo>
                    <a:pt x="966" y="90"/>
                  </a:lnTo>
                  <a:lnTo>
                    <a:pt x="952" y="92"/>
                  </a:lnTo>
                  <a:lnTo>
                    <a:pt x="944" y="92"/>
                  </a:lnTo>
                  <a:lnTo>
                    <a:pt x="940" y="92"/>
                  </a:lnTo>
                  <a:lnTo>
                    <a:pt x="936" y="92"/>
                  </a:lnTo>
                  <a:lnTo>
                    <a:pt x="932" y="90"/>
                  </a:lnTo>
                  <a:lnTo>
                    <a:pt x="930" y="88"/>
                  </a:lnTo>
                  <a:lnTo>
                    <a:pt x="930" y="86"/>
                  </a:lnTo>
                  <a:lnTo>
                    <a:pt x="930" y="84"/>
                  </a:lnTo>
                  <a:lnTo>
                    <a:pt x="930" y="84"/>
                  </a:lnTo>
                  <a:lnTo>
                    <a:pt x="928" y="84"/>
                  </a:lnTo>
                  <a:lnTo>
                    <a:pt x="924" y="86"/>
                  </a:lnTo>
                  <a:lnTo>
                    <a:pt x="920" y="88"/>
                  </a:lnTo>
                  <a:lnTo>
                    <a:pt x="914" y="92"/>
                  </a:lnTo>
                  <a:lnTo>
                    <a:pt x="910" y="94"/>
                  </a:lnTo>
                  <a:lnTo>
                    <a:pt x="906" y="98"/>
                  </a:lnTo>
                  <a:lnTo>
                    <a:pt x="902" y="100"/>
                  </a:lnTo>
                  <a:lnTo>
                    <a:pt x="898" y="104"/>
                  </a:lnTo>
                  <a:lnTo>
                    <a:pt x="892" y="110"/>
                  </a:lnTo>
                  <a:lnTo>
                    <a:pt x="884" y="114"/>
                  </a:lnTo>
                  <a:lnTo>
                    <a:pt x="872" y="116"/>
                  </a:lnTo>
                  <a:lnTo>
                    <a:pt x="864" y="122"/>
                  </a:lnTo>
                  <a:lnTo>
                    <a:pt x="856" y="132"/>
                  </a:lnTo>
                  <a:lnTo>
                    <a:pt x="850" y="146"/>
                  </a:lnTo>
                  <a:lnTo>
                    <a:pt x="846" y="158"/>
                  </a:lnTo>
                  <a:lnTo>
                    <a:pt x="844" y="162"/>
                  </a:lnTo>
                  <a:lnTo>
                    <a:pt x="842" y="168"/>
                  </a:lnTo>
                  <a:lnTo>
                    <a:pt x="836" y="172"/>
                  </a:lnTo>
                  <a:lnTo>
                    <a:pt x="830" y="176"/>
                  </a:lnTo>
                  <a:lnTo>
                    <a:pt x="826" y="180"/>
                  </a:lnTo>
                  <a:lnTo>
                    <a:pt x="822" y="182"/>
                  </a:lnTo>
                  <a:lnTo>
                    <a:pt x="818" y="184"/>
                  </a:lnTo>
                  <a:lnTo>
                    <a:pt x="818" y="188"/>
                  </a:lnTo>
                  <a:lnTo>
                    <a:pt x="820" y="190"/>
                  </a:lnTo>
                  <a:lnTo>
                    <a:pt x="822" y="192"/>
                  </a:lnTo>
                  <a:lnTo>
                    <a:pt x="822" y="196"/>
                  </a:lnTo>
                  <a:lnTo>
                    <a:pt x="818" y="202"/>
                  </a:lnTo>
                  <a:lnTo>
                    <a:pt x="804" y="208"/>
                  </a:lnTo>
                  <a:lnTo>
                    <a:pt x="782" y="214"/>
                  </a:lnTo>
                  <a:lnTo>
                    <a:pt x="772" y="220"/>
                  </a:lnTo>
                  <a:lnTo>
                    <a:pt x="768" y="232"/>
                  </a:lnTo>
                  <a:lnTo>
                    <a:pt x="764" y="244"/>
                  </a:lnTo>
                  <a:lnTo>
                    <a:pt x="766" y="256"/>
                  </a:lnTo>
                  <a:lnTo>
                    <a:pt x="766" y="266"/>
                  </a:lnTo>
                  <a:lnTo>
                    <a:pt x="766" y="272"/>
                  </a:lnTo>
                  <a:lnTo>
                    <a:pt x="768" y="276"/>
                  </a:lnTo>
                  <a:lnTo>
                    <a:pt x="772" y="276"/>
                  </a:lnTo>
                  <a:lnTo>
                    <a:pt x="776" y="278"/>
                  </a:lnTo>
                  <a:lnTo>
                    <a:pt x="782" y="278"/>
                  </a:lnTo>
                  <a:lnTo>
                    <a:pt x="784" y="278"/>
                  </a:lnTo>
                  <a:lnTo>
                    <a:pt x="786" y="278"/>
                  </a:lnTo>
                  <a:lnTo>
                    <a:pt x="786" y="282"/>
                  </a:lnTo>
                  <a:lnTo>
                    <a:pt x="788" y="284"/>
                  </a:lnTo>
                  <a:lnTo>
                    <a:pt x="792" y="288"/>
                  </a:lnTo>
                  <a:lnTo>
                    <a:pt x="796" y="292"/>
                  </a:lnTo>
                  <a:lnTo>
                    <a:pt x="800" y="294"/>
                  </a:lnTo>
                  <a:lnTo>
                    <a:pt x="802" y="296"/>
                  </a:lnTo>
                  <a:lnTo>
                    <a:pt x="804" y="298"/>
                  </a:lnTo>
                  <a:lnTo>
                    <a:pt x="804" y="344"/>
                  </a:lnTo>
                  <a:lnTo>
                    <a:pt x="800" y="352"/>
                  </a:lnTo>
                  <a:lnTo>
                    <a:pt x="800" y="358"/>
                  </a:lnTo>
                  <a:lnTo>
                    <a:pt x="800" y="364"/>
                  </a:lnTo>
                  <a:lnTo>
                    <a:pt x="802" y="368"/>
                  </a:lnTo>
                  <a:lnTo>
                    <a:pt x="806" y="372"/>
                  </a:lnTo>
                  <a:lnTo>
                    <a:pt x="808" y="374"/>
                  </a:lnTo>
                  <a:lnTo>
                    <a:pt x="810" y="376"/>
                  </a:lnTo>
                  <a:lnTo>
                    <a:pt x="812" y="376"/>
                  </a:lnTo>
                  <a:lnTo>
                    <a:pt x="812" y="382"/>
                  </a:lnTo>
                  <a:lnTo>
                    <a:pt x="800" y="380"/>
                  </a:lnTo>
                  <a:lnTo>
                    <a:pt x="796" y="378"/>
                  </a:lnTo>
                  <a:lnTo>
                    <a:pt x="792" y="374"/>
                  </a:lnTo>
                  <a:lnTo>
                    <a:pt x="788" y="370"/>
                  </a:lnTo>
                  <a:lnTo>
                    <a:pt x="784" y="366"/>
                  </a:lnTo>
                  <a:lnTo>
                    <a:pt x="782" y="360"/>
                  </a:lnTo>
                  <a:lnTo>
                    <a:pt x="782" y="356"/>
                  </a:lnTo>
                  <a:lnTo>
                    <a:pt x="782" y="352"/>
                  </a:lnTo>
                  <a:lnTo>
                    <a:pt x="784" y="348"/>
                  </a:lnTo>
                  <a:lnTo>
                    <a:pt x="784" y="344"/>
                  </a:lnTo>
                  <a:lnTo>
                    <a:pt x="782" y="340"/>
                  </a:lnTo>
                  <a:lnTo>
                    <a:pt x="778" y="338"/>
                  </a:lnTo>
                  <a:lnTo>
                    <a:pt x="776" y="338"/>
                  </a:lnTo>
                  <a:lnTo>
                    <a:pt x="776" y="336"/>
                  </a:lnTo>
                  <a:lnTo>
                    <a:pt x="776" y="334"/>
                  </a:lnTo>
                  <a:lnTo>
                    <a:pt x="778" y="332"/>
                  </a:lnTo>
                  <a:lnTo>
                    <a:pt x="782" y="326"/>
                  </a:lnTo>
                  <a:lnTo>
                    <a:pt x="784" y="322"/>
                  </a:lnTo>
                  <a:lnTo>
                    <a:pt x="788" y="316"/>
                  </a:lnTo>
                  <a:lnTo>
                    <a:pt x="790" y="308"/>
                  </a:lnTo>
                  <a:lnTo>
                    <a:pt x="790" y="304"/>
                  </a:lnTo>
                  <a:lnTo>
                    <a:pt x="788" y="300"/>
                  </a:lnTo>
                  <a:lnTo>
                    <a:pt x="788" y="298"/>
                  </a:lnTo>
                  <a:lnTo>
                    <a:pt x="786" y="298"/>
                  </a:lnTo>
                  <a:lnTo>
                    <a:pt x="782" y="298"/>
                  </a:lnTo>
                  <a:lnTo>
                    <a:pt x="778" y="298"/>
                  </a:lnTo>
                  <a:lnTo>
                    <a:pt x="774" y="298"/>
                  </a:lnTo>
                  <a:lnTo>
                    <a:pt x="768" y="296"/>
                  </a:lnTo>
                  <a:lnTo>
                    <a:pt x="766" y="294"/>
                  </a:lnTo>
                  <a:lnTo>
                    <a:pt x="764" y="292"/>
                  </a:lnTo>
                  <a:lnTo>
                    <a:pt x="762" y="290"/>
                  </a:lnTo>
                  <a:lnTo>
                    <a:pt x="762" y="290"/>
                  </a:lnTo>
                  <a:lnTo>
                    <a:pt x="758" y="290"/>
                  </a:lnTo>
                  <a:lnTo>
                    <a:pt x="754" y="290"/>
                  </a:lnTo>
                  <a:lnTo>
                    <a:pt x="750" y="288"/>
                  </a:lnTo>
                  <a:lnTo>
                    <a:pt x="744" y="286"/>
                  </a:lnTo>
                  <a:lnTo>
                    <a:pt x="738" y="284"/>
                  </a:lnTo>
                  <a:lnTo>
                    <a:pt x="732" y="280"/>
                  </a:lnTo>
                  <a:lnTo>
                    <a:pt x="728" y="276"/>
                  </a:lnTo>
                  <a:lnTo>
                    <a:pt x="726" y="276"/>
                  </a:lnTo>
                  <a:lnTo>
                    <a:pt x="724" y="274"/>
                  </a:lnTo>
                  <a:lnTo>
                    <a:pt x="722" y="276"/>
                  </a:lnTo>
                  <a:lnTo>
                    <a:pt x="720" y="278"/>
                  </a:lnTo>
                  <a:lnTo>
                    <a:pt x="718" y="280"/>
                  </a:lnTo>
                  <a:lnTo>
                    <a:pt x="718" y="282"/>
                  </a:lnTo>
                  <a:lnTo>
                    <a:pt x="716" y="282"/>
                  </a:lnTo>
                  <a:lnTo>
                    <a:pt x="712" y="278"/>
                  </a:lnTo>
                  <a:lnTo>
                    <a:pt x="710" y="270"/>
                  </a:lnTo>
                  <a:lnTo>
                    <a:pt x="710" y="260"/>
                  </a:lnTo>
                  <a:lnTo>
                    <a:pt x="710" y="250"/>
                  </a:lnTo>
                  <a:lnTo>
                    <a:pt x="708" y="246"/>
                  </a:lnTo>
                  <a:lnTo>
                    <a:pt x="706" y="244"/>
                  </a:lnTo>
                  <a:lnTo>
                    <a:pt x="704" y="244"/>
                  </a:lnTo>
                  <a:lnTo>
                    <a:pt x="700" y="242"/>
                  </a:lnTo>
                  <a:lnTo>
                    <a:pt x="696" y="242"/>
                  </a:lnTo>
                  <a:lnTo>
                    <a:pt x="694" y="244"/>
                  </a:lnTo>
                  <a:lnTo>
                    <a:pt x="692" y="244"/>
                  </a:lnTo>
                  <a:lnTo>
                    <a:pt x="690" y="244"/>
                  </a:lnTo>
                  <a:lnTo>
                    <a:pt x="688" y="246"/>
                  </a:lnTo>
                  <a:lnTo>
                    <a:pt x="684" y="248"/>
                  </a:lnTo>
                  <a:lnTo>
                    <a:pt x="684" y="250"/>
                  </a:lnTo>
                  <a:lnTo>
                    <a:pt x="684" y="254"/>
                  </a:lnTo>
                  <a:lnTo>
                    <a:pt x="684" y="258"/>
                  </a:lnTo>
                  <a:lnTo>
                    <a:pt x="686" y="262"/>
                  </a:lnTo>
                  <a:lnTo>
                    <a:pt x="686" y="266"/>
                  </a:lnTo>
                  <a:lnTo>
                    <a:pt x="688" y="270"/>
                  </a:lnTo>
                  <a:lnTo>
                    <a:pt x="690" y="274"/>
                  </a:lnTo>
                  <a:lnTo>
                    <a:pt x="690" y="278"/>
                  </a:lnTo>
                  <a:lnTo>
                    <a:pt x="690" y="282"/>
                  </a:lnTo>
                  <a:lnTo>
                    <a:pt x="690" y="284"/>
                  </a:lnTo>
                  <a:lnTo>
                    <a:pt x="686" y="288"/>
                  </a:lnTo>
                  <a:lnTo>
                    <a:pt x="682" y="290"/>
                  </a:lnTo>
                  <a:lnTo>
                    <a:pt x="676" y="292"/>
                  </a:lnTo>
                  <a:lnTo>
                    <a:pt x="672" y="298"/>
                  </a:lnTo>
                  <a:lnTo>
                    <a:pt x="670" y="304"/>
                  </a:lnTo>
                  <a:lnTo>
                    <a:pt x="668" y="308"/>
                  </a:lnTo>
                  <a:lnTo>
                    <a:pt x="670" y="314"/>
                  </a:lnTo>
                  <a:lnTo>
                    <a:pt x="670" y="318"/>
                  </a:lnTo>
                  <a:lnTo>
                    <a:pt x="672" y="320"/>
                  </a:lnTo>
                  <a:lnTo>
                    <a:pt x="674" y="322"/>
                  </a:lnTo>
                  <a:lnTo>
                    <a:pt x="678" y="324"/>
                  </a:lnTo>
                  <a:lnTo>
                    <a:pt x="680" y="326"/>
                  </a:lnTo>
                  <a:lnTo>
                    <a:pt x="680" y="330"/>
                  </a:lnTo>
                  <a:lnTo>
                    <a:pt x="682" y="332"/>
                  </a:lnTo>
                  <a:lnTo>
                    <a:pt x="680" y="338"/>
                  </a:lnTo>
                  <a:lnTo>
                    <a:pt x="680" y="344"/>
                  </a:lnTo>
                  <a:lnTo>
                    <a:pt x="678" y="350"/>
                  </a:lnTo>
                  <a:lnTo>
                    <a:pt x="674" y="354"/>
                  </a:lnTo>
                  <a:lnTo>
                    <a:pt x="670" y="364"/>
                  </a:lnTo>
                  <a:lnTo>
                    <a:pt x="670" y="378"/>
                  </a:lnTo>
                  <a:lnTo>
                    <a:pt x="668" y="392"/>
                  </a:lnTo>
                  <a:lnTo>
                    <a:pt x="668" y="398"/>
                  </a:lnTo>
                  <a:lnTo>
                    <a:pt x="684" y="400"/>
                  </a:lnTo>
                  <a:lnTo>
                    <a:pt x="698" y="390"/>
                  </a:lnTo>
                  <a:lnTo>
                    <a:pt x="704" y="390"/>
                  </a:lnTo>
                  <a:lnTo>
                    <a:pt x="710" y="390"/>
                  </a:lnTo>
                  <a:lnTo>
                    <a:pt x="714" y="392"/>
                  </a:lnTo>
                  <a:lnTo>
                    <a:pt x="716" y="394"/>
                  </a:lnTo>
                  <a:lnTo>
                    <a:pt x="718" y="398"/>
                  </a:lnTo>
                  <a:lnTo>
                    <a:pt x="720" y="400"/>
                  </a:lnTo>
                  <a:lnTo>
                    <a:pt x="722" y="402"/>
                  </a:lnTo>
                  <a:lnTo>
                    <a:pt x="722" y="404"/>
                  </a:lnTo>
                  <a:lnTo>
                    <a:pt x="724" y="406"/>
                  </a:lnTo>
                  <a:lnTo>
                    <a:pt x="726" y="416"/>
                  </a:lnTo>
                  <a:lnTo>
                    <a:pt x="730" y="428"/>
                  </a:lnTo>
                  <a:lnTo>
                    <a:pt x="732" y="438"/>
                  </a:lnTo>
                  <a:lnTo>
                    <a:pt x="732" y="444"/>
                  </a:lnTo>
                  <a:lnTo>
                    <a:pt x="734" y="446"/>
                  </a:lnTo>
                  <a:lnTo>
                    <a:pt x="736" y="448"/>
                  </a:lnTo>
                  <a:lnTo>
                    <a:pt x="738" y="450"/>
                  </a:lnTo>
                  <a:lnTo>
                    <a:pt x="740" y="450"/>
                  </a:lnTo>
                  <a:lnTo>
                    <a:pt x="742" y="450"/>
                  </a:lnTo>
                  <a:lnTo>
                    <a:pt x="742" y="450"/>
                  </a:lnTo>
                  <a:lnTo>
                    <a:pt x="742" y="450"/>
                  </a:lnTo>
                  <a:lnTo>
                    <a:pt x="746" y="448"/>
                  </a:lnTo>
                  <a:lnTo>
                    <a:pt x="748" y="448"/>
                  </a:lnTo>
                  <a:lnTo>
                    <a:pt x="752" y="448"/>
                  </a:lnTo>
                  <a:lnTo>
                    <a:pt x="754" y="450"/>
                  </a:lnTo>
                  <a:lnTo>
                    <a:pt x="758" y="452"/>
                  </a:lnTo>
                  <a:lnTo>
                    <a:pt x="760" y="454"/>
                  </a:lnTo>
                  <a:lnTo>
                    <a:pt x="766" y="456"/>
                  </a:lnTo>
                  <a:lnTo>
                    <a:pt x="770" y="458"/>
                  </a:lnTo>
                  <a:lnTo>
                    <a:pt x="774" y="458"/>
                  </a:lnTo>
                  <a:lnTo>
                    <a:pt x="774" y="458"/>
                  </a:lnTo>
                  <a:lnTo>
                    <a:pt x="772" y="462"/>
                  </a:lnTo>
                  <a:lnTo>
                    <a:pt x="768" y="466"/>
                  </a:lnTo>
                  <a:lnTo>
                    <a:pt x="764" y="468"/>
                  </a:lnTo>
                  <a:lnTo>
                    <a:pt x="760" y="468"/>
                  </a:lnTo>
                  <a:lnTo>
                    <a:pt x="758" y="470"/>
                  </a:lnTo>
                  <a:lnTo>
                    <a:pt x="756" y="470"/>
                  </a:lnTo>
                  <a:lnTo>
                    <a:pt x="752" y="470"/>
                  </a:lnTo>
                  <a:lnTo>
                    <a:pt x="750" y="472"/>
                  </a:lnTo>
                  <a:lnTo>
                    <a:pt x="748" y="476"/>
                  </a:lnTo>
                  <a:lnTo>
                    <a:pt x="746" y="480"/>
                  </a:lnTo>
                  <a:lnTo>
                    <a:pt x="746" y="484"/>
                  </a:lnTo>
                  <a:lnTo>
                    <a:pt x="748" y="486"/>
                  </a:lnTo>
                  <a:lnTo>
                    <a:pt x="752" y="496"/>
                  </a:lnTo>
                  <a:lnTo>
                    <a:pt x="752" y="510"/>
                  </a:lnTo>
                  <a:lnTo>
                    <a:pt x="752" y="520"/>
                  </a:lnTo>
                  <a:lnTo>
                    <a:pt x="750" y="522"/>
                  </a:lnTo>
                  <a:lnTo>
                    <a:pt x="746" y="524"/>
                  </a:lnTo>
                  <a:lnTo>
                    <a:pt x="744" y="522"/>
                  </a:lnTo>
                  <a:lnTo>
                    <a:pt x="740" y="520"/>
                  </a:lnTo>
                  <a:lnTo>
                    <a:pt x="738" y="516"/>
                  </a:lnTo>
                  <a:lnTo>
                    <a:pt x="738" y="510"/>
                  </a:lnTo>
                  <a:lnTo>
                    <a:pt x="736" y="498"/>
                  </a:lnTo>
                  <a:lnTo>
                    <a:pt x="730" y="484"/>
                  </a:lnTo>
                  <a:lnTo>
                    <a:pt x="726" y="476"/>
                  </a:lnTo>
                  <a:lnTo>
                    <a:pt x="724" y="474"/>
                  </a:lnTo>
                  <a:lnTo>
                    <a:pt x="722" y="474"/>
                  </a:lnTo>
                  <a:lnTo>
                    <a:pt x="720" y="476"/>
                  </a:lnTo>
                  <a:lnTo>
                    <a:pt x="718" y="480"/>
                  </a:lnTo>
                  <a:lnTo>
                    <a:pt x="716" y="482"/>
                  </a:lnTo>
                  <a:lnTo>
                    <a:pt x="716" y="484"/>
                  </a:lnTo>
                  <a:lnTo>
                    <a:pt x="714" y="488"/>
                  </a:lnTo>
                  <a:lnTo>
                    <a:pt x="712" y="492"/>
                  </a:lnTo>
                  <a:lnTo>
                    <a:pt x="710" y="494"/>
                  </a:lnTo>
                  <a:lnTo>
                    <a:pt x="706" y="494"/>
                  </a:lnTo>
                  <a:lnTo>
                    <a:pt x="704" y="494"/>
                  </a:lnTo>
                  <a:lnTo>
                    <a:pt x="704" y="492"/>
                  </a:lnTo>
                  <a:lnTo>
                    <a:pt x="704" y="490"/>
                  </a:lnTo>
                  <a:lnTo>
                    <a:pt x="704" y="488"/>
                  </a:lnTo>
                  <a:lnTo>
                    <a:pt x="706" y="486"/>
                  </a:lnTo>
                  <a:lnTo>
                    <a:pt x="706" y="486"/>
                  </a:lnTo>
                  <a:lnTo>
                    <a:pt x="708" y="476"/>
                  </a:lnTo>
                  <a:lnTo>
                    <a:pt x="710" y="460"/>
                  </a:lnTo>
                  <a:lnTo>
                    <a:pt x="712" y="442"/>
                  </a:lnTo>
                  <a:lnTo>
                    <a:pt x="712" y="424"/>
                  </a:lnTo>
                  <a:lnTo>
                    <a:pt x="712" y="412"/>
                  </a:lnTo>
                  <a:lnTo>
                    <a:pt x="710" y="408"/>
                  </a:lnTo>
                  <a:lnTo>
                    <a:pt x="706" y="398"/>
                  </a:lnTo>
                  <a:lnTo>
                    <a:pt x="698" y="408"/>
                  </a:lnTo>
                  <a:lnTo>
                    <a:pt x="698" y="408"/>
                  </a:lnTo>
                  <a:lnTo>
                    <a:pt x="696" y="410"/>
                  </a:lnTo>
                  <a:lnTo>
                    <a:pt x="692" y="410"/>
                  </a:lnTo>
                  <a:lnTo>
                    <a:pt x="686" y="410"/>
                  </a:lnTo>
                  <a:lnTo>
                    <a:pt x="682" y="412"/>
                  </a:lnTo>
                  <a:lnTo>
                    <a:pt x="680" y="414"/>
                  </a:lnTo>
                  <a:lnTo>
                    <a:pt x="678" y="416"/>
                  </a:lnTo>
                  <a:lnTo>
                    <a:pt x="678" y="418"/>
                  </a:lnTo>
                  <a:lnTo>
                    <a:pt x="678" y="418"/>
                  </a:lnTo>
                  <a:lnTo>
                    <a:pt x="676" y="424"/>
                  </a:lnTo>
                  <a:lnTo>
                    <a:pt x="676" y="440"/>
                  </a:lnTo>
                  <a:lnTo>
                    <a:pt x="676" y="456"/>
                  </a:lnTo>
                  <a:lnTo>
                    <a:pt x="676" y="468"/>
                  </a:lnTo>
                  <a:lnTo>
                    <a:pt x="674" y="474"/>
                  </a:lnTo>
                  <a:lnTo>
                    <a:pt x="674" y="478"/>
                  </a:lnTo>
                  <a:lnTo>
                    <a:pt x="670" y="482"/>
                  </a:lnTo>
                  <a:lnTo>
                    <a:pt x="666" y="486"/>
                  </a:lnTo>
                  <a:lnTo>
                    <a:pt x="662" y="486"/>
                  </a:lnTo>
                  <a:lnTo>
                    <a:pt x="658" y="486"/>
                  </a:lnTo>
                  <a:lnTo>
                    <a:pt x="652" y="488"/>
                  </a:lnTo>
                  <a:lnTo>
                    <a:pt x="648" y="490"/>
                  </a:lnTo>
                  <a:lnTo>
                    <a:pt x="646" y="492"/>
                  </a:lnTo>
                  <a:lnTo>
                    <a:pt x="646" y="492"/>
                  </a:lnTo>
                  <a:lnTo>
                    <a:pt x="632" y="494"/>
                  </a:lnTo>
                  <a:lnTo>
                    <a:pt x="618" y="490"/>
                  </a:lnTo>
                  <a:lnTo>
                    <a:pt x="606" y="486"/>
                  </a:lnTo>
                  <a:lnTo>
                    <a:pt x="602" y="484"/>
                  </a:lnTo>
                  <a:lnTo>
                    <a:pt x="610" y="480"/>
                  </a:lnTo>
                  <a:lnTo>
                    <a:pt x="622" y="478"/>
                  </a:lnTo>
                  <a:lnTo>
                    <a:pt x="636" y="476"/>
                  </a:lnTo>
                  <a:lnTo>
                    <a:pt x="642" y="476"/>
                  </a:lnTo>
                  <a:lnTo>
                    <a:pt x="646" y="474"/>
                  </a:lnTo>
                  <a:lnTo>
                    <a:pt x="648" y="472"/>
                  </a:lnTo>
                  <a:lnTo>
                    <a:pt x="648" y="468"/>
                  </a:lnTo>
                  <a:lnTo>
                    <a:pt x="648" y="466"/>
                  </a:lnTo>
                  <a:lnTo>
                    <a:pt x="648" y="466"/>
                  </a:lnTo>
                  <a:lnTo>
                    <a:pt x="646" y="462"/>
                  </a:lnTo>
                  <a:lnTo>
                    <a:pt x="646" y="458"/>
                  </a:lnTo>
                  <a:lnTo>
                    <a:pt x="646" y="456"/>
                  </a:lnTo>
                  <a:lnTo>
                    <a:pt x="646" y="454"/>
                  </a:lnTo>
                  <a:lnTo>
                    <a:pt x="648" y="452"/>
                  </a:lnTo>
                  <a:lnTo>
                    <a:pt x="650" y="448"/>
                  </a:lnTo>
                  <a:lnTo>
                    <a:pt x="652" y="444"/>
                  </a:lnTo>
                  <a:lnTo>
                    <a:pt x="656" y="440"/>
                  </a:lnTo>
                  <a:lnTo>
                    <a:pt x="660" y="434"/>
                  </a:lnTo>
                  <a:lnTo>
                    <a:pt x="662" y="430"/>
                  </a:lnTo>
                  <a:lnTo>
                    <a:pt x="664" y="428"/>
                  </a:lnTo>
                  <a:lnTo>
                    <a:pt x="664" y="426"/>
                  </a:lnTo>
                  <a:lnTo>
                    <a:pt x="668" y="422"/>
                  </a:lnTo>
                  <a:lnTo>
                    <a:pt x="668" y="418"/>
                  </a:lnTo>
                  <a:lnTo>
                    <a:pt x="668" y="416"/>
                  </a:lnTo>
                  <a:lnTo>
                    <a:pt x="666" y="416"/>
                  </a:lnTo>
                  <a:lnTo>
                    <a:pt x="666" y="414"/>
                  </a:lnTo>
                  <a:lnTo>
                    <a:pt x="664" y="414"/>
                  </a:lnTo>
                  <a:lnTo>
                    <a:pt x="662" y="414"/>
                  </a:lnTo>
                  <a:lnTo>
                    <a:pt x="660" y="412"/>
                  </a:lnTo>
                  <a:lnTo>
                    <a:pt x="658" y="412"/>
                  </a:lnTo>
                  <a:lnTo>
                    <a:pt x="656" y="410"/>
                  </a:lnTo>
                  <a:lnTo>
                    <a:pt x="656" y="408"/>
                  </a:lnTo>
                  <a:lnTo>
                    <a:pt x="656" y="400"/>
                  </a:lnTo>
                  <a:lnTo>
                    <a:pt x="656" y="384"/>
                  </a:lnTo>
                  <a:lnTo>
                    <a:pt x="656" y="368"/>
                  </a:lnTo>
                  <a:lnTo>
                    <a:pt x="656" y="354"/>
                  </a:lnTo>
                  <a:lnTo>
                    <a:pt x="656" y="348"/>
                  </a:lnTo>
                  <a:lnTo>
                    <a:pt x="658" y="342"/>
                  </a:lnTo>
                  <a:lnTo>
                    <a:pt x="658" y="336"/>
                  </a:lnTo>
                  <a:lnTo>
                    <a:pt x="656" y="330"/>
                  </a:lnTo>
                  <a:lnTo>
                    <a:pt x="654" y="324"/>
                  </a:lnTo>
                  <a:lnTo>
                    <a:pt x="652" y="320"/>
                  </a:lnTo>
                  <a:lnTo>
                    <a:pt x="650" y="318"/>
                  </a:lnTo>
                  <a:lnTo>
                    <a:pt x="650" y="318"/>
                  </a:lnTo>
                  <a:lnTo>
                    <a:pt x="650" y="292"/>
                  </a:lnTo>
                  <a:lnTo>
                    <a:pt x="656" y="286"/>
                  </a:lnTo>
                  <a:lnTo>
                    <a:pt x="658" y="274"/>
                  </a:lnTo>
                  <a:lnTo>
                    <a:pt x="670" y="262"/>
                  </a:lnTo>
                  <a:lnTo>
                    <a:pt x="672" y="258"/>
                  </a:lnTo>
                  <a:lnTo>
                    <a:pt x="670" y="256"/>
                  </a:lnTo>
                  <a:lnTo>
                    <a:pt x="666" y="252"/>
                  </a:lnTo>
                  <a:lnTo>
                    <a:pt x="664" y="250"/>
                  </a:lnTo>
                  <a:lnTo>
                    <a:pt x="660" y="250"/>
                  </a:lnTo>
                  <a:lnTo>
                    <a:pt x="660" y="248"/>
                  </a:lnTo>
                  <a:lnTo>
                    <a:pt x="634" y="252"/>
                  </a:lnTo>
                  <a:lnTo>
                    <a:pt x="630" y="246"/>
                  </a:lnTo>
                  <a:lnTo>
                    <a:pt x="620" y="250"/>
                  </a:lnTo>
                  <a:lnTo>
                    <a:pt x="614" y="258"/>
                  </a:lnTo>
                  <a:lnTo>
                    <a:pt x="610" y="268"/>
                  </a:lnTo>
                  <a:lnTo>
                    <a:pt x="610" y="278"/>
                  </a:lnTo>
                  <a:lnTo>
                    <a:pt x="610" y="280"/>
                  </a:lnTo>
                  <a:lnTo>
                    <a:pt x="608" y="286"/>
                  </a:lnTo>
                  <a:lnTo>
                    <a:pt x="604" y="292"/>
                  </a:lnTo>
                  <a:lnTo>
                    <a:pt x="602" y="296"/>
                  </a:lnTo>
                  <a:lnTo>
                    <a:pt x="598" y="300"/>
                  </a:lnTo>
                  <a:lnTo>
                    <a:pt x="594" y="302"/>
                  </a:lnTo>
                  <a:lnTo>
                    <a:pt x="592" y="304"/>
                  </a:lnTo>
                  <a:lnTo>
                    <a:pt x="592" y="304"/>
                  </a:lnTo>
                  <a:lnTo>
                    <a:pt x="584" y="316"/>
                  </a:lnTo>
                  <a:lnTo>
                    <a:pt x="580" y="332"/>
                  </a:lnTo>
                  <a:lnTo>
                    <a:pt x="580" y="350"/>
                  </a:lnTo>
                  <a:lnTo>
                    <a:pt x="582" y="364"/>
                  </a:lnTo>
                  <a:lnTo>
                    <a:pt x="582" y="370"/>
                  </a:lnTo>
                  <a:lnTo>
                    <a:pt x="582" y="370"/>
                  </a:lnTo>
                  <a:lnTo>
                    <a:pt x="584" y="374"/>
                  </a:lnTo>
                  <a:lnTo>
                    <a:pt x="586" y="376"/>
                  </a:lnTo>
                  <a:lnTo>
                    <a:pt x="586" y="382"/>
                  </a:lnTo>
                  <a:lnTo>
                    <a:pt x="588" y="386"/>
                  </a:lnTo>
                  <a:lnTo>
                    <a:pt x="590" y="392"/>
                  </a:lnTo>
                  <a:lnTo>
                    <a:pt x="590" y="396"/>
                  </a:lnTo>
                  <a:lnTo>
                    <a:pt x="590" y="400"/>
                  </a:lnTo>
                  <a:lnTo>
                    <a:pt x="588" y="402"/>
                  </a:lnTo>
                  <a:lnTo>
                    <a:pt x="586" y="404"/>
                  </a:lnTo>
                  <a:lnTo>
                    <a:pt x="584" y="404"/>
                  </a:lnTo>
                  <a:lnTo>
                    <a:pt x="584" y="404"/>
                  </a:lnTo>
                  <a:lnTo>
                    <a:pt x="584" y="404"/>
                  </a:lnTo>
                  <a:lnTo>
                    <a:pt x="552" y="374"/>
                  </a:lnTo>
                  <a:lnTo>
                    <a:pt x="516" y="370"/>
                  </a:lnTo>
                  <a:lnTo>
                    <a:pt x="512" y="380"/>
                  </a:lnTo>
                  <a:lnTo>
                    <a:pt x="516" y="388"/>
                  </a:lnTo>
                  <a:lnTo>
                    <a:pt x="516" y="404"/>
                  </a:lnTo>
                  <a:lnTo>
                    <a:pt x="494" y="420"/>
                  </a:lnTo>
                  <a:lnTo>
                    <a:pt x="496" y="410"/>
                  </a:lnTo>
                  <a:lnTo>
                    <a:pt x="496" y="402"/>
                  </a:lnTo>
                  <a:lnTo>
                    <a:pt x="498" y="398"/>
                  </a:lnTo>
                  <a:lnTo>
                    <a:pt x="498" y="396"/>
                  </a:lnTo>
                  <a:lnTo>
                    <a:pt x="490" y="396"/>
                  </a:lnTo>
                  <a:lnTo>
                    <a:pt x="482" y="404"/>
                  </a:lnTo>
                  <a:lnTo>
                    <a:pt x="478" y="414"/>
                  </a:lnTo>
                  <a:lnTo>
                    <a:pt x="456" y="412"/>
                  </a:lnTo>
                  <a:lnTo>
                    <a:pt x="448" y="412"/>
                  </a:lnTo>
                  <a:lnTo>
                    <a:pt x="442" y="414"/>
                  </a:lnTo>
                  <a:lnTo>
                    <a:pt x="438" y="416"/>
                  </a:lnTo>
                  <a:lnTo>
                    <a:pt x="434" y="418"/>
                  </a:lnTo>
                  <a:lnTo>
                    <a:pt x="432" y="420"/>
                  </a:lnTo>
                  <a:lnTo>
                    <a:pt x="432" y="420"/>
                  </a:lnTo>
                  <a:lnTo>
                    <a:pt x="432" y="400"/>
                  </a:lnTo>
                  <a:lnTo>
                    <a:pt x="426" y="400"/>
                  </a:lnTo>
                  <a:lnTo>
                    <a:pt x="420" y="404"/>
                  </a:lnTo>
                  <a:lnTo>
                    <a:pt x="410" y="410"/>
                  </a:lnTo>
                  <a:lnTo>
                    <a:pt x="400" y="416"/>
                  </a:lnTo>
                  <a:lnTo>
                    <a:pt x="392" y="420"/>
                  </a:lnTo>
                  <a:lnTo>
                    <a:pt x="390" y="422"/>
                  </a:lnTo>
                  <a:lnTo>
                    <a:pt x="372" y="428"/>
                  </a:lnTo>
                  <a:lnTo>
                    <a:pt x="360" y="436"/>
                  </a:lnTo>
                  <a:lnTo>
                    <a:pt x="352" y="448"/>
                  </a:lnTo>
                  <a:lnTo>
                    <a:pt x="350" y="456"/>
                  </a:lnTo>
                  <a:lnTo>
                    <a:pt x="350" y="458"/>
                  </a:lnTo>
                  <a:lnTo>
                    <a:pt x="348" y="466"/>
                  </a:lnTo>
                  <a:lnTo>
                    <a:pt x="348" y="470"/>
                  </a:lnTo>
                  <a:lnTo>
                    <a:pt x="346" y="470"/>
                  </a:lnTo>
                  <a:lnTo>
                    <a:pt x="344" y="472"/>
                  </a:lnTo>
                  <a:lnTo>
                    <a:pt x="342" y="470"/>
                  </a:lnTo>
                  <a:lnTo>
                    <a:pt x="340" y="470"/>
                  </a:lnTo>
                  <a:lnTo>
                    <a:pt x="340" y="468"/>
                  </a:lnTo>
                  <a:lnTo>
                    <a:pt x="338" y="466"/>
                  </a:lnTo>
                  <a:lnTo>
                    <a:pt x="338" y="466"/>
                  </a:lnTo>
                  <a:lnTo>
                    <a:pt x="324" y="460"/>
                  </a:lnTo>
                  <a:lnTo>
                    <a:pt x="324" y="446"/>
                  </a:lnTo>
                  <a:lnTo>
                    <a:pt x="330" y="440"/>
                  </a:lnTo>
                  <a:lnTo>
                    <a:pt x="334" y="436"/>
                  </a:lnTo>
                  <a:lnTo>
                    <a:pt x="336" y="432"/>
                  </a:lnTo>
                  <a:lnTo>
                    <a:pt x="336" y="428"/>
                  </a:lnTo>
                  <a:lnTo>
                    <a:pt x="336" y="426"/>
                  </a:lnTo>
                  <a:lnTo>
                    <a:pt x="336" y="424"/>
                  </a:lnTo>
                  <a:lnTo>
                    <a:pt x="334" y="424"/>
                  </a:lnTo>
                  <a:lnTo>
                    <a:pt x="334" y="418"/>
                  </a:lnTo>
                  <a:lnTo>
                    <a:pt x="330" y="414"/>
                  </a:lnTo>
                  <a:lnTo>
                    <a:pt x="328" y="410"/>
                  </a:lnTo>
                  <a:lnTo>
                    <a:pt x="322" y="408"/>
                  </a:lnTo>
                  <a:lnTo>
                    <a:pt x="318" y="406"/>
                  </a:lnTo>
                  <a:lnTo>
                    <a:pt x="314" y="404"/>
                  </a:lnTo>
                  <a:lnTo>
                    <a:pt x="310" y="404"/>
                  </a:lnTo>
                  <a:lnTo>
                    <a:pt x="308" y="404"/>
                  </a:lnTo>
                  <a:lnTo>
                    <a:pt x="306" y="404"/>
                  </a:lnTo>
                  <a:lnTo>
                    <a:pt x="304" y="406"/>
                  </a:lnTo>
                  <a:lnTo>
                    <a:pt x="300" y="406"/>
                  </a:lnTo>
                  <a:lnTo>
                    <a:pt x="296" y="408"/>
                  </a:lnTo>
                  <a:lnTo>
                    <a:pt x="292" y="408"/>
                  </a:lnTo>
                  <a:lnTo>
                    <a:pt x="290" y="408"/>
                  </a:lnTo>
                  <a:lnTo>
                    <a:pt x="288" y="408"/>
                  </a:lnTo>
                  <a:lnTo>
                    <a:pt x="300" y="416"/>
                  </a:lnTo>
                  <a:lnTo>
                    <a:pt x="300" y="440"/>
                  </a:lnTo>
                  <a:lnTo>
                    <a:pt x="300" y="454"/>
                  </a:lnTo>
                  <a:lnTo>
                    <a:pt x="302" y="454"/>
                  </a:lnTo>
                  <a:lnTo>
                    <a:pt x="302" y="456"/>
                  </a:lnTo>
                  <a:lnTo>
                    <a:pt x="304" y="460"/>
                  </a:lnTo>
                  <a:lnTo>
                    <a:pt x="306" y="462"/>
                  </a:lnTo>
                  <a:lnTo>
                    <a:pt x="306" y="464"/>
                  </a:lnTo>
                  <a:lnTo>
                    <a:pt x="308" y="466"/>
                  </a:lnTo>
                  <a:lnTo>
                    <a:pt x="306" y="476"/>
                  </a:lnTo>
                  <a:lnTo>
                    <a:pt x="306" y="482"/>
                  </a:lnTo>
                  <a:lnTo>
                    <a:pt x="304" y="486"/>
                  </a:lnTo>
                  <a:lnTo>
                    <a:pt x="302" y="490"/>
                  </a:lnTo>
                  <a:lnTo>
                    <a:pt x="302" y="490"/>
                  </a:lnTo>
                  <a:lnTo>
                    <a:pt x="292" y="486"/>
                  </a:lnTo>
                  <a:lnTo>
                    <a:pt x="284" y="480"/>
                  </a:lnTo>
                  <a:lnTo>
                    <a:pt x="278" y="480"/>
                  </a:lnTo>
                  <a:lnTo>
                    <a:pt x="262" y="498"/>
                  </a:lnTo>
                  <a:lnTo>
                    <a:pt x="246" y="510"/>
                  </a:lnTo>
                  <a:lnTo>
                    <a:pt x="244" y="514"/>
                  </a:lnTo>
                  <a:lnTo>
                    <a:pt x="244" y="518"/>
                  </a:lnTo>
                  <a:lnTo>
                    <a:pt x="248" y="522"/>
                  </a:lnTo>
                  <a:lnTo>
                    <a:pt x="250" y="524"/>
                  </a:lnTo>
                  <a:lnTo>
                    <a:pt x="254" y="528"/>
                  </a:lnTo>
                  <a:lnTo>
                    <a:pt x="256" y="530"/>
                  </a:lnTo>
                  <a:lnTo>
                    <a:pt x="258" y="530"/>
                  </a:lnTo>
                  <a:lnTo>
                    <a:pt x="256" y="538"/>
                  </a:lnTo>
                  <a:lnTo>
                    <a:pt x="232" y="540"/>
                  </a:lnTo>
                  <a:lnTo>
                    <a:pt x="220" y="526"/>
                  </a:lnTo>
                  <a:lnTo>
                    <a:pt x="216" y="514"/>
                  </a:lnTo>
                  <a:lnTo>
                    <a:pt x="206" y="508"/>
                  </a:lnTo>
                  <a:lnTo>
                    <a:pt x="202" y="518"/>
                  </a:lnTo>
                  <a:lnTo>
                    <a:pt x="208" y="534"/>
                  </a:lnTo>
                  <a:lnTo>
                    <a:pt x="218" y="554"/>
                  </a:lnTo>
                  <a:lnTo>
                    <a:pt x="218" y="558"/>
                  </a:lnTo>
                  <a:lnTo>
                    <a:pt x="216" y="560"/>
                  </a:lnTo>
                  <a:lnTo>
                    <a:pt x="216" y="562"/>
                  </a:lnTo>
                  <a:lnTo>
                    <a:pt x="212" y="562"/>
                  </a:lnTo>
                  <a:lnTo>
                    <a:pt x="210" y="560"/>
                  </a:lnTo>
                  <a:lnTo>
                    <a:pt x="208" y="560"/>
                  </a:lnTo>
                  <a:lnTo>
                    <a:pt x="208" y="560"/>
                  </a:lnTo>
                  <a:lnTo>
                    <a:pt x="198" y="548"/>
                  </a:lnTo>
                  <a:lnTo>
                    <a:pt x="182" y="540"/>
                  </a:lnTo>
                  <a:lnTo>
                    <a:pt x="182" y="540"/>
                  </a:lnTo>
                  <a:lnTo>
                    <a:pt x="182" y="536"/>
                  </a:lnTo>
                  <a:lnTo>
                    <a:pt x="182" y="532"/>
                  </a:lnTo>
                  <a:lnTo>
                    <a:pt x="182" y="528"/>
                  </a:lnTo>
                  <a:lnTo>
                    <a:pt x="182" y="524"/>
                  </a:lnTo>
                  <a:lnTo>
                    <a:pt x="184" y="520"/>
                  </a:lnTo>
                  <a:lnTo>
                    <a:pt x="186" y="518"/>
                  </a:lnTo>
                  <a:lnTo>
                    <a:pt x="186" y="514"/>
                  </a:lnTo>
                  <a:lnTo>
                    <a:pt x="186" y="510"/>
                  </a:lnTo>
                  <a:lnTo>
                    <a:pt x="186" y="508"/>
                  </a:lnTo>
                  <a:lnTo>
                    <a:pt x="186" y="504"/>
                  </a:lnTo>
                  <a:lnTo>
                    <a:pt x="186" y="504"/>
                  </a:lnTo>
                  <a:lnTo>
                    <a:pt x="162" y="484"/>
                  </a:lnTo>
                  <a:lnTo>
                    <a:pt x="156" y="468"/>
                  </a:lnTo>
                  <a:lnTo>
                    <a:pt x="176" y="476"/>
                  </a:lnTo>
                  <a:lnTo>
                    <a:pt x="182" y="482"/>
                  </a:lnTo>
                  <a:lnTo>
                    <a:pt x="198" y="488"/>
                  </a:lnTo>
                  <a:lnTo>
                    <a:pt x="210" y="498"/>
                  </a:lnTo>
                  <a:lnTo>
                    <a:pt x="220" y="502"/>
                  </a:lnTo>
                  <a:lnTo>
                    <a:pt x="232" y="500"/>
                  </a:lnTo>
                  <a:lnTo>
                    <a:pt x="242" y="496"/>
                  </a:lnTo>
                  <a:lnTo>
                    <a:pt x="246" y="494"/>
                  </a:lnTo>
                  <a:lnTo>
                    <a:pt x="258" y="480"/>
                  </a:lnTo>
                  <a:lnTo>
                    <a:pt x="266" y="466"/>
                  </a:lnTo>
                  <a:lnTo>
                    <a:pt x="268" y="452"/>
                  </a:lnTo>
                  <a:lnTo>
                    <a:pt x="268" y="446"/>
                  </a:lnTo>
                  <a:lnTo>
                    <a:pt x="266" y="442"/>
                  </a:lnTo>
                  <a:lnTo>
                    <a:pt x="262" y="438"/>
                  </a:lnTo>
                  <a:lnTo>
                    <a:pt x="256" y="436"/>
                  </a:lnTo>
                  <a:lnTo>
                    <a:pt x="252" y="432"/>
                  </a:lnTo>
                  <a:lnTo>
                    <a:pt x="246" y="432"/>
                  </a:lnTo>
                  <a:lnTo>
                    <a:pt x="242" y="430"/>
                  </a:lnTo>
                  <a:lnTo>
                    <a:pt x="238" y="430"/>
                  </a:lnTo>
                  <a:lnTo>
                    <a:pt x="236" y="428"/>
                  </a:lnTo>
                  <a:lnTo>
                    <a:pt x="230" y="412"/>
                  </a:lnTo>
                  <a:lnTo>
                    <a:pt x="218" y="396"/>
                  </a:lnTo>
                  <a:lnTo>
                    <a:pt x="204" y="388"/>
                  </a:lnTo>
                  <a:lnTo>
                    <a:pt x="190" y="384"/>
                  </a:lnTo>
                  <a:lnTo>
                    <a:pt x="176" y="382"/>
                  </a:lnTo>
                  <a:lnTo>
                    <a:pt x="168" y="382"/>
                  </a:lnTo>
                  <a:lnTo>
                    <a:pt x="164" y="382"/>
                  </a:lnTo>
                  <a:lnTo>
                    <a:pt x="162" y="380"/>
                  </a:lnTo>
                  <a:lnTo>
                    <a:pt x="160" y="376"/>
                  </a:lnTo>
                  <a:lnTo>
                    <a:pt x="156" y="374"/>
                  </a:lnTo>
                  <a:lnTo>
                    <a:pt x="154" y="372"/>
                  </a:lnTo>
                  <a:lnTo>
                    <a:pt x="150" y="372"/>
                  </a:lnTo>
                  <a:lnTo>
                    <a:pt x="150" y="370"/>
                  </a:lnTo>
                  <a:lnTo>
                    <a:pt x="152" y="364"/>
                  </a:lnTo>
                  <a:lnTo>
                    <a:pt x="162" y="368"/>
                  </a:lnTo>
                  <a:lnTo>
                    <a:pt x="168" y="364"/>
                  </a:lnTo>
                  <a:lnTo>
                    <a:pt x="148" y="354"/>
                  </a:lnTo>
                  <a:lnTo>
                    <a:pt x="140" y="364"/>
                  </a:lnTo>
                  <a:lnTo>
                    <a:pt x="132" y="364"/>
                  </a:lnTo>
                  <a:lnTo>
                    <a:pt x="132" y="370"/>
                  </a:lnTo>
                  <a:lnTo>
                    <a:pt x="130" y="374"/>
                  </a:lnTo>
                  <a:lnTo>
                    <a:pt x="128" y="378"/>
                  </a:lnTo>
                  <a:lnTo>
                    <a:pt x="124" y="380"/>
                  </a:lnTo>
                  <a:lnTo>
                    <a:pt x="122" y="382"/>
                  </a:lnTo>
                  <a:lnTo>
                    <a:pt x="120" y="384"/>
                  </a:lnTo>
                  <a:lnTo>
                    <a:pt x="118" y="384"/>
                  </a:lnTo>
                  <a:lnTo>
                    <a:pt x="110" y="402"/>
                  </a:lnTo>
                  <a:lnTo>
                    <a:pt x="110" y="420"/>
                  </a:lnTo>
                  <a:lnTo>
                    <a:pt x="130" y="440"/>
                  </a:lnTo>
                  <a:lnTo>
                    <a:pt x="130" y="470"/>
                  </a:lnTo>
                  <a:lnTo>
                    <a:pt x="118" y="484"/>
                  </a:lnTo>
                  <a:lnTo>
                    <a:pt x="126" y="502"/>
                  </a:lnTo>
                  <a:lnTo>
                    <a:pt x="122" y="556"/>
                  </a:lnTo>
                  <a:lnTo>
                    <a:pt x="122" y="562"/>
                  </a:lnTo>
                  <a:lnTo>
                    <a:pt x="122" y="568"/>
                  </a:lnTo>
                  <a:lnTo>
                    <a:pt x="124" y="572"/>
                  </a:lnTo>
                  <a:lnTo>
                    <a:pt x="126" y="574"/>
                  </a:lnTo>
                  <a:lnTo>
                    <a:pt x="126" y="576"/>
                  </a:lnTo>
                  <a:lnTo>
                    <a:pt x="126" y="576"/>
                  </a:lnTo>
                  <a:lnTo>
                    <a:pt x="132" y="592"/>
                  </a:lnTo>
                  <a:lnTo>
                    <a:pt x="134" y="606"/>
                  </a:lnTo>
                  <a:lnTo>
                    <a:pt x="132" y="614"/>
                  </a:lnTo>
                  <a:lnTo>
                    <a:pt x="130" y="616"/>
                  </a:lnTo>
                  <a:lnTo>
                    <a:pt x="96" y="650"/>
                  </a:lnTo>
                  <a:lnTo>
                    <a:pt x="100" y="654"/>
                  </a:lnTo>
                  <a:lnTo>
                    <a:pt x="106" y="658"/>
                  </a:lnTo>
                  <a:lnTo>
                    <a:pt x="110" y="660"/>
                  </a:lnTo>
                  <a:lnTo>
                    <a:pt x="116" y="662"/>
                  </a:lnTo>
                  <a:lnTo>
                    <a:pt x="122" y="662"/>
                  </a:lnTo>
                  <a:lnTo>
                    <a:pt x="124" y="662"/>
                  </a:lnTo>
                  <a:lnTo>
                    <a:pt x="126" y="662"/>
                  </a:lnTo>
                  <a:lnTo>
                    <a:pt x="122" y="662"/>
                  </a:lnTo>
                  <a:lnTo>
                    <a:pt x="118" y="664"/>
                  </a:lnTo>
                  <a:lnTo>
                    <a:pt x="114" y="666"/>
                  </a:lnTo>
                  <a:lnTo>
                    <a:pt x="112" y="668"/>
                  </a:lnTo>
                  <a:lnTo>
                    <a:pt x="110" y="668"/>
                  </a:lnTo>
                  <a:lnTo>
                    <a:pt x="104" y="668"/>
                  </a:lnTo>
                  <a:lnTo>
                    <a:pt x="98" y="670"/>
                  </a:lnTo>
                  <a:lnTo>
                    <a:pt x="94" y="672"/>
                  </a:lnTo>
                  <a:lnTo>
                    <a:pt x="90" y="674"/>
                  </a:lnTo>
                  <a:lnTo>
                    <a:pt x="86" y="676"/>
                  </a:lnTo>
                  <a:lnTo>
                    <a:pt x="84" y="678"/>
                  </a:lnTo>
                  <a:lnTo>
                    <a:pt x="84" y="678"/>
                  </a:lnTo>
                  <a:lnTo>
                    <a:pt x="78" y="674"/>
                  </a:lnTo>
                  <a:lnTo>
                    <a:pt x="68" y="672"/>
                  </a:lnTo>
                  <a:lnTo>
                    <a:pt x="60" y="672"/>
                  </a:lnTo>
                  <a:lnTo>
                    <a:pt x="54" y="674"/>
                  </a:lnTo>
                  <a:lnTo>
                    <a:pt x="50" y="678"/>
                  </a:lnTo>
                  <a:lnTo>
                    <a:pt x="46" y="680"/>
                  </a:lnTo>
                  <a:lnTo>
                    <a:pt x="44" y="682"/>
                  </a:lnTo>
                  <a:lnTo>
                    <a:pt x="44" y="684"/>
                  </a:lnTo>
                  <a:lnTo>
                    <a:pt x="42" y="686"/>
                  </a:lnTo>
                  <a:lnTo>
                    <a:pt x="42" y="686"/>
                  </a:lnTo>
                  <a:lnTo>
                    <a:pt x="40" y="690"/>
                  </a:lnTo>
                  <a:lnTo>
                    <a:pt x="40" y="694"/>
                  </a:lnTo>
                  <a:lnTo>
                    <a:pt x="40" y="698"/>
                  </a:lnTo>
                  <a:lnTo>
                    <a:pt x="40" y="702"/>
                  </a:lnTo>
                  <a:lnTo>
                    <a:pt x="40" y="704"/>
                  </a:lnTo>
                  <a:lnTo>
                    <a:pt x="40" y="706"/>
                  </a:lnTo>
                  <a:lnTo>
                    <a:pt x="46" y="710"/>
                  </a:lnTo>
                  <a:lnTo>
                    <a:pt x="48" y="720"/>
                  </a:lnTo>
                  <a:lnTo>
                    <a:pt x="48" y="726"/>
                  </a:lnTo>
                  <a:lnTo>
                    <a:pt x="48" y="730"/>
                  </a:lnTo>
                  <a:lnTo>
                    <a:pt x="46" y="734"/>
                  </a:lnTo>
                  <a:lnTo>
                    <a:pt x="46" y="736"/>
                  </a:lnTo>
                  <a:lnTo>
                    <a:pt x="44" y="738"/>
                  </a:lnTo>
                  <a:lnTo>
                    <a:pt x="44" y="738"/>
                  </a:lnTo>
                  <a:lnTo>
                    <a:pt x="42" y="738"/>
                  </a:lnTo>
                  <a:lnTo>
                    <a:pt x="38" y="736"/>
                  </a:lnTo>
                  <a:lnTo>
                    <a:pt x="34" y="734"/>
                  </a:lnTo>
                  <a:lnTo>
                    <a:pt x="30" y="732"/>
                  </a:lnTo>
                  <a:lnTo>
                    <a:pt x="30" y="730"/>
                  </a:lnTo>
                  <a:lnTo>
                    <a:pt x="28" y="730"/>
                  </a:lnTo>
                  <a:lnTo>
                    <a:pt x="20" y="722"/>
                  </a:lnTo>
                  <a:lnTo>
                    <a:pt x="8" y="736"/>
                  </a:lnTo>
                  <a:lnTo>
                    <a:pt x="4" y="738"/>
                  </a:lnTo>
                  <a:lnTo>
                    <a:pt x="4" y="744"/>
                  </a:lnTo>
                  <a:lnTo>
                    <a:pt x="2" y="750"/>
                  </a:lnTo>
                  <a:lnTo>
                    <a:pt x="2" y="756"/>
                  </a:lnTo>
                  <a:lnTo>
                    <a:pt x="0" y="764"/>
                  </a:lnTo>
                  <a:lnTo>
                    <a:pt x="0" y="778"/>
                  </a:lnTo>
                  <a:lnTo>
                    <a:pt x="2" y="780"/>
                  </a:lnTo>
                  <a:lnTo>
                    <a:pt x="4" y="782"/>
                  </a:lnTo>
                  <a:lnTo>
                    <a:pt x="8" y="782"/>
                  </a:lnTo>
                  <a:lnTo>
                    <a:pt x="8" y="782"/>
                  </a:lnTo>
                  <a:lnTo>
                    <a:pt x="14" y="782"/>
                  </a:lnTo>
                  <a:lnTo>
                    <a:pt x="18" y="782"/>
                  </a:lnTo>
                  <a:lnTo>
                    <a:pt x="20" y="780"/>
                  </a:lnTo>
                  <a:lnTo>
                    <a:pt x="22" y="780"/>
                  </a:lnTo>
                  <a:lnTo>
                    <a:pt x="22" y="782"/>
                  </a:lnTo>
                  <a:lnTo>
                    <a:pt x="24" y="784"/>
                  </a:lnTo>
                  <a:lnTo>
                    <a:pt x="26" y="786"/>
                  </a:lnTo>
                  <a:lnTo>
                    <a:pt x="30" y="788"/>
                  </a:lnTo>
                  <a:lnTo>
                    <a:pt x="32" y="790"/>
                  </a:lnTo>
                  <a:lnTo>
                    <a:pt x="34" y="792"/>
                  </a:lnTo>
                  <a:lnTo>
                    <a:pt x="36" y="796"/>
                  </a:lnTo>
                  <a:lnTo>
                    <a:pt x="38" y="802"/>
                  </a:lnTo>
                  <a:lnTo>
                    <a:pt x="40" y="806"/>
                  </a:lnTo>
                  <a:lnTo>
                    <a:pt x="42" y="810"/>
                  </a:lnTo>
                  <a:lnTo>
                    <a:pt x="44" y="814"/>
                  </a:lnTo>
                  <a:lnTo>
                    <a:pt x="44" y="814"/>
                  </a:lnTo>
                  <a:lnTo>
                    <a:pt x="46" y="820"/>
                  </a:lnTo>
                  <a:lnTo>
                    <a:pt x="44" y="824"/>
                  </a:lnTo>
                  <a:lnTo>
                    <a:pt x="42" y="828"/>
                  </a:lnTo>
                  <a:lnTo>
                    <a:pt x="40" y="830"/>
                  </a:lnTo>
                  <a:lnTo>
                    <a:pt x="38" y="832"/>
                  </a:lnTo>
                  <a:lnTo>
                    <a:pt x="36" y="832"/>
                  </a:lnTo>
                  <a:lnTo>
                    <a:pt x="36" y="832"/>
                  </a:lnTo>
                  <a:lnTo>
                    <a:pt x="40" y="834"/>
                  </a:lnTo>
                  <a:lnTo>
                    <a:pt x="42" y="838"/>
                  </a:lnTo>
                  <a:lnTo>
                    <a:pt x="46" y="842"/>
                  </a:lnTo>
                  <a:lnTo>
                    <a:pt x="50" y="846"/>
                  </a:lnTo>
                  <a:lnTo>
                    <a:pt x="52" y="852"/>
                  </a:lnTo>
                  <a:lnTo>
                    <a:pt x="54" y="856"/>
                  </a:lnTo>
                  <a:lnTo>
                    <a:pt x="56" y="858"/>
                  </a:lnTo>
                  <a:lnTo>
                    <a:pt x="56" y="860"/>
                  </a:lnTo>
                  <a:lnTo>
                    <a:pt x="58" y="866"/>
                  </a:lnTo>
                  <a:lnTo>
                    <a:pt x="60" y="872"/>
                  </a:lnTo>
                  <a:lnTo>
                    <a:pt x="62" y="874"/>
                  </a:lnTo>
                  <a:lnTo>
                    <a:pt x="62" y="876"/>
                  </a:lnTo>
                  <a:lnTo>
                    <a:pt x="60" y="878"/>
                  </a:lnTo>
                  <a:lnTo>
                    <a:pt x="60" y="878"/>
                  </a:lnTo>
                  <a:lnTo>
                    <a:pt x="60" y="878"/>
                  </a:lnTo>
                  <a:lnTo>
                    <a:pt x="60" y="878"/>
                  </a:lnTo>
                  <a:lnTo>
                    <a:pt x="38" y="892"/>
                  </a:lnTo>
                  <a:lnTo>
                    <a:pt x="38" y="894"/>
                  </a:lnTo>
                  <a:lnTo>
                    <a:pt x="36" y="894"/>
                  </a:lnTo>
                  <a:lnTo>
                    <a:pt x="34" y="894"/>
                  </a:lnTo>
                  <a:lnTo>
                    <a:pt x="32" y="892"/>
                  </a:lnTo>
                  <a:lnTo>
                    <a:pt x="32" y="894"/>
                  </a:lnTo>
                  <a:lnTo>
                    <a:pt x="30" y="898"/>
                  </a:lnTo>
                  <a:lnTo>
                    <a:pt x="28" y="902"/>
                  </a:lnTo>
                  <a:lnTo>
                    <a:pt x="30" y="906"/>
                  </a:lnTo>
                  <a:lnTo>
                    <a:pt x="30" y="908"/>
                  </a:lnTo>
                  <a:lnTo>
                    <a:pt x="32" y="908"/>
                  </a:lnTo>
                  <a:lnTo>
                    <a:pt x="32" y="908"/>
                  </a:lnTo>
                  <a:lnTo>
                    <a:pt x="28" y="908"/>
                  </a:lnTo>
                  <a:lnTo>
                    <a:pt x="26" y="910"/>
                  </a:lnTo>
                  <a:lnTo>
                    <a:pt x="24" y="910"/>
                  </a:lnTo>
                  <a:lnTo>
                    <a:pt x="22" y="912"/>
                  </a:lnTo>
                  <a:lnTo>
                    <a:pt x="22" y="912"/>
                  </a:lnTo>
                  <a:lnTo>
                    <a:pt x="28" y="918"/>
                  </a:lnTo>
                  <a:lnTo>
                    <a:pt x="28" y="918"/>
                  </a:lnTo>
                  <a:lnTo>
                    <a:pt x="30" y="916"/>
                  </a:lnTo>
                  <a:lnTo>
                    <a:pt x="34" y="914"/>
                  </a:lnTo>
                  <a:lnTo>
                    <a:pt x="40" y="914"/>
                  </a:lnTo>
                  <a:lnTo>
                    <a:pt x="46" y="914"/>
                  </a:lnTo>
                  <a:lnTo>
                    <a:pt x="50" y="914"/>
                  </a:lnTo>
                  <a:lnTo>
                    <a:pt x="56" y="916"/>
                  </a:lnTo>
                  <a:lnTo>
                    <a:pt x="58" y="916"/>
                  </a:lnTo>
                  <a:lnTo>
                    <a:pt x="60" y="918"/>
                  </a:lnTo>
                  <a:lnTo>
                    <a:pt x="64" y="918"/>
                  </a:lnTo>
                  <a:lnTo>
                    <a:pt x="68" y="918"/>
                  </a:lnTo>
                  <a:lnTo>
                    <a:pt x="74" y="918"/>
                  </a:lnTo>
                  <a:lnTo>
                    <a:pt x="76" y="916"/>
                  </a:lnTo>
                  <a:lnTo>
                    <a:pt x="78" y="916"/>
                  </a:lnTo>
                  <a:lnTo>
                    <a:pt x="80" y="912"/>
                  </a:lnTo>
                  <a:lnTo>
                    <a:pt x="80" y="912"/>
                  </a:lnTo>
                  <a:lnTo>
                    <a:pt x="84" y="914"/>
                  </a:lnTo>
                  <a:lnTo>
                    <a:pt x="88" y="916"/>
                  </a:lnTo>
                  <a:lnTo>
                    <a:pt x="92" y="918"/>
                  </a:lnTo>
                  <a:lnTo>
                    <a:pt x="96" y="922"/>
                  </a:lnTo>
                  <a:lnTo>
                    <a:pt x="100" y="926"/>
                  </a:lnTo>
                  <a:lnTo>
                    <a:pt x="100" y="928"/>
                  </a:lnTo>
                  <a:lnTo>
                    <a:pt x="102" y="930"/>
                  </a:lnTo>
                  <a:lnTo>
                    <a:pt x="104" y="934"/>
                  </a:lnTo>
                  <a:lnTo>
                    <a:pt x="106" y="940"/>
                  </a:lnTo>
                  <a:lnTo>
                    <a:pt x="106" y="946"/>
                  </a:lnTo>
                  <a:lnTo>
                    <a:pt x="106" y="952"/>
                  </a:lnTo>
                  <a:lnTo>
                    <a:pt x="104" y="960"/>
                  </a:lnTo>
                  <a:lnTo>
                    <a:pt x="104" y="966"/>
                  </a:lnTo>
                  <a:lnTo>
                    <a:pt x="104" y="970"/>
                  </a:lnTo>
                  <a:lnTo>
                    <a:pt x="106" y="972"/>
                  </a:lnTo>
                  <a:lnTo>
                    <a:pt x="108" y="974"/>
                  </a:lnTo>
                  <a:lnTo>
                    <a:pt x="110" y="976"/>
                  </a:lnTo>
                  <a:lnTo>
                    <a:pt x="112" y="972"/>
                  </a:lnTo>
                  <a:lnTo>
                    <a:pt x="114" y="970"/>
                  </a:lnTo>
                  <a:lnTo>
                    <a:pt x="114" y="970"/>
                  </a:lnTo>
                  <a:lnTo>
                    <a:pt x="116" y="970"/>
                  </a:lnTo>
                  <a:lnTo>
                    <a:pt x="120" y="968"/>
                  </a:lnTo>
                  <a:lnTo>
                    <a:pt x="124" y="966"/>
                  </a:lnTo>
                  <a:lnTo>
                    <a:pt x="128" y="966"/>
                  </a:lnTo>
                  <a:lnTo>
                    <a:pt x="130" y="966"/>
                  </a:lnTo>
                  <a:lnTo>
                    <a:pt x="140" y="964"/>
                  </a:lnTo>
                  <a:lnTo>
                    <a:pt x="150" y="968"/>
                  </a:lnTo>
                  <a:lnTo>
                    <a:pt x="158" y="972"/>
                  </a:lnTo>
                  <a:lnTo>
                    <a:pt x="162" y="974"/>
                  </a:lnTo>
                  <a:lnTo>
                    <a:pt x="158" y="976"/>
                  </a:lnTo>
                  <a:lnTo>
                    <a:pt x="164" y="976"/>
                  </a:lnTo>
                  <a:lnTo>
                    <a:pt x="170" y="974"/>
                  </a:lnTo>
                  <a:lnTo>
                    <a:pt x="174" y="974"/>
                  </a:lnTo>
                  <a:lnTo>
                    <a:pt x="176" y="976"/>
                  </a:lnTo>
                  <a:lnTo>
                    <a:pt x="180" y="976"/>
                  </a:lnTo>
                  <a:lnTo>
                    <a:pt x="180" y="978"/>
                  </a:lnTo>
                  <a:lnTo>
                    <a:pt x="182" y="978"/>
                  </a:lnTo>
                  <a:lnTo>
                    <a:pt x="180" y="978"/>
                  </a:lnTo>
                  <a:lnTo>
                    <a:pt x="178" y="980"/>
                  </a:lnTo>
                  <a:lnTo>
                    <a:pt x="176" y="984"/>
                  </a:lnTo>
                  <a:lnTo>
                    <a:pt x="174" y="986"/>
                  </a:lnTo>
                  <a:lnTo>
                    <a:pt x="174" y="988"/>
                  </a:lnTo>
                  <a:lnTo>
                    <a:pt x="174" y="990"/>
                  </a:lnTo>
                  <a:lnTo>
                    <a:pt x="174" y="992"/>
                  </a:lnTo>
                  <a:lnTo>
                    <a:pt x="174" y="998"/>
                  </a:lnTo>
                  <a:lnTo>
                    <a:pt x="178" y="1000"/>
                  </a:lnTo>
                  <a:lnTo>
                    <a:pt x="182" y="998"/>
                  </a:lnTo>
                  <a:lnTo>
                    <a:pt x="186" y="996"/>
                  </a:lnTo>
                  <a:lnTo>
                    <a:pt x="190" y="992"/>
                  </a:lnTo>
                  <a:lnTo>
                    <a:pt x="192" y="988"/>
                  </a:lnTo>
                  <a:lnTo>
                    <a:pt x="194" y="986"/>
                  </a:lnTo>
                  <a:lnTo>
                    <a:pt x="194" y="984"/>
                  </a:lnTo>
                  <a:lnTo>
                    <a:pt x="192" y="984"/>
                  </a:lnTo>
                  <a:lnTo>
                    <a:pt x="190" y="982"/>
                  </a:lnTo>
                  <a:lnTo>
                    <a:pt x="188" y="980"/>
                  </a:lnTo>
                  <a:lnTo>
                    <a:pt x="186" y="978"/>
                  </a:lnTo>
                  <a:lnTo>
                    <a:pt x="186" y="974"/>
                  </a:lnTo>
                  <a:lnTo>
                    <a:pt x="186" y="972"/>
                  </a:lnTo>
                  <a:lnTo>
                    <a:pt x="186" y="970"/>
                  </a:lnTo>
                  <a:lnTo>
                    <a:pt x="188" y="966"/>
                  </a:lnTo>
                  <a:lnTo>
                    <a:pt x="192" y="964"/>
                  </a:lnTo>
                  <a:lnTo>
                    <a:pt x="196" y="962"/>
                  </a:lnTo>
                  <a:lnTo>
                    <a:pt x="200" y="960"/>
                  </a:lnTo>
                  <a:lnTo>
                    <a:pt x="202" y="960"/>
                  </a:lnTo>
                  <a:lnTo>
                    <a:pt x="206" y="958"/>
                  </a:lnTo>
                  <a:lnTo>
                    <a:pt x="210" y="960"/>
                  </a:lnTo>
                  <a:lnTo>
                    <a:pt x="214" y="962"/>
                  </a:lnTo>
                  <a:lnTo>
                    <a:pt x="216" y="968"/>
                  </a:lnTo>
                  <a:lnTo>
                    <a:pt x="216" y="972"/>
                  </a:lnTo>
                  <a:lnTo>
                    <a:pt x="214" y="974"/>
                  </a:lnTo>
                  <a:lnTo>
                    <a:pt x="212" y="974"/>
                  </a:lnTo>
                  <a:lnTo>
                    <a:pt x="210" y="976"/>
                  </a:lnTo>
                  <a:lnTo>
                    <a:pt x="210" y="976"/>
                  </a:lnTo>
                  <a:lnTo>
                    <a:pt x="206" y="976"/>
                  </a:lnTo>
                  <a:lnTo>
                    <a:pt x="202" y="976"/>
                  </a:lnTo>
                  <a:lnTo>
                    <a:pt x="200" y="978"/>
                  </a:lnTo>
                  <a:lnTo>
                    <a:pt x="200" y="980"/>
                  </a:lnTo>
                  <a:lnTo>
                    <a:pt x="200" y="980"/>
                  </a:lnTo>
                  <a:lnTo>
                    <a:pt x="198" y="984"/>
                  </a:lnTo>
                  <a:lnTo>
                    <a:pt x="200" y="988"/>
                  </a:lnTo>
                  <a:lnTo>
                    <a:pt x="200" y="990"/>
                  </a:lnTo>
                  <a:lnTo>
                    <a:pt x="202" y="992"/>
                  </a:lnTo>
                  <a:lnTo>
                    <a:pt x="204" y="994"/>
                  </a:lnTo>
                  <a:lnTo>
                    <a:pt x="208" y="996"/>
                  </a:lnTo>
                  <a:lnTo>
                    <a:pt x="210" y="998"/>
                  </a:lnTo>
                  <a:lnTo>
                    <a:pt x="214" y="1000"/>
                  </a:lnTo>
                  <a:lnTo>
                    <a:pt x="216" y="1002"/>
                  </a:lnTo>
                  <a:lnTo>
                    <a:pt x="218" y="1002"/>
                  </a:lnTo>
                  <a:lnTo>
                    <a:pt x="218" y="1004"/>
                  </a:lnTo>
                  <a:lnTo>
                    <a:pt x="220" y="1008"/>
                  </a:lnTo>
                  <a:lnTo>
                    <a:pt x="222" y="1010"/>
                  </a:lnTo>
                  <a:lnTo>
                    <a:pt x="224" y="1012"/>
                  </a:lnTo>
                  <a:lnTo>
                    <a:pt x="226" y="1014"/>
                  </a:lnTo>
                  <a:lnTo>
                    <a:pt x="228" y="1014"/>
                  </a:lnTo>
                  <a:lnTo>
                    <a:pt x="228" y="1016"/>
                  </a:lnTo>
                  <a:lnTo>
                    <a:pt x="232" y="1018"/>
                  </a:lnTo>
                  <a:lnTo>
                    <a:pt x="236" y="1020"/>
                  </a:lnTo>
                  <a:lnTo>
                    <a:pt x="242" y="1024"/>
                  </a:lnTo>
                  <a:lnTo>
                    <a:pt x="246" y="1028"/>
                  </a:lnTo>
                  <a:lnTo>
                    <a:pt x="250" y="1030"/>
                  </a:lnTo>
                  <a:lnTo>
                    <a:pt x="254" y="1032"/>
                  </a:lnTo>
                  <a:lnTo>
                    <a:pt x="254" y="1032"/>
                  </a:lnTo>
                  <a:lnTo>
                    <a:pt x="256" y="1040"/>
                  </a:lnTo>
                  <a:lnTo>
                    <a:pt x="256" y="1046"/>
                  </a:lnTo>
                  <a:lnTo>
                    <a:pt x="256" y="1052"/>
                  </a:lnTo>
                  <a:lnTo>
                    <a:pt x="252" y="1058"/>
                  </a:lnTo>
                  <a:lnTo>
                    <a:pt x="250" y="1062"/>
                  </a:lnTo>
                  <a:lnTo>
                    <a:pt x="250" y="1062"/>
                  </a:lnTo>
                  <a:lnTo>
                    <a:pt x="252" y="1064"/>
                  </a:lnTo>
                  <a:lnTo>
                    <a:pt x="256" y="1066"/>
                  </a:lnTo>
                  <a:lnTo>
                    <a:pt x="260" y="1068"/>
                  </a:lnTo>
                  <a:lnTo>
                    <a:pt x="264" y="1070"/>
                  </a:lnTo>
                  <a:lnTo>
                    <a:pt x="266" y="1072"/>
                  </a:lnTo>
                  <a:lnTo>
                    <a:pt x="268" y="1072"/>
                  </a:lnTo>
                  <a:lnTo>
                    <a:pt x="270" y="1074"/>
                  </a:lnTo>
                  <a:lnTo>
                    <a:pt x="274" y="1076"/>
                  </a:lnTo>
                  <a:lnTo>
                    <a:pt x="278" y="1080"/>
                  </a:lnTo>
                  <a:lnTo>
                    <a:pt x="282" y="1086"/>
                  </a:lnTo>
                  <a:lnTo>
                    <a:pt x="304" y="1090"/>
                  </a:lnTo>
                  <a:lnTo>
                    <a:pt x="306" y="1092"/>
                  </a:lnTo>
                  <a:lnTo>
                    <a:pt x="310" y="1094"/>
                  </a:lnTo>
                  <a:lnTo>
                    <a:pt x="312" y="1094"/>
                  </a:lnTo>
                  <a:lnTo>
                    <a:pt x="316" y="1092"/>
                  </a:lnTo>
                  <a:lnTo>
                    <a:pt x="318" y="1092"/>
                  </a:lnTo>
                  <a:lnTo>
                    <a:pt x="320" y="1092"/>
                  </a:lnTo>
                  <a:lnTo>
                    <a:pt x="334" y="1076"/>
                  </a:lnTo>
                  <a:lnTo>
                    <a:pt x="336" y="1080"/>
                  </a:lnTo>
                  <a:lnTo>
                    <a:pt x="338" y="1082"/>
                  </a:lnTo>
                  <a:lnTo>
                    <a:pt x="340" y="1086"/>
                  </a:lnTo>
                  <a:lnTo>
                    <a:pt x="344" y="1088"/>
                  </a:lnTo>
                  <a:lnTo>
                    <a:pt x="344" y="1088"/>
                  </a:lnTo>
                  <a:lnTo>
                    <a:pt x="350" y="1098"/>
                  </a:lnTo>
                  <a:lnTo>
                    <a:pt x="350" y="1096"/>
                  </a:lnTo>
                  <a:lnTo>
                    <a:pt x="348" y="1088"/>
                  </a:lnTo>
                  <a:lnTo>
                    <a:pt x="346" y="1078"/>
                  </a:lnTo>
                  <a:lnTo>
                    <a:pt x="346" y="1070"/>
                  </a:lnTo>
                  <a:lnTo>
                    <a:pt x="346" y="1064"/>
                  </a:lnTo>
                  <a:lnTo>
                    <a:pt x="352" y="1062"/>
                  </a:lnTo>
                  <a:lnTo>
                    <a:pt x="352" y="1062"/>
                  </a:lnTo>
                  <a:lnTo>
                    <a:pt x="350" y="1060"/>
                  </a:lnTo>
                  <a:lnTo>
                    <a:pt x="348" y="1056"/>
                  </a:lnTo>
                  <a:lnTo>
                    <a:pt x="346" y="1052"/>
                  </a:lnTo>
                  <a:lnTo>
                    <a:pt x="346" y="1048"/>
                  </a:lnTo>
                  <a:lnTo>
                    <a:pt x="344" y="1044"/>
                  </a:lnTo>
                  <a:lnTo>
                    <a:pt x="346" y="1040"/>
                  </a:lnTo>
                  <a:lnTo>
                    <a:pt x="348" y="1036"/>
                  </a:lnTo>
                  <a:lnTo>
                    <a:pt x="350" y="1034"/>
                  </a:lnTo>
                  <a:lnTo>
                    <a:pt x="350" y="1034"/>
                  </a:lnTo>
                  <a:lnTo>
                    <a:pt x="348" y="1034"/>
                  </a:lnTo>
                  <a:lnTo>
                    <a:pt x="346" y="1032"/>
                  </a:lnTo>
                  <a:lnTo>
                    <a:pt x="342" y="1030"/>
                  </a:lnTo>
                  <a:lnTo>
                    <a:pt x="338" y="1028"/>
                  </a:lnTo>
                  <a:lnTo>
                    <a:pt x="334" y="1022"/>
                  </a:lnTo>
                  <a:lnTo>
                    <a:pt x="332" y="1016"/>
                  </a:lnTo>
                  <a:lnTo>
                    <a:pt x="330" y="1008"/>
                  </a:lnTo>
                  <a:lnTo>
                    <a:pt x="326" y="992"/>
                  </a:lnTo>
                  <a:lnTo>
                    <a:pt x="330" y="976"/>
                  </a:lnTo>
                  <a:lnTo>
                    <a:pt x="334" y="972"/>
                  </a:lnTo>
                  <a:lnTo>
                    <a:pt x="344" y="964"/>
                  </a:lnTo>
                  <a:lnTo>
                    <a:pt x="358" y="956"/>
                  </a:lnTo>
                  <a:lnTo>
                    <a:pt x="378" y="952"/>
                  </a:lnTo>
                  <a:lnTo>
                    <a:pt x="382" y="954"/>
                  </a:lnTo>
                  <a:lnTo>
                    <a:pt x="390" y="956"/>
                  </a:lnTo>
                  <a:lnTo>
                    <a:pt x="400" y="960"/>
                  </a:lnTo>
                  <a:lnTo>
                    <a:pt x="408" y="966"/>
                  </a:lnTo>
                  <a:lnTo>
                    <a:pt x="410" y="976"/>
                  </a:lnTo>
                  <a:lnTo>
                    <a:pt x="410" y="976"/>
                  </a:lnTo>
                  <a:lnTo>
                    <a:pt x="410" y="978"/>
                  </a:lnTo>
                  <a:lnTo>
                    <a:pt x="408" y="982"/>
                  </a:lnTo>
                  <a:lnTo>
                    <a:pt x="406" y="984"/>
                  </a:lnTo>
                  <a:lnTo>
                    <a:pt x="404" y="988"/>
                  </a:lnTo>
                  <a:lnTo>
                    <a:pt x="400" y="990"/>
                  </a:lnTo>
                  <a:lnTo>
                    <a:pt x="394" y="992"/>
                  </a:lnTo>
                  <a:lnTo>
                    <a:pt x="392" y="992"/>
                  </a:lnTo>
                  <a:lnTo>
                    <a:pt x="390" y="992"/>
                  </a:lnTo>
                  <a:lnTo>
                    <a:pt x="384" y="992"/>
                  </a:lnTo>
                  <a:lnTo>
                    <a:pt x="380" y="992"/>
                  </a:lnTo>
                  <a:lnTo>
                    <a:pt x="374" y="994"/>
                  </a:lnTo>
                  <a:lnTo>
                    <a:pt x="372" y="996"/>
                  </a:lnTo>
                  <a:lnTo>
                    <a:pt x="370" y="998"/>
                  </a:lnTo>
                  <a:lnTo>
                    <a:pt x="370" y="1000"/>
                  </a:lnTo>
                  <a:lnTo>
                    <a:pt x="368" y="1004"/>
                  </a:lnTo>
                  <a:lnTo>
                    <a:pt x="368" y="1008"/>
                  </a:lnTo>
                  <a:lnTo>
                    <a:pt x="378" y="1026"/>
                  </a:lnTo>
                  <a:lnTo>
                    <a:pt x="384" y="1028"/>
                  </a:lnTo>
                  <a:lnTo>
                    <a:pt x="386" y="1028"/>
                  </a:lnTo>
                  <a:lnTo>
                    <a:pt x="388" y="1030"/>
                  </a:lnTo>
                  <a:lnTo>
                    <a:pt x="390" y="1032"/>
                  </a:lnTo>
                  <a:lnTo>
                    <a:pt x="390" y="1036"/>
                  </a:lnTo>
                  <a:lnTo>
                    <a:pt x="390" y="1050"/>
                  </a:lnTo>
                  <a:lnTo>
                    <a:pt x="390" y="1050"/>
                  </a:lnTo>
                  <a:lnTo>
                    <a:pt x="392" y="1052"/>
                  </a:lnTo>
                  <a:lnTo>
                    <a:pt x="394" y="1054"/>
                  </a:lnTo>
                  <a:lnTo>
                    <a:pt x="396" y="1054"/>
                  </a:lnTo>
                  <a:lnTo>
                    <a:pt x="398" y="1052"/>
                  </a:lnTo>
                  <a:lnTo>
                    <a:pt x="400" y="1050"/>
                  </a:lnTo>
                  <a:lnTo>
                    <a:pt x="402" y="1050"/>
                  </a:lnTo>
                  <a:lnTo>
                    <a:pt x="404" y="1050"/>
                  </a:lnTo>
                  <a:lnTo>
                    <a:pt x="406" y="1052"/>
                  </a:lnTo>
                  <a:lnTo>
                    <a:pt x="408" y="1054"/>
                  </a:lnTo>
                  <a:lnTo>
                    <a:pt x="410" y="1058"/>
                  </a:lnTo>
                  <a:lnTo>
                    <a:pt x="412" y="1060"/>
                  </a:lnTo>
                  <a:lnTo>
                    <a:pt x="412" y="1062"/>
                  </a:lnTo>
                  <a:lnTo>
                    <a:pt x="410" y="1070"/>
                  </a:lnTo>
                  <a:lnTo>
                    <a:pt x="410" y="1070"/>
                  </a:lnTo>
                  <a:lnTo>
                    <a:pt x="406" y="1070"/>
                  </a:lnTo>
                  <a:lnTo>
                    <a:pt x="402" y="1070"/>
                  </a:lnTo>
                  <a:lnTo>
                    <a:pt x="402" y="1070"/>
                  </a:lnTo>
                  <a:lnTo>
                    <a:pt x="400" y="1070"/>
                  </a:lnTo>
                  <a:lnTo>
                    <a:pt x="398" y="1072"/>
                  </a:lnTo>
                  <a:lnTo>
                    <a:pt x="396" y="1072"/>
                  </a:lnTo>
                  <a:lnTo>
                    <a:pt x="394" y="1076"/>
                  </a:lnTo>
                  <a:lnTo>
                    <a:pt x="394" y="1078"/>
                  </a:lnTo>
                  <a:lnTo>
                    <a:pt x="396" y="1084"/>
                  </a:lnTo>
                  <a:lnTo>
                    <a:pt x="398" y="1086"/>
                  </a:lnTo>
                  <a:lnTo>
                    <a:pt x="400" y="1088"/>
                  </a:lnTo>
                  <a:lnTo>
                    <a:pt x="400" y="1088"/>
                  </a:lnTo>
                  <a:lnTo>
                    <a:pt x="402" y="1104"/>
                  </a:lnTo>
                  <a:lnTo>
                    <a:pt x="402" y="1104"/>
                  </a:lnTo>
                  <a:lnTo>
                    <a:pt x="404" y="1106"/>
                  </a:lnTo>
                  <a:lnTo>
                    <a:pt x="406" y="1108"/>
                  </a:lnTo>
                  <a:lnTo>
                    <a:pt x="408" y="1110"/>
                  </a:lnTo>
                  <a:lnTo>
                    <a:pt x="408" y="1114"/>
                  </a:lnTo>
                  <a:lnTo>
                    <a:pt x="408" y="1130"/>
                  </a:lnTo>
                  <a:lnTo>
                    <a:pt x="426" y="1120"/>
                  </a:lnTo>
                  <a:lnTo>
                    <a:pt x="442" y="1120"/>
                  </a:lnTo>
                  <a:lnTo>
                    <a:pt x="452" y="1122"/>
                  </a:lnTo>
                  <a:lnTo>
                    <a:pt x="454" y="1124"/>
                  </a:lnTo>
                  <a:lnTo>
                    <a:pt x="458" y="1124"/>
                  </a:lnTo>
                  <a:lnTo>
                    <a:pt x="462" y="1126"/>
                  </a:lnTo>
                  <a:lnTo>
                    <a:pt x="464" y="1126"/>
                  </a:lnTo>
                  <a:lnTo>
                    <a:pt x="466" y="1128"/>
                  </a:lnTo>
                  <a:lnTo>
                    <a:pt x="478" y="1130"/>
                  </a:lnTo>
                  <a:lnTo>
                    <a:pt x="488" y="1138"/>
                  </a:lnTo>
                  <a:lnTo>
                    <a:pt x="494" y="1146"/>
                  </a:lnTo>
                  <a:lnTo>
                    <a:pt x="496" y="1152"/>
                  </a:lnTo>
                  <a:lnTo>
                    <a:pt x="498" y="1156"/>
                  </a:lnTo>
                  <a:lnTo>
                    <a:pt x="498" y="1160"/>
                  </a:lnTo>
                  <a:lnTo>
                    <a:pt x="508" y="1160"/>
                  </a:lnTo>
                  <a:lnTo>
                    <a:pt x="516" y="1158"/>
                  </a:lnTo>
                  <a:lnTo>
                    <a:pt x="520" y="1150"/>
                  </a:lnTo>
                  <a:lnTo>
                    <a:pt x="522" y="1148"/>
                  </a:lnTo>
                  <a:lnTo>
                    <a:pt x="524" y="1148"/>
                  </a:lnTo>
                  <a:lnTo>
                    <a:pt x="530" y="1144"/>
                  </a:lnTo>
                  <a:lnTo>
                    <a:pt x="534" y="1142"/>
                  </a:lnTo>
                  <a:lnTo>
                    <a:pt x="540" y="1138"/>
                  </a:lnTo>
                  <a:lnTo>
                    <a:pt x="542" y="1132"/>
                  </a:lnTo>
                  <a:lnTo>
                    <a:pt x="546" y="1126"/>
                  </a:lnTo>
                  <a:lnTo>
                    <a:pt x="546" y="1126"/>
                  </a:lnTo>
                  <a:lnTo>
                    <a:pt x="550" y="1126"/>
                  </a:lnTo>
                  <a:lnTo>
                    <a:pt x="554" y="1128"/>
                  </a:lnTo>
                  <a:lnTo>
                    <a:pt x="556" y="1128"/>
                  </a:lnTo>
                  <a:lnTo>
                    <a:pt x="560" y="1128"/>
                  </a:lnTo>
                  <a:lnTo>
                    <a:pt x="566" y="1128"/>
                  </a:lnTo>
                  <a:lnTo>
                    <a:pt x="580" y="1130"/>
                  </a:lnTo>
                  <a:lnTo>
                    <a:pt x="594" y="1128"/>
                  </a:lnTo>
                  <a:lnTo>
                    <a:pt x="610" y="1118"/>
                  </a:lnTo>
                  <a:lnTo>
                    <a:pt x="618" y="1118"/>
                  </a:lnTo>
                  <a:lnTo>
                    <a:pt x="626" y="1126"/>
                  </a:lnTo>
                  <a:lnTo>
                    <a:pt x="628" y="1126"/>
                  </a:lnTo>
                  <a:lnTo>
                    <a:pt x="630" y="1128"/>
                  </a:lnTo>
                  <a:lnTo>
                    <a:pt x="632" y="1130"/>
                  </a:lnTo>
                  <a:lnTo>
                    <a:pt x="636" y="1134"/>
                  </a:lnTo>
                  <a:lnTo>
                    <a:pt x="640" y="1136"/>
                  </a:lnTo>
                  <a:lnTo>
                    <a:pt x="644" y="1138"/>
                  </a:lnTo>
                  <a:lnTo>
                    <a:pt x="650" y="1138"/>
                  </a:lnTo>
                  <a:lnTo>
                    <a:pt x="682" y="1138"/>
                  </a:lnTo>
                  <a:lnTo>
                    <a:pt x="680" y="1138"/>
                  </a:lnTo>
                  <a:lnTo>
                    <a:pt x="678" y="1136"/>
                  </a:lnTo>
                  <a:lnTo>
                    <a:pt x="676" y="1132"/>
                  </a:lnTo>
                  <a:lnTo>
                    <a:pt x="674" y="1128"/>
                  </a:lnTo>
                  <a:lnTo>
                    <a:pt x="672" y="1124"/>
                  </a:lnTo>
                  <a:lnTo>
                    <a:pt x="670" y="1118"/>
                  </a:lnTo>
                  <a:lnTo>
                    <a:pt x="672" y="1114"/>
                  </a:lnTo>
                  <a:lnTo>
                    <a:pt x="670" y="1114"/>
                  </a:lnTo>
                  <a:lnTo>
                    <a:pt x="670" y="1110"/>
                  </a:lnTo>
                  <a:lnTo>
                    <a:pt x="666" y="1108"/>
                  </a:lnTo>
                  <a:lnTo>
                    <a:pt x="664" y="1106"/>
                  </a:lnTo>
                  <a:lnTo>
                    <a:pt x="660" y="1104"/>
                  </a:lnTo>
                  <a:lnTo>
                    <a:pt x="658" y="1104"/>
                  </a:lnTo>
                  <a:lnTo>
                    <a:pt x="656" y="1102"/>
                  </a:lnTo>
                  <a:lnTo>
                    <a:pt x="654" y="1096"/>
                  </a:lnTo>
                  <a:lnTo>
                    <a:pt x="654" y="1096"/>
                  </a:lnTo>
                  <a:lnTo>
                    <a:pt x="654" y="1094"/>
                  </a:lnTo>
                  <a:lnTo>
                    <a:pt x="654" y="1090"/>
                  </a:lnTo>
                  <a:lnTo>
                    <a:pt x="654" y="1088"/>
                  </a:lnTo>
                  <a:lnTo>
                    <a:pt x="656" y="1084"/>
                  </a:lnTo>
                  <a:lnTo>
                    <a:pt x="658" y="1080"/>
                  </a:lnTo>
                  <a:lnTo>
                    <a:pt x="662" y="1078"/>
                  </a:lnTo>
                  <a:lnTo>
                    <a:pt x="666" y="1076"/>
                  </a:lnTo>
                  <a:lnTo>
                    <a:pt x="672" y="1076"/>
                  </a:lnTo>
                  <a:lnTo>
                    <a:pt x="682" y="1078"/>
                  </a:lnTo>
                  <a:lnTo>
                    <a:pt x="694" y="1070"/>
                  </a:lnTo>
                  <a:lnTo>
                    <a:pt x="694" y="1070"/>
                  </a:lnTo>
                  <a:lnTo>
                    <a:pt x="696" y="1068"/>
                  </a:lnTo>
                  <a:lnTo>
                    <a:pt x="700" y="1066"/>
                  </a:lnTo>
                  <a:lnTo>
                    <a:pt x="704" y="1064"/>
                  </a:lnTo>
                  <a:lnTo>
                    <a:pt x="708" y="1064"/>
                  </a:lnTo>
                  <a:lnTo>
                    <a:pt x="708" y="1064"/>
                  </a:lnTo>
                  <a:lnTo>
                    <a:pt x="712" y="1064"/>
                  </a:lnTo>
                  <a:lnTo>
                    <a:pt x="714" y="1064"/>
                  </a:lnTo>
                  <a:lnTo>
                    <a:pt x="720" y="1062"/>
                  </a:lnTo>
                  <a:lnTo>
                    <a:pt x="724" y="1060"/>
                  </a:lnTo>
                  <a:lnTo>
                    <a:pt x="728" y="1056"/>
                  </a:lnTo>
                  <a:lnTo>
                    <a:pt x="732" y="1050"/>
                  </a:lnTo>
                  <a:lnTo>
                    <a:pt x="736" y="1044"/>
                  </a:lnTo>
                  <a:lnTo>
                    <a:pt x="736" y="1042"/>
                  </a:lnTo>
                  <a:lnTo>
                    <a:pt x="736" y="1040"/>
                  </a:lnTo>
                  <a:lnTo>
                    <a:pt x="738" y="1038"/>
                  </a:lnTo>
                  <a:lnTo>
                    <a:pt x="738" y="1034"/>
                  </a:lnTo>
                  <a:lnTo>
                    <a:pt x="740" y="1032"/>
                  </a:lnTo>
                  <a:lnTo>
                    <a:pt x="738" y="1028"/>
                  </a:lnTo>
                  <a:lnTo>
                    <a:pt x="738" y="1026"/>
                  </a:lnTo>
                  <a:lnTo>
                    <a:pt x="734" y="1026"/>
                  </a:lnTo>
                  <a:lnTo>
                    <a:pt x="732" y="1022"/>
                  </a:lnTo>
                  <a:lnTo>
                    <a:pt x="730" y="1020"/>
                  </a:lnTo>
                  <a:lnTo>
                    <a:pt x="728" y="1016"/>
                  </a:lnTo>
                  <a:lnTo>
                    <a:pt x="728" y="1012"/>
                  </a:lnTo>
                  <a:lnTo>
                    <a:pt x="728" y="1010"/>
                  </a:lnTo>
                  <a:lnTo>
                    <a:pt x="734" y="1006"/>
                  </a:lnTo>
                  <a:lnTo>
                    <a:pt x="738" y="1006"/>
                  </a:lnTo>
                  <a:lnTo>
                    <a:pt x="740" y="1006"/>
                  </a:lnTo>
                  <a:lnTo>
                    <a:pt x="742" y="1004"/>
                  </a:lnTo>
                  <a:lnTo>
                    <a:pt x="742" y="1004"/>
                  </a:lnTo>
                  <a:lnTo>
                    <a:pt x="744" y="1002"/>
                  </a:lnTo>
                  <a:lnTo>
                    <a:pt x="744" y="1000"/>
                  </a:lnTo>
                  <a:lnTo>
                    <a:pt x="744" y="998"/>
                  </a:lnTo>
                  <a:lnTo>
                    <a:pt x="744" y="996"/>
                  </a:lnTo>
                  <a:lnTo>
                    <a:pt x="746" y="996"/>
                  </a:lnTo>
                  <a:lnTo>
                    <a:pt x="748" y="994"/>
                  </a:lnTo>
                  <a:lnTo>
                    <a:pt x="752" y="994"/>
                  </a:lnTo>
                  <a:lnTo>
                    <a:pt x="756" y="994"/>
                  </a:lnTo>
                  <a:lnTo>
                    <a:pt x="760" y="992"/>
                  </a:lnTo>
                  <a:lnTo>
                    <a:pt x="764" y="988"/>
                  </a:lnTo>
                  <a:lnTo>
                    <a:pt x="768" y="982"/>
                  </a:lnTo>
                  <a:lnTo>
                    <a:pt x="770" y="976"/>
                  </a:lnTo>
                  <a:lnTo>
                    <a:pt x="770" y="970"/>
                  </a:lnTo>
                  <a:lnTo>
                    <a:pt x="772" y="964"/>
                  </a:lnTo>
                  <a:lnTo>
                    <a:pt x="774" y="960"/>
                  </a:lnTo>
                  <a:lnTo>
                    <a:pt x="778" y="956"/>
                  </a:lnTo>
                  <a:lnTo>
                    <a:pt x="784" y="954"/>
                  </a:lnTo>
                  <a:lnTo>
                    <a:pt x="788" y="954"/>
                  </a:lnTo>
                  <a:lnTo>
                    <a:pt x="794" y="954"/>
                  </a:lnTo>
                  <a:lnTo>
                    <a:pt x="798" y="952"/>
                  </a:lnTo>
                  <a:lnTo>
                    <a:pt x="800" y="948"/>
                  </a:lnTo>
                  <a:lnTo>
                    <a:pt x="802" y="942"/>
                  </a:lnTo>
                  <a:lnTo>
                    <a:pt x="804" y="938"/>
                  </a:lnTo>
                  <a:lnTo>
                    <a:pt x="808" y="934"/>
                  </a:lnTo>
                  <a:lnTo>
                    <a:pt x="814" y="928"/>
                  </a:lnTo>
                  <a:lnTo>
                    <a:pt x="818" y="926"/>
                  </a:lnTo>
                  <a:lnTo>
                    <a:pt x="826" y="924"/>
                  </a:lnTo>
                  <a:lnTo>
                    <a:pt x="830" y="924"/>
                  </a:lnTo>
                  <a:lnTo>
                    <a:pt x="832" y="922"/>
                  </a:lnTo>
                  <a:lnTo>
                    <a:pt x="834" y="920"/>
                  </a:lnTo>
                  <a:lnTo>
                    <a:pt x="834" y="918"/>
                  </a:lnTo>
                  <a:lnTo>
                    <a:pt x="834" y="914"/>
                  </a:lnTo>
                  <a:lnTo>
                    <a:pt x="834" y="912"/>
                  </a:lnTo>
                  <a:lnTo>
                    <a:pt x="836" y="910"/>
                  </a:lnTo>
                  <a:lnTo>
                    <a:pt x="836" y="908"/>
                  </a:lnTo>
                  <a:lnTo>
                    <a:pt x="838" y="904"/>
                  </a:lnTo>
                  <a:lnTo>
                    <a:pt x="840" y="902"/>
                  </a:lnTo>
                  <a:lnTo>
                    <a:pt x="844" y="900"/>
                  </a:lnTo>
                  <a:lnTo>
                    <a:pt x="850" y="898"/>
                  </a:lnTo>
                  <a:lnTo>
                    <a:pt x="872" y="898"/>
                  </a:lnTo>
                  <a:lnTo>
                    <a:pt x="872" y="898"/>
                  </a:lnTo>
                  <a:lnTo>
                    <a:pt x="872" y="896"/>
                  </a:lnTo>
                  <a:lnTo>
                    <a:pt x="874" y="894"/>
                  </a:lnTo>
                  <a:lnTo>
                    <a:pt x="876" y="892"/>
                  </a:lnTo>
                  <a:lnTo>
                    <a:pt x="878" y="890"/>
                  </a:lnTo>
                  <a:lnTo>
                    <a:pt x="882" y="888"/>
                  </a:lnTo>
                  <a:lnTo>
                    <a:pt x="886" y="888"/>
                  </a:lnTo>
                  <a:lnTo>
                    <a:pt x="894" y="890"/>
                  </a:lnTo>
                  <a:lnTo>
                    <a:pt x="902" y="892"/>
                  </a:lnTo>
                  <a:lnTo>
                    <a:pt x="904" y="892"/>
                  </a:lnTo>
                  <a:lnTo>
                    <a:pt x="914" y="892"/>
                  </a:lnTo>
                  <a:lnTo>
                    <a:pt x="924" y="896"/>
                  </a:lnTo>
                  <a:lnTo>
                    <a:pt x="934" y="902"/>
                  </a:lnTo>
                  <a:lnTo>
                    <a:pt x="952" y="920"/>
                  </a:lnTo>
                  <a:lnTo>
                    <a:pt x="952" y="920"/>
                  </a:lnTo>
                  <a:lnTo>
                    <a:pt x="954" y="918"/>
                  </a:lnTo>
                  <a:lnTo>
                    <a:pt x="958" y="918"/>
                  </a:lnTo>
                  <a:lnTo>
                    <a:pt x="960" y="914"/>
                  </a:lnTo>
                  <a:lnTo>
                    <a:pt x="964" y="912"/>
                  </a:lnTo>
                  <a:lnTo>
                    <a:pt x="966" y="906"/>
                  </a:lnTo>
                  <a:lnTo>
                    <a:pt x="966" y="900"/>
                  </a:lnTo>
                  <a:lnTo>
                    <a:pt x="968" y="898"/>
                  </a:lnTo>
                  <a:lnTo>
                    <a:pt x="972" y="896"/>
                  </a:lnTo>
                  <a:lnTo>
                    <a:pt x="974" y="896"/>
                  </a:lnTo>
                  <a:lnTo>
                    <a:pt x="978" y="896"/>
                  </a:lnTo>
                  <a:lnTo>
                    <a:pt x="982" y="892"/>
                  </a:lnTo>
                  <a:lnTo>
                    <a:pt x="990" y="884"/>
                  </a:lnTo>
                  <a:lnTo>
                    <a:pt x="1000" y="878"/>
                  </a:lnTo>
                  <a:lnTo>
                    <a:pt x="1012" y="878"/>
                  </a:lnTo>
                  <a:lnTo>
                    <a:pt x="1024" y="882"/>
                  </a:lnTo>
                  <a:lnTo>
                    <a:pt x="1036" y="882"/>
                  </a:lnTo>
                  <a:lnTo>
                    <a:pt x="1046" y="880"/>
                  </a:lnTo>
                  <a:lnTo>
                    <a:pt x="1062" y="882"/>
                  </a:lnTo>
                  <a:lnTo>
                    <a:pt x="1080" y="890"/>
                  </a:lnTo>
                  <a:lnTo>
                    <a:pt x="1100" y="902"/>
                  </a:lnTo>
                  <a:lnTo>
                    <a:pt x="1102" y="902"/>
                  </a:lnTo>
                  <a:lnTo>
                    <a:pt x="1108" y="904"/>
                  </a:lnTo>
                  <a:lnTo>
                    <a:pt x="1120" y="904"/>
                  </a:lnTo>
                  <a:lnTo>
                    <a:pt x="1138" y="900"/>
                  </a:lnTo>
                  <a:lnTo>
                    <a:pt x="1150" y="896"/>
                  </a:lnTo>
                  <a:lnTo>
                    <a:pt x="1158" y="892"/>
                  </a:lnTo>
                  <a:lnTo>
                    <a:pt x="1164" y="888"/>
                  </a:lnTo>
                  <a:lnTo>
                    <a:pt x="1166" y="884"/>
                  </a:lnTo>
                  <a:lnTo>
                    <a:pt x="1168" y="882"/>
                  </a:lnTo>
                  <a:lnTo>
                    <a:pt x="1168" y="880"/>
                  </a:lnTo>
                  <a:lnTo>
                    <a:pt x="1168" y="880"/>
                  </a:lnTo>
                  <a:lnTo>
                    <a:pt x="1176" y="880"/>
                  </a:lnTo>
                  <a:lnTo>
                    <a:pt x="1188" y="884"/>
                  </a:lnTo>
                  <a:lnTo>
                    <a:pt x="1202" y="892"/>
                  </a:lnTo>
                  <a:lnTo>
                    <a:pt x="1224" y="900"/>
                  </a:lnTo>
                  <a:lnTo>
                    <a:pt x="1244" y="884"/>
                  </a:lnTo>
                  <a:lnTo>
                    <a:pt x="1244" y="880"/>
                  </a:lnTo>
                  <a:lnTo>
                    <a:pt x="1244" y="870"/>
                  </a:lnTo>
                  <a:lnTo>
                    <a:pt x="1244" y="858"/>
                  </a:lnTo>
                  <a:lnTo>
                    <a:pt x="1250" y="844"/>
                  </a:lnTo>
                  <a:lnTo>
                    <a:pt x="1256" y="832"/>
                  </a:lnTo>
                  <a:lnTo>
                    <a:pt x="1270" y="826"/>
                  </a:lnTo>
                  <a:lnTo>
                    <a:pt x="1288" y="824"/>
                  </a:lnTo>
                  <a:lnTo>
                    <a:pt x="1304" y="826"/>
                  </a:lnTo>
                  <a:lnTo>
                    <a:pt x="1312" y="832"/>
                  </a:lnTo>
                  <a:lnTo>
                    <a:pt x="1320" y="844"/>
                  </a:lnTo>
                  <a:lnTo>
                    <a:pt x="1320" y="844"/>
                  </a:lnTo>
                  <a:lnTo>
                    <a:pt x="1322" y="848"/>
                  </a:lnTo>
                  <a:lnTo>
                    <a:pt x="1324" y="852"/>
                  </a:lnTo>
                  <a:lnTo>
                    <a:pt x="1326" y="858"/>
                  </a:lnTo>
                  <a:lnTo>
                    <a:pt x="1328" y="866"/>
                  </a:lnTo>
                  <a:lnTo>
                    <a:pt x="1330" y="874"/>
                  </a:lnTo>
                  <a:lnTo>
                    <a:pt x="1332" y="876"/>
                  </a:lnTo>
                  <a:lnTo>
                    <a:pt x="1340" y="884"/>
                  </a:lnTo>
                  <a:lnTo>
                    <a:pt x="1348" y="894"/>
                  </a:lnTo>
                  <a:lnTo>
                    <a:pt x="1354" y="904"/>
                  </a:lnTo>
                  <a:lnTo>
                    <a:pt x="1358" y="916"/>
                  </a:lnTo>
                  <a:lnTo>
                    <a:pt x="1358" y="916"/>
                  </a:lnTo>
                  <a:lnTo>
                    <a:pt x="1360" y="914"/>
                  </a:lnTo>
                  <a:lnTo>
                    <a:pt x="1364" y="914"/>
                  </a:lnTo>
                  <a:lnTo>
                    <a:pt x="1368" y="914"/>
                  </a:lnTo>
                  <a:lnTo>
                    <a:pt x="1372" y="914"/>
                  </a:lnTo>
                  <a:lnTo>
                    <a:pt x="1376" y="914"/>
                  </a:lnTo>
                  <a:lnTo>
                    <a:pt x="1380" y="918"/>
                  </a:lnTo>
                  <a:lnTo>
                    <a:pt x="1384" y="922"/>
                  </a:lnTo>
                  <a:lnTo>
                    <a:pt x="1388" y="928"/>
                  </a:lnTo>
                  <a:lnTo>
                    <a:pt x="1388" y="928"/>
                  </a:lnTo>
                  <a:lnTo>
                    <a:pt x="1388" y="930"/>
                  </a:lnTo>
                  <a:lnTo>
                    <a:pt x="1388" y="932"/>
                  </a:lnTo>
                  <a:lnTo>
                    <a:pt x="1390" y="934"/>
                  </a:lnTo>
                  <a:lnTo>
                    <a:pt x="1392" y="936"/>
                  </a:lnTo>
                  <a:lnTo>
                    <a:pt x="1394" y="938"/>
                  </a:lnTo>
                  <a:lnTo>
                    <a:pt x="1398" y="938"/>
                  </a:lnTo>
                  <a:lnTo>
                    <a:pt x="1402" y="938"/>
                  </a:lnTo>
                  <a:lnTo>
                    <a:pt x="1408" y="936"/>
                  </a:lnTo>
                  <a:lnTo>
                    <a:pt x="1414" y="932"/>
                  </a:lnTo>
                  <a:lnTo>
                    <a:pt x="1414" y="930"/>
                  </a:lnTo>
                  <a:lnTo>
                    <a:pt x="1416" y="928"/>
                  </a:lnTo>
                  <a:lnTo>
                    <a:pt x="1418" y="924"/>
                  </a:lnTo>
                  <a:lnTo>
                    <a:pt x="1422" y="918"/>
                  </a:lnTo>
                  <a:lnTo>
                    <a:pt x="1428" y="914"/>
                  </a:lnTo>
                  <a:lnTo>
                    <a:pt x="1432" y="908"/>
                  </a:lnTo>
                  <a:lnTo>
                    <a:pt x="1438" y="904"/>
                  </a:lnTo>
                  <a:lnTo>
                    <a:pt x="1444" y="902"/>
                  </a:lnTo>
                  <a:lnTo>
                    <a:pt x="1444" y="902"/>
                  </a:lnTo>
                  <a:lnTo>
                    <a:pt x="1444" y="902"/>
                  </a:lnTo>
                  <a:lnTo>
                    <a:pt x="1444" y="904"/>
                  </a:lnTo>
                  <a:lnTo>
                    <a:pt x="1444" y="906"/>
                  </a:lnTo>
                  <a:lnTo>
                    <a:pt x="1444" y="908"/>
                  </a:lnTo>
                  <a:lnTo>
                    <a:pt x="1444" y="914"/>
                  </a:lnTo>
                  <a:lnTo>
                    <a:pt x="1442" y="920"/>
                  </a:lnTo>
                  <a:lnTo>
                    <a:pt x="1440" y="928"/>
                  </a:lnTo>
                  <a:lnTo>
                    <a:pt x="1438" y="932"/>
                  </a:lnTo>
                  <a:lnTo>
                    <a:pt x="1432" y="944"/>
                  </a:lnTo>
                  <a:lnTo>
                    <a:pt x="1426" y="956"/>
                  </a:lnTo>
                  <a:lnTo>
                    <a:pt x="1418" y="968"/>
                  </a:lnTo>
                  <a:lnTo>
                    <a:pt x="1400" y="988"/>
                  </a:lnTo>
                  <a:lnTo>
                    <a:pt x="1396" y="99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25" name="Freeform 382"/>
            <p:cNvSpPr/>
            <p:nvPr/>
          </p:nvSpPr>
          <p:spPr bwMode="gray">
            <a:xfrm>
              <a:off x="3112376" y="4154635"/>
              <a:ext cx="159220" cy="214617"/>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16">
                  <a:moveTo>
                    <a:pt x="0" y="26"/>
                  </a:moveTo>
                  <a:lnTo>
                    <a:pt x="2" y="26"/>
                  </a:lnTo>
                  <a:lnTo>
                    <a:pt x="4" y="26"/>
                  </a:lnTo>
                  <a:lnTo>
                    <a:pt x="8" y="28"/>
                  </a:lnTo>
                  <a:lnTo>
                    <a:pt x="8" y="30"/>
                  </a:lnTo>
                  <a:lnTo>
                    <a:pt x="10" y="32"/>
                  </a:lnTo>
                  <a:lnTo>
                    <a:pt x="10" y="36"/>
                  </a:lnTo>
                  <a:lnTo>
                    <a:pt x="10" y="36"/>
                  </a:lnTo>
                  <a:lnTo>
                    <a:pt x="20" y="36"/>
                  </a:lnTo>
                  <a:lnTo>
                    <a:pt x="22" y="40"/>
                  </a:lnTo>
                  <a:lnTo>
                    <a:pt x="22" y="44"/>
                  </a:lnTo>
                  <a:lnTo>
                    <a:pt x="22" y="48"/>
                  </a:lnTo>
                  <a:lnTo>
                    <a:pt x="20" y="54"/>
                  </a:lnTo>
                  <a:lnTo>
                    <a:pt x="20" y="58"/>
                  </a:lnTo>
                  <a:lnTo>
                    <a:pt x="18" y="60"/>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60" y="58"/>
                  </a:lnTo>
                  <a:lnTo>
                    <a:pt x="58" y="56"/>
                  </a:lnTo>
                  <a:lnTo>
                    <a:pt x="54" y="54"/>
                  </a:lnTo>
                  <a:lnTo>
                    <a:pt x="52" y="50"/>
                  </a:lnTo>
                  <a:lnTo>
                    <a:pt x="48" y="48"/>
                  </a:lnTo>
                  <a:lnTo>
                    <a:pt x="46" y="44"/>
                  </a:lnTo>
                  <a:lnTo>
                    <a:pt x="48" y="40"/>
                  </a:lnTo>
                  <a:lnTo>
                    <a:pt x="50" y="38"/>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12" y="22"/>
                  </a:lnTo>
                  <a:lnTo>
                    <a:pt x="0" y="2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26" name="Freeform 383"/>
            <p:cNvSpPr/>
            <p:nvPr/>
          </p:nvSpPr>
          <p:spPr bwMode="gray">
            <a:xfrm>
              <a:off x="2212597" y="3799406"/>
              <a:ext cx="370279" cy="321926"/>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174">
                  <a:moveTo>
                    <a:pt x="154" y="0"/>
                  </a:moveTo>
                  <a:lnTo>
                    <a:pt x="154" y="2"/>
                  </a:lnTo>
                  <a:lnTo>
                    <a:pt x="150" y="2"/>
                  </a:lnTo>
                  <a:lnTo>
                    <a:pt x="148" y="4"/>
                  </a:lnTo>
                  <a:lnTo>
                    <a:pt x="144" y="8"/>
                  </a:lnTo>
                  <a:lnTo>
                    <a:pt x="142" y="10"/>
                  </a:lnTo>
                  <a:lnTo>
                    <a:pt x="142" y="14"/>
                  </a:lnTo>
                  <a:lnTo>
                    <a:pt x="126" y="18"/>
                  </a:lnTo>
                  <a:lnTo>
                    <a:pt x="122" y="2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4" y="130"/>
                  </a:lnTo>
                  <a:lnTo>
                    <a:pt x="12" y="132"/>
                  </a:lnTo>
                  <a:lnTo>
                    <a:pt x="8" y="134"/>
                  </a:lnTo>
                  <a:lnTo>
                    <a:pt x="6" y="138"/>
                  </a:lnTo>
                  <a:lnTo>
                    <a:pt x="4" y="144"/>
                  </a:lnTo>
                  <a:lnTo>
                    <a:pt x="4" y="146"/>
                  </a:lnTo>
                  <a:lnTo>
                    <a:pt x="4" y="150"/>
                  </a:lnTo>
                  <a:lnTo>
                    <a:pt x="4" y="154"/>
                  </a:lnTo>
                  <a:lnTo>
                    <a:pt x="6" y="158"/>
                  </a:lnTo>
                  <a:lnTo>
                    <a:pt x="8" y="162"/>
                  </a:lnTo>
                  <a:lnTo>
                    <a:pt x="8" y="162"/>
                  </a:lnTo>
                  <a:lnTo>
                    <a:pt x="10" y="160"/>
                  </a:lnTo>
                  <a:lnTo>
                    <a:pt x="14" y="160"/>
                  </a:lnTo>
                  <a:lnTo>
                    <a:pt x="18" y="158"/>
                  </a:lnTo>
                  <a:lnTo>
                    <a:pt x="22" y="158"/>
                  </a:lnTo>
                  <a:lnTo>
                    <a:pt x="24" y="156"/>
                  </a:lnTo>
                  <a:lnTo>
                    <a:pt x="30" y="156"/>
                  </a:lnTo>
                  <a:lnTo>
                    <a:pt x="34" y="158"/>
                  </a:lnTo>
                  <a:lnTo>
                    <a:pt x="40" y="158"/>
                  </a:lnTo>
                  <a:lnTo>
                    <a:pt x="44" y="158"/>
                  </a:lnTo>
                  <a:lnTo>
                    <a:pt x="44" y="158"/>
                  </a:lnTo>
                  <a:lnTo>
                    <a:pt x="46" y="158"/>
                  </a:lnTo>
                  <a:lnTo>
                    <a:pt x="48" y="158"/>
                  </a:lnTo>
                  <a:lnTo>
                    <a:pt x="52" y="158"/>
                  </a:lnTo>
                  <a:lnTo>
                    <a:pt x="56" y="160"/>
                  </a:lnTo>
                  <a:lnTo>
                    <a:pt x="60" y="160"/>
                  </a:lnTo>
                  <a:lnTo>
                    <a:pt x="64" y="162"/>
                  </a:lnTo>
                  <a:lnTo>
                    <a:pt x="66" y="166"/>
                  </a:lnTo>
                  <a:lnTo>
                    <a:pt x="76" y="174"/>
                  </a:lnTo>
                  <a:lnTo>
                    <a:pt x="92" y="156"/>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6"/>
                  </a:lnTo>
                  <a:lnTo>
                    <a:pt x="200" y="44"/>
                  </a:lnTo>
                  <a:lnTo>
                    <a:pt x="198" y="42"/>
                  </a:lnTo>
                  <a:lnTo>
                    <a:pt x="196" y="40"/>
                  </a:lnTo>
                  <a:lnTo>
                    <a:pt x="192" y="38"/>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60" y="28"/>
                  </a:lnTo>
                  <a:lnTo>
                    <a:pt x="158" y="26"/>
                  </a:lnTo>
                  <a:lnTo>
                    <a:pt x="156" y="22"/>
                  </a:lnTo>
                  <a:lnTo>
                    <a:pt x="156" y="18"/>
                  </a:lnTo>
                  <a:lnTo>
                    <a:pt x="156" y="14"/>
                  </a:lnTo>
                  <a:lnTo>
                    <a:pt x="172" y="0"/>
                  </a:lnTo>
                  <a:lnTo>
                    <a:pt x="154"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27" name="Freeform 384"/>
            <p:cNvSpPr/>
            <p:nvPr/>
          </p:nvSpPr>
          <p:spPr bwMode="gray">
            <a:xfrm>
              <a:off x="3097564" y="4561668"/>
              <a:ext cx="125895" cy="122110"/>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28" name="Freeform 385"/>
            <p:cNvSpPr/>
            <p:nvPr/>
          </p:nvSpPr>
          <p:spPr bwMode="gray">
            <a:xfrm>
              <a:off x="2842072" y="4091730"/>
              <a:ext cx="99975" cy="103608"/>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56">
                  <a:moveTo>
                    <a:pt x="54" y="56"/>
                  </a:moveTo>
                  <a:lnTo>
                    <a:pt x="48" y="44"/>
                  </a:lnTo>
                  <a:lnTo>
                    <a:pt x="48" y="44"/>
                  </a:lnTo>
                  <a:lnTo>
                    <a:pt x="48" y="42"/>
                  </a:lnTo>
                  <a:lnTo>
                    <a:pt x="44" y="40"/>
                  </a:lnTo>
                  <a:lnTo>
                    <a:pt x="40" y="38"/>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4" y="0"/>
                  </a:lnTo>
                  <a:lnTo>
                    <a:pt x="26" y="0"/>
                  </a:lnTo>
                  <a:lnTo>
                    <a:pt x="26" y="0"/>
                  </a:lnTo>
                  <a:lnTo>
                    <a:pt x="28" y="2"/>
                  </a:lnTo>
                  <a:lnTo>
                    <a:pt x="30" y="6"/>
                  </a:lnTo>
                  <a:lnTo>
                    <a:pt x="30" y="14"/>
                  </a:lnTo>
                  <a:lnTo>
                    <a:pt x="34" y="28"/>
                  </a:lnTo>
                  <a:lnTo>
                    <a:pt x="36" y="26"/>
                  </a:lnTo>
                  <a:lnTo>
                    <a:pt x="36" y="26"/>
                  </a:lnTo>
                  <a:lnTo>
                    <a:pt x="38" y="24"/>
                  </a:lnTo>
                  <a:lnTo>
                    <a:pt x="40" y="20"/>
                  </a:lnTo>
                  <a:lnTo>
                    <a:pt x="40" y="18"/>
                  </a:lnTo>
                  <a:lnTo>
                    <a:pt x="42" y="14"/>
                  </a:lnTo>
                  <a:lnTo>
                    <a:pt x="44" y="12"/>
                  </a:lnTo>
                  <a:lnTo>
                    <a:pt x="44" y="12"/>
                  </a:lnTo>
                  <a:lnTo>
                    <a:pt x="46" y="12"/>
                  </a:lnTo>
                  <a:lnTo>
                    <a:pt x="48" y="14"/>
                  </a:lnTo>
                  <a:lnTo>
                    <a:pt x="48" y="18"/>
                  </a:lnTo>
                  <a:lnTo>
                    <a:pt x="52" y="34"/>
                  </a:lnTo>
                  <a:lnTo>
                    <a:pt x="54" y="46"/>
                  </a:lnTo>
                  <a:lnTo>
                    <a:pt x="54" y="5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29" name="Freeform 386"/>
            <p:cNvSpPr/>
            <p:nvPr/>
          </p:nvSpPr>
          <p:spPr bwMode="gray">
            <a:xfrm>
              <a:off x="2934642" y="4021424"/>
              <a:ext cx="185140" cy="503241"/>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8"/>
                  </a:lnTo>
                  <a:lnTo>
                    <a:pt x="2" y="76"/>
                  </a:lnTo>
                  <a:lnTo>
                    <a:pt x="0" y="74"/>
                  </a:lnTo>
                  <a:lnTo>
                    <a:pt x="0" y="72"/>
                  </a:lnTo>
                  <a:lnTo>
                    <a:pt x="2" y="70"/>
                  </a:lnTo>
                  <a:lnTo>
                    <a:pt x="2" y="70"/>
                  </a:lnTo>
                  <a:lnTo>
                    <a:pt x="4" y="72"/>
                  </a:lnTo>
                  <a:lnTo>
                    <a:pt x="6" y="72"/>
                  </a:lnTo>
                  <a:lnTo>
                    <a:pt x="6" y="72"/>
                  </a:lnTo>
                  <a:lnTo>
                    <a:pt x="8" y="74"/>
                  </a:lnTo>
                  <a:lnTo>
                    <a:pt x="8" y="74"/>
                  </a:lnTo>
                  <a:lnTo>
                    <a:pt x="10" y="72"/>
                  </a:lnTo>
                  <a:lnTo>
                    <a:pt x="10" y="70"/>
                  </a:lnTo>
                  <a:lnTo>
                    <a:pt x="8" y="56"/>
                  </a:lnTo>
                  <a:lnTo>
                    <a:pt x="6" y="56"/>
                  </a:lnTo>
                  <a:lnTo>
                    <a:pt x="6" y="56"/>
                  </a:lnTo>
                  <a:lnTo>
                    <a:pt x="8" y="56"/>
                  </a:lnTo>
                  <a:lnTo>
                    <a:pt x="8" y="56"/>
                  </a:lnTo>
                  <a:lnTo>
                    <a:pt x="10" y="58"/>
                  </a:lnTo>
                  <a:lnTo>
                    <a:pt x="14" y="60"/>
                  </a:lnTo>
                  <a:lnTo>
                    <a:pt x="16" y="60"/>
                  </a:lnTo>
                  <a:lnTo>
                    <a:pt x="16" y="60"/>
                  </a:lnTo>
                  <a:lnTo>
                    <a:pt x="22" y="58"/>
                  </a:lnTo>
                  <a:lnTo>
                    <a:pt x="22" y="56"/>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30" name="Freeform 387"/>
            <p:cNvSpPr/>
            <p:nvPr/>
          </p:nvSpPr>
          <p:spPr bwMode="gray">
            <a:xfrm>
              <a:off x="3167917" y="4136133"/>
              <a:ext cx="166626" cy="310825"/>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68">
                  <a:moveTo>
                    <a:pt x="56" y="124"/>
                  </a:moveTo>
                  <a:lnTo>
                    <a:pt x="58" y="124"/>
                  </a:lnTo>
                  <a:lnTo>
                    <a:pt x="60" y="126"/>
                  </a:lnTo>
                  <a:lnTo>
                    <a:pt x="62" y="128"/>
                  </a:lnTo>
                  <a:lnTo>
                    <a:pt x="64" y="132"/>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0" y="32"/>
                  </a:lnTo>
                  <a:lnTo>
                    <a:pt x="64" y="30"/>
                  </a:lnTo>
                  <a:lnTo>
                    <a:pt x="68" y="28"/>
                  </a:lnTo>
                  <a:lnTo>
                    <a:pt x="72" y="26"/>
                  </a:lnTo>
                  <a:lnTo>
                    <a:pt x="70" y="24"/>
                  </a:lnTo>
                  <a:lnTo>
                    <a:pt x="70" y="22"/>
                  </a:lnTo>
                  <a:lnTo>
                    <a:pt x="68" y="18"/>
                  </a:lnTo>
                  <a:lnTo>
                    <a:pt x="68" y="16"/>
                  </a:lnTo>
                  <a:lnTo>
                    <a:pt x="64" y="12"/>
                  </a:lnTo>
                  <a:lnTo>
                    <a:pt x="64" y="12"/>
                  </a:lnTo>
                  <a:lnTo>
                    <a:pt x="62" y="10"/>
                  </a:lnTo>
                  <a:lnTo>
                    <a:pt x="60" y="6"/>
                  </a:lnTo>
                  <a:lnTo>
                    <a:pt x="56" y="4"/>
                  </a:lnTo>
                  <a:lnTo>
                    <a:pt x="50" y="2"/>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20" y="48"/>
                  </a:lnTo>
                  <a:lnTo>
                    <a:pt x="18" y="50"/>
                  </a:lnTo>
                  <a:lnTo>
                    <a:pt x="16" y="54"/>
                  </a:lnTo>
                  <a:lnTo>
                    <a:pt x="18" y="58"/>
                  </a:lnTo>
                  <a:lnTo>
                    <a:pt x="22" y="60"/>
                  </a:lnTo>
                  <a:lnTo>
                    <a:pt x="24" y="64"/>
                  </a:lnTo>
                  <a:lnTo>
                    <a:pt x="28" y="66"/>
                  </a:lnTo>
                  <a:lnTo>
                    <a:pt x="30" y="68"/>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31" name="Freeform 388"/>
            <p:cNvSpPr/>
            <p:nvPr/>
          </p:nvSpPr>
          <p:spPr bwMode="gray">
            <a:xfrm>
              <a:off x="3075348" y="4202739"/>
              <a:ext cx="151815" cy="384831"/>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 h="208">
                  <a:moveTo>
                    <a:pt x="20" y="0"/>
                  </a:moveTo>
                  <a:lnTo>
                    <a:pt x="18" y="2"/>
                  </a:lnTo>
                  <a:lnTo>
                    <a:pt x="14" y="4"/>
                  </a:lnTo>
                  <a:lnTo>
                    <a:pt x="10" y="6"/>
                  </a:lnTo>
                  <a:lnTo>
                    <a:pt x="6" y="14"/>
                  </a:lnTo>
                  <a:lnTo>
                    <a:pt x="4" y="24"/>
                  </a:lnTo>
                  <a:lnTo>
                    <a:pt x="8" y="40"/>
                  </a:lnTo>
                  <a:lnTo>
                    <a:pt x="6"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4"/>
                  </a:lnTo>
                  <a:lnTo>
                    <a:pt x="0" y="174"/>
                  </a:lnTo>
                  <a:lnTo>
                    <a:pt x="0" y="176"/>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38" y="34"/>
                  </a:lnTo>
                  <a:lnTo>
                    <a:pt x="40" y="32"/>
                  </a:lnTo>
                  <a:lnTo>
                    <a:pt x="40" y="28"/>
                  </a:lnTo>
                  <a:lnTo>
                    <a:pt x="42" y="22"/>
                  </a:lnTo>
                  <a:lnTo>
                    <a:pt x="42" y="18"/>
                  </a:lnTo>
                  <a:lnTo>
                    <a:pt x="42" y="14"/>
                  </a:lnTo>
                  <a:lnTo>
                    <a:pt x="40" y="10"/>
                  </a:lnTo>
                  <a:lnTo>
                    <a:pt x="30" y="10"/>
                  </a:lnTo>
                  <a:lnTo>
                    <a:pt x="30" y="10"/>
                  </a:lnTo>
                  <a:lnTo>
                    <a:pt x="30" y="6"/>
                  </a:lnTo>
                  <a:lnTo>
                    <a:pt x="28" y="4"/>
                  </a:lnTo>
                  <a:lnTo>
                    <a:pt x="28" y="2"/>
                  </a:lnTo>
                  <a:lnTo>
                    <a:pt x="24" y="0"/>
                  </a:lnTo>
                  <a:lnTo>
                    <a:pt x="22" y="0"/>
                  </a:lnTo>
                  <a:lnTo>
                    <a:pt x="2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32" name="Freeform 389"/>
            <p:cNvSpPr/>
            <p:nvPr/>
          </p:nvSpPr>
          <p:spPr bwMode="gray">
            <a:xfrm>
              <a:off x="2834666" y="3999222"/>
              <a:ext cx="129598" cy="70306"/>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38">
                  <a:moveTo>
                    <a:pt x="58" y="38"/>
                  </a:moveTo>
                  <a:lnTo>
                    <a:pt x="34" y="36"/>
                  </a:lnTo>
                  <a:lnTo>
                    <a:pt x="34" y="36"/>
                  </a:lnTo>
                  <a:lnTo>
                    <a:pt x="30" y="36"/>
                  </a:lnTo>
                  <a:lnTo>
                    <a:pt x="26" y="36"/>
                  </a:lnTo>
                  <a:lnTo>
                    <a:pt x="18" y="36"/>
                  </a:lnTo>
                  <a:lnTo>
                    <a:pt x="10" y="38"/>
                  </a:lnTo>
                  <a:lnTo>
                    <a:pt x="8" y="38"/>
                  </a:lnTo>
                  <a:lnTo>
                    <a:pt x="8" y="38"/>
                  </a:lnTo>
                  <a:lnTo>
                    <a:pt x="4" y="38"/>
                  </a:lnTo>
                  <a:lnTo>
                    <a:pt x="2" y="38"/>
                  </a:lnTo>
                  <a:lnTo>
                    <a:pt x="0" y="36"/>
                  </a:lnTo>
                  <a:lnTo>
                    <a:pt x="0" y="34"/>
                  </a:lnTo>
                  <a:lnTo>
                    <a:pt x="0" y="32"/>
                  </a:lnTo>
                  <a:lnTo>
                    <a:pt x="4" y="16"/>
                  </a:lnTo>
                  <a:lnTo>
                    <a:pt x="4" y="16"/>
                  </a:lnTo>
                  <a:lnTo>
                    <a:pt x="8" y="14"/>
                  </a:lnTo>
                  <a:lnTo>
                    <a:pt x="10" y="10"/>
                  </a:lnTo>
                  <a:lnTo>
                    <a:pt x="16" y="6"/>
                  </a:lnTo>
                  <a:lnTo>
                    <a:pt x="20" y="4"/>
                  </a:lnTo>
                  <a:lnTo>
                    <a:pt x="26" y="2"/>
                  </a:lnTo>
                  <a:lnTo>
                    <a:pt x="32" y="0"/>
                  </a:lnTo>
                  <a:lnTo>
                    <a:pt x="50" y="2"/>
                  </a:lnTo>
                  <a:lnTo>
                    <a:pt x="64" y="4"/>
                  </a:lnTo>
                  <a:lnTo>
                    <a:pt x="70" y="12"/>
                  </a:lnTo>
                  <a:lnTo>
                    <a:pt x="58" y="3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33" name="Freeform 390"/>
            <p:cNvSpPr/>
            <p:nvPr/>
          </p:nvSpPr>
          <p:spPr bwMode="gray">
            <a:xfrm>
              <a:off x="2645824" y="3958519"/>
              <a:ext cx="181437" cy="96208"/>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52">
                  <a:moveTo>
                    <a:pt x="8" y="0"/>
                  </a:moveTo>
                  <a:lnTo>
                    <a:pt x="8" y="0"/>
                  </a:lnTo>
                  <a:lnTo>
                    <a:pt x="6" y="2"/>
                  </a:lnTo>
                  <a:lnTo>
                    <a:pt x="4" y="4"/>
                  </a:lnTo>
                  <a:lnTo>
                    <a:pt x="2" y="6"/>
                  </a:lnTo>
                  <a:lnTo>
                    <a:pt x="0" y="10"/>
                  </a:lnTo>
                  <a:lnTo>
                    <a:pt x="0" y="12"/>
                  </a:lnTo>
                  <a:lnTo>
                    <a:pt x="2" y="16"/>
                  </a:lnTo>
                  <a:lnTo>
                    <a:pt x="8" y="20"/>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34" name="Freeform 391"/>
            <p:cNvSpPr/>
            <p:nvPr/>
          </p:nvSpPr>
          <p:spPr bwMode="gray">
            <a:xfrm>
              <a:off x="2353303" y="3814207"/>
              <a:ext cx="699828" cy="688256"/>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372">
                  <a:moveTo>
                    <a:pt x="264" y="138"/>
                  </a:moveTo>
                  <a:lnTo>
                    <a:pt x="262" y="136"/>
                  </a:lnTo>
                  <a:lnTo>
                    <a:pt x="260" y="134"/>
                  </a:lnTo>
                  <a:lnTo>
                    <a:pt x="260" y="130"/>
                  </a:lnTo>
                  <a:lnTo>
                    <a:pt x="262" y="128"/>
                  </a:lnTo>
                  <a:lnTo>
                    <a:pt x="262" y="126"/>
                  </a:lnTo>
                  <a:lnTo>
                    <a:pt x="262" y="126"/>
                  </a:lnTo>
                  <a:lnTo>
                    <a:pt x="262" y="122"/>
                  </a:lnTo>
                  <a:lnTo>
                    <a:pt x="264" y="118"/>
                  </a:lnTo>
                  <a:lnTo>
                    <a:pt x="264" y="114"/>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6" y="2"/>
                  </a:lnTo>
                  <a:lnTo>
                    <a:pt x="144" y="2"/>
                  </a:lnTo>
                  <a:lnTo>
                    <a:pt x="140" y="6"/>
                  </a:lnTo>
                  <a:lnTo>
                    <a:pt x="140" y="8"/>
                  </a:lnTo>
                  <a:lnTo>
                    <a:pt x="138" y="12"/>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2" y="168"/>
                  </a:lnTo>
                  <a:lnTo>
                    <a:pt x="6" y="170"/>
                  </a:lnTo>
                  <a:lnTo>
                    <a:pt x="12" y="170"/>
                  </a:lnTo>
                  <a:lnTo>
                    <a:pt x="18" y="170"/>
                  </a:lnTo>
                  <a:lnTo>
                    <a:pt x="24" y="168"/>
                  </a:lnTo>
                  <a:lnTo>
                    <a:pt x="26" y="168"/>
                  </a:lnTo>
                  <a:lnTo>
                    <a:pt x="28" y="166"/>
                  </a:lnTo>
                  <a:lnTo>
                    <a:pt x="30" y="166"/>
                  </a:lnTo>
                  <a:lnTo>
                    <a:pt x="32" y="166"/>
                  </a:lnTo>
                  <a:lnTo>
                    <a:pt x="36" y="166"/>
                  </a:lnTo>
                  <a:lnTo>
                    <a:pt x="36" y="166"/>
                  </a:lnTo>
                  <a:lnTo>
                    <a:pt x="36" y="166"/>
                  </a:lnTo>
                  <a:lnTo>
                    <a:pt x="36" y="168"/>
                  </a:lnTo>
                  <a:lnTo>
                    <a:pt x="34" y="170"/>
                  </a:lnTo>
                  <a:lnTo>
                    <a:pt x="32" y="176"/>
                  </a:lnTo>
                  <a:lnTo>
                    <a:pt x="28" y="180"/>
                  </a:lnTo>
                  <a:lnTo>
                    <a:pt x="24" y="184"/>
                  </a:lnTo>
                  <a:lnTo>
                    <a:pt x="20" y="188"/>
                  </a:lnTo>
                  <a:lnTo>
                    <a:pt x="16" y="190"/>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2" y="352"/>
                  </a:lnTo>
                  <a:lnTo>
                    <a:pt x="104" y="354"/>
                  </a:lnTo>
                  <a:lnTo>
                    <a:pt x="108" y="358"/>
                  </a:lnTo>
                  <a:lnTo>
                    <a:pt x="110" y="362"/>
                  </a:lnTo>
                  <a:lnTo>
                    <a:pt x="112" y="366"/>
                  </a:lnTo>
                  <a:lnTo>
                    <a:pt x="114" y="370"/>
                  </a:lnTo>
                  <a:lnTo>
                    <a:pt x="114" y="370"/>
                  </a:lnTo>
                  <a:lnTo>
                    <a:pt x="116" y="372"/>
                  </a:lnTo>
                  <a:lnTo>
                    <a:pt x="120" y="372"/>
                  </a:lnTo>
                  <a:lnTo>
                    <a:pt x="126" y="372"/>
                  </a:lnTo>
                  <a:lnTo>
                    <a:pt x="130" y="372"/>
                  </a:lnTo>
                  <a:lnTo>
                    <a:pt x="132" y="372"/>
                  </a:lnTo>
                  <a:lnTo>
                    <a:pt x="132" y="370"/>
                  </a:lnTo>
                  <a:lnTo>
                    <a:pt x="132" y="370"/>
                  </a:lnTo>
                  <a:lnTo>
                    <a:pt x="132" y="368"/>
                  </a:lnTo>
                  <a:lnTo>
                    <a:pt x="132" y="368"/>
                  </a:lnTo>
                  <a:lnTo>
                    <a:pt x="132" y="368"/>
                  </a:lnTo>
                  <a:lnTo>
                    <a:pt x="134" y="364"/>
                  </a:lnTo>
                  <a:lnTo>
                    <a:pt x="134" y="362"/>
                  </a:lnTo>
                  <a:lnTo>
                    <a:pt x="138" y="358"/>
                  </a:lnTo>
                  <a:lnTo>
                    <a:pt x="140" y="356"/>
                  </a:lnTo>
                  <a:lnTo>
                    <a:pt x="144" y="354"/>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48" y="202"/>
                  </a:lnTo>
                  <a:lnTo>
                    <a:pt x="250" y="200"/>
                  </a:lnTo>
                  <a:lnTo>
                    <a:pt x="250" y="198"/>
                  </a:lnTo>
                  <a:lnTo>
                    <a:pt x="254" y="196"/>
                  </a:lnTo>
                  <a:lnTo>
                    <a:pt x="258" y="194"/>
                  </a:lnTo>
                  <a:lnTo>
                    <a:pt x="262" y="194"/>
                  </a:lnTo>
                  <a:lnTo>
                    <a:pt x="270" y="196"/>
                  </a:lnTo>
                  <a:lnTo>
                    <a:pt x="270" y="182"/>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88" y="150"/>
                  </a:lnTo>
                  <a:lnTo>
                    <a:pt x="290" y="150"/>
                  </a:lnTo>
                  <a:lnTo>
                    <a:pt x="290" y="150"/>
                  </a:lnTo>
                  <a:lnTo>
                    <a:pt x="292" y="152"/>
                  </a:lnTo>
                  <a:lnTo>
                    <a:pt x="294" y="156"/>
                  </a:lnTo>
                  <a:lnTo>
                    <a:pt x="294" y="164"/>
                  </a:lnTo>
                  <a:lnTo>
                    <a:pt x="298" y="178"/>
                  </a:lnTo>
                  <a:lnTo>
                    <a:pt x="300" y="176"/>
                  </a:lnTo>
                  <a:lnTo>
                    <a:pt x="300" y="176"/>
                  </a:lnTo>
                  <a:lnTo>
                    <a:pt x="302" y="174"/>
                  </a:lnTo>
                  <a:lnTo>
                    <a:pt x="304" y="170"/>
                  </a:lnTo>
                  <a:lnTo>
                    <a:pt x="304" y="168"/>
                  </a:lnTo>
                  <a:lnTo>
                    <a:pt x="306" y="164"/>
                  </a:lnTo>
                  <a:lnTo>
                    <a:pt x="308" y="162"/>
                  </a:lnTo>
                  <a:lnTo>
                    <a:pt x="308" y="162"/>
                  </a:lnTo>
                  <a:lnTo>
                    <a:pt x="310" y="162"/>
                  </a:lnTo>
                  <a:lnTo>
                    <a:pt x="312" y="164"/>
                  </a:lnTo>
                  <a:lnTo>
                    <a:pt x="312" y="168"/>
                  </a:lnTo>
                  <a:lnTo>
                    <a:pt x="314" y="176"/>
                  </a:lnTo>
                  <a:lnTo>
                    <a:pt x="316" y="184"/>
                  </a:lnTo>
                  <a:lnTo>
                    <a:pt x="316" y="184"/>
                  </a:lnTo>
                  <a:lnTo>
                    <a:pt x="316" y="182"/>
                  </a:lnTo>
                  <a:lnTo>
                    <a:pt x="318" y="182"/>
                  </a:lnTo>
                  <a:lnTo>
                    <a:pt x="320" y="182"/>
                  </a:lnTo>
                  <a:lnTo>
                    <a:pt x="320" y="184"/>
                  </a:lnTo>
                  <a:lnTo>
                    <a:pt x="320" y="184"/>
                  </a:lnTo>
                  <a:lnTo>
                    <a:pt x="322" y="184"/>
                  </a:lnTo>
                  <a:lnTo>
                    <a:pt x="324" y="184"/>
                  </a:lnTo>
                  <a:lnTo>
                    <a:pt x="324" y="184"/>
                  </a:lnTo>
                  <a:lnTo>
                    <a:pt x="324" y="182"/>
                  </a:lnTo>
                  <a:lnTo>
                    <a:pt x="324" y="178"/>
                  </a:lnTo>
                  <a:lnTo>
                    <a:pt x="322" y="174"/>
                  </a:lnTo>
                  <a:lnTo>
                    <a:pt x="322" y="170"/>
                  </a:lnTo>
                  <a:lnTo>
                    <a:pt x="322" y="168"/>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35" name="Freeform 392"/>
            <p:cNvSpPr/>
            <p:nvPr/>
          </p:nvSpPr>
          <p:spPr bwMode="gray">
            <a:xfrm>
              <a:off x="2190380" y="3732801"/>
              <a:ext cx="362874" cy="251620"/>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136">
                  <a:moveTo>
                    <a:pt x="196" y="36"/>
                  </a:moveTo>
                  <a:lnTo>
                    <a:pt x="194" y="36"/>
                  </a:lnTo>
                  <a:lnTo>
                    <a:pt x="190" y="36"/>
                  </a:lnTo>
                  <a:lnTo>
                    <a:pt x="184" y="36"/>
                  </a:lnTo>
                  <a:lnTo>
                    <a:pt x="176" y="36"/>
                  </a:lnTo>
                  <a:lnTo>
                    <a:pt x="166" y="38"/>
                  </a:lnTo>
                  <a:lnTo>
                    <a:pt x="166" y="38"/>
                  </a:lnTo>
                  <a:lnTo>
                    <a:pt x="162" y="40"/>
                  </a:lnTo>
                  <a:lnTo>
                    <a:pt x="160" y="42"/>
                  </a:lnTo>
                  <a:lnTo>
                    <a:pt x="156" y="44"/>
                  </a:lnTo>
                  <a:lnTo>
                    <a:pt x="154" y="46"/>
                  </a:lnTo>
                  <a:lnTo>
                    <a:pt x="154" y="50"/>
                  </a:lnTo>
                  <a:lnTo>
                    <a:pt x="138" y="56"/>
                  </a:lnTo>
                  <a:lnTo>
                    <a:pt x="134" y="6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36" name="Freeform 393"/>
            <p:cNvSpPr/>
            <p:nvPr/>
          </p:nvSpPr>
          <p:spPr bwMode="gray">
            <a:xfrm>
              <a:off x="3656686" y="3499682"/>
              <a:ext cx="214762" cy="318226"/>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60" y="84"/>
                  </a:lnTo>
                  <a:lnTo>
                    <a:pt x="74" y="70"/>
                  </a:lnTo>
                  <a:lnTo>
                    <a:pt x="86" y="56"/>
                  </a:lnTo>
                  <a:lnTo>
                    <a:pt x="94" y="46"/>
                  </a:lnTo>
                  <a:lnTo>
                    <a:pt x="98" y="42"/>
                  </a:lnTo>
                  <a:lnTo>
                    <a:pt x="104" y="32"/>
                  </a:lnTo>
                  <a:lnTo>
                    <a:pt x="110" y="20"/>
                  </a:lnTo>
                  <a:lnTo>
                    <a:pt x="114" y="12"/>
                  </a:lnTo>
                  <a:lnTo>
                    <a:pt x="114" y="8"/>
                  </a:lnTo>
                  <a:lnTo>
                    <a:pt x="116"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37" name="Freeform 394"/>
            <p:cNvSpPr/>
            <p:nvPr/>
          </p:nvSpPr>
          <p:spPr bwMode="gray">
            <a:xfrm>
              <a:off x="2853180" y="3288765"/>
              <a:ext cx="777586" cy="321926"/>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0" h="174">
                  <a:moveTo>
                    <a:pt x="4" y="32"/>
                  </a:moveTo>
                  <a:lnTo>
                    <a:pt x="26" y="20"/>
                  </a:ln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22" y="2"/>
                  </a:lnTo>
                  <a:lnTo>
                    <a:pt x="330" y="2"/>
                  </a:lnTo>
                  <a:lnTo>
                    <a:pt x="342" y="6"/>
                  </a:lnTo>
                  <a:lnTo>
                    <a:pt x="356" y="14"/>
                  </a:lnTo>
                  <a:lnTo>
                    <a:pt x="378" y="22"/>
                  </a:lnTo>
                  <a:lnTo>
                    <a:pt x="372" y="60"/>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38" name="Freeform 395"/>
            <p:cNvSpPr/>
            <p:nvPr/>
          </p:nvSpPr>
          <p:spPr bwMode="gray">
            <a:xfrm>
              <a:off x="2497712" y="3188857"/>
              <a:ext cx="1462603" cy="1061986"/>
            </a:xfrm>
            <a:custGeom>
              <a:avLst/>
              <a:gdLst>
                <a:gd name="T0" fmla="*/ 258 w 790"/>
                <a:gd name="T1" fmla="*/ 162 h 574"/>
                <a:gd name="T2" fmla="*/ 310 w 790"/>
                <a:gd name="T3" fmla="*/ 218 h 574"/>
                <a:gd name="T4" fmla="*/ 396 w 790"/>
                <a:gd name="T5" fmla="*/ 226 h 574"/>
                <a:gd name="T6" fmla="*/ 514 w 790"/>
                <a:gd name="T7" fmla="*/ 190 h 574"/>
                <a:gd name="T8" fmla="*/ 584 w 790"/>
                <a:gd name="T9" fmla="*/ 142 h 574"/>
                <a:gd name="T10" fmla="*/ 606 w 790"/>
                <a:gd name="T11" fmla="*/ 118 h 574"/>
                <a:gd name="T12" fmla="*/ 588 w 790"/>
                <a:gd name="T13" fmla="*/ 56 h 574"/>
                <a:gd name="T14" fmla="*/ 658 w 790"/>
                <a:gd name="T15" fmla="*/ 8 h 574"/>
                <a:gd name="T16" fmla="*/ 678 w 790"/>
                <a:gd name="T17" fmla="*/ 52 h 574"/>
                <a:gd name="T18" fmla="*/ 712 w 790"/>
                <a:gd name="T19" fmla="*/ 90 h 574"/>
                <a:gd name="T20" fmla="*/ 734 w 790"/>
                <a:gd name="T21" fmla="*/ 108 h 574"/>
                <a:gd name="T22" fmla="*/ 762 w 790"/>
                <a:gd name="T23" fmla="*/ 104 h 574"/>
                <a:gd name="T24" fmla="*/ 790 w 790"/>
                <a:gd name="T25" fmla="*/ 78 h 574"/>
                <a:gd name="T26" fmla="*/ 778 w 790"/>
                <a:gd name="T27" fmla="*/ 120 h 574"/>
                <a:gd name="T28" fmla="*/ 698 w 790"/>
                <a:gd name="T29" fmla="*/ 208 h 574"/>
                <a:gd name="T30" fmla="*/ 660 w 790"/>
                <a:gd name="T31" fmla="*/ 216 h 574"/>
                <a:gd name="T32" fmla="*/ 644 w 790"/>
                <a:gd name="T33" fmla="*/ 224 h 574"/>
                <a:gd name="T34" fmla="*/ 636 w 790"/>
                <a:gd name="T35" fmla="*/ 242 h 574"/>
                <a:gd name="T36" fmla="*/ 618 w 790"/>
                <a:gd name="T37" fmla="*/ 270 h 574"/>
                <a:gd name="T38" fmla="*/ 600 w 790"/>
                <a:gd name="T39" fmla="*/ 268 h 574"/>
                <a:gd name="T40" fmla="*/ 596 w 790"/>
                <a:gd name="T41" fmla="*/ 254 h 574"/>
                <a:gd name="T42" fmla="*/ 556 w 790"/>
                <a:gd name="T43" fmla="*/ 264 h 574"/>
                <a:gd name="T44" fmla="*/ 560 w 790"/>
                <a:gd name="T45" fmla="*/ 282 h 574"/>
                <a:gd name="T46" fmla="*/ 590 w 790"/>
                <a:gd name="T47" fmla="*/ 294 h 574"/>
                <a:gd name="T48" fmla="*/ 624 w 790"/>
                <a:gd name="T49" fmla="*/ 298 h 574"/>
                <a:gd name="T50" fmla="*/ 592 w 790"/>
                <a:gd name="T51" fmla="*/ 316 h 574"/>
                <a:gd name="T52" fmla="*/ 582 w 790"/>
                <a:gd name="T53" fmla="*/ 336 h 574"/>
                <a:gd name="T54" fmla="*/ 608 w 790"/>
                <a:gd name="T55" fmla="*/ 390 h 574"/>
                <a:gd name="T56" fmla="*/ 614 w 790"/>
                <a:gd name="T57" fmla="*/ 422 h 574"/>
                <a:gd name="T58" fmla="*/ 560 w 790"/>
                <a:gd name="T59" fmla="*/ 502 h 574"/>
                <a:gd name="T60" fmla="*/ 482 w 790"/>
                <a:gd name="T61" fmla="*/ 534 h 574"/>
                <a:gd name="T62" fmla="*/ 468 w 790"/>
                <a:gd name="T63" fmla="*/ 546 h 574"/>
                <a:gd name="T64" fmla="*/ 454 w 790"/>
                <a:gd name="T65" fmla="*/ 574 h 574"/>
                <a:gd name="T66" fmla="*/ 460 w 790"/>
                <a:gd name="T67" fmla="*/ 548 h 574"/>
                <a:gd name="T68" fmla="*/ 442 w 790"/>
                <a:gd name="T69" fmla="*/ 532 h 574"/>
                <a:gd name="T70" fmla="*/ 408 w 790"/>
                <a:gd name="T71" fmla="*/ 516 h 574"/>
                <a:gd name="T72" fmla="*/ 372 w 790"/>
                <a:gd name="T73" fmla="*/ 514 h 574"/>
                <a:gd name="T74" fmla="*/ 358 w 790"/>
                <a:gd name="T75" fmla="*/ 524 h 574"/>
                <a:gd name="T76" fmla="*/ 356 w 790"/>
                <a:gd name="T77" fmla="*/ 542 h 574"/>
                <a:gd name="T78" fmla="*/ 338 w 790"/>
                <a:gd name="T79" fmla="*/ 548 h 574"/>
                <a:gd name="T80" fmla="*/ 334 w 790"/>
                <a:gd name="T81" fmla="*/ 534 h 574"/>
                <a:gd name="T82" fmla="*/ 308 w 790"/>
                <a:gd name="T83" fmla="*/ 520 h 574"/>
                <a:gd name="T84" fmla="*/ 304 w 790"/>
                <a:gd name="T85" fmla="*/ 452 h 574"/>
                <a:gd name="T86" fmla="*/ 232 w 790"/>
                <a:gd name="T87" fmla="*/ 440 h 574"/>
                <a:gd name="T88" fmla="*/ 186 w 790"/>
                <a:gd name="T89" fmla="*/ 454 h 574"/>
                <a:gd name="T90" fmla="*/ 180 w 790"/>
                <a:gd name="T91" fmla="*/ 450 h 574"/>
                <a:gd name="T92" fmla="*/ 92 w 790"/>
                <a:gd name="T93" fmla="*/ 380 h 574"/>
                <a:gd name="T94" fmla="*/ 90 w 790"/>
                <a:gd name="T95" fmla="*/ 346 h 574"/>
                <a:gd name="T96" fmla="*/ 60 w 790"/>
                <a:gd name="T97" fmla="*/ 330 h 574"/>
                <a:gd name="T98" fmla="*/ 22 w 790"/>
                <a:gd name="T99" fmla="*/ 308 h 574"/>
                <a:gd name="T100" fmla="*/ 10 w 790"/>
                <a:gd name="T101" fmla="*/ 282 h 574"/>
                <a:gd name="T102" fmla="*/ 0 w 790"/>
                <a:gd name="T103" fmla="*/ 266 h 574"/>
                <a:gd name="T104" fmla="*/ 40 w 790"/>
                <a:gd name="T105" fmla="*/ 246 h 574"/>
                <a:gd name="T106" fmla="*/ 60 w 790"/>
                <a:gd name="T107" fmla="*/ 240 h 574"/>
                <a:gd name="T108" fmla="*/ 84 w 790"/>
                <a:gd name="T109" fmla="*/ 212 h 574"/>
                <a:gd name="T110" fmla="*/ 74 w 790"/>
                <a:gd name="T111" fmla="*/ 188 h 574"/>
                <a:gd name="T112" fmla="*/ 90 w 790"/>
                <a:gd name="T113" fmla="*/ 176 h 574"/>
                <a:gd name="T114" fmla="*/ 110 w 790"/>
                <a:gd name="T115" fmla="*/ 164 h 574"/>
                <a:gd name="T116" fmla="*/ 134 w 790"/>
                <a:gd name="T117" fmla="*/ 130 h 574"/>
                <a:gd name="T118" fmla="*/ 164 w 790"/>
                <a:gd name="T119" fmla="*/ 102 h 574"/>
                <a:gd name="T120" fmla="*/ 180 w 790"/>
                <a:gd name="T121" fmla="*/ 8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574">
                  <a:moveTo>
                    <a:pt x="194" y="86"/>
                  </a:moveTo>
                  <a:lnTo>
                    <a:pt x="192" y="104"/>
                  </a:lnTo>
                  <a:lnTo>
                    <a:pt x="198" y="120"/>
                  </a:lnTo>
                  <a:lnTo>
                    <a:pt x="208" y="132"/>
                  </a:lnTo>
                  <a:lnTo>
                    <a:pt x="222" y="142"/>
                  </a:lnTo>
                  <a:lnTo>
                    <a:pt x="236" y="148"/>
                  </a:lnTo>
                  <a:lnTo>
                    <a:pt x="248" y="154"/>
                  </a:lnTo>
                  <a:lnTo>
                    <a:pt x="258" y="162"/>
                  </a:lnTo>
                  <a:lnTo>
                    <a:pt x="264" y="174"/>
                  </a:lnTo>
                  <a:lnTo>
                    <a:pt x="268" y="188"/>
                  </a:lnTo>
                  <a:lnTo>
                    <a:pt x="270" y="198"/>
                  </a:lnTo>
                  <a:lnTo>
                    <a:pt x="270" y="202"/>
                  </a:lnTo>
                  <a:lnTo>
                    <a:pt x="272" y="210"/>
                  </a:lnTo>
                  <a:lnTo>
                    <a:pt x="280" y="214"/>
                  </a:lnTo>
                  <a:lnTo>
                    <a:pt x="294" y="216"/>
                  </a:lnTo>
                  <a:lnTo>
                    <a:pt x="310" y="218"/>
                  </a:lnTo>
                  <a:lnTo>
                    <a:pt x="324" y="216"/>
                  </a:lnTo>
                  <a:lnTo>
                    <a:pt x="338" y="214"/>
                  </a:lnTo>
                  <a:lnTo>
                    <a:pt x="348" y="214"/>
                  </a:lnTo>
                  <a:lnTo>
                    <a:pt x="356" y="216"/>
                  </a:lnTo>
                  <a:lnTo>
                    <a:pt x="362" y="222"/>
                  </a:lnTo>
                  <a:lnTo>
                    <a:pt x="368" y="226"/>
                  </a:lnTo>
                  <a:lnTo>
                    <a:pt x="380" y="228"/>
                  </a:lnTo>
                  <a:lnTo>
                    <a:pt x="396" y="226"/>
                  </a:lnTo>
                  <a:lnTo>
                    <a:pt x="412" y="220"/>
                  </a:lnTo>
                  <a:lnTo>
                    <a:pt x="424" y="212"/>
                  </a:lnTo>
                  <a:lnTo>
                    <a:pt x="432" y="208"/>
                  </a:lnTo>
                  <a:lnTo>
                    <a:pt x="440" y="206"/>
                  </a:lnTo>
                  <a:lnTo>
                    <a:pt x="454" y="202"/>
                  </a:lnTo>
                  <a:lnTo>
                    <a:pt x="474" y="198"/>
                  </a:lnTo>
                  <a:lnTo>
                    <a:pt x="494" y="194"/>
                  </a:lnTo>
                  <a:lnTo>
                    <a:pt x="514" y="190"/>
                  </a:lnTo>
                  <a:lnTo>
                    <a:pt x="530" y="186"/>
                  </a:lnTo>
                  <a:lnTo>
                    <a:pt x="542" y="180"/>
                  </a:lnTo>
                  <a:lnTo>
                    <a:pt x="548" y="172"/>
                  </a:lnTo>
                  <a:lnTo>
                    <a:pt x="552" y="164"/>
                  </a:lnTo>
                  <a:lnTo>
                    <a:pt x="552" y="156"/>
                  </a:lnTo>
                  <a:lnTo>
                    <a:pt x="552" y="154"/>
                  </a:lnTo>
                  <a:lnTo>
                    <a:pt x="568" y="146"/>
                  </a:lnTo>
                  <a:lnTo>
                    <a:pt x="584" y="142"/>
                  </a:lnTo>
                  <a:lnTo>
                    <a:pt x="590" y="142"/>
                  </a:lnTo>
                  <a:lnTo>
                    <a:pt x="596" y="140"/>
                  </a:lnTo>
                  <a:lnTo>
                    <a:pt x="604" y="138"/>
                  </a:lnTo>
                  <a:lnTo>
                    <a:pt x="608" y="134"/>
                  </a:lnTo>
                  <a:lnTo>
                    <a:pt x="612" y="130"/>
                  </a:lnTo>
                  <a:lnTo>
                    <a:pt x="612" y="126"/>
                  </a:lnTo>
                  <a:lnTo>
                    <a:pt x="610" y="122"/>
                  </a:lnTo>
                  <a:lnTo>
                    <a:pt x="606" y="118"/>
                  </a:lnTo>
                  <a:lnTo>
                    <a:pt x="600" y="116"/>
                  </a:lnTo>
                  <a:lnTo>
                    <a:pt x="596" y="114"/>
                  </a:lnTo>
                  <a:lnTo>
                    <a:pt x="592" y="114"/>
                  </a:lnTo>
                  <a:lnTo>
                    <a:pt x="590" y="114"/>
                  </a:lnTo>
                  <a:lnTo>
                    <a:pt x="562" y="114"/>
                  </a:lnTo>
                  <a:lnTo>
                    <a:pt x="570" y="76"/>
                  </a:lnTo>
                  <a:lnTo>
                    <a:pt x="588" y="60"/>
                  </a:lnTo>
                  <a:lnTo>
                    <a:pt x="588" y="56"/>
                  </a:lnTo>
                  <a:lnTo>
                    <a:pt x="588" y="46"/>
                  </a:lnTo>
                  <a:lnTo>
                    <a:pt x="590" y="34"/>
                  </a:lnTo>
                  <a:lnTo>
                    <a:pt x="594" y="20"/>
                  </a:lnTo>
                  <a:lnTo>
                    <a:pt x="602" y="8"/>
                  </a:lnTo>
                  <a:lnTo>
                    <a:pt x="614" y="2"/>
                  </a:lnTo>
                  <a:lnTo>
                    <a:pt x="634" y="0"/>
                  </a:lnTo>
                  <a:lnTo>
                    <a:pt x="648" y="2"/>
                  </a:lnTo>
                  <a:lnTo>
                    <a:pt x="658" y="8"/>
                  </a:lnTo>
                  <a:lnTo>
                    <a:pt x="664" y="20"/>
                  </a:lnTo>
                  <a:lnTo>
                    <a:pt x="666" y="22"/>
                  </a:lnTo>
                  <a:lnTo>
                    <a:pt x="666" y="24"/>
                  </a:lnTo>
                  <a:lnTo>
                    <a:pt x="668" y="30"/>
                  </a:lnTo>
                  <a:lnTo>
                    <a:pt x="672" y="36"/>
                  </a:lnTo>
                  <a:lnTo>
                    <a:pt x="674" y="42"/>
                  </a:lnTo>
                  <a:lnTo>
                    <a:pt x="676" y="50"/>
                  </a:lnTo>
                  <a:lnTo>
                    <a:pt x="678" y="52"/>
                  </a:lnTo>
                  <a:lnTo>
                    <a:pt x="686" y="60"/>
                  </a:lnTo>
                  <a:lnTo>
                    <a:pt x="694" y="70"/>
                  </a:lnTo>
                  <a:lnTo>
                    <a:pt x="700" y="80"/>
                  </a:lnTo>
                  <a:lnTo>
                    <a:pt x="702" y="92"/>
                  </a:lnTo>
                  <a:lnTo>
                    <a:pt x="704" y="92"/>
                  </a:lnTo>
                  <a:lnTo>
                    <a:pt x="706" y="92"/>
                  </a:lnTo>
                  <a:lnTo>
                    <a:pt x="708" y="90"/>
                  </a:lnTo>
                  <a:lnTo>
                    <a:pt x="712" y="90"/>
                  </a:lnTo>
                  <a:lnTo>
                    <a:pt x="716" y="90"/>
                  </a:lnTo>
                  <a:lnTo>
                    <a:pt x="722" y="92"/>
                  </a:lnTo>
                  <a:lnTo>
                    <a:pt x="726" y="94"/>
                  </a:lnTo>
                  <a:lnTo>
                    <a:pt x="730" y="98"/>
                  </a:lnTo>
                  <a:lnTo>
                    <a:pt x="732" y="104"/>
                  </a:lnTo>
                  <a:lnTo>
                    <a:pt x="732" y="104"/>
                  </a:lnTo>
                  <a:lnTo>
                    <a:pt x="734" y="106"/>
                  </a:lnTo>
                  <a:lnTo>
                    <a:pt x="734" y="108"/>
                  </a:lnTo>
                  <a:lnTo>
                    <a:pt x="736" y="112"/>
                  </a:lnTo>
                  <a:lnTo>
                    <a:pt x="738" y="114"/>
                  </a:lnTo>
                  <a:lnTo>
                    <a:pt x="742" y="114"/>
                  </a:lnTo>
                  <a:lnTo>
                    <a:pt x="746" y="114"/>
                  </a:lnTo>
                  <a:lnTo>
                    <a:pt x="752" y="112"/>
                  </a:lnTo>
                  <a:lnTo>
                    <a:pt x="758" y="108"/>
                  </a:lnTo>
                  <a:lnTo>
                    <a:pt x="760" y="108"/>
                  </a:lnTo>
                  <a:lnTo>
                    <a:pt x="762" y="104"/>
                  </a:lnTo>
                  <a:lnTo>
                    <a:pt x="764" y="100"/>
                  </a:lnTo>
                  <a:lnTo>
                    <a:pt x="768" y="94"/>
                  </a:lnTo>
                  <a:lnTo>
                    <a:pt x="774" y="90"/>
                  </a:lnTo>
                  <a:lnTo>
                    <a:pt x="778" y="84"/>
                  </a:lnTo>
                  <a:lnTo>
                    <a:pt x="784" y="80"/>
                  </a:lnTo>
                  <a:lnTo>
                    <a:pt x="790" y="78"/>
                  </a:lnTo>
                  <a:lnTo>
                    <a:pt x="790" y="78"/>
                  </a:lnTo>
                  <a:lnTo>
                    <a:pt x="790" y="78"/>
                  </a:lnTo>
                  <a:lnTo>
                    <a:pt x="790" y="80"/>
                  </a:lnTo>
                  <a:lnTo>
                    <a:pt x="790" y="82"/>
                  </a:lnTo>
                  <a:lnTo>
                    <a:pt x="790" y="86"/>
                  </a:lnTo>
                  <a:lnTo>
                    <a:pt x="790" y="90"/>
                  </a:lnTo>
                  <a:lnTo>
                    <a:pt x="788" y="96"/>
                  </a:lnTo>
                  <a:lnTo>
                    <a:pt x="786" y="104"/>
                  </a:lnTo>
                  <a:lnTo>
                    <a:pt x="784" y="108"/>
                  </a:lnTo>
                  <a:lnTo>
                    <a:pt x="778" y="120"/>
                  </a:lnTo>
                  <a:lnTo>
                    <a:pt x="772" y="132"/>
                  </a:lnTo>
                  <a:lnTo>
                    <a:pt x="762" y="144"/>
                  </a:lnTo>
                  <a:lnTo>
                    <a:pt x="752" y="156"/>
                  </a:lnTo>
                  <a:lnTo>
                    <a:pt x="744" y="164"/>
                  </a:lnTo>
                  <a:lnTo>
                    <a:pt x="740" y="174"/>
                  </a:lnTo>
                  <a:lnTo>
                    <a:pt x="720" y="190"/>
                  </a:lnTo>
                  <a:lnTo>
                    <a:pt x="698" y="208"/>
                  </a:lnTo>
                  <a:lnTo>
                    <a:pt x="698" y="208"/>
                  </a:lnTo>
                  <a:lnTo>
                    <a:pt x="696" y="210"/>
                  </a:lnTo>
                  <a:lnTo>
                    <a:pt x="694" y="212"/>
                  </a:lnTo>
                  <a:lnTo>
                    <a:pt x="690" y="214"/>
                  </a:lnTo>
                  <a:lnTo>
                    <a:pt x="686" y="216"/>
                  </a:lnTo>
                  <a:lnTo>
                    <a:pt x="680" y="218"/>
                  </a:lnTo>
                  <a:lnTo>
                    <a:pt x="672" y="218"/>
                  </a:lnTo>
                  <a:lnTo>
                    <a:pt x="666" y="218"/>
                  </a:lnTo>
                  <a:lnTo>
                    <a:pt x="660" y="216"/>
                  </a:lnTo>
                  <a:lnTo>
                    <a:pt x="656" y="216"/>
                  </a:lnTo>
                  <a:lnTo>
                    <a:pt x="654" y="216"/>
                  </a:lnTo>
                  <a:lnTo>
                    <a:pt x="652" y="216"/>
                  </a:lnTo>
                  <a:lnTo>
                    <a:pt x="652" y="216"/>
                  </a:lnTo>
                  <a:lnTo>
                    <a:pt x="648" y="216"/>
                  </a:lnTo>
                  <a:lnTo>
                    <a:pt x="646" y="218"/>
                  </a:lnTo>
                  <a:lnTo>
                    <a:pt x="644" y="220"/>
                  </a:lnTo>
                  <a:lnTo>
                    <a:pt x="644" y="224"/>
                  </a:lnTo>
                  <a:lnTo>
                    <a:pt x="646" y="228"/>
                  </a:lnTo>
                  <a:lnTo>
                    <a:pt x="646" y="232"/>
                  </a:lnTo>
                  <a:lnTo>
                    <a:pt x="646" y="236"/>
                  </a:lnTo>
                  <a:lnTo>
                    <a:pt x="646" y="238"/>
                  </a:lnTo>
                  <a:lnTo>
                    <a:pt x="644" y="240"/>
                  </a:lnTo>
                  <a:lnTo>
                    <a:pt x="642" y="242"/>
                  </a:lnTo>
                  <a:lnTo>
                    <a:pt x="638" y="242"/>
                  </a:lnTo>
                  <a:lnTo>
                    <a:pt x="636" y="242"/>
                  </a:lnTo>
                  <a:lnTo>
                    <a:pt x="632" y="240"/>
                  </a:lnTo>
                  <a:lnTo>
                    <a:pt x="630" y="240"/>
                  </a:lnTo>
                  <a:lnTo>
                    <a:pt x="628" y="240"/>
                  </a:lnTo>
                  <a:lnTo>
                    <a:pt x="628" y="262"/>
                  </a:lnTo>
                  <a:lnTo>
                    <a:pt x="628" y="262"/>
                  </a:lnTo>
                  <a:lnTo>
                    <a:pt x="626" y="264"/>
                  </a:lnTo>
                  <a:lnTo>
                    <a:pt x="622" y="268"/>
                  </a:lnTo>
                  <a:lnTo>
                    <a:pt x="618" y="270"/>
                  </a:lnTo>
                  <a:lnTo>
                    <a:pt x="612" y="274"/>
                  </a:lnTo>
                  <a:lnTo>
                    <a:pt x="608" y="276"/>
                  </a:lnTo>
                  <a:lnTo>
                    <a:pt x="606" y="276"/>
                  </a:lnTo>
                  <a:lnTo>
                    <a:pt x="604" y="276"/>
                  </a:lnTo>
                  <a:lnTo>
                    <a:pt x="602" y="274"/>
                  </a:lnTo>
                  <a:lnTo>
                    <a:pt x="600" y="274"/>
                  </a:lnTo>
                  <a:lnTo>
                    <a:pt x="600" y="272"/>
                  </a:lnTo>
                  <a:lnTo>
                    <a:pt x="600" y="268"/>
                  </a:lnTo>
                  <a:lnTo>
                    <a:pt x="602" y="264"/>
                  </a:lnTo>
                  <a:lnTo>
                    <a:pt x="606" y="262"/>
                  </a:lnTo>
                  <a:lnTo>
                    <a:pt x="608" y="258"/>
                  </a:lnTo>
                  <a:lnTo>
                    <a:pt x="608" y="256"/>
                  </a:lnTo>
                  <a:lnTo>
                    <a:pt x="608" y="254"/>
                  </a:lnTo>
                  <a:lnTo>
                    <a:pt x="604" y="252"/>
                  </a:lnTo>
                  <a:lnTo>
                    <a:pt x="600" y="252"/>
                  </a:lnTo>
                  <a:lnTo>
                    <a:pt x="596" y="254"/>
                  </a:lnTo>
                  <a:lnTo>
                    <a:pt x="592" y="256"/>
                  </a:lnTo>
                  <a:lnTo>
                    <a:pt x="586" y="260"/>
                  </a:lnTo>
                  <a:lnTo>
                    <a:pt x="582" y="264"/>
                  </a:lnTo>
                  <a:lnTo>
                    <a:pt x="574" y="266"/>
                  </a:lnTo>
                  <a:lnTo>
                    <a:pt x="568" y="266"/>
                  </a:lnTo>
                  <a:lnTo>
                    <a:pt x="562" y="266"/>
                  </a:lnTo>
                  <a:lnTo>
                    <a:pt x="558" y="266"/>
                  </a:lnTo>
                  <a:lnTo>
                    <a:pt x="556" y="264"/>
                  </a:lnTo>
                  <a:lnTo>
                    <a:pt x="554" y="264"/>
                  </a:lnTo>
                  <a:lnTo>
                    <a:pt x="554" y="264"/>
                  </a:lnTo>
                  <a:lnTo>
                    <a:pt x="552" y="266"/>
                  </a:lnTo>
                  <a:lnTo>
                    <a:pt x="550" y="268"/>
                  </a:lnTo>
                  <a:lnTo>
                    <a:pt x="550" y="270"/>
                  </a:lnTo>
                  <a:lnTo>
                    <a:pt x="552" y="274"/>
                  </a:lnTo>
                  <a:lnTo>
                    <a:pt x="554" y="278"/>
                  </a:lnTo>
                  <a:lnTo>
                    <a:pt x="560" y="282"/>
                  </a:lnTo>
                  <a:lnTo>
                    <a:pt x="566" y="286"/>
                  </a:lnTo>
                  <a:lnTo>
                    <a:pt x="570" y="290"/>
                  </a:lnTo>
                  <a:lnTo>
                    <a:pt x="574" y="294"/>
                  </a:lnTo>
                  <a:lnTo>
                    <a:pt x="578" y="296"/>
                  </a:lnTo>
                  <a:lnTo>
                    <a:pt x="578" y="296"/>
                  </a:lnTo>
                  <a:lnTo>
                    <a:pt x="580" y="296"/>
                  </a:lnTo>
                  <a:lnTo>
                    <a:pt x="584" y="294"/>
                  </a:lnTo>
                  <a:lnTo>
                    <a:pt x="590" y="294"/>
                  </a:lnTo>
                  <a:lnTo>
                    <a:pt x="594" y="292"/>
                  </a:lnTo>
                  <a:lnTo>
                    <a:pt x="600" y="292"/>
                  </a:lnTo>
                  <a:lnTo>
                    <a:pt x="604" y="290"/>
                  </a:lnTo>
                  <a:lnTo>
                    <a:pt x="610" y="290"/>
                  </a:lnTo>
                  <a:lnTo>
                    <a:pt x="616" y="292"/>
                  </a:lnTo>
                  <a:lnTo>
                    <a:pt x="620" y="294"/>
                  </a:lnTo>
                  <a:lnTo>
                    <a:pt x="622" y="296"/>
                  </a:lnTo>
                  <a:lnTo>
                    <a:pt x="624" y="298"/>
                  </a:lnTo>
                  <a:lnTo>
                    <a:pt x="624" y="300"/>
                  </a:lnTo>
                  <a:lnTo>
                    <a:pt x="620" y="302"/>
                  </a:lnTo>
                  <a:lnTo>
                    <a:pt x="616" y="304"/>
                  </a:lnTo>
                  <a:lnTo>
                    <a:pt x="610" y="306"/>
                  </a:lnTo>
                  <a:lnTo>
                    <a:pt x="604" y="308"/>
                  </a:lnTo>
                  <a:lnTo>
                    <a:pt x="600" y="312"/>
                  </a:lnTo>
                  <a:lnTo>
                    <a:pt x="596" y="314"/>
                  </a:lnTo>
                  <a:lnTo>
                    <a:pt x="592" y="316"/>
                  </a:lnTo>
                  <a:lnTo>
                    <a:pt x="590" y="316"/>
                  </a:lnTo>
                  <a:lnTo>
                    <a:pt x="590" y="316"/>
                  </a:lnTo>
                  <a:lnTo>
                    <a:pt x="588" y="318"/>
                  </a:lnTo>
                  <a:lnTo>
                    <a:pt x="584" y="320"/>
                  </a:lnTo>
                  <a:lnTo>
                    <a:pt x="582" y="324"/>
                  </a:lnTo>
                  <a:lnTo>
                    <a:pt x="580" y="326"/>
                  </a:lnTo>
                  <a:lnTo>
                    <a:pt x="580" y="332"/>
                  </a:lnTo>
                  <a:lnTo>
                    <a:pt x="582" y="336"/>
                  </a:lnTo>
                  <a:lnTo>
                    <a:pt x="586" y="342"/>
                  </a:lnTo>
                  <a:lnTo>
                    <a:pt x="590" y="348"/>
                  </a:lnTo>
                  <a:lnTo>
                    <a:pt x="594" y="352"/>
                  </a:lnTo>
                  <a:lnTo>
                    <a:pt x="596" y="358"/>
                  </a:lnTo>
                  <a:lnTo>
                    <a:pt x="598" y="362"/>
                  </a:lnTo>
                  <a:lnTo>
                    <a:pt x="600" y="364"/>
                  </a:lnTo>
                  <a:lnTo>
                    <a:pt x="600" y="366"/>
                  </a:lnTo>
                  <a:lnTo>
                    <a:pt x="608" y="390"/>
                  </a:lnTo>
                  <a:lnTo>
                    <a:pt x="610" y="390"/>
                  </a:lnTo>
                  <a:lnTo>
                    <a:pt x="610" y="394"/>
                  </a:lnTo>
                  <a:lnTo>
                    <a:pt x="612" y="398"/>
                  </a:lnTo>
                  <a:lnTo>
                    <a:pt x="614" y="402"/>
                  </a:lnTo>
                  <a:lnTo>
                    <a:pt x="614" y="406"/>
                  </a:lnTo>
                  <a:lnTo>
                    <a:pt x="614" y="412"/>
                  </a:lnTo>
                  <a:lnTo>
                    <a:pt x="614" y="416"/>
                  </a:lnTo>
                  <a:lnTo>
                    <a:pt x="614" y="422"/>
                  </a:lnTo>
                  <a:lnTo>
                    <a:pt x="612" y="426"/>
                  </a:lnTo>
                  <a:lnTo>
                    <a:pt x="610" y="430"/>
                  </a:lnTo>
                  <a:lnTo>
                    <a:pt x="606" y="434"/>
                  </a:lnTo>
                  <a:lnTo>
                    <a:pt x="606" y="436"/>
                  </a:lnTo>
                  <a:lnTo>
                    <a:pt x="604" y="438"/>
                  </a:lnTo>
                  <a:lnTo>
                    <a:pt x="592" y="458"/>
                  </a:lnTo>
                  <a:lnTo>
                    <a:pt x="582" y="482"/>
                  </a:lnTo>
                  <a:lnTo>
                    <a:pt x="560" y="502"/>
                  </a:lnTo>
                  <a:lnTo>
                    <a:pt x="544" y="512"/>
                  </a:lnTo>
                  <a:lnTo>
                    <a:pt x="540" y="520"/>
                  </a:lnTo>
                  <a:lnTo>
                    <a:pt x="536" y="520"/>
                  </a:lnTo>
                  <a:lnTo>
                    <a:pt x="526" y="522"/>
                  </a:lnTo>
                  <a:lnTo>
                    <a:pt x="514" y="522"/>
                  </a:lnTo>
                  <a:lnTo>
                    <a:pt x="502" y="520"/>
                  </a:lnTo>
                  <a:lnTo>
                    <a:pt x="494" y="532"/>
                  </a:lnTo>
                  <a:lnTo>
                    <a:pt x="482" y="534"/>
                  </a:lnTo>
                  <a:lnTo>
                    <a:pt x="482" y="534"/>
                  </a:lnTo>
                  <a:lnTo>
                    <a:pt x="480" y="534"/>
                  </a:lnTo>
                  <a:lnTo>
                    <a:pt x="478" y="534"/>
                  </a:lnTo>
                  <a:lnTo>
                    <a:pt x="474" y="536"/>
                  </a:lnTo>
                  <a:lnTo>
                    <a:pt x="472" y="536"/>
                  </a:lnTo>
                  <a:lnTo>
                    <a:pt x="470" y="540"/>
                  </a:lnTo>
                  <a:lnTo>
                    <a:pt x="468" y="542"/>
                  </a:lnTo>
                  <a:lnTo>
                    <a:pt x="468" y="546"/>
                  </a:lnTo>
                  <a:lnTo>
                    <a:pt x="470" y="552"/>
                  </a:lnTo>
                  <a:lnTo>
                    <a:pt x="470" y="558"/>
                  </a:lnTo>
                  <a:lnTo>
                    <a:pt x="470" y="564"/>
                  </a:lnTo>
                  <a:lnTo>
                    <a:pt x="470" y="568"/>
                  </a:lnTo>
                  <a:lnTo>
                    <a:pt x="470" y="570"/>
                  </a:lnTo>
                  <a:lnTo>
                    <a:pt x="468" y="572"/>
                  </a:lnTo>
                  <a:lnTo>
                    <a:pt x="456" y="574"/>
                  </a:lnTo>
                  <a:lnTo>
                    <a:pt x="454" y="574"/>
                  </a:lnTo>
                  <a:lnTo>
                    <a:pt x="452" y="572"/>
                  </a:lnTo>
                  <a:lnTo>
                    <a:pt x="450" y="570"/>
                  </a:lnTo>
                  <a:lnTo>
                    <a:pt x="450" y="566"/>
                  </a:lnTo>
                  <a:lnTo>
                    <a:pt x="450" y="564"/>
                  </a:lnTo>
                  <a:lnTo>
                    <a:pt x="452" y="560"/>
                  </a:lnTo>
                  <a:lnTo>
                    <a:pt x="456" y="556"/>
                  </a:lnTo>
                  <a:lnTo>
                    <a:pt x="458" y="552"/>
                  </a:lnTo>
                  <a:lnTo>
                    <a:pt x="460" y="548"/>
                  </a:lnTo>
                  <a:lnTo>
                    <a:pt x="460" y="544"/>
                  </a:lnTo>
                  <a:lnTo>
                    <a:pt x="458" y="540"/>
                  </a:lnTo>
                  <a:lnTo>
                    <a:pt x="456" y="538"/>
                  </a:lnTo>
                  <a:lnTo>
                    <a:pt x="452" y="536"/>
                  </a:lnTo>
                  <a:lnTo>
                    <a:pt x="448" y="536"/>
                  </a:lnTo>
                  <a:lnTo>
                    <a:pt x="444" y="534"/>
                  </a:lnTo>
                  <a:lnTo>
                    <a:pt x="442" y="532"/>
                  </a:lnTo>
                  <a:lnTo>
                    <a:pt x="442" y="532"/>
                  </a:lnTo>
                  <a:lnTo>
                    <a:pt x="438" y="534"/>
                  </a:lnTo>
                  <a:lnTo>
                    <a:pt x="434" y="536"/>
                  </a:lnTo>
                  <a:lnTo>
                    <a:pt x="434" y="538"/>
                  </a:lnTo>
                  <a:lnTo>
                    <a:pt x="432" y="538"/>
                  </a:lnTo>
                  <a:lnTo>
                    <a:pt x="430" y="528"/>
                  </a:lnTo>
                  <a:lnTo>
                    <a:pt x="418" y="516"/>
                  </a:lnTo>
                  <a:lnTo>
                    <a:pt x="412" y="514"/>
                  </a:lnTo>
                  <a:lnTo>
                    <a:pt x="408" y="516"/>
                  </a:lnTo>
                  <a:lnTo>
                    <a:pt x="402" y="516"/>
                  </a:lnTo>
                  <a:lnTo>
                    <a:pt x="396" y="516"/>
                  </a:lnTo>
                  <a:lnTo>
                    <a:pt x="390" y="516"/>
                  </a:lnTo>
                  <a:lnTo>
                    <a:pt x="386" y="514"/>
                  </a:lnTo>
                  <a:lnTo>
                    <a:pt x="382" y="514"/>
                  </a:lnTo>
                  <a:lnTo>
                    <a:pt x="382" y="514"/>
                  </a:lnTo>
                  <a:lnTo>
                    <a:pt x="378" y="514"/>
                  </a:lnTo>
                  <a:lnTo>
                    <a:pt x="372" y="514"/>
                  </a:lnTo>
                  <a:lnTo>
                    <a:pt x="370" y="516"/>
                  </a:lnTo>
                  <a:lnTo>
                    <a:pt x="368" y="516"/>
                  </a:lnTo>
                  <a:lnTo>
                    <a:pt x="364" y="516"/>
                  </a:lnTo>
                  <a:lnTo>
                    <a:pt x="362" y="518"/>
                  </a:lnTo>
                  <a:lnTo>
                    <a:pt x="362" y="520"/>
                  </a:lnTo>
                  <a:lnTo>
                    <a:pt x="362" y="520"/>
                  </a:lnTo>
                  <a:lnTo>
                    <a:pt x="362" y="522"/>
                  </a:lnTo>
                  <a:lnTo>
                    <a:pt x="358" y="524"/>
                  </a:lnTo>
                  <a:lnTo>
                    <a:pt x="356" y="526"/>
                  </a:lnTo>
                  <a:lnTo>
                    <a:pt x="356" y="526"/>
                  </a:lnTo>
                  <a:lnTo>
                    <a:pt x="356" y="528"/>
                  </a:lnTo>
                  <a:lnTo>
                    <a:pt x="356" y="528"/>
                  </a:lnTo>
                  <a:lnTo>
                    <a:pt x="356" y="528"/>
                  </a:lnTo>
                  <a:lnTo>
                    <a:pt x="356" y="532"/>
                  </a:lnTo>
                  <a:lnTo>
                    <a:pt x="358" y="538"/>
                  </a:lnTo>
                  <a:lnTo>
                    <a:pt x="356" y="542"/>
                  </a:lnTo>
                  <a:lnTo>
                    <a:pt x="356" y="544"/>
                  </a:lnTo>
                  <a:lnTo>
                    <a:pt x="354" y="544"/>
                  </a:lnTo>
                  <a:lnTo>
                    <a:pt x="352" y="544"/>
                  </a:lnTo>
                  <a:lnTo>
                    <a:pt x="352" y="544"/>
                  </a:lnTo>
                  <a:lnTo>
                    <a:pt x="350" y="544"/>
                  </a:lnTo>
                  <a:lnTo>
                    <a:pt x="348" y="544"/>
                  </a:lnTo>
                  <a:lnTo>
                    <a:pt x="342" y="546"/>
                  </a:lnTo>
                  <a:lnTo>
                    <a:pt x="338" y="548"/>
                  </a:lnTo>
                  <a:lnTo>
                    <a:pt x="334" y="548"/>
                  </a:lnTo>
                  <a:lnTo>
                    <a:pt x="332" y="548"/>
                  </a:lnTo>
                  <a:lnTo>
                    <a:pt x="332" y="548"/>
                  </a:lnTo>
                  <a:lnTo>
                    <a:pt x="332" y="546"/>
                  </a:lnTo>
                  <a:lnTo>
                    <a:pt x="332" y="542"/>
                  </a:lnTo>
                  <a:lnTo>
                    <a:pt x="334" y="538"/>
                  </a:lnTo>
                  <a:lnTo>
                    <a:pt x="334" y="536"/>
                  </a:lnTo>
                  <a:lnTo>
                    <a:pt x="334" y="534"/>
                  </a:lnTo>
                  <a:lnTo>
                    <a:pt x="326" y="528"/>
                  </a:lnTo>
                  <a:lnTo>
                    <a:pt x="320" y="530"/>
                  </a:lnTo>
                  <a:lnTo>
                    <a:pt x="316" y="530"/>
                  </a:lnTo>
                  <a:lnTo>
                    <a:pt x="312" y="528"/>
                  </a:lnTo>
                  <a:lnTo>
                    <a:pt x="310" y="526"/>
                  </a:lnTo>
                  <a:lnTo>
                    <a:pt x="308" y="524"/>
                  </a:lnTo>
                  <a:lnTo>
                    <a:pt x="308" y="522"/>
                  </a:lnTo>
                  <a:lnTo>
                    <a:pt x="308" y="520"/>
                  </a:lnTo>
                  <a:lnTo>
                    <a:pt x="308" y="520"/>
                  </a:lnTo>
                  <a:lnTo>
                    <a:pt x="312" y="498"/>
                  </a:lnTo>
                  <a:lnTo>
                    <a:pt x="316" y="488"/>
                  </a:lnTo>
                  <a:lnTo>
                    <a:pt x="320" y="484"/>
                  </a:lnTo>
                  <a:lnTo>
                    <a:pt x="320" y="484"/>
                  </a:lnTo>
                  <a:lnTo>
                    <a:pt x="316" y="470"/>
                  </a:lnTo>
                  <a:lnTo>
                    <a:pt x="310" y="458"/>
                  </a:lnTo>
                  <a:lnTo>
                    <a:pt x="304" y="452"/>
                  </a:lnTo>
                  <a:lnTo>
                    <a:pt x="300" y="450"/>
                  </a:lnTo>
                  <a:lnTo>
                    <a:pt x="300" y="448"/>
                  </a:lnTo>
                  <a:lnTo>
                    <a:pt x="298" y="448"/>
                  </a:lnTo>
                  <a:lnTo>
                    <a:pt x="264" y="452"/>
                  </a:lnTo>
                  <a:lnTo>
                    <a:pt x="252" y="450"/>
                  </a:lnTo>
                  <a:lnTo>
                    <a:pt x="248" y="446"/>
                  </a:lnTo>
                  <a:lnTo>
                    <a:pt x="242" y="442"/>
                  </a:lnTo>
                  <a:lnTo>
                    <a:pt x="232" y="440"/>
                  </a:lnTo>
                  <a:lnTo>
                    <a:pt x="222" y="440"/>
                  </a:lnTo>
                  <a:lnTo>
                    <a:pt x="216" y="438"/>
                  </a:lnTo>
                  <a:lnTo>
                    <a:pt x="208" y="440"/>
                  </a:lnTo>
                  <a:lnTo>
                    <a:pt x="200" y="444"/>
                  </a:lnTo>
                  <a:lnTo>
                    <a:pt x="196" y="446"/>
                  </a:lnTo>
                  <a:lnTo>
                    <a:pt x="192" y="450"/>
                  </a:lnTo>
                  <a:lnTo>
                    <a:pt x="188" y="452"/>
                  </a:lnTo>
                  <a:lnTo>
                    <a:pt x="186" y="454"/>
                  </a:lnTo>
                  <a:lnTo>
                    <a:pt x="186" y="454"/>
                  </a:lnTo>
                  <a:lnTo>
                    <a:pt x="186" y="454"/>
                  </a:lnTo>
                  <a:lnTo>
                    <a:pt x="186" y="452"/>
                  </a:lnTo>
                  <a:lnTo>
                    <a:pt x="186" y="452"/>
                  </a:lnTo>
                  <a:lnTo>
                    <a:pt x="184" y="450"/>
                  </a:lnTo>
                  <a:lnTo>
                    <a:pt x="184" y="448"/>
                  </a:lnTo>
                  <a:lnTo>
                    <a:pt x="182" y="450"/>
                  </a:lnTo>
                  <a:lnTo>
                    <a:pt x="180" y="450"/>
                  </a:lnTo>
                  <a:lnTo>
                    <a:pt x="178" y="450"/>
                  </a:lnTo>
                  <a:lnTo>
                    <a:pt x="178" y="452"/>
                  </a:lnTo>
                  <a:lnTo>
                    <a:pt x="114" y="438"/>
                  </a:lnTo>
                  <a:lnTo>
                    <a:pt x="88" y="416"/>
                  </a:lnTo>
                  <a:lnTo>
                    <a:pt x="82" y="402"/>
                  </a:lnTo>
                  <a:lnTo>
                    <a:pt x="82" y="392"/>
                  </a:lnTo>
                  <a:lnTo>
                    <a:pt x="88" y="384"/>
                  </a:lnTo>
                  <a:lnTo>
                    <a:pt x="92" y="380"/>
                  </a:lnTo>
                  <a:lnTo>
                    <a:pt x="94" y="380"/>
                  </a:lnTo>
                  <a:lnTo>
                    <a:pt x="88" y="366"/>
                  </a:lnTo>
                  <a:lnTo>
                    <a:pt x="96" y="362"/>
                  </a:lnTo>
                  <a:lnTo>
                    <a:pt x="94" y="358"/>
                  </a:lnTo>
                  <a:lnTo>
                    <a:pt x="92" y="354"/>
                  </a:lnTo>
                  <a:lnTo>
                    <a:pt x="92" y="350"/>
                  </a:lnTo>
                  <a:lnTo>
                    <a:pt x="90" y="348"/>
                  </a:lnTo>
                  <a:lnTo>
                    <a:pt x="90" y="346"/>
                  </a:lnTo>
                  <a:lnTo>
                    <a:pt x="88" y="342"/>
                  </a:lnTo>
                  <a:lnTo>
                    <a:pt x="86" y="340"/>
                  </a:lnTo>
                  <a:lnTo>
                    <a:pt x="82" y="338"/>
                  </a:lnTo>
                  <a:lnTo>
                    <a:pt x="76" y="336"/>
                  </a:lnTo>
                  <a:lnTo>
                    <a:pt x="72" y="336"/>
                  </a:lnTo>
                  <a:lnTo>
                    <a:pt x="66" y="334"/>
                  </a:lnTo>
                  <a:lnTo>
                    <a:pt x="62" y="332"/>
                  </a:lnTo>
                  <a:lnTo>
                    <a:pt x="60" y="330"/>
                  </a:lnTo>
                  <a:lnTo>
                    <a:pt x="58" y="328"/>
                  </a:lnTo>
                  <a:lnTo>
                    <a:pt x="50" y="330"/>
                  </a:lnTo>
                  <a:lnTo>
                    <a:pt x="30" y="332"/>
                  </a:lnTo>
                  <a:lnTo>
                    <a:pt x="28" y="314"/>
                  </a:lnTo>
                  <a:lnTo>
                    <a:pt x="26" y="312"/>
                  </a:lnTo>
                  <a:lnTo>
                    <a:pt x="26" y="312"/>
                  </a:lnTo>
                  <a:lnTo>
                    <a:pt x="24" y="310"/>
                  </a:lnTo>
                  <a:lnTo>
                    <a:pt x="22" y="308"/>
                  </a:lnTo>
                  <a:lnTo>
                    <a:pt x="20" y="304"/>
                  </a:lnTo>
                  <a:lnTo>
                    <a:pt x="18" y="300"/>
                  </a:lnTo>
                  <a:lnTo>
                    <a:pt x="16" y="294"/>
                  </a:lnTo>
                  <a:lnTo>
                    <a:pt x="16" y="290"/>
                  </a:lnTo>
                  <a:lnTo>
                    <a:pt x="16" y="290"/>
                  </a:lnTo>
                  <a:lnTo>
                    <a:pt x="14" y="286"/>
                  </a:lnTo>
                  <a:lnTo>
                    <a:pt x="12" y="284"/>
                  </a:lnTo>
                  <a:lnTo>
                    <a:pt x="10" y="282"/>
                  </a:lnTo>
                  <a:lnTo>
                    <a:pt x="6" y="282"/>
                  </a:lnTo>
                  <a:lnTo>
                    <a:pt x="4" y="280"/>
                  </a:lnTo>
                  <a:lnTo>
                    <a:pt x="2" y="280"/>
                  </a:lnTo>
                  <a:lnTo>
                    <a:pt x="0" y="276"/>
                  </a:lnTo>
                  <a:lnTo>
                    <a:pt x="0" y="272"/>
                  </a:lnTo>
                  <a:lnTo>
                    <a:pt x="0" y="272"/>
                  </a:lnTo>
                  <a:lnTo>
                    <a:pt x="0" y="270"/>
                  </a:lnTo>
                  <a:lnTo>
                    <a:pt x="0" y="266"/>
                  </a:lnTo>
                  <a:lnTo>
                    <a:pt x="0" y="264"/>
                  </a:lnTo>
                  <a:lnTo>
                    <a:pt x="2" y="260"/>
                  </a:lnTo>
                  <a:lnTo>
                    <a:pt x="4" y="256"/>
                  </a:lnTo>
                  <a:lnTo>
                    <a:pt x="8" y="254"/>
                  </a:lnTo>
                  <a:lnTo>
                    <a:pt x="12" y="252"/>
                  </a:lnTo>
                  <a:lnTo>
                    <a:pt x="18" y="252"/>
                  </a:lnTo>
                  <a:lnTo>
                    <a:pt x="28" y="254"/>
                  </a:lnTo>
                  <a:lnTo>
                    <a:pt x="40" y="246"/>
                  </a:lnTo>
                  <a:lnTo>
                    <a:pt x="40" y="246"/>
                  </a:lnTo>
                  <a:lnTo>
                    <a:pt x="42" y="244"/>
                  </a:lnTo>
                  <a:lnTo>
                    <a:pt x="44" y="242"/>
                  </a:lnTo>
                  <a:lnTo>
                    <a:pt x="48" y="242"/>
                  </a:lnTo>
                  <a:lnTo>
                    <a:pt x="54" y="240"/>
                  </a:lnTo>
                  <a:lnTo>
                    <a:pt x="54" y="240"/>
                  </a:lnTo>
                  <a:lnTo>
                    <a:pt x="56" y="240"/>
                  </a:lnTo>
                  <a:lnTo>
                    <a:pt x="60" y="240"/>
                  </a:lnTo>
                  <a:lnTo>
                    <a:pt x="64" y="238"/>
                  </a:lnTo>
                  <a:lnTo>
                    <a:pt x="70" y="236"/>
                  </a:lnTo>
                  <a:lnTo>
                    <a:pt x="74" y="232"/>
                  </a:lnTo>
                  <a:lnTo>
                    <a:pt x="78" y="226"/>
                  </a:lnTo>
                  <a:lnTo>
                    <a:pt x="80" y="220"/>
                  </a:lnTo>
                  <a:lnTo>
                    <a:pt x="82" y="218"/>
                  </a:lnTo>
                  <a:lnTo>
                    <a:pt x="82" y="216"/>
                  </a:lnTo>
                  <a:lnTo>
                    <a:pt x="84" y="212"/>
                  </a:lnTo>
                  <a:lnTo>
                    <a:pt x="84" y="208"/>
                  </a:lnTo>
                  <a:lnTo>
                    <a:pt x="84" y="206"/>
                  </a:lnTo>
                  <a:lnTo>
                    <a:pt x="84" y="202"/>
                  </a:lnTo>
                  <a:lnTo>
                    <a:pt x="80" y="202"/>
                  </a:lnTo>
                  <a:lnTo>
                    <a:pt x="78" y="198"/>
                  </a:lnTo>
                  <a:lnTo>
                    <a:pt x="76" y="196"/>
                  </a:lnTo>
                  <a:lnTo>
                    <a:pt x="74" y="192"/>
                  </a:lnTo>
                  <a:lnTo>
                    <a:pt x="74" y="188"/>
                  </a:lnTo>
                  <a:lnTo>
                    <a:pt x="74" y="186"/>
                  </a:lnTo>
                  <a:lnTo>
                    <a:pt x="80" y="184"/>
                  </a:lnTo>
                  <a:lnTo>
                    <a:pt x="84" y="182"/>
                  </a:lnTo>
                  <a:lnTo>
                    <a:pt x="86" y="182"/>
                  </a:lnTo>
                  <a:lnTo>
                    <a:pt x="88" y="180"/>
                  </a:lnTo>
                  <a:lnTo>
                    <a:pt x="88" y="180"/>
                  </a:lnTo>
                  <a:lnTo>
                    <a:pt x="90" y="178"/>
                  </a:lnTo>
                  <a:lnTo>
                    <a:pt x="90" y="176"/>
                  </a:lnTo>
                  <a:lnTo>
                    <a:pt x="90" y="174"/>
                  </a:lnTo>
                  <a:lnTo>
                    <a:pt x="90" y="172"/>
                  </a:lnTo>
                  <a:lnTo>
                    <a:pt x="90" y="172"/>
                  </a:lnTo>
                  <a:lnTo>
                    <a:pt x="94" y="172"/>
                  </a:lnTo>
                  <a:lnTo>
                    <a:pt x="98" y="170"/>
                  </a:lnTo>
                  <a:lnTo>
                    <a:pt x="102" y="170"/>
                  </a:lnTo>
                  <a:lnTo>
                    <a:pt x="106" y="168"/>
                  </a:lnTo>
                  <a:lnTo>
                    <a:pt x="110" y="164"/>
                  </a:lnTo>
                  <a:lnTo>
                    <a:pt x="112" y="158"/>
                  </a:lnTo>
                  <a:lnTo>
                    <a:pt x="116" y="152"/>
                  </a:lnTo>
                  <a:lnTo>
                    <a:pt x="116" y="146"/>
                  </a:lnTo>
                  <a:lnTo>
                    <a:pt x="116" y="142"/>
                  </a:lnTo>
                  <a:lnTo>
                    <a:pt x="120" y="136"/>
                  </a:lnTo>
                  <a:lnTo>
                    <a:pt x="124" y="134"/>
                  </a:lnTo>
                  <a:lnTo>
                    <a:pt x="128" y="132"/>
                  </a:lnTo>
                  <a:lnTo>
                    <a:pt x="134" y="130"/>
                  </a:lnTo>
                  <a:lnTo>
                    <a:pt x="140" y="130"/>
                  </a:lnTo>
                  <a:lnTo>
                    <a:pt x="144" y="128"/>
                  </a:lnTo>
                  <a:lnTo>
                    <a:pt x="146" y="124"/>
                  </a:lnTo>
                  <a:lnTo>
                    <a:pt x="148" y="120"/>
                  </a:lnTo>
                  <a:lnTo>
                    <a:pt x="150" y="114"/>
                  </a:lnTo>
                  <a:lnTo>
                    <a:pt x="154" y="110"/>
                  </a:lnTo>
                  <a:lnTo>
                    <a:pt x="158" y="104"/>
                  </a:lnTo>
                  <a:lnTo>
                    <a:pt x="164" y="102"/>
                  </a:lnTo>
                  <a:lnTo>
                    <a:pt x="172" y="100"/>
                  </a:lnTo>
                  <a:lnTo>
                    <a:pt x="176" y="100"/>
                  </a:lnTo>
                  <a:lnTo>
                    <a:pt x="178" y="98"/>
                  </a:lnTo>
                  <a:lnTo>
                    <a:pt x="180" y="96"/>
                  </a:lnTo>
                  <a:lnTo>
                    <a:pt x="180" y="94"/>
                  </a:lnTo>
                  <a:lnTo>
                    <a:pt x="180" y="92"/>
                  </a:lnTo>
                  <a:lnTo>
                    <a:pt x="180" y="90"/>
                  </a:lnTo>
                  <a:lnTo>
                    <a:pt x="180" y="86"/>
                  </a:lnTo>
                  <a:lnTo>
                    <a:pt x="182" y="82"/>
                  </a:lnTo>
                  <a:lnTo>
                    <a:pt x="186" y="80"/>
                  </a:lnTo>
                  <a:lnTo>
                    <a:pt x="190" y="76"/>
                  </a:lnTo>
                  <a:lnTo>
                    <a:pt x="194" y="74"/>
                  </a:lnTo>
                  <a:lnTo>
                    <a:pt x="216" y="74"/>
                  </a:lnTo>
                  <a:lnTo>
                    <a:pt x="194" y="86"/>
                  </a:lnTo>
                </a:path>
              </a:pathLst>
            </a:custGeom>
            <a:solidFill>
              <a:srgbClr val="E00024"/>
            </a:solidFill>
            <a:ln w="6350">
              <a:solidFill>
                <a:schemeClr val="bg1"/>
              </a:solidFill>
              <a:prstDash val="solid"/>
              <a:round/>
            </a:ln>
            <a:effectLst/>
          </p:spPr>
          <p:txBody>
            <a:bodyPr/>
            <a:lstStyle/>
            <a:p>
              <a:endParaRPr lang="zh-CN" altLang="en-US"/>
            </a:p>
          </p:txBody>
        </p:sp>
        <p:sp>
          <p:nvSpPr>
            <p:cNvPr id="439" name="Freeform 396"/>
            <p:cNvSpPr/>
            <p:nvPr/>
          </p:nvSpPr>
          <p:spPr bwMode="gray">
            <a:xfrm>
              <a:off x="3160512" y="4350751"/>
              <a:ext cx="125895" cy="103608"/>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40" name="Freeform 397"/>
            <p:cNvSpPr/>
            <p:nvPr/>
          </p:nvSpPr>
          <p:spPr bwMode="gray">
            <a:xfrm>
              <a:off x="3815906" y="3843810"/>
              <a:ext cx="66650" cy="81407"/>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41" name="Freeform 398"/>
            <p:cNvSpPr/>
            <p:nvPr/>
          </p:nvSpPr>
          <p:spPr bwMode="gray">
            <a:xfrm>
              <a:off x="3838123" y="3618091"/>
              <a:ext cx="266601" cy="225718"/>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22">
                  <a:moveTo>
                    <a:pt x="6" y="106"/>
                  </a:moveTo>
                  <a:lnTo>
                    <a:pt x="0" y="114"/>
                  </a:lnTo>
                  <a:lnTo>
                    <a:pt x="14" y="118"/>
                  </a:lnTo>
                  <a:lnTo>
                    <a:pt x="22" y="114"/>
                  </a:lnTo>
                  <a:lnTo>
                    <a:pt x="38" y="110"/>
                  </a:lnTo>
                  <a:lnTo>
                    <a:pt x="58" y="106"/>
                  </a:lnTo>
                  <a:lnTo>
                    <a:pt x="62" y="118"/>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64" y="90"/>
                  </a:lnTo>
                  <a:lnTo>
                    <a:pt x="40" y="90"/>
                  </a:lnTo>
                  <a:lnTo>
                    <a:pt x="22" y="96"/>
                  </a:lnTo>
                  <a:lnTo>
                    <a:pt x="6" y="10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42" name="Freeform 399"/>
            <p:cNvSpPr/>
            <p:nvPr/>
          </p:nvSpPr>
          <p:spPr bwMode="gray">
            <a:xfrm>
              <a:off x="3875151" y="3832709"/>
              <a:ext cx="44434" cy="29602"/>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Lst>
              <a:ahLst/>
              <a:cxnLst>
                <a:cxn ang="0">
                  <a:pos x="T0" y="T1"/>
                </a:cxn>
                <a:cxn ang="0">
                  <a:pos x="T2" y="T3"/>
                </a:cxn>
                <a:cxn ang="0">
                  <a:pos x="T4" y="T5"/>
                </a:cxn>
                <a:cxn ang="0">
                  <a:pos x="T6" y="T7"/>
                </a:cxn>
                <a:cxn ang="0">
                  <a:pos x="T8" y="T9"/>
                </a:cxn>
                <a:cxn ang="0">
                  <a:pos x="T10" y="T11"/>
                </a:cxn>
              </a:cxnLst>
              <a:rect l="0" t="0" r="r" b="b"/>
              <a:pathLst>
                <a:path w="24" h="16">
                  <a:moveTo>
                    <a:pt x="8" y="0"/>
                  </a:moveTo>
                  <a:lnTo>
                    <a:pt x="0" y="10"/>
                  </a:lnTo>
                  <a:lnTo>
                    <a:pt x="8" y="16"/>
                  </a:lnTo>
                  <a:lnTo>
                    <a:pt x="18" y="8"/>
                  </a:lnTo>
                  <a:lnTo>
                    <a:pt x="24" y="2"/>
                  </a:lnTo>
                  <a:lnTo>
                    <a:pt x="8"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43" name="Freeform 400"/>
            <p:cNvSpPr/>
            <p:nvPr/>
          </p:nvSpPr>
          <p:spPr bwMode="gray">
            <a:xfrm>
              <a:off x="4056588" y="3481180"/>
              <a:ext cx="144409" cy="111009"/>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44" name="Freeform 401"/>
            <p:cNvSpPr/>
            <p:nvPr/>
          </p:nvSpPr>
          <p:spPr bwMode="gray">
            <a:xfrm>
              <a:off x="2501415" y="3795706"/>
              <a:ext cx="148112" cy="62905"/>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34">
                  <a:moveTo>
                    <a:pt x="58" y="0"/>
                  </a:moveTo>
                  <a:lnTo>
                    <a:pt x="52"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45" name="Freeform 402"/>
            <p:cNvSpPr/>
            <p:nvPr/>
          </p:nvSpPr>
          <p:spPr bwMode="gray">
            <a:xfrm>
              <a:off x="2501415" y="3795706"/>
              <a:ext cx="148112" cy="62905"/>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34">
                  <a:moveTo>
                    <a:pt x="56" y="0"/>
                  </a:moveTo>
                  <a:lnTo>
                    <a:pt x="50"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46" name="Freeform 403"/>
            <p:cNvSpPr/>
            <p:nvPr/>
          </p:nvSpPr>
          <p:spPr bwMode="gray">
            <a:xfrm>
              <a:off x="924025" y="2234179"/>
              <a:ext cx="622069" cy="76226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6" h="412">
                  <a:moveTo>
                    <a:pt x="326" y="52"/>
                  </a:moveTo>
                  <a:lnTo>
                    <a:pt x="314" y="48"/>
                  </a:lnTo>
                  <a:lnTo>
                    <a:pt x="308" y="46"/>
                  </a:lnTo>
                  <a:lnTo>
                    <a:pt x="302" y="44"/>
                  </a:lnTo>
                  <a:lnTo>
                    <a:pt x="300" y="44"/>
                  </a:lnTo>
                  <a:lnTo>
                    <a:pt x="298" y="44"/>
                  </a:lnTo>
                  <a:lnTo>
                    <a:pt x="314" y="42"/>
                  </a:lnTo>
                  <a:lnTo>
                    <a:pt x="314" y="42"/>
                  </a:lnTo>
                  <a:lnTo>
                    <a:pt x="314" y="42"/>
                  </a:lnTo>
                  <a:lnTo>
                    <a:pt x="312" y="42"/>
                  </a:lnTo>
                  <a:lnTo>
                    <a:pt x="312" y="42"/>
                  </a:lnTo>
                  <a:lnTo>
                    <a:pt x="312" y="42"/>
                  </a:lnTo>
                  <a:lnTo>
                    <a:pt x="314" y="42"/>
                  </a:lnTo>
                  <a:lnTo>
                    <a:pt x="318" y="42"/>
                  </a:lnTo>
                  <a:lnTo>
                    <a:pt x="322" y="40"/>
                  </a:lnTo>
                  <a:lnTo>
                    <a:pt x="326" y="38"/>
                  </a:lnTo>
                  <a:lnTo>
                    <a:pt x="328" y="34"/>
                  </a:lnTo>
                  <a:lnTo>
                    <a:pt x="328" y="30"/>
                  </a:lnTo>
                  <a:lnTo>
                    <a:pt x="330" y="26"/>
                  </a:lnTo>
                  <a:lnTo>
                    <a:pt x="330" y="22"/>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30" y="14"/>
                  </a:lnTo>
                  <a:lnTo>
                    <a:pt x="224" y="16"/>
                  </a:lnTo>
                  <a:lnTo>
                    <a:pt x="220" y="18"/>
                  </a:lnTo>
                  <a:lnTo>
                    <a:pt x="218" y="20"/>
                  </a:lnTo>
                  <a:lnTo>
                    <a:pt x="216" y="22"/>
                  </a:lnTo>
                  <a:lnTo>
                    <a:pt x="216" y="22"/>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6" y="284"/>
                  </a:lnTo>
                  <a:lnTo>
                    <a:pt x="14" y="290"/>
                  </a:lnTo>
                  <a:lnTo>
                    <a:pt x="12" y="294"/>
                  </a:lnTo>
                  <a:lnTo>
                    <a:pt x="10" y="298"/>
                  </a:lnTo>
                  <a:lnTo>
                    <a:pt x="8" y="300"/>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4" y="64"/>
                  </a:lnTo>
                  <a:lnTo>
                    <a:pt x="226" y="64"/>
                  </a:lnTo>
                  <a:lnTo>
                    <a:pt x="230" y="64"/>
                  </a:lnTo>
                  <a:lnTo>
                    <a:pt x="234" y="64"/>
                  </a:lnTo>
                  <a:lnTo>
                    <a:pt x="238" y="66"/>
                  </a:lnTo>
                  <a:lnTo>
                    <a:pt x="242" y="70"/>
                  </a:lnTo>
                  <a:lnTo>
                    <a:pt x="260" y="72"/>
                  </a:lnTo>
                  <a:lnTo>
                    <a:pt x="260" y="72"/>
                  </a:lnTo>
                  <a:lnTo>
                    <a:pt x="264" y="70"/>
                  </a:lnTo>
                  <a:lnTo>
                    <a:pt x="266" y="70"/>
                  </a:lnTo>
                  <a:lnTo>
                    <a:pt x="270" y="68"/>
                  </a:lnTo>
                  <a:lnTo>
                    <a:pt x="272" y="66"/>
                  </a:lnTo>
                  <a:lnTo>
                    <a:pt x="276" y="64"/>
                  </a:lnTo>
                  <a:lnTo>
                    <a:pt x="276" y="60"/>
                  </a:lnTo>
                  <a:lnTo>
                    <a:pt x="276" y="60"/>
                  </a:lnTo>
                  <a:lnTo>
                    <a:pt x="276" y="58"/>
                  </a:lnTo>
                  <a:lnTo>
                    <a:pt x="278" y="56"/>
                  </a:lnTo>
                  <a:lnTo>
                    <a:pt x="280" y="52"/>
                  </a:lnTo>
                  <a:lnTo>
                    <a:pt x="284" y="50"/>
                  </a:lnTo>
                  <a:lnTo>
                    <a:pt x="288" y="50"/>
                  </a:lnTo>
                  <a:lnTo>
                    <a:pt x="294" y="50"/>
                  </a:lnTo>
                  <a:lnTo>
                    <a:pt x="326" y="66"/>
                  </a:lnTo>
                  <a:lnTo>
                    <a:pt x="326" y="66"/>
                  </a:lnTo>
                  <a:lnTo>
                    <a:pt x="326" y="66"/>
                  </a:lnTo>
                  <a:lnTo>
                    <a:pt x="328" y="64"/>
                  </a:lnTo>
                  <a:lnTo>
                    <a:pt x="328" y="62"/>
                  </a:lnTo>
                  <a:lnTo>
                    <a:pt x="328" y="56"/>
                  </a:lnTo>
                  <a:lnTo>
                    <a:pt x="336" y="56"/>
                  </a:lnTo>
                  <a:lnTo>
                    <a:pt x="326" y="5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47" name="Freeform 404"/>
            <p:cNvSpPr/>
            <p:nvPr/>
          </p:nvSpPr>
          <p:spPr bwMode="gray">
            <a:xfrm>
              <a:off x="579665" y="3525584"/>
              <a:ext cx="292521" cy="244220"/>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8" y="116"/>
                  </a:lnTo>
                  <a:lnTo>
                    <a:pt x="64" y="116"/>
                  </a:lnTo>
                  <a:lnTo>
                    <a:pt x="60" y="118"/>
                  </a:lnTo>
                  <a:lnTo>
                    <a:pt x="56" y="118"/>
                  </a:lnTo>
                  <a:lnTo>
                    <a:pt x="52" y="120"/>
                  </a:lnTo>
                  <a:lnTo>
                    <a:pt x="50" y="122"/>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8"/>
                  </a:lnTo>
                  <a:lnTo>
                    <a:pt x="16" y="118"/>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2" y="42"/>
                  </a:lnTo>
                  <a:lnTo>
                    <a:pt x="36" y="40"/>
                  </a:lnTo>
                  <a:lnTo>
                    <a:pt x="38" y="38"/>
                  </a:lnTo>
                  <a:lnTo>
                    <a:pt x="38" y="36"/>
                  </a:lnTo>
                  <a:lnTo>
                    <a:pt x="38" y="34"/>
                  </a:lnTo>
                  <a:lnTo>
                    <a:pt x="38" y="34"/>
                  </a:lnTo>
                  <a:lnTo>
                    <a:pt x="36" y="32"/>
                  </a:lnTo>
                  <a:lnTo>
                    <a:pt x="28" y="28"/>
                  </a:lnTo>
                  <a:lnTo>
                    <a:pt x="28" y="28"/>
                  </a:lnTo>
                  <a:lnTo>
                    <a:pt x="26" y="28"/>
                  </a:lnTo>
                  <a:lnTo>
                    <a:pt x="26" y="28"/>
                  </a:lnTo>
                  <a:lnTo>
                    <a:pt x="24"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4" y="18"/>
                  </a:lnTo>
                  <a:lnTo>
                    <a:pt x="116" y="20"/>
                  </a:lnTo>
                  <a:lnTo>
                    <a:pt x="120" y="22"/>
                  </a:lnTo>
                  <a:lnTo>
                    <a:pt x="122" y="24"/>
                  </a:lnTo>
                  <a:lnTo>
                    <a:pt x="126" y="28"/>
                  </a:lnTo>
                  <a:lnTo>
                    <a:pt x="126" y="26"/>
                  </a:lnTo>
                  <a:lnTo>
                    <a:pt x="134" y="36"/>
                  </a:lnTo>
                  <a:lnTo>
                    <a:pt x="134" y="36"/>
                  </a:lnTo>
                  <a:lnTo>
                    <a:pt x="152" y="42"/>
                  </a:lnTo>
                  <a:lnTo>
                    <a:pt x="158" y="44"/>
                  </a:lnTo>
                  <a:lnTo>
                    <a:pt x="154" y="4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48" name="Freeform 405"/>
            <p:cNvSpPr/>
            <p:nvPr/>
          </p:nvSpPr>
          <p:spPr bwMode="gray">
            <a:xfrm>
              <a:off x="949945" y="3455278"/>
              <a:ext cx="288818" cy="270122"/>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46">
                  <a:moveTo>
                    <a:pt x="94" y="14"/>
                  </a:moveTo>
                  <a:lnTo>
                    <a:pt x="94" y="14"/>
                  </a:lnTo>
                  <a:lnTo>
                    <a:pt x="92" y="16"/>
                  </a:lnTo>
                  <a:lnTo>
                    <a:pt x="92" y="16"/>
                  </a:lnTo>
                  <a:lnTo>
                    <a:pt x="92" y="16"/>
                  </a:lnTo>
                  <a:lnTo>
                    <a:pt x="92" y="16"/>
                  </a:lnTo>
                  <a:lnTo>
                    <a:pt x="94" y="18"/>
                  </a:lnTo>
                  <a:lnTo>
                    <a:pt x="94" y="18"/>
                  </a:lnTo>
                  <a:lnTo>
                    <a:pt x="94" y="20"/>
                  </a:lnTo>
                  <a:lnTo>
                    <a:pt x="94" y="20"/>
                  </a:lnTo>
                  <a:lnTo>
                    <a:pt x="84" y="24"/>
                  </a:lnTo>
                  <a:lnTo>
                    <a:pt x="76" y="28"/>
                  </a:lnTo>
                  <a:lnTo>
                    <a:pt x="76" y="28"/>
                  </a:lnTo>
                  <a:lnTo>
                    <a:pt x="78" y="32"/>
                  </a:lnTo>
                  <a:lnTo>
                    <a:pt x="82" y="34"/>
                  </a:lnTo>
                  <a:lnTo>
                    <a:pt x="84" y="38"/>
                  </a:lnTo>
                  <a:lnTo>
                    <a:pt x="88" y="42"/>
                  </a:lnTo>
                  <a:lnTo>
                    <a:pt x="94" y="46"/>
                  </a:lnTo>
                  <a:lnTo>
                    <a:pt x="98" y="50"/>
                  </a:lnTo>
                  <a:lnTo>
                    <a:pt x="104" y="52"/>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20" y="134"/>
                  </a:lnTo>
                  <a:lnTo>
                    <a:pt x="118" y="132"/>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8"/>
                  </a:lnTo>
                  <a:lnTo>
                    <a:pt x="12" y="42"/>
                  </a:lnTo>
                  <a:lnTo>
                    <a:pt x="4" y="34"/>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0"/>
                  </a:lnTo>
                  <a:lnTo>
                    <a:pt x="30" y="12"/>
                  </a:lnTo>
                  <a:lnTo>
                    <a:pt x="30" y="14"/>
                  </a:lnTo>
                  <a:lnTo>
                    <a:pt x="30" y="14"/>
                  </a:lnTo>
                  <a:lnTo>
                    <a:pt x="32" y="16"/>
                  </a:lnTo>
                  <a:lnTo>
                    <a:pt x="34" y="14"/>
                  </a:lnTo>
                  <a:lnTo>
                    <a:pt x="36" y="14"/>
                  </a:lnTo>
                  <a:lnTo>
                    <a:pt x="40" y="12"/>
                  </a:lnTo>
                  <a:lnTo>
                    <a:pt x="40" y="12"/>
                  </a:lnTo>
                  <a:lnTo>
                    <a:pt x="40" y="10"/>
                  </a:lnTo>
                  <a:lnTo>
                    <a:pt x="42" y="10"/>
                  </a:lnTo>
                  <a:lnTo>
                    <a:pt x="46" y="6"/>
                  </a:lnTo>
                  <a:lnTo>
                    <a:pt x="44" y="8"/>
                  </a:lnTo>
                  <a:lnTo>
                    <a:pt x="44" y="8"/>
                  </a:lnTo>
                  <a:lnTo>
                    <a:pt x="44" y="10"/>
                  </a:lnTo>
                  <a:lnTo>
                    <a:pt x="46" y="12"/>
                  </a:lnTo>
                  <a:lnTo>
                    <a:pt x="46" y="12"/>
                  </a:lnTo>
                  <a:lnTo>
                    <a:pt x="48" y="12"/>
                  </a:lnTo>
                  <a:lnTo>
                    <a:pt x="48" y="10"/>
                  </a:lnTo>
                  <a:lnTo>
                    <a:pt x="48" y="8"/>
                  </a:lnTo>
                  <a:lnTo>
                    <a:pt x="48" y="8"/>
                  </a:lnTo>
                  <a:lnTo>
                    <a:pt x="48" y="6"/>
                  </a:lnTo>
                  <a:lnTo>
                    <a:pt x="46" y="4"/>
                  </a:lnTo>
                  <a:lnTo>
                    <a:pt x="46" y="4"/>
                  </a:lnTo>
                  <a:lnTo>
                    <a:pt x="48" y="4"/>
                  </a:lnTo>
                  <a:lnTo>
                    <a:pt x="50" y="4"/>
                  </a:lnTo>
                  <a:lnTo>
                    <a:pt x="50" y="2"/>
                  </a:lnTo>
                  <a:lnTo>
                    <a:pt x="52" y="2"/>
                  </a:lnTo>
                  <a:lnTo>
                    <a:pt x="54" y="0"/>
                  </a:lnTo>
                  <a:lnTo>
                    <a:pt x="54" y="0"/>
                  </a:lnTo>
                  <a:lnTo>
                    <a:pt x="58" y="0"/>
                  </a:lnTo>
                  <a:lnTo>
                    <a:pt x="62" y="0"/>
                  </a:lnTo>
                  <a:lnTo>
                    <a:pt x="62" y="0"/>
                  </a:lnTo>
                  <a:lnTo>
                    <a:pt x="64" y="0"/>
                  </a:lnTo>
                  <a:lnTo>
                    <a:pt x="66" y="0"/>
                  </a:lnTo>
                  <a:lnTo>
                    <a:pt x="70" y="0"/>
                  </a:lnTo>
                  <a:lnTo>
                    <a:pt x="72" y="0"/>
                  </a:lnTo>
                  <a:lnTo>
                    <a:pt x="74" y="4"/>
                  </a:lnTo>
                  <a:lnTo>
                    <a:pt x="74" y="4"/>
                  </a:lnTo>
                  <a:lnTo>
                    <a:pt x="76" y="6"/>
                  </a:lnTo>
                  <a:lnTo>
                    <a:pt x="80" y="8"/>
                  </a:lnTo>
                  <a:lnTo>
                    <a:pt x="84" y="10"/>
                  </a:lnTo>
                  <a:lnTo>
                    <a:pt x="88" y="12"/>
                  </a:lnTo>
                  <a:lnTo>
                    <a:pt x="92" y="12"/>
                  </a:lnTo>
                  <a:lnTo>
                    <a:pt x="94" y="1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49" name="Freeform 406"/>
            <p:cNvSpPr/>
            <p:nvPr/>
          </p:nvSpPr>
          <p:spPr bwMode="gray">
            <a:xfrm>
              <a:off x="1086948" y="3706898"/>
              <a:ext cx="77759" cy="4440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24">
                  <a:moveTo>
                    <a:pt x="6" y="4"/>
                  </a:moveTo>
                  <a:lnTo>
                    <a:pt x="0" y="6"/>
                  </a:lnTo>
                  <a:lnTo>
                    <a:pt x="0" y="6"/>
                  </a:lnTo>
                  <a:lnTo>
                    <a:pt x="0" y="6"/>
                  </a:lnTo>
                  <a:lnTo>
                    <a:pt x="0" y="8"/>
                  </a:lnTo>
                  <a:lnTo>
                    <a:pt x="2" y="10"/>
                  </a:lnTo>
                  <a:lnTo>
                    <a:pt x="22" y="16"/>
                  </a:lnTo>
                  <a:lnTo>
                    <a:pt x="22" y="16"/>
                  </a:lnTo>
                  <a:lnTo>
                    <a:pt x="24" y="20"/>
                  </a:lnTo>
                  <a:lnTo>
                    <a:pt x="26" y="22"/>
                  </a:lnTo>
                  <a:lnTo>
                    <a:pt x="28" y="24"/>
                  </a:lnTo>
                  <a:lnTo>
                    <a:pt x="30" y="22"/>
                  </a:lnTo>
                  <a:lnTo>
                    <a:pt x="34" y="20"/>
                  </a:lnTo>
                  <a:lnTo>
                    <a:pt x="38" y="18"/>
                  </a:lnTo>
                  <a:lnTo>
                    <a:pt x="38" y="18"/>
                  </a:lnTo>
                  <a:lnTo>
                    <a:pt x="38" y="16"/>
                  </a:lnTo>
                  <a:lnTo>
                    <a:pt x="38" y="14"/>
                  </a:lnTo>
                  <a:lnTo>
                    <a:pt x="38" y="12"/>
                  </a:lnTo>
                  <a:lnTo>
                    <a:pt x="36" y="12"/>
                  </a:lnTo>
                  <a:lnTo>
                    <a:pt x="40" y="4"/>
                  </a:lnTo>
                  <a:lnTo>
                    <a:pt x="40" y="4"/>
                  </a:lnTo>
                  <a:lnTo>
                    <a:pt x="42" y="2"/>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50" name="Freeform 407"/>
            <p:cNvSpPr/>
            <p:nvPr/>
          </p:nvSpPr>
          <p:spPr bwMode="gray">
            <a:xfrm>
              <a:off x="994378" y="3610691"/>
              <a:ext cx="37028" cy="77706"/>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42">
                  <a:moveTo>
                    <a:pt x="14" y="0"/>
                  </a:moveTo>
                  <a:lnTo>
                    <a:pt x="14" y="2"/>
                  </a:lnTo>
                  <a:lnTo>
                    <a:pt x="12" y="2"/>
                  </a:lnTo>
                  <a:lnTo>
                    <a:pt x="10" y="4"/>
                  </a:lnTo>
                  <a:lnTo>
                    <a:pt x="8" y="6"/>
                  </a:lnTo>
                  <a:lnTo>
                    <a:pt x="4" y="6"/>
                  </a:lnTo>
                  <a:lnTo>
                    <a:pt x="2" y="6"/>
                  </a:lnTo>
                  <a:lnTo>
                    <a:pt x="2" y="4"/>
                  </a:lnTo>
                  <a:lnTo>
                    <a:pt x="0" y="4"/>
                  </a:lnTo>
                  <a:lnTo>
                    <a:pt x="0" y="4"/>
                  </a:lnTo>
                  <a:lnTo>
                    <a:pt x="2" y="8"/>
                  </a:lnTo>
                  <a:lnTo>
                    <a:pt x="2" y="12"/>
                  </a:lnTo>
                  <a:lnTo>
                    <a:pt x="2" y="16"/>
                  </a:lnTo>
                  <a:lnTo>
                    <a:pt x="0" y="20"/>
                  </a:lnTo>
                  <a:lnTo>
                    <a:pt x="0" y="38"/>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6"/>
                  </a:lnTo>
                  <a:lnTo>
                    <a:pt x="20" y="14"/>
                  </a:lnTo>
                  <a:lnTo>
                    <a:pt x="20" y="10"/>
                  </a:lnTo>
                  <a:lnTo>
                    <a:pt x="20" y="6"/>
                  </a:lnTo>
                  <a:lnTo>
                    <a:pt x="18" y="4"/>
                  </a:lnTo>
                  <a:lnTo>
                    <a:pt x="14"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51" name="Freeform 408"/>
            <p:cNvSpPr/>
            <p:nvPr/>
          </p:nvSpPr>
          <p:spPr bwMode="gray">
            <a:xfrm>
              <a:off x="1001784" y="3551486"/>
              <a:ext cx="33325" cy="51804"/>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8">
                  <a:moveTo>
                    <a:pt x="8" y="4"/>
                  </a:moveTo>
                  <a:lnTo>
                    <a:pt x="6" y="4"/>
                  </a:lnTo>
                  <a:lnTo>
                    <a:pt x="6" y="4"/>
                  </a:lnTo>
                  <a:lnTo>
                    <a:pt x="4" y="4"/>
                  </a:lnTo>
                  <a:lnTo>
                    <a:pt x="2" y="6"/>
                  </a:lnTo>
                  <a:lnTo>
                    <a:pt x="0" y="8"/>
                  </a:lnTo>
                  <a:lnTo>
                    <a:pt x="2" y="10"/>
                  </a:lnTo>
                  <a:lnTo>
                    <a:pt x="2" y="12"/>
                  </a:lnTo>
                  <a:lnTo>
                    <a:pt x="2" y="16"/>
                  </a:lnTo>
                  <a:lnTo>
                    <a:pt x="4" y="20"/>
                  </a:lnTo>
                  <a:lnTo>
                    <a:pt x="6" y="22"/>
                  </a:lnTo>
                  <a:lnTo>
                    <a:pt x="12" y="28"/>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52" name="Freeform 409"/>
            <p:cNvSpPr/>
            <p:nvPr/>
          </p:nvSpPr>
          <p:spPr bwMode="gray">
            <a:xfrm>
              <a:off x="1020298" y="3351670"/>
              <a:ext cx="188842" cy="111009"/>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60">
                  <a:moveTo>
                    <a:pt x="36" y="60"/>
                  </a:moveTo>
                  <a:lnTo>
                    <a:pt x="34" y="58"/>
                  </a:lnTo>
                  <a:lnTo>
                    <a:pt x="34" y="56"/>
                  </a:lnTo>
                  <a:lnTo>
                    <a:pt x="32" y="56"/>
                  </a:lnTo>
                  <a:lnTo>
                    <a:pt x="32" y="56"/>
                  </a:lnTo>
                  <a:lnTo>
                    <a:pt x="28" y="56"/>
                  </a:lnTo>
                  <a:lnTo>
                    <a:pt x="24" y="56"/>
                  </a:lnTo>
                  <a:lnTo>
                    <a:pt x="20" y="56"/>
                  </a:lnTo>
                  <a:lnTo>
                    <a:pt x="16" y="56"/>
                  </a:lnTo>
                  <a:lnTo>
                    <a:pt x="16" y="56"/>
                  </a:lnTo>
                  <a:lnTo>
                    <a:pt x="14" y="58"/>
                  </a:lnTo>
                  <a:lnTo>
                    <a:pt x="12" y="58"/>
                  </a:lnTo>
                  <a:lnTo>
                    <a:pt x="12" y="60"/>
                  </a:lnTo>
                  <a:lnTo>
                    <a:pt x="10" y="60"/>
                  </a:lnTo>
                  <a:lnTo>
                    <a:pt x="10" y="58"/>
                  </a:lnTo>
                  <a:lnTo>
                    <a:pt x="10" y="56"/>
                  </a:lnTo>
                  <a:lnTo>
                    <a:pt x="8"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4" y="0"/>
                  </a:lnTo>
                  <a:lnTo>
                    <a:pt x="56" y="0"/>
                  </a:lnTo>
                  <a:lnTo>
                    <a:pt x="58" y="4"/>
                  </a:lnTo>
                  <a:lnTo>
                    <a:pt x="58" y="4"/>
                  </a:lnTo>
                  <a:lnTo>
                    <a:pt x="60" y="4"/>
                  </a:lnTo>
                  <a:lnTo>
                    <a:pt x="64" y="4"/>
                  </a:lnTo>
                  <a:lnTo>
                    <a:pt x="68" y="4"/>
                  </a:lnTo>
                  <a:lnTo>
                    <a:pt x="70" y="4"/>
                  </a:lnTo>
                  <a:lnTo>
                    <a:pt x="72" y="0"/>
                  </a:lnTo>
                  <a:lnTo>
                    <a:pt x="80" y="0"/>
                  </a:lnTo>
                  <a:lnTo>
                    <a:pt x="80" y="2"/>
                  </a:lnTo>
                  <a:lnTo>
                    <a:pt x="80" y="2"/>
                  </a:lnTo>
                  <a:lnTo>
                    <a:pt x="80" y="4"/>
                  </a:lnTo>
                  <a:lnTo>
                    <a:pt x="82" y="6"/>
                  </a:lnTo>
                  <a:lnTo>
                    <a:pt x="86" y="8"/>
                  </a:lnTo>
                  <a:lnTo>
                    <a:pt x="88" y="8"/>
                  </a:lnTo>
                  <a:lnTo>
                    <a:pt x="92" y="8"/>
                  </a:lnTo>
                  <a:lnTo>
                    <a:pt x="96"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53" name="Freeform 410"/>
            <p:cNvSpPr/>
            <p:nvPr/>
          </p:nvSpPr>
          <p:spPr bwMode="gray">
            <a:xfrm>
              <a:off x="938836" y="3421975"/>
              <a:ext cx="99975" cy="77706"/>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42">
                  <a:moveTo>
                    <a:pt x="30" y="6"/>
                  </a:moveTo>
                  <a:lnTo>
                    <a:pt x="20" y="8"/>
                  </a:lnTo>
                  <a:lnTo>
                    <a:pt x="8" y="16"/>
                  </a:lnTo>
                  <a:lnTo>
                    <a:pt x="0" y="30"/>
                  </a:lnTo>
                  <a:lnTo>
                    <a:pt x="2" y="30"/>
                  </a:lnTo>
                  <a:lnTo>
                    <a:pt x="2" y="28"/>
                  </a:lnTo>
                  <a:lnTo>
                    <a:pt x="4" y="28"/>
                  </a:lnTo>
                  <a:lnTo>
                    <a:pt x="6"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28"/>
                  </a:lnTo>
                  <a:lnTo>
                    <a:pt x="36" y="30"/>
                  </a:lnTo>
                  <a:lnTo>
                    <a:pt x="36" y="32"/>
                  </a:lnTo>
                  <a:lnTo>
                    <a:pt x="36" y="32"/>
                  </a:lnTo>
                  <a:lnTo>
                    <a:pt x="38" y="34"/>
                  </a:lnTo>
                  <a:lnTo>
                    <a:pt x="40" y="32"/>
                  </a:lnTo>
                  <a:lnTo>
                    <a:pt x="42" y="32"/>
                  </a:lnTo>
                  <a:lnTo>
                    <a:pt x="44" y="32"/>
                  </a:lnTo>
                  <a:lnTo>
                    <a:pt x="46" y="30"/>
                  </a:lnTo>
                  <a:lnTo>
                    <a:pt x="48" y="28"/>
                  </a:lnTo>
                  <a:lnTo>
                    <a:pt x="52" y="24"/>
                  </a:lnTo>
                  <a:lnTo>
                    <a:pt x="50" y="26"/>
                  </a:lnTo>
                  <a:lnTo>
                    <a:pt x="50" y="26"/>
                  </a:lnTo>
                  <a:lnTo>
                    <a:pt x="50" y="28"/>
                  </a:lnTo>
                  <a:lnTo>
                    <a:pt x="52" y="30"/>
                  </a:lnTo>
                  <a:lnTo>
                    <a:pt x="52" y="30"/>
                  </a:lnTo>
                  <a:lnTo>
                    <a:pt x="54" y="30"/>
                  </a:lnTo>
                  <a:lnTo>
                    <a:pt x="54" y="26"/>
                  </a:lnTo>
                  <a:lnTo>
                    <a:pt x="54" y="26"/>
                  </a:lnTo>
                  <a:lnTo>
                    <a:pt x="54" y="24"/>
                  </a:lnTo>
                  <a:lnTo>
                    <a:pt x="52" y="24"/>
                  </a:lnTo>
                  <a:lnTo>
                    <a:pt x="54" y="22"/>
                  </a:lnTo>
                  <a:lnTo>
                    <a:pt x="54" y="22"/>
                  </a:lnTo>
                  <a:lnTo>
                    <a:pt x="54" y="20"/>
                  </a:lnTo>
                  <a:lnTo>
                    <a:pt x="54" y="20"/>
                  </a:lnTo>
                  <a:lnTo>
                    <a:pt x="54" y="18"/>
                  </a:lnTo>
                  <a:lnTo>
                    <a:pt x="52" y="18"/>
                  </a:lnTo>
                  <a:lnTo>
                    <a:pt x="50" y="18"/>
                  </a:lnTo>
                  <a:lnTo>
                    <a:pt x="50" y="18"/>
                  </a:lnTo>
                  <a:lnTo>
                    <a:pt x="50" y="18"/>
                  </a:lnTo>
                  <a:lnTo>
                    <a:pt x="50" y="18"/>
                  </a:lnTo>
                  <a:lnTo>
                    <a:pt x="52" y="14"/>
                  </a:lnTo>
                  <a:lnTo>
                    <a:pt x="44" y="0"/>
                  </a:lnTo>
                  <a:lnTo>
                    <a:pt x="38" y="4"/>
                  </a:lnTo>
                  <a:lnTo>
                    <a:pt x="30" y="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54" name="Freeform 411"/>
            <p:cNvSpPr/>
            <p:nvPr/>
          </p:nvSpPr>
          <p:spPr bwMode="gray">
            <a:xfrm>
              <a:off x="694452" y="3270263"/>
              <a:ext cx="292521" cy="336727"/>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72" y="174"/>
                  </a:lnTo>
                  <a:lnTo>
                    <a:pt x="64" y="164"/>
                  </a:lnTo>
                  <a:lnTo>
                    <a:pt x="64" y="166"/>
                  </a:lnTo>
                  <a:lnTo>
                    <a:pt x="60" y="162"/>
                  </a:lnTo>
                  <a:lnTo>
                    <a:pt x="58" y="160"/>
                  </a:lnTo>
                  <a:lnTo>
                    <a:pt x="54" y="158"/>
                  </a:lnTo>
                  <a:lnTo>
                    <a:pt x="52" y="158"/>
                  </a:lnTo>
                  <a:lnTo>
                    <a:pt x="52" y="158"/>
                  </a:lnTo>
                  <a:lnTo>
                    <a:pt x="50" y="156"/>
                  </a:lnTo>
                  <a:lnTo>
                    <a:pt x="46" y="154"/>
                  </a:lnTo>
                  <a:lnTo>
                    <a:pt x="44" y="152"/>
                  </a:lnTo>
                  <a:lnTo>
                    <a:pt x="42" y="150"/>
                  </a:lnTo>
                  <a:lnTo>
                    <a:pt x="40" y="150"/>
                  </a:lnTo>
                  <a:lnTo>
                    <a:pt x="40" y="148"/>
                  </a:lnTo>
                  <a:lnTo>
                    <a:pt x="40" y="146"/>
                  </a:lnTo>
                  <a:lnTo>
                    <a:pt x="38" y="144"/>
                  </a:lnTo>
                  <a:lnTo>
                    <a:pt x="36"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2" y="58"/>
                  </a:lnTo>
                  <a:lnTo>
                    <a:pt x="0" y="56"/>
                  </a:lnTo>
                  <a:lnTo>
                    <a:pt x="0" y="54"/>
                  </a:lnTo>
                  <a:lnTo>
                    <a:pt x="2" y="50"/>
                  </a:lnTo>
                  <a:lnTo>
                    <a:pt x="4" y="48"/>
                  </a:lnTo>
                  <a:lnTo>
                    <a:pt x="14" y="50"/>
                  </a:lnTo>
                  <a:lnTo>
                    <a:pt x="14" y="38"/>
                  </a:lnTo>
                  <a:lnTo>
                    <a:pt x="22" y="36"/>
                  </a:lnTo>
                  <a:lnTo>
                    <a:pt x="22" y="36"/>
                  </a:lnTo>
                  <a:lnTo>
                    <a:pt x="26" y="36"/>
                  </a:lnTo>
                  <a:lnTo>
                    <a:pt x="30" y="36"/>
                  </a:lnTo>
                  <a:lnTo>
                    <a:pt x="36" y="34"/>
                  </a:lnTo>
                  <a:lnTo>
                    <a:pt x="44" y="32"/>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2"/>
                  </a:lnTo>
                  <a:lnTo>
                    <a:pt x="158" y="64"/>
                  </a:lnTo>
                  <a:lnTo>
                    <a:pt x="156" y="68"/>
                  </a:lnTo>
                  <a:lnTo>
                    <a:pt x="156" y="72"/>
                  </a:lnTo>
                  <a:lnTo>
                    <a:pt x="154" y="78"/>
                  </a:lnTo>
                  <a:lnTo>
                    <a:pt x="152" y="90"/>
                  </a:lnTo>
                  <a:lnTo>
                    <a:pt x="152" y="90"/>
                  </a:lnTo>
                  <a:lnTo>
                    <a:pt x="140" y="100"/>
                  </a:lnTo>
                  <a:lnTo>
                    <a:pt x="132" y="112"/>
                  </a:lnTo>
                  <a:lnTo>
                    <a:pt x="134" y="112"/>
                  </a:lnTo>
                  <a:lnTo>
                    <a:pt x="134" y="112"/>
                  </a:lnTo>
                  <a:lnTo>
                    <a:pt x="136" y="110"/>
                  </a:lnTo>
                  <a:lnTo>
                    <a:pt x="138" y="110"/>
                  </a:lnTo>
                  <a:lnTo>
                    <a:pt x="138" y="110"/>
                  </a:lnTo>
                  <a:lnTo>
                    <a:pt x="140" y="112"/>
                  </a:lnTo>
                  <a:lnTo>
                    <a:pt x="140" y="11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55" name="Freeform 412"/>
            <p:cNvSpPr/>
            <p:nvPr/>
          </p:nvSpPr>
          <p:spPr bwMode="gray">
            <a:xfrm>
              <a:off x="575963" y="3577388"/>
              <a:ext cx="74056" cy="166513"/>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68"/>
                  </a:lnTo>
                  <a:lnTo>
                    <a:pt x="4" y="84"/>
                  </a:lnTo>
                  <a:lnTo>
                    <a:pt x="10" y="88"/>
                  </a:lnTo>
                  <a:lnTo>
                    <a:pt x="12" y="88"/>
                  </a:lnTo>
                  <a:lnTo>
                    <a:pt x="14" y="86"/>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4" y="14"/>
                  </a:lnTo>
                  <a:lnTo>
                    <a:pt x="36" y="12"/>
                  </a:lnTo>
                  <a:lnTo>
                    <a:pt x="38" y="10"/>
                  </a:lnTo>
                  <a:lnTo>
                    <a:pt x="40" y="8"/>
                  </a:lnTo>
                  <a:lnTo>
                    <a:pt x="40" y="6"/>
                  </a:lnTo>
                  <a:lnTo>
                    <a:pt x="40" y="4"/>
                  </a:lnTo>
                  <a:lnTo>
                    <a:pt x="34" y="2"/>
                  </a:lnTo>
                  <a:lnTo>
                    <a:pt x="30" y="0"/>
                  </a:lnTo>
                  <a:lnTo>
                    <a:pt x="28" y="0"/>
                  </a:lnTo>
                  <a:lnTo>
                    <a:pt x="12" y="2"/>
                  </a:lnTo>
                  <a:lnTo>
                    <a:pt x="6"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56" name="Freeform 413"/>
            <p:cNvSpPr/>
            <p:nvPr/>
          </p:nvSpPr>
          <p:spPr bwMode="gray">
            <a:xfrm>
              <a:off x="927728" y="3107450"/>
              <a:ext cx="192545" cy="329327"/>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78">
                  <a:moveTo>
                    <a:pt x="32" y="150"/>
                  </a:moveTo>
                  <a:lnTo>
                    <a:pt x="30" y="150"/>
                  </a:lnTo>
                  <a:lnTo>
                    <a:pt x="28" y="148"/>
                  </a:lnTo>
                  <a:lnTo>
                    <a:pt x="24" y="148"/>
                  </a:lnTo>
                  <a:lnTo>
                    <a:pt x="20" y="146"/>
                  </a:lnTo>
                  <a:lnTo>
                    <a:pt x="16" y="144"/>
                  </a:lnTo>
                  <a:lnTo>
                    <a:pt x="12" y="144"/>
                  </a:lnTo>
                  <a:lnTo>
                    <a:pt x="12" y="142"/>
                  </a:lnTo>
                  <a:lnTo>
                    <a:pt x="6" y="116"/>
                  </a:lnTo>
                  <a:lnTo>
                    <a:pt x="6" y="116"/>
                  </a:lnTo>
                  <a:lnTo>
                    <a:pt x="8" y="114"/>
                  </a:lnTo>
                  <a:lnTo>
                    <a:pt x="6" y="112"/>
                  </a:lnTo>
                  <a:lnTo>
                    <a:pt x="6" y="112"/>
                  </a:lnTo>
                  <a:lnTo>
                    <a:pt x="4" y="108"/>
                  </a:lnTo>
                  <a:lnTo>
                    <a:pt x="2" y="106"/>
                  </a:lnTo>
                  <a:lnTo>
                    <a:pt x="0" y="102"/>
                  </a:lnTo>
                  <a:lnTo>
                    <a:pt x="0" y="98"/>
                  </a:lnTo>
                  <a:lnTo>
                    <a:pt x="10" y="88"/>
                  </a:lnTo>
                  <a:lnTo>
                    <a:pt x="8" y="88"/>
                  </a:lnTo>
                  <a:lnTo>
                    <a:pt x="8" y="86"/>
                  </a:lnTo>
                  <a:lnTo>
                    <a:pt x="6" y="86"/>
                  </a:lnTo>
                  <a:lnTo>
                    <a:pt x="6" y="84"/>
                  </a:lnTo>
                  <a:lnTo>
                    <a:pt x="12" y="76"/>
                  </a:lnTo>
                  <a:lnTo>
                    <a:pt x="12" y="76"/>
                  </a:lnTo>
                  <a:lnTo>
                    <a:pt x="16" y="76"/>
                  </a:lnTo>
                  <a:lnTo>
                    <a:pt x="18" y="76"/>
                  </a:lnTo>
                  <a:lnTo>
                    <a:pt x="18" y="74"/>
                  </a:lnTo>
                  <a:lnTo>
                    <a:pt x="18" y="74"/>
                  </a:lnTo>
                  <a:lnTo>
                    <a:pt x="18" y="70"/>
                  </a:lnTo>
                  <a:lnTo>
                    <a:pt x="18" y="66"/>
                  </a:lnTo>
                  <a:lnTo>
                    <a:pt x="18" y="62"/>
                  </a:lnTo>
                  <a:lnTo>
                    <a:pt x="16" y="62"/>
                  </a:lnTo>
                  <a:lnTo>
                    <a:pt x="16" y="60"/>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0"/>
                  </a:lnTo>
                  <a:lnTo>
                    <a:pt x="78" y="52"/>
                  </a:lnTo>
                  <a:lnTo>
                    <a:pt x="78" y="54"/>
                  </a:lnTo>
                  <a:lnTo>
                    <a:pt x="76" y="56"/>
                  </a:lnTo>
                  <a:lnTo>
                    <a:pt x="74" y="58"/>
                  </a:lnTo>
                  <a:lnTo>
                    <a:pt x="72" y="58"/>
                  </a:lnTo>
                  <a:lnTo>
                    <a:pt x="72" y="60"/>
                  </a:lnTo>
                  <a:lnTo>
                    <a:pt x="72" y="60"/>
                  </a:lnTo>
                  <a:lnTo>
                    <a:pt x="72" y="62"/>
                  </a:lnTo>
                  <a:lnTo>
                    <a:pt x="72" y="66"/>
                  </a:lnTo>
                  <a:lnTo>
                    <a:pt x="76" y="68"/>
                  </a:lnTo>
                  <a:lnTo>
                    <a:pt x="74" y="68"/>
                  </a:lnTo>
                  <a:lnTo>
                    <a:pt x="72" y="70"/>
                  </a:lnTo>
                  <a:lnTo>
                    <a:pt x="70" y="72"/>
                  </a:lnTo>
                  <a:lnTo>
                    <a:pt x="66" y="76"/>
                  </a:lnTo>
                  <a:lnTo>
                    <a:pt x="66" y="78"/>
                  </a:lnTo>
                  <a:lnTo>
                    <a:pt x="66" y="86"/>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57" name="Freeform 414"/>
            <p:cNvSpPr/>
            <p:nvPr/>
          </p:nvSpPr>
          <p:spPr bwMode="gray">
            <a:xfrm>
              <a:off x="883294" y="3174055"/>
              <a:ext cx="85164" cy="114709"/>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2" y="2"/>
                  </a:lnTo>
                  <a:lnTo>
                    <a:pt x="44" y="6"/>
                  </a:lnTo>
                  <a:lnTo>
                    <a:pt x="44" y="8"/>
                  </a:lnTo>
                  <a:lnTo>
                    <a:pt x="46" y="12"/>
                  </a:lnTo>
                  <a:lnTo>
                    <a:pt x="44" y="18"/>
                  </a:lnTo>
                  <a:lnTo>
                    <a:pt x="42" y="22"/>
                  </a:lnTo>
                  <a:lnTo>
                    <a:pt x="42" y="22"/>
                  </a:lnTo>
                  <a:lnTo>
                    <a:pt x="40" y="22"/>
                  </a:lnTo>
                  <a:lnTo>
                    <a:pt x="40" y="24"/>
                  </a:lnTo>
                  <a:lnTo>
                    <a:pt x="40" y="24"/>
                  </a:lnTo>
                  <a:lnTo>
                    <a:pt x="42" y="26"/>
                  </a:lnTo>
                  <a:lnTo>
                    <a:pt x="42" y="28"/>
                  </a:lnTo>
                  <a:lnTo>
                    <a:pt x="42" y="30"/>
                  </a:lnTo>
                  <a:lnTo>
                    <a:pt x="42" y="34"/>
                  </a:lnTo>
                  <a:lnTo>
                    <a:pt x="42" y="38"/>
                  </a:lnTo>
                  <a:lnTo>
                    <a:pt x="42" y="40"/>
                  </a:lnTo>
                  <a:lnTo>
                    <a:pt x="36" y="40"/>
                  </a:lnTo>
                  <a:lnTo>
                    <a:pt x="32" y="46"/>
                  </a:lnTo>
                  <a:lnTo>
                    <a:pt x="32" y="46"/>
                  </a:lnTo>
                  <a:lnTo>
                    <a:pt x="30" y="48"/>
                  </a:lnTo>
                  <a:lnTo>
                    <a:pt x="30" y="50"/>
                  </a:lnTo>
                  <a:lnTo>
                    <a:pt x="34" y="52"/>
                  </a:lnTo>
                  <a:lnTo>
                    <a:pt x="24" y="6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58" name="Freeform 415"/>
            <p:cNvSpPr/>
            <p:nvPr/>
          </p:nvSpPr>
          <p:spPr bwMode="gray">
            <a:xfrm>
              <a:off x="868483" y="3259162"/>
              <a:ext cx="74056" cy="85107"/>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38" y="30"/>
                  </a:lnTo>
                  <a:lnTo>
                    <a:pt x="40" y="32"/>
                  </a:lnTo>
                  <a:lnTo>
                    <a:pt x="38" y="34"/>
                  </a:lnTo>
                  <a:lnTo>
                    <a:pt x="38" y="34"/>
                  </a:lnTo>
                  <a:lnTo>
                    <a:pt x="36" y="36"/>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59" name="Freeform 416"/>
            <p:cNvSpPr/>
            <p:nvPr/>
          </p:nvSpPr>
          <p:spPr bwMode="gray">
            <a:xfrm>
              <a:off x="920322" y="3322067"/>
              <a:ext cx="29622" cy="48104"/>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6">
                  <a:moveTo>
                    <a:pt x="10" y="0"/>
                  </a:moveTo>
                  <a:lnTo>
                    <a:pt x="10" y="0"/>
                  </a:lnTo>
                  <a:lnTo>
                    <a:pt x="8" y="0"/>
                  </a:lnTo>
                  <a:lnTo>
                    <a:pt x="6" y="2"/>
                  </a:lnTo>
                  <a:lnTo>
                    <a:pt x="4" y="4"/>
                  </a:lnTo>
                  <a:lnTo>
                    <a:pt x="2" y="6"/>
                  </a:lnTo>
                  <a:lnTo>
                    <a:pt x="0" y="12"/>
                  </a:lnTo>
                  <a:lnTo>
                    <a:pt x="0" y="12"/>
                  </a:lnTo>
                  <a:lnTo>
                    <a:pt x="2" y="14"/>
                  </a:lnTo>
                  <a:lnTo>
                    <a:pt x="2" y="16"/>
                  </a:lnTo>
                  <a:lnTo>
                    <a:pt x="6" y="20"/>
                  </a:lnTo>
                  <a:lnTo>
                    <a:pt x="10" y="24"/>
                  </a:lnTo>
                  <a:lnTo>
                    <a:pt x="16" y="26"/>
                  </a:lnTo>
                  <a:lnTo>
                    <a:pt x="1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60" name="Freeform 417"/>
            <p:cNvSpPr/>
            <p:nvPr/>
          </p:nvSpPr>
          <p:spPr bwMode="gray">
            <a:xfrm>
              <a:off x="542637" y="3096349"/>
              <a:ext cx="129598" cy="155413"/>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84">
                  <a:moveTo>
                    <a:pt x="62" y="30"/>
                  </a:moveTo>
                  <a:lnTo>
                    <a:pt x="58" y="30"/>
                  </a:lnTo>
                  <a:lnTo>
                    <a:pt x="56" y="28"/>
                  </a:lnTo>
                  <a:lnTo>
                    <a:pt x="54" y="26"/>
                  </a:lnTo>
                  <a:lnTo>
                    <a:pt x="54" y="24"/>
                  </a:lnTo>
                  <a:lnTo>
                    <a:pt x="54" y="20"/>
                  </a:lnTo>
                  <a:lnTo>
                    <a:pt x="52" y="18"/>
                  </a:lnTo>
                  <a:lnTo>
                    <a:pt x="52" y="18"/>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2" y="24"/>
                  </a:lnTo>
                  <a:lnTo>
                    <a:pt x="0" y="26"/>
                  </a:lnTo>
                  <a:lnTo>
                    <a:pt x="0" y="30"/>
                  </a:lnTo>
                  <a:lnTo>
                    <a:pt x="0" y="32"/>
                  </a:lnTo>
                  <a:lnTo>
                    <a:pt x="2" y="36"/>
                  </a:lnTo>
                  <a:lnTo>
                    <a:pt x="4" y="36"/>
                  </a:lnTo>
                  <a:lnTo>
                    <a:pt x="4" y="36"/>
                  </a:lnTo>
                  <a:lnTo>
                    <a:pt x="6" y="36"/>
                  </a:lnTo>
                  <a:lnTo>
                    <a:pt x="10" y="38"/>
                  </a:lnTo>
                  <a:lnTo>
                    <a:pt x="12" y="42"/>
                  </a:lnTo>
                  <a:lnTo>
                    <a:pt x="14" y="46"/>
                  </a:lnTo>
                  <a:lnTo>
                    <a:pt x="16" y="54"/>
                  </a:lnTo>
                  <a:lnTo>
                    <a:pt x="16" y="54"/>
                  </a:lnTo>
                  <a:lnTo>
                    <a:pt x="16" y="58"/>
                  </a:lnTo>
                  <a:lnTo>
                    <a:pt x="16" y="62"/>
                  </a:lnTo>
                  <a:lnTo>
                    <a:pt x="16" y="66"/>
                  </a:lnTo>
                  <a:lnTo>
                    <a:pt x="16" y="70"/>
                  </a:lnTo>
                  <a:lnTo>
                    <a:pt x="16" y="72"/>
                  </a:lnTo>
                  <a:lnTo>
                    <a:pt x="14" y="74"/>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61" name="Freeform 418"/>
            <p:cNvSpPr/>
            <p:nvPr/>
          </p:nvSpPr>
          <p:spPr bwMode="gray">
            <a:xfrm>
              <a:off x="653721" y="2944637"/>
              <a:ext cx="199951" cy="37003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0">
                  <a:moveTo>
                    <a:pt x="40" y="2"/>
                  </a:moveTo>
                  <a:lnTo>
                    <a:pt x="38" y="2"/>
                  </a:lnTo>
                  <a:lnTo>
                    <a:pt x="36" y="2"/>
                  </a:lnTo>
                  <a:lnTo>
                    <a:pt x="32" y="0"/>
                  </a:lnTo>
                  <a:lnTo>
                    <a:pt x="28" y="0"/>
                  </a:lnTo>
                  <a:lnTo>
                    <a:pt x="24" y="2"/>
                  </a:lnTo>
                  <a:lnTo>
                    <a:pt x="14" y="16"/>
                  </a:lnTo>
                  <a:lnTo>
                    <a:pt x="14" y="16"/>
                  </a:lnTo>
                  <a:lnTo>
                    <a:pt x="16" y="18"/>
                  </a:lnTo>
                  <a:lnTo>
                    <a:pt x="16" y="22"/>
                  </a:lnTo>
                  <a:lnTo>
                    <a:pt x="16" y="26"/>
                  </a:lnTo>
                  <a:lnTo>
                    <a:pt x="14" y="32"/>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62" name="Freeform 419"/>
            <p:cNvSpPr/>
            <p:nvPr/>
          </p:nvSpPr>
          <p:spPr bwMode="gray">
            <a:xfrm>
              <a:off x="612990" y="3096349"/>
              <a:ext cx="66650" cy="59205"/>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2">
                  <a:moveTo>
                    <a:pt x="16" y="0"/>
                  </a:moveTo>
                  <a:lnTo>
                    <a:pt x="16" y="0"/>
                  </a:lnTo>
                  <a:lnTo>
                    <a:pt x="18" y="0"/>
                  </a:lnTo>
                  <a:lnTo>
                    <a:pt x="20" y="0"/>
                  </a:lnTo>
                  <a:lnTo>
                    <a:pt x="24" y="0"/>
                  </a:lnTo>
                  <a:lnTo>
                    <a:pt x="28" y="0"/>
                  </a:lnTo>
                  <a:lnTo>
                    <a:pt x="30" y="2"/>
                  </a:lnTo>
                  <a:lnTo>
                    <a:pt x="32" y="6"/>
                  </a:lnTo>
                  <a:lnTo>
                    <a:pt x="32" y="6"/>
                  </a:lnTo>
                  <a:lnTo>
                    <a:pt x="34" y="8"/>
                  </a:lnTo>
                  <a:lnTo>
                    <a:pt x="36" y="12"/>
                  </a:lnTo>
                  <a:lnTo>
                    <a:pt x="36" y="16"/>
                  </a:lnTo>
                  <a:lnTo>
                    <a:pt x="36" y="22"/>
                  </a:lnTo>
                  <a:lnTo>
                    <a:pt x="32" y="28"/>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4" y="18"/>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63" name="Freeform 420"/>
            <p:cNvSpPr/>
            <p:nvPr/>
          </p:nvSpPr>
          <p:spPr bwMode="gray">
            <a:xfrm>
              <a:off x="990675" y="3000141"/>
              <a:ext cx="66650" cy="114709"/>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62">
                  <a:moveTo>
                    <a:pt x="30" y="58"/>
                  </a:moveTo>
                  <a:lnTo>
                    <a:pt x="30" y="46"/>
                  </a:lnTo>
                  <a:lnTo>
                    <a:pt x="30" y="44"/>
                  </a:lnTo>
                  <a:lnTo>
                    <a:pt x="30" y="42"/>
                  </a:lnTo>
                  <a:lnTo>
                    <a:pt x="28" y="38"/>
                  </a:lnTo>
                  <a:lnTo>
                    <a:pt x="30" y="36"/>
                  </a:lnTo>
                  <a:lnTo>
                    <a:pt x="30" y="32"/>
                  </a:lnTo>
                  <a:lnTo>
                    <a:pt x="32" y="30"/>
                  </a:lnTo>
                  <a:lnTo>
                    <a:pt x="36" y="28"/>
                  </a:lnTo>
                  <a:lnTo>
                    <a:pt x="36" y="28"/>
                  </a:lnTo>
                  <a:lnTo>
                    <a:pt x="36" y="24"/>
                  </a:lnTo>
                  <a:lnTo>
                    <a:pt x="34" y="22"/>
                  </a:lnTo>
                  <a:lnTo>
                    <a:pt x="34" y="18"/>
                  </a:lnTo>
                  <a:lnTo>
                    <a:pt x="32" y="16"/>
                  </a:lnTo>
                  <a:lnTo>
                    <a:pt x="32" y="16"/>
                  </a:lnTo>
                  <a:lnTo>
                    <a:pt x="30" y="12"/>
                  </a:lnTo>
                  <a:lnTo>
                    <a:pt x="30" y="8"/>
                  </a:lnTo>
                  <a:lnTo>
                    <a:pt x="30" y="4"/>
                  </a:lnTo>
                  <a:lnTo>
                    <a:pt x="28" y="0"/>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64" name="Freeform 421"/>
            <p:cNvSpPr/>
            <p:nvPr/>
          </p:nvSpPr>
          <p:spPr bwMode="gray">
            <a:xfrm>
              <a:off x="1083245" y="2374791"/>
              <a:ext cx="311035" cy="721558"/>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0"/>
                  </a:lnTo>
                  <a:lnTo>
                    <a:pt x="78" y="232"/>
                  </a:lnTo>
                  <a:lnTo>
                    <a:pt x="78" y="232"/>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65" name="Freeform 422"/>
            <p:cNvSpPr/>
            <p:nvPr/>
          </p:nvSpPr>
          <p:spPr bwMode="gray">
            <a:xfrm>
              <a:off x="1301710" y="2322987"/>
              <a:ext cx="229573" cy="573546"/>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48" y="148"/>
                  </a:lnTo>
                  <a:lnTo>
                    <a:pt x="50" y="146"/>
                  </a:lnTo>
                  <a:lnTo>
                    <a:pt x="50" y="146"/>
                  </a:lnTo>
                  <a:lnTo>
                    <a:pt x="50" y="144"/>
                  </a:lnTo>
                  <a:lnTo>
                    <a:pt x="48" y="142"/>
                  </a:lnTo>
                  <a:lnTo>
                    <a:pt x="42" y="132"/>
                  </a:lnTo>
                  <a:lnTo>
                    <a:pt x="38" y="122"/>
                  </a:lnTo>
                  <a:lnTo>
                    <a:pt x="34" y="110"/>
                  </a:lnTo>
                  <a:lnTo>
                    <a:pt x="34" y="10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66" name="Freeform 423"/>
            <p:cNvSpPr/>
            <p:nvPr/>
          </p:nvSpPr>
          <p:spPr bwMode="gray">
            <a:xfrm>
              <a:off x="1042514" y="3133352"/>
              <a:ext cx="99975" cy="155413"/>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 h="84">
                  <a:moveTo>
                    <a:pt x="26" y="84"/>
                  </a:moveTo>
                  <a:lnTo>
                    <a:pt x="18" y="80"/>
                  </a:lnTo>
                  <a:lnTo>
                    <a:pt x="12" y="80"/>
                  </a:lnTo>
                  <a:lnTo>
                    <a:pt x="4" y="82"/>
                  </a:lnTo>
                  <a:lnTo>
                    <a:pt x="2" y="80"/>
                  </a:lnTo>
                  <a:lnTo>
                    <a:pt x="0" y="78"/>
                  </a:lnTo>
                  <a:lnTo>
                    <a:pt x="2" y="76"/>
                  </a:lnTo>
                  <a:lnTo>
                    <a:pt x="2" y="74"/>
                  </a:lnTo>
                  <a:lnTo>
                    <a:pt x="4" y="72"/>
                  </a:lnTo>
                  <a:lnTo>
                    <a:pt x="4" y="72"/>
                  </a:lnTo>
                  <a:lnTo>
                    <a:pt x="4" y="64"/>
                  </a:lnTo>
                  <a:lnTo>
                    <a:pt x="4" y="62"/>
                  </a:lnTo>
                  <a:lnTo>
                    <a:pt x="8" y="58"/>
                  </a:lnTo>
                  <a:lnTo>
                    <a:pt x="10" y="56"/>
                  </a:lnTo>
                  <a:lnTo>
                    <a:pt x="12" y="54"/>
                  </a:lnTo>
                  <a:lnTo>
                    <a:pt x="14" y="54"/>
                  </a:lnTo>
                  <a:lnTo>
                    <a:pt x="10" y="52"/>
                  </a:lnTo>
                  <a:lnTo>
                    <a:pt x="10" y="48"/>
                  </a:lnTo>
                  <a:lnTo>
                    <a:pt x="10" y="46"/>
                  </a:lnTo>
                  <a:lnTo>
                    <a:pt x="10" y="46"/>
                  </a:lnTo>
                  <a:lnTo>
                    <a:pt x="10" y="44"/>
                  </a:lnTo>
                  <a:lnTo>
                    <a:pt x="12" y="44"/>
                  </a:lnTo>
                  <a:lnTo>
                    <a:pt x="14" y="42"/>
                  </a:lnTo>
                  <a:lnTo>
                    <a:pt x="16" y="40"/>
                  </a:lnTo>
                  <a:lnTo>
                    <a:pt x="16" y="38"/>
                  </a:lnTo>
                  <a:lnTo>
                    <a:pt x="16" y="36"/>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0" y="14"/>
                  </a:lnTo>
                  <a:lnTo>
                    <a:pt x="12" y="16"/>
                  </a:lnTo>
                  <a:lnTo>
                    <a:pt x="14" y="14"/>
                  </a:lnTo>
                  <a:lnTo>
                    <a:pt x="16" y="14"/>
                  </a:lnTo>
                  <a:lnTo>
                    <a:pt x="20" y="10"/>
                  </a:lnTo>
                  <a:lnTo>
                    <a:pt x="32" y="0"/>
                  </a:lnTo>
                  <a:lnTo>
                    <a:pt x="38" y="2"/>
                  </a:lnTo>
                  <a:lnTo>
                    <a:pt x="46" y="12"/>
                  </a:lnTo>
                  <a:lnTo>
                    <a:pt x="46" y="12"/>
                  </a:lnTo>
                  <a:lnTo>
                    <a:pt x="46" y="16"/>
                  </a:lnTo>
                  <a:lnTo>
                    <a:pt x="46" y="20"/>
                  </a:lnTo>
                  <a:lnTo>
                    <a:pt x="46" y="24"/>
                  </a:lnTo>
                  <a:lnTo>
                    <a:pt x="46" y="28"/>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2" y="52"/>
                  </a:lnTo>
                  <a:lnTo>
                    <a:pt x="50" y="54"/>
                  </a:lnTo>
                  <a:lnTo>
                    <a:pt x="48" y="56"/>
                  </a:lnTo>
                  <a:lnTo>
                    <a:pt x="48" y="56"/>
                  </a:lnTo>
                  <a:lnTo>
                    <a:pt x="48" y="58"/>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8" y="80"/>
                  </a:lnTo>
                  <a:lnTo>
                    <a:pt x="46" y="76"/>
                  </a:lnTo>
                  <a:lnTo>
                    <a:pt x="44" y="76"/>
                  </a:lnTo>
                  <a:lnTo>
                    <a:pt x="44" y="76"/>
                  </a:lnTo>
                  <a:lnTo>
                    <a:pt x="46" y="80"/>
                  </a:lnTo>
                  <a:lnTo>
                    <a:pt x="44" y="80"/>
                  </a:lnTo>
                  <a:lnTo>
                    <a:pt x="42" y="80"/>
                  </a:lnTo>
                  <a:lnTo>
                    <a:pt x="40" y="82"/>
                  </a:lnTo>
                  <a:lnTo>
                    <a:pt x="38" y="82"/>
                  </a:lnTo>
                  <a:lnTo>
                    <a:pt x="38" y="82"/>
                  </a:lnTo>
                  <a:lnTo>
                    <a:pt x="34" y="82"/>
                  </a:lnTo>
                  <a:lnTo>
                    <a:pt x="32" y="82"/>
                  </a:lnTo>
                  <a:lnTo>
                    <a:pt x="32" y="84"/>
                  </a:lnTo>
                  <a:lnTo>
                    <a:pt x="30" y="84"/>
                  </a:lnTo>
                  <a:lnTo>
                    <a:pt x="28" y="84"/>
                  </a:lnTo>
                  <a:lnTo>
                    <a:pt x="26" y="8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67" name="Freeform 424"/>
            <p:cNvSpPr/>
            <p:nvPr/>
          </p:nvSpPr>
          <p:spPr bwMode="gray">
            <a:xfrm>
              <a:off x="1416497" y="3581088"/>
              <a:ext cx="414713" cy="203516"/>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10">
                  <a:moveTo>
                    <a:pt x="188" y="30"/>
                  </a:moveTo>
                  <a:lnTo>
                    <a:pt x="192" y="32"/>
                  </a:lnTo>
                  <a:lnTo>
                    <a:pt x="194" y="34"/>
                  </a:lnTo>
                  <a:lnTo>
                    <a:pt x="198" y="36"/>
                  </a:lnTo>
                  <a:lnTo>
                    <a:pt x="202" y="38"/>
                  </a:lnTo>
                  <a:lnTo>
                    <a:pt x="204" y="40"/>
                  </a:lnTo>
                  <a:lnTo>
                    <a:pt x="204" y="40"/>
                  </a:lnTo>
                  <a:lnTo>
                    <a:pt x="210" y="46"/>
                  </a:lnTo>
                  <a:lnTo>
                    <a:pt x="216" y="58"/>
                  </a:lnTo>
                  <a:lnTo>
                    <a:pt x="220" y="70"/>
                  </a:lnTo>
                  <a:lnTo>
                    <a:pt x="224" y="78"/>
                  </a:lnTo>
                  <a:lnTo>
                    <a:pt x="224" y="80"/>
                  </a:lnTo>
                  <a:lnTo>
                    <a:pt x="222" y="82"/>
                  </a:lnTo>
                  <a:lnTo>
                    <a:pt x="222" y="82"/>
                  </a:lnTo>
                  <a:lnTo>
                    <a:pt x="220"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62" y="98"/>
                  </a:lnTo>
                  <a:lnTo>
                    <a:pt x="158" y="100"/>
                  </a:lnTo>
                  <a:lnTo>
                    <a:pt x="152" y="102"/>
                  </a:lnTo>
                  <a:lnTo>
                    <a:pt x="146" y="102"/>
                  </a:lnTo>
                  <a:lnTo>
                    <a:pt x="140" y="102"/>
                  </a:lnTo>
                  <a:lnTo>
                    <a:pt x="136" y="102"/>
                  </a:lnTo>
                  <a:lnTo>
                    <a:pt x="132" y="100"/>
                  </a:lnTo>
                  <a:lnTo>
                    <a:pt x="132" y="100"/>
                  </a:lnTo>
                  <a:lnTo>
                    <a:pt x="128" y="98"/>
                  </a:lnTo>
                  <a:lnTo>
                    <a:pt x="126" y="98"/>
                  </a:lnTo>
                  <a:lnTo>
                    <a:pt x="124" y="100"/>
                  </a:lnTo>
                  <a:lnTo>
                    <a:pt x="124" y="102"/>
                  </a:lnTo>
                  <a:lnTo>
                    <a:pt x="124" y="102"/>
                  </a:lnTo>
                  <a:lnTo>
                    <a:pt x="120" y="108"/>
                  </a:lnTo>
                  <a:lnTo>
                    <a:pt x="118" y="110"/>
                  </a:lnTo>
                  <a:lnTo>
                    <a:pt x="116" y="110"/>
                  </a:lnTo>
                  <a:lnTo>
                    <a:pt x="114" y="110"/>
                  </a:lnTo>
                  <a:lnTo>
                    <a:pt x="114" y="110"/>
                  </a:lnTo>
                  <a:lnTo>
                    <a:pt x="112" y="108"/>
                  </a:lnTo>
                  <a:lnTo>
                    <a:pt x="112" y="108"/>
                  </a:lnTo>
                  <a:lnTo>
                    <a:pt x="114" y="106"/>
                  </a:lnTo>
                  <a:lnTo>
                    <a:pt x="114" y="106"/>
                  </a:lnTo>
                  <a:lnTo>
                    <a:pt x="116" y="104"/>
                  </a:lnTo>
                  <a:lnTo>
                    <a:pt x="116" y="104"/>
                  </a:lnTo>
                  <a:lnTo>
                    <a:pt x="116" y="102"/>
                  </a:lnTo>
                  <a:lnTo>
                    <a:pt x="116" y="100"/>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4" y="44"/>
                  </a:lnTo>
                  <a:lnTo>
                    <a:pt x="18" y="44"/>
                  </a:lnTo>
                  <a:lnTo>
                    <a:pt x="20" y="46"/>
                  </a:lnTo>
                  <a:lnTo>
                    <a:pt x="26" y="46"/>
                  </a:lnTo>
                  <a:lnTo>
                    <a:pt x="30" y="44"/>
                  </a:lnTo>
                  <a:lnTo>
                    <a:pt x="30" y="44"/>
                  </a:lnTo>
                  <a:lnTo>
                    <a:pt x="32" y="42"/>
                  </a:lnTo>
                  <a:lnTo>
                    <a:pt x="36" y="40"/>
                  </a:lnTo>
                  <a:lnTo>
                    <a:pt x="38" y="40"/>
                  </a:lnTo>
                  <a:lnTo>
                    <a:pt x="42" y="40"/>
                  </a:lnTo>
                  <a:lnTo>
                    <a:pt x="50" y="40"/>
                  </a:lnTo>
                  <a:lnTo>
                    <a:pt x="50" y="40"/>
                  </a:lnTo>
                  <a:lnTo>
                    <a:pt x="46" y="38"/>
                  </a:lnTo>
                  <a:lnTo>
                    <a:pt x="42" y="38"/>
                  </a:lnTo>
                  <a:lnTo>
                    <a:pt x="40" y="36"/>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6" y="4"/>
                  </a:lnTo>
                  <a:lnTo>
                    <a:pt x="88" y="4"/>
                  </a:lnTo>
                  <a:lnTo>
                    <a:pt x="88" y="2"/>
                  </a:lnTo>
                  <a:lnTo>
                    <a:pt x="90" y="0"/>
                  </a:lnTo>
                  <a:lnTo>
                    <a:pt x="94" y="0"/>
                  </a:lnTo>
                  <a:lnTo>
                    <a:pt x="98" y="0"/>
                  </a:lnTo>
                  <a:lnTo>
                    <a:pt x="104" y="2"/>
                  </a:lnTo>
                  <a:lnTo>
                    <a:pt x="112" y="4"/>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58" y="16"/>
                  </a:lnTo>
                  <a:lnTo>
                    <a:pt x="162" y="18"/>
                  </a:lnTo>
                  <a:lnTo>
                    <a:pt x="166" y="22"/>
                  </a:lnTo>
                  <a:lnTo>
                    <a:pt x="170" y="24"/>
                  </a:lnTo>
                  <a:lnTo>
                    <a:pt x="180" y="26"/>
                  </a:lnTo>
                  <a:lnTo>
                    <a:pt x="180" y="26"/>
                  </a:lnTo>
                  <a:lnTo>
                    <a:pt x="182" y="28"/>
                  </a:lnTo>
                  <a:lnTo>
                    <a:pt x="186" y="28"/>
                  </a:lnTo>
                  <a:lnTo>
                    <a:pt x="188" y="3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68" name="Freeform 425"/>
            <p:cNvSpPr/>
            <p:nvPr/>
          </p:nvSpPr>
          <p:spPr bwMode="gray">
            <a:xfrm>
              <a:off x="1283196" y="3451578"/>
              <a:ext cx="203654" cy="166513"/>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90">
                  <a:moveTo>
                    <a:pt x="36" y="90"/>
                  </a:moveTo>
                  <a:lnTo>
                    <a:pt x="28" y="74"/>
                  </a:lnTo>
                  <a:lnTo>
                    <a:pt x="24" y="66"/>
                  </a:lnTo>
                  <a:lnTo>
                    <a:pt x="30" y="60"/>
                  </a:lnTo>
                  <a:lnTo>
                    <a:pt x="30" y="60"/>
                  </a:lnTo>
                  <a:lnTo>
                    <a:pt x="32" y="58"/>
                  </a:lnTo>
                  <a:lnTo>
                    <a:pt x="32" y="56"/>
                  </a:lnTo>
                  <a:lnTo>
                    <a:pt x="32" y="54"/>
                  </a:lnTo>
                  <a:lnTo>
                    <a:pt x="30" y="50"/>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69" name="Freeform 426"/>
            <p:cNvSpPr/>
            <p:nvPr/>
          </p:nvSpPr>
          <p:spPr bwMode="gray">
            <a:xfrm>
              <a:off x="1260979" y="3610691"/>
              <a:ext cx="155517" cy="155413"/>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84">
                  <a:moveTo>
                    <a:pt x="84" y="2"/>
                  </a:moveTo>
                  <a:lnTo>
                    <a:pt x="72" y="4"/>
                  </a:lnTo>
                  <a:lnTo>
                    <a:pt x="72" y="4"/>
                  </a:lnTo>
                  <a:lnTo>
                    <a:pt x="70" y="4"/>
                  </a:lnTo>
                  <a:lnTo>
                    <a:pt x="68" y="2"/>
                  </a:lnTo>
                  <a:lnTo>
                    <a:pt x="66" y="0"/>
                  </a:lnTo>
                  <a:lnTo>
                    <a:pt x="48" y="4"/>
                  </a:lnTo>
                  <a:lnTo>
                    <a:pt x="34" y="6"/>
                  </a:lnTo>
                  <a:lnTo>
                    <a:pt x="20" y="8"/>
                  </a:lnTo>
                  <a:lnTo>
                    <a:pt x="20" y="10"/>
                  </a:lnTo>
                  <a:lnTo>
                    <a:pt x="18" y="12"/>
                  </a:lnTo>
                  <a:lnTo>
                    <a:pt x="18" y="16"/>
                  </a:lnTo>
                  <a:lnTo>
                    <a:pt x="18" y="16"/>
                  </a:lnTo>
                  <a:lnTo>
                    <a:pt x="16" y="18"/>
                  </a:lnTo>
                  <a:lnTo>
                    <a:pt x="12" y="20"/>
                  </a:lnTo>
                  <a:lnTo>
                    <a:pt x="8" y="22"/>
                  </a:lnTo>
                  <a:lnTo>
                    <a:pt x="6" y="26"/>
                  </a:lnTo>
                  <a:lnTo>
                    <a:pt x="2" y="30"/>
                  </a:lnTo>
                  <a:lnTo>
                    <a:pt x="0" y="36"/>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70" name="Freeform 427"/>
            <p:cNvSpPr/>
            <p:nvPr/>
          </p:nvSpPr>
          <p:spPr bwMode="gray">
            <a:xfrm>
              <a:off x="1246168" y="3558886"/>
              <a:ext cx="51839" cy="118410"/>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64">
                  <a:moveTo>
                    <a:pt x="0" y="20"/>
                  </a:moveTo>
                  <a:lnTo>
                    <a:pt x="8" y="28"/>
                  </a:lnTo>
                  <a:lnTo>
                    <a:pt x="10" y="28"/>
                  </a:lnTo>
                  <a:lnTo>
                    <a:pt x="10" y="32"/>
                  </a:lnTo>
                  <a:lnTo>
                    <a:pt x="12" y="36"/>
                  </a:lnTo>
                  <a:lnTo>
                    <a:pt x="12" y="40"/>
                  </a:lnTo>
                  <a:lnTo>
                    <a:pt x="10" y="40"/>
                  </a:lnTo>
                  <a:lnTo>
                    <a:pt x="10" y="40"/>
                  </a:lnTo>
                  <a:lnTo>
                    <a:pt x="10" y="44"/>
                  </a:lnTo>
                  <a:lnTo>
                    <a:pt x="8" y="48"/>
                  </a:lnTo>
                  <a:lnTo>
                    <a:pt x="8" y="54"/>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8" y="36"/>
                  </a:lnTo>
                  <a:lnTo>
                    <a:pt x="26" y="34"/>
                  </a:lnTo>
                  <a:lnTo>
                    <a:pt x="26" y="32"/>
                  </a:lnTo>
                  <a:lnTo>
                    <a:pt x="26" y="28"/>
                  </a:lnTo>
                  <a:lnTo>
                    <a:pt x="26" y="24"/>
                  </a:lnTo>
                  <a:lnTo>
                    <a:pt x="26" y="22"/>
                  </a:lnTo>
                  <a:lnTo>
                    <a:pt x="26" y="18"/>
                  </a:lnTo>
                  <a:lnTo>
                    <a:pt x="24" y="14"/>
                  </a:lnTo>
                  <a:lnTo>
                    <a:pt x="22" y="8"/>
                  </a:lnTo>
                  <a:lnTo>
                    <a:pt x="20" y="4"/>
                  </a:lnTo>
                  <a:lnTo>
                    <a:pt x="20" y="4"/>
                  </a:lnTo>
                  <a:lnTo>
                    <a:pt x="18" y="2"/>
                  </a:lnTo>
                  <a:lnTo>
                    <a:pt x="16" y="0"/>
                  </a:lnTo>
                  <a:lnTo>
                    <a:pt x="12" y="0"/>
                  </a:lnTo>
                  <a:lnTo>
                    <a:pt x="8" y="0"/>
                  </a:lnTo>
                  <a:lnTo>
                    <a:pt x="8" y="0"/>
                  </a:lnTo>
                  <a:lnTo>
                    <a:pt x="6" y="2"/>
                  </a:lnTo>
                  <a:lnTo>
                    <a:pt x="6" y="2"/>
                  </a:lnTo>
                  <a:lnTo>
                    <a:pt x="0" y="2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71" name="Freeform 428"/>
            <p:cNvSpPr/>
            <p:nvPr/>
          </p:nvSpPr>
          <p:spPr bwMode="gray">
            <a:xfrm>
              <a:off x="1086948" y="3414575"/>
              <a:ext cx="262898" cy="210917"/>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114">
                  <a:moveTo>
                    <a:pt x="26" y="52"/>
                  </a:moveTo>
                  <a:lnTo>
                    <a:pt x="20" y="42"/>
                  </a:lnTo>
                  <a:lnTo>
                    <a:pt x="20" y="40"/>
                  </a:lnTo>
                  <a:lnTo>
                    <a:pt x="20" y="40"/>
                  </a:lnTo>
                  <a:lnTo>
                    <a:pt x="18" y="38"/>
                  </a:lnTo>
                  <a:lnTo>
                    <a:pt x="18" y="38"/>
                  </a:lnTo>
                  <a:lnTo>
                    <a:pt x="18" y="38"/>
                  </a:lnTo>
                  <a:lnTo>
                    <a:pt x="20" y="36"/>
                  </a:lnTo>
                  <a:lnTo>
                    <a:pt x="18" y="34"/>
                  </a:lnTo>
                  <a:lnTo>
                    <a:pt x="14" y="34"/>
                  </a:lnTo>
                  <a:lnTo>
                    <a:pt x="10" y="32"/>
                  </a:lnTo>
                  <a:lnTo>
                    <a:pt x="6" y="30"/>
                  </a:lnTo>
                  <a:lnTo>
                    <a:pt x="2" y="28"/>
                  </a:lnTo>
                  <a:lnTo>
                    <a:pt x="0" y="26"/>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6" y="70"/>
                  </a:lnTo>
                  <a:lnTo>
                    <a:pt x="138" y="74"/>
                  </a:lnTo>
                  <a:lnTo>
                    <a:pt x="138" y="76"/>
                  </a:lnTo>
                  <a:lnTo>
                    <a:pt x="138" y="78"/>
                  </a:lnTo>
                  <a:lnTo>
                    <a:pt x="136" y="80"/>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102"/>
                  </a:lnTo>
                  <a:lnTo>
                    <a:pt x="112" y="98"/>
                  </a:lnTo>
                  <a:lnTo>
                    <a:pt x="110" y="92"/>
                  </a:lnTo>
                  <a:lnTo>
                    <a:pt x="110" y="88"/>
                  </a:lnTo>
                  <a:lnTo>
                    <a:pt x="108" y="86"/>
                  </a:lnTo>
                  <a:lnTo>
                    <a:pt x="106" y="82"/>
                  </a:lnTo>
                  <a:lnTo>
                    <a:pt x="106" y="82"/>
                  </a:lnTo>
                  <a:lnTo>
                    <a:pt x="102" y="78"/>
                  </a:lnTo>
                  <a:lnTo>
                    <a:pt x="98" y="78"/>
                  </a:lnTo>
                  <a:lnTo>
                    <a:pt x="96" y="78"/>
                  </a:lnTo>
                  <a:lnTo>
                    <a:pt x="94" y="80"/>
                  </a:lnTo>
                  <a:lnTo>
                    <a:pt x="92"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72" name="Freeform 429"/>
            <p:cNvSpPr/>
            <p:nvPr/>
          </p:nvSpPr>
          <p:spPr bwMode="gray">
            <a:xfrm>
              <a:off x="1198032" y="3351670"/>
              <a:ext cx="140706" cy="107309"/>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58">
                  <a:moveTo>
                    <a:pt x="42" y="18"/>
                  </a:moveTo>
                  <a:lnTo>
                    <a:pt x="40" y="18"/>
                  </a:lnTo>
                  <a:lnTo>
                    <a:pt x="36" y="18"/>
                  </a:lnTo>
                  <a:lnTo>
                    <a:pt x="34" y="20"/>
                  </a:lnTo>
                  <a:lnTo>
                    <a:pt x="30" y="22"/>
                  </a:lnTo>
                  <a:lnTo>
                    <a:pt x="28" y="22"/>
                  </a:lnTo>
                  <a:lnTo>
                    <a:pt x="28" y="22"/>
                  </a:lnTo>
                  <a:lnTo>
                    <a:pt x="26" y="22"/>
                  </a:lnTo>
                  <a:lnTo>
                    <a:pt x="20" y="24"/>
                  </a:lnTo>
                  <a:lnTo>
                    <a:pt x="12" y="22"/>
                  </a:lnTo>
                  <a:lnTo>
                    <a:pt x="12" y="22"/>
                  </a:lnTo>
                  <a:lnTo>
                    <a:pt x="10" y="20"/>
                  </a:lnTo>
                  <a:lnTo>
                    <a:pt x="8" y="18"/>
                  </a:lnTo>
                  <a:lnTo>
                    <a:pt x="6" y="16"/>
                  </a:lnTo>
                  <a:lnTo>
                    <a:pt x="6" y="18"/>
                  </a:lnTo>
                  <a:lnTo>
                    <a:pt x="4" y="18"/>
                  </a:lnTo>
                  <a:lnTo>
                    <a:pt x="2" y="20"/>
                  </a:lnTo>
                  <a:lnTo>
                    <a:pt x="0" y="24"/>
                  </a:lnTo>
                  <a:lnTo>
                    <a:pt x="0" y="28"/>
                  </a:lnTo>
                  <a:lnTo>
                    <a:pt x="0" y="32"/>
                  </a:lnTo>
                  <a:lnTo>
                    <a:pt x="0" y="34"/>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70" y="0"/>
                  </a:lnTo>
                  <a:lnTo>
                    <a:pt x="68" y="2"/>
                  </a:lnTo>
                  <a:lnTo>
                    <a:pt x="66" y="2"/>
                  </a:lnTo>
                  <a:lnTo>
                    <a:pt x="62" y="2"/>
                  </a:lnTo>
                  <a:lnTo>
                    <a:pt x="56" y="2"/>
                  </a:lnTo>
                  <a:lnTo>
                    <a:pt x="56" y="2"/>
                  </a:lnTo>
                  <a:lnTo>
                    <a:pt x="54" y="4"/>
                  </a:lnTo>
                  <a:lnTo>
                    <a:pt x="52" y="4"/>
                  </a:lnTo>
                  <a:lnTo>
                    <a:pt x="46" y="8"/>
                  </a:lnTo>
                  <a:lnTo>
                    <a:pt x="46" y="10"/>
                  </a:lnTo>
                  <a:lnTo>
                    <a:pt x="46" y="12"/>
                  </a:lnTo>
                  <a:lnTo>
                    <a:pt x="46" y="14"/>
                  </a:lnTo>
                  <a:lnTo>
                    <a:pt x="44" y="16"/>
                  </a:lnTo>
                  <a:lnTo>
                    <a:pt x="44" y="18"/>
                  </a:lnTo>
                  <a:lnTo>
                    <a:pt x="42" y="1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73" name="Freeform 430"/>
            <p:cNvSpPr/>
            <p:nvPr/>
          </p:nvSpPr>
          <p:spPr bwMode="gray">
            <a:xfrm>
              <a:off x="1090651" y="3273963"/>
              <a:ext cx="255493" cy="122110"/>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4"/>
                  </a:lnTo>
                  <a:lnTo>
                    <a:pt x="28" y="6"/>
                  </a:lnTo>
                  <a:lnTo>
                    <a:pt x="26" y="6"/>
                  </a:lnTo>
                  <a:lnTo>
                    <a:pt x="24" y="6"/>
                  </a:lnTo>
                  <a:lnTo>
                    <a:pt x="24" y="4"/>
                  </a:lnTo>
                  <a:lnTo>
                    <a:pt x="22" y="4"/>
                  </a:lnTo>
                  <a:lnTo>
                    <a:pt x="22" y="4"/>
                  </a:lnTo>
                  <a:lnTo>
                    <a:pt x="22" y="2"/>
                  </a:lnTo>
                  <a:lnTo>
                    <a:pt x="20" y="0"/>
                  </a:lnTo>
                  <a:lnTo>
                    <a:pt x="18" y="0"/>
                  </a:lnTo>
                  <a:lnTo>
                    <a:pt x="18" y="0"/>
                  </a:lnTo>
                  <a:lnTo>
                    <a:pt x="20" y="4"/>
                  </a:lnTo>
                  <a:lnTo>
                    <a:pt x="18" y="4"/>
                  </a:lnTo>
                  <a:lnTo>
                    <a:pt x="16" y="4"/>
                  </a:lnTo>
                  <a:lnTo>
                    <a:pt x="14" y="6"/>
                  </a:lnTo>
                  <a:lnTo>
                    <a:pt x="12" y="6"/>
                  </a:lnTo>
                  <a:lnTo>
                    <a:pt x="12" y="6"/>
                  </a:lnTo>
                  <a:lnTo>
                    <a:pt x="8" y="6"/>
                  </a:lnTo>
                  <a:lnTo>
                    <a:pt x="6" y="6"/>
                  </a:lnTo>
                  <a:lnTo>
                    <a:pt x="6" y="8"/>
                  </a:lnTo>
                  <a:lnTo>
                    <a:pt x="4" y="8"/>
                  </a:lnTo>
                  <a:lnTo>
                    <a:pt x="2" y="8"/>
                  </a:lnTo>
                  <a:lnTo>
                    <a:pt x="0" y="8"/>
                  </a:lnTo>
                  <a:lnTo>
                    <a:pt x="0" y="18"/>
                  </a:lnTo>
                  <a:lnTo>
                    <a:pt x="8" y="20"/>
                  </a:lnTo>
                  <a:lnTo>
                    <a:pt x="12" y="26"/>
                  </a:lnTo>
                  <a:lnTo>
                    <a:pt x="16" y="42"/>
                  </a:lnTo>
                  <a:lnTo>
                    <a:pt x="16" y="42"/>
                  </a:lnTo>
                  <a:lnTo>
                    <a:pt x="18" y="42"/>
                  </a:lnTo>
                  <a:lnTo>
                    <a:pt x="18" y="44"/>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8" y="38"/>
                  </a:lnTo>
                  <a:lnTo>
                    <a:pt x="138" y="38"/>
                  </a:lnTo>
                  <a:lnTo>
                    <a:pt x="136" y="36"/>
                  </a:lnTo>
                  <a:lnTo>
                    <a:pt x="136" y="34"/>
                  </a:lnTo>
                  <a:lnTo>
                    <a:pt x="136" y="30"/>
                  </a:lnTo>
                  <a:lnTo>
                    <a:pt x="138" y="26"/>
                  </a:lnTo>
                  <a:lnTo>
                    <a:pt x="138" y="2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74" name="Freeform 431"/>
            <p:cNvSpPr/>
            <p:nvPr/>
          </p:nvSpPr>
          <p:spPr bwMode="gray">
            <a:xfrm>
              <a:off x="1120273" y="3096349"/>
              <a:ext cx="281412" cy="225718"/>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22">
                  <a:moveTo>
                    <a:pt x="90" y="4"/>
                  </a:moveTo>
                  <a:lnTo>
                    <a:pt x="84" y="0"/>
                  </a:lnTo>
                  <a:lnTo>
                    <a:pt x="84" y="2"/>
                  </a:lnTo>
                  <a:lnTo>
                    <a:pt x="82" y="4"/>
                  </a:lnTo>
                  <a:lnTo>
                    <a:pt x="82" y="8"/>
                  </a:lnTo>
                  <a:lnTo>
                    <a:pt x="80" y="10"/>
                  </a:lnTo>
                  <a:lnTo>
                    <a:pt x="78" y="12"/>
                  </a:lnTo>
                  <a:lnTo>
                    <a:pt x="78" y="12"/>
                  </a:lnTo>
                  <a:lnTo>
                    <a:pt x="60" y="18"/>
                  </a:lnTo>
                  <a:lnTo>
                    <a:pt x="56" y="18"/>
                  </a:lnTo>
                  <a:lnTo>
                    <a:pt x="52"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2"/>
                  </a:lnTo>
                  <a:lnTo>
                    <a:pt x="4" y="36"/>
                  </a:lnTo>
                  <a:lnTo>
                    <a:pt x="4" y="40"/>
                  </a:lnTo>
                  <a:lnTo>
                    <a:pt x="4" y="44"/>
                  </a:lnTo>
                  <a:lnTo>
                    <a:pt x="4" y="48"/>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10" y="72"/>
                  </a:lnTo>
                  <a:lnTo>
                    <a:pt x="8" y="74"/>
                  </a:lnTo>
                  <a:lnTo>
                    <a:pt x="6" y="76"/>
                  </a:lnTo>
                  <a:lnTo>
                    <a:pt x="6" y="76"/>
                  </a:lnTo>
                  <a:lnTo>
                    <a:pt x="6" y="78"/>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6" y="100"/>
                  </a:lnTo>
                  <a:lnTo>
                    <a:pt x="6" y="100"/>
                  </a:lnTo>
                  <a:lnTo>
                    <a:pt x="8" y="100"/>
                  </a:lnTo>
                  <a:lnTo>
                    <a:pt x="8" y="102"/>
                  </a:lnTo>
                  <a:lnTo>
                    <a:pt x="10" y="102"/>
                  </a:lnTo>
                  <a:lnTo>
                    <a:pt x="12" y="102"/>
                  </a:lnTo>
                  <a:lnTo>
                    <a:pt x="12" y="100"/>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0" y="104"/>
                  </a:lnTo>
                  <a:lnTo>
                    <a:pt x="150" y="104"/>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6" y="58"/>
                  </a:lnTo>
                  <a:lnTo>
                    <a:pt x="128" y="58"/>
                  </a:lnTo>
                  <a:lnTo>
                    <a:pt x="130" y="56"/>
                  </a:lnTo>
                  <a:lnTo>
                    <a:pt x="132" y="54"/>
                  </a:lnTo>
                  <a:lnTo>
                    <a:pt x="134" y="50"/>
                  </a:lnTo>
                  <a:lnTo>
                    <a:pt x="136" y="46"/>
                  </a:lnTo>
                  <a:lnTo>
                    <a:pt x="134" y="40"/>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8" y="8"/>
                  </a:lnTo>
                  <a:lnTo>
                    <a:pt x="94" y="8"/>
                  </a:lnTo>
                  <a:lnTo>
                    <a:pt x="92" y="6"/>
                  </a:lnTo>
                  <a:lnTo>
                    <a:pt x="90" y="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75" name="Freeform 432"/>
            <p:cNvSpPr/>
            <p:nvPr/>
          </p:nvSpPr>
          <p:spPr bwMode="gray">
            <a:xfrm>
              <a:off x="1301710" y="3351670"/>
              <a:ext cx="188842" cy="155413"/>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2" y="64"/>
                  </a:lnTo>
                  <a:lnTo>
                    <a:pt x="100" y="66"/>
                  </a:lnTo>
                  <a:lnTo>
                    <a:pt x="100" y="68"/>
                  </a:lnTo>
                  <a:lnTo>
                    <a:pt x="100" y="70"/>
                  </a:lnTo>
                  <a:lnTo>
                    <a:pt x="100" y="72"/>
                  </a:lnTo>
                  <a:lnTo>
                    <a:pt x="100" y="74"/>
                  </a:lnTo>
                  <a:lnTo>
                    <a:pt x="100" y="78"/>
                  </a:lnTo>
                  <a:lnTo>
                    <a:pt x="100" y="82"/>
                  </a:lnTo>
                  <a:lnTo>
                    <a:pt x="100" y="84"/>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60" y="66"/>
                  </a:lnTo>
                  <a:lnTo>
                    <a:pt x="54" y="66"/>
                  </a:lnTo>
                  <a:lnTo>
                    <a:pt x="48" y="66"/>
                  </a:lnTo>
                  <a:lnTo>
                    <a:pt x="42" y="68"/>
                  </a:lnTo>
                  <a:lnTo>
                    <a:pt x="34" y="72"/>
                  </a:lnTo>
                  <a:lnTo>
                    <a:pt x="34" y="72"/>
                  </a:lnTo>
                  <a:lnTo>
                    <a:pt x="32" y="72"/>
                  </a:lnTo>
                  <a:lnTo>
                    <a:pt x="30" y="72"/>
                  </a:lnTo>
                  <a:lnTo>
                    <a:pt x="26" y="72"/>
                  </a:lnTo>
                  <a:lnTo>
                    <a:pt x="22" y="68"/>
                  </a:lnTo>
                  <a:lnTo>
                    <a:pt x="16" y="64"/>
                  </a:lnTo>
                  <a:lnTo>
                    <a:pt x="8" y="58"/>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76" name="Freeform 433"/>
            <p:cNvSpPr/>
            <p:nvPr/>
          </p:nvSpPr>
          <p:spPr bwMode="gray">
            <a:xfrm>
              <a:off x="1412794" y="3577388"/>
              <a:ext cx="77759" cy="81407"/>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44">
                  <a:moveTo>
                    <a:pt x="26" y="0"/>
                  </a:moveTo>
                  <a:lnTo>
                    <a:pt x="26" y="2"/>
                  </a:lnTo>
                  <a:lnTo>
                    <a:pt x="26" y="2"/>
                  </a:lnTo>
                  <a:lnTo>
                    <a:pt x="26" y="4"/>
                  </a:lnTo>
                  <a:lnTo>
                    <a:pt x="28" y="6"/>
                  </a:lnTo>
                  <a:lnTo>
                    <a:pt x="32" y="10"/>
                  </a:lnTo>
                  <a:lnTo>
                    <a:pt x="36" y="14"/>
                  </a:lnTo>
                  <a:lnTo>
                    <a:pt x="42" y="22"/>
                  </a:lnTo>
                  <a:lnTo>
                    <a:pt x="40" y="22"/>
                  </a:lnTo>
                  <a:lnTo>
                    <a:pt x="40" y="24"/>
                  </a:lnTo>
                  <a:lnTo>
                    <a:pt x="38" y="28"/>
                  </a:lnTo>
                  <a:lnTo>
                    <a:pt x="36" y="30"/>
                  </a:lnTo>
                  <a:lnTo>
                    <a:pt x="34" y="30"/>
                  </a:lnTo>
                  <a:lnTo>
                    <a:pt x="34" y="30"/>
                  </a:lnTo>
                  <a:lnTo>
                    <a:pt x="30" y="30"/>
                  </a:lnTo>
                  <a:lnTo>
                    <a:pt x="28" y="32"/>
                  </a:lnTo>
                  <a:lnTo>
                    <a:pt x="24" y="32"/>
                  </a:lnTo>
                  <a:lnTo>
                    <a:pt x="22" y="32"/>
                  </a:lnTo>
                  <a:lnTo>
                    <a:pt x="22" y="32"/>
                  </a:lnTo>
                  <a:lnTo>
                    <a:pt x="20" y="34"/>
                  </a:lnTo>
                  <a:lnTo>
                    <a:pt x="18" y="36"/>
                  </a:lnTo>
                  <a:lnTo>
                    <a:pt x="16" y="38"/>
                  </a:lnTo>
                  <a:lnTo>
                    <a:pt x="16" y="38"/>
                  </a:lnTo>
                  <a:lnTo>
                    <a:pt x="14" y="40"/>
                  </a:lnTo>
                  <a:lnTo>
                    <a:pt x="12" y="42"/>
                  </a:lnTo>
                  <a:lnTo>
                    <a:pt x="10" y="42"/>
                  </a:lnTo>
                  <a:lnTo>
                    <a:pt x="10" y="42"/>
                  </a:lnTo>
                  <a:lnTo>
                    <a:pt x="8" y="44"/>
                  </a:lnTo>
                  <a:lnTo>
                    <a:pt x="4" y="44"/>
                  </a:lnTo>
                  <a:lnTo>
                    <a:pt x="2" y="44"/>
                  </a:lnTo>
                  <a:lnTo>
                    <a:pt x="0" y="44"/>
                  </a:lnTo>
                  <a:lnTo>
                    <a:pt x="2" y="36"/>
                  </a:lnTo>
                  <a:lnTo>
                    <a:pt x="2" y="20"/>
                  </a:lnTo>
                  <a:lnTo>
                    <a:pt x="2" y="20"/>
                  </a:lnTo>
                  <a:lnTo>
                    <a:pt x="4" y="16"/>
                  </a:lnTo>
                  <a:lnTo>
                    <a:pt x="4" y="12"/>
                  </a:lnTo>
                  <a:lnTo>
                    <a:pt x="8" y="8"/>
                  </a:lnTo>
                  <a:lnTo>
                    <a:pt x="12" y="4"/>
                  </a:lnTo>
                  <a:lnTo>
                    <a:pt x="14" y="4"/>
                  </a:lnTo>
                  <a:lnTo>
                    <a:pt x="16" y="2"/>
                  </a:lnTo>
                  <a:lnTo>
                    <a:pt x="20" y="0"/>
                  </a:lnTo>
                  <a:lnTo>
                    <a:pt x="26"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77" name="Freeform 434"/>
            <p:cNvSpPr/>
            <p:nvPr/>
          </p:nvSpPr>
          <p:spPr bwMode="gray">
            <a:xfrm>
              <a:off x="1609042" y="3906715"/>
              <a:ext cx="499877" cy="429235"/>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4" y="202"/>
                  </a:lnTo>
                  <a:lnTo>
                    <a:pt x="104" y="202"/>
                  </a:lnTo>
                  <a:lnTo>
                    <a:pt x="106" y="204"/>
                  </a:lnTo>
                  <a:lnTo>
                    <a:pt x="108" y="204"/>
                  </a:lnTo>
                  <a:lnTo>
                    <a:pt x="110" y="204"/>
                  </a:lnTo>
                  <a:lnTo>
                    <a:pt x="114" y="204"/>
                  </a:lnTo>
                  <a:lnTo>
                    <a:pt x="136" y="232"/>
                  </a:lnTo>
                  <a:lnTo>
                    <a:pt x="140" y="228"/>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92" y="80"/>
                  </a:lnTo>
                  <a:lnTo>
                    <a:pt x="172" y="54"/>
                  </a:lnTo>
                  <a:lnTo>
                    <a:pt x="154" y="54"/>
                  </a:lnTo>
                  <a:lnTo>
                    <a:pt x="154" y="52"/>
                  </a:lnTo>
                  <a:lnTo>
                    <a:pt x="152" y="50"/>
                  </a:lnTo>
                  <a:lnTo>
                    <a:pt x="150" y="48"/>
                  </a:lnTo>
                  <a:lnTo>
                    <a:pt x="144" y="46"/>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2" y="0"/>
                  </a:lnTo>
                  <a:lnTo>
                    <a:pt x="60" y="2"/>
                  </a:lnTo>
                  <a:lnTo>
                    <a:pt x="58" y="2"/>
                  </a:lnTo>
                  <a:lnTo>
                    <a:pt x="54" y="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78" name="Freeform 435"/>
            <p:cNvSpPr/>
            <p:nvPr/>
          </p:nvSpPr>
          <p:spPr bwMode="gray">
            <a:xfrm>
              <a:off x="1783073" y="4280445"/>
              <a:ext cx="77759" cy="122110"/>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0" y="14"/>
                  </a:lnTo>
                  <a:lnTo>
                    <a:pt x="2" y="12"/>
                  </a:lnTo>
                  <a:lnTo>
                    <a:pt x="4" y="10"/>
                  </a:lnTo>
                  <a:lnTo>
                    <a:pt x="6" y="8"/>
                  </a:lnTo>
                  <a:lnTo>
                    <a:pt x="8" y="8"/>
                  </a:lnTo>
                  <a:lnTo>
                    <a:pt x="8" y="8"/>
                  </a:lnTo>
                  <a:lnTo>
                    <a:pt x="8" y="6"/>
                  </a:lnTo>
                  <a:lnTo>
                    <a:pt x="10" y="4"/>
                  </a:lnTo>
                  <a:lnTo>
                    <a:pt x="10" y="2"/>
                  </a:lnTo>
                  <a:lnTo>
                    <a:pt x="10" y="2"/>
                  </a:lnTo>
                  <a:lnTo>
                    <a:pt x="10" y="0"/>
                  </a:lnTo>
                  <a:lnTo>
                    <a:pt x="10" y="0"/>
                  </a:lnTo>
                  <a:lnTo>
                    <a:pt x="14" y="2"/>
                  </a:lnTo>
                  <a:lnTo>
                    <a:pt x="14" y="2"/>
                  </a:lnTo>
                  <a:lnTo>
                    <a:pt x="18" y="2"/>
                  </a:lnTo>
                  <a:lnTo>
                    <a:pt x="20" y="2"/>
                  </a:lnTo>
                  <a:lnTo>
                    <a:pt x="42" y="30"/>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6" y="48"/>
                  </a:lnTo>
                  <a:lnTo>
                    <a:pt x="34" y="48"/>
                  </a:lnTo>
                  <a:lnTo>
                    <a:pt x="34" y="50"/>
                  </a:lnTo>
                  <a:lnTo>
                    <a:pt x="32" y="52"/>
                  </a:lnTo>
                  <a:lnTo>
                    <a:pt x="30" y="54"/>
                  </a:lnTo>
                  <a:lnTo>
                    <a:pt x="28" y="56"/>
                  </a:lnTo>
                  <a:lnTo>
                    <a:pt x="28" y="56"/>
                  </a:lnTo>
                  <a:lnTo>
                    <a:pt x="30" y="60"/>
                  </a:lnTo>
                  <a:lnTo>
                    <a:pt x="28" y="62"/>
                  </a:lnTo>
                  <a:lnTo>
                    <a:pt x="28" y="62"/>
                  </a:lnTo>
                  <a:lnTo>
                    <a:pt x="26" y="60"/>
                  </a:lnTo>
                  <a:lnTo>
                    <a:pt x="24" y="60"/>
                  </a:lnTo>
                  <a:lnTo>
                    <a:pt x="24" y="62"/>
                  </a:lnTo>
                  <a:lnTo>
                    <a:pt x="22" y="64"/>
                  </a:lnTo>
                  <a:lnTo>
                    <a:pt x="20" y="66"/>
                  </a:lnTo>
                  <a:lnTo>
                    <a:pt x="20" y="6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79" name="Freeform 436"/>
            <p:cNvSpPr/>
            <p:nvPr/>
          </p:nvSpPr>
          <p:spPr bwMode="gray">
            <a:xfrm>
              <a:off x="1820101" y="4247142"/>
              <a:ext cx="218465" cy="159113"/>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0" y="84"/>
                  </a:lnTo>
                  <a:lnTo>
                    <a:pt x="2" y="84"/>
                  </a:lnTo>
                  <a:lnTo>
                    <a:pt x="4" y="80"/>
                  </a:lnTo>
                  <a:lnTo>
                    <a:pt x="4" y="80"/>
                  </a:lnTo>
                  <a:lnTo>
                    <a:pt x="6" y="80"/>
                  </a:lnTo>
                  <a:lnTo>
                    <a:pt x="8" y="80"/>
                  </a:lnTo>
                  <a:lnTo>
                    <a:pt x="10" y="78"/>
                  </a:lnTo>
                  <a:lnTo>
                    <a:pt x="8" y="74"/>
                  </a:lnTo>
                  <a:lnTo>
                    <a:pt x="12" y="68"/>
                  </a:lnTo>
                  <a:lnTo>
                    <a:pt x="14" y="68"/>
                  </a:lnTo>
                  <a:lnTo>
                    <a:pt x="14" y="66"/>
                  </a:lnTo>
                  <a:lnTo>
                    <a:pt x="16" y="66"/>
                  </a:lnTo>
                  <a:lnTo>
                    <a:pt x="18" y="66"/>
                  </a:lnTo>
                  <a:lnTo>
                    <a:pt x="20" y="66"/>
                  </a:lnTo>
                  <a:lnTo>
                    <a:pt x="20" y="66"/>
                  </a:lnTo>
                  <a:lnTo>
                    <a:pt x="22" y="64"/>
                  </a:lnTo>
                  <a:lnTo>
                    <a:pt x="20" y="62"/>
                  </a:lnTo>
                  <a:lnTo>
                    <a:pt x="20" y="60"/>
                  </a:lnTo>
                  <a:lnTo>
                    <a:pt x="20" y="58"/>
                  </a:lnTo>
                  <a:lnTo>
                    <a:pt x="18" y="56"/>
                  </a:lnTo>
                  <a:lnTo>
                    <a:pt x="18" y="54"/>
                  </a:lnTo>
                  <a:lnTo>
                    <a:pt x="18" y="50"/>
                  </a:lnTo>
                  <a:lnTo>
                    <a:pt x="22" y="48"/>
                  </a:lnTo>
                  <a:lnTo>
                    <a:pt x="22" y="48"/>
                  </a:lnTo>
                  <a:lnTo>
                    <a:pt x="24" y="46"/>
                  </a:lnTo>
                  <a:lnTo>
                    <a:pt x="26" y="44"/>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4" y="0"/>
                  </a:lnTo>
                  <a:lnTo>
                    <a:pt x="106" y="0"/>
                  </a:lnTo>
                  <a:lnTo>
                    <a:pt x="108" y="2"/>
                  </a:lnTo>
                  <a:lnTo>
                    <a:pt x="118" y="2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80" name="Freeform 437"/>
            <p:cNvSpPr/>
            <p:nvPr/>
          </p:nvSpPr>
          <p:spPr bwMode="gray">
            <a:xfrm>
              <a:off x="2016349" y="4110231"/>
              <a:ext cx="170328" cy="188715"/>
            </a:xfrm>
            <a:custGeom>
              <a:avLst/>
              <a:gdLst>
                <a:gd name="T0" fmla="*/ 72 w 92"/>
                <a:gd name="T1" fmla="*/ 0 h 102"/>
                <a:gd name="T2" fmla="*/ 72 w 92"/>
                <a:gd name="T3" fmla="*/ 4 h 102"/>
                <a:gd name="T4" fmla="*/ 72 w 92"/>
                <a:gd name="T5" fmla="*/ 8 h 102"/>
                <a:gd name="T6" fmla="*/ 72 w 92"/>
                <a:gd name="T7" fmla="*/ 8 h 102"/>
                <a:gd name="T8" fmla="*/ 76 w 92"/>
                <a:gd name="T9" fmla="*/ 14 h 102"/>
                <a:gd name="T10" fmla="*/ 80 w 92"/>
                <a:gd name="T11" fmla="*/ 18 h 102"/>
                <a:gd name="T12" fmla="*/ 84 w 92"/>
                <a:gd name="T13" fmla="*/ 22 h 102"/>
                <a:gd name="T14" fmla="*/ 88 w 92"/>
                <a:gd name="T15" fmla="*/ 22 h 102"/>
                <a:gd name="T16" fmla="*/ 90 w 92"/>
                <a:gd name="T17" fmla="*/ 24 h 102"/>
                <a:gd name="T18" fmla="*/ 90 w 92"/>
                <a:gd name="T19" fmla="*/ 24 h 102"/>
                <a:gd name="T20" fmla="*/ 92 w 92"/>
                <a:gd name="T21" fmla="*/ 30 h 102"/>
                <a:gd name="T22" fmla="*/ 92 w 92"/>
                <a:gd name="T23" fmla="*/ 34 h 102"/>
                <a:gd name="T24" fmla="*/ 90 w 92"/>
                <a:gd name="T25" fmla="*/ 40 h 102"/>
                <a:gd name="T26" fmla="*/ 86 w 92"/>
                <a:gd name="T27" fmla="*/ 44 h 102"/>
                <a:gd name="T28" fmla="*/ 82 w 92"/>
                <a:gd name="T29" fmla="*/ 46 h 102"/>
                <a:gd name="T30" fmla="*/ 78 w 92"/>
                <a:gd name="T31" fmla="*/ 50 h 102"/>
                <a:gd name="T32" fmla="*/ 76 w 92"/>
                <a:gd name="T33" fmla="*/ 50 h 102"/>
                <a:gd name="T34" fmla="*/ 74 w 92"/>
                <a:gd name="T35" fmla="*/ 50 h 102"/>
                <a:gd name="T36" fmla="*/ 74 w 92"/>
                <a:gd name="T37" fmla="*/ 56 h 102"/>
                <a:gd name="T38" fmla="*/ 72 w 92"/>
                <a:gd name="T39" fmla="*/ 58 h 102"/>
                <a:gd name="T40" fmla="*/ 70 w 92"/>
                <a:gd name="T41" fmla="*/ 62 h 102"/>
                <a:gd name="T42" fmla="*/ 66 w 92"/>
                <a:gd name="T43" fmla="*/ 64 h 102"/>
                <a:gd name="T44" fmla="*/ 64 w 92"/>
                <a:gd name="T45" fmla="*/ 64 h 102"/>
                <a:gd name="T46" fmla="*/ 64 w 92"/>
                <a:gd name="T47" fmla="*/ 66 h 102"/>
                <a:gd name="T48" fmla="*/ 58 w 92"/>
                <a:gd name="T49" fmla="*/ 66 h 102"/>
                <a:gd name="T50" fmla="*/ 54 w 92"/>
                <a:gd name="T51" fmla="*/ 68 h 102"/>
                <a:gd name="T52" fmla="*/ 52 w 92"/>
                <a:gd name="T53" fmla="*/ 72 h 102"/>
                <a:gd name="T54" fmla="*/ 50 w 92"/>
                <a:gd name="T55" fmla="*/ 74 h 102"/>
                <a:gd name="T56" fmla="*/ 50 w 92"/>
                <a:gd name="T57" fmla="*/ 76 h 102"/>
                <a:gd name="T58" fmla="*/ 50 w 92"/>
                <a:gd name="T59" fmla="*/ 78 h 102"/>
                <a:gd name="T60" fmla="*/ 50 w 92"/>
                <a:gd name="T61" fmla="*/ 80 h 102"/>
                <a:gd name="T62" fmla="*/ 48 w 92"/>
                <a:gd name="T63" fmla="*/ 82 h 102"/>
                <a:gd name="T64" fmla="*/ 42 w 92"/>
                <a:gd name="T65" fmla="*/ 90 h 102"/>
                <a:gd name="T66" fmla="*/ 30 w 92"/>
                <a:gd name="T67" fmla="*/ 98 h 102"/>
                <a:gd name="T68" fmla="*/ 12 w 92"/>
                <a:gd name="T69" fmla="*/ 102 h 102"/>
                <a:gd name="T70" fmla="*/ 2 w 92"/>
                <a:gd name="T71" fmla="*/ 76 h 102"/>
                <a:gd name="T72" fmla="*/ 0 w 92"/>
                <a:gd name="T73" fmla="*/ 74 h 102"/>
                <a:gd name="T74" fmla="*/ 0 w 92"/>
                <a:gd name="T75" fmla="*/ 74 h 102"/>
                <a:gd name="T76" fmla="*/ 0 w 92"/>
                <a:gd name="T77" fmla="*/ 74 h 102"/>
                <a:gd name="T78" fmla="*/ 2 w 92"/>
                <a:gd name="T79" fmla="*/ 72 h 102"/>
                <a:gd name="T80" fmla="*/ 12 w 92"/>
                <a:gd name="T81" fmla="*/ 68 h 102"/>
                <a:gd name="T82" fmla="*/ 26 w 92"/>
                <a:gd name="T83" fmla="*/ 62 h 102"/>
                <a:gd name="T84" fmla="*/ 38 w 92"/>
                <a:gd name="T85" fmla="*/ 54 h 102"/>
                <a:gd name="T86" fmla="*/ 46 w 92"/>
                <a:gd name="T87" fmla="*/ 42 h 102"/>
                <a:gd name="T88" fmla="*/ 50 w 92"/>
                <a:gd name="T89" fmla="*/ 28 h 102"/>
                <a:gd name="T90" fmla="*/ 50 w 92"/>
                <a:gd name="T91" fmla="*/ 26 h 102"/>
                <a:gd name="T92" fmla="*/ 50 w 92"/>
                <a:gd name="T93" fmla="*/ 24 h 102"/>
                <a:gd name="T94" fmla="*/ 48 w 92"/>
                <a:gd name="T95" fmla="*/ 20 h 102"/>
                <a:gd name="T96" fmla="*/ 48 w 92"/>
                <a:gd name="T97" fmla="*/ 18 h 102"/>
                <a:gd name="T98" fmla="*/ 48 w 92"/>
                <a:gd name="T99" fmla="*/ 16 h 102"/>
                <a:gd name="T100" fmla="*/ 48 w 92"/>
                <a:gd name="T101" fmla="*/ 14 h 102"/>
                <a:gd name="T102" fmla="*/ 48 w 92"/>
                <a:gd name="T103" fmla="*/ 12 h 102"/>
                <a:gd name="T104" fmla="*/ 50 w 92"/>
                <a:gd name="T105" fmla="*/ 12 h 102"/>
                <a:gd name="T106" fmla="*/ 52 w 92"/>
                <a:gd name="T107" fmla="*/ 12 h 102"/>
                <a:gd name="T108" fmla="*/ 54 w 92"/>
                <a:gd name="T109" fmla="*/ 12 h 102"/>
                <a:gd name="T110" fmla="*/ 58 w 92"/>
                <a:gd name="T111" fmla="*/ 10 h 102"/>
                <a:gd name="T112" fmla="*/ 60 w 92"/>
                <a:gd name="T113" fmla="*/ 8 h 102"/>
                <a:gd name="T114" fmla="*/ 60 w 92"/>
                <a:gd name="T115" fmla="*/ 8 h 102"/>
                <a:gd name="T116" fmla="*/ 60 w 92"/>
                <a:gd name="T117" fmla="*/ 6 h 102"/>
                <a:gd name="T118" fmla="*/ 62 w 92"/>
                <a:gd name="T119" fmla="*/ 4 h 102"/>
                <a:gd name="T120" fmla="*/ 64 w 92"/>
                <a:gd name="T121" fmla="*/ 4 h 102"/>
                <a:gd name="T122" fmla="*/ 64 w 92"/>
                <a:gd name="T123" fmla="*/ 4 h 102"/>
                <a:gd name="T124" fmla="*/ 72 w 92"/>
                <a:gd name="T1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 h="102">
                  <a:moveTo>
                    <a:pt x="72" y="0"/>
                  </a:moveTo>
                  <a:lnTo>
                    <a:pt x="72" y="4"/>
                  </a:lnTo>
                  <a:lnTo>
                    <a:pt x="72" y="8"/>
                  </a:lnTo>
                  <a:lnTo>
                    <a:pt x="72" y="8"/>
                  </a:lnTo>
                  <a:lnTo>
                    <a:pt x="76" y="14"/>
                  </a:lnTo>
                  <a:lnTo>
                    <a:pt x="80" y="18"/>
                  </a:lnTo>
                  <a:lnTo>
                    <a:pt x="84" y="22"/>
                  </a:lnTo>
                  <a:lnTo>
                    <a:pt x="88" y="22"/>
                  </a:lnTo>
                  <a:lnTo>
                    <a:pt x="90" y="24"/>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0" y="74"/>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8"/>
                  </a:lnTo>
                  <a:lnTo>
                    <a:pt x="60" y="6"/>
                  </a:lnTo>
                  <a:lnTo>
                    <a:pt x="62" y="4"/>
                  </a:lnTo>
                  <a:lnTo>
                    <a:pt x="64" y="4"/>
                  </a:lnTo>
                  <a:lnTo>
                    <a:pt x="64" y="4"/>
                  </a:lnTo>
                  <a:lnTo>
                    <a:pt x="72"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81" name="Freeform 438"/>
            <p:cNvSpPr/>
            <p:nvPr/>
          </p:nvSpPr>
          <p:spPr bwMode="gray">
            <a:xfrm>
              <a:off x="1690503" y="3725400"/>
              <a:ext cx="214762" cy="247920"/>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0"/>
                  </a:lnTo>
                  <a:lnTo>
                    <a:pt x="70" y="2"/>
                  </a:lnTo>
                  <a:lnTo>
                    <a:pt x="72" y="4"/>
                  </a:lnTo>
                  <a:lnTo>
                    <a:pt x="74" y="4"/>
                  </a:lnTo>
                  <a:lnTo>
                    <a:pt x="76" y="4"/>
                  </a:lnTo>
                  <a:lnTo>
                    <a:pt x="78" y="2"/>
                  </a:lnTo>
                  <a:lnTo>
                    <a:pt x="82" y="4"/>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8" y="38"/>
                  </a:lnTo>
                  <a:lnTo>
                    <a:pt x="96" y="42"/>
                  </a:lnTo>
                  <a:lnTo>
                    <a:pt x="94" y="46"/>
                  </a:lnTo>
                  <a:lnTo>
                    <a:pt x="92" y="52"/>
                  </a:lnTo>
                  <a:lnTo>
                    <a:pt x="92" y="56"/>
                  </a:lnTo>
                  <a:lnTo>
                    <a:pt x="90" y="60"/>
                  </a:lnTo>
                  <a:lnTo>
                    <a:pt x="92" y="64"/>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6"/>
                  </a:lnTo>
                  <a:lnTo>
                    <a:pt x="108" y="98"/>
                  </a:lnTo>
                  <a:lnTo>
                    <a:pt x="110" y="100"/>
                  </a:lnTo>
                  <a:lnTo>
                    <a:pt x="112" y="102"/>
                  </a:lnTo>
                  <a:lnTo>
                    <a:pt x="114" y="104"/>
                  </a:lnTo>
                  <a:lnTo>
                    <a:pt x="114" y="106"/>
                  </a:lnTo>
                  <a:lnTo>
                    <a:pt x="114" y="108"/>
                  </a:lnTo>
                  <a:lnTo>
                    <a:pt x="116" y="112"/>
                  </a:lnTo>
                  <a:lnTo>
                    <a:pt x="116" y="114"/>
                  </a:lnTo>
                  <a:lnTo>
                    <a:pt x="114" y="124"/>
                  </a:lnTo>
                  <a:lnTo>
                    <a:pt x="114" y="124"/>
                  </a:lnTo>
                  <a:lnTo>
                    <a:pt x="112" y="124"/>
                  </a:lnTo>
                  <a:lnTo>
                    <a:pt x="110" y="126"/>
                  </a:lnTo>
                  <a:lnTo>
                    <a:pt x="108" y="128"/>
                  </a:lnTo>
                  <a:lnTo>
                    <a:pt x="88" y="13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82" name="Freeform 439"/>
            <p:cNvSpPr/>
            <p:nvPr/>
          </p:nvSpPr>
          <p:spPr bwMode="gray">
            <a:xfrm>
              <a:off x="1609042" y="3851210"/>
              <a:ext cx="114787" cy="133211"/>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72">
                  <a:moveTo>
                    <a:pt x="4" y="40"/>
                  </a:moveTo>
                  <a:lnTo>
                    <a:pt x="4" y="8"/>
                  </a:lnTo>
                  <a:lnTo>
                    <a:pt x="4" y="8"/>
                  </a:lnTo>
                  <a:lnTo>
                    <a:pt x="6" y="10"/>
                  </a:lnTo>
                  <a:lnTo>
                    <a:pt x="8" y="10"/>
                  </a:lnTo>
                  <a:lnTo>
                    <a:pt x="8" y="10"/>
                  </a:lnTo>
                  <a:lnTo>
                    <a:pt x="8" y="12"/>
                  </a:lnTo>
                  <a:lnTo>
                    <a:pt x="10" y="14"/>
                  </a:lnTo>
                  <a:lnTo>
                    <a:pt x="12" y="16"/>
                  </a:lnTo>
                  <a:lnTo>
                    <a:pt x="16" y="16"/>
                  </a:lnTo>
                  <a:lnTo>
                    <a:pt x="20" y="16"/>
                  </a:lnTo>
                  <a:lnTo>
                    <a:pt x="26" y="14"/>
                  </a:lnTo>
                  <a:lnTo>
                    <a:pt x="44" y="0"/>
                  </a:lnTo>
                  <a:lnTo>
                    <a:pt x="44" y="0"/>
                  </a:lnTo>
                  <a:lnTo>
                    <a:pt x="44" y="0"/>
                  </a:lnTo>
                  <a:lnTo>
                    <a:pt x="46" y="4"/>
                  </a:lnTo>
                  <a:lnTo>
                    <a:pt x="48" y="8"/>
                  </a:lnTo>
                  <a:lnTo>
                    <a:pt x="48" y="8"/>
                  </a:lnTo>
                  <a:lnTo>
                    <a:pt x="50" y="10"/>
                  </a:lnTo>
                  <a:lnTo>
                    <a:pt x="54" y="14"/>
                  </a:lnTo>
                  <a:lnTo>
                    <a:pt x="56" y="18"/>
                  </a:lnTo>
                  <a:lnTo>
                    <a:pt x="58" y="22"/>
                  </a:lnTo>
                  <a:lnTo>
                    <a:pt x="60" y="26"/>
                  </a:lnTo>
                  <a:lnTo>
                    <a:pt x="62" y="28"/>
                  </a:lnTo>
                  <a:lnTo>
                    <a:pt x="62" y="28"/>
                  </a:lnTo>
                  <a:lnTo>
                    <a:pt x="62" y="30"/>
                  </a:lnTo>
                  <a:lnTo>
                    <a:pt x="62" y="30"/>
                  </a:lnTo>
                  <a:lnTo>
                    <a:pt x="60" y="32"/>
                  </a:lnTo>
                  <a:lnTo>
                    <a:pt x="56" y="34"/>
                  </a:lnTo>
                  <a:lnTo>
                    <a:pt x="48" y="34"/>
                  </a:lnTo>
                  <a:lnTo>
                    <a:pt x="40" y="36"/>
                  </a:lnTo>
                  <a:lnTo>
                    <a:pt x="34" y="38"/>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83" name="Freeform 440"/>
            <p:cNvSpPr/>
            <p:nvPr/>
          </p:nvSpPr>
          <p:spPr bwMode="gray">
            <a:xfrm>
              <a:off x="1575717" y="3866011"/>
              <a:ext cx="40731" cy="114709"/>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62">
                  <a:moveTo>
                    <a:pt x="22" y="0"/>
                  </a:moveTo>
                  <a:lnTo>
                    <a:pt x="16" y="2"/>
                  </a:lnTo>
                  <a:lnTo>
                    <a:pt x="16" y="2"/>
                  </a:lnTo>
                  <a:lnTo>
                    <a:pt x="16" y="6"/>
                  </a:lnTo>
                  <a:lnTo>
                    <a:pt x="16" y="8"/>
                  </a:lnTo>
                  <a:lnTo>
                    <a:pt x="14" y="12"/>
                  </a:lnTo>
                  <a:lnTo>
                    <a:pt x="14" y="14"/>
                  </a:lnTo>
                  <a:lnTo>
                    <a:pt x="14" y="14"/>
                  </a:lnTo>
                  <a:lnTo>
                    <a:pt x="14" y="16"/>
                  </a:lnTo>
                  <a:lnTo>
                    <a:pt x="12" y="20"/>
                  </a:lnTo>
                  <a:lnTo>
                    <a:pt x="8" y="24"/>
                  </a:lnTo>
                  <a:lnTo>
                    <a:pt x="0" y="30"/>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84" name="Freeform 441"/>
            <p:cNvSpPr/>
            <p:nvPr/>
          </p:nvSpPr>
          <p:spPr bwMode="gray">
            <a:xfrm>
              <a:off x="1616447" y="3740201"/>
              <a:ext cx="148112" cy="140611"/>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76">
                  <a:moveTo>
                    <a:pt x="72" y="2"/>
                  </a:moveTo>
                  <a:lnTo>
                    <a:pt x="70" y="4"/>
                  </a:lnTo>
                  <a:lnTo>
                    <a:pt x="66" y="6"/>
                  </a:lnTo>
                  <a:lnTo>
                    <a:pt x="64" y="6"/>
                  </a:lnTo>
                  <a:lnTo>
                    <a:pt x="62" y="6"/>
                  </a:lnTo>
                  <a:lnTo>
                    <a:pt x="60" y="6"/>
                  </a:lnTo>
                  <a:lnTo>
                    <a:pt x="58" y="8"/>
                  </a:lnTo>
                  <a:lnTo>
                    <a:pt x="56" y="10"/>
                  </a:lnTo>
                  <a:lnTo>
                    <a:pt x="54" y="12"/>
                  </a:lnTo>
                  <a:lnTo>
                    <a:pt x="54" y="12"/>
                  </a:lnTo>
                  <a:lnTo>
                    <a:pt x="50" y="14"/>
                  </a:lnTo>
                  <a:lnTo>
                    <a:pt x="44" y="16"/>
                  </a:lnTo>
                  <a:lnTo>
                    <a:pt x="38" y="16"/>
                  </a:lnTo>
                  <a:lnTo>
                    <a:pt x="32" y="16"/>
                  </a:lnTo>
                  <a:lnTo>
                    <a:pt x="28" y="16"/>
                  </a:lnTo>
                  <a:lnTo>
                    <a:pt x="24" y="14"/>
                  </a:lnTo>
                  <a:lnTo>
                    <a:pt x="24" y="14"/>
                  </a:lnTo>
                  <a:lnTo>
                    <a:pt x="20" y="12"/>
                  </a:lnTo>
                  <a:lnTo>
                    <a:pt x="18" y="12"/>
                  </a:lnTo>
                  <a:lnTo>
                    <a:pt x="16" y="14"/>
                  </a:lnTo>
                  <a:lnTo>
                    <a:pt x="16" y="16"/>
                  </a:lnTo>
                  <a:lnTo>
                    <a:pt x="16" y="16"/>
                  </a:lnTo>
                  <a:lnTo>
                    <a:pt x="12" y="20"/>
                  </a:lnTo>
                  <a:lnTo>
                    <a:pt x="10" y="24"/>
                  </a:lnTo>
                  <a:lnTo>
                    <a:pt x="8" y="24"/>
                  </a:lnTo>
                  <a:lnTo>
                    <a:pt x="8" y="24"/>
                  </a:lnTo>
                  <a:lnTo>
                    <a:pt x="6" y="24"/>
                  </a:lnTo>
                  <a:lnTo>
                    <a:pt x="6" y="24"/>
                  </a:lnTo>
                  <a:lnTo>
                    <a:pt x="4" y="22"/>
                  </a:lnTo>
                  <a:lnTo>
                    <a:pt x="4" y="24"/>
                  </a:lnTo>
                  <a:lnTo>
                    <a:pt x="6" y="26"/>
                  </a:lnTo>
                  <a:lnTo>
                    <a:pt x="6" y="26"/>
                  </a:lnTo>
                  <a:lnTo>
                    <a:pt x="6" y="28"/>
                  </a:lnTo>
                  <a:lnTo>
                    <a:pt x="6" y="30"/>
                  </a:lnTo>
                  <a:lnTo>
                    <a:pt x="6" y="32"/>
                  </a:lnTo>
                  <a:lnTo>
                    <a:pt x="4" y="34"/>
                  </a:lnTo>
                  <a:lnTo>
                    <a:pt x="4" y="36"/>
                  </a:lnTo>
                  <a:lnTo>
                    <a:pt x="4" y="36"/>
                  </a:lnTo>
                  <a:lnTo>
                    <a:pt x="4" y="38"/>
                  </a:lnTo>
                  <a:lnTo>
                    <a:pt x="2" y="42"/>
                  </a:lnTo>
                  <a:lnTo>
                    <a:pt x="4"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2"/>
                  </a:lnTo>
                  <a:lnTo>
                    <a:pt x="4" y="62"/>
                  </a:lnTo>
                  <a:lnTo>
                    <a:pt x="4" y="64"/>
                  </a:lnTo>
                  <a:lnTo>
                    <a:pt x="2" y="66"/>
                  </a:lnTo>
                  <a:lnTo>
                    <a:pt x="0" y="68"/>
                  </a:lnTo>
                  <a:lnTo>
                    <a:pt x="0" y="68"/>
                  </a:lnTo>
                  <a:lnTo>
                    <a:pt x="2" y="70"/>
                  </a:lnTo>
                  <a:lnTo>
                    <a:pt x="4"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85" name="Freeform 442"/>
            <p:cNvSpPr/>
            <p:nvPr/>
          </p:nvSpPr>
          <p:spPr bwMode="gray">
            <a:xfrm>
              <a:off x="1808993" y="3655094"/>
              <a:ext cx="433227" cy="458837"/>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248">
                  <a:moveTo>
                    <a:pt x="14" y="42"/>
                  </a:moveTo>
                  <a:lnTo>
                    <a:pt x="16" y="42"/>
                  </a:lnTo>
                  <a:lnTo>
                    <a:pt x="18"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4" y="76"/>
                  </a:lnTo>
                  <a:lnTo>
                    <a:pt x="32" y="80"/>
                  </a:lnTo>
                  <a:lnTo>
                    <a:pt x="30" y="84"/>
                  </a:lnTo>
                  <a:lnTo>
                    <a:pt x="28" y="90"/>
                  </a:lnTo>
                  <a:lnTo>
                    <a:pt x="28" y="94"/>
                  </a:lnTo>
                  <a:lnTo>
                    <a:pt x="26" y="98"/>
                  </a:lnTo>
                  <a:lnTo>
                    <a:pt x="28" y="102"/>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6" y="54"/>
                  </a:lnTo>
                  <a:lnTo>
                    <a:pt x="126" y="54"/>
                  </a:lnTo>
                  <a:lnTo>
                    <a:pt x="124" y="56"/>
                  </a:lnTo>
                  <a:lnTo>
                    <a:pt x="122" y="56"/>
                  </a:lnTo>
                  <a:lnTo>
                    <a:pt x="118" y="58"/>
                  </a:lnTo>
                  <a:lnTo>
                    <a:pt x="112" y="58"/>
                  </a:lnTo>
                  <a:lnTo>
                    <a:pt x="102" y="58"/>
                  </a:lnTo>
                  <a:lnTo>
                    <a:pt x="102" y="58"/>
                  </a:lnTo>
                  <a:lnTo>
                    <a:pt x="100" y="60"/>
                  </a:lnTo>
                  <a:lnTo>
                    <a:pt x="98" y="60"/>
                  </a:lnTo>
                  <a:lnTo>
                    <a:pt x="96" y="58"/>
                  </a:lnTo>
                  <a:lnTo>
                    <a:pt x="90" y="56"/>
                  </a:lnTo>
                  <a:lnTo>
                    <a:pt x="82" y="50"/>
                  </a:lnTo>
                  <a:lnTo>
                    <a:pt x="76" y="40"/>
                  </a:lnTo>
                  <a:lnTo>
                    <a:pt x="72" y="26"/>
                  </a:lnTo>
                  <a:lnTo>
                    <a:pt x="62" y="12"/>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38"/>
                  </a:lnTo>
                  <a:lnTo>
                    <a:pt x="12" y="40"/>
                  </a:lnTo>
                  <a:lnTo>
                    <a:pt x="10" y="42"/>
                  </a:lnTo>
                  <a:lnTo>
                    <a:pt x="14" y="4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86" name="Freeform 443"/>
            <p:cNvSpPr/>
            <p:nvPr/>
          </p:nvSpPr>
          <p:spPr bwMode="gray">
            <a:xfrm>
              <a:off x="1038812" y="4809588"/>
              <a:ext cx="51839" cy="40703"/>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 y="10"/>
                  </a:moveTo>
                  <a:lnTo>
                    <a:pt x="4" y="22"/>
                  </a:lnTo>
                  <a:lnTo>
                    <a:pt x="28" y="4"/>
                  </a:lnTo>
                  <a:lnTo>
                    <a:pt x="26" y="2"/>
                  </a:lnTo>
                  <a:lnTo>
                    <a:pt x="26" y="2"/>
                  </a:lnTo>
                  <a:lnTo>
                    <a:pt x="24" y="0"/>
                  </a:lnTo>
                  <a:lnTo>
                    <a:pt x="22" y="0"/>
                  </a:lnTo>
                  <a:lnTo>
                    <a:pt x="20" y="0"/>
                  </a:lnTo>
                  <a:lnTo>
                    <a:pt x="14" y="2"/>
                  </a:lnTo>
                  <a:lnTo>
                    <a:pt x="0" y="8"/>
                  </a:lnTo>
                  <a:lnTo>
                    <a:pt x="2" y="1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87" name="Freeform 444"/>
            <p:cNvSpPr/>
            <p:nvPr/>
          </p:nvSpPr>
          <p:spPr bwMode="gray">
            <a:xfrm>
              <a:off x="564854" y="3743901"/>
              <a:ext cx="481363" cy="455137"/>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18" y="60"/>
                  </a:lnTo>
                  <a:lnTo>
                    <a:pt x="220" y="62"/>
                  </a:lnTo>
                  <a:lnTo>
                    <a:pt x="220" y="64"/>
                  </a:lnTo>
                  <a:lnTo>
                    <a:pt x="222" y="74"/>
                  </a:lnTo>
                  <a:lnTo>
                    <a:pt x="224" y="88"/>
                  </a:lnTo>
                  <a:lnTo>
                    <a:pt x="228" y="102"/>
                  </a:lnTo>
                  <a:lnTo>
                    <a:pt x="234" y="110"/>
                  </a:lnTo>
                  <a:lnTo>
                    <a:pt x="234" y="110"/>
                  </a:lnTo>
                  <a:lnTo>
                    <a:pt x="234" y="110"/>
                  </a:lnTo>
                  <a:lnTo>
                    <a:pt x="234" y="112"/>
                  </a:lnTo>
                  <a:lnTo>
                    <a:pt x="234" y="116"/>
                  </a:lnTo>
                  <a:lnTo>
                    <a:pt x="234" y="120"/>
                  </a:lnTo>
                  <a:lnTo>
                    <a:pt x="236" y="126"/>
                  </a:lnTo>
                  <a:lnTo>
                    <a:pt x="236" y="130"/>
                  </a:lnTo>
                  <a:lnTo>
                    <a:pt x="238" y="134"/>
                  </a:lnTo>
                  <a:lnTo>
                    <a:pt x="238" y="138"/>
                  </a:lnTo>
                  <a:lnTo>
                    <a:pt x="238" y="138"/>
                  </a:lnTo>
                  <a:lnTo>
                    <a:pt x="238" y="140"/>
                  </a:lnTo>
                  <a:lnTo>
                    <a:pt x="240" y="142"/>
                  </a:lnTo>
                  <a:lnTo>
                    <a:pt x="244" y="144"/>
                  </a:lnTo>
                  <a:lnTo>
                    <a:pt x="244" y="146"/>
                  </a:lnTo>
                  <a:lnTo>
                    <a:pt x="244" y="150"/>
                  </a:lnTo>
                  <a:lnTo>
                    <a:pt x="244" y="154"/>
                  </a:lnTo>
                  <a:lnTo>
                    <a:pt x="246" y="158"/>
                  </a:lnTo>
                  <a:lnTo>
                    <a:pt x="242" y="166"/>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88" name="Freeform 445"/>
            <p:cNvSpPr/>
            <p:nvPr/>
          </p:nvSpPr>
          <p:spPr bwMode="gray">
            <a:xfrm>
              <a:off x="364903" y="3999222"/>
              <a:ext cx="207356" cy="181315"/>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8"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4"/>
                  </a:lnTo>
                  <a:lnTo>
                    <a:pt x="80" y="56"/>
                  </a:lnTo>
                  <a:lnTo>
                    <a:pt x="80" y="56"/>
                  </a:lnTo>
                  <a:lnTo>
                    <a:pt x="80" y="58"/>
                  </a:lnTo>
                  <a:lnTo>
                    <a:pt x="78" y="60"/>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89" name="Freeform 446"/>
            <p:cNvSpPr/>
            <p:nvPr/>
          </p:nvSpPr>
          <p:spPr bwMode="gray">
            <a:xfrm>
              <a:off x="353795" y="4010323"/>
              <a:ext cx="292521" cy="336727"/>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4" y="54"/>
                  </a:lnTo>
                  <a:lnTo>
                    <a:pt x="86" y="52"/>
                  </a:lnTo>
                  <a:lnTo>
                    <a:pt x="86" y="50"/>
                  </a:lnTo>
                  <a:lnTo>
                    <a:pt x="86" y="50"/>
                  </a:lnTo>
                  <a:lnTo>
                    <a:pt x="86" y="48"/>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94" y="14"/>
                  </a:lnTo>
                  <a:lnTo>
                    <a:pt x="94" y="14"/>
                  </a:lnTo>
                  <a:lnTo>
                    <a:pt x="118" y="14"/>
                  </a:lnTo>
                  <a:lnTo>
                    <a:pt x="118" y="4"/>
                  </a:lnTo>
                  <a:lnTo>
                    <a:pt x="118" y="0"/>
                  </a:lnTo>
                  <a:lnTo>
                    <a:pt x="158" y="28"/>
                  </a:lnTo>
                  <a:lnTo>
                    <a:pt x="138" y="28"/>
                  </a:lnTo>
                  <a:lnTo>
                    <a:pt x="138" y="28"/>
                  </a:lnTo>
                  <a:lnTo>
                    <a:pt x="138" y="28"/>
                  </a:lnTo>
                  <a:lnTo>
                    <a:pt x="136" y="28"/>
                  </a:lnTo>
                  <a:lnTo>
                    <a:pt x="136" y="30"/>
                  </a:lnTo>
                  <a:lnTo>
                    <a:pt x="136" y="32"/>
                  </a:lnTo>
                  <a:lnTo>
                    <a:pt x="142" y="142"/>
                  </a:lnTo>
                  <a:lnTo>
                    <a:pt x="142" y="142"/>
                  </a:lnTo>
                  <a:lnTo>
                    <a:pt x="144" y="146"/>
                  </a:lnTo>
                  <a:lnTo>
                    <a:pt x="144" y="148"/>
                  </a:lnTo>
                  <a:lnTo>
                    <a:pt x="146" y="152"/>
                  </a:lnTo>
                  <a:lnTo>
                    <a:pt x="146" y="156"/>
                  </a:lnTo>
                  <a:lnTo>
                    <a:pt x="140" y="164"/>
                  </a:lnTo>
                  <a:lnTo>
                    <a:pt x="88" y="158"/>
                  </a:lnTo>
                  <a:lnTo>
                    <a:pt x="88" y="158"/>
                  </a:lnTo>
                  <a:lnTo>
                    <a:pt x="86" y="160"/>
                  </a:lnTo>
                  <a:lnTo>
                    <a:pt x="84" y="162"/>
                  </a:lnTo>
                  <a:lnTo>
                    <a:pt x="82" y="162"/>
                  </a:lnTo>
                  <a:lnTo>
                    <a:pt x="82" y="162"/>
                  </a:lnTo>
                  <a:lnTo>
                    <a:pt x="80" y="160"/>
                  </a:lnTo>
                  <a:lnTo>
                    <a:pt x="80" y="160"/>
                  </a:lnTo>
                  <a:lnTo>
                    <a:pt x="78" y="160"/>
                  </a:lnTo>
                  <a:lnTo>
                    <a:pt x="76" y="162"/>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90" name="Freeform 447"/>
            <p:cNvSpPr/>
            <p:nvPr/>
          </p:nvSpPr>
          <p:spPr bwMode="gray">
            <a:xfrm>
              <a:off x="379715" y="4376653"/>
              <a:ext cx="74056" cy="51804"/>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28">
                  <a:moveTo>
                    <a:pt x="24" y="0"/>
                  </a:moveTo>
                  <a:lnTo>
                    <a:pt x="24" y="0"/>
                  </a:lnTo>
                  <a:lnTo>
                    <a:pt x="22" y="0"/>
                  </a:lnTo>
                  <a:lnTo>
                    <a:pt x="20" y="0"/>
                  </a:lnTo>
                  <a:lnTo>
                    <a:pt x="18" y="2"/>
                  </a:lnTo>
                  <a:lnTo>
                    <a:pt x="14" y="2"/>
                  </a:lnTo>
                  <a:lnTo>
                    <a:pt x="8" y="4"/>
                  </a:lnTo>
                  <a:lnTo>
                    <a:pt x="0" y="8"/>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91" name="Freeform 448"/>
            <p:cNvSpPr/>
            <p:nvPr/>
          </p:nvSpPr>
          <p:spPr bwMode="gray">
            <a:xfrm>
              <a:off x="353795" y="4298946"/>
              <a:ext cx="122192" cy="92507"/>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50">
                  <a:moveTo>
                    <a:pt x="2" y="30"/>
                  </a:moveTo>
                  <a:lnTo>
                    <a:pt x="2" y="22"/>
                  </a:lnTo>
                  <a:lnTo>
                    <a:pt x="0" y="16"/>
                  </a:lnTo>
                  <a:lnTo>
                    <a:pt x="0" y="10"/>
                  </a:lnTo>
                  <a:lnTo>
                    <a:pt x="0" y="6"/>
                  </a:lnTo>
                  <a:lnTo>
                    <a:pt x="2" y="6"/>
                  </a:lnTo>
                  <a:lnTo>
                    <a:pt x="2" y="6"/>
                  </a:lnTo>
                  <a:lnTo>
                    <a:pt x="2" y="6"/>
                  </a:lnTo>
                  <a:lnTo>
                    <a:pt x="20" y="0"/>
                  </a:lnTo>
                  <a:lnTo>
                    <a:pt x="26" y="0"/>
                  </a:lnTo>
                  <a:lnTo>
                    <a:pt x="32" y="2"/>
                  </a:lnTo>
                  <a:lnTo>
                    <a:pt x="38" y="4"/>
                  </a:lnTo>
                  <a:lnTo>
                    <a:pt x="40" y="8"/>
                  </a:lnTo>
                  <a:lnTo>
                    <a:pt x="42" y="10"/>
                  </a:lnTo>
                  <a:lnTo>
                    <a:pt x="44" y="10"/>
                  </a:lnTo>
                  <a:lnTo>
                    <a:pt x="46" y="14"/>
                  </a:lnTo>
                  <a:lnTo>
                    <a:pt x="48" y="18"/>
                  </a:lnTo>
                  <a:lnTo>
                    <a:pt x="50" y="20"/>
                  </a:lnTo>
                  <a:lnTo>
                    <a:pt x="50" y="20"/>
                  </a:lnTo>
                  <a:lnTo>
                    <a:pt x="50" y="20"/>
                  </a:lnTo>
                  <a:lnTo>
                    <a:pt x="56" y="22"/>
                  </a:lnTo>
                  <a:lnTo>
                    <a:pt x="60" y="24"/>
                  </a:lnTo>
                  <a:lnTo>
                    <a:pt x="62" y="26"/>
                  </a:lnTo>
                  <a:lnTo>
                    <a:pt x="64" y="26"/>
                  </a:lnTo>
                  <a:lnTo>
                    <a:pt x="64" y="26"/>
                  </a:lnTo>
                  <a:lnTo>
                    <a:pt x="64" y="30"/>
                  </a:lnTo>
                  <a:lnTo>
                    <a:pt x="64" y="32"/>
                  </a:lnTo>
                  <a:lnTo>
                    <a:pt x="64" y="36"/>
                  </a:lnTo>
                  <a:lnTo>
                    <a:pt x="66" y="42"/>
                  </a:lnTo>
                  <a:lnTo>
                    <a:pt x="66" y="44"/>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92" name="Freeform 449"/>
            <p:cNvSpPr/>
            <p:nvPr/>
          </p:nvSpPr>
          <p:spPr bwMode="gray">
            <a:xfrm>
              <a:off x="361201" y="4335949"/>
              <a:ext cx="77759" cy="18501"/>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lnTo>
                    <a:pt x="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93" name="Freeform 450"/>
            <p:cNvSpPr/>
            <p:nvPr/>
          </p:nvSpPr>
          <p:spPr bwMode="gray">
            <a:xfrm>
              <a:off x="501907" y="4491362"/>
              <a:ext cx="155517" cy="103608"/>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56">
                  <a:moveTo>
                    <a:pt x="24" y="44"/>
                  </a:moveTo>
                  <a:lnTo>
                    <a:pt x="22" y="38"/>
                  </a:lnTo>
                  <a:lnTo>
                    <a:pt x="0" y="20"/>
                  </a:lnTo>
                  <a:lnTo>
                    <a:pt x="0" y="20"/>
                  </a:lnTo>
                  <a:lnTo>
                    <a:pt x="4" y="18"/>
                  </a:lnTo>
                  <a:lnTo>
                    <a:pt x="6" y="16"/>
                  </a:lnTo>
                  <a:lnTo>
                    <a:pt x="12" y="12"/>
                  </a:lnTo>
                  <a:lnTo>
                    <a:pt x="14" y="8"/>
                  </a:lnTo>
                  <a:lnTo>
                    <a:pt x="16" y="0"/>
                  </a:lnTo>
                  <a:lnTo>
                    <a:pt x="28"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8" y="56"/>
                  </a:lnTo>
                  <a:lnTo>
                    <a:pt x="46" y="56"/>
                  </a:lnTo>
                  <a:lnTo>
                    <a:pt x="44" y="56"/>
                  </a:lnTo>
                  <a:lnTo>
                    <a:pt x="38" y="54"/>
                  </a:lnTo>
                  <a:lnTo>
                    <a:pt x="32" y="52"/>
                  </a:lnTo>
                  <a:lnTo>
                    <a:pt x="32" y="52"/>
                  </a:lnTo>
                  <a:lnTo>
                    <a:pt x="28" y="50"/>
                  </a:lnTo>
                  <a:lnTo>
                    <a:pt x="26" y="48"/>
                  </a:lnTo>
                  <a:lnTo>
                    <a:pt x="24" y="4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94" name="Freeform 451"/>
            <p:cNvSpPr/>
            <p:nvPr/>
          </p:nvSpPr>
          <p:spPr bwMode="gray">
            <a:xfrm>
              <a:off x="468582" y="4446958"/>
              <a:ext cx="66650" cy="81407"/>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30" y="34"/>
                  </a:lnTo>
                  <a:lnTo>
                    <a:pt x="28" y="38"/>
                  </a:lnTo>
                  <a:lnTo>
                    <a:pt x="24" y="40"/>
                  </a:lnTo>
                  <a:lnTo>
                    <a:pt x="20" y="44"/>
                  </a:lnTo>
                  <a:lnTo>
                    <a:pt x="18" y="44"/>
                  </a:lnTo>
                  <a:lnTo>
                    <a:pt x="16" y="44"/>
                  </a:lnTo>
                  <a:lnTo>
                    <a:pt x="14" y="42"/>
                  </a:lnTo>
                  <a:lnTo>
                    <a:pt x="10" y="40"/>
                  </a:lnTo>
                  <a:lnTo>
                    <a:pt x="8" y="38"/>
                  </a:lnTo>
                  <a:lnTo>
                    <a:pt x="0" y="1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95" name="Freeform 452"/>
            <p:cNvSpPr/>
            <p:nvPr/>
          </p:nvSpPr>
          <p:spPr bwMode="gray">
            <a:xfrm>
              <a:off x="409337" y="4380353"/>
              <a:ext cx="185140" cy="12951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70">
                  <a:moveTo>
                    <a:pt x="18" y="40"/>
                  </a:moveTo>
                  <a:lnTo>
                    <a:pt x="0" y="26"/>
                  </a:lnTo>
                  <a:lnTo>
                    <a:pt x="18" y="20"/>
                  </a:lnTo>
                  <a:lnTo>
                    <a:pt x="18" y="20"/>
                  </a:lnTo>
                  <a:lnTo>
                    <a:pt x="20" y="18"/>
                  </a:lnTo>
                  <a:lnTo>
                    <a:pt x="22" y="16"/>
                  </a:lnTo>
                  <a:lnTo>
                    <a:pt x="24" y="12"/>
                  </a:lnTo>
                  <a:lnTo>
                    <a:pt x="24" y="8"/>
                  </a:lnTo>
                  <a:lnTo>
                    <a:pt x="22" y="4"/>
                  </a:lnTo>
                  <a:lnTo>
                    <a:pt x="22" y="0"/>
                  </a:lnTo>
                  <a:lnTo>
                    <a:pt x="22" y="0"/>
                  </a:lnTo>
                  <a:lnTo>
                    <a:pt x="24" y="0"/>
                  </a:lnTo>
                  <a:lnTo>
                    <a:pt x="26" y="0"/>
                  </a:lnTo>
                  <a:lnTo>
                    <a:pt x="30" y="0"/>
                  </a:lnTo>
                  <a:lnTo>
                    <a:pt x="34" y="0"/>
                  </a:lnTo>
                  <a:lnTo>
                    <a:pt x="36" y="2"/>
                  </a:lnTo>
                  <a:lnTo>
                    <a:pt x="36" y="2"/>
                  </a:lnTo>
                  <a:lnTo>
                    <a:pt x="38" y="4"/>
                  </a:lnTo>
                  <a:lnTo>
                    <a:pt x="38" y="6"/>
                  </a:lnTo>
                  <a:lnTo>
                    <a:pt x="40" y="6"/>
                  </a:lnTo>
                  <a:lnTo>
                    <a:pt x="44" y="6"/>
                  </a:lnTo>
                  <a:lnTo>
                    <a:pt x="44" y="6"/>
                  </a:lnTo>
                  <a:lnTo>
                    <a:pt x="46" y="8"/>
                  </a:lnTo>
                  <a:lnTo>
                    <a:pt x="52" y="10"/>
                  </a:lnTo>
                  <a:lnTo>
                    <a:pt x="58" y="10"/>
                  </a:lnTo>
                  <a:lnTo>
                    <a:pt x="62" y="10"/>
                  </a:lnTo>
                  <a:lnTo>
                    <a:pt x="64" y="8"/>
                  </a:lnTo>
                  <a:lnTo>
                    <a:pt x="64" y="8"/>
                  </a:lnTo>
                  <a:lnTo>
                    <a:pt x="66" y="6"/>
                  </a:lnTo>
                  <a:lnTo>
                    <a:pt x="64" y="6"/>
                  </a:lnTo>
                  <a:lnTo>
                    <a:pt x="64" y="4"/>
                  </a:lnTo>
                  <a:lnTo>
                    <a:pt x="66"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8" y="60"/>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50" y="36"/>
                  </a:lnTo>
                  <a:lnTo>
                    <a:pt x="48" y="36"/>
                  </a:lnTo>
                  <a:lnTo>
                    <a:pt x="44" y="38"/>
                  </a:lnTo>
                  <a:lnTo>
                    <a:pt x="40" y="40"/>
                  </a:lnTo>
                  <a:lnTo>
                    <a:pt x="36" y="42"/>
                  </a:lnTo>
                  <a:lnTo>
                    <a:pt x="32" y="46"/>
                  </a:lnTo>
                  <a:lnTo>
                    <a:pt x="32" y="52"/>
                  </a:lnTo>
                  <a:lnTo>
                    <a:pt x="18" y="4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96" name="Freeform 453"/>
            <p:cNvSpPr/>
            <p:nvPr/>
          </p:nvSpPr>
          <p:spPr bwMode="gray">
            <a:xfrm>
              <a:off x="572260" y="4417356"/>
              <a:ext cx="155517" cy="162813"/>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8">
                  <a:moveTo>
                    <a:pt x="42" y="86"/>
                  </a:moveTo>
                  <a:lnTo>
                    <a:pt x="42" y="84"/>
                  </a:lnTo>
                  <a:lnTo>
                    <a:pt x="44" y="82"/>
                  </a:lnTo>
                  <a:lnTo>
                    <a:pt x="44" y="78"/>
                  </a:lnTo>
                  <a:lnTo>
                    <a:pt x="46" y="74"/>
                  </a:lnTo>
                  <a:lnTo>
                    <a:pt x="44" y="68"/>
                  </a:lnTo>
                  <a:lnTo>
                    <a:pt x="44" y="68"/>
                  </a:lnTo>
                  <a:lnTo>
                    <a:pt x="42" y="66"/>
                  </a:lnTo>
                  <a:lnTo>
                    <a:pt x="40" y="64"/>
                  </a:lnTo>
                  <a:lnTo>
                    <a:pt x="36" y="64"/>
                  </a:lnTo>
                  <a:lnTo>
                    <a:pt x="32" y="64"/>
                  </a:lnTo>
                  <a:lnTo>
                    <a:pt x="32" y="64"/>
                  </a:lnTo>
                  <a:lnTo>
                    <a:pt x="30" y="64"/>
                  </a:lnTo>
                  <a:lnTo>
                    <a:pt x="28" y="62"/>
                  </a:lnTo>
                  <a:lnTo>
                    <a:pt x="26" y="58"/>
                  </a:lnTo>
                  <a:lnTo>
                    <a:pt x="26" y="54"/>
                  </a:lnTo>
                  <a:lnTo>
                    <a:pt x="26" y="50"/>
                  </a:lnTo>
                  <a:lnTo>
                    <a:pt x="26" y="48"/>
                  </a:lnTo>
                  <a:lnTo>
                    <a:pt x="24" y="46"/>
                  </a:lnTo>
                  <a:lnTo>
                    <a:pt x="24" y="46"/>
                  </a:lnTo>
                  <a:lnTo>
                    <a:pt x="22" y="44"/>
                  </a:lnTo>
                  <a:lnTo>
                    <a:pt x="18" y="42"/>
                  </a:lnTo>
                  <a:lnTo>
                    <a:pt x="14" y="44"/>
                  </a:lnTo>
                  <a:lnTo>
                    <a:pt x="10" y="48"/>
                  </a:lnTo>
                  <a:lnTo>
                    <a:pt x="10" y="46"/>
                  </a:lnTo>
                  <a:lnTo>
                    <a:pt x="10" y="44"/>
                  </a:lnTo>
                  <a:lnTo>
                    <a:pt x="10" y="40"/>
                  </a:lnTo>
                  <a:lnTo>
                    <a:pt x="10" y="36"/>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97" name="Freeform 454"/>
            <p:cNvSpPr/>
            <p:nvPr/>
          </p:nvSpPr>
          <p:spPr bwMode="gray">
            <a:xfrm>
              <a:off x="642613" y="4350751"/>
              <a:ext cx="137003" cy="70306"/>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38">
                  <a:moveTo>
                    <a:pt x="28" y="8"/>
                  </a:moveTo>
                  <a:lnTo>
                    <a:pt x="28" y="8"/>
                  </a:lnTo>
                  <a:lnTo>
                    <a:pt x="24" y="8"/>
                  </a:lnTo>
                  <a:lnTo>
                    <a:pt x="20" y="8"/>
                  </a:lnTo>
                  <a:lnTo>
                    <a:pt x="16" y="10"/>
                  </a:lnTo>
                  <a:lnTo>
                    <a:pt x="12" y="12"/>
                  </a:lnTo>
                  <a:lnTo>
                    <a:pt x="8" y="16"/>
                  </a:lnTo>
                  <a:lnTo>
                    <a:pt x="4" y="22"/>
                  </a:lnTo>
                  <a:lnTo>
                    <a:pt x="0" y="38"/>
                  </a:lnTo>
                  <a:lnTo>
                    <a:pt x="0" y="38"/>
                  </a:lnTo>
                  <a:lnTo>
                    <a:pt x="2" y="38"/>
                  </a:lnTo>
                  <a:lnTo>
                    <a:pt x="6" y="36"/>
                  </a:lnTo>
                  <a:lnTo>
                    <a:pt x="10" y="36"/>
                  </a:lnTo>
                  <a:lnTo>
                    <a:pt x="16" y="38"/>
                  </a:lnTo>
                  <a:lnTo>
                    <a:pt x="16" y="38"/>
                  </a:lnTo>
                  <a:lnTo>
                    <a:pt x="18" y="38"/>
                  </a:lnTo>
                  <a:lnTo>
                    <a:pt x="22" y="38"/>
                  </a:lnTo>
                  <a:lnTo>
                    <a:pt x="28" y="36"/>
                  </a:lnTo>
                  <a:lnTo>
                    <a:pt x="28" y="36"/>
                  </a:lnTo>
                  <a:lnTo>
                    <a:pt x="30" y="36"/>
                  </a:lnTo>
                  <a:lnTo>
                    <a:pt x="32" y="36"/>
                  </a:lnTo>
                  <a:lnTo>
                    <a:pt x="36"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20"/>
                  </a:lnTo>
                  <a:lnTo>
                    <a:pt x="74" y="18"/>
                  </a:lnTo>
                  <a:lnTo>
                    <a:pt x="72" y="16"/>
                  </a:lnTo>
                  <a:lnTo>
                    <a:pt x="70" y="16"/>
                  </a:lnTo>
                  <a:lnTo>
                    <a:pt x="66" y="14"/>
                  </a:lnTo>
                  <a:lnTo>
                    <a:pt x="64" y="12"/>
                  </a:lnTo>
                  <a:lnTo>
                    <a:pt x="62" y="8"/>
                  </a:lnTo>
                  <a:lnTo>
                    <a:pt x="60" y="4"/>
                  </a:lnTo>
                  <a:lnTo>
                    <a:pt x="60" y="2"/>
                  </a:lnTo>
                  <a:lnTo>
                    <a:pt x="58" y="0"/>
                  </a:lnTo>
                  <a:lnTo>
                    <a:pt x="58" y="0"/>
                  </a:lnTo>
                  <a:lnTo>
                    <a:pt x="56" y="0"/>
                  </a:lnTo>
                  <a:lnTo>
                    <a:pt x="54" y="2"/>
                  </a:lnTo>
                  <a:lnTo>
                    <a:pt x="50" y="2"/>
                  </a:lnTo>
                  <a:lnTo>
                    <a:pt x="46" y="4"/>
                  </a:lnTo>
                  <a:lnTo>
                    <a:pt x="40" y="6"/>
                  </a:lnTo>
                  <a:lnTo>
                    <a:pt x="36" y="8"/>
                  </a:lnTo>
                  <a:lnTo>
                    <a:pt x="28" y="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98" name="Freeform 455"/>
            <p:cNvSpPr/>
            <p:nvPr/>
          </p:nvSpPr>
          <p:spPr bwMode="gray">
            <a:xfrm>
              <a:off x="709263" y="4387754"/>
              <a:ext cx="59245" cy="19611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499" name="Freeform 456"/>
            <p:cNvSpPr/>
            <p:nvPr/>
          </p:nvSpPr>
          <p:spPr bwMode="gray">
            <a:xfrm>
              <a:off x="746291" y="4387754"/>
              <a:ext cx="48136" cy="19611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00" name="Freeform 457"/>
            <p:cNvSpPr/>
            <p:nvPr/>
          </p:nvSpPr>
          <p:spPr bwMode="gray">
            <a:xfrm>
              <a:off x="768508" y="4376653"/>
              <a:ext cx="77759" cy="188715"/>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01" name="Freeform 458"/>
            <p:cNvSpPr/>
            <p:nvPr/>
          </p:nvSpPr>
          <p:spPr bwMode="gray">
            <a:xfrm>
              <a:off x="475987" y="3777204"/>
              <a:ext cx="292521" cy="233119"/>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02" name="Freeform 459"/>
            <p:cNvSpPr/>
            <p:nvPr/>
          </p:nvSpPr>
          <p:spPr bwMode="gray">
            <a:xfrm>
              <a:off x="953647" y="3736501"/>
              <a:ext cx="96273" cy="207217"/>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0"/>
                  </a:lnTo>
                  <a:lnTo>
                    <a:pt x="0" y="42"/>
                  </a:lnTo>
                  <a:lnTo>
                    <a:pt x="0" y="46"/>
                  </a:lnTo>
                  <a:lnTo>
                    <a:pt x="0" y="48"/>
                  </a:lnTo>
                  <a:lnTo>
                    <a:pt x="2" y="50"/>
                  </a:lnTo>
                  <a:lnTo>
                    <a:pt x="2" y="52"/>
                  </a:lnTo>
                  <a:lnTo>
                    <a:pt x="2" y="54"/>
                  </a:lnTo>
                  <a:lnTo>
                    <a:pt x="2" y="56"/>
                  </a:lnTo>
                  <a:lnTo>
                    <a:pt x="2" y="58"/>
                  </a:lnTo>
                  <a:lnTo>
                    <a:pt x="4" y="62"/>
                  </a:lnTo>
                  <a:lnTo>
                    <a:pt x="6" y="64"/>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4" y="50"/>
                  </a:lnTo>
                  <a:lnTo>
                    <a:pt x="46" y="48"/>
                  </a:lnTo>
                  <a:lnTo>
                    <a:pt x="48" y="46"/>
                  </a:lnTo>
                  <a:lnTo>
                    <a:pt x="50" y="46"/>
                  </a:lnTo>
                  <a:lnTo>
                    <a:pt x="50" y="44"/>
                  </a:lnTo>
                  <a:lnTo>
                    <a:pt x="50" y="44"/>
                  </a:lnTo>
                  <a:lnTo>
                    <a:pt x="50" y="42"/>
                  </a:lnTo>
                  <a:lnTo>
                    <a:pt x="48" y="40"/>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2" y="2"/>
                  </a:lnTo>
                  <a:lnTo>
                    <a:pt x="30" y="0"/>
                  </a:lnTo>
                  <a:lnTo>
                    <a:pt x="26" y="0"/>
                  </a:lnTo>
                  <a:lnTo>
                    <a:pt x="22" y="2"/>
                  </a:lnTo>
                  <a:lnTo>
                    <a:pt x="18" y="4"/>
                  </a:lnTo>
                  <a:lnTo>
                    <a:pt x="16" y="4"/>
                  </a:lnTo>
                  <a:lnTo>
                    <a:pt x="14" y="6"/>
                  </a:lnTo>
                  <a:lnTo>
                    <a:pt x="12" y="8"/>
                  </a:lnTo>
                  <a:lnTo>
                    <a:pt x="10" y="1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03" name="Freeform 460"/>
            <p:cNvSpPr/>
            <p:nvPr/>
          </p:nvSpPr>
          <p:spPr bwMode="gray">
            <a:xfrm>
              <a:off x="994378" y="3851210"/>
              <a:ext cx="381388" cy="373730"/>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78" y="16"/>
                  </a:lnTo>
                  <a:lnTo>
                    <a:pt x="58" y="12"/>
                  </a:lnTo>
                  <a:lnTo>
                    <a:pt x="56" y="10"/>
                  </a:lnTo>
                  <a:lnTo>
                    <a:pt x="52" y="8"/>
                  </a:lnTo>
                  <a:lnTo>
                    <a:pt x="46" y="6"/>
                  </a:lnTo>
                  <a:lnTo>
                    <a:pt x="42" y="4"/>
                  </a:lnTo>
                  <a:lnTo>
                    <a:pt x="38" y="4"/>
                  </a:lnTo>
                  <a:lnTo>
                    <a:pt x="38" y="4"/>
                  </a:lnTo>
                  <a:lnTo>
                    <a:pt x="24" y="0"/>
                  </a:lnTo>
                  <a:lnTo>
                    <a:pt x="24" y="2"/>
                  </a:lnTo>
                  <a:lnTo>
                    <a:pt x="24" y="4"/>
                  </a:lnTo>
                  <a:lnTo>
                    <a:pt x="26" y="8"/>
                  </a:lnTo>
                  <a:lnTo>
                    <a:pt x="26" y="12"/>
                  </a:lnTo>
                  <a:lnTo>
                    <a:pt x="26" y="16"/>
                  </a:lnTo>
                  <a:lnTo>
                    <a:pt x="24" y="18"/>
                  </a:lnTo>
                  <a:lnTo>
                    <a:pt x="24" y="18"/>
                  </a:lnTo>
                  <a:lnTo>
                    <a:pt x="22" y="20"/>
                  </a:lnTo>
                  <a:lnTo>
                    <a:pt x="20" y="20"/>
                  </a:lnTo>
                  <a:lnTo>
                    <a:pt x="18" y="20"/>
                  </a:lnTo>
                  <a:lnTo>
                    <a:pt x="18" y="22"/>
                  </a:lnTo>
                  <a:lnTo>
                    <a:pt x="16" y="22"/>
                  </a:lnTo>
                  <a:lnTo>
                    <a:pt x="16" y="26"/>
                  </a:lnTo>
                  <a:lnTo>
                    <a:pt x="18" y="30"/>
                  </a:lnTo>
                  <a:lnTo>
                    <a:pt x="18" y="30"/>
                  </a:lnTo>
                  <a:lnTo>
                    <a:pt x="18" y="30"/>
                  </a:lnTo>
                  <a:lnTo>
                    <a:pt x="18" y="32"/>
                  </a:lnTo>
                  <a:lnTo>
                    <a:pt x="16" y="34"/>
                  </a:lnTo>
                  <a:lnTo>
                    <a:pt x="14" y="36"/>
                  </a:lnTo>
                  <a:lnTo>
                    <a:pt x="12" y="40"/>
                  </a:lnTo>
                  <a:lnTo>
                    <a:pt x="8" y="42"/>
                  </a:lnTo>
                  <a:lnTo>
                    <a:pt x="6" y="46"/>
                  </a:lnTo>
                  <a:lnTo>
                    <a:pt x="2" y="48"/>
                  </a:lnTo>
                  <a:lnTo>
                    <a:pt x="2" y="50"/>
                  </a:lnTo>
                  <a:lnTo>
                    <a:pt x="0" y="50"/>
                  </a:lnTo>
                  <a:lnTo>
                    <a:pt x="0" y="50"/>
                  </a:lnTo>
                  <a:lnTo>
                    <a:pt x="2" y="50"/>
                  </a:lnTo>
                  <a:lnTo>
                    <a:pt x="2" y="54"/>
                  </a:lnTo>
                  <a:lnTo>
                    <a:pt x="2" y="56"/>
                  </a:lnTo>
                  <a:lnTo>
                    <a:pt x="4" y="60"/>
                  </a:lnTo>
                  <a:lnTo>
                    <a:pt x="4" y="66"/>
                  </a:lnTo>
                  <a:lnTo>
                    <a:pt x="4" y="72"/>
                  </a:lnTo>
                  <a:lnTo>
                    <a:pt x="6" y="76"/>
                  </a:lnTo>
                  <a:lnTo>
                    <a:pt x="6" y="80"/>
                  </a:lnTo>
                  <a:lnTo>
                    <a:pt x="6" y="80"/>
                  </a:lnTo>
                  <a:lnTo>
                    <a:pt x="8" y="82"/>
                  </a:lnTo>
                  <a:lnTo>
                    <a:pt x="10" y="84"/>
                  </a:lnTo>
                  <a:lnTo>
                    <a:pt x="12" y="88"/>
                  </a:lnTo>
                  <a:lnTo>
                    <a:pt x="12" y="92"/>
                  </a:lnTo>
                  <a:lnTo>
                    <a:pt x="12" y="96"/>
                  </a:lnTo>
                  <a:lnTo>
                    <a:pt x="12" y="102"/>
                  </a:lnTo>
                  <a:lnTo>
                    <a:pt x="12" y="106"/>
                  </a:lnTo>
                  <a:lnTo>
                    <a:pt x="10" y="108"/>
                  </a:lnTo>
                  <a:lnTo>
                    <a:pt x="10" y="108"/>
                  </a:lnTo>
                  <a:lnTo>
                    <a:pt x="12" y="110"/>
                  </a:lnTo>
                  <a:lnTo>
                    <a:pt x="14" y="112"/>
                  </a:lnTo>
                  <a:lnTo>
                    <a:pt x="14" y="116"/>
                  </a:lnTo>
                  <a:lnTo>
                    <a:pt x="14" y="122"/>
                  </a:lnTo>
                  <a:lnTo>
                    <a:pt x="28" y="142"/>
                  </a:lnTo>
                  <a:lnTo>
                    <a:pt x="30" y="142"/>
                  </a:lnTo>
                  <a:lnTo>
                    <a:pt x="32" y="142"/>
                  </a:lnTo>
                  <a:lnTo>
                    <a:pt x="36" y="142"/>
                  </a:lnTo>
                  <a:lnTo>
                    <a:pt x="40" y="146"/>
                  </a:lnTo>
                  <a:lnTo>
                    <a:pt x="40" y="146"/>
                  </a:lnTo>
                  <a:lnTo>
                    <a:pt x="42" y="148"/>
                  </a:lnTo>
                  <a:lnTo>
                    <a:pt x="44" y="152"/>
                  </a:lnTo>
                  <a:lnTo>
                    <a:pt x="46" y="154"/>
                  </a:lnTo>
                  <a:lnTo>
                    <a:pt x="48" y="158"/>
                  </a:lnTo>
                  <a:lnTo>
                    <a:pt x="76" y="156"/>
                  </a:lnTo>
                  <a:lnTo>
                    <a:pt x="184" y="202"/>
                  </a:lnTo>
                  <a:lnTo>
                    <a:pt x="184" y="184"/>
                  </a:lnTo>
                  <a:lnTo>
                    <a:pt x="206" y="184"/>
                  </a:lnTo>
                  <a:lnTo>
                    <a:pt x="206" y="3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04" name="Freeform 461"/>
            <p:cNvSpPr/>
            <p:nvPr/>
          </p:nvSpPr>
          <p:spPr bwMode="gray">
            <a:xfrm>
              <a:off x="831455" y="4372952"/>
              <a:ext cx="270304" cy="222018"/>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62" y="16"/>
                  </a:lnTo>
                  <a:lnTo>
                    <a:pt x="58" y="14"/>
                  </a:lnTo>
                  <a:lnTo>
                    <a:pt x="54" y="10"/>
                  </a:lnTo>
                  <a:lnTo>
                    <a:pt x="50" y="10"/>
                  </a:lnTo>
                  <a:lnTo>
                    <a:pt x="46" y="8"/>
                  </a:lnTo>
                  <a:lnTo>
                    <a:pt x="42" y="8"/>
                  </a:lnTo>
                  <a:lnTo>
                    <a:pt x="40" y="6"/>
                  </a:lnTo>
                  <a:lnTo>
                    <a:pt x="40" y="6"/>
                  </a:lnTo>
                  <a:lnTo>
                    <a:pt x="40" y="6"/>
                  </a:lnTo>
                  <a:lnTo>
                    <a:pt x="38" y="6"/>
                  </a:lnTo>
                  <a:lnTo>
                    <a:pt x="34" y="6"/>
                  </a:lnTo>
                  <a:lnTo>
                    <a:pt x="30" y="6"/>
                  </a:lnTo>
                  <a:lnTo>
                    <a:pt x="22" y="6"/>
                  </a:lnTo>
                  <a:lnTo>
                    <a:pt x="16" y="8"/>
                  </a:lnTo>
                  <a:lnTo>
                    <a:pt x="10" y="12"/>
                  </a:lnTo>
                  <a:lnTo>
                    <a:pt x="6" y="14"/>
                  </a:lnTo>
                  <a:lnTo>
                    <a:pt x="4" y="18"/>
                  </a:lnTo>
                  <a:lnTo>
                    <a:pt x="2" y="20"/>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2" y="72"/>
                  </a:lnTo>
                  <a:lnTo>
                    <a:pt x="124" y="72"/>
                  </a:lnTo>
                  <a:lnTo>
                    <a:pt x="126" y="72"/>
                  </a:lnTo>
                  <a:lnTo>
                    <a:pt x="128" y="70"/>
                  </a:lnTo>
                  <a:lnTo>
                    <a:pt x="132" y="68"/>
                  </a:lnTo>
                  <a:lnTo>
                    <a:pt x="136" y="64"/>
                  </a:lnTo>
                  <a:lnTo>
                    <a:pt x="138" y="56"/>
                  </a:lnTo>
                  <a:lnTo>
                    <a:pt x="142" y="4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05" name="Freeform 462"/>
            <p:cNvSpPr/>
            <p:nvPr/>
          </p:nvSpPr>
          <p:spPr bwMode="gray">
            <a:xfrm>
              <a:off x="1053623" y="4113931"/>
              <a:ext cx="96273" cy="244220"/>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132">
                  <a:moveTo>
                    <a:pt x="28" y="132"/>
                  </a:moveTo>
                  <a:lnTo>
                    <a:pt x="30" y="118"/>
                  </a:ln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06" name="Freeform 463"/>
            <p:cNvSpPr/>
            <p:nvPr/>
          </p:nvSpPr>
          <p:spPr bwMode="gray">
            <a:xfrm>
              <a:off x="746291" y="4113931"/>
              <a:ext cx="403604" cy="299724"/>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38"/>
                  </a:lnTo>
                  <a:lnTo>
                    <a:pt x="8" y="140"/>
                  </a:lnTo>
                  <a:lnTo>
                    <a:pt x="10" y="142"/>
                  </a:lnTo>
                  <a:lnTo>
                    <a:pt x="14" y="144"/>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07" name="Freeform 464"/>
            <p:cNvSpPr/>
            <p:nvPr/>
          </p:nvSpPr>
          <p:spPr bwMode="gray">
            <a:xfrm>
              <a:off x="990675" y="4372952"/>
              <a:ext cx="162923" cy="273822"/>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8" y="46"/>
                  </a:lnTo>
                  <a:lnTo>
                    <a:pt x="76" y="42"/>
                  </a:lnTo>
                  <a:lnTo>
                    <a:pt x="74" y="40"/>
                  </a:lnTo>
                  <a:lnTo>
                    <a:pt x="72" y="34"/>
                  </a:lnTo>
                  <a:lnTo>
                    <a:pt x="72" y="30"/>
                  </a:lnTo>
                  <a:lnTo>
                    <a:pt x="72" y="24"/>
                  </a:lnTo>
                  <a:lnTo>
                    <a:pt x="72" y="20"/>
                  </a:lnTo>
                  <a:lnTo>
                    <a:pt x="72" y="20"/>
                  </a:lnTo>
                  <a:lnTo>
                    <a:pt x="72" y="16"/>
                  </a:lnTo>
                  <a:lnTo>
                    <a:pt x="72" y="12"/>
                  </a:lnTo>
                  <a:lnTo>
                    <a:pt x="72" y="8"/>
                  </a:lnTo>
                  <a:lnTo>
                    <a:pt x="70" y="4"/>
                  </a:lnTo>
                  <a:lnTo>
                    <a:pt x="66" y="2"/>
                  </a:lnTo>
                  <a:lnTo>
                    <a:pt x="6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08" name="Freeform 465"/>
            <p:cNvSpPr/>
            <p:nvPr/>
          </p:nvSpPr>
          <p:spPr bwMode="gray">
            <a:xfrm>
              <a:off x="1101759" y="4139833"/>
              <a:ext cx="233276" cy="39223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212">
                  <a:moveTo>
                    <a:pt x="18" y="0"/>
                  </a:moveTo>
                  <a:lnTo>
                    <a:pt x="126" y="46"/>
                  </a:lnTo>
                  <a:lnTo>
                    <a:pt x="124" y="90"/>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4"/>
                  </a:lnTo>
                  <a:lnTo>
                    <a:pt x="98" y="124"/>
                  </a:lnTo>
                  <a:lnTo>
                    <a:pt x="98" y="122"/>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8" y="176"/>
                  </a:lnTo>
                  <a:lnTo>
                    <a:pt x="104" y="178"/>
                  </a:lnTo>
                  <a:lnTo>
                    <a:pt x="100" y="178"/>
                  </a:lnTo>
                  <a:lnTo>
                    <a:pt x="96" y="180"/>
                  </a:lnTo>
                  <a:lnTo>
                    <a:pt x="92" y="182"/>
                  </a:lnTo>
                  <a:lnTo>
                    <a:pt x="88" y="186"/>
                  </a:lnTo>
                  <a:lnTo>
                    <a:pt x="86" y="190"/>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09" name="Freeform 466"/>
            <p:cNvSpPr/>
            <p:nvPr/>
          </p:nvSpPr>
          <p:spPr bwMode="gray">
            <a:xfrm>
              <a:off x="1283196" y="4150934"/>
              <a:ext cx="403604" cy="462537"/>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10" y="90"/>
                  </a:lnTo>
                  <a:lnTo>
                    <a:pt x="8" y="94"/>
                  </a:lnTo>
                  <a:lnTo>
                    <a:pt x="8" y="98"/>
                  </a:lnTo>
                  <a:lnTo>
                    <a:pt x="6" y="100"/>
                  </a:lnTo>
                  <a:lnTo>
                    <a:pt x="6" y="102"/>
                  </a:lnTo>
                  <a:lnTo>
                    <a:pt x="4" y="104"/>
                  </a:lnTo>
                  <a:lnTo>
                    <a:pt x="2" y="106"/>
                  </a:lnTo>
                  <a:lnTo>
                    <a:pt x="0" y="108"/>
                  </a:lnTo>
                  <a:lnTo>
                    <a:pt x="0" y="110"/>
                  </a:lnTo>
                  <a:lnTo>
                    <a:pt x="0" y="110"/>
                  </a:lnTo>
                  <a:lnTo>
                    <a:pt x="0" y="114"/>
                  </a:lnTo>
                  <a:lnTo>
                    <a:pt x="2" y="118"/>
                  </a:lnTo>
                  <a:lnTo>
                    <a:pt x="4" y="122"/>
                  </a:lnTo>
                  <a:lnTo>
                    <a:pt x="4" y="122"/>
                  </a:lnTo>
                  <a:lnTo>
                    <a:pt x="6" y="124"/>
                  </a:lnTo>
                  <a:lnTo>
                    <a:pt x="6" y="128"/>
                  </a:lnTo>
                  <a:lnTo>
                    <a:pt x="6" y="132"/>
                  </a:lnTo>
                  <a:lnTo>
                    <a:pt x="6" y="132"/>
                  </a:lnTo>
                  <a:lnTo>
                    <a:pt x="6" y="136"/>
                  </a:lnTo>
                  <a:lnTo>
                    <a:pt x="4" y="140"/>
                  </a:lnTo>
                  <a:lnTo>
                    <a:pt x="4" y="146"/>
                  </a:lnTo>
                  <a:lnTo>
                    <a:pt x="6" y="152"/>
                  </a:lnTo>
                  <a:lnTo>
                    <a:pt x="12" y="170"/>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200" y="22"/>
                  </a:lnTo>
                  <a:lnTo>
                    <a:pt x="198" y="18"/>
                  </a:lnTo>
                  <a:lnTo>
                    <a:pt x="196" y="12"/>
                  </a:lnTo>
                  <a:lnTo>
                    <a:pt x="192" y="8"/>
                  </a:lnTo>
                  <a:lnTo>
                    <a:pt x="188"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10" name="Freeform 467"/>
            <p:cNvSpPr/>
            <p:nvPr/>
          </p:nvSpPr>
          <p:spPr bwMode="gray">
            <a:xfrm>
              <a:off x="1105462" y="4465460"/>
              <a:ext cx="274007" cy="155413"/>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4" y="50"/>
                  </a:lnTo>
                  <a:lnTo>
                    <a:pt x="2" y="50"/>
                  </a:lnTo>
                  <a:lnTo>
                    <a:pt x="0" y="50"/>
                  </a:lnTo>
                  <a:lnTo>
                    <a:pt x="2" y="52"/>
                  </a:lnTo>
                  <a:lnTo>
                    <a:pt x="2" y="52"/>
                  </a:lnTo>
                  <a:lnTo>
                    <a:pt x="4" y="52"/>
                  </a:lnTo>
                  <a:lnTo>
                    <a:pt x="4" y="54"/>
                  </a:lnTo>
                  <a:lnTo>
                    <a:pt x="4" y="56"/>
                  </a:lnTo>
                  <a:lnTo>
                    <a:pt x="6" y="60"/>
                  </a:lnTo>
                  <a:lnTo>
                    <a:pt x="6" y="66"/>
                  </a:lnTo>
                  <a:lnTo>
                    <a:pt x="10" y="70"/>
                  </a:lnTo>
                  <a:lnTo>
                    <a:pt x="14" y="74"/>
                  </a:lnTo>
                  <a:lnTo>
                    <a:pt x="26" y="84"/>
                  </a:lnTo>
                  <a:lnTo>
                    <a:pt x="38" y="74"/>
                  </a:lnTo>
                  <a:lnTo>
                    <a:pt x="38" y="74"/>
                  </a:lnTo>
                  <a:lnTo>
                    <a:pt x="40" y="72"/>
                  </a:lnTo>
                  <a:lnTo>
                    <a:pt x="42" y="68"/>
                  </a:lnTo>
                  <a:lnTo>
                    <a:pt x="44" y="66"/>
                  </a:lnTo>
                  <a:lnTo>
                    <a:pt x="48" y="62"/>
                  </a:lnTo>
                  <a:lnTo>
                    <a:pt x="52" y="60"/>
                  </a:lnTo>
                  <a:lnTo>
                    <a:pt x="58" y="60"/>
                  </a:lnTo>
                  <a:lnTo>
                    <a:pt x="58" y="60"/>
                  </a:lnTo>
                  <a:lnTo>
                    <a:pt x="60" y="62"/>
                  </a:lnTo>
                  <a:lnTo>
                    <a:pt x="60" y="66"/>
                  </a:lnTo>
                  <a:lnTo>
                    <a:pt x="62" y="68"/>
                  </a:lnTo>
                  <a:lnTo>
                    <a:pt x="64" y="70"/>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11" name="Freeform 468"/>
            <p:cNvSpPr/>
            <p:nvPr/>
          </p:nvSpPr>
          <p:spPr bwMode="gray">
            <a:xfrm>
              <a:off x="975864" y="4643074"/>
              <a:ext cx="137003" cy="15171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2"/>
                  </a:lnTo>
                  <a:lnTo>
                    <a:pt x="72" y="12"/>
                  </a:lnTo>
                  <a:lnTo>
                    <a:pt x="72" y="14"/>
                  </a:lnTo>
                  <a:lnTo>
                    <a:pt x="74" y="18"/>
                  </a:lnTo>
                  <a:lnTo>
                    <a:pt x="74" y="22"/>
                  </a:lnTo>
                  <a:lnTo>
                    <a:pt x="72" y="26"/>
                  </a:lnTo>
                  <a:lnTo>
                    <a:pt x="72" y="26"/>
                  </a:lnTo>
                  <a:lnTo>
                    <a:pt x="70" y="26"/>
                  </a:lnTo>
                  <a:lnTo>
                    <a:pt x="68" y="26"/>
                  </a:lnTo>
                  <a:lnTo>
                    <a:pt x="68" y="28"/>
                  </a:lnTo>
                  <a:lnTo>
                    <a:pt x="68" y="30"/>
                  </a:lnTo>
                  <a:lnTo>
                    <a:pt x="68" y="34"/>
                  </a:lnTo>
                  <a:lnTo>
                    <a:pt x="68" y="36"/>
                  </a:lnTo>
                  <a:lnTo>
                    <a:pt x="68" y="36"/>
                  </a:lnTo>
                  <a:lnTo>
                    <a:pt x="74" y="38"/>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2" y="72"/>
                  </a:lnTo>
                  <a:lnTo>
                    <a:pt x="30" y="74"/>
                  </a:lnTo>
                  <a:lnTo>
                    <a:pt x="28" y="78"/>
                  </a:lnTo>
                  <a:lnTo>
                    <a:pt x="26" y="80"/>
                  </a:lnTo>
                  <a:lnTo>
                    <a:pt x="24" y="82"/>
                  </a:lnTo>
                  <a:lnTo>
                    <a:pt x="24" y="82"/>
                  </a:lnTo>
                  <a:lnTo>
                    <a:pt x="22" y="74"/>
                  </a:lnTo>
                  <a:lnTo>
                    <a:pt x="22" y="74"/>
                  </a:lnTo>
                  <a:lnTo>
                    <a:pt x="20" y="72"/>
                  </a:lnTo>
                  <a:lnTo>
                    <a:pt x="20" y="68"/>
                  </a:lnTo>
                  <a:lnTo>
                    <a:pt x="16" y="68"/>
                  </a:lnTo>
                  <a:lnTo>
                    <a:pt x="16" y="66"/>
                  </a:lnTo>
                  <a:lnTo>
                    <a:pt x="14" y="66"/>
                  </a:lnTo>
                  <a:lnTo>
                    <a:pt x="10" y="62"/>
                  </a:lnTo>
                  <a:lnTo>
                    <a:pt x="6" y="58"/>
                  </a:lnTo>
                  <a:lnTo>
                    <a:pt x="2" y="54"/>
                  </a:lnTo>
                  <a:lnTo>
                    <a:pt x="0" y="46"/>
                  </a:lnTo>
                  <a:lnTo>
                    <a:pt x="0" y="46"/>
                  </a:lnTo>
                  <a:lnTo>
                    <a:pt x="0" y="46"/>
                  </a:lnTo>
                  <a:lnTo>
                    <a:pt x="0" y="44"/>
                  </a:lnTo>
                  <a:lnTo>
                    <a:pt x="6" y="18"/>
                  </a:lnTo>
                  <a:lnTo>
                    <a:pt x="26" y="18"/>
                  </a:lnTo>
                  <a:lnTo>
                    <a:pt x="26" y="18"/>
                  </a:lnTo>
                  <a:lnTo>
                    <a:pt x="28" y="18"/>
                  </a:lnTo>
                  <a:lnTo>
                    <a:pt x="30" y="18"/>
                  </a:lnTo>
                  <a:lnTo>
                    <a:pt x="30" y="14"/>
                  </a:lnTo>
                  <a:lnTo>
                    <a:pt x="32"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12" name="Freeform 469"/>
            <p:cNvSpPr/>
            <p:nvPr/>
          </p:nvSpPr>
          <p:spPr bwMode="gray">
            <a:xfrm>
              <a:off x="986973" y="4646774"/>
              <a:ext cx="48136" cy="29602"/>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0" y="0"/>
                  </a:moveTo>
                  <a:lnTo>
                    <a:pt x="20" y="0"/>
                  </a:lnTo>
                  <a:lnTo>
                    <a:pt x="18" y="0"/>
                  </a:lnTo>
                  <a:lnTo>
                    <a:pt x="14" y="0"/>
                  </a:lnTo>
                  <a:lnTo>
                    <a:pt x="10" y="2"/>
                  </a:lnTo>
                  <a:lnTo>
                    <a:pt x="6" y="4"/>
                  </a:lnTo>
                  <a:lnTo>
                    <a:pt x="4" y="8"/>
                  </a:lnTo>
                  <a:lnTo>
                    <a:pt x="0" y="16"/>
                  </a:lnTo>
                  <a:lnTo>
                    <a:pt x="22" y="16"/>
                  </a:lnTo>
                  <a:lnTo>
                    <a:pt x="22" y="16"/>
                  </a:lnTo>
                  <a:lnTo>
                    <a:pt x="24" y="14"/>
                  </a:lnTo>
                  <a:lnTo>
                    <a:pt x="24" y="12"/>
                  </a:lnTo>
                  <a:lnTo>
                    <a:pt x="24" y="10"/>
                  </a:lnTo>
                  <a:lnTo>
                    <a:pt x="26" y="6"/>
                  </a:lnTo>
                  <a:lnTo>
                    <a:pt x="26" y="2"/>
                  </a:lnTo>
                  <a:lnTo>
                    <a:pt x="26" y="0"/>
                  </a:lnTo>
                  <a:lnTo>
                    <a:pt x="2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13" name="Freeform 470"/>
            <p:cNvSpPr/>
            <p:nvPr/>
          </p:nvSpPr>
          <p:spPr bwMode="gray">
            <a:xfrm>
              <a:off x="1020298" y="4602371"/>
              <a:ext cx="162923" cy="225718"/>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122">
                  <a:moveTo>
                    <a:pt x="10" y="120"/>
                  </a:moveTo>
                  <a:lnTo>
                    <a:pt x="10" y="120"/>
                  </a:lnTo>
                  <a:lnTo>
                    <a:pt x="12" y="122"/>
                  </a:lnTo>
                  <a:lnTo>
                    <a:pt x="12" y="122"/>
                  </a:lnTo>
                  <a:lnTo>
                    <a:pt x="12" y="122"/>
                  </a:lnTo>
                  <a:lnTo>
                    <a:pt x="10" y="120"/>
                  </a:lnTo>
                  <a:lnTo>
                    <a:pt x="0" y="108"/>
                  </a:lnTo>
                  <a:lnTo>
                    <a:pt x="0" y="104"/>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6" y="0"/>
                  </a:lnTo>
                  <a:lnTo>
                    <a:pt x="88" y="0"/>
                  </a:lnTo>
                  <a:lnTo>
                    <a:pt x="88" y="4"/>
                  </a:lnTo>
                  <a:lnTo>
                    <a:pt x="88" y="10"/>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6" y="112"/>
                  </a:lnTo>
                  <a:lnTo>
                    <a:pt x="54" y="112"/>
                  </a:lnTo>
                  <a:lnTo>
                    <a:pt x="50" y="112"/>
                  </a:lnTo>
                  <a:lnTo>
                    <a:pt x="46" y="110"/>
                  </a:lnTo>
                  <a:lnTo>
                    <a:pt x="44" y="112"/>
                  </a:lnTo>
                  <a:lnTo>
                    <a:pt x="42" y="112"/>
                  </a:lnTo>
                  <a:lnTo>
                    <a:pt x="38" y="116"/>
                  </a:lnTo>
                  <a:lnTo>
                    <a:pt x="34" y="114"/>
                  </a:lnTo>
                  <a:lnTo>
                    <a:pt x="34" y="114"/>
                  </a:lnTo>
                  <a:lnTo>
                    <a:pt x="34" y="112"/>
                  </a:lnTo>
                  <a:lnTo>
                    <a:pt x="32" y="112"/>
                  </a:lnTo>
                  <a:lnTo>
                    <a:pt x="30" y="112"/>
                  </a:lnTo>
                  <a:lnTo>
                    <a:pt x="28" y="112"/>
                  </a:lnTo>
                  <a:lnTo>
                    <a:pt x="24" y="114"/>
                  </a:lnTo>
                  <a:lnTo>
                    <a:pt x="18" y="116"/>
                  </a:lnTo>
                  <a:lnTo>
                    <a:pt x="10" y="12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14" name="Freeform 471"/>
            <p:cNvSpPr/>
            <p:nvPr/>
          </p:nvSpPr>
          <p:spPr bwMode="gray">
            <a:xfrm>
              <a:off x="1038812" y="4861392"/>
              <a:ext cx="240682" cy="288623"/>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88" y="14"/>
                  </a:lnTo>
                  <a:lnTo>
                    <a:pt x="102" y="12"/>
                  </a:lnTo>
                  <a:lnTo>
                    <a:pt x="102" y="18"/>
                  </a:lnTo>
                  <a:lnTo>
                    <a:pt x="112" y="18"/>
                  </a:lnTo>
                  <a:lnTo>
                    <a:pt x="112" y="24"/>
                  </a:lnTo>
                  <a:lnTo>
                    <a:pt x="112" y="28"/>
                  </a:lnTo>
                  <a:lnTo>
                    <a:pt x="112" y="34"/>
                  </a:lnTo>
                  <a:lnTo>
                    <a:pt x="114" y="38"/>
                  </a:lnTo>
                  <a:lnTo>
                    <a:pt x="114" y="38"/>
                  </a:lnTo>
                  <a:lnTo>
                    <a:pt x="116" y="42"/>
                  </a:lnTo>
                  <a:lnTo>
                    <a:pt x="116" y="48"/>
                  </a:lnTo>
                  <a:lnTo>
                    <a:pt x="116" y="52"/>
                  </a:lnTo>
                  <a:lnTo>
                    <a:pt x="114" y="56"/>
                  </a:lnTo>
                  <a:lnTo>
                    <a:pt x="114" y="60"/>
                  </a:lnTo>
                  <a:lnTo>
                    <a:pt x="114" y="60"/>
                  </a:lnTo>
                  <a:lnTo>
                    <a:pt x="128" y="62"/>
                  </a:lnTo>
                  <a:lnTo>
                    <a:pt x="128" y="62"/>
                  </a:lnTo>
                  <a:lnTo>
                    <a:pt x="128" y="66"/>
                  </a:lnTo>
                  <a:lnTo>
                    <a:pt x="128" y="70"/>
                  </a:lnTo>
                  <a:lnTo>
                    <a:pt x="128" y="76"/>
                  </a:lnTo>
                  <a:lnTo>
                    <a:pt x="128" y="82"/>
                  </a:lnTo>
                  <a:lnTo>
                    <a:pt x="128" y="86"/>
                  </a:lnTo>
                  <a:lnTo>
                    <a:pt x="128" y="88"/>
                  </a:lnTo>
                  <a:lnTo>
                    <a:pt x="112" y="90"/>
                  </a:lnTo>
                  <a:lnTo>
                    <a:pt x="112" y="136"/>
                  </a:lnTo>
                  <a:lnTo>
                    <a:pt x="112" y="136"/>
                  </a:lnTo>
                  <a:lnTo>
                    <a:pt x="114" y="138"/>
                  </a:lnTo>
                  <a:lnTo>
                    <a:pt x="116" y="140"/>
                  </a:lnTo>
                  <a:lnTo>
                    <a:pt x="118" y="144"/>
                  </a:lnTo>
                  <a:lnTo>
                    <a:pt x="124" y="148"/>
                  </a:lnTo>
                  <a:lnTo>
                    <a:pt x="130" y="152"/>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6" y="68"/>
                  </a:lnTo>
                  <a:lnTo>
                    <a:pt x="26" y="68"/>
                  </a:lnTo>
                  <a:lnTo>
                    <a:pt x="28" y="66"/>
                  </a:lnTo>
                  <a:lnTo>
                    <a:pt x="28" y="62"/>
                  </a:lnTo>
                  <a:lnTo>
                    <a:pt x="28" y="58"/>
                  </a:lnTo>
                  <a:lnTo>
                    <a:pt x="28" y="54"/>
                  </a:lnTo>
                  <a:lnTo>
                    <a:pt x="26" y="46"/>
                  </a:lnTo>
                  <a:lnTo>
                    <a:pt x="24" y="38"/>
                  </a:lnTo>
                  <a:lnTo>
                    <a:pt x="14" y="16"/>
                  </a:lnTo>
                  <a:lnTo>
                    <a:pt x="6" y="10"/>
                  </a:lnTo>
                  <a:lnTo>
                    <a:pt x="6" y="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15" name="Freeform 472"/>
            <p:cNvSpPr/>
            <p:nvPr/>
          </p:nvSpPr>
          <p:spPr bwMode="gray">
            <a:xfrm>
              <a:off x="1046217" y="4569068"/>
              <a:ext cx="470255" cy="477339"/>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258">
                  <a:moveTo>
                    <a:pt x="0" y="152"/>
                  </a:moveTo>
                  <a:lnTo>
                    <a:pt x="24" y="134"/>
                  </a:lnTo>
                  <a:lnTo>
                    <a:pt x="24" y="132"/>
                  </a:lnTo>
                  <a:lnTo>
                    <a:pt x="26" y="132"/>
                  </a:lnTo>
                  <a:lnTo>
                    <a:pt x="28" y="130"/>
                  </a:lnTo>
                  <a:lnTo>
                    <a:pt x="32" y="128"/>
                  </a:lnTo>
                  <a:lnTo>
                    <a:pt x="38" y="130"/>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6" y="86"/>
                  </a:lnTo>
                  <a:lnTo>
                    <a:pt x="68" y="84"/>
                  </a:lnTo>
                  <a:lnTo>
                    <a:pt x="68" y="80"/>
                  </a:lnTo>
                  <a:lnTo>
                    <a:pt x="70" y="74"/>
                  </a:lnTo>
                  <a:lnTo>
                    <a:pt x="70" y="72"/>
                  </a:lnTo>
                  <a:lnTo>
                    <a:pt x="72" y="70"/>
                  </a:lnTo>
                  <a:lnTo>
                    <a:pt x="72" y="64"/>
                  </a:lnTo>
                  <a:lnTo>
                    <a:pt x="72" y="58"/>
                  </a:lnTo>
                  <a:lnTo>
                    <a:pt x="72" y="52"/>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8"/>
                  </a:lnTo>
                  <a:lnTo>
                    <a:pt x="110" y="214"/>
                  </a:lnTo>
                  <a:lnTo>
                    <a:pt x="112" y="210"/>
                  </a:lnTo>
                  <a:lnTo>
                    <a:pt x="112" y="206"/>
                  </a:lnTo>
                  <a:lnTo>
                    <a:pt x="112" y="200"/>
                  </a:lnTo>
                  <a:lnTo>
                    <a:pt x="110" y="196"/>
                  </a:lnTo>
                  <a:lnTo>
                    <a:pt x="110" y="196"/>
                  </a:lnTo>
                  <a:lnTo>
                    <a:pt x="108" y="192"/>
                  </a:lnTo>
                  <a:lnTo>
                    <a:pt x="108" y="186"/>
                  </a:lnTo>
                  <a:lnTo>
                    <a:pt x="108" y="182"/>
                  </a:lnTo>
                  <a:lnTo>
                    <a:pt x="108" y="176"/>
                  </a:lnTo>
                  <a:lnTo>
                    <a:pt x="98" y="176"/>
                  </a:lnTo>
                  <a:lnTo>
                    <a:pt x="98" y="170"/>
                  </a:lnTo>
                  <a:lnTo>
                    <a:pt x="84" y="172"/>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16" name="Freeform 473"/>
            <p:cNvSpPr/>
            <p:nvPr/>
          </p:nvSpPr>
          <p:spPr bwMode="gray">
            <a:xfrm>
              <a:off x="1246168" y="4924297"/>
              <a:ext cx="359171" cy="222018"/>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8" y="28"/>
                  </a:lnTo>
                  <a:lnTo>
                    <a:pt x="46" y="26"/>
                  </a:lnTo>
                  <a:lnTo>
                    <a:pt x="42" y="26"/>
                  </a:lnTo>
                  <a:lnTo>
                    <a:pt x="38" y="26"/>
                  </a:lnTo>
                  <a:lnTo>
                    <a:pt x="36" y="26"/>
                  </a:lnTo>
                  <a:lnTo>
                    <a:pt x="32" y="26"/>
                  </a:lnTo>
                  <a:lnTo>
                    <a:pt x="28" y="26"/>
                  </a:lnTo>
                  <a:lnTo>
                    <a:pt x="22" y="26"/>
                  </a:lnTo>
                  <a:lnTo>
                    <a:pt x="16" y="28"/>
                  </a:lnTo>
                  <a:lnTo>
                    <a:pt x="16" y="28"/>
                  </a:lnTo>
                  <a:lnTo>
                    <a:pt x="16" y="32"/>
                  </a:lnTo>
                  <a:lnTo>
                    <a:pt x="16" y="38"/>
                  </a:lnTo>
                  <a:lnTo>
                    <a:pt x="14" y="42"/>
                  </a:lnTo>
                  <a:lnTo>
                    <a:pt x="14" y="48"/>
                  </a:lnTo>
                  <a:lnTo>
                    <a:pt x="16" y="52"/>
                  </a:lnTo>
                  <a:lnTo>
                    <a:pt x="16" y="54"/>
                  </a:lnTo>
                  <a:lnTo>
                    <a:pt x="0" y="56"/>
                  </a:lnTo>
                  <a:lnTo>
                    <a:pt x="0" y="102"/>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17" name="Freeform 474"/>
            <p:cNvSpPr/>
            <p:nvPr/>
          </p:nvSpPr>
          <p:spPr bwMode="gray">
            <a:xfrm>
              <a:off x="1035109" y="5124113"/>
              <a:ext cx="355468" cy="307125"/>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2" y="160"/>
                  </a:lnTo>
                  <a:lnTo>
                    <a:pt x="74" y="158"/>
                  </a:lnTo>
                  <a:lnTo>
                    <a:pt x="74" y="156"/>
                  </a:lnTo>
                  <a:lnTo>
                    <a:pt x="76" y="154"/>
                  </a:lnTo>
                  <a:lnTo>
                    <a:pt x="76" y="152"/>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4" y="16"/>
                  </a:lnTo>
                  <a:lnTo>
                    <a:pt x="168" y="18"/>
                  </a:lnTo>
                  <a:lnTo>
                    <a:pt x="168" y="20"/>
                  </a:lnTo>
                  <a:lnTo>
                    <a:pt x="170" y="22"/>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18" name="Freeform 475"/>
            <p:cNvSpPr/>
            <p:nvPr/>
          </p:nvSpPr>
          <p:spPr bwMode="gray">
            <a:xfrm>
              <a:off x="1246168" y="5150015"/>
              <a:ext cx="222168" cy="255321"/>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4" y="112"/>
                  </a:lnTo>
                  <a:lnTo>
                    <a:pt x="46" y="110"/>
                  </a:lnTo>
                  <a:lnTo>
                    <a:pt x="50" y="110"/>
                  </a:lnTo>
                  <a:lnTo>
                    <a:pt x="52" y="108"/>
                  </a:lnTo>
                  <a:lnTo>
                    <a:pt x="56" y="108"/>
                  </a:lnTo>
                  <a:lnTo>
                    <a:pt x="60" y="110"/>
                  </a:lnTo>
                  <a:lnTo>
                    <a:pt x="64" y="114"/>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2" y="60"/>
                  </a:lnTo>
                  <a:lnTo>
                    <a:pt x="110" y="60"/>
                  </a:lnTo>
                  <a:lnTo>
                    <a:pt x="110" y="60"/>
                  </a:lnTo>
                  <a:lnTo>
                    <a:pt x="108" y="58"/>
                  </a:lnTo>
                  <a:lnTo>
                    <a:pt x="106" y="56"/>
                  </a:lnTo>
                  <a:lnTo>
                    <a:pt x="104" y="54"/>
                  </a:lnTo>
                  <a:lnTo>
                    <a:pt x="102" y="4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19" name="Freeform 476"/>
            <p:cNvSpPr/>
            <p:nvPr/>
          </p:nvSpPr>
          <p:spPr bwMode="gray">
            <a:xfrm>
              <a:off x="1760856" y="4417356"/>
              <a:ext cx="214762" cy="303425"/>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8" y="0"/>
                  </a:lnTo>
                  <a:lnTo>
                    <a:pt x="106" y="2"/>
                  </a:lnTo>
                  <a:lnTo>
                    <a:pt x="102" y="2"/>
                  </a:lnTo>
                  <a:lnTo>
                    <a:pt x="98" y="4"/>
                  </a:lnTo>
                  <a:lnTo>
                    <a:pt x="92" y="4"/>
                  </a:lnTo>
                  <a:lnTo>
                    <a:pt x="80" y="6"/>
                  </a:lnTo>
                  <a:lnTo>
                    <a:pt x="66" y="8"/>
                  </a:lnTo>
                  <a:lnTo>
                    <a:pt x="54" y="10"/>
                  </a:lnTo>
                  <a:lnTo>
                    <a:pt x="50" y="10"/>
                  </a:lnTo>
                  <a:lnTo>
                    <a:pt x="28" y="14"/>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20" name="Freeform 477"/>
            <p:cNvSpPr/>
            <p:nvPr/>
          </p:nvSpPr>
          <p:spPr bwMode="gray">
            <a:xfrm>
              <a:off x="1575717" y="4594970"/>
              <a:ext cx="196248" cy="229419"/>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6" y="0"/>
                  </a:lnTo>
                  <a:lnTo>
                    <a:pt x="26" y="0"/>
                  </a:lnTo>
                  <a:lnTo>
                    <a:pt x="24" y="2"/>
                  </a:lnTo>
                  <a:lnTo>
                    <a:pt x="22" y="4"/>
                  </a:lnTo>
                  <a:lnTo>
                    <a:pt x="16" y="4"/>
                  </a:lnTo>
                  <a:lnTo>
                    <a:pt x="8" y="6"/>
                  </a:lnTo>
                  <a:lnTo>
                    <a:pt x="10" y="12"/>
                  </a:lnTo>
                  <a:lnTo>
                    <a:pt x="14" y="40"/>
                  </a:lnTo>
                  <a:lnTo>
                    <a:pt x="0" y="56"/>
                  </a:lnTo>
                  <a:lnTo>
                    <a:pt x="0" y="56"/>
                  </a:lnTo>
                  <a:lnTo>
                    <a:pt x="2" y="58"/>
                  </a:lnTo>
                  <a:lnTo>
                    <a:pt x="4" y="62"/>
                  </a:lnTo>
                  <a:lnTo>
                    <a:pt x="4" y="66"/>
                  </a:lnTo>
                  <a:lnTo>
                    <a:pt x="6" y="70"/>
                  </a:lnTo>
                  <a:lnTo>
                    <a:pt x="4" y="74"/>
                  </a:lnTo>
                  <a:lnTo>
                    <a:pt x="2" y="78"/>
                  </a:lnTo>
                  <a:lnTo>
                    <a:pt x="46" y="110"/>
                  </a:lnTo>
                  <a:lnTo>
                    <a:pt x="46" y="110"/>
                  </a:lnTo>
                  <a:lnTo>
                    <a:pt x="48" y="112"/>
                  </a:lnTo>
                  <a:lnTo>
                    <a:pt x="48" y="114"/>
                  </a:lnTo>
                  <a:lnTo>
                    <a:pt x="50" y="116"/>
                  </a:lnTo>
                  <a:lnTo>
                    <a:pt x="62" y="12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21" name="Freeform 478"/>
            <p:cNvSpPr/>
            <p:nvPr/>
          </p:nvSpPr>
          <p:spPr bwMode="gray">
            <a:xfrm>
              <a:off x="1468336" y="4606071"/>
              <a:ext cx="133301" cy="140611"/>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4" y="0"/>
                  </a:lnTo>
                  <a:lnTo>
                    <a:pt x="60" y="2"/>
                  </a:lnTo>
                  <a:lnTo>
                    <a:pt x="54" y="2"/>
                  </a:lnTo>
                  <a:lnTo>
                    <a:pt x="48" y="2"/>
                  </a:lnTo>
                  <a:lnTo>
                    <a:pt x="44" y="4"/>
                  </a:lnTo>
                  <a:lnTo>
                    <a:pt x="42" y="4"/>
                  </a:lnTo>
                  <a:lnTo>
                    <a:pt x="22" y="4"/>
                  </a:lnTo>
                  <a:lnTo>
                    <a:pt x="16" y="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22" name="Freeform 479"/>
            <p:cNvSpPr/>
            <p:nvPr/>
          </p:nvSpPr>
          <p:spPr bwMode="gray">
            <a:xfrm>
              <a:off x="1564608" y="4276745"/>
              <a:ext cx="329549" cy="351528"/>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23" name="Freeform 480"/>
            <p:cNvSpPr/>
            <p:nvPr/>
          </p:nvSpPr>
          <p:spPr bwMode="gray">
            <a:xfrm>
              <a:off x="1472038" y="4735582"/>
              <a:ext cx="40731" cy="48104"/>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6">
                  <a:moveTo>
                    <a:pt x="0" y="6"/>
                  </a:moveTo>
                  <a:lnTo>
                    <a:pt x="18" y="0"/>
                  </a:lnTo>
                  <a:lnTo>
                    <a:pt x="20" y="0"/>
                  </a:lnTo>
                  <a:lnTo>
                    <a:pt x="20" y="2"/>
                  </a:lnTo>
                  <a:lnTo>
                    <a:pt x="22" y="4"/>
                  </a:lnTo>
                  <a:lnTo>
                    <a:pt x="22" y="6"/>
                  </a:lnTo>
                  <a:lnTo>
                    <a:pt x="22" y="6"/>
                  </a:lnTo>
                  <a:lnTo>
                    <a:pt x="22" y="8"/>
                  </a:lnTo>
                  <a:lnTo>
                    <a:pt x="22" y="12"/>
                  </a:lnTo>
                  <a:lnTo>
                    <a:pt x="22" y="16"/>
                  </a:lnTo>
                  <a:lnTo>
                    <a:pt x="22" y="20"/>
                  </a:lnTo>
                  <a:lnTo>
                    <a:pt x="18" y="22"/>
                  </a:lnTo>
                  <a:lnTo>
                    <a:pt x="18" y="22"/>
                  </a:lnTo>
                  <a:lnTo>
                    <a:pt x="16" y="22"/>
                  </a:lnTo>
                  <a:lnTo>
                    <a:pt x="12" y="24"/>
                  </a:lnTo>
                  <a:lnTo>
                    <a:pt x="12" y="26"/>
                  </a:lnTo>
                  <a:lnTo>
                    <a:pt x="12" y="26"/>
                  </a:lnTo>
                  <a:lnTo>
                    <a:pt x="10" y="26"/>
                  </a:lnTo>
                  <a:lnTo>
                    <a:pt x="8" y="26"/>
                  </a:lnTo>
                  <a:lnTo>
                    <a:pt x="2" y="24"/>
                  </a:lnTo>
                  <a:lnTo>
                    <a:pt x="2" y="24"/>
                  </a:lnTo>
                  <a:lnTo>
                    <a:pt x="2" y="22"/>
                  </a:lnTo>
                  <a:lnTo>
                    <a:pt x="0" y="18"/>
                  </a:lnTo>
                  <a:lnTo>
                    <a:pt x="0" y="14"/>
                  </a:lnTo>
                  <a:lnTo>
                    <a:pt x="0" y="10"/>
                  </a:lnTo>
                  <a:lnTo>
                    <a:pt x="0" y="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24" name="Freeform 481"/>
            <p:cNvSpPr/>
            <p:nvPr/>
          </p:nvSpPr>
          <p:spPr bwMode="gray">
            <a:xfrm>
              <a:off x="1475741" y="4768884"/>
              <a:ext cx="44434" cy="59205"/>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2">
                  <a:moveTo>
                    <a:pt x="18" y="0"/>
                  </a:moveTo>
                  <a:lnTo>
                    <a:pt x="18" y="2"/>
                  </a:lnTo>
                  <a:lnTo>
                    <a:pt x="16" y="2"/>
                  </a:lnTo>
                  <a:lnTo>
                    <a:pt x="12" y="6"/>
                  </a:lnTo>
                  <a:lnTo>
                    <a:pt x="12" y="6"/>
                  </a:lnTo>
                  <a:lnTo>
                    <a:pt x="12" y="6"/>
                  </a:lnTo>
                  <a:lnTo>
                    <a:pt x="10" y="6"/>
                  </a:lnTo>
                  <a:lnTo>
                    <a:pt x="10" y="8"/>
                  </a:lnTo>
                  <a:lnTo>
                    <a:pt x="8" y="8"/>
                  </a:lnTo>
                  <a:lnTo>
                    <a:pt x="6" y="8"/>
                  </a:lnTo>
                  <a:lnTo>
                    <a:pt x="2" y="6"/>
                  </a:lnTo>
                  <a:lnTo>
                    <a:pt x="0" y="6"/>
                  </a:lnTo>
                  <a:lnTo>
                    <a:pt x="8" y="32"/>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25" name="Freeform 482"/>
            <p:cNvSpPr/>
            <p:nvPr/>
          </p:nvSpPr>
          <p:spPr bwMode="gray">
            <a:xfrm>
              <a:off x="1490552" y="4731881"/>
              <a:ext cx="233276" cy="262721"/>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42">
                  <a:moveTo>
                    <a:pt x="48" y="4"/>
                  </a:moveTo>
                  <a:lnTo>
                    <a:pt x="40" y="4"/>
                  </a:lnTo>
                  <a:lnTo>
                    <a:pt x="40" y="4"/>
                  </a:lnTo>
                  <a:lnTo>
                    <a:pt x="40" y="6"/>
                  </a:lnTo>
                  <a:lnTo>
                    <a:pt x="38" y="10"/>
                  </a:lnTo>
                  <a:lnTo>
                    <a:pt x="38" y="12"/>
                  </a:lnTo>
                  <a:lnTo>
                    <a:pt x="36" y="16"/>
                  </a:lnTo>
                  <a:lnTo>
                    <a:pt x="32" y="18"/>
                  </a:lnTo>
                  <a:lnTo>
                    <a:pt x="28"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2" y="14"/>
                  </a:lnTo>
                  <a:lnTo>
                    <a:pt x="14" y="16"/>
                  </a:lnTo>
                  <a:lnTo>
                    <a:pt x="12" y="18"/>
                  </a:lnTo>
                  <a:lnTo>
                    <a:pt x="12" y="22"/>
                  </a:lnTo>
                  <a:lnTo>
                    <a:pt x="12" y="22"/>
                  </a:lnTo>
                  <a:lnTo>
                    <a:pt x="12" y="26"/>
                  </a:lnTo>
                  <a:lnTo>
                    <a:pt x="14" y="28"/>
                  </a:lnTo>
                  <a:lnTo>
                    <a:pt x="16" y="32"/>
                  </a:lnTo>
                  <a:lnTo>
                    <a:pt x="16" y="32"/>
                  </a:lnTo>
                  <a:lnTo>
                    <a:pt x="16" y="34"/>
                  </a:lnTo>
                  <a:lnTo>
                    <a:pt x="16" y="36"/>
                  </a:lnTo>
                  <a:lnTo>
                    <a:pt x="14" y="38"/>
                  </a:lnTo>
                  <a:lnTo>
                    <a:pt x="10" y="42"/>
                  </a:lnTo>
                  <a:lnTo>
                    <a:pt x="6" y="48"/>
                  </a:lnTo>
                  <a:lnTo>
                    <a:pt x="0" y="54"/>
                  </a:lnTo>
                  <a:lnTo>
                    <a:pt x="10" y="104"/>
                  </a:lnTo>
                  <a:lnTo>
                    <a:pt x="10" y="104"/>
                  </a:lnTo>
                  <a:lnTo>
                    <a:pt x="14" y="104"/>
                  </a:lnTo>
                  <a:lnTo>
                    <a:pt x="16" y="106"/>
                  </a:lnTo>
                  <a:lnTo>
                    <a:pt x="22" y="106"/>
                  </a:lnTo>
                  <a:lnTo>
                    <a:pt x="26" y="108"/>
                  </a:lnTo>
                  <a:lnTo>
                    <a:pt x="30" y="108"/>
                  </a:lnTo>
                  <a:lnTo>
                    <a:pt x="34"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26" name="Freeform 483"/>
            <p:cNvSpPr/>
            <p:nvPr/>
          </p:nvSpPr>
          <p:spPr bwMode="gray">
            <a:xfrm>
              <a:off x="1520175" y="4979801"/>
              <a:ext cx="207356" cy="39223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72" y="94"/>
                  </a:lnTo>
                  <a:lnTo>
                    <a:pt x="68" y="100"/>
                  </a:lnTo>
                  <a:lnTo>
                    <a:pt x="62" y="106"/>
                  </a:lnTo>
                  <a:lnTo>
                    <a:pt x="60" y="108"/>
                  </a:lnTo>
                  <a:lnTo>
                    <a:pt x="56" y="110"/>
                  </a:lnTo>
                  <a:lnTo>
                    <a:pt x="56" y="110"/>
                  </a:lnTo>
                  <a:lnTo>
                    <a:pt x="50" y="114"/>
                  </a:lnTo>
                  <a:lnTo>
                    <a:pt x="48" y="118"/>
                  </a:lnTo>
                  <a:lnTo>
                    <a:pt x="46" y="122"/>
                  </a:lnTo>
                  <a:lnTo>
                    <a:pt x="44" y="126"/>
                  </a:lnTo>
                  <a:lnTo>
                    <a:pt x="44" y="126"/>
                  </a:lnTo>
                  <a:lnTo>
                    <a:pt x="44" y="142"/>
                  </a:lnTo>
                  <a:lnTo>
                    <a:pt x="44" y="158"/>
                  </a:lnTo>
                  <a:lnTo>
                    <a:pt x="46" y="168"/>
                  </a:lnTo>
                  <a:lnTo>
                    <a:pt x="46" y="172"/>
                  </a:lnTo>
                  <a:lnTo>
                    <a:pt x="46" y="176"/>
                  </a:lnTo>
                  <a:lnTo>
                    <a:pt x="46" y="180"/>
                  </a:lnTo>
                  <a:lnTo>
                    <a:pt x="46" y="184"/>
                  </a:lnTo>
                  <a:lnTo>
                    <a:pt x="46" y="184"/>
                  </a:lnTo>
                  <a:lnTo>
                    <a:pt x="42" y="188"/>
                  </a:lnTo>
                  <a:lnTo>
                    <a:pt x="38" y="190"/>
                  </a:lnTo>
                  <a:lnTo>
                    <a:pt x="34" y="192"/>
                  </a:lnTo>
                  <a:lnTo>
                    <a:pt x="30" y="194"/>
                  </a:lnTo>
                  <a:lnTo>
                    <a:pt x="30" y="194"/>
                  </a:lnTo>
                  <a:lnTo>
                    <a:pt x="24" y="196"/>
                  </a:lnTo>
                  <a:lnTo>
                    <a:pt x="22" y="198"/>
                  </a:lnTo>
                  <a:lnTo>
                    <a:pt x="20" y="200"/>
                  </a:lnTo>
                  <a:lnTo>
                    <a:pt x="20" y="202"/>
                  </a:lnTo>
                  <a:lnTo>
                    <a:pt x="20" y="202"/>
                  </a:lnTo>
                  <a:lnTo>
                    <a:pt x="20" y="206"/>
                  </a:lnTo>
                  <a:lnTo>
                    <a:pt x="22" y="208"/>
                  </a:lnTo>
                  <a:lnTo>
                    <a:pt x="22" y="208"/>
                  </a:lnTo>
                  <a:lnTo>
                    <a:pt x="22" y="210"/>
                  </a:lnTo>
                  <a:lnTo>
                    <a:pt x="20" y="212"/>
                  </a:lnTo>
                  <a:lnTo>
                    <a:pt x="20" y="212"/>
                  </a:lnTo>
                  <a:lnTo>
                    <a:pt x="18" y="212"/>
                  </a:lnTo>
                  <a:lnTo>
                    <a:pt x="14" y="212"/>
                  </a:lnTo>
                  <a:lnTo>
                    <a:pt x="12" y="204"/>
                  </a:lnTo>
                  <a:lnTo>
                    <a:pt x="10" y="198"/>
                  </a:lnTo>
                  <a:lnTo>
                    <a:pt x="10" y="194"/>
                  </a:lnTo>
                  <a:lnTo>
                    <a:pt x="8" y="192"/>
                  </a:lnTo>
                  <a:lnTo>
                    <a:pt x="8" y="192"/>
                  </a:lnTo>
                  <a:lnTo>
                    <a:pt x="6" y="192"/>
                  </a:lnTo>
                  <a:lnTo>
                    <a:pt x="6" y="192"/>
                  </a:lnTo>
                  <a:lnTo>
                    <a:pt x="8" y="182"/>
                  </a:lnTo>
                  <a:lnTo>
                    <a:pt x="6" y="174"/>
                  </a:lnTo>
                  <a:lnTo>
                    <a:pt x="4" y="168"/>
                  </a:lnTo>
                  <a:lnTo>
                    <a:pt x="2" y="164"/>
                  </a:lnTo>
                  <a:lnTo>
                    <a:pt x="0" y="162"/>
                  </a:lnTo>
                  <a:lnTo>
                    <a:pt x="0" y="160"/>
                  </a:lnTo>
                  <a:lnTo>
                    <a:pt x="2" y="15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27" name="Freeform 484"/>
            <p:cNvSpPr/>
            <p:nvPr/>
          </p:nvSpPr>
          <p:spPr bwMode="gray">
            <a:xfrm>
              <a:off x="1146193" y="5275825"/>
              <a:ext cx="414713" cy="32562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6" y="58"/>
                  </a:lnTo>
                  <a:lnTo>
                    <a:pt x="68" y="56"/>
                  </a:lnTo>
                  <a:lnTo>
                    <a:pt x="68" y="50"/>
                  </a:lnTo>
                  <a:lnTo>
                    <a:pt x="66" y="44"/>
                  </a:lnTo>
                  <a:lnTo>
                    <a:pt x="64" y="38"/>
                  </a:lnTo>
                  <a:lnTo>
                    <a:pt x="60" y="36"/>
                  </a:lnTo>
                  <a:lnTo>
                    <a:pt x="58" y="34"/>
                  </a:lnTo>
                  <a:lnTo>
                    <a:pt x="56" y="32"/>
                  </a:lnTo>
                  <a:lnTo>
                    <a:pt x="54" y="32"/>
                  </a:lnTo>
                  <a:lnTo>
                    <a:pt x="54" y="78"/>
                  </a:lnTo>
                  <a:lnTo>
                    <a:pt x="54" y="78"/>
                  </a:lnTo>
                  <a:lnTo>
                    <a:pt x="54" y="80"/>
                  </a:lnTo>
                  <a:lnTo>
                    <a:pt x="52" y="80"/>
                  </a:lnTo>
                  <a:lnTo>
                    <a:pt x="50" y="82"/>
                  </a:lnTo>
                  <a:lnTo>
                    <a:pt x="46" y="82"/>
                  </a:lnTo>
                  <a:lnTo>
                    <a:pt x="38" y="82"/>
                  </a:lnTo>
                  <a:lnTo>
                    <a:pt x="28" y="82"/>
                  </a:lnTo>
                  <a:lnTo>
                    <a:pt x="26" y="82"/>
                  </a:lnTo>
                  <a:lnTo>
                    <a:pt x="26" y="82"/>
                  </a:lnTo>
                  <a:lnTo>
                    <a:pt x="24" y="80"/>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08" y="30"/>
                  </a:lnTo>
                  <a:lnTo>
                    <a:pt x="210" y="26"/>
                  </a:lnTo>
                  <a:lnTo>
                    <a:pt x="210" y="20"/>
                  </a:lnTo>
                  <a:lnTo>
                    <a:pt x="208" y="14"/>
                  </a:lnTo>
                  <a:lnTo>
                    <a:pt x="208" y="8"/>
                  </a:lnTo>
                  <a:lnTo>
                    <a:pt x="204" y="4"/>
                  </a:lnTo>
                  <a:lnTo>
                    <a:pt x="202" y="0"/>
                  </a:lnTo>
                  <a:lnTo>
                    <a:pt x="176"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28" name="Freeform 485"/>
            <p:cNvSpPr/>
            <p:nvPr/>
          </p:nvSpPr>
          <p:spPr bwMode="gray">
            <a:xfrm>
              <a:off x="1520175" y="5331330"/>
              <a:ext cx="25920" cy="51804"/>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2" y="24"/>
                  </a:lnTo>
                  <a:lnTo>
                    <a:pt x="10" y="26"/>
                  </a:lnTo>
                  <a:lnTo>
                    <a:pt x="6" y="28"/>
                  </a:lnTo>
                  <a:lnTo>
                    <a:pt x="4" y="26"/>
                  </a:lnTo>
                  <a:lnTo>
                    <a:pt x="2" y="24"/>
                  </a:lnTo>
                  <a:lnTo>
                    <a:pt x="2" y="22"/>
                  </a:lnTo>
                  <a:lnTo>
                    <a:pt x="0" y="18"/>
                  </a:lnTo>
                  <a:lnTo>
                    <a:pt x="0" y="14"/>
                  </a:lnTo>
                  <a:lnTo>
                    <a:pt x="0" y="8"/>
                  </a:lnTo>
                  <a:lnTo>
                    <a:pt x="4"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29" name="Freeform 486"/>
            <p:cNvSpPr/>
            <p:nvPr/>
          </p:nvSpPr>
          <p:spPr bwMode="gray">
            <a:xfrm>
              <a:off x="1412794" y="5416437"/>
              <a:ext cx="40731" cy="48104"/>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6">
                  <a:moveTo>
                    <a:pt x="0" y="12"/>
                  </a:moveTo>
                  <a:lnTo>
                    <a:pt x="4" y="6"/>
                  </a:lnTo>
                  <a:lnTo>
                    <a:pt x="4" y="6"/>
                  </a:ln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30" name="Freeform 487"/>
            <p:cNvSpPr/>
            <p:nvPr/>
          </p:nvSpPr>
          <p:spPr bwMode="gray">
            <a:xfrm>
              <a:off x="1390577" y="5098211"/>
              <a:ext cx="185140" cy="177614"/>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2" y="96"/>
                  </a:lnTo>
                  <a:lnTo>
                    <a:pt x="40" y="94"/>
                  </a:lnTo>
                  <a:lnTo>
                    <a:pt x="38" y="90"/>
                  </a:lnTo>
                  <a:lnTo>
                    <a:pt x="34" y="88"/>
                  </a:lnTo>
                  <a:lnTo>
                    <a:pt x="34" y="88"/>
                  </a:lnTo>
                  <a:lnTo>
                    <a:pt x="32" y="88"/>
                  </a:lnTo>
                  <a:lnTo>
                    <a:pt x="30" y="88"/>
                  </a:lnTo>
                  <a:lnTo>
                    <a:pt x="28" y="86"/>
                  </a:lnTo>
                  <a:lnTo>
                    <a:pt x="26" y="84"/>
                  </a:lnTo>
                  <a:lnTo>
                    <a:pt x="26" y="80"/>
                  </a:lnTo>
                  <a:lnTo>
                    <a:pt x="24" y="76"/>
                  </a:lnTo>
                  <a:lnTo>
                    <a:pt x="20" y="74"/>
                  </a:lnTo>
                  <a:lnTo>
                    <a:pt x="20" y="74"/>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0" y="56"/>
                  </a:lnTo>
                  <a:lnTo>
                    <a:pt x="12" y="58"/>
                  </a:lnTo>
                  <a:lnTo>
                    <a:pt x="14" y="62"/>
                  </a:lnTo>
                  <a:lnTo>
                    <a:pt x="16" y="64"/>
                  </a:lnTo>
                  <a:lnTo>
                    <a:pt x="18" y="68"/>
                  </a:lnTo>
                  <a:lnTo>
                    <a:pt x="20" y="72"/>
                  </a:lnTo>
                  <a:lnTo>
                    <a:pt x="20" y="74"/>
                  </a:lnTo>
                  <a:lnTo>
                    <a:pt x="20" y="74"/>
                  </a:lnTo>
                  <a:lnTo>
                    <a:pt x="24" y="76"/>
                  </a:lnTo>
                  <a:lnTo>
                    <a:pt x="26" y="80"/>
                  </a:lnTo>
                  <a:lnTo>
                    <a:pt x="28" y="84"/>
                  </a:lnTo>
                  <a:lnTo>
                    <a:pt x="28" y="86"/>
                  </a:lnTo>
                  <a:lnTo>
                    <a:pt x="30" y="88"/>
                  </a:lnTo>
                  <a:lnTo>
                    <a:pt x="32" y="88"/>
                  </a:lnTo>
                  <a:lnTo>
                    <a:pt x="34" y="88"/>
                  </a:lnTo>
                  <a:lnTo>
                    <a:pt x="34" y="88"/>
                  </a:lnTo>
                  <a:lnTo>
                    <a:pt x="38" y="90"/>
                  </a:lnTo>
                  <a:lnTo>
                    <a:pt x="40" y="94"/>
                  </a:lnTo>
                  <a:lnTo>
                    <a:pt x="42" y="96"/>
                  </a:lnTo>
                  <a:lnTo>
                    <a:pt x="42" y="9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31" name="Freeform 488"/>
            <p:cNvSpPr/>
            <p:nvPr/>
          </p:nvSpPr>
          <p:spPr bwMode="gray">
            <a:xfrm>
              <a:off x="472284" y="4062127"/>
              <a:ext cx="388793" cy="37003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0" h="200">
                  <a:moveTo>
                    <a:pt x="94" y="0"/>
                  </a:moveTo>
                  <a:lnTo>
                    <a:pt x="74" y="0"/>
                  </a:lnTo>
                  <a:lnTo>
                    <a:pt x="74" y="0"/>
                  </a:lnTo>
                  <a:lnTo>
                    <a:pt x="74" y="0"/>
                  </a:lnTo>
                  <a:lnTo>
                    <a:pt x="72" y="0"/>
                  </a:lnTo>
                  <a:lnTo>
                    <a:pt x="72" y="2"/>
                  </a:lnTo>
                  <a:lnTo>
                    <a:pt x="78" y="114"/>
                  </a:lnTo>
                  <a:lnTo>
                    <a:pt x="78" y="114"/>
                  </a:lnTo>
                  <a:lnTo>
                    <a:pt x="80" y="118"/>
                  </a:lnTo>
                  <a:lnTo>
                    <a:pt x="80" y="120"/>
                  </a:lnTo>
                  <a:lnTo>
                    <a:pt x="82" y="124"/>
                  </a:lnTo>
                  <a:lnTo>
                    <a:pt x="82" y="128"/>
                  </a:lnTo>
                  <a:lnTo>
                    <a:pt x="76" y="136"/>
                  </a:lnTo>
                  <a:lnTo>
                    <a:pt x="24" y="130"/>
                  </a:lnTo>
                  <a:lnTo>
                    <a:pt x="24" y="130"/>
                  </a:lnTo>
                  <a:lnTo>
                    <a:pt x="22" y="132"/>
                  </a:lnTo>
                  <a:lnTo>
                    <a:pt x="20" y="134"/>
                  </a:lnTo>
                  <a:lnTo>
                    <a:pt x="18" y="134"/>
                  </a:lnTo>
                  <a:lnTo>
                    <a:pt x="16" y="132"/>
                  </a:lnTo>
                  <a:lnTo>
                    <a:pt x="16" y="132"/>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4"/>
                  </a:lnTo>
                  <a:lnTo>
                    <a:pt x="2" y="176"/>
                  </a:lnTo>
                  <a:lnTo>
                    <a:pt x="4" y="176"/>
                  </a:lnTo>
                  <a:lnTo>
                    <a:pt x="6" y="178"/>
                  </a:lnTo>
                  <a:lnTo>
                    <a:pt x="10" y="178"/>
                  </a:lnTo>
                  <a:lnTo>
                    <a:pt x="10" y="178"/>
                  </a:lnTo>
                  <a:lnTo>
                    <a:pt x="14" y="180"/>
                  </a:lnTo>
                  <a:lnTo>
                    <a:pt x="18" y="182"/>
                  </a:lnTo>
                  <a:lnTo>
                    <a:pt x="22" y="182"/>
                  </a:lnTo>
                  <a:lnTo>
                    <a:pt x="22" y="182"/>
                  </a:lnTo>
                  <a:lnTo>
                    <a:pt x="24" y="182"/>
                  </a:lnTo>
                  <a:lnTo>
                    <a:pt x="28" y="182"/>
                  </a:lnTo>
                  <a:lnTo>
                    <a:pt x="30" y="182"/>
                  </a:lnTo>
                  <a:lnTo>
                    <a:pt x="30" y="180"/>
                  </a:lnTo>
                  <a:lnTo>
                    <a:pt x="30" y="176"/>
                  </a:lnTo>
                  <a:lnTo>
                    <a:pt x="32"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56" y="198"/>
                  </a:lnTo>
                  <a:lnTo>
                    <a:pt x="60" y="200"/>
                  </a:lnTo>
                  <a:lnTo>
                    <a:pt x="64" y="200"/>
                  </a:lnTo>
                  <a:lnTo>
                    <a:pt x="70" y="198"/>
                  </a:lnTo>
                  <a:lnTo>
                    <a:pt x="74" y="196"/>
                  </a:lnTo>
                  <a:lnTo>
                    <a:pt x="74" y="196"/>
                  </a:lnTo>
                  <a:lnTo>
                    <a:pt x="76" y="194"/>
                  </a:lnTo>
                  <a:lnTo>
                    <a:pt x="78" y="192"/>
                  </a:lnTo>
                  <a:lnTo>
                    <a:pt x="82" y="192"/>
                  </a:lnTo>
                  <a:lnTo>
                    <a:pt x="84" y="196"/>
                  </a:lnTo>
                  <a:lnTo>
                    <a:pt x="86" y="196"/>
                  </a:lnTo>
                  <a:lnTo>
                    <a:pt x="86" y="196"/>
                  </a:lnTo>
                  <a:lnTo>
                    <a:pt x="88" y="198"/>
                  </a:lnTo>
                  <a:lnTo>
                    <a:pt x="90" y="196"/>
                  </a:lnTo>
                  <a:lnTo>
                    <a:pt x="92" y="194"/>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32" name="Freeform 489"/>
            <p:cNvSpPr/>
            <p:nvPr/>
          </p:nvSpPr>
          <p:spPr bwMode="gray">
            <a:xfrm>
              <a:off x="1375766" y="3914115"/>
              <a:ext cx="255493" cy="277522"/>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68" y="4"/>
                  </a:lnTo>
                  <a:lnTo>
                    <a:pt x="70" y="4"/>
                  </a:lnTo>
                  <a:lnTo>
                    <a:pt x="72" y="2"/>
                  </a:lnTo>
                  <a:lnTo>
                    <a:pt x="76" y="2"/>
                  </a:lnTo>
                  <a:lnTo>
                    <a:pt x="80" y="4"/>
                  </a:lnTo>
                  <a:lnTo>
                    <a:pt x="86" y="6"/>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33" name="Freeform 490"/>
            <p:cNvSpPr/>
            <p:nvPr/>
          </p:nvSpPr>
          <p:spPr bwMode="gray">
            <a:xfrm>
              <a:off x="1534986" y="3921516"/>
              <a:ext cx="74056" cy="92507"/>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2" y="50"/>
                  </a:lnTo>
                  <a:lnTo>
                    <a:pt x="34" y="50"/>
                  </a:lnTo>
                  <a:lnTo>
                    <a:pt x="36" y="48"/>
                  </a:lnTo>
                  <a:lnTo>
                    <a:pt x="38" y="44"/>
                  </a:lnTo>
                  <a:lnTo>
                    <a:pt x="40" y="32"/>
                  </a:lnTo>
                  <a:lnTo>
                    <a:pt x="38" y="28"/>
                  </a:lnTo>
                  <a:lnTo>
                    <a:pt x="32" y="18"/>
                  </a:lnTo>
                  <a:lnTo>
                    <a:pt x="26" y="8"/>
                  </a:lnTo>
                  <a:lnTo>
                    <a:pt x="22" y="0"/>
                  </a:lnTo>
                  <a:lnTo>
                    <a:pt x="22" y="0"/>
                  </a:lnTo>
                  <a:lnTo>
                    <a:pt x="18" y="0"/>
                  </a:lnTo>
                  <a:lnTo>
                    <a:pt x="12" y="0"/>
                  </a:lnTo>
                  <a:lnTo>
                    <a:pt x="8" y="0"/>
                  </a:lnTo>
                  <a:lnTo>
                    <a:pt x="2" y="0"/>
                  </a:lnTo>
                  <a:lnTo>
                    <a:pt x="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34" name="Freeform 491"/>
            <p:cNvSpPr/>
            <p:nvPr/>
          </p:nvSpPr>
          <p:spPr bwMode="gray">
            <a:xfrm>
              <a:off x="1790479" y="4983502"/>
              <a:ext cx="159220" cy="336727"/>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8" y="172"/>
                  </a:lnTo>
                  <a:lnTo>
                    <a:pt x="12" y="172"/>
                  </a:lnTo>
                  <a:lnTo>
                    <a:pt x="16" y="172"/>
                  </a:lnTo>
                  <a:lnTo>
                    <a:pt x="20" y="172"/>
                  </a:lnTo>
                  <a:lnTo>
                    <a:pt x="22"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35" name="Freeform 492"/>
            <p:cNvSpPr/>
            <p:nvPr/>
          </p:nvSpPr>
          <p:spPr bwMode="gray">
            <a:xfrm>
              <a:off x="4167672" y="5834571"/>
              <a:ext cx="107381" cy="103608"/>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56">
                  <a:moveTo>
                    <a:pt x="10" y="2"/>
                  </a:moveTo>
                  <a:lnTo>
                    <a:pt x="10" y="2"/>
                  </a:lnTo>
                  <a:lnTo>
                    <a:pt x="8" y="2"/>
                  </a:lnTo>
                  <a:lnTo>
                    <a:pt x="6" y="2"/>
                  </a:lnTo>
                  <a:lnTo>
                    <a:pt x="4" y="4"/>
                  </a:lnTo>
                  <a:lnTo>
                    <a:pt x="2" y="6"/>
                  </a:lnTo>
                  <a:lnTo>
                    <a:pt x="0" y="8"/>
                  </a:lnTo>
                  <a:lnTo>
                    <a:pt x="0" y="14"/>
                  </a:lnTo>
                  <a:lnTo>
                    <a:pt x="6" y="30"/>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32" y="10"/>
                  </a:lnTo>
                  <a:lnTo>
                    <a:pt x="16" y="2"/>
                  </a:lnTo>
                  <a:lnTo>
                    <a:pt x="10"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36" name="Freeform 493"/>
            <p:cNvSpPr/>
            <p:nvPr/>
          </p:nvSpPr>
          <p:spPr bwMode="gray">
            <a:xfrm>
              <a:off x="4267647" y="4746683"/>
              <a:ext cx="129598" cy="99908"/>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54">
                  <a:moveTo>
                    <a:pt x="2" y="44"/>
                  </a:moveTo>
                  <a:lnTo>
                    <a:pt x="34" y="28"/>
                  </a:ln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10" y="54"/>
                  </a:lnTo>
                  <a:lnTo>
                    <a:pt x="8" y="54"/>
                  </a:lnTo>
                  <a:lnTo>
                    <a:pt x="6" y="54"/>
                  </a:lnTo>
                  <a:lnTo>
                    <a:pt x="4" y="52"/>
                  </a:lnTo>
                  <a:lnTo>
                    <a:pt x="2" y="52"/>
                  </a:lnTo>
                  <a:lnTo>
                    <a:pt x="0" y="50"/>
                  </a:lnTo>
                  <a:lnTo>
                    <a:pt x="0" y="48"/>
                  </a:lnTo>
                  <a:lnTo>
                    <a:pt x="2" y="4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37" name="Freeform 494"/>
            <p:cNvSpPr/>
            <p:nvPr/>
          </p:nvSpPr>
          <p:spPr bwMode="gray">
            <a:xfrm>
              <a:off x="4686063" y="5797568"/>
              <a:ext cx="137003" cy="203516"/>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0"/>
                  </a:lnTo>
                  <a:lnTo>
                    <a:pt x="22" y="44"/>
                  </a:lnTo>
                  <a:lnTo>
                    <a:pt x="22" y="54"/>
                  </a:lnTo>
                  <a:lnTo>
                    <a:pt x="20" y="64"/>
                  </a:lnTo>
                  <a:lnTo>
                    <a:pt x="18" y="74"/>
                  </a:lnTo>
                  <a:lnTo>
                    <a:pt x="18" y="74"/>
                  </a:lnTo>
                  <a:lnTo>
                    <a:pt x="18" y="78"/>
                  </a:lnTo>
                  <a:lnTo>
                    <a:pt x="18" y="80"/>
                  </a:lnTo>
                  <a:lnTo>
                    <a:pt x="22" y="84"/>
                  </a:lnTo>
                  <a:lnTo>
                    <a:pt x="24" y="88"/>
                  </a:lnTo>
                  <a:lnTo>
                    <a:pt x="28" y="92"/>
                  </a:lnTo>
                  <a:lnTo>
                    <a:pt x="30" y="96"/>
                  </a:lnTo>
                  <a:lnTo>
                    <a:pt x="32" y="102"/>
                  </a:lnTo>
                  <a:lnTo>
                    <a:pt x="34" y="106"/>
                  </a:lnTo>
                  <a:lnTo>
                    <a:pt x="36" y="110"/>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10"/>
                  </a:lnTo>
                  <a:lnTo>
                    <a:pt x="18" y="8"/>
                  </a:lnTo>
                  <a:lnTo>
                    <a:pt x="18" y="6"/>
                  </a:lnTo>
                  <a:lnTo>
                    <a:pt x="16" y="2"/>
                  </a:lnTo>
                  <a:lnTo>
                    <a:pt x="12" y="2"/>
                  </a:lnTo>
                  <a:lnTo>
                    <a:pt x="1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38" name="Freeform 495"/>
            <p:cNvSpPr/>
            <p:nvPr/>
          </p:nvSpPr>
          <p:spPr bwMode="gray">
            <a:xfrm>
              <a:off x="4556465" y="5989983"/>
              <a:ext cx="170328" cy="192416"/>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60" y="12"/>
                  </a:lnTo>
                  <a:lnTo>
                    <a:pt x="58" y="26"/>
                  </a:lnTo>
                  <a:lnTo>
                    <a:pt x="42" y="36"/>
                  </a:lnTo>
                  <a:lnTo>
                    <a:pt x="32" y="44"/>
                  </a:lnTo>
                  <a:lnTo>
                    <a:pt x="20" y="62"/>
                  </a:lnTo>
                  <a:lnTo>
                    <a:pt x="14" y="72"/>
                  </a:lnTo>
                  <a:lnTo>
                    <a:pt x="14" y="72"/>
                  </a:lnTo>
                  <a:lnTo>
                    <a:pt x="12" y="72"/>
                  </a:lnTo>
                  <a:lnTo>
                    <a:pt x="8" y="72"/>
                  </a:lnTo>
                  <a:lnTo>
                    <a:pt x="6" y="76"/>
                  </a:lnTo>
                  <a:lnTo>
                    <a:pt x="4" y="8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39" name="Freeform 496"/>
            <p:cNvSpPr/>
            <p:nvPr/>
          </p:nvSpPr>
          <p:spPr bwMode="gray">
            <a:xfrm>
              <a:off x="3586333" y="4247142"/>
              <a:ext cx="66650" cy="177614"/>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4"/>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24" y="56"/>
                  </a:lnTo>
                  <a:lnTo>
                    <a:pt x="30" y="42"/>
                  </a:lnTo>
                  <a:lnTo>
                    <a:pt x="30" y="40"/>
                  </a:lnTo>
                  <a:lnTo>
                    <a:pt x="30" y="36"/>
                  </a:lnTo>
                  <a:lnTo>
                    <a:pt x="30" y="32"/>
                  </a:lnTo>
                  <a:lnTo>
                    <a:pt x="30" y="28"/>
                  </a:lnTo>
                  <a:lnTo>
                    <a:pt x="32" y="24"/>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40" name="Freeform 497"/>
            <p:cNvSpPr/>
            <p:nvPr/>
          </p:nvSpPr>
          <p:spPr bwMode="gray">
            <a:xfrm>
              <a:off x="3527088" y="4432157"/>
              <a:ext cx="59245" cy="62905"/>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4">
                  <a:moveTo>
                    <a:pt x="2" y="28"/>
                  </a:moveTo>
                  <a:lnTo>
                    <a:pt x="2" y="28"/>
                  </a:lnTo>
                  <a:lnTo>
                    <a:pt x="0" y="30"/>
                  </a:lnTo>
                  <a:lnTo>
                    <a:pt x="0" y="30"/>
                  </a:lnTo>
                  <a:lnTo>
                    <a:pt x="2" y="32"/>
                  </a:lnTo>
                  <a:lnTo>
                    <a:pt x="4" y="34"/>
                  </a:lnTo>
                  <a:lnTo>
                    <a:pt x="6" y="32"/>
                  </a:lnTo>
                  <a:lnTo>
                    <a:pt x="10" y="32"/>
                  </a:lnTo>
                  <a:lnTo>
                    <a:pt x="12" y="30"/>
                  </a:lnTo>
                  <a:lnTo>
                    <a:pt x="16" y="26"/>
                  </a:lnTo>
                  <a:lnTo>
                    <a:pt x="20" y="24"/>
                  </a:lnTo>
                  <a:lnTo>
                    <a:pt x="22" y="22"/>
                  </a:lnTo>
                  <a:lnTo>
                    <a:pt x="22" y="22"/>
                  </a:lnTo>
                  <a:lnTo>
                    <a:pt x="22" y="22"/>
                  </a:lnTo>
                  <a:lnTo>
                    <a:pt x="24" y="20"/>
                  </a:lnTo>
                  <a:lnTo>
                    <a:pt x="26" y="16"/>
                  </a:lnTo>
                  <a:lnTo>
                    <a:pt x="28" y="12"/>
                  </a:lnTo>
                  <a:lnTo>
                    <a:pt x="30" y="10"/>
                  </a:lnTo>
                  <a:lnTo>
                    <a:pt x="32" y="6"/>
                  </a:lnTo>
                  <a:lnTo>
                    <a:pt x="32" y="4"/>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41" name="Freeform 498"/>
            <p:cNvSpPr/>
            <p:nvPr/>
          </p:nvSpPr>
          <p:spPr bwMode="gray">
            <a:xfrm>
              <a:off x="3638172" y="4476561"/>
              <a:ext cx="111084" cy="85107"/>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42" name="Freeform 499"/>
            <p:cNvSpPr/>
            <p:nvPr/>
          </p:nvSpPr>
          <p:spPr bwMode="gray">
            <a:xfrm>
              <a:off x="3375274" y="4528365"/>
              <a:ext cx="199951" cy="177614"/>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0" y="88"/>
                  </a:lnTo>
                  <a:lnTo>
                    <a:pt x="2" y="90"/>
                  </a:lnTo>
                  <a:lnTo>
                    <a:pt x="6" y="92"/>
                  </a:lnTo>
                  <a:lnTo>
                    <a:pt x="10" y="94"/>
                  </a:lnTo>
                  <a:lnTo>
                    <a:pt x="14" y="96"/>
                  </a:lnTo>
                  <a:lnTo>
                    <a:pt x="16" y="96"/>
                  </a:lnTo>
                  <a:lnTo>
                    <a:pt x="18" y="94"/>
                  </a:lnTo>
                  <a:lnTo>
                    <a:pt x="22" y="90"/>
                  </a:lnTo>
                  <a:lnTo>
                    <a:pt x="24" y="86"/>
                  </a:lnTo>
                  <a:lnTo>
                    <a:pt x="24" y="86"/>
                  </a:lnTo>
                  <a:lnTo>
                    <a:pt x="26" y="84"/>
                  </a:lnTo>
                  <a:lnTo>
                    <a:pt x="28" y="82"/>
                  </a:lnTo>
                  <a:lnTo>
                    <a:pt x="28" y="82"/>
                  </a:lnTo>
                  <a:lnTo>
                    <a:pt x="32" y="80"/>
                  </a:lnTo>
                  <a:lnTo>
                    <a:pt x="38" y="78"/>
                  </a:lnTo>
                  <a:lnTo>
                    <a:pt x="46" y="74"/>
                  </a:lnTo>
                  <a:lnTo>
                    <a:pt x="54" y="70"/>
                  </a:lnTo>
                  <a:lnTo>
                    <a:pt x="62" y="5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43" name="Freeform 500"/>
            <p:cNvSpPr/>
            <p:nvPr/>
          </p:nvSpPr>
          <p:spPr bwMode="gray">
            <a:xfrm>
              <a:off x="3338246" y="4606071"/>
              <a:ext cx="222168" cy="203516"/>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14" y="48"/>
                  </a:lnTo>
                  <a:lnTo>
                    <a:pt x="108" y="48"/>
                  </a:lnTo>
                  <a:lnTo>
                    <a:pt x="106" y="50"/>
                  </a:lnTo>
                  <a:lnTo>
                    <a:pt x="102" y="52"/>
                  </a:lnTo>
                  <a:lnTo>
                    <a:pt x="102" y="54"/>
                  </a:lnTo>
                  <a:lnTo>
                    <a:pt x="100" y="56"/>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4" y="72"/>
                  </a:lnTo>
                  <a:lnTo>
                    <a:pt x="2" y="60"/>
                  </a:lnTo>
                  <a:lnTo>
                    <a:pt x="2" y="56"/>
                  </a:lnTo>
                  <a:lnTo>
                    <a:pt x="2" y="52"/>
                  </a:lnTo>
                  <a:lnTo>
                    <a:pt x="4" y="48"/>
                  </a:lnTo>
                  <a:lnTo>
                    <a:pt x="6" y="44"/>
                  </a:lnTo>
                  <a:lnTo>
                    <a:pt x="8" y="42"/>
                  </a:lnTo>
                  <a:lnTo>
                    <a:pt x="8" y="42"/>
                  </a:lnTo>
                  <a:lnTo>
                    <a:pt x="28" y="42"/>
                  </a:lnTo>
                  <a:lnTo>
                    <a:pt x="20" y="46"/>
                  </a:lnTo>
                  <a:lnTo>
                    <a:pt x="20" y="46"/>
                  </a:lnTo>
                  <a:lnTo>
                    <a:pt x="22" y="48"/>
                  </a:lnTo>
                  <a:lnTo>
                    <a:pt x="26" y="50"/>
                  </a:lnTo>
                  <a:lnTo>
                    <a:pt x="28" y="52"/>
                  </a:lnTo>
                  <a:lnTo>
                    <a:pt x="32" y="54"/>
                  </a:lnTo>
                  <a:lnTo>
                    <a:pt x="36" y="52"/>
                  </a:lnTo>
                  <a:lnTo>
                    <a:pt x="40" y="50"/>
                  </a:lnTo>
                  <a:lnTo>
                    <a:pt x="44" y="44"/>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44" name="Freeform 501"/>
            <p:cNvSpPr/>
            <p:nvPr/>
          </p:nvSpPr>
          <p:spPr bwMode="gray">
            <a:xfrm>
              <a:off x="4086210" y="4761484"/>
              <a:ext cx="236979" cy="199816"/>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96" y="70"/>
                  </a:lnTo>
                  <a:lnTo>
                    <a:pt x="80" y="60"/>
                  </a:lnTo>
                  <a:lnTo>
                    <a:pt x="96" y="54"/>
                  </a:lnTo>
                  <a:lnTo>
                    <a:pt x="92" y="46"/>
                  </a:lnTo>
                  <a:lnTo>
                    <a:pt x="90" y="46"/>
                  </a:lnTo>
                  <a:lnTo>
                    <a:pt x="88" y="44"/>
                  </a:lnTo>
                  <a:lnTo>
                    <a:pt x="84" y="44"/>
                  </a:lnTo>
                  <a:lnTo>
                    <a:pt x="80" y="42"/>
                  </a:lnTo>
                  <a:lnTo>
                    <a:pt x="78" y="42"/>
                  </a:lnTo>
                  <a:lnTo>
                    <a:pt x="78" y="4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45" name="Freeform 502"/>
            <p:cNvSpPr/>
            <p:nvPr/>
          </p:nvSpPr>
          <p:spPr bwMode="gray">
            <a:xfrm>
              <a:off x="3864043" y="4709680"/>
              <a:ext cx="225870" cy="199816"/>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 h="108">
                  <a:moveTo>
                    <a:pt x="122" y="28"/>
                  </a:moveTo>
                  <a:lnTo>
                    <a:pt x="114" y="24"/>
                  </a:lnTo>
                  <a:lnTo>
                    <a:pt x="102" y="18"/>
                  </a:lnTo>
                  <a:lnTo>
                    <a:pt x="92" y="14"/>
                  </a:lnTo>
                  <a:lnTo>
                    <a:pt x="80" y="14"/>
                  </a:lnTo>
                  <a:lnTo>
                    <a:pt x="72" y="20"/>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46" name="Freeform 503"/>
            <p:cNvSpPr/>
            <p:nvPr/>
          </p:nvSpPr>
          <p:spPr bwMode="gray">
            <a:xfrm>
              <a:off x="3441924" y="5039006"/>
              <a:ext cx="940509" cy="754861"/>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408">
                  <a:moveTo>
                    <a:pt x="30" y="138"/>
                  </a:moveTo>
                  <a:lnTo>
                    <a:pt x="60" y="136"/>
                  </a:lnTo>
                  <a:lnTo>
                    <a:pt x="92" y="130"/>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4" y="10"/>
                  </a:lnTo>
                  <a:lnTo>
                    <a:pt x="246" y="10"/>
                  </a:lnTo>
                  <a:lnTo>
                    <a:pt x="248" y="12"/>
                  </a:lnTo>
                  <a:lnTo>
                    <a:pt x="252"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2"/>
                  </a:lnTo>
                  <a:lnTo>
                    <a:pt x="508" y="276"/>
                  </a:lnTo>
                  <a:lnTo>
                    <a:pt x="504" y="280"/>
                  </a:lnTo>
                  <a:lnTo>
                    <a:pt x="502" y="284"/>
                  </a:lnTo>
                  <a:lnTo>
                    <a:pt x="498" y="288"/>
                  </a:lnTo>
                  <a:lnTo>
                    <a:pt x="494" y="292"/>
                  </a:lnTo>
                  <a:lnTo>
                    <a:pt x="488" y="294"/>
                  </a:lnTo>
                  <a:lnTo>
                    <a:pt x="480" y="312"/>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lnTo>
                    <a:pt x="30" y="138"/>
                  </a:lnTo>
                </a:path>
              </a:pathLst>
            </a:custGeom>
            <a:solidFill>
              <a:srgbClr val="E00024"/>
            </a:solidFill>
            <a:ln w="6350">
              <a:solidFill>
                <a:schemeClr val="bg1"/>
              </a:solidFill>
              <a:prstDash val="solid"/>
              <a:round/>
            </a:ln>
            <a:effectLst/>
          </p:spPr>
          <p:txBody>
            <a:bodyPr/>
            <a:lstStyle/>
            <a:p>
              <a:endParaRPr lang="zh-CN" altLang="en-US"/>
            </a:p>
          </p:txBody>
        </p:sp>
        <p:sp>
          <p:nvSpPr>
            <p:cNvPr id="547" name="Freeform 504"/>
            <p:cNvSpPr/>
            <p:nvPr/>
          </p:nvSpPr>
          <p:spPr bwMode="gray">
            <a:xfrm>
              <a:off x="3567819" y="4646774"/>
              <a:ext cx="151815" cy="177614"/>
            </a:xfrm>
            <a:custGeom>
              <a:avLst/>
              <a:gdLst>
                <a:gd name="T0" fmla="*/ 10 w 82"/>
                <a:gd name="T1" fmla="*/ 92 h 96"/>
                <a:gd name="T2" fmla="*/ 8 w 82"/>
                <a:gd name="T3" fmla="*/ 86 h 96"/>
                <a:gd name="T4" fmla="*/ 8 w 82"/>
                <a:gd name="T5" fmla="*/ 78 h 96"/>
                <a:gd name="T6" fmla="*/ 10 w 82"/>
                <a:gd name="T7" fmla="*/ 68 h 96"/>
                <a:gd name="T8" fmla="*/ 12 w 82"/>
                <a:gd name="T9" fmla="*/ 62 h 96"/>
                <a:gd name="T10" fmla="*/ 10 w 82"/>
                <a:gd name="T11" fmla="*/ 56 h 96"/>
                <a:gd name="T12" fmla="*/ 6 w 82"/>
                <a:gd name="T13" fmla="*/ 52 h 96"/>
                <a:gd name="T14" fmla="*/ 2 w 82"/>
                <a:gd name="T15" fmla="*/ 52 h 96"/>
                <a:gd name="T16" fmla="*/ 0 w 82"/>
                <a:gd name="T17" fmla="*/ 46 h 96"/>
                <a:gd name="T18" fmla="*/ 4 w 82"/>
                <a:gd name="T19" fmla="*/ 38 h 96"/>
                <a:gd name="T20" fmla="*/ 8 w 82"/>
                <a:gd name="T21" fmla="*/ 32 h 96"/>
                <a:gd name="T22" fmla="*/ 8 w 82"/>
                <a:gd name="T23" fmla="*/ 30 h 96"/>
                <a:gd name="T24" fmla="*/ 8 w 82"/>
                <a:gd name="T25" fmla="*/ 24 h 96"/>
                <a:gd name="T26" fmla="*/ 10 w 82"/>
                <a:gd name="T27" fmla="*/ 18 h 96"/>
                <a:gd name="T28" fmla="*/ 14 w 82"/>
                <a:gd name="T29" fmla="*/ 18 h 96"/>
                <a:gd name="T30" fmla="*/ 18 w 82"/>
                <a:gd name="T31" fmla="*/ 16 h 96"/>
                <a:gd name="T32" fmla="*/ 20 w 82"/>
                <a:gd name="T33" fmla="*/ 12 h 96"/>
                <a:gd name="T34" fmla="*/ 24 w 82"/>
                <a:gd name="T35" fmla="*/ 8 h 96"/>
                <a:gd name="T36" fmla="*/ 34 w 82"/>
                <a:gd name="T37" fmla="*/ 2 h 96"/>
                <a:gd name="T38" fmla="*/ 44 w 82"/>
                <a:gd name="T39" fmla="*/ 0 h 96"/>
                <a:gd name="T40" fmla="*/ 52 w 82"/>
                <a:gd name="T41" fmla="*/ 0 h 96"/>
                <a:gd name="T42" fmla="*/ 62 w 82"/>
                <a:gd name="T43" fmla="*/ 2 h 96"/>
                <a:gd name="T44" fmla="*/ 68 w 82"/>
                <a:gd name="T45" fmla="*/ 4 h 96"/>
                <a:gd name="T46" fmla="*/ 72 w 82"/>
                <a:gd name="T47" fmla="*/ 6 h 96"/>
                <a:gd name="T48" fmla="*/ 76 w 82"/>
                <a:gd name="T49" fmla="*/ 6 h 96"/>
                <a:gd name="T50" fmla="*/ 78 w 82"/>
                <a:gd name="T51" fmla="*/ 4 h 96"/>
                <a:gd name="T52" fmla="*/ 82 w 82"/>
                <a:gd name="T53" fmla="*/ 10 h 96"/>
                <a:gd name="T54" fmla="*/ 82 w 82"/>
                <a:gd name="T55" fmla="*/ 18 h 96"/>
                <a:gd name="T56" fmla="*/ 74 w 82"/>
                <a:gd name="T57" fmla="*/ 22 h 96"/>
                <a:gd name="T58" fmla="*/ 68 w 82"/>
                <a:gd name="T59" fmla="*/ 22 h 96"/>
                <a:gd name="T60" fmla="*/ 64 w 82"/>
                <a:gd name="T61" fmla="*/ 16 h 96"/>
                <a:gd name="T62" fmla="*/ 60 w 82"/>
                <a:gd name="T63" fmla="*/ 12 h 96"/>
                <a:gd name="T64" fmla="*/ 54 w 82"/>
                <a:gd name="T65" fmla="*/ 8 h 96"/>
                <a:gd name="T66" fmla="*/ 46 w 82"/>
                <a:gd name="T67" fmla="*/ 6 h 96"/>
                <a:gd name="T68" fmla="*/ 36 w 82"/>
                <a:gd name="T69" fmla="*/ 10 h 96"/>
                <a:gd name="T70" fmla="*/ 26 w 82"/>
                <a:gd name="T71" fmla="*/ 16 h 96"/>
                <a:gd name="T72" fmla="*/ 22 w 82"/>
                <a:gd name="T73" fmla="*/ 22 h 96"/>
                <a:gd name="T74" fmla="*/ 22 w 82"/>
                <a:gd name="T75" fmla="*/ 28 h 96"/>
                <a:gd name="T76" fmla="*/ 20 w 82"/>
                <a:gd name="T77" fmla="*/ 34 h 96"/>
                <a:gd name="T78" fmla="*/ 20 w 82"/>
                <a:gd name="T79" fmla="*/ 38 h 96"/>
                <a:gd name="T80" fmla="*/ 24 w 82"/>
                <a:gd name="T81" fmla="*/ 38 h 96"/>
                <a:gd name="T82" fmla="*/ 34 w 82"/>
                <a:gd name="T83" fmla="*/ 36 h 96"/>
                <a:gd name="T84" fmla="*/ 42 w 82"/>
                <a:gd name="T85" fmla="*/ 34 h 96"/>
                <a:gd name="T86" fmla="*/ 44 w 82"/>
                <a:gd name="T87" fmla="*/ 30 h 96"/>
                <a:gd name="T88" fmla="*/ 50 w 82"/>
                <a:gd name="T89" fmla="*/ 28 h 96"/>
                <a:gd name="T90" fmla="*/ 54 w 82"/>
                <a:gd name="T91" fmla="*/ 28 h 96"/>
                <a:gd name="T92" fmla="*/ 54 w 82"/>
                <a:gd name="T93" fmla="*/ 32 h 96"/>
                <a:gd name="T94" fmla="*/ 54 w 82"/>
                <a:gd name="T95" fmla="*/ 36 h 96"/>
                <a:gd name="T96" fmla="*/ 50 w 82"/>
                <a:gd name="T97" fmla="*/ 38 h 96"/>
                <a:gd name="T98" fmla="*/ 42 w 82"/>
                <a:gd name="T99" fmla="*/ 40 h 96"/>
                <a:gd name="T100" fmla="*/ 36 w 82"/>
                <a:gd name="T101" fmla="*/ 44 h 96"/>
                <a:gd name="T102" fmla="*/ 32 w 82"/>
                <a:gd name="T103" fmla="*/ 44 h 96"/>
                <a:gd name="T104" fmla="*/ 32 w 82"/>
                <a:gd name="T105" fmla="*/ 46 h 96"/>
                <a:gd name="T106" fmla="*/ 32 w 82"/>
                <a:gd name="T107" fmla="*/ 50 h 96"/>
                <a:gd name="T108" fmla="*/ 36 w 82"/>
                <a:gd name="T109" fmla="*/ 52 h 96"/>
                <a:gd name="T110" fmla="*/ 42 w 82"/>
                <a:gd name="T111" fmla="*/ 58 h 96"/>
                <a:gd name="T112" fmla="*/ 46 w 82"/>
                <a:gd name="T113" fmla="*/ 66 h 96"/>
                <a:gd name="T114" fmla="*/ 46 w 82"/>
                <a:gd name="T115" fmla="*/ 70 h 96"/>
                <a:gd name="T116" fmla="*/ 62 w 82"/>
                <a:gd name="T117" fmla="*/ 90 h 96"/>
                <a:gd name="T118" fmla="*/ 38 w 82"/>
                <a:gd name="T119" fmla="*/ 96 h 96"/>
                <a:gd name="T120" fmla="*/ 34 w 82"/>
                <a:gd name="T121" fmla="*/ 64 h 96"/>
                <a:gd name="T122" fmla="*/ 28 w 82"/>
                <a:gd name="T123" fmla="*/ 58 h 96"/>
                <a:gd name="T124" fmla="*/ 24 w 82"/>
                <a:gd name="T125"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2" y="52"/>
                  </a:lnTo>
                  <a:lnTo>
                    <a:pt x="0" y="50"/>
                  </a:lnTo>
                  <a:lnTo>
                    <a:pt x="0" y="46"/>
                  </a:lnTo>
                  <a:lnTo>
                    <a:pt x="2" y="42"/>
                  </a:lnTo>
                  <a:lnTo>
                    <a:pt x="4" y="38"/>
                  </a:lnTo>
                  <a:lnTo>
                    <a:pt x="6" y="34"/>
                  </a:lnTo>
                  <a:lnTo>
                    <a:pt x="8" y="32"/>
                  </a:lnTo>
                  <a:lnTo>
                    <a:pt x="8" y="30"/>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4"/>
                  </a:lnTo>
                  <a:lnTo>
                    <a:pt x="32" y="46"/>
                  </a:lnTo>
                  <a:lnTo>
                    <a:pt x="32" y="46"/>
                  </a:lnTo>
                  <a:lnTo>
                    <a:pt x="30" y="48"/>
                  </a:lnTo>
                  <a:lnTo>
                    <a:pt x="32" y="50"/>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48" name="Freeform 505"/>
            <p:cNvSpPr/>
            <p:nvPr/>
          </p:nvSpPr>
          <p:spPr bwMode="gray">
            <a:xfrm>
              <a:off x="3001292" y="4569068"/>
              <a:ext cx="251790" cy="273822"/>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42" y="20"/>
                  </a:lnTo>
                  <a:lnTo>
                    <a:pt x="42" y="20"/>
                  </a:lnTo>
                  <a:lnTo>
                    <a:pt x="66" y="42"/>
                  </a:lnTo>
                  <a:lnTo>
                    <a:pt x="68" y="40"/>
                  </a:lnTo>
                  <a:lnTo>
                    <a:pt x="72" y="42"/>
                  </a:lnTo>
                  <a:lnTo>
                    <a:pt x="82" y="50"/>
                  </a:lnTo>
                  <a:lnTo>
                    <a:pt x="92" y="60"/>
                  </a:lnTo>
                  <a:lnTo>
                    <a:pt x="104" y="68"/>
                  </a:lnTo>
                  <a:lnTo>
                    <a:pt x="110" y="74"/>
                  </a:lnTo>
                  <a:lnTo>
                    <a:pt x="108" y="74"/>
                  </a:lnTo>
                  <a:lnTo>
                    <a:pt x="108" y="74"/>
                  </a:lnTo>
                  <a:lnTo>
                    <a:pt x="106" y="74"/>
                  </a:lnTo>
                  <a:lnTo>
                    <a:pt x="104" y="76"/>
                  </a:lnTo>
                  <a:lnTo>
                    <a:pt x="102" y="76"/>
                  </a:lnTo>
                  <a:lnTo>
                    <a:pt x="104" y="78"/>
                  </a:lnTo>
                  <a:lnTo>
                    <a:pt x="106" y="82"/>
                  </a:lnTo>
                  <a:lnTo>
                    <a:pt x="114" y="88"/>
                  </a:lnTo>
                  <a:lnTo>
                    <a:pt x="114" y="100"/>
                  </a:lnTo>
                  <a:lnTo>
                    <a:pt x="126" y="100"/>
                  </a:lnTo>
                  <a:lnTo>
                    <a:pt x="126" y="100"/>
                  </a:lnTo>
                  <a:lnTo>
                    <a:pt x="128" y="102"/>
                  </a:lnTo>
                  <a:lnTo>
                    <a:pt x="130" y="104"/>
                  </a:lnTo>
                  <a:lnTo>
                    <a:pt x="132" y="108"/>
                  </a:lnTo>
                  <a:lnTo>
                    <a:pt x="134" y="112"/>
                  </a:lnTo>
                  <a:lnTo>
                    <a:pt x="136" y="116"/>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4" y="18"/>
                  </a:lnTo>
                  <a:lnTo>
                    <a:pt x="12" y="16"/>
                  </a:lnTo>
                  <a:lnTo>
                    <a:pt x="8" y="14"/>
                  </a:lnTo>
                  <a:lnTo>
                    <a:pt x="6" y="12"/>
                  </a:lnTo>
                  <a:lnTo>
                    <a:pt x="2" y="8"/>
                  </a:lnTo>
                  <a:lnTo>
                    <a:pt x="0" y="6"/>
                  </a:lnTo>
                  <a:lnTo>
                    <a:pt x="0" y="2"/>
                  </a:lnTo>
                  <a:lnTo>
                    <a:pt x="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49" name="Freeform 506"/>
            <p:cNvSpPr/>
            <p:nvPr/>
          </p:nvSpPr>
          <p:spPr bwMode="gray">
            <a:xfrm>
              <a:off x="3245676" y="4850291"/>
              <a:ext cx="214762" cy="59205"/>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32">
                  <a:moveTo>
                    <a:pt x="50" y="22"/>
                  </a:moveTo>
                  <a:lnTo>
                    <a:pt x="22" y="22"/>
                  </a:lnTo>
                  <a:lnTo>
                    <a:pt x="0" y="10"/>
                  </a:lnTo>
                  <a:lnTo>
                    <a:pt x="2" y="4"/>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50" name="Freeform 507"/>
            <p:cNvSpPr/>
            <p:nvPr/>
          </p:nvSpPr>
          <p:spPr bwMode="gray">
            <a:xfrm>
              <a:off x="7637188" y="4968701"/>
              <a:ext cx="325846" cy="377431"/>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204">
                  <a:moveTo>
                    <a:pt x="0" y="96"/>
                  </a:moveTo>
                  <a:lnTo>
                    <a:pt x="2" y="94"/>
                  </a:ln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51" name="Freeform 508"/>
            <p:cNvSpPr/>
            <p:nvPr/>
          </p:nvSpPr>
          <p:spPr bwMode="gray">
            <a:xfrm>
              <a:off x="7359479" y="4709680"/>
              <a:ext cx="329549" cy="451437"/>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6" y="64"/>
                  </a:lnTo>
                  <a:lnTo>
                    <a:pt x="38" y="62"/>
                  </a:lnTo>
                  <a:lnTo>
                    <a:pt x="40" y="60"/>
                  </a:lnTo>
                  <a:lnTo>
                    <a:pt x="40" y="56"/>
                  </a:lnTo>
                  <a:lnTo>
                    <a:pt x="42" y="54"/>
                  </a:lnTo>
                  <a:lnTo>
                    <a:pt x="42" y="54"/>
                  </a:lnTo>
                  <a:lnTo>
                    <a:pt x="44" y="50"/>
                  </a:lnTo>
                  <a:lnTo>
                    <a:pt x="46" y="48"/>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58" y="38"/>
                  </a:lnTo>
                  <a:lnTo>
                    <a:pt x="160" y="40"/>
                  </a:lnTo>
                  <a:lnTo>
                    <a:pt x="162" y="42"/>
                  </a:lnTo>
                  <a:lnTo>
                    <a:pt x="162" y="44"/>
                  </a:lnTo>
                  <a:lnTo>
                    <a:pt x="156" y="60"/>
                  </a:lnTo>
                  <a:lnTo>
                    <a:pt x="162" y="60"/>
                  </a:lnTo>
                  <a:lnTo>
                    <a:pt x="162" y="66"/>
                  </a:lnTo>
                  <a:lnTo>
                    <a:pt x="156" y="66"/>
                  </a:lnTo>
                  <a:lnTo>
                    <a:pt x="156" y="66"/>
                  </a:lnTo>
                  <a:lnTo>
                    <a:pt x="154" y="64"/>
                  </a:lnTo>
                  <a:lnTo>
                    <a:pt x="152" y="64"/>
                  </a:lnTo>
                  <a:lnTo>
                    <a:pt x="148" y="64"/>
                  </a:lnTo>
                  <a:lnTo>
                    <a:pt x="146" y="66"/>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6" y="134"/>
                  </a:lnTo>
                  <a:lnTo>
                    <a:pt x="116" y="134"/>
                  </a:lnTo>
                  <a:lnTo>
                    <a:pt x="118" y="134"/>
                  </a:lnTo>
                  <a:lnTo>
                    <a:pt x="120" y="132"/>
                  </a:lnTo>
                  <a:lnTo>
                    <a:pt x="122" y="132"/>
                  </a:lnTo>
                  <a:lnTo>
                    <a:pt x="126" y="134"/>
                  </a:lnTo>
                  <a:lnTo>
                    <a:pt x="126" y="136"/>
                  </a:lnTo>
                  <a:lnTo>
                    <a:pt x="126" y="136"/>
                  </a:lnTo>
                  <a:lnTo>
                    <a:pt x="126" y="136"/>
                  </a:lnTo>
                  <a:lnTo>
                    <a:pt x="128" y="138"/>
                  </a:lnTo>
                  <a:lnTo>
                    <a:pt x="132" y="138"/>
                  </a:lnTo>
                  <a:lnTo>
                    <a:pt x="138" y="140"/>
                  </a:lnTo>
                  <a:lnTo>
                    <a:pt x="140" y="140"/>
                  </a:lnTo>
                  <a:lnTo>
                    <a:pt x="142" y="140"/>
                  </a:lnTo>
                  <a:lnTo>
                    <a:pt x="142" y="140"/>
                  </a:lnTo>
                  <a:lnTo>
                    <a:pt x="144" y="138"/>
                  </a:lnTo>
                  <a:lnTo>
                    <a:pt x="148" y="136"/>
                  </a:lnTo>
                  <a:lnTo>
                    <a:pt x="150" y="134"/>
                  </a:lnTo>
                  <a:lnTo>
                    <a:pt x="152" y="132"/>
                  </a:lnTo>
                  <a:lnTo>
                    <a:pt x="154" y="130"/>
                  </a:lnTo>
                  <a:lnTo>
                    <a:pt x="152" y="156"/>
                  </a:lnTo>
                  <a:lnTo>
                    <a:pt x="152" y="156"/>
                  </a:lnTo>
                  <a:lnTo>
                    <a:pt x="154" y="158"/>
                  </a:lnTo>
                  <a:lnTo>
                    <a:pt x="156" y="158"/>
                  </a:lnTo>
                  <a:lnTo>
                    <a:pt x="160" y="160"/>
                  </a:lnTo>
                  <a:lnTo>
                    <a:pt x="160" y="160"/>
                  </a:lnTo>
                  <a:lnTo>
                    <a:pt x="164" y="160"/>
                  </a:lnTo>
                  <a:lnTo>
                    <a:pt x="166" y="160"/>
                  </a:lnTo>
                  <a:lnTo>
                    <a:pt x="176" y="176"/>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52" name="Freeform 509"/>
            <p:cNvSpPr/>
            <p:nvPr/>
          </p:nvSpPr>
          <p:spPr bwMode="gray">
            <a:xfrm>
              <a:off x="7589052" y="4376653"/>
              <a:ext cx="325846" cy="318226"/>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2">
                  <a:moveTo>
                    <a:pt x="176" y="58"/>
                  </a:moveTo>
                  <a:lnTo>
                    <a:pt x="170" y="54"/>
                  </a:lnTo>
                  <a:lnTo>
                    <a:pt x="166" y="50"/>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62" y="22"/>
                  </a:lnTo>
                  <a:lnTo>
                    <a:pt x="56" y="18"/>
                  </a:lnTo>
                  <a:lnTo>
                    <a:pt x="54" y="14"/>
                  </a:lnTo>
                  <a:lnTo>
                    <a:pt x="50" y="10"/>
                  </a:lnTo>
                  <a:lnTo>
                    <a:pt x="50" y="8"/>
                  </a:lnTo>
                  <a:lnTo>
                    <a:pt x="48" y="6"/>
                  </a:lnTo>
                  <a:lnTo>
                    <a:pt x="46" y="4"/>
                  </a:lnTo>
                  <a:lnTo>
                    <a:pt x="44" y="4"/>
                  </a:lnTo>
                  <a:lnTo>
                    <a:pt x="42" y="4"/>
                  </a:lnTo>
                  <a:lnTo>
                    <a:pt x="42" y="2"/>
                  </a:lnTo>
                  <a:lnTo>
                    <a:pt x="42" y="2"/>
                  </a:lnTo>
                  <a:lnTo>
                    <a:pt x="42" y="0"/>
                  </a:lnTo>
                  <a:lnTo>
                    <a:pt x="42" y="0"/>
                  </a:lnTo>
                  <a:lnTo>
                    <a:pt x="40" y="0"/>
                  </a:lnTo>
                  <a:lnTo>
                    <a:pt x="40" y="2"/>
                  </a:lnTo>
                  <a:lnTo>
                    <a:pt x="42" y="4"/>
                  </a:lnTo>
                  <a:lnTo>
                    <a:pt x="40" y="4"/>
                  </a:lnTo>
                  <a:lnTo>
                    <a:pt x="40" y="6"/>
                  </a:lnTo>
                  <a:lnTo>
                    <a:pt x="40" y="8"/>
                  </a:lnTo>
                  <a:lnTo>
                    <a:pt x="38" y="8"/>
                  </a:lnTo>
                  <a:lnTo>
                    <a:pt x="38" y="8"/>
                  </a:lnTo>
                  <a:lnTo>
                    <a:pt x="38" y="10"/>
                  </a:lnTo>
                  <a:lnTo>
                    <a:pt x="36" y="12"/>
                  </a:lnTo>
                  <a:lnTo>
                    <a:pt x="36" y="12"/>
                  </a:lnTo>
                  <a:lnTo>
                    <a:pt x="36" y="12"/>
                  </a:lnTo>
                  <a:lnTo>
                    <a:pt x="36" y="14"/>
                  </a:lnTo>
                  <a:lnTo>
                    <a:pt x="36" y="16"/>
                  </a:lnTo>
                  <a:lnTo>
                    <a:pt x="36" y="16"/>
                  </a:lnTo>
                  <a:lnTo>
                    <a:pt x="36" y="18"/>
                  </a:lnTo>
                  <a:lnTo>
                    <a:pt x="36" y="20"/>
                  </a:lnTo>
                  <a:lnTo>
                    <a:pt x="34" y="20"/>
                  </a:lnTo>
                  <a:lnTo>
                    <a:pt x="34" y="20"/>
                  </a:lnTo>
                  <a:lnTo>
                    <a:pt x="32" y="18"/>
                  </a:lnTo>
                  <a:lnTo>
                    <a:pt x="32" y="16"/>
                  </a:lnTo>
                  <a:lnTo>
                    <a:pt x="32" y="16"/>
                  </a:lnTo>
                  <a:lnTo>
                    <a:pt x="32" y="14"/>
                  </a:lnTo>
                  <a:lnTo>
                    <a:pt x="34" y="14"/>
                  </a:lnTo>
                  <a:lnTo>
                    <a:pt x="34" y="12"/>
                  </a:lnTo>
                  <a:lnTo>
                    <a:pt x="34" y="10"/>
                  </a:lnTo>
                  <a:lnTo>
                    <a:pt x="32" y="8"/>
                  </a:lnTo>
                  <a:lnTo>
                    <a:pt x="32" y="6"/>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0"/>
                  </a:lnTo>
                  <a:lnTo>
                    <a:pt x="0" y="32"/>
                  </a:lnTo>
                  <a:lnTo>
                    <a:pt x="0" y="36"/>
                  </a:lnTo>
                  <a:lnTo>
                    <a:pt x="0" y="42"/>
                  </a:lnTo>
                  <a:lnTo>
                    <a:pt x="0" y="46"/>
                  </a:lnTo>
                  <a:lnTo>
                    <a:pt x="2" y="48"/>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48" y="98"/>
                  </a:lnTo>
                  <a:lnTo>
                    <a:pt x="52" y="98"/>
                  </a:lnTo>
                  <a:lnTo>
                    <a:pt x="56" y="98"/>
                  </a:lnTo>
                  <a:lnTo>
                    <a:pt x="60" y="98"/>
                  </a:lnTo>
                  <a:lnTo>
                    <a:pt x="60" y="98"/>
                  </a:lnTo>
                  <a:lnTo>
                    <a:pt x="62" y="96"/>
                  </a:lnTo>
                  <a:lnTo>
                    <a:pt x="62" y="96"/>
                  </a:lnTo>
                  <a:lnTo>
                    <a:pt x="64" y="96"/>
                  </a:lnTo>
                  <a:lnTo>
                    <a:pt x="66" y="96"/>
                  </a:lnTo>
                  <a:lnTo>
                    <a:pt x="66" y="98"/>
                  </a:lnTo>
                  <a:lnTo>
                    <a:pt x="66" y="102"/>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4" y="64"/>
                  </a:lnTo>
                  <a:lnTo>
                    <a:pt x="168" y="62"/>
                  </a:lnTo>
                  <a:lnTo>
                    <a:pt x="170" y="62"/>
                  </a:lnTo>
                  <a:lnTo>
                    <a:pt x="174" y="60"/>
                  </a:lnTo>
                  <a:lnTo>
                    <a:pt x="176" y="58"/>
                  </a:lnTo>
                  <a:lnTo>
                    <a:pt x="176" y="5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53" name="Freeform 510"/>
            <p:cNvSpPr/>
            <p:nvPr/>
          </p:nvSpPr>
          <p:spPr bwMode="gray">
            <a:xfrm>
              <a:off x="7874167" y="4483961"/>
              <a:ext cx="96273" cy="159113"/>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 h="86">
                  <a:moveTo>
                    <a:pt x="52" y="28"/>
                  </a:moveTo>
                  <a:lnTo>
                    <a:pt x="52" y="28"/>
                  </a:lnTo>
                  <a:lnTo>
                    <a:pt x="48" y="26"/>
                  </a:lnTo>
                  <a:lnTo>
                    <a:pt x="46" y="22"/>
                  </a:lnTo>
                  <a:lnTo>
                    <a:pt x="40" y="16"/>
                  </a:lnTo>
                  <a:lnTo>
                    <a:pt x="34" y="12"/>
                  </a:lnTo>
                  <a:lnTo>
                    <a:pt x="28" y="6"/>
                  </a:lnTo>
                  <a:lnTo>
                    <a:pt x="22" y="0"/>
                  </a:lnTo>
                  <a:lnTo>
                    <a:pt x="22" y="0"/>
                  </a:lnTo>
                  <a:lnTo>
                    <a:pt x="20" y="2"/>
                  </a:lnTo>
                  <a:lnTo>
                    <a:pt x="16" y="4"/>
                  </a:lnTo>
                  <a:lnTo>
                    <a:pt x="14" y="4"/>
                  </a:lnTo>
                  <a:lnTo>
                    <a:pt x="10" y="6"/>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6" y="82"/>
                  </a:lnTo>
                  <a:lnTo>
                    <a:pt x="44" y="80"/>
                  </a:lnTo>
                  <a:lnTo>
                    <a:pt x="42" y="78"/>
                  </a:lnTo>
                  <a:lnTo>
                    <a:pt x="42" y="74"/>
                  </a:lnTo>
                  <a:lnTo>
                    <a:pt x="40" y="64"/>
                  </a:lnTo>
                  <a:lnTo>
                    <a:pt x="36" y="62"/>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8"/>
                  </a:lnTo>
                  <a:lnTo>
                    <a:pt x="46" y="36"/>
                  </a:lnTo>
                  <a:lnTo>
                    <a:pt x="48" y="34"/>
                  </a:lnTo>
                  <a:lnTo>
                    <a:pt x="48" y="32"/>
                  </a:lnTo>
                  <a:lnTo>
                    <a:pt x="52" y="2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54" name="Freeform 511"/>
            <p:cNvSpPr/>
            <p:nvPr/>
          </p:nvSpPr>
          <p:spPr bwMode="gray">
            <a:xfrm>
              <a:off x="7933412" y="4535765"/>
              <a:ext cx="85164" cy="103608"/>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56">
                  <a:moveTo>
                    <a:pt x="20" y="0"/>
                  </a:moveTo>
                  <a:lnTo>
                    <a:pt x="28" y="4"/>
                  </a:lnTo>
                  <a:lnTo>
                    <a:pt x="36" y="8"/>
                  </a:lnTo>
                  <a:lnTo>
                    <a:pt x="46" y="10"/>
                  </a:lnTo>
                  <a:lnTo>
                    <a:pt x="44" y="16"/>
                  </a:lnTo>
                  <a:lnTo>
                    <a:pt x="44" y="16"/>
                  </a:lnTo>
                  <a:lnTo>
                    <a:pt x="42" y="18"/>
                  </a:lnTo>
                  <a:lnTo>
                    <a:pt x="40" y="20"/>
                  </a:lnTo>
                  <a:lnTo>
                    <a:pt x="38" y="22"/>
                  </a:lnTo>
                  <a:lnTo>
                    <a:pt x="38" y="24"/>
                  </a:lnTo>
                  <a:lnTo>
                    <a:pt x="36" y="26"/>
                  </a:lnTo>
                  <a:lnTo>
                    <a:pt x="36" y="28"/>
                  </a:lnTo>
                  <a:lnTo>
                    <a:pt x="38" y="30"/>
                  </a:lnTo>
                  <a:lnTo>
                    <a:pt x="38" y="30"/>
                  </a:lnTo>
                  <a:lnTo>
                    <a:pt x="40" y="32"/>
                  </a:lnTo>
                  <a:lnTo>
                    <a:pt x="42" y="36"/>
                  </a:lnTo>
                  <a:lnTo>
                    <a:pt x="42" y="38"/>
                  </a:lnTo>
                  <a:lnTo>
                    <a:pt x="42" y="38"/>
                  </a:lnTo>
                  <a:lnTo>
                    <a:pt x="40" y="42"/>
                  </a:lnTo>
                  <a:lnTo>
                    <a:pt x="40" y="44"/>
                  </a:lnTo>
                  <a:lnTo>
                    <a:pt x="40" y="46"/>
                  </a:lnTo>
                  <a:lnTo>
                    <a:pt x="40" y="48"/>
                  </a:lnTo>
                  <a:lnTo>
                    <a:pt x="40" y="50"/>
                  </a:lnTo>
                  <a:lnTo>
                    <a:pt x="38" y="52"/>
                  </a:lnTo>
                  <a:lnTo>
                    <a:pt x="36" y="52"/>
                  </a:lnTo>
                  <a:lnTo>
                    <a:pt x="34" y="52"/>
                  </a:lnTo>
                  <a:lnTo>
                    <a:pt x="34" y="52"/>
                  </a:lnTo>
                  <a:lnTo>
                    <a:pt x="32" y="50"/>
                  </a:lnTo>
                  <a:lnTo>
                    <a:pt x="28" y="50"/>
                  </a:lnTo>
                  <a:lnTo>
                    <a:pt x="26" y="52"/>
                  </a:lnTo>
                  <a:lnTo>
                    <a:pt x="24" y="52"/>
                  </a:lnTo>
                  <a:lnTo>
                    <a:pt x="20" y="50"/>
                  </a:lnTo>
                  <a:lnTo>
                    <a:pt x="20" y="50"/>
                  </a:lnTo>
                  <a:lnTo>
                    <a:pt x="18" y="54"/>
                  </a:lnTo>
                  <a:lnTo>
                    <a:pt x="20" y="56"/>
                  </a:lnTo>
                  <a:lnTo>
                    <a:pt x="14" y="54"/>
                  </a:lnTo>
                  <a:lnTo>
                    <a:pt x="14" y="54"/>
                  </a:lnTo>
                  <a:lnTo>
                    <a:pt x="12" y="52"/>
                  </a:lnTo>
                  <a:lnTo>
                    <a:pt x="10" y="50"/>
                  </a:lnTo>
                  <a:lnTo>
                    <a:pt x="10" y="46"/>
                  </a:lnTo>
                  <a:lnTo>
                    <a:pt x="8" y="36"/>
                  </a:lnTo>
                  <a:lnTo>
                    <a:pt x="4" y="34"/>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10"/>
                  </a:lnTo>
                  <a:lnTo>
                    <a:pt x="14" y="8"/>
                  </a:lnTo>
                  <a:lnTo>
                    <a:pt x="16" y="6"/>
                  </a:lnTo>
                  <a:lnTo>
                    <a:pt x="16" y="4"/>
                  </a:lnTo>
                  <a:lnTo>
                    <a:pt x="2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55" name="Freeform 512"/>
            <p:cNvSpPr/>
            <p:nvPr/>
          </p:nvSpPr>
          <p:spPr bwMode="gray">
            <a:xfrm>
              <a:off x="8000062" y="4554267"/>
              <a:ext cx="85164" cy="77706"/>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 h="42">
                  <a:moveTo>
                    <a:pt x="46" y="18"/>
                  </a:moveTo>
                  <a:lnTo>
                    <a:pt x="38" y="12"/>
                  </a:lnTo>
                  <a:lnTo>
                    <a:pt x="32" y="8"/>
                  </a:lnTo>
                  <a:lnTo>
                    <a:pt x="20" y="4"/>
                  </a:lnTo>
                  <a:lnTo>
                    <a:pt x="10" y="0"/>
                  </a:lnTo>
                  <a:lnTo>
                    <a:pt x="8" y="2"/>
                  </a:lnTo>
                  <a:lnTo>
                    <a:pt x="8" y="6"/>
                  </a:lnTo>
                  <a:lnTo>
                    <a:pt x="8" y="6"/>
                  </a:lnTo>
                  <a:lnTo>
                    <a:pt x="6" y="8"/>
                  </a:lnTo>
                  <a:lnTo>
                    <a:pt x="4" y="10"/>
                  </a:lnTo>
                  <a:lnTo>
                    <a:pt x="2" y="12"/>
                  </a:lnTo>
                  <a:lnTo>
                    <a:pt x="2" y="14"/>
                  </a:lnTo>
                  <a:lnTo>
                    <a:pt x="0" y="16"/>
                  </a:lnTo>
                  <a:lnTo>
                    <a:pt x="0" y="18"/>
                  </a:lnTo>
                  <a:lnTo>
                    <a:pt x="2" y="20"/>
                  </a:lnTo>
                  <a:lnTo>
                    <a:pt x="2" y="20"/>
                  </a:lnTo>
                  <a:lnTo>
                    <a:pt x="4" y="22"/>
                  </a:lnTo>
                  <a:lnTo>
                    <a:pt x="6" y="26"/>
                  </a:lnTo>
                  <a:lnTo>
                    <a:pt x="6" y="28"/>
                  </a:lnTo>
                  <a:lnTo>
                    <a:pt x="6" y="28"/>
                  </a:lnTo>
                  <a:lnTo>
                    <a:pt x="4" y="32"/>
                  </a:lnTo>
                  <a:lnTo>
                    <a:pt x="4" y="34"/>
                  </a:lnTo>
                  <a:lnTo>
                    <a:pt x="4" y="36"/>
                  </a:lnTo>
                  <a:lnTo>
                    <a:pt x="4" y="38"/>
                  </a:lnTo>
                  <a:lnTo>
                    <a:pt x="4" y="40"/>
                  </a:lnTo>
                  <a:lnTo>
                    <a:pt x="2" y="40"/>
                  </a:lnTo>
                  <a:lnTo>
                    <a:pt x="2" y="42"/>
                  </a:lnTo>
                  <a:lnTo>
                    <a:pt x="4" y="42"/>
                  </a:lnTo>
                  <a:lnTo>
                    <a:pt x="8" y="42"/>
                  </a:lnTo>
                  <a:lnTo>
                    <a:pt x="8" y="42"/>
                  </a:lnTo>
                  <a:lnTo>
                    <a:pt x="10" y="40"/>
                  </a:lnTo>
                  <a:lnTo>
                    <a:pt x="10" y="40"/>
                  </a:lnTo>
                  <a:lnTo>
                    <a:pt x="12" y="40"/>
                  </a:lnTo>
                  <a:lnTo>
                    <a:pt x="14" y="40"/>
                  </a:lnTo>
                  <a:lnTo>
                    <a:pt x="16" y="40"/>
                  </a:lnTo>
                  <a:lnTo>
                    <a:pt x="16" y="40"/>
                  </a:lnTo>
                  <a:lnTo>
                    <a:pt x="18" y="40"/>
                  </a:lnTo>
                  <a:lnTo>
                    <a:pt x="20" y="40"/>
                  </a:lnTo>
                  <a:lnTo>
                    <a:pt x="22" y="42"/>
                  </a:lnTo>
                  <a:lnTo>
                    <a:pt x="24" y="42"/>
                  </a:lnTo>
                  <a:lnTo>
                    <a:pt x="26" y="42"/>
                  </a:lnTo>
                  <a:lnTo>
                    <a:pt x="26" y="42"/>
                  </a:lnTo>
                  <a:lnTo>
                    <a:pt x="28" y="42"/>
                  </a:lnTo>
                  <a:lnTo>
                    <a:pt x="28" y="40"/>
                  </a:lnTo>
                  <a:lnTo>
                    <a:pt x="30" y="38"/>
                  </a:lnTo>
                  <a:lnTo>
                    <a:pt x="30" y="36"/>
                  </a:lnTo>
                  <a:lnTo>
                    <a:pt x="32" y="32"/>
                  </a:lnTo>
                  <a:lnTo>
                    <a:pt x="34" y="28"/>
                  </a:lnTo>
                  <a:lnTo>
                    <a:pt x="36" y="26"/>
                  </a:lnTo>
                  <a:lnTo>
                    <a:pt x="40" y="26"/>
                  </a:lnTo>
                  <a:lnTo>
                    <a:pt x="42" y="22"/>
                  </a:lnTo>
                  <a:lnTo>
                    <a:pt x="46" y="1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56" name="Freeform 513"/>
            <p:cNvSpPr/>
            <p:nvPr/>
          </p:nvSpPr>
          <p:spPr bwMode="gray">
            <a:xfrm>
              <a:off x="7440940" y="4372952"/>
              <a:ext cx="274007" cy="447736"/>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8" h="242">
                  <a:moveTo>
                    <a:pt x="124" y="194"/>
                  </a:moveTo>
                  <a:lnTo>
                    <a:pt x="126" y="200"/>
                  </a:lnTo>
                  <a:lnTo>
                    <a:pt x="128" y="204"/>
                  </a:lnTo>
                  <a:lnTo>
                    <a:pt x="128" y="208"/>
                  </a:lnTo>
                  <a:lnTo>
                    <a:pt x="126" y="212"/>
                  </a:lnTo>
                  <a:lnTo>
                    <a:pt x="126" y="212"/>
                  </a:lnTo>
                  <a:lnTo>
                    <a:pt x="118" y="242"/>
                  </a:lnTo>
                  <a:lnTo>
                    <a:pt x="116" y="240"/>
                  </a:lnTo>
                  <a:lnTo>
                    <a:pt x="114" y="240"/>
                  </a:lnTo>
                  <a:lnTo>
                    <a:pt x="112" y="242"/>
                  </a:lnTo>
                  <a:lnTo>
                    <a:pt x="112" y="242"/>
                  </a:lnTo>
                  <a:lnTo>
                    <a:pt x="118" y="226"/>
                  </a:lnTo>
                  <a:lnTo>
                    <a:pt x="118" y="224"/>
                  </a:lnTo>
                  <a:lnTo>
                    <a:pt x="116" y="222"/>
                  </a:lnTo>
                  <a:lnTo>
                    <a:pt x="114" y="220"/>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6" y="172"/>
                  </a:lnTo>
                  <a:lnTo>
                    <a:pt x="26" y="172"/>
                  </a:lnTo>
                  <a:lnTo>
                    <a:pt x="26" y="172"/>
                  </a:lnTo>
                  <a:lnTo>
                    <a:pt x="26" y="172"/>
                  </a:lnTo>
                  <a:lnTo>
                    <a:pt x="20" y="170"/>
                  </a:lnTo>
                  <a:lnTo>
                    <a:pt x="14" y="168"/>
                  </a:lnTo>
                  <a:lnTo>
                    <a:pt x="10" y="168"/>
                  </a:lnTo>
                  <a:lnTo>
                    <a:pt x="4" y="166"/>
                  </a:lnTo>
                  <a:lnTo>
                    <a:pt x="2" y="166"/>
                  </a:lnTo>
                  <a:lnTo>
                    <a:pt x="0" y="166"/>
                  </a:lnTo>
                  <a:lnTo>
                    <a:pt x="2" y="162"/>
                  </a:lnTo>
                  <a:lnTo>
                    <a:pt x="4" y="160"/>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2"/>
                  </a:lnTo>
                  <a:lnTo>
                    <a:pt x="80" y="34"/>
                  </a:lnTo>
                  <a:lnTo>
                    <a:pt x="80" y="38"/>
                  </a:lnTo>
                  <a:lnTo>
                    <a:pt x="80" y="44"/>
                  </a:lnTo>
                  <a:lnTo>
                    <a:pt x="80" y="48"/>
                  </a:lnTo>
                  <a:lnTo>
                    <a:pt x="82" y="50"/>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28" y="100"/>
                  </a:lnTo>
                  <a:lnTo>
                    <a:pt x="132" y="100"/>
                  </a:lnTo>
                  <a:lnTo>
                    <a:pt x="136" y="100"/>
                  </a:lnTo>
                  <a:lnTo>
                    <a:pt x="140" y="100"/>
                  </a:lnTo>
                  <a:lnTo>
                    <a:pt x="140" y="100"/>
                  </a:lnTo>
                  <a:lnTo>
                    <a:pt x="142" y="98"/>
                  </a:lnTo>
                  <a:lnTo>
                    <a:pt x="142" y="98"/>
                  </a:lnTo>
                  <a:lnTo>
                    <a:pt x="144" y="98"/>
                  </a:lnTo>
                  <a:lnTo>
                    <a:pt x="146" y="98"/>
                  </a:lnTo>
                  <a:lnTo>
                    <a:pt x="146" y="100"/>
                  </a:lnTo>
                  <a:lnTo>
                    <a:pt x="146" y="104"/>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0" y="186"/>
                  </a:lnTo>
                  <a:lnTo>
                    <a:pt x="122" y="188"/>
                  </a:lnTo>
                  <a:lnTo>
                    <a:pt x="124" y="19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57" name="Freeform 514"/>
            <p:cNvSpPr/>
            <p:nvPr/>
          </p:nvSpPr>
          <p:spPr bwMode="gray">
            <a:xfrm>
              <a:off x="7366884" y="4680077"/>
              <a:ext cx="148112" cy="155413"/>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6" y="6"/>
                  </a:lnTo>
                  <a:lnTo>
                    <a:pt x="66" y="6"/>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2" y="64"/>
                  </a:lnTo>
                  <a:lnTo>
                    <a:pt x="40" y="66"/>
                  </a:lnTo>
                  <a:lnTo>
                    <a:pt x="38" y="70"/>
                  </a:lnTo>
                  <a:lnTo>
                    <a:pt x="38" y="70"/>
                  </a:lnTo>
                  <a:lnTo>
                    <a:pt x="36" y="72"/>
                  </a:lnTo>
                  <a:lnTo>
                    <a:pt x="36" y="76"/>
                  </a:lnTo>
                  <a:lnTo>
                    <a:pt x="34" y="78"/>
                  </a:lnTo>
                  <a:lnTo>
                    <a:pt x="32" y="80"/>
                  </a:lnTo>
                  <a:lnTo>
                    <a:pt x="32" y="80"/>
                  </a:lnTo>
                  <a:lnTo>
                    <a:pt x="32" y="82"/>
                  </a:lnTo>
                  <a:lnTo>
                    <a:pt x="30" y="84"/>
                  </a:lnTo>
                  <a:lnTo>
                    <a:pt x="26" y="84"/>
                  </a:lnTo>
                  <a:lnTo>
                    <a:pt x="24" y="84"/>
                  </a:lnTo>
                  <a:lnTo>
                    <a:pt x="22" y="82"/>
                  </a:lnTo>
                  <a:lnTo>
                    <a:pt x="12" y="82"/>
                  </a:lnTo>
                  <a:lnTo>
                    <a:pt x="10" y="8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58" name="Freeform 515"/>
            <p:cNvSpPr/>
            <p:nvPr/>
          </p:nvSpPr>
          <p:spPr bwMode="gray">
            <a:xfrm>
              <a:off x="7570538" y="5309128"/>
              <a:ext cx="496174" cy="1221099"/>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88" y="424"/>
                  </a:lnTo>
                  <a:lnTo>
                    <a:pt x="104" y="402"/>
                  </a:lnTo>
                  <a:lnTo>
                    <a:pt x="112" y="382"/>
                  </a:lnTo>
                  <a:lnTo>
                    <a:pt x="112" y="370"/>
                  </a:lnTo>
                  <a:lnTo>
                    <a:pt x="124" y="368"/>
                  </a:lnTo>
                  <a:lnTo>
                    <a:pt x="124" y="354"/>
                  </a:lnTo>
                  <a:lnTo>
                    <a:pt x="112" y="348"/>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4" y="6"/>
                  </a:lnTo>
                  <a:lnTo>
                    <a:pt x="142" y="4"/>
                  </a:lnTo>
                  <a:lnTo>
                    <a:pt x="140" y="2"/>
                  </a:lnTo>
                  <a:lnTo>
                    <a:pt x="138" y="2"/>
                  </a:lnTo>
                  <a:lnTo>
                    <a:pt x="134" y="0"/>
                  </a:lnTo>
                  <a:lnTo>
                    <a:pt x="132" y="2"/>
                  </a:lnTo>
                  <a:lnTo>
                    <a:pt x="130" y="4"/>
                  </a:lnTo>
                  <a:lnTo>
                    <a:pt x="120" y="16"/>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59" name="Freeform 516"/>
            <p:cNvSpPr/>
            <p:nvPr/>
          </p:nvSpPr>
          <p:spPr bwMode="gray">
            <a:xfrm>
              <a:off x="7563133" y="4587570"/>
              <a:ext cx="984943" cy="1058286"/>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306" y="84"/>
                  </a:lnTo>
                  <a:lnTo>
                    <a:pt x="298" y="90"/>
                  </a:lnTo>
                  <a:lnTo>
                    <a:pt x="292" y="94"/>
                  </a:lnTo>
                  <a:lnTo>
                    <a:pt x="286" y="98"/>
                  </a:lnTo>
                  <a:lnTo>
                    <a:pt x="282" y="98"/>
                  </a:lnTo>
                  <a:lnTo>
                    <a:pt x="278" y="98"/>
                  </a:lnTo>
                  <a:lnTo>
                    <a:pt x="278" y="98"/>
                  </a:lnTo>
                  <a:lnTo>
                    <a:pt x="282" y="96"/>
                  </a:lnTo>
                  <a:lnTo>
                    <a:pt x="286" y="94"/>
                  </a:lnTo>
                  <a:lnTo>
                    <a:pt x="290" y="90"/>
                  </a:lnTo>
                  <a:lnTo>
                    <a:pt x="292" y="86"/>
                  </a:lnTo>
                  <a:lnTo>
                    <a:pt x="294" y="84"/>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22" y="46"/>
                  </a:lnTo>
                  <a:lnTo>
                    <a:pt x="312" y="26"/>
                  </a:lnTo>
                  <a:lnTo>
                    <a:pt x="296" y="8"/>
                  </a:lnTo>
                  <a:lnTo>
                    <a:pt x="290" y="4"/>
                  </a:lnTo>
                  <a:lnTo>
                    <a:pt x="282" y="0"/>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60" y="24"/>
                  </a:lnTo>
                  <a:lnTo>
                    <a:pt x="258" y="24"/>
                  </a:lnTo>
                  <a:lnTo>
                    <a:pt x="256" y="24"/>
                  </a:lnTo>
                  <a:lnTo>
                    <a:pt x="254" y="22"/>
                  </a:lnTo>
                  <a:lnTo>
                    <a:pt x="252" y="22"/>
                  </a:lnTo>
                  <a:lnTo>
                    <a:pt x="252" y="22"/>
                  </a:lnTo>
                  <a:lnTo>
                    <a:pt x="250" y="22"/>
                  </a:lnTo>
                  <a:lnTo>
                    <a:pt x="248" y="22"/>
                  </a:lnTo>
                  <a:lnTo>
                    <a:pt x="248" y="22"/>
                  </a:lnTo>
                  <a:lnTo>
                    <a:pt x="246" y="22"/>
                  </a:lnTo>
                  <a:lnTo>
                    <a:pt x="244" y="22"/>
                  </a:lnTo>
                  <a:lnTo>
                    <a:pt x="242" y="24"/>
                  </a:lnTo>
                  <a:lnTo>
                    <a:pt x="242" y="24"/>
                  </a:lnTo>
                  <a:lnTo>
                    <a:pt x="240" y="24"/>
                  </a:lnTo>
                  <a:lnTo>
                    <a:pt x="238" y="24"/>
                  </a:lnTo>
                  <a:lnTo>
                    <a:pt x="236" y="24"/>
                  </a:lnTo>
                  <a:lnTo>
                    <a:pt x="236" y="24"/>
                  </a:lnTo>
                  <a:lnTo>
                    <a:pt x="234" y="24"/>
                  </a:lnTo>
                  <a:lnTo>
                    <a:pt x="232" y="22"/>
                  </a:lnTo>
                  <a:lnTo>
                    <a:pt x="230" y="22"/>
                  </a:lnTo>
                  <a:lnTo>
                    <a:pt x="230" y="22"/>
                  </a:lnTo>
                  <a:lnTo>
                    <a:pt x="228" y="22"/>
                  </a:lnTo>
                  <a:lnTo>
                    <a:pt x="226" y="24"/>
                  </a:lnTo>
                  <a:lnTo>
                    <a:pt x="224" y="24"/>
                  </a:lnTo>
                  <a:lnTo>
                    <a:pt x="218" y="22"/>
                  </a:lnTo>
                  <a:lnTo>
                    <a:pt x="218" y="26"/>
                  </a:lnTo>
                  <a:lnTo>
                    <a:pt x="218" y="28"/>
                  </a:lnTo>
                  <a:lnTo>
                    <a:pt x="218" y="28"/>
                  </a:lnTo>
                  <a:lnTo>
                    <a:pt x="214" y="28"/>
                  </a:lnTo>
                  <a:lnTo>
                    <a:pt x="212" y="26"/>
                  </a:lnTo>
                  <a:lnTo>
                    <a:pt x="206" y="26"/>
                  </a:lnTo>
                  <a:lnTo>
                    <a:pt x="202" y="26"/>
                  </a:lnTo>
                  <a:lnTo>
                    <a:pt x="194" y="28"/>
                  </a:lnTo>
                  <a:lnTo>
                    <a:pt x="192" y="28"/>
                  </a:lnTo>
                  <a:lnTo>
                    <a:pt x="184" y="30"/>
                  </a:lnTo>
                  <a:lnTo>
                    <a:pt x="184" y="30"/>
                  </a:lnTo>
                  <a:lnTo>
                    <a:pt x="184" y="30"/>
                  </a:lnTo>
                  <a:lnTo>
                    <a:pt x="184" y="28"/>
                  </a:lnTo>
                  <a:lnTo>
                    <a:pt x="184" y="24"/>
                  </a:lnTo>
                  <a:lnTo>
                    <a:pt x="184" y="20"/>
                  </a:lnTo>
                  <a:lnTo>
                    <a:pt x="184" y="18"/>
                  </a:lnTo>
                  <a:lnTo>
                    <a:pt x="184" y="14"/>
                  </a:lnTo>
                  <a:lnTo>
                    <a:pt x="184" y="10"/>
                  </a:lnTo>
                  <a:lnTo>
                    <a:pt x="184" y="6"/>
                  </a:lnTo>
                  <a:lnTo>
                    <a:pt x="182" y="2"/>
                  </a:lnTo>
                  <a:lnTo>
                    <a:pt x="176"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50"/>
                  </a:lnTo>
                  <a:lnTo>
                    <a:pt x="78" y="46"/>
                  </a:lnTo>
                  <a:lnTo>
                    <a:pt x="76" y="44"/>
                  </a:lnTo>
                  <a:lnTo>
                    <a:pt x="76" y="42"/>
                  </a:lnTo>
                  <a:lnTo>
                    <a:pt x="76" y="42"/>
                  </a:lnTo>
                  <a:lnTo>
                    <a:pt x="74" y="40"/>
                  </a:lnTo>
                  <a:lnTo>
                    <a:pt x="52" y="44"/>
                  </a:lnTo>
                  <a:lnTo>
                    <a:pt x="52" y="52"/>
                  </a:lnTo>
                  <a:lnTo>
                    <a:pt x="60" y="52"/>
                  </a:lnTo>
                  <a:lnTo>
                    <a:pt x="62" y="6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4" y="200"/>
                  </a:lnTo>
                  <a:lnTo>
                    <a:pt x="6" y="200"/>
                  </a:lnTo>
                  <a:lnTo>
                    <a:pt x="10" y="198"/>
                  </a:lnTo>
                  <a:lnTo>
                    <a:pt x="12" y="198"/>
                  </a:lnTo>
                  <a:lnTo>
                    <a:pt x="14" y="200"/>
                  </a:lnTo>
                  <a:lnTo>
                    <a:pt x="16" y="202"/>
                  </a:lnTo>
                  <a:lnTo>
                    <a:pt x="16" y="202"/>
                  </a:lnTo>
                  <a:lnTo>
                    <a:pt x="16" y="202"/>
                  </a:lnTo>
                  <a:lnTo>
                    <a:pt x="18" y="204"/>
                  </a:lnTo>
                  <a:lnTo>
                    <a:pt x="22" y="204"/>
                  </a:lnTo>
                  <a:lnTo>
                    <a:pt x="26" y="206"/>
                  </a:lnTo>
                  <a:lnTo>
                    <a:pt x="30" y="206"/>
                  </a:lnTo>
                  <a:lnTo>
                    <a:pt x="30" y="206"/>
                  </a:lnTo>
                  <a:lnTo>
                    <a:pt x="30" y="206"/>
                  </a:lnTo>
                  <a:lnTo>
                    <a:pt x="34" y="204"/>
                  </a:lnTo>
                  <a:lnTo>
                    <a:pt x="36" y="202"/>
                  </a:lnTo>
                  <a:lnTo>
                    <a:pt x="38" y="200"/>
                  </a:lnTo>
                  <a:lnTo>
                    <a:pt x="42" y="198"/>
                  </a:lnTo>
                  <a:lnTo>
                    <a:pt x="42" y="196"/>
                  </a:lnTo>
                  <a:lnTo>
                    <a:pt x="42" y="222"/>
                  </a:lnTo>
                  <a:lnTo>
                    <a:pt x="42" y="222"/>
                  </a:lnTo>
                  <a:lnTo>
                    <a:pt x="42" y="224"/>
                  </a:lnTo>
                  <a:lnTo>
                    <a:pt x="44" y="224"/>
                  </a:lnTo>
                  <a:lnTo>
                    <a:pt x="48" y="226"/>
                  </a:lnTo>
                  <a:lnTo>
                    <a:pt x="50" y="226"/>
                  </a:lnTo>
                  <a:lnTo>
                    <a:pt x="54" y="226"/>
                  </a:lnTo>
                  <a:lnTo>
                    <a:pt x="58" y="226"/>
                  </a:lnTo>
                  <a:lnTo>
                    <a:pt x="64" y="226"/>
                  </a:lnTo>
                  <a:lnTo>
                    <a:pt x="70" y="226"/>
                  </a:lnTo>
                  <a:lnTo>
                    <a:pt x="74" y="224"/>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48" y="424"/>
                  </a:lnTo>
                  <a:lnTo>
                    <a:pt x="250" y="428"/>
                  </a:lnTo>
                  <a:lnTo>
                    <a:pt x="252" y="432"/>
                  </a:lnTo>
                  <a:lnTo>
                    <a:pt x="254" y="436"/>
                  </a:lnTo>
                  <a:lnTo>
                    <a:pt x="256" y="442"/>
                  </a:lnTo>
                  <a:lnTo>
                    <a:pt x="256" y="446"/>
                  </a:lnTo>
                  <a:lnTo>
                    <a:pt x="256" y="448"/>
                  </a:lnTo>
                  <a:lnTo>
                    <a:pt x="256" y="448"/>
                  </a:lnTo>
                  <a:lnTo>
                    <a:pt x="260" y="450"/>
                  </a:lnTo>
                  <a:lnTo>
                    <a:pt x="264" y="450"/>
                  </a:lnTo>
                  <a:lnTo>
                    <a:pt x="264" y="450"/>
                  </a:lnTo>
                  <a:lnTo>
                    <a:pt x="266" y="452"/>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60" name="Freeform 517"/>
            <p:cNvSpPr/>
            <p:nvPr/>
          </p:nvSpPr>
          <p:spPr bwMode="gray">
            <a:xfrm>
              <a:off x="7503888" y="5146315"/>
              <a:ext cx="277709" cy="1398713"/>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61" name="Freeform 518"/>
            <p:cNvSpPr/>
            <p:nvPr/>
          </p:nvSpPr>
          <p:spPr bwMode="gray">
            <a:xfrm>
              <a:off x="7837139" y="5238822"/>
              <a:ext cx="203654" cy="233119"/>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108" y="96"/>
                  </a:moveTo>
                  <a:lnTo>
                    <a:pt x="110" y="94"/>
                  </a:lnTo>
                  <a:lnTo>
                    <a:pt x="108" y="90"/>
                  </a:lnTo>
                  <a:lnTo>
                    <a:pt x="108" y="84"/>
                  </a:lnTo>
                  <a:lnTo>
                    <a:pt x="106" y="80"/>
                  </a:lnTo>
                  <a:lnTo>
                    <a:pt x="104" y="76"/>
                  </a:lnTo>
                  <a:lnTo>
                    <a:pt x="102" y="72"/>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64"/>
                  </a:lnTo>
                  <a:lnTo>
                    <a:pt x="72" y="54"/>
                  </a:lnTo>
                  <a:lnTo>
                    <a:pt x="70" y="42"/>
                  </a:lnTo>
                  <a:lnTo>
                    <a:pt x="68" y="32"/>
                  </a:lnTo>
                  <a:lnTo>
                    <a:pt x="68" y="28"/>
                  </a:lnTo>
                  <a:lnTo>
                    <a:pt x="68" y="24"/>
                  </a:lnTo>
                  <a:lnTo>
                    <a:pt x="68" y="20"/>
                  </a:lnTo>
                  <a:lnTo>
                    <a:pt x="68" y="18"/>
                  </a:lnTo>
                  <a:lnTo>
                    <a:pt x="68" y="18"/>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62" name="Freeform 519"/>
            <p:cNvSpPr/>
            <p:nvPr/>
          </p:nvSpPr>
          <p:spPr bwMode="gray">
            <a:xfrm>
              <a:off x="7237287" y="4358151"/>
              <a:ext cx="96273" cy="12951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70">
                  <a:moveTo>
                    <a:pt x="52" y="70"/>
                  </a:moveTo>
                  <a:lnTo>
                    <a:pt x="50" y="64"/>
                  </a:lnTo>
                  <a:lnTo>
                    <a:pt x="46" y="60"/>
                  </a:lnTo>
                  <a:lnTo>
                    <a:pt x="46" y="60"/>
                  </a:lnTo>
                  <a:lnTo>
                    <a:pt x="44" y="58"/>
                  </a:lnTo>
                  <a:lnTo>
                    <a:pt x="44" y="54"/>
                  </a:lnTo>
                  <a:lnTo>
                    <a:pt x="44" y="50"/>
                  </a:lnTo>
                  <a:lnTo>
                    <a:pt x="46" y="46"/>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6" y="0"/>
                  </a:lnTo>
                  <a:lnTo>
                    <a:pt x="34" y="2"/>
                  </a:lnTo>
                  <a:lnTo>
                    <a:pt x="32" y="4"/>
                  </a:lnTo>
                  <a:lnTo>
                    <a:pt x="30" y="10"/>
                  </a:lnTo>
                  <a:lnTo>
                    <a:pt x="30" y="10"/>
                  </a:lnTo>
                  <a:lnTo>
                    <a:pt x="28" y="14"/>
                  </a:lnTo>
                  <a:lnTo>
                    <a:pt x="26" y="16"/>
                  </a:lnTo>
                  <a:lnTo>
                    <a:pt x="24" y="20"/>
                  </a:lnTo>
                  <a:lnTo>
                    <a:pt x="20" y="22"/>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0"/>
                  </a:lnTo>
                  <a:lnTo>
                    <a:pt x="6" y="40"/>
                  </a:lnTo>
                  <a:lnTo>
                    <a:pt x="6" y="42"/>
                  </a:lnTo>
                  <a:lnTo>
                    <a:pt x="6" y="42"/>
                  </a:lnTo>
                  <a:lnTo>
                    <a:pt x="4" y="44"/>
                  </a:lnTo>
                  <a:lnTo>
                    <a:pt x="2" y="44"/>
                  </a:lnTo>
                  <a:lnTo>
                    <a:pt x="2" y="44"/>
                  </a:lnTo>
                  <a:lnTo>
                    <a:pt x="0" y="42"/>
                  </a:lnTo>
                  <a:lnTo>
                    <a:pt x="0" y="42"/>
                  </a:lnTo>
                  <a:lnTo>
                    <a:pt x="0" y="44"/>
                  </a:lnTo>
                  <a:lnTo>
                    <a:pt x="0" y="44"/>
                  </a:lnTo>
                  <a:lnTo>
                    <a:pt x="8" y="52"/>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0" y="66"/>
                  </a:lnTo>
                  <a:lnTo>
                    <a:pt x="42" y="66"/>
                  </a:lnTo>
                  <a:lnTo>
                    <a:pt x="44" y="68"/>
                  </a:lnTo>
                  <a:lnTo>
                    <a:pt x="48" y="68"/>
                  </a:lnTo>
                  <a:lnTo>
                    <a:pt x="48" y="70"/>
                  </a:lnTo>
                  <a:lnTo>
                    <a:pt x="50" y="70"/>
                  </a:lnTo>
                  <a:lnTo>
                    <a:pt x="50" y="70"/>
                  </a:lnTo>
                  <a:lnTo>
                    <a:pt x="52" y="70"/>
                  </a:lnTo>
                  <a:lnTo>
                    <a:pt x="52" y="7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63" name="Freeform 520"/>
            <p:cNvSpPr/>
            <p:nvPr/>
          </p:nvSpPr>
          <p:spPr bwMode="gray">
            <a:xfrm>
              <a:off x="7126203" y="4269344"/>
              <a:ext cx="111084" cy="136911"/>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74">
                  <a:moveTo>
                    <a:pt x="60" y="40"/>
                  </a:moveTo>
                  <a:lnTo>
                    <a:pt x="60" y="40"/>
                  </a:lnTo>
                  <a:lnTo>
                    <a:pt x="58" y="42"/>
                  </a:lnTo>
                  <a:lnTo>
                    <a:pt x="56" y="46"/>
                  </a:lnTo>
                  <a:lnTo>
                    <a:pt x="54" y="48"/>
                  </a:lnTo>
                  <a:lnTo>
                    <a:pt x="50" y="50"/>
                  </a:lnTo>
                  <a:lnTo>
                    <a:pt x="46" y="52"/>
                  </a:lnTo>
                  <a:lnTo>
                    <a:pt x="46" y="52"/>
                  </a:lnTo>
                  <a:lnTo>
                    <a:pt x="44" y="52"/>
                  </a:lnTo>
                  <a:lnTo>
                    <a:pt x="42" y="54"/>
                  </a:lnTo>
                  <a:lnTo>
                    <a:pt x="40" y="58"/>
                  </a:lnTo>
                  <a:lnTo>
                    <a:pt x="40" y="58"/>
                  </a:lnTo>
                  <a:lnTo>
                    <a:pt x="38" y="60"/>
                  </a:lnTo>
                  <a:lnTo>
                    <a:pt x="36" y="62"/>
                  </a:lnTo>
                  <a:lnTo>
                    <a:pt x="32"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4"/>
                  </a:lnTo>
                  <a:lnTo>
                    <a:pt x="54" y="36"/>
                  </a:lnTo>
                  <a:lnTo>
                    <a:pt x="56" y="38"/>
                  </a:lnTo>
                  <a:lnTo>
                    <a:pt x="60" y="4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64" name="Freeform 521"/>
            <p:cNvSpPr/>
            <p:nvPr/>
          </p:nvSpPr>
          <p:spPr bwMode="gray">
            <a:xfrm>
              <a:off x="7211367" y="4254543"/>
              <a:ext cx="25920" cy="74006"/>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40">
                  <a:moveTo>
                    <a:pt x="14" y="0"/>
                  </a:moveTo>
                  <a:lnTo>
                    <a:pt x="14" y="0"/>
                  </a:lnTo>
                  <a:lnTo>
                    <a:pt x="12" y="0"/>
                  </a:lnTo>
                  <a:lnTo>
                    <a:pt x="10" y="0"/>
                  </a:lnTo>
                  <a:lnTo>
                    <a:pt x="10" y="2"/>
                  </a:lnTo>
                  <a:lnTo>
                    <a:pt x="8" y="2"/>
                  </a:lnTo>
                  <a:lnTo>
                    <a:pt x="6" y="4"/>
                  </a:lnTo>
                  <a:lnTo>
                    <a:pt x="6" y="4"/>
                  </a:lnTo>
                  <a:lnTo>
                    <a:pt x="4" y="6"/>
                  </a:lnTo>
                  <a:lnTo>
                    <a:pt x="2" y="4"/>
                  </a:lnTo>
                  <a:lnTo>
                    <a:pt x="0" y="4"/>
                  </a:lnTo>
                  <a:lnTo>
                    <a:pt x="0" y="6"/>
                  </a:lnTo>
                  <a:lnTo>
                    <a:pt x="0" y="8"/>
                  </a:lnTo>
                  <a:lnTo>
                    <a:pt x="0" y="8"/>
                  </a:lnTo>
                  <a:lnTo>
                    <a:pt x="0" y="40"/>
                  </a:lnTo>
                  <a:lnTo>
                    <a:pt x="8"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65" name="Freeform 522"/>
            <p:cNvSpPr/>
            <p:nvPr/>
          </p:nvSpPr>
          <p:spPr bwMode="gray">
            <a:xfrm>
              <a:off x="7263206" y="4476561"/>
              <a:ext cx="88867" cy="74006"/>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8" y="16"/>
                  </a:moveTo>
                  <a:lnTo>
                    <a:pt x="48" y="16"/>
                  </a:lnTo>
                  <a:lnTo>
                    <a:pt x="48" y="16"/>
                  </a:lnTo>
                  <a:lnTo>
                    <a:pt x="46" y="14"/>
                  </a:lnTo>
                  <a:lnTo>
                    <a:pt x="44" y="14"/>
                  </a:lnTo>
                  <a:lnTo>
                    <a:pt x="42" y="12"/>
                  </a:lnTo>
                  <a:lnTo>
                    <a:pt x="40" y="10"/>
                  </a:lnTo>
                  <a:lnTo>
                    <a:pt x="40" y="8"/>
                  </a:lnTo>
                  <a:lnTo>
                    <a:pt x="38" y="6"/>
                  </a:lnTo>
                  <a:lnTo>
                    <a:pt x="38" y="6"/>
                  </a:lnTo>
                  <a:lnTo>
                    <a:pt x="38" y="6"/>
                  </a:lnTo>
                  <a:lnTo>
                    <a:pt x="36" y="6"/>
                  </a:lnTo>
                  <a:lnTo>
                    <a:pt x="36" y="6"/>
                  </a:lnTo>
                  <a:lnTo>
                    <a:pt x="34" y="6"/>
                  </a:lnTo>
                  <a:lnTo>
                    <a:pt x="34" y="6"/>
                  </a:lnTo>
                  <a:lnTo>
                    <a:pt x="30" y="4"/>
                  </a:lnTo>
                  <a:lnTo>
                    <a:pt x="28" y="4"/>
                  </a:lnTo>
                  <a:lnTo>
                    <a:pt x="26" y="2"/>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8" y="16"/>
                  </a:lnTo>
                  <a:lnTo>
                    <a:pt x="10" y="18"/>
                  </a:lnTo>
                  <a:lnTo>
                    <a:pt x="14" y="20"/>
                  </a:lnTo>
                  <a:lnTo>
                    <a:pt x="18" y="24"/>
                  </a:lnTo>
                  <a:lnTo>
                    <a:pt x="24" y="30"/>
                  </a:lnTo>
                  <a:lnTo>
                    <a:pt x="22" y="30"/>
                  </a:lnTo>
                  <a:lnTo>
                    <a:pt x="22" y="32"/>
                  </a:lnTo>
                  <a:lnTo>
                    <a:pt x="22" y="34"/>
                  </a:lnTo>
                  <a:lnTo>
                    <a:pt x="24" y="36"/>
                  </a:lnTo>
                  <a:lnTo>
                    <a:pt x="24" y="36"/>
                  </a:lnTo>
                  <a:lnTo>
                    <a:pt x="24" y="36"/>
                  </a:lnTo>
                  <a:lnTo>
                    <a:pt x="26" y="36"/>
                  </a:lnTo>
                  <a:lnTo>
                    <a:pt x="26" y="34"/>
                  </a:lnTo>
                  <a:lnTo>
                    <a:pt x="26" y="34"/>
                  </a:lnTo>
                  <a:lnTo>
                    <a:pt x="26" y="34"/>
                  </a:lnTo>
                  <a:lnTo>
                    <a:pt x="28" y="34"/>
                  </a:lnTo>
                  <a:lnTo>
                    <a:pt x="28" y="34"/>
                  </a:lnTo>
                  <a:lnTo>
                    <a:pt x="28" y="36"/>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66" name="Freeform 523"/>
            <p:cNvSpPr/>
            <p:nvPr/>
          </p:nvSpPr>
          <p:spPr bwMode="gray">
            <a:xfrm>
              <a:off x="7326154" y="4509863"/>
              <a:ext cx="151815" cy="55504"/>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30">
                  <a:moveTo>
                    <a:pt x="16" y="0"/>
                  </a:moveTo>
                  <a:lnTo>
                    <a:pt x="12" y="6"/>
                  </a:lnTo>
                  <a:lnTo>
                    <a:pt x="10" y="8"/>
                  </a:lnTo>
                  <a:lnTo>
                    <a:pt x="8" y="10"/>
                  </a:lnTo>
                  <a:lnTo>
                    <a:pt x="6" y="14"/>
                  </a:lnTo>
                  <a:lnTo>
                    <a:pt x="6" y="14"/>
                  </a:lnTo>
                  <a:lnTo>
                    <a:pt x="4" y="18"/>
                  </a:lnTo>
                  <a:lnTo>
                    <a:pt x="2" y="20"/>
                  </a:lnTo>
                  <a:lnTo>
                    <a:pt x="0" y="20"/>
                  </a:lnTo>
                  <a:lnTo>
                    <a:pt x="0" y="20"/>
                  </a:lnTo>
                  <a:lnTo>
                    <a:pt x="6" y="22"/>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2" y="22"/>
                  </a:lnTo>
                  <a:lnTo>
                    <a:pt x="44" y="24"/>
                  </a:lnTo>
                  <a:lnTo>
                    <a:pt x="46" y="26"/>
                  </a:lnTo>
                  <a:lnTo>
                    <a:pt x="50" y="30"/>
                  </a:lnTo>
                  <a:lnTo>
                    <a:pt x="50" y="28"/>
                  </a:lnTo>
                  <a:lnTo>
                    <a:pt x="54" y="28"/>
                  </a:lnTo>
                  <a:lnTo>
                    <a:pt x="56" y="28"/>
                  </a:lnTo>
                  <a:lnTo>
                    <a:pt x="56" y="26"/>
                  </a:lnTo>
                  <a:lnTo>
                    <a:pt x="56" y="26"/>
                  </a:lnTo>
                  <a:lnTo>
                    <a:pt x="56" y="26"/>
                  </a:lnTo>
                  <a:lnTo>
                    <a:pt x="56" y="26"/>
                  </a:lnTo>
                  <a:lnTo>
                    <a:pt x="54" y="24"/>
                  </a:lnTo>
                  <a:lnTo>
                    <a:pt x="54" y="24"/>
                  </a:lnTo>
                  <a:lnTo>
                    <a:pt x="52" y="22"/>
                  </a:lnTo>
                  <a:lnTo>
                    <a:pt x="52" y="22"/>
                  </a:lnTo>
                  <a:lnTo>
                    <a:pt x="54" y="20"/>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6" y="14"/>
                  </a:lnTo>
                  <a:lnTo>
                    <a:pt x="78" y="16"/>
                  </a:lnTo>
                  <a:lnTo>
                    <a:pt x="80" y="18"/>
                  </a:lnTo>
                  <a:lnTo>
                    <a:pt x="82" y="14"/>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8"/>
                  </a:lnTo>
                  <a:lnTo>
                    <a:pt x="32" y="6"/>
                  </a:lnTo>
                  <a:lnTo>
                    <a:pt x="30" y="6"/>
                  </a:lnTo>
                  <a:lnTo>
                    <a:pt x="26" y="4"/>
                  </a:lnTo>
                  <a:lnTo>
                    <a:pt x="16"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67" name="Freeform 524"/>
            <p:cNvSpPr/>
            <p:nvPr/>
          </p:nvSpPr>
          <p:spPr bwMode="gray">
            <a:xfrm>
              <a:off x="6544864" y="3910415"/>
              <a:ext cx="714639" cy="458837"/>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2" y="164"/>
                  </a:lnTo>
                  <a:lnTo>
                    <a:pt x="340" y="164"/>
                  </a:lnTo>
                  <a:lnTo>
                    <a:pt x="340" y="164"/>
                  </a:lnTo>
                  <a:lnTo>
                    <a:pt x="338" y="164"/>
                  </a:lnTo>
                  <a:lnTo>
                    <a:pt x="336" y="166"/>
                  </a:lnTo>
                  <a:lnTo>
                    <a:pt x="334" y="170"/>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4"/>
                  </a:lnTo>
                  <a:lnTo>
                    <a:pt x="360" y="192"/>
                  </a:lnTo>
                  <a:lnTo>
                    <a:pt x="360" y="190"/>
                  </a:lnTo>
                  <a:lnTo>
                    <a:pt x="362" y="190"/>
                  </a:lnTo>
                  <a:lnTo>
                    <a:pt x="364" y="192"/>
                  </a:lnTo>
                  <a:lnTo>
                    <a:pt x="366" y="190"/>
                  </a:lnTo>
                  <a:lnTo>
                    <a:pt x="366" y="190"/>
                  </a:lnTo>
                  <a:lnTo>
                    <a:pt x="368" y="188"/>
                  </a:lnTo>
                  <a:lnTo>
                    <a:pt x="370" y="188"/>
                  </a:lnTo>
                  <a:lnTo>
                    <a:pt x="372" y="188"/>
                  </a:lnTo>
                  <a:lnTo>
                    <a:pt x="374" y="186"/>
                  </a:lnTo>
                  <a:lnTo>
                    <a:pt x="374" y="18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68" name="Freeform 525"/>
            <p:cNvSpPr/>
            <p:nvPr/>
          </p:nvSpPr>
          <p:spPr bwMode="gray">
            <a:xfrm>
              <a:off x="7181745" y="4343350"/>
              <a:ext cx="151815" cy="85107"/>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46">
                  <a:moveTo>
                    <a:pt x="82" y="8"/>
                  </a:moveTo>
                  <a:lnTo>
                    <a:pt x="80" y="8"/>
                  </a:lnTo>
                  <a:lnTo>
                    <a:pt x="78" y="8"/>
                  </a:lnTo>
                  <a:lnTo>
                    <a:pt x="76" y="8"/>
                  </a:lnTo>
                  <a:lnTo>
                    <a:pt x="74" y="8"/>
                  </a:lnTo>
                  <a:lnTo>
                    <a:pt x="72" y="8"/>
                  </a:lnTo>
                  <a:lnTo>
                    <a:pt x="70" y="10"/>
                  </a:lnTo>
                  <a:lnTo>
                    <a:pt x="68" y="8"/>
                  </a:lnTo>
                  <a:lnTo>
                    <a:pt x="66" y="8"/>
                  </a:lnTo>
                  <a:lnTo>
                    <a:pt x="66" y="8"/>
                  </a:lnTo>
                  <a:lnTo>
                    <a:pt x="64" y="10"/>
                  </a:lnTo>
                  <a:lnTo>
                    <a:pt x="62" y="12"/>
                  </a:lnTo>
                  <a:lnTo>
                    <a:pt x="60" y="18"/>
                  </a:lnTo>
                  <a:lnTo>
                    <a:pt x="60" y="18"/>
                  </a:lnTo>
                  <a:lnTo>
                    <a:pt x="58" y="22"/>
                  </a:lnTo>
                  <a:lnTo>
                    <a:pt x="56" y="24"/>
                  </a:lnTo>
                  <a:lnTo>
                    <a:pt x="54" y="28"/>
                  </a:lnTo>
                  <a:lnTo>
                    <a:pt x="50" y="30"/>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2"/>
                  </a:lnTo>
                  <a:lnTo>
                    <a:pt x="32" y="44"/>
                  </a:lnTo>
                  <a:lnTo>
                    <a:pt x="30" y="44"/>
                  </a:lnTo>
                  <a:lnTo>
                    <a:pt x="30" y="42"/>
                  </a:lnTo>
                  <a:lnTo>
                    <a:pt x="30" y="42"/>
                  </a:lnTo>
                  <a:lnTo>
                    <a:pt x="30" y="38"/>
                  </a:lnTo>
                  <a:lnTo>
                    <a:pt x="30" y="36"/>
                  </a:lnTo>
                  <a:lnTo>
                    <a:pt x="30" y="36"/>
                  </a:lnTo>
                  <a:lnTo>
                    <a:pt x="30" y="34"/>
                  </a:lnTo>
                  <a:lnTo>
                    <a:pt x="28" y="32"/>
                  </a:lnTo>
                  <a:lnTo>
                    <a:pt x="26" y="32"/>
                  </a:lnTo>
                  <a:lnTo>
                    <a:pt x="24" y="30"/>
                  </a:lnTo>
                  <a:lnTo>
                    <a:pt x="22" y="30"/>
                  </a:lnTo>
                  <a:lnTo>
                    <a:pt x="20" y="30"/>
                  </a:lnTo>
                  <a:lnTo>
                    <a:pt x="18" y="30"/>
                  </a:lnTo>
                  <a:lnTo>
                    <a:pt x="16" y="32"/>
                  </a:lnTo>
                  <a:lnTo>
                    <a:pt x="16" y="32"/>
                  </a:lnTo>
                  <a:lnTo>
                    <a:pt x="14" y="32"/>
                  </a:lnTo>
                  <a:lnTo>
                    <a:pt x="12" y="30"/>
                  </a:lnTo>
                  <a:lnTo>
                    <a:pt x="12" y="28"/>
                  </a:lnTo>
                  <a:lnTo>
                    <a:pt x="10" y="28"/>
                  </a:lnTo>
                  <a:lnTo>
                    <a:pt x="6" y="24"/>
                  </a:lnTo>
                  <a:lnTo>
                    <a:pt x="2" y="24"/>
                  </a:lnTo>
                  <a:lnTo>
                    <a:pt x="0" y="24"/>
                  </a:lnTo>
                  <a:lnTo>
                    <a:pt x="2" y="22"/>
                  </a:lnTo>
                  <a:lnTo>
                    <a:pt x="2" y="22"/>
                  </a:lnTo>
                  <a:lnTo>
                    <a:pt x="2" y="22"/>
                  </a:lnTo>
                  <a:lnTo>
                    <a:pt x="2" y="22"/>
                  </a:lnTo>
                  <a:lnTo>
                    <a:pt x="6" y="22"/>
                  </a:lnTo>
                  <a:lnTo>
                    <a:pt x="8" y="20"/>
                  </a:lnTo>
                  <a:lnTo>
                    <a:pt x="10" y="18"/>
                  </a:lnTo>
                  <a:lnTo>
                    <a:pt x="10" y="18"/>
                  </a:lnTo>
                  <a:lnTo>
                    <a:pt x="12" y="14"/>
                  </a:lnTo>
                  <a:lnTo>
                    <a:pt x="14" y="12"/>
                  </a:lnTo>
                  <a:lnTo>
                    <a:pt x="16" y="12"/>
                  </a:lnTo>
                  <a:lnTo>
                    <a:pt x="16" y="12"/>
                  </a:lnTo>
                  <a:lnTo>
                    <a:pt x="20" y="10"/>
                  </a:lnTo>
                  <a:lnTo>
                    <a:pt x="24" y="8"/>
                  </a:lnTo>
                  <a:lnTo>
                    <a:pt x="26" y="4"/>
                  </a:lnTo>
                  <a:lnTo>
                    <a:pt x="28" y="2"/>
                  </a:lnTo>
                  <a:lnTo>
                    <a:pt x="28" y="2"/>
                  </a:lnTo>
                  <a:lnTo>
                    <a:pt x="30" y="0"/>
                  </a:lnTo>
                  <a:lnTo>
                    <a:pt x="32" y="0"/>
                  </a:lnTo>
                  <a:lnTo>
                    <a:pt x="34" y="0"/>
                  </a:lnTo>
                  <a:lnTo>
                    <a:pt x="34" y="0"/>
                  </a:lnTo>
                  <a:lnTo>
                    <a:pt x="36" y="0"/>
                  </a:lnTo>
                  <a:lnTo>
                    <a:pt x="40" y="0"/>
                  </a:lnTo>
                  <a:lnTo>
                    <a:pt x="42"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6"/>
                  </a:lnTo>
                  <a:lnTo>
                    <a:pt x="82" y="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69" name="Freeform 526"/>
            <p:cNvSpPr/>
            <p:nvPr/>
          </p:nvSpPr>
          <p:spPr bwMode="gray">
            <a:xfrm>
              <a:off x="7159528" y="4387754"/>
              <a:ext cx="81461" cy="4440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0" y="8"/>
                  </a:lnTo>
                  <a:lnTo>
                    <a:pt x="32" y="6"/>
                  </a:lnTo>
                  <a:lnTo>
                    <a:pt x="34" y="6"/>
                  </a:lnTo>
                  <a:lnTo>
                    <a:pt x="38" y="6"/>
                  </a:lnTo>
                  <a:lnTo>
                    <a:pt x="38" y="6"/>
                  </a:lnTo>
                  <a:lnTo>
                    <a:pt x="40" y="8"/>
                  </a:lnTo>
                  <a:lnTo>
                    <a:pt x="42" y="10"/>
                  </a:lnTo>
                  <a:lnTo>
                    <a:pt x="44" y="12"/>
                  </a:lnTo>
                  <a:lnTo>
                    <a:pt x="44" y="14"/>
                  </a:lnTo>
                  <a:lnTo>
                    <a:pt x="44" y="16"/>
                  </a:lnTo>
                  <a:lnTo>
                    <a:pt x="44" y="18"/>
                  </a:lnTo>
                  <a:lnTo>
                    <a:pt x="44" y="2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70" name="Freeform 527"/>
            <p:cNvSpPr/>
            <p:nvPr/>
          </p:nvSpPr>
          <p:spPr bwMode="gray">
            <a:xfrm>
              <a:off x="7622377" y="4254543"/>
              <a:ext cx="70353" cy="51804"/>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4" y="28"/>
                  </a:lnTo>
                  <a:lnTo>
                    <a:pt x="6" y="28"/>
                  </a:lnTo>
                  <a:lnTo>
                    <a:pt x="8" y="28"/>
                  </a:lnTo>
                  <a:lnTo>
                    <a:pt x="12" y="26"/>
                  </a:lnTo>
                  <a:lnTo>
                    <a:pt x="14" y="24"/>
                  </a:lnTo>
                  <a:lnTo>
                    <a:pt x="16" y="24"/>
                  </a:lnTo>
                  <a:lnTo>
                    <a:pt x="18" y="22"/>
                  </a:lnTo>
                  <a:lnTo>
                    <a:pt x="20" y="22"/>
                  </a:lnTo>
                  <a:lnTo>
                    <a:pt x="22" y="24"/>
                  </a:lnTo>
                  <a:lnTo>
                    <a:pt x="22" y="24"/>
                  </a:lnTo>
                  <a:lnTo>
                    <a:pt x="32" y="22"/>
                  </a:lnTo>
                  <a:lnTo>
                    <a:pt x="38" y="20"/>
                  </a:lnTo>
                  <a:lnTo>
                    <a:pt x="38" y="12"/>
                  </a:lnTo>
                  <a:lnTo>
                    <a:pt x="32" y="10"/>
                  </a:lnTo>
                  <a:lnTo>
                    <a:pt x="24" y="8"/>
                  </a:lnTo>
                  <a:lnTo>
                    <a:pt x="30" y="6"/>
                  </a:lnTo>
                  <a:lnTo>
                    <a:pt x="20" y="6"/>
                  </a:lnTo>
                  <a:lnTo>
                    <a:pt x="14" y="2"/>
                  </a:lnTo>
                  <a:lnTo>
                    <a:pt x="4"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71" name="Freeform 528"/>
            <p:cNvSpPr/>
            <p:nvPr/>
          </p:nvSpPr>
          <p:spPr bwMode="gray">
            <a:xfrm>
              <a:off x="7552024" y="4243442"/>
              <a:ext cx="81461" cy="66605"/>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36">
                  <a:moveTo>
                    <a:pt x="12" y="2"/>
                  </a:moveTo>
                  <a:lnTo>
                    <a:pt x="8" y="6"/>
                  </a:lnTo>
                  <a:lnTo>
                    <a:pt x="12" y="8"/>
                  </a:lnTo>
                  <a:lnTo>
                    <a:pt x="14" y="8"/>
                  </a:lnTo>
                  <a:lnTo>
                    <a:pt x="16" y="8"/>
                  </a:lnTo>
                  <a:lnTo>
                    <a:pt x="18" y="8"/>
                  </a:lnTo>
                  <a:lnTo>
                    <a:pt x="22" y="10"/>
                  </a:lnTo>
                  <a:lnTo>
                    <a:pt x="24" y="10"/>
                  </a:lnTo>
                  <a:lnTo>
                    <a:pt x="26" y="14"/>
                  </a:lnTo>
                  <a:lnTo>
                    <a:pt x="26" y="14"/>
                  </a:lnTo>
                  <a:lnTo>
                    <a:pt x="26" y="16"/>
                  </a:lnTo>
                  <a:lnTo>
                    <a:pt x="26" y="18"/>
                  </a:lnTo>
                  <a:lnTo>
                    <a:pt x="26" y="20"/>
                  </a:lnTo>
                  <a:lnTo>
                    <a:pt x="24" y="22"/>
                  </a:lnTo>
                  <a:lnTo>
                    <a:pt x="20" y="22"/>
                  </a:lnTo>
                  <a:lnTo>
                    <a:pt x="10" y="18"/>
                  </a:lnTo>
                  <a:lnTo>
                    <a:pt x="4" y="18"/>
                  </a:lnTo>
                  <a:lnTo>
                    <a:pt x="0" y="22"/>
                  </a:lnTo>
                  <a:lnTo>
                    <a:pt x="6" y="26"/>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72" name="Freeform 529"/>
            <p:cNvSpPr/>
            <p:nvPr/>
          </p:nvSpPr>
          <p:spPr bwMode="gray">
            <a:xfrm>
              <a:off x="7300234" y="4158335"/>
              <a:ext cx="259195" cy="99908"/>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54">
                  <a:moveTo>
                    <a:pt x="18" y="2"/>
                  </a:moveTo>
                  <a:lnTo>
                    <a:pt x="16" y="2"/>
                  </a:lnTo>
                  <a:lnTo>
                    <a:pt x="14" y="4"/>
                  </a:lnTo>
                  <a:lnTo>
                    <a:pt x="10" y="6"/>
                  </a:lnTo>
                  <a:lnTo>
                    <a:pt x="6" y="8"/>
                  </a:lnTo>
                  <a:lnTo>
                    <a:pt x="2" y="10"/>
                  </a:lnTo>
                  <a:lnTo>
                    <a:pt x="0" y="14"/>
                  </a:lnTo>
                  <a:lnTo>
                    <a:pt x="0" y="18"/>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73" name="Freeform 530"/>
            <p:cNvSpPr/>
            <p:nvPr/>
          </p:nvSpPr>
          <p:spPr bwMode="gray">
            <a:xfrm>
              <a:off x="7737164" y="1645832"/>
              <a:ext cx="814614" cy="1217398"/>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2" y="142"/>
                  </a:lnTo>
                  <a:lnTo>
                    <a:pt x="50" y="144"/>
                  </a:lnTo>
                  <a:lnTo>
                    <a:pt x="48" y="146"/>
                  </a:lnTo>
                  <a:lnTo>
                    <a:pt x="48" y="150"/>
                  </a:lnTo>
                  <a:lnTo>
                    <a:pt x="50" y="154"/>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4" y="274"/>
                  </a:lnTo>
                  <a:lnTo>
                    <a:pt x="42" y="274"/>
                  </a:lnTo>
                  <a:lnTo>
                    <a:pt x="38" y="272"/>
                  </a:lnTo>
                  <a:lnTo>
                    <a:pt x="36" y="270"/>
                  </a:lnTo>
                  <a:lnTo>
                    <a:pt x="32" y="268"/>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08" y="302"/>
                  </a:lnTo>
                  <a:lnTo>
                    <a:pt x="110" y="302"/>
                  </a:lnTo>
                  <a:lnTo>
                    <a:pt x="112" y="304"/>
                  </a:lnTo>
                  <a:lnTo>
                    <a:pt x="114" y="306"/>
                  </a:lnTo>
                  <a:lnTo>
                    <a:pt x="116" y="310"/>
                  </a:lnTo>
                  <a:lnTo>
                    <a:pt x="118" y="314"/>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4" y="410"/>
                  </a:lnTo>
                  <a:lnTo>
                    <a:pt x="142" y="410"/>
                  </a:lnTo>
                  <a:lnTo>
                    <a:pt x="140"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8" y="464"/>
                  </a:lnTo>
                  <a:lnTo>
                    <a:pt x="174" y="464"/>
                  </a:lnTo>
                  <a:lnTo>
                    <a:pt x="170" y="462"/>
                  </a:lnTo>
                  <a:lnTo>
                    <a:pt x="166" y="458"/>
                  </a:lnTo>
                  <a:lnTo>
                    <a:pt x="162" y="456"/>
                  </a:lnTo>
                  <a:lnTo>
                    <a:pt x="156" y="454"/>
                  </a:lnTo>
                  <a:lnTo>
                    <a:pt x="152" y="454"/>
                  </a:lnTo>
                  <a:lnTo>
                    <a:pt x="148" y="454"/>
                  </a:lnTo>
                  <a:lnTo>
                    <a:pt x="148" y="456"/>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58"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2"/>
                  </a:lnTo>
                  <a:lnTo>
                    <a:pt x="334" y="472"/>
                  </a:lnTo>
                  <a:lnTo>
                    <a:pt x="334" y="470"/>
                  </a:lnTo>
                  <a:lnTo>
                    <a:pt x="334" y="468"/>
                  </a:lnTo>
                  <a:lnTo>
                    <a:pt x="334" y="466"/>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4"/>
                  </a:lnTo>
                  <a:lnTo>
                    <a:pt x="394" y="432"/>
                  </a:lnTo>
                  <a:lnTo>
                    <a:pt x="392" y="428"/>
                  </a:lnTo>
                  <a:lnTo>
                    <a:pt x="390" y="426"/>
                  </a:lnTo>
                  <a:lnTo>
                    <a:pt x="386" y="422"/>
                  </a:lnTo>
                  <a:lnTo>
                    <a:pt x="384" y="420"/>
                  </a:lnTo>
                  <a:lnTo>
                    <a:pt x="382" y="418"/>
                  </a:lnTo>
                  <a:lnTo>
                    <a:pt x="380" y="414"/>
                  </a:lnTo>
                  <a:lnTo>
                    <a:pt x="380" y="412"/>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6" y="382"/>
                  </a:lnTo>
                  <a:lnTo>
                    <a:pt x="398" y="380"/>
                  </a:lnTo>
                  <a:lnTo>
                    <a:pt x="400" y="378"/>
                  </a:lnTo>
                  <a:lnTo>
                    <a:pt x="402" y="376"/>
                  </a:lnTo>
                  <a:lnTo>
                    <a:pt x="402" y="374"/>
                  </a:lnTo>
                  <a:lnTo>
                    <a:pt x="402" y="370"/>
                  </a:lnTo>
                  <a:lnTo>
                    <a:pt x="410" y="364"/>
                  </a:lnTo>
                  <a:lnTo>
                    <a:pt x="420" y="350"/>
                  </a:lnTo>
                  <a:lnTo>
                    <a:pt x="426" y="34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08" y="84"/>
                  </a:lnTo>
                  <a:lnTo>
                    <a:pt x="410" y="86"/>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8" y="28"/>
                  </a:lnTo>
                  <a:lnTo>
                    <a:pt x="340" y="28"/>
                  </a:lnTo>
                  <a:lnTo>
                    <a:pt x="340" y="18"/>
                  </a:lnTo>
                  <a:lnTo>
                    <a:pt x="340" y="18"/>
                  </a:lnTo>
                  <a:lnTo>
                    <a:pt x="338" y="18"/>
                  </a:lnTo>
                  <a:lnTo>
                    <a:pt x="334" y="18"/>
                  </a:lnTo>
                  <a:lnTo>
                    <a:pt x="330" y="20"/>
                  </a:lnTo>
                  <a:lnTo>
                    <a:pt x="328" y="22"/>
                  </a:lnTo>
                  <a:lnTo>
                    <a:pt x="324" y="24"/>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74" name="Freeform 531"/>
            <p:cNvSpPr/>
            <p:nvPr/>
          </p:nvSpPr>
          <p:spPr bwMode="gray">
            <a:xfrm>
              <a:off x="8466614" y="2104669"/>
              <a:ext cx="70353" cy="85107"/>
            </a:xfrm>
            <a:custGeom>
              <a:avLst/>
              <a:gdLst>
                <a:gd name="T0" fmla="*/ 10 w 38"/>
                <a:gd name="T1" fmla="*/ 0 h 46"/>
                <a:gd name="T2" fmla="*/ 8 w 38"/>
                <a:gd name="T3" fmla="*/ 0 h 46"/>
                <a:gd name="T4" fmla="*/ 8 w 38"/>
                <a:gd name="T5" fmla="*/ 0 h 46"/>
                <a:gd name="T6" fmla="*/ 6 w 38"/>
                <a:gd name="T7" fmla="*/ 2 h 46"/>
                <a:gd name="T8" fmla="*/ 6 w 38"/>
                <a:gd name="T9" fmla="*/ 2 h 46"/>
                <a:gd name="T10" fmla="*/ 4 w 38"/>
                <a:gd name="T11" fmla="*/ 6 h 46"/>
                <a:gd name="T12" fmla="*/ 4 w 38"/>
                <a:gd name="T13" fmla="*/ 10 h 46"/>
                <a:gd name="T14" fmla="*/ 2 w 38"/>
                <a:gd name="T15" fmla="*/ 18 h 46"/>
                <a:gd name="T16" fmla="*/ 2 w 38"/>
                <a:gd name="T17" fmla="*/ 22 h 46"/>
                <a:gd name="T18" fmla="*/ 2 w 38"/>
                <a:gd name="T19" fmla="*/ 24 h 46"/>
                <a:gd name="T20" fmla="*/ 4 w 38"/>
                <a:gd name="T21" fmla="*/ 26 h 46"/>
                <a:gd name="T22" fmla="*/ 6 w 38"/>
                <a:gd name="T23" fmla="*/ 26 h 46"/>
                <a:gd name="T24" fmla="*/ 8 w 38"/>
                <a:gd name="T25" fmla="*/ 28 h 46"/>
                <a:gd name="T26" fmla="*/ 6 w 38"/>
                <a:gd name="T27" fmla="*/ 30 h 46"/>
                <a:gd name="T28" fmla="*/ 4 w 38"/>
                <a:gd name="T29" fmla="*/ 30 h 46"/>
                <a:gd name="T30" fmla="*/ 2 w 38"/>
                <a:gd name="T31" fmla="*/ 32 h 46"/>
                <a:gd name="T32" fmla="*/ 0 w 38"/>
                <a:gd name="T33" fmla="*/ 36 h 46"/>
                <a:gd name="T34" fmla="*/ 0 w 38"/>
                <a:gd name="T35" fmla="*/ 38 h 46"/>
                <a:gd name="T36" fmla="*/ 2 w 38"/>
                <a:gd name="T37" fmla="*/ 40 h 46"/>
                <a:gd name="T38" fmla="*/ 2 w 38"/>
                <a:gd name="T39" fmla="*/ 42 h 46"/>
                <a:gd name="T40" fmla="*/ 2 w 38"/>
                <a:gd name="T41" fmla="*/ 42 h 46"/>
                <a:gd name="T42" fmla="*/ 4 w 38"/>
                <a:gd name="T43" fmla="*/ 42 h 46"/>
                <a:gd name="T44" fmla="*/ 6 w 38"/>
                <a:gd name="T45" fmla="*/ 44 h 46"/>
                <a:gd name="T46" fmla="*/ 8 w 38"/>
                <a:gd name="T47" fmla="*/ 44 h 46"/>
                <a:gd name="T48" fmla="*/ 10 w 38"/>
                <a:gd name="T49" fmla="*/ 44 h 46"/>
                <a:gd name="T50" fmla="*/ 12 w 38"/>
                <a:gd name="T51" fmla="*/ 44 h 46"/>
                <a:gd name="T52" fmla="*/ 12 w 38"/>
                <a:gd name="T53" fmla="*/ 40 h 46"/>
                <a:gd name="T54" fmla="*/ 14 w 38"/>
                <a:gd name="T55" fmla="*/ 38 h 46"/>
                <a:gd name="T56" fmla="*/ 16 w 38"/>
                <a:gd name="T57" fmla="*/ 38 h 46"/>
                <a:gd name="T58" fmla="*/ 18 w 38"/>
                <a:gd name="T59" fmla="*/ 36 h 46"/>
                <a:gd name="T60" fmla="*/ 20 w 38"/>
                <a:gd name="T61" fmla="*/ 38 h 46"/>
                <a:gd name="T62" fmla="*/ 22 w 38"/>
                <a:gd name="T63" fmla="*/ 40 h 46"/>
                <a:gd name="T64" fmla="*/ 26 w 38"/>
                <a:gd name="T65" fmla="*/ 42 h 46"/>
                <a:gd name="T66" fmla="*/ 30 w 38"/>
                <a:gd name="T67" fmla="*/ 44 h 46"/>
                <a:gd name="T68" fmla="*/ 34 w 38"/>
                <a:gd name="T69" fmla="*/ 46 h 46"/>
                <a:gd name="T70" fmla="*/ 36 w 38"/>
                <a:gd name="T71" fmla="*/ 46 h 46"/>
                <a:gd name="T72" fmla="*/ 38 w 38"/>
                <a:gd name="T73" fmla="*/ 46 h 46"/>
                <a:gd name="T74" fmla="*/ 38 w 38"/>
                <a:gd name="T75" fmla="*/ 44 h 46"/>
                <a:gd name="T76" fmla="*/ 38 w 38"/>
                <a:gd name="T77" fmla="*/ 38 h 46"/>
                <a:gd name="T78" fmla="*/ 36 w 38"/>
                <a:gd name="T79" fmla="*/ 34 h 46"/>
                <a:gd name="T80" fmla="*/ 34 w 38"/>
                <a:gd name="T81" fmla="*/ 32 h 46"/>
                <a:gd name="T82" fmla="*/ 34 w 38"/>
                <a:gd name="T83" fmla="*/ 30 h 46"/>
                <a:gd name="T84" fmla="*/ 32 w 38"/>
                <a:gd name="T85" fmla="*/ 28 h 46"/>
                <a:gd name="T86" fmla="*/ 32 w 38"/>
                <a:gd name="T87" fmla="*/ 28 h 46"/>
                <a:gd name="T88" fmla="*/ 32 w 38"/>
                <a:gd name="T89" fmla="*/ 26 h 46"/>
                <a:gd name="T90" fmla="*/ 30 w 38"/>
                <a:gd name="T91" fmla="*/ 24 h 46"/>
                <a:gd name="T92" fmla="*/ 28 w 38"/>
                <a:gd name="T93" fmla="*/ 24 h 46"/>
                <a:gd name="T94" fmla="*/ 26 w 38"/>
                <a:gd name="T95" fmla="*/ 24 h 46"/>
                <a:gd name="T96" fmla="*/ 24 w 38"/>
                <a:gd name="T97" fmla="*/ 24 h 46"/>
                <a:gd name="T98" fmla="*/ 20 w 38"/>
                <a:gd name="T99" fmla="*/ 22 h 46"/>
                <a:gd name="T100" fmla="*/ 18 w 38"/>
                <a:gd name="T101" fmla="*/ 20 h 46"/>
                <a:gd name="T102" fmla="*/ 16 w 38"/>
                <a:gd name="T103" fmla="*/ 18 h 46"/>
                <a:gd name="T104" fmla="*/ 14 w 38"/>
                <a:gd name="T105" fmla="*/ 16 h 46"/>
                <a:gd name="T106" fmla="*/ 14 w 38"/>
                <a:gd name="T107" fmla="*/ 16 h 46"/>
                <a:gd name="T108" fmla="*/ 16 w 38"/>
                <a:gd name="T109" fmla="*/ 14 h 46"/>
                <a:gd name="T110" fmla="*/ 28 w 38"/>
                <a:gd name="T111" fmla="*/ 14 h 46"/>
                <a:gd name="T112" fmla="*/ 28 w 38"/>
                <a:gd name="T113" fmla="*/ 4 h 46"/>
                <a:gd name="T114" fmla="*/ 26 w 38"/>
                <a:gd name="T115" fmla="*/ 6 h 46"/>
                <a:gd name="T116" fmla="*/ 24 w 38"/>
                <a:gd name="T117" fmla="*/ 6 h 46"/>
                <a:gd name="T118" fmla="*/ 20 w 38"/>
                <a:gd name="T119" fmla="*/ 6 h 46"/>
                <a:gd name="T120" fmla="*/ 16 w 38"/>
                <a:gd name="T121" fmla="*/ 4 h 46"/>
                <a:gd name="T122" fmla="*/ 12 w 38"/>
                <a:gd name="T123" fmla="*/ 4 h 46"/>
                <a:gd name="T124" fmla="*/ 10 w 38"/>
                <a:gd name="T1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46">
                  <a:moveTo>
                    <a:pt x="10" y="0"/>
                  </a:moveTo>
                  <a:lnTo>
                    <a:pt x="8" y="0"/>
                  </a:lnTo>
                  <a:lnTo>
                    <a:pt x="8" y="0"/>
                  </a:lnTo>
                  <a:lnTo>
                    <a:pt x="6" y="2"/>
                  </a:lnTo>
                  <a:lnTo>
                    <a:pt x="6" y="2"/>
                  </a:lnTo>
                  <a:lnTo>
                    <a:pt x="4" y="6"/>
                  </a:lnTo>
                  <a:lnTo>
                    <a:pt x="4" y="10"/>
                  </a:lnTo>
                  <a:lnTo>
                    <a:pt x="2" y="18"/>
                  </a:lnTo>
                  <a:lnTo>
                    <a:pt x="2" y="22"/>
                  </a:lnTo>
                  <a:lnTo>
                    <a:pt x="2" y="24"/>
                  </a:lnTo>
                  <a:lnTo>
                    <a:pt x="4" y="26"/>
                  </a:lnTo>
                  <a:lnTo>
                    <a:pt x="6" y="26"/>
                  </a:lnTo>
                  <a:lnTo>
                    <a:pt x="8" y="28"/>
                  </a:lnTo>
                  <a:lnTo>
                    <a:pt x="6" y="30"/>
                  </a:lnTo>
                  <a:lnTo>
                    <a:pt x="4" y="30"/>
                  </a:lnTo>
                  <a:lnTo>
                    <a:pt x="2" y="32"/>
                  </a:lnTo>
                  <a:lnTo>
                    <a:pt x="0" y="36"/>
                  </a:lnTo>
                  <a:lnTo>
                    <a:pt x="0" y="38"/>
                  </a:lnTo>
                  <a:lnTo>
                    <a:pt x="2" y="40"/>
                  </a:lnTo>
                  <a:lnTo>
                    <a:pt x="2" y="42"/>
                  </a:lnTo>
                  <a:lnTo>
                    <a:pt x="2" y="42"/>
                  </a:lnTo>
                  <a:lnTo>
                    <a:pt x="4" y="42"/>
                  </a:lnTo>
                  <a:lnTo>
                    <a:pt x="6" y="44"/>
                  </a:lnTo>
                  <a:lnTo>
                    <a:pt x="8" y="44"/>
                  </a:lnTo>
                  <a:lnTo>
                    <a:pt x="10" y="44"/>
                  </a:lnTo>
                  <a:lnTo>
                    <a:pt x="12" y="44"/>
                  </a:lnTo>
                  <a:lnTo>
                    <a:pt x="12" y="40"/>
                  </a:lnTo>
                  <a:lnTo>
                    <a:pt x="14" y="38"/>
                  </a:lnTo>
                  <a:lnTo>
                    <a:pt x="16" y="38"/>
                  </a:lnTo>
                  <a:lnTo>
                    <a:pt x="18" y="36"/>
                  </a:lnTo>
                  <a:lnTo>
                    <a:pt x="20" y="38"/>
                  </a:lnTo>
                  <a:lnTo>
                    <a:pt x="22" y="40"/>
                  </a:lnTo>
                  <a:lnTo>
                    <a:pt x="26" y="42"/>
                  </a:lnTo>
                  <a:lnTo>
                    <a:pt x="30" y="44"/>
                  </a:lnTo>
                  <a:lnTo>
                    <a:pt x="34" y="46"/>
                  </a:lnTo>
                  <a:lnTo>
                    <a:pt x="36" y="46"/>
                  </a:lnTo>
                  <a:lnTo>
                    <a:pt x="38" y="46"/>
                  </a:lnTo>
                  <a:lnTo>
                    <a:pt x="38" y="44"/>
                  </a:lnTo>
                  <a:lnTo>
                    <a:pt x="38" y="38"/>
                  </a:lnTo>
                  <a:lnTo>
                    <a:pt x="36" y="34"/>
                  </a:lnTo>
                  <a:lnTo>
                    <a:pt x="34" y="32"/>
                  </a:lnTo>
                  <a:lnTo>
                    <a:pt x="34" y="30"/>
                  </a:lnTo>
                  <a:lnTo>
                    <a:pt x="32" y="28"/>
                  </a:lnTo>
                  <a:lnTo>
                    <a:pt x="32" y="28"/>
                  </a:lnTo>
                  <a:lnTo>
                    <a:pt x="32" y="26"/>
                  </a:lnTo>
                  <a:lnTo>
                    <a:pt x="30" y="24"/>
                  </a:lnTo>
                  <a:lnTo>
                    <a:pt x="28" y="24"/>
                  </a:lnTo>
                  <a:lnTo>
                    <a:pt x="26" y="24"/>
                  </a:lnTo>
                  <a:lnTo>
                    <a:pt x="24" y="24"/>
                  </a:lnTo>
                  <a:lnTo>
                    <a:pt x="20" y="22"/>
                  </a:lnTo>
                  <a:lnTo>
                    <a:pt x="18" y="20"/>
                  </a:lnTo>
                  <a:lnTo>
                    <a:pt x="16" y="18"/>
                  </a:lnTo>
                  <a:lnTo>
                    <a:pt x="14" y="16"/>
                  </a:lnTo>
                  <a:lnTo>
                    <a:pt x="14" y="16"/>
                  </a:lnTo>
                  <a:lnTo>
                    <a:pt x="16" y="14"/>
                  </a:lnTo>
                  <a:lnTo>
                    <a:pt x="28" y="14"/>
                  </a:lnTo>
                  <a:lnTo>
                    <a:pt x="28" y="4"/>
                  </a:lnTo>
                  <a:lnTo>
                    <a:pt x="26" y="6"/>
                  </a:lnTo>
                  <a:lnTo>
                    <a:pt x="24" y="6"/>
                  </a:lnTo>
                  <a:lnTo>
                    <a:pt x="20" y="6"/>
                  </a:lnTo>
                  <a:lnTo>
                    <a:pt x="16" y="4"/>
                  </a:lnTo>
                  <a:lnTo>
                    <a:pt x="12" y="4"/>
                  </a:lnTo>
                  <a:lnTo>
                    <a:pt x="1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75" name="Freeform 532"/>
            <p:cNvSpPr/>
            <p:nvPr/>
          </p:nvSpPr>
          <p:spPr bwMode="gray">
            <a:xfrm>
              <a:off x="7385398" y="2186075"/>
              <a:ext cx="514688" cy="592048"/>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8" h="320">
                  <a:moveTo>
                    <a:pt x="80" y="124"/>
                  </a:moveTo>
                  <a:lnTo>
                    <a:pt x="92" y="126"/>
                  </a:lnTo>
                  <a:lnTo>
                    <a:pt x="92" y="124"/>
                  </a:lnTo>
                  <a:lnTo>
                    <a:pt x="92" y="124"/>
                  </a:lnTo>
                  <a:lnTo>
                    <a:pt x="92" y="122"/>
                  </a:lnTo>
                  <a:lnTo>
                    <a:pt x="94" y="122"/>
                  </a:lnTo>
                  <a:lnTo>
                    <a:pt x="94" y="122"/>
                  </a:lnTo>
                  <a:lnTo>
                    <a:pt x="98" y="124"/>
                  </a:lnTo>
                  <a:lnTo>
                    <a:pt x="98" y="124"/>
                  </a:lnTo>
                  <a:lnTo>
                    <a:pt x="102" y="126"/>
                  </a:lnTo>
                  <a:lnTo>
                    <a:pt x="106" y="128"/>
                  </a:lnTo>
                  <a:lnTo>
                    <a:pt x="110" y="128"/>
                  </a:lnTo>
                  <a:lnTo>
                    <a:pt x="116" y="130"/>
                  </a:lnTo>
                  <a:lnTo>
                    <a:pt x="134" y="138"/>
                  </a:lnTo>
                  <a:lnTo>
                    <a:pt x="136" y="140"/>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2" y="310"/>
                  </a:lnTo>
                  <a:lnTo>
                    <a:pt x="220" y="306"/>
                  </a:lnTo>
                  <a:lnTo>
                    <a:pt x="218" y="302"/>
                  </a:lnTo>
                  <a:lnTo>
                    <a:pt x="216" y="298"/>
                  </a:lnTo>
                  <a:lnTo>
                    <a:pt x="212" y="294"/>
                  </a:lnTo>
                  <a:lnTo>
                    <a:pt x="210" y="290"/>
                  </a:lnTo>
                  <a:lnTo>
                    <a:pt x="206" y="290"/>
                  </a:lnTo>
                  <a:lnTo>
                    <a:pt x="206" y="288"/>
                  </a:lnTo>
                  <a:lnTo>
                    <a:pt x="206" y="288"/>
                  </a:lnTo>
                  <a:lnTo>
                    <a:pt x="204" y="286"/>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4" y="258"/>
                  </a:lnTo>
                  <a:lnTo>
                    <a:pt x="222" y="258"/>
                  </a:lnTo>
                  <a:lnTo>
                    <a:pt x="220" y="256"/>
                  </a:lnTo>
                  <a:lnTo>
                    <a:pt x="218" y="252"/>
                  </a:lnTo>
                  <a:lnTo>
                    <a:pt x="218" y="250"/>
                  </a:lnTo>
                  <a:lnTo>
                    <a:pt x="218" y="250"/>
                  </a:lnTo>
                  <a:lnTo>
                    <a:pt x="216" y="250"/>
                  </a:lnTo>
                  <a:lnTo>
                    <a:pt x="214" y="248"/>
                  </a:lnTo>
                  <a:lnTo>
                    <a:pt x="212" y="246"/>
                  </a:lnTo>
                  <a:lnTo>
                    <a:pt x="210" y="242"/>
                  </a:lnTo>
                  <a:lnTo>
                    <a:pt x="208" y="238"/>
                  </a:lnTo>
                  <a:lnTo>
                    <a:pt x="208" y="230"/>
                  </a:lnTo>
                  <a:lnTo>
                    <a:pt x="208" y="230"/>
                  </a:lnTo>
                  <a:lnTo>
                    <a:pt x="206" y="226"/>
                  </a:lnTo>
                  <a:lnTo>
                    <a:pt x="206" y="224"/>
                  </a:lnTo>
                  <a:lnTo>
                    <a:pt x="206" y="220"/>
                  </a:lnTo>
                  <a:lnTo>
                    <a:pt x="206" y="216"/>
                  </a:lnTo>
                  <a:lnTo>
                    <a:pt x="208" y="212"/>
                  </a:lnTo>
                  <a:lnTo>
                    <a:pt x="210" y="208"/>
                  </a:lnTo>
                  <a:lnTo>
                    <a:pt x="212" y="208"/>
                  </a:lnTo>
                  <a:lnTo>
                    <a:pt x="214"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6"/>
                  </a:lnTo>
                  <a:lnTo>
                    <a:pt x="232" y="248"/>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4" y="220"/>
                  </a:lnTo>
                  <a:lnTo>
                    <a:pt x="272" y="220"/>
                  </a:lnTo>
                  <a:lnTo>
                    <a:pt x="270" y="220"/>
                  </a:lnTo>
                  <a:lnTo>
                    <a:pt x="268" y="218"/>
                  </a:lnTo>
                  <a:lnTo>
                    <a:pt x="266" y="218"/>
                  </a:lnTo>
                  <a:lnTo>
                    <a:pt x="266" y="214"/>
                  </a:lnTo>
                  <a:lnTo>
                    <a:pt x="276" y="212"/>
                  </a:lnTo>
                  <a:lnTo>
                    <a:pt x="276" y="212"/>
                  </a:lnTo>
                  <a:lnTo>
                    <a:pt x="276" y="210"/>
                  </a:lnTo>
                  <a:lnTo>
                    <a:pt x="276" y="208"/>
                  </a:lnTo>
                  <a:lnTo>
                    <a:pt x="274" y="206"/>
                  </a:lnTo>
                  <a:lnTo>
                    <a:pt x="272" y="204"/>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6" y="166"/>
                  </a:lnTo>
                  <a:lnTo>
                    <a:pt x="214" y="166"/>
                  </a:lnTo>
                  <a:lnTo>
                    <a:pt x="212" y="168"/>
                  </a:lnTo>
                  <a:lnTo>
                    <a:pt x="210" y="168"/>
                  </a:lnTo>
                  <a:lnTo>
                    <a:pt x="208" y="168"/>
                  </a:lnTo>
                  <a:lnTo>
                    <a:pt x="206" y="168"/>
                  </a:lnTo>
                  <a:lnTo>
                    <a:pt x="206" y="166"/>
                  </a:lnTo>
                  <a:lnTo>
                    <a:pt x="206" y="162"/>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6"/>
                  </a:lnTo>
                  <a:lnTo>
                    <a:pt x="218" y="132"/>
                  </a:lnTo>
                  <a:lnTo>
                    <a:pt x="216" y="130"/>
                  </a:lnTo>
                  <a:lnTo>
                    <a:pt x="218" y="126"/>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6" y="96"/>
                  </a:lnTo>
                  <a:lnTo>
                    <a:pt x="194" y="94"/>
                  </a:lnTo>
                  <a:lnTo>
                    <a:pt x="192" y="92"/>
                  </a:lnTo>
                  <a:lnTo>
                    <a:pt x="190" y="92"/>
                  </a:lnTo>
                  <a:lnTo>
                    <a:pt x="186" y="94"/>
                  </a:lnTo>
                  <a:lnTo>
                    <a:pt x="186" y="94"/>
                  </a:lnTo>
                  <a:lnTo>
                    <a:pt x="184" y="94"/>
                  </a:lnTo>
                  <a:lnTo>
                    <a:pt x="182" y="96"/>
                  </a:lnTo>
                  <a:lnTo>
                    <a:pt x="180" y="96"/>
                  </a:lnTo>
                  <a:lnTo>
                    <a:pt x="178" y="96"/>
                  </a:lnTo>
                  <a:lnTo>
                    <a:pt x="176" y="96"/>
                  </a:lnTo>
                  <a:lnTo>
                    <a:pt x="176" y="94"/>
                  </a:lnTo>
                  <a:lnTo>
                    <a:pt x="178" y="90"/>
                  </a:lnTo>
                  <a:lnTo>
                    <a:pt x="178" y="90"/>
                  </a:lnTo>
                  <a:lnTo>
                    <a:pt x="178" y="88"/>
                  </a:lnTo>
                  <a:lnTo>
                    <a:pt x="180" y="86"/>
                  </a:lnTo>
                  <a:lnTo>
                    <a:pt x="180" y="84"/>
                  </a:lnTo>
                  <a:lnTo>
                    <a:pt x="180" y="82"/>
                  </a:lnTo>
                  <a:lnTo>
                    <a:pt x="178" y="78"/>
                  </a:lnTo>
                  <a:lnTo>
                    <a:pt x="176" y="78"/>
                  </a:lnTo>
                  <a:lnTo>
                    <a:pt x="172" y="76"/>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6" y="112"/>
                  </a:lnTo>
                  <a:lnTo>
                    <a:pt x="28" y="110"/>
                  </a:lnTo>
                  <a:lnTo>
                    <a:pt x="30" y="108"/>
                  </a:lnTo>
                  <a:lnTo>
                    <a:pt x="32" y="108"/>
                  </a:lnTo>
                  <a:lnTo>
                    <a:pt x="36" y="110"/>
                  </a:lnTo>
                  <a:lnTo>
                    <a:pt x="40" y="112"/>
                  </a:lnTo>
                  <a:lnTo>
                    <a:pt x="48" y="118"/>
                  </a:lnTo>
                  <a:lnTo>
                    <a:pt x="62" y="122"/>
                  </a:lnTo>
                  <a:lnTo>
                    <a:pt x="80" y="12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76" name="Freeform 533"/>
            <p:cNvSpPr/>
            <p:nvPr/>
          </p:nvSpPr>
          <p:spPr bwMode="gray">
            <a:xfrm>
              <a:off x="7266909" y="2626411"/>
              <a:ext cx="148112" cy="107309"/>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77" name="Freeform 534"/>
            <p:cNvSpPr/>
            <p:nvPr/>
          </p:nvSpPr>
          <p:spPr bwMode="gray">
            <a:xfrm>
              <a:off x="6892927" y="2026963"/>
              <a:ext cx="155517" cy="225718"/>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6" y="36"/>
                  </a:lnTo>
                  <a:lnTo>
                    <a:pt x="78" y="32"/>
                  </a:lnTo>
                  <a:lnTo>
                    <a:pt x="78" y="30"/>
                  </a:lnTo>
                  <a:lnTo>
                    <a:pt x="80" y="24"/>
                  </a:lnTo>
                  <a:lnTo>
                    <a:pt x="80" y="20"/>
                  </a:lnTo>
                  <a:lnTo>
                    <a:pt x="78" y="16"/>
                  </a:lnTo>
                  <a:lnTo>
                    <a:pt x="76" y="12"/>
                  </a:lnTo>
                  <a:lnTo>
                    <a:pt x="72" y="10"/>
                  </a:lnTo>
                  <a:lnTo>
                    <a:pt x="68" y="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78" name="Freeform 535"/>
            <p:cNvSpPr/>
            <p:nvPr/>
          </p:nvSpPr>
          <p:spPr bwMode="gray">
            <a:xfrm>
              <a:off x="7159528" y="2049164"/>
              <a:ext cx="125895" cy="196116"/>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106">
                  <a:moveTo>
                    <a:pt x="34" y="0"/>
                  </a:moveTo>
                  <a:lnTo>
                    <a:pt x="32" y="0"/>
                  </a:lnTo>
                  <a:lnTo>
                    <a:pt x="30" y="0"/>
                  </a:lnTo>
                  <a:lnTo>
                    <a:pt x="26" y="0"/>
                  </a:lnTo>
                  <a:lnTo>
                    <a:pt x="22" y="2"/>
                  </a:lnTo>
                  <a:lnTo>
                    <a:pt x="20" y="4"/>
                  </a:lnTo>
                  <a:lnTo>
                    <a:pt x="20" y="4"/>
                  </a:lnTo>
                  <a:lnTo>
                    <a:pt x="20" y="4"/>
                  </a:lnTo>
                  <a:lnTo>
                    <a:pt x="20" y="2"/>
                  </a:lnTo>
                  <a:lnTo>
                    <a:pt x="18" y="2"/>
                  </a:lnTo>
                  <a:lnTo>
                    <a:pt x="18" y="2"/>
                  </a:lnTo>
                  <a:lnTo>
                    <a:pt x="16" y="2"/>
                  </a:lnTo>
                  <a:lnTo>
                    <a:pt x="14" y="4"/>
                  </a:lnTo>
                  <a:lnTo>
                    <a:pt x="12" y="8"/>
                  </a:lnTo>
                  <a:lnTo>
                    <a:pt x="8" y="16"/>
                  </a:lnTo>
                  <a:lnTo>
                    <a:pt x="8" y="16"/>
                  </a:lnTo>
                  <a:lnTo>
                    <a:pt x="6" y="20"/>
                  </a:lnTo>
                  <a:lnTo>
                    <a:pt x="4" y="22"/>
                  </a:lnTo>
                  <a:lnTo>
                    <a:pt x="2" y="26"/>
                  </a:lnTo>
                  <a:lnTo>
                    <a:pt x="0" y="30"/>
                  </a:lnTo>
                  <a:lnTo>
                    <a:pt x="0" y="30"/>
                  </a:lnTo>
                  <a:lnTo>
                    <a:pt x="2" y="32"/>
                  </a:lnTo>
                  <a:lnTo>
                    <a:pt x="4" y="36"/>
                  </a:lnTo>
                  <a:lnTo>
                    <a:pt x="4" y="38"/>
                  </a:lnTo>
                  <a:lnTo>
                    <a:pt x="4" y="42"/>
                  </a:lnTo>
                  <a:lnTo>
                    <a:pt x="2" y="46"/>
                  </a:lnTo>
                  <a:lnTo>
                    <a:pt x="2" y="48"/>
                  </a:lnTo>
                  <a:lnTo>
                    <a:pt x="2" y="48"/>
                  </a:lnTo>
                  <a:lnTo>
                    <a:pt x="2" y="50"/>
                  </a:lnTo>
                  <a:lnTo>
                    <a:pt x="2" y="54"/>
                  </a:lnTo>
                  <a:lnTo>
                    <a:pt x="2" y="60"/>
                  </a:lnTo>
                  <a:lnTo>
                    <a:pt x="4" y="66"/>
                  </a:lnTo>
                  <a:lnTo>
                    <a:pt x="6" y="74"/>
                  </a:lnTo>
                  <a:lnTo>
                    <a:pt x="8" y="104"/>
                  </a:lnTo>
                  <a:lnTo>
                    <a:pt x="8" y="104"/>
                  </a:lnTo>
                  <a:lnTo>
                    <a:pt x="10" y="106"/>
                  </a:lnTo>
                  <a:lnTo>
                    <a:pt x="12" y="106"/>
                  </a:lnTo>
                  <a:lnTo>
                    <a:pt x="16" y="106"/>
                  </a:lnTo>
                  <a:lnTo>
                    <a:pt x="18" y="106"/>
                  </a:lnTo>
                  <a:lnTo>
                    <a:pt x="20" y="104"/>
                  </a:lnTo>
                  <a:lnTo>
                    <a:pt x="24" y="102"/>
                  </a:lnTo>
                  <a:lnTo>
                    <a:pt x="24" y="98"/>
                  </a:lnTo>
                  <a:lnTo>
                    <a:pt x="26" y="90"/>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4"/>
                  </a:lnTo>
                  <a:lnTo>
                    <a:pt x="64" y="22"/>
                  </a:lnTo>
                  <a:lnTo>
                    <a:pt x="66" y="20"/>
                  </a:lnTo>
                  <a:lnTo>
                    <a:pt x="68" y="18"/>
                  </a:lnTo>
                  <a:lnTo>
                    <a:pt x="68" y="14"/>
                  </a:lnTo>
                  <a:lnTo>
                    <a:pt x="68" y="12"/>
                  </a:lnTo>
                  <a:lnTo>
                    <a:pt x="66" y="10"/>
                  </a:lnTo>
                  <a:lnTo>
                    <a:pt x="62" y="8"/>
                  </a:lnTo>
                  <a:lnTo>
                    <a:pt x="56" y="8"/>
                  </a:lnTo>
                  <a:lnTo>
                    <a:pt x="56" y="8"/>
                  </a:lnTo>
                  <a:lnTo>
                    <a:pt x="52" y="8"/>
                  </a:lnTo>
                  <a:lnTo>
                    <a:pt x="48" y="8"/>
                  </a:lnTo>
                  <a:lnTo>
                    <a:pt x="44" y="8"/>
                  </a:lnTo>
                  <a:lnTo>
                    <a:pt x="40" y="6"/>
                  </a:lnTo>
                  <a:lnTo>
                    <a:pt x="36" y="4"/>
                  </a:lnTo>
                  <a:lnTo>
                    <a:pt x="34"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79" name="Freeform 536"/>
            <p:cNvSpPr/>
            <p:nvPr/>
          </p:nvSpPr>
          <p:spPr bwMode="gray">
            <a:xfrm>
              <a:off x="6418970" y="1997360"/>
              <a:ext cx="192545" cy="214617"/>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10"/>
                  </a:lnTo>
                  <a:lnTo>
                    <a:pt x="34" y="108"/>
                  </a:lnTo>
                  <a:lnTo>
                    <a:pt x="36" y="106"/>
                  </a:lnTo>
                  <a:lnTo>
                    <a:pt x="38" y="106"/>
                  </a:lnTo>
                  <a:lnTo>
                    <a:pt x="42" y="104"/>
                  </a:lnTo>
                  <a:lnTo>
                    <a:pt x="46" y="106"/>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4" y="32"/>
                  </a:lnTo>
                  <a:lnTo>
                    <a:pt x="104" y="32"/>
                  </a:lnTo>
                  <a:lnTo>
                    <a:pt x="102" y="30"/>
                  </a:lnTo>
                  <a:lnTo>
                    <a:pt x="98" y="28"/>
                  </a:lnTo>
                  <a:lnTo>
                    <a:pt x="94" y="26"/>
                  </a:lnTo>
                  <a:lnTo>
                    <a:pt x="88" y="20"/>
                  </a:lnTo>
                  <a:lnTo>
                    <a:pt x="88" y="20"/>
                  </a:lnTo>
                  <a:lnTo>
                    <a:pt x="88" y="18"/>
                  </a:lnTo>
                  <a:lnTo>
                    <a:pt x="86" y="16"/>
                  </a:lnTo>
                  <a:lnTo>
                    <a:pt x="84" y="14"/>
                  </a:lnTo>
                  <a:lnTo>
                    <a:pt x="82" y="14"/>
                  </a:lnTo>
                  <a:lnTo>
                    <a:pt x="78" y="14"/>
                  </a:lnTo>
                  <a:lnTo>
                    <a:pt x="76" y="16"/>
                  </a:lnTo>
                  <a:lnTo>
                    <a:pt x="72" y="20"/>
                  </a:lnTo>
                  <a:lnTo>
                    <a:pt x="72" y="20"/>
                  </a:lnTo>
                  <a:lnTo>
                    <a:pt x="70" y="20"/>
                  </a:lnTo>
                  <a:lnTo>
                    <a:pt x="70" y="22"/>
                  </a:lnTo>
                  <a:lnTo>
                    <a:pt x="68" y="22"/>
                  </a:lnTo>
                  <a:lnTo>
                    <a:pt x="66" y="20"/>
                  </a:lnTo>
                  <a:lnTo>
                    <a:pt x="66" y="16"/>
                  </a:lnTo>
                  <a:lnTo>
                    <a:pt x="66" y="16"/>
                  </a:lnTo>
                  <a:lnTo>
                    <a:pt x="64" y="14"/>
                  </a:lnTo>
                  <a:lnTo>
                    <a:pt x="62" y="12"/>
                  </a:lnTo>
                  <a:lnTo>
                    <a:pt x="60" y="10"/>
                  </a:lnTo>
                  <a:lnTo>
                    <a:pt x="58" y="8"/>
                  </a:lnTo>
                  <a:lnTo>
                    <a:pt x="56" y="8"/>
                  </a:lnTo>
                  <a:lnTo>
                    <a:pt x="52" y="8"/>
                  </a:lnTo>
                  <a:lnTo>
                    <a:pt x="50" y="12"/>
                  </a:lnTo>
                  <a:lnTo>
                    <a:pt x="42" y="10"/>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6" y="10"/>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6" y="40"/>
                  </a:lnTo>
                  <a:lnTo>
                    <a:pt x="14" y="44"/>
                  </a:lnTo>
                  <a:lnTo>
                    <a:pt x="12" y="48"/>
                  </a:lnTo>
                  <a:lnTo>
                    <a:pt x="8" y="54"/>
                  </a:lnTo>
                  <a:lnTo>
                    <a:pt x="6" y="64"/>
                  </a:lnTo>
                  <a:lnTo>
                    <a:pt x="4" y="8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80" name="Freeform 537"/>
            <p:cNvSpPr/>
            <p:nvPr/>
          </p:nvSpPr>
          <p:spPr bwMode="gray">
            <a:xfrm>
              <a:off x="6522648" y="2100969"/>
              <a:ext cx="429524" cy="344128"/>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186">
                  <a:moveTo>
                    <a:pt x="24" y="74"/>
                  </a:moveTo>
                  <a:lnTo>
                    <a:pt x="24" y="76"/>
                  </a:lnTo>
                  <a:lnTo>
                    <a:pt x="28" y="76"/>
                  </a:lnTo>
                  <a:lnTo>
                    <a:pt x="32" y="76"/>
                  </a:lnTo>
                  <a:lnTo>
                    <a:pt x="36" y="76"/>
                  </a:lnTo>
                  <a:lnTo>
                    <a:pt x="40" y="76"/>
                  </a:lnTo>
                  <a:lnTo>
                    <a:pt x="42" y="74"/>
                  </a:lnTo>
                  <a:lnTo>
                    <a:pt x="44"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4"/>
                  </a:lnTo>
                  <a:lnTo>
                    <a:pt x="86" y="118"/>
                  </a:lnTo>
                  <a:lnTo>
                    <a:pt x="86" y="122"/>
                  </a:lnTo>
                  <a:lnTo>
                    <a:pt x="86" y="124"/>
                  </a:lnTo>
                  <a:lnTo>
                    <a:pt x="84" y="128"/>
                  </a:lnTo>
                  <a:lnTo>
                    <a:pt x="82" y="130"/>
                  </a:lnTo>
                  <a:lnTo>
                    <a:pt x="80" y="132"/>
                  </a:lnTo>
                  <a:lnTo>
                    <a:pt x="76" y="132"/>
                  </a:lnTo>
                  <a:lnTo>
                    <a:pt x="70" y="130"/>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88" y="168"/>
                  </a:lnTo>
                  <a:lnTo>
                    <a:pt x="190" y="170"/>
                  </a:lnTo>
                  <a:lnTo>
                    <a:pt x="192" y="172"/>
                  </a:lnTo>
                  <a:lnTo>
                    <a:pt x="194" y="172"/>
                  </a:lnTo>
                  <a:lnTo>
                    <a:pt x="198" y="170"/>
                  </a:lnTo>
                  <a:lnTo>
                    <a:pt x="202" y="168"/>
                  </a:lnTo>
                  <a:lnTo>
                    <a:pt x="208" y="164"/>
                  </a:lnTo>
                  <a:lnTo>
                    <a:pt x="208" y="164"/>
                  </a:lnTo>
                  <a:lnTo>
                    <a:pt x="210" y="162"/>
                  </a:lnTo>
                  <a:lnTo>
                    <a:pt x="210" y="160"/>
                  </a:lnTo>
                  <a:lnTo>
                    <a:pt x="210" y="158"/>
                  </a:lnTo>
                  <a:lnTo>
                    <a:pt x="210" y="158"/>
                  </a:lnTo>
                  <a:lnTo>
                    <a:pt x="210" y="156"/>
                  </a:lnTo>
                  <a:lnTo>
                    <a:pt x="208" y="154"/>
                  </a:lnTo>
                  <a:lnTo>
                    <a:pt x="204" y="154"/>
                  </a:lnTo>
                  <a:lnTo>
                    <a:pt x="198" y="154"/>
                  </a:lnTo>
                  <a:lnTo>
                    <a:pt x="198" y="152"/>
                  </a:lnTo>
                  <a:lnTo>
                    <a:pt x="196" y="152"/>
                  </a:lnTo>
                  <a:lnTo>
                    <a:pt x="194" y="150"/>
                  </a:lnTo>
                  <a:lnTo>
                    <a:pt x="194" y="148"/>
                  </a:lnTo>
                  <a:lnTo>
                    <a:pt x="194" y="148"/>
                  </a:lnTo>
                  <a:lnTo>
                    <a:pt x="196" y="146"/>
                  </a:lnTo>
                  <a:lnTo>
                    <a:pt x="200" y="144"/>
                  </a:lnTo>
                  <a:lnTo>
                    <a:pt x="200" y="144"/>
                  </a:lnTo>
                  <a:lnTo>
                    <a:pt x="204" y="144"/>
                  </a:lnTo>
                  <a:lnTo>
                    <a:pt x="208" y="142"/>
                  </a:lnTo>
                  <a:lnTo>
                    <a:pt x="212" y="142"/>
                  </a:lnTo>
                  <a:lnTo>
                    <a:pt x="218" y="140"/>
                  </a:lnTo>
                  <a:lnTo>
                    <a:pt x="222" y="142"/>
                  </a:lnTo>
                  <a:lnTo>
                    <a:pt x="226"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6"/>
                  </a:lnTo>
                  <a:lnTo>
                    <a:pt x="64" y="4"/>
                  </a:lnTo>
                  <a:lnTo>
                    <a:pt x="62" y="2"/>
                  </a:lnTo>
                  <a:lnTo>
                    <a:pt x="60" y="0"/>
                  </a:lnTo>
                  <a:lnTo>
                    <a:pt x="58" y="0"/>
                  </a:lnTo>
                  <a:lnTo>
                    <a:pt x="54" y="0"/>
                  </a:lnTo>
                  <a:lnTo>
                    <a:pt x="50" y="2"/>
                  </a:lnTo>
                  <a:lnTo>
                    <a:pt x="40" y="8"/>
                  </a:lnTo>
                  <a:lnTo>
                    <a:pt x="26" y="16"/>
                  </a:lnTo>
                  <a:lnTo>
                    <a:pt x="14" y="24"/>
                  </a:lnTo>
                  <a:lnTo>
                    <a:pt x="8" y="36"/>
                  </a:lnTo>
                  <a:lnTo>
                    <a:pt x="8" y="36"/>
                  </a:lnTo>
                  <a:lnTo>
                    <a:pt x="8" y="40"/>
                  </a:lnTo>
                  <a:lnTo>
                    <a:pt x="8" y="44"/>
                  </a:lnTo>
                  <a:lnTo>
                    <a:pt x="6" y="48"/>
                  </a:lnTo>
                  <a:lnTo>
                    <a:pt x="6" y="52"/>
                  </a:lnTo>
                  <a:lnTo>
                    <a:pt x="2" y="56"/>
                  </a:lnTo>
                  <a:lnTo>
                    <a:pt x="2" y="56"/>
                  </a:lnTo>
                  <a:lnTo>
                    <a:pt x="2" y="58"/>
                  </a:lnTo>
                  <a:lnTo>
                    <a:pt x="0" y="60"/>
                  </a:lnTo>
                  <a:lnTo>
                    <a:pt x="0" y="62"/>
                  </a:lnTo>
                  <a:lnTo>
                    <a:pt x="0" y="64"/>
                  </a:lnTo>
                  <a:lnTo>
                    <a:pt x="0" y="68"/>
                  </a:lnTo>
                  <a:lnTo>
                    <a:pt x="2" y="70"/>
                  </a:lnTo>
                  <a:lnTo>
                    <a:pt x="6" y="72"/>
                  </a:lnTo>
                  <a:lnTo>
                    <a:pt x="10" y="74"/>
                  </a:lnTo>
                  <a:lnTo>
                    <a:pt x="16" y="74"/>
                  </a:lnTo>
                  <a:lnTo>
                    <a:pt x="24" y="74"/>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81" name="Freeform 538"/>
            <p:cNvSpPr/>
            <p:nvPr/>
          </p:nvSpPr>
          <p:spPr bwMode="gray">
            <a:xfrm>
              <a:off x="6537459" y="1705037"/>
              <a:ext cx="218465" cy="166513"/>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78" y="58"/>
                  </a:lnTo>
                  <a:lnTo>
                    <a:pt x="80" y="60"/>
                  </a:lnTo>
                  <a:lnTo>
                    <a:pt x="84" y="62"/>
                  </a:lnTo>
                  <a:lnTo>
                    <a:pt x="88" y="64"/>
                  </a:lnTo>
                  <a:lnTo>
                    <a:pt x="92" y="64"/>
                  </a:lnTo>
                  <a:lnTo>
                    <a:pt x="98" y="62"/>
                  </a:lnTo>
                  <a:lnTo>
                    <a:pt x="102" y="56"/>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82" name="Freeform 539"/>
            <p:cNvSpPr/>
            <p:nvPr/>
          </p:nvSpPr>
          <p:spPr bwMode="gray">
            <a:xfrm>
              <a:off x="6744815" y="1631031"/>
              <a:ext cx="40731" cy="51804"/>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28">
                  <a:moveTo>
                    <a:pt x="16" y="2"/>
                  </a:moveTo>
                  <a:lnTo>
                    <a:pt x="14" y="2"/>
                  </a:lnTo>
                  <a:lnTo>
                    <a:pt x="14" y="2"/>
                  </a:lnTo>
                  <a:lnTo>
                    <a:pt x="12" y="0"/>
                  </a:lnTo>
                  <a:lnTo>
                    <a:pt x="10" y="0"/>
                  </a:lnTo>
                  <a:lnTo>
                    <a:pt x="6" y="0"/>
                  </a:lnTo>
                  <a:lnTo>
                    <a:pt x="4" y="2"/>
                  </a:lnTo>
                  <a:lnTo>
                    <a:pt x="2" y="4"/>
                  </a:lnTo>
                  <a:lnTo>
                    <a:pt x="2" y="8"/>
                  </a:lnTo>
                  <a:lnTo>
                    <a:pt x="0" y="12"/>
                  </a:lnTo>
                  <a:lnTo>
                    <a:pt x="2" y="20"/>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lnTo>
                    <a:pt x="16" y="2"/>
                  </a:lnTo>
                  <a:lnTo>
                    <a:pt x="16"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83" name="Freeform 540"/>
            <p:cNvSpPr/>
            <p:nvPr/>
          </p:nvSpPr>
          <p:spPr bwMode="gray">
            <a:xfrm>
              <a:off x="6792952" y="1560725"/>
              <a:ext cx="125895" cy="77706"/>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84" name="Freeform 541"/>
            <p:cNvSpPr/>
            <p:nvPr/>
          </p:nvSpPr>
          <p:spPr bwMode="gray">
            <a:xfrm>
              <a:off x="6792952" y="1660633"/>
              <a:ext cx="107381" cy="62905"/>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85" name="Freeform 542"/>
            <p:cNvSpPr/>
            <p:nvPr/>
          </p:nvSpPr>
          <p:spPr bwMode="gray">
            <a:xfrm>
              <a:off x="6655948" y="1856749"/>
              <a:ext cx="37028" cy="51804"/>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86" name="Freeform 543"/>
            <p:cNvSpPr/>
            <p:nvPr/>
          </p:nvSpPr>
          <p:spPr bwMode="gray">
            <a:xfrm>
              <a:off x="6652245" y="1893752"/>
              <a:ext cx="211059" cy="166513"/>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10" y="34"/>
                  </a:lnTo>
                  <a:lnTo>
                    <a:pt x="8" y="34"/>
                  </a:lnTo>
                  <a:lnTo>
                    <a:pt x="8" y="34"/>
                  </a:lnTo>
                  <a:lnTo>
                    <a:pt x="8" y="36"/>
                  </a:lnTo>
                  <a:lnTo>
                    <a:pt x="8" y="38"/>
                  </a:lnTo>
                  <a:lnTo>
                    <a:pt x="8" y="46"/>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2" y="72"/>
                  </a:lnTo>
                  <a:lnTo>
                    <a:pt x="24" y="72"/>
                  </a:lnTo>
                  <a:lnTo>
                    <a:pt x="26" y="70"/>
                  </a:lnTo>
                  <a:lnTo>
                    <a:pt x="30" y="68"/>
                  </a:lnTo>
                  <a:lnTo>
                    <a:pt x="30" y="64"/>
                  </a:lnTo>
                  <a:lnTo>
                    <a:pt x="32" y="60"/>
                  </a:lnTo>
                  <a:lnTo>
                    <a:pt x="32" y="60"/>
                  </a:lnTo>
                  <a:lnTo>
                    <a:pt x="32" y="62"/>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4" y="74"/>
                  </a:lnTo>
                  <a:lnTo>
                    <a:pt x="76" y="72"/>
                  </a:lnTo>
                  <a:lnTo>
                    <a:pt x="78" y="70"/>
                  </a:lnTo>
                  <a:lnTo>
                    <a:pt x="80" y="70"/>
                  </a:lnTo>
                  <a:lnTo>
                    <a:pt x="82" y="72"/>
                  </a:lnTo>
                  <a:lnTo>
                    <a:pt x="84" y="74"/>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2" y="0"/>
                  </a:lnTo>
                  <a:lnTo>
                    <a:pt x="80" y="0"/>
                  </a:lnTo>
                  <a:lnTo>
                    <a:pt x="76" y="2"/>
                  </a:lnTo>
                  <a:lnTo>
                    <a:pt x="72" y="4"/>
                  </a:lnTo>
                  <a:lnTo>
                    <a:pt x="68" y="6"/>
                  </a:lnTo>
                  <a:lnTo>
                    <a:pt x="66" y="10"/>
                  </a:lnTo>
                  <a:lnTo>
                    <a:pt x="64" y="14"/>
                  </a:lnTo>
                  <a:lnTo>
                    <a:pt x="66" y="20"/>
                  </a:lnTo>
                  <a:lnTo>
                    <a:pt x="64" y="22"/>
                  </a:lnTo>
                  <a:lnTo>
                    <a:pt x="64" y="22"/>
                  </a:lnTo>
                  <a:lnTo>
                    <a:pt x="64" y="24"/>
                  </a:lnTo>
                  <a:lnTo>
                    <a:pt x="66" y="28"/>
                  </a:lnTo>
                  <a:lnTo>
                    <a:pt x="70" y="30"/>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87" name="Freeform 544"/>
            <p:cNvSpPr/>
            <p:nvPr/>
          </p:nvSpPr>
          <p:spPr bwMode="gray">
            <a:xfrm>
              <a:off x="6985497" y="1653232"/>
              <a:ext cx="37028" cy="88807"/>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48">
                  <a:moveTo>
                    <a:pt x="10" y="8"/>
                  </a:moveTo>
                  <a:lnTo>
                    <a:pt x="10" y="8"/>
                  </a:lnTo>
                  <a:lnTo>
                    <a:pt x="8" y="6"/>
                  </a:lnTo>
                  <a:lnTo>
                    <a:pt x="8" y="4"/>
                  </a:lnTo>
                  <a:lnTo>
                    <a:pt x="6" y="2"/>
                  </a:lnTo>
                  <a:lnTo>
                    <a:pt x="6" y="0"/>
                  </a:lnTo>
                  <a:lnTo>
                    <a:pt x="4" y="0"/>
                  </a:lnTo>
                  <a:lnTo>
                    <a:pt x="4" y="0"/>
                  </a:lnTo>
                  <a:lnTo>
                    <a:pt x="2" y="2"/>
                  </a:lnTo>
                  <a:lnTo>
                    <a:pt x="2" y="6"/>
                  </a:lnTo>
                  <a:lnTo>
                    <a:pt x="2" y="12"/>
                  </a:lnTo>
                  <a:lnTo>
                    <a:pt x="0" y="22"/>
                  </a:lnTo>
                  <a:lnTo>
                    <a:pt x="0" y="22"/>
                  </a:lnTo>
                  <a:lnTo>
                    <a:pt x="2" y="26"/>
                  </a:lnTo>
                  <a:lnTo>
                    <a:pt x="2" y="28"/>
                  </a:lnTo>
                  <a:lnTo>
                    <a:pt x="2" y="34"/>
                  </a:lnTo>
                  <a:lnTo>
                    <a:pt x="4" y="38"/>
                  </a:lnTo>
                  <a:lnTo>
                    <a:pt x="8" y="42"/>
                  </a:lnTo>
                  <a:lnTo>
                    <a:pt x="12" y="46"/>
                  </a:lnTo>
                  <a:lnTo>
                    <a:pt x="18" y="48"/>
                  </a:lnTo>
                  <a:lnTo>
                    <a:pt x="18" y="48"/>
                  </a:lnTo>
                  <a:lnTo>
                    <a:pt x="18" y="46"/>
                  </a:lnTo>
                  <a:lnTo>
                    <a:pt x="20" y="46"/>
                  </a:lnTo>
                  <a:lnTo>
                    <a:pt x="20" y="44"/>
                  </a:lnTo>
                  <a:lnTo>
                    <a:pt x="20" y="42"/>
                  </a:lnTo>
                  <a:lnTo>
                    <a:pt x="20" y="38"/>
                  </a:lnTo>
                  <a:lnTo>
                    <a:pt x="18" y="32"/>
                  </a:lnTo>
                  <a:lnTo>
                    <a:pt x="10" y="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88" name="Freeform 545"/>
            <p:cNvSpPr/>
            <p:nvPr/>
          </p:nvSpPr>
          <p:spPr bwMode="gray">
            <a:xfrm>
              <a:off x="6892927" y="1779043"/>
              <a:ext cx="137003" cy="166513"/>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2" y="22"/>
                  </a:lnTo>
                  <a:lnTo>
                    <a:pt x="4" y="24"/>
                  </a:lnTo>
                  <a:lnTo>
                    <a:pt x="6" y="28"/>
                  </a:lnTo>
                  <a:lnTo>
                    <a:pt x="8" y="34"/>
                  </a:lnTo>
                  <a:lnTo>
                    <a:pt x="12" y="38"/>
                  </a:lnTo>
                  <a:lnTo>
                    <a:pt x="14" y="44"/>
                  </a:lnTo>
                  <a:lnTo>
                    <a:pt x="16" y="50"/>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4" y="82"/>
                  </a:lnTo>
                  <a:lnTo>
                    <a:pt x="72" y="84"/>
                  </a:lnTo>
                  <a:lnTo>
                    <a:pt x="70" y="84"/>
                  </a:lnTo>
                  <a:lnTo>
                    <a:pt x="68" y="86"/>
                  </a:lnTo>
                  <a:lnTo>
                    <a:pt x="66" y="86"/>
                  </a:lnTo>
                  <a:lnTo>
                    <a:pt x="64"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89" name="Freeform 546"/>
            <p:cNvSpPr/>
            <p:nvPr/>
          </p:nvSpPr>
          <p:spPr bwMode="gray">
            <a:xfrm>
              <a:off x="7033633" y="1886351"/>
              <a:ext cx="81461" cy="85107"/>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46">
                  <a:moveTo>
                    <a:pt x="10" y="2"/>
                  </a:moveTo>
                  <a:lnTo>
                    <a:pt x="10" y="2"/>
                  </a:lnTo>
                  <a:lnTo>
                    <a:pt x="10" y="2"/>
                  </a:lnTo>
                  <a:lnTo>
                    <a:pt x="8" y="0"/>
                  </a:lnTo>
                  <a:lnTo>
                    <a:pt x="6" y="0"/>
                  </a:lnTo>
                  <a:lnTo>
                    <a:pt x="4"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90" name="Freeform 547"/>
            <p:cNvSpPr/>
            <p:nvPr/>
          </p:nvSpPr>
          <p:spPr bwMode="gray">
            <a:xfrm>
              <a:off x="7126203" y="1853049"/>
              <a:ext cx="311035" cy="181315"/>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4" y="26"/>
                  </a:lnTo>
                  <a:lnTo>
                    <a:pt x="6" y="28"/>
                  </a:lnTo>
                  <a:lnTo>
                    <a:pt x="6" y="30"/>
                  </a:lnTo>
                  <a:lnTo>
                    <a:pt x="8" y="32"/>
                  </a:lnTo>
                  <a:lnTo>
                    <a:pt x="12" y="32"/>
                  </a:lnTo>
                  <a:lnTo>
                    <a:pt x="16" y="32"/>
                  </a:lnTo>
                  <a:lnTo>
                    <a:pt x="20" y="30"/>
                  </a:lnTo>
                  <a:lnTo>
                    <a:pt x="26" y="26"/>
                  </a:lnTo>
                  <a:lnTo>
                    <a:pt x="28" y="26"/>
                  </a:lnTo>
                  <a:lnTo>
                    <a:pt x="28" y="24"/>
                  </a:lnTo>
                  <a:lnTo>
                    <a:pt x="30" y="24"/>
                  </a:lnTo>
                  <a:lnTo>
                    <a:pt x="30" y="24"/>
                  </a:lnTo>
                  <a:lnTo>
                    <a:pt x="32" y="24"/>
                  </a:lnTo>
                  <a:lnTo>
                    <a:pt x="34" y="24"/>
                  </a:lnTo>
                  <a:lnTo>
                    <a:pt x="36" y="28"/>
                  </a:lnTo>
                  <a:lnTo>
                    <a:pt x="36" y="32"/>
                  </a:lnTo>
                  <a:lnTo>
                    <a:pt x="38" y="38"/>
                  </a:lnTo>
                  <a:lnTo>
                    <a:pt x="38" y="48"/>
                  </a:lnTo>
                  <a:lnTo>
                    <a:pt x="44" y="72"/>
                  </a:lnTo>
                  <a:lnTo>
                    <a:pt x="44" y="72"/>
                  </a:lnTo>
                  <a:lnTo>
                    <a:pt x="42" y="72"/>
                  </a:lnTo>
                  <a:lnTo>
                    <a:pt x="40" y="72"/>
                  </a:lnTo>
                  <a:lnTo>
                    <a:pt x="40" y="72"/>
                  </a:lnTo>
                  <a:lnTo>
                    <a:pt x="38" y="74"/>
                  </a:lnTo>
                  <a:lnTo>
                    <a:pt x="38" y="76"/>
                  </a:lnTo>
                  <a:lnTo>
                    <a:pt x="38" y="80"/>
                  </a:lnTo>
                  <a:lnTo>
                    <a:pt x="40" y="84"/>
                  </a:lnTo>
                  <a:lnTo>
                    <a:pt x="44" y="88"/>
                  </a:lnTo>
                  <a:lnTo>
                    <a:pt x="48" y="88"/>
                  </a:lnTo>
                  <a:lnTo>
                    <a:pt x="50" y="88"/>
                  </a:lnTo>
                  <a:lnTo>
                    <a:pt x="54" y="88"/>
                  </a:lnTo>
                  <a:lnTo>
                    <a:pt x="56" y="86"/>
                  </a:lnTo>
                  <a:lnTo>
                    <a:pt x="56" y="86"/>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4"/>
                  </a:lnTo>
                  <a:lnTo>
                    <a:pt x="118" y="92"/>
                  </a:lnTo>
                  <a:lnTo>
                    <a:pt x="120" y="90"/>
                  </a:lnTo>
                  <a:lnTo>
                    <a:pt x="120" y="88"/>
                  </a:lnTo>
                  <a:lnTo>
                    <a:pt x="122" y="86"/>
                  </a:lnTo>
                  <a:lnTo>
                    <a:pt x="124" y="86"/>
                  </a:lnTo>
                  <a:lnTo>
                    <a:pt x="128" y="86"/>
                  </a:lnTo>
                  <a:lnTo>
                    <a:pt x="134" y="88"/>
                  </a:lnTo>
                  <a:lnTo>
                    <a:pt x="140" y="92"/>
                  </a:lnTo>
                  <a:lnTo>
                    <a:pt x="140" y="92"/>
                  </a:lnTo>
                  <a:lnTo>
                    <a:pt x="142" y="92"/>
                  </a:lnTo>
                  <a:lnTo>
                    <a:pt x="144" y="92"/>
                  </a:lnTo>
                  <a:lnTo>
                    <a:pt x="148" y="92"/>
                  </a:lnTo>
                  <a:lnTo>
                    <a:pt x="150" y="90"/>
                  </a:lnTo>
                  <a:lnTo>
                    <a:pt x="152" y="88"/>
                  </a:lnTo>
                  <a:lnTo>
                    <a:pt x="154" y="86"/>
                  </a:lnTo>
                  <a:lnTo>
                    <a:pt x="154" y="82"/>
                  </a:lnTo>
                  <a:lnTo>
                    <a:pt x="154" y="76"/>
                  </a:lnTo>
                  <a:lnTo>
                    <a:pt x="154" y="76"/>
                  </a:lnTo>
                  <a:lnTo>
                    <a:pt x="156" y="76"/>
                  </a:lnTo>
                  <a:lnTo>
                    <a:pt x="158" y="74"/>
                  </a:lnTo>
                  <a:lnTo>
                    <a:pt x="162" y="74"/>
                  </a:lnTo>
                  <a:lnTo>
                    <a:pt x="164" y="72"/>
                  </a:lnTo>
                  <a:lnTo>
                    <a:pt x="164" y="70"/>
                  </a:lnTo>
                  <a:lnTo>
                    <a:pt x="164" y="66"/>
                  </a:lnTo>
                  <a:lnTo>
                    <a:pt x="164" y="66"/>
                  </a:lnTo>
                  <a:lnTo>
                    <a:pt x="166" y="64"/>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2" y="32"/>
                  </a:lnTo>
                  <a:lnTo>
                    <a:pt x="60" y="30"/>
                  </a:lnTo>
                  <a:lnTo>
                    <a:pt x="58" y="26"/>
                  </a:lnTo>
                  <a:lnTo>
                    <a:pt x="56" y="24"/>
                  </a:lnTo>
                  <a:lnTo>
                    <a:pt x="52" y="24"/>
                  </a:lnTo>
                  <a:lnTo>
                    <a:pt x="52" y="22"/>
                  </a:lnTo>
                  <a:lnTo>
                    <a:pt x="50" y="22"/>
                  </a:lnTo>
                  <a:lnTo>
                    <a:pt x="50" y="20"/>
                  </a:lnTo>
                  <a:lnTo>
                    <a:pt x="50" y="18"/>
                  </a:lnTo>
                  <a:lnTo>
                    <a:pt x="50" y="18"/>
                  </a:lnTo>
                  <a:lnTo>
                    <a:pt x="50" y="16"/>
                  </a:lnTo>
                  <a:lnTo>
                    <a:pt x="50" y="14"/>
                  </a:lnTo>
                  <a:lnTo>
                    <a:pt x="50" y="10"/>
                  </a:lnTo>
                  <a:lnTo>
                    <a:pt x="48" y="10"/>
                  </a:lnTo>
                  <a:lnTo>
                    <a:pt x="46" y="8"/>
                  </a:lnTo>
                  <a:lnTo>
                    <a:pt x="42" y="8"/>
                  </a:lnTo>
                  <a:lnTo>
                    <a:pt x="40" y="10"/>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91" name="Freeform 548"/>
            <p:cNvSpPr/>
            <p:nvPr/>
          </p:nvSpPr>
          <p:spPr bwMode="gray">
            <a:xfrm>
              <a:off x="6959577" y="1475618"/>
              <a:ext cx="162923" cy="188715"/>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4"/>
                  </a:lnTo>
                  <a:lnTo>
                    <a:pt x="76" y="32"/>
                  </a:lnTo>
                  <a:lnTo>
                    <a:pt x="78" y="30"/>
                  </a:lnTo>
                  <a:lnTo>
                    <a:pt x="80" y="28"/>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0"/>
                  </a:lnTo>
                  <a:lnTo>
                    <a:pt x="88" y="92"/>
                  </a:lnTo>
                  <a:lnTo>
                    <a:pt x="86" y="96"/>
                  </a:lnTo>
                  <a:lnTo>
                    <a:pt x="84" y="98"/>
                  </a:lnTo>
                  <a:lnTo>
                    <a:pt x="84" y="100"/>
                  </a:lnTo>
                  <a:lnTo>
                    <a:pt x="82" y="102"/>
                  </a:lnTo>
                  <a:lnTo>
                    <a:pt x="80" y="102"/>
                  </a:lnTo>
                  <a:lnTo>
                    <a:pt x="78" y="100"/>
                  </a:lnTo>
                  <a:lnTo>
                    <a:pt x="78" y="96"/>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92" name="Freeform 549"/>
            <p:cNvSpPr/>
            <p:nvPr/>
          </p:nvSpPr>
          <p:spPr bwMode="gray">
            <a:xfrm>
              <a:off x="7155825" y="1557025"/>
              <a:ext cx="70353" cy="99908"/>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54">
                  <a:moveTo>
                    <a:pt x="16" y="0"/>
                  </a:moveTo>
                  <a:lnTo>
                    <a:pt x="14" y="0"/>
                  </a:ln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93" name="Freeform 550"/>
            <p:cNvSpPr/>
            <p:nvPr/>
          </p:nvSpPr>
          <p:spPr bwMode="gray">
            <a:xfrm>
              <a:off x="7389101" y="1575526"/>
              <a:ext cx="125895" cy="270122"/>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10" y="20"/>
                  </a:lnTo>
                  <a:lnTo>
                    <a:pt x="8" y="20"/>
                  </a:lnTo>
                  <a:lnTo>
                    <a:pt x="6" y="22"/>
                  </a:lnTo>
                  <a:lnTo>
                    <a:pt x="4" y="26"/>
                  </a:lnTo>
                  <a:lnTo>
                    <a:pt x="4" y="32"/>
                  </a:lnTo>
                  <a:lnTo>
                    <a:pt x="2" y="40"/>
                  </a:lnTo>
                  <a:lnTo>
                    <a:pt x="2" y="46"/>
                  </a:lnTo>
                  <a:lnTo>
                    <a:pt x="2" y="52"/>
                  </a:lnTo>
                  <a:lnTo>
                    <a:pt x="2" y="54"/>
                  </a:lnTo>
                  <a:lnTo>
                    <a:pt x="2" y="56"/>
                  </a:lnTo>
                  <a:lnTo>
                    <a:pt x="0" y="58"/>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6" y="146"/>
                  </a:lnTo>
                  <a:lnTo>
                    <a:pt x="38" y="146"/>
                  </a:lnTo>
                  <a:lnTo>
                    <a:pt x="40" y="146"/>
                  </a:lnTo>
                  <a:lnTo>
                    <a:pt x="44" y="144"/>
                  </a:lnTo>
                  <a:lnTo>
                    <a:pt x="46" y="142"/>
                  </a:lnTo>
                  <a:lnTo>
                    <a:pt x="48" y="140"/>
                  </a:lnTo>
                  <a:lnTo>
                    <a:pt x="50" y="134"/>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8" y="84"/>
                  </a:lnTo>
                  <a:lnTo>
                    <a:pt x="66" y="80"/>
                  </a:lnTo>
                  <a:lnTo>
                    <a:pt x="62" y="78"/>
                  </a:lnTo>
                  <a:lnTo>
                    <a:pt x="60" y="78"/>
                  </a:lnTo>
                  <a:lnTo>
                    <a:pt x="56" y="80"/>
                  </a:lnTo>
                  <a:lnTo>
                    <a:pt x="56" y="80"/>
                  </a:lnTo>
                  <a:lnTo>
                    <a:pt x="54" y="80"/>
                  </a:lnTo>
                  <a:lnTo>
                    <a:pt x="54" y="80"/>
                  </a:lnTo>
                  <a:lnTo>
                    <a:pt x="52" y="80"/>
                  </a:lnTo>
                  <a:lnTo>
                    <a:pt x="50" y="80"/>
                  </a:lnTo>
                  <a:lnTo>
                    <a:pt x="50" y="80"/>
                  </a:lnTo>
                  <a:lnTo>
                    <a:pt x="52" y="78"/>
                  </a:lnTo>
                  <a:lnTo>
                    <a:pt x="54" y="74"/>
                  </a:lnTo>
                  <a:lnTo>
                    <a:pt x="54" y="74"/>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6" y="12"/>
                  </a:lnTo>
                  <a:lnTo>
                    <a:pt x="24" y="10"/>
                  </a:lnTo>
                  <a:lnTo>
                    <a:pt x="22" y="8"/>
                  </a:lnTo>
                  <a:lnTo>
                    <a:pt x="20" y="6"/>
                  </a:lnTo>
                  <a:lnTo>
                    <a:pt x="18" y="4"/>
                  </a:lnTo>
                  <a:lnTo>
                    <a:pt x="20"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94" name="Freeform 551"/>
            <p:cNvSpPr/>
            <p:nvPr/>
          </p:nvSpPr>
          <p:spPr bwMode="gray">
            <a:xfrm>
              <a:off x="6948469" y="2341488"/>
              <a:ext cx="92570" cy="85107"/>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46">
                  <a:moveTo>
                    <a:pt x="24" y="18"/>
                  </a:moveTo>
                  <a:lnTo>
                    <a:pt x="24" y="18"/>
                  </a:lnTo>
                  <a:lnTo>
                    <a:pt x="22" y="18"/>
                  </a:lnTo>
                  <a:lnTo>
                    <a:pt x="18" y="18"/>
                  </a:lnTo>
                  <a:lnTo>
                    <a:pt x="16" y="20"/>
                  </a:lnTo>
                  <a:lnTo>
                    <a:pt x="12" y="22"/>
                  </a:lnTo>
                  <a:lnTo>
                    <a:pt x="10" y="24"/>
                  </a:lnTo>
                  <a:lnTo>
                    <a:pt x="8" y="26"/>
                  </a:lnTo>
                  <a:lnTo>
                    <a:pt x="8" y="26"/>
                  </a:lnTo>
                  <a:lnTo>
                    <a:pt x="6" y="26"/>
                  </a:lnTo>
                  <a:lnTo>
                    <a:pt x="4" y="26"/>
                  </a:lnTo>
                  <a:lnTo>
                    <a:pt x="2" y="28"/>
                  </a:lnTo>
                  <a:lnTo>
                    <a:pt x="0" y="30"/>
                  </a:lnTo>
                  <a:lnTo>
                    <a:pt x="0" y="32"/>
                  </a:lnTo>
                  <a:lnTo>
                    <a:pt x="0" y="38"/>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95" name="Freeform 552"/>
            <p:cNvSpPr/>
            <p:nvPr/>
          </p:nvSpPr>
          <p:spPr bwMode="gray">
            <a:xfrm>
              <a:off x="7415021" y="2041764"/>
              <a:ext cx="111084" cy="81407"/>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96" name="Freeform 553"/>
            <p:cNvSpPr/>
            <p:nvPr/>
          </p:nvSpPr>
          <p:spPr bwMode="gray">
            <a:xfrm>
              <a:off x="7492779" y="2422895"/>
              <a:ext cx="44434" cy="59205"/>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97" name="Freeform 554"/>
            <p:cNvSpPr/>
            <p:nvPr/>
          </p:nvSpPr>
          <p:spPr bwMode="gray">
            <a:xfrm>
              <a:off x="7474265" y="1531122"/>
              <a:ext cx="422118" cy="495840"/>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0" y="88"/>
                  </a:lnTo>
                  <a:lnTo>
                    <a:pt x="202" y="90"/>
                  </a:lnTo>
                  <a:lnTo>
                    <a:pt x="202" y="90"/>
                  </a:lnTo>
                  <a:lnTo>
                    <a:pt x="200" y="92"/>
                  </a:lnTo>
                  <a:lnTo>
                    <a:pt x="198" y="92"/>
                  </a:lnTo>
                  <a:lnTo>
                    <a:pt x="196" y="92"/>
                  </a:lnTo>
                  <a:lnTo>
                    <a:pt x="196" y="92"/>
                  </a:lnTo>
                  <a:lnTo>
                    <a:pt x="194" y="92"/>
                  </a:lnTo>
                  <a:lnTo>
                    <a:pt x="192" y="94"/>
                  </a:lnTo>
                  <a:lnTo>
                    <a:pt x="192" y="96"/>
                  </a:lnTo>
                  <a:lnTo>
                    <a:pt x="192" y="96"/>
                  </a:lnTo>
                  <a:lnTo>
                    <a:pt x="204" y="96"/>
                  </a:lnTo>
                  <a:lnTo>
                    <a:pt x="208" y="98"/>
                  </a:lnTo>
                  <a:lnTo>
                    <a:pt x="208" y="98"/>
                  </a:lnTo>
                  <a:lnTo>
                    <a:pt x="206" y="100"/>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12" y="180"/>
                  </a:lnTo>
                  <a:lnTo>
                    <a:pt x="108" y="180"/>
                  </a:lnTo>
                  <a:lnTo>
                    <a:pt x="106" y="182"/>
                  </a:lnTo>
                  <a:lnTo>
                    <a:pt x="106" y="184"/>
                  </a:lnTo>
                  <a:lnTo>
                    <a:pt x="106" y="184"/>
                  </a:lnTo>
                  <a:lnTo>
                    <a:pt x="106" y="186"/>
                  </a:lnTo>
                  <a:lnTo>
                    <a:pt x="106" y="188"/>
                  </a:lnTo>
                  <a:lnTo>
                    <a:pt x="108" y="186"/>
                  </a:lnTo>
                  <a:lnTo>
                    <a:pt x="112" y="188"/>
                  </a:lnTo>
                  <a:lnTo>
                    <a:pt x="116" y="188"/>
                  </a:lnTo>
                  <a:lnTo>
                    <a:pt x="118" y="190"/>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2" y="208"/>
                  </a:lnTo>
                  <a:lnTo>
                    <a:pt x="100" y="214"/>
                  </a:lnTo>
                  <a:lnTo>
                    <a:pt x="98" y="218"/>
                  </a:lnTo>
                  <a:lnTo>
                    <a:pt x="96" y="222"/>
                  </a:lnTo>
                  <a:lnTo>
                    <a:pt x="92" y="224"/>
                  </a:lnTo>
                  <a:lnTo>
                    <a:pt x="88" y="224"/>
                  </a:lnTo>
                  <a:lnTo>
                    <a:pt x="86" y="226"/>
                  </a:lnTo>
                  <a:lnTo>
                    <a:pt x="86" y="226"/>
                  </a:lnTo>
                  <a:lnTo>
                    <a:pt x="82" y="224"/>
                  </a:lnTo>
                  <a:lnTo>
                    <a:pt x="80" y="224"/>
                  </a:lnTo>
                  <a:lnTo>
                    <a:pt x="78" y="228"/>
                  </a:lnTo>
                  <a:lnTo>
                    <a:pt x="78" y="230"/>
                  </a:lnTo>
                  <a:lnTo>
                    <a:pt x="76" y="234"/>
                  </a:lnTo>
                  <a:lnTo>
                    <a:pt x="76" y="236"/>
                  </a:lnTo>
                  <a:lnTo>
                    <a:pt x="76" y="236"/>
                  </a:lnTo>
                  <a:lnTo>
                    <a:pt x="76" y="238"/>
                  </a:lnTo>
                  <a:lnTo>
                    <a:pt x="78" y="242"/>
                  </a:lnTo>
                  <a:lnTo>
                    <a:pt x="78" y="246"/>
                  </a:lnTo>
                  <a:lnTo>
                    <a:pt x="78" y="250"/>
                  </a:lnTo>
                  <a:lnTo>
                    <a:pt x="78" y="250"/>
                  </a:lnTo>
                  <a:lnTo>
                    <a:pt x="78" y="256"/>
                  </a:lnTo>
                  <a:lnTo>
                    <a:pt x="76" y="258"/>
                  </a:lnTo>
                  <a:lnTo>
                    <a:pt x="74" y="260"/>
                  </a:lnTo>
                  <a:lnTo>
                    <a:pt x="72" y="262"/>
                  </a:lnTo>
                  <a:lnTo>
                    <a:pt x="70" y="262"/>
                  </a:lnTo>
                  <a:lnTo>
                    <a:pt x="68" y="262"/>
                  </a:lnTo>
                  <a:lnTo>
                    <a:pt x="68" y="262"/>
                  </a:lnTo>
                  <a:lnTo>
                    <a:pt x="62" y="266"/>
                  </a:lnTo>
                  <a:lnTo>
                    <a:pt x="58" y="266"/>
                  </a:lnTo>
                  <a:lnTo>
                    <a:pt x="54" y="268"/>
                  </a:lnTo>
                  <a:lnTo>
                    <a:pt x="52" y="266"/>
                  </a:lnTo>
                  <a:lnTo>
                    <a:pt x="50" y="266"/>
                  </a:lnTo>
                  <a:lnTo>
                    <a:pt x="48" y="264"/>
                  </a:lnTo>
                  <a:lnTo>
                    <a:pt x="48" y="262"/>
                  </a:lnTo>
                  <a:lnTo>
                    <a:pt x="48" y="262"/>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38" y="198"/>
                  </a:lnTo>
                  <a:lnTo>
                    <a:pt x="38" y="198"/>
                  </a:lnTo>
                  <a:lnTo>
                    <a:pt x="40" y="194"/>
                  </a:lnTo>
                  <a:lnTo>
                    <a:pt x="40" y="192"/>
                  </a:lnTo>
                  <a:lnTo>
                    <a:pt x="38" y="192"/>
                  </a:lnTo>
                  <a:lnTo>
                    <a:pt x="38" y="192"/>
                  </a:lnTo>
                  <a:lnTo>
                    <a:pt x="36" y="192"/>
                  </a:lnTo>
                  <a:lnTo>
                    <a:pt x="36" y="192"/>
                  </a:lnTo>
                  <a:lnTo>
                    <a:pt x="28" y="198"/>
                  </a:lnTo>
                  <a:lnTo>
                    <a:pt x="26" y="198"/>
                  </a:lnTo>
                  <a:lnTo>
                    <a:pt x="24" y="196"/>
                  </a:lnTo>
                  <a:lnTo>
                    <a:pt x="26" y="194"/>
                  </a:lnTo>
                  <a:lnTo>
                    <a:pt x="26" y="190"/>
                  </a:lnTo>
                  <a:lnTo>
                    <a:pt x="28" y="188"/>
                  </a:lnTo>
                  <a:lnTo>
                    <a:pt x="30" y="186"/>
                  </a:lnTo>
                  <a:lnTo>
                    <a:pt x="30" y="186"/>
                  </a:lnTo>
                  <a:lnTo>
                    <a:pt x="34" y="180"/>
                  </a:lnTo>
                  <a:lnTo>
                    <a:pt x="36" y="176"/>
                  </a:lnTo>
                  <a:lnTo>
                    <a:pt x="38" y="174"/>
                  </a:lnTo>
                  <a:lnTo>
                    <a:pt x="40" y="174"/>
                  </a:lnTo>
                  <a:lnTo>
                    <a:pt x="40" y="174"/>
                  </a:lnTo>
                  <a:lnTo>
                    <a:pt x="42" y="176"/>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8" y="164"/>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8" y="132"/>
                  </a:lnTo>
                  <a:lnTo>
                    <a:pt x="58" y="132"/>
                  </a:lnTo>
                  <a:lnTo>
                    <a:pt x="54" y="126"/>
                  </a:lnTo>
                  <a:lnTo>
                    <a:pt x="52" y="122"/>
                  </a:lnTo>
                  <a:lnTo>
                    <a:pt x="52" y="118"/>
                  </a:lnTo>
                  <a:lnTo>
                    <a:pt x="52" y="116"/>
                  </a:lnTo>
                  <a:lnTo>
                    <a:pt x="52" y="112"/>
                  </a:lnTo>
                  <a:lnTo>
                    <a:pt x="56" y="110"/>
                  </a:lnTo>
                  <a:lnTo>
                    <a:pt x="58" y="108"/>
                  </a:lnTo>
                  <a:lnTo>
                    <a:pt x="60" y="108"/>
                  </a:lnTo>
                  <a:lnTo>
                    <a:pt x="60" y="108"/>
                  </a:lnTo>
                  <a:lnTo>
                    <a:pt x="64" y="110"/>
                  </a:lnTo>
                  <a:lnTo>
                    <a:pt x="66" y="112"/>
                  </a:lnTo>
                  <a:lnTo>
                    <a:pt x="68" y="114"/>
                  </a:lnTo>
                  <a:lnTo>
                    <a:pt x="70" y="118"/>
                  </a:lnTo>
                  <a:lnTo>
                    <a:pt x="72" y="120"/>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18" y="94"/>
                  </a:lnTo>
                  <a:lnTo>
                    <a:pt x="120" y="90"/>
                  </a:lnTo>
                  <a:lnTo>
                    <a:pt x="122" y="88"/>
                  </a:lnTo>
                  <a:lnTo>
                    <a:pt x="126" y="86"/>
                  </a:lnTo>
                  <a:lnTo>
                    <a:pt x="128" y="86"/>
                  </a:lnTo>
                  <a:lnTo>
                    <a:pt x="130" y="86"/>
                  </a:lnTo>
                  <a:lnTo>
                    <a:pt x="128" y="84"/>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82" y="74"/>
                  </a:lnTo>
                  <a:lnTo>
                    <a:pt x="78" y="74"/>
                  </a:lnTo>
                  <a:lnTo>
                    <a:pt x="74" y="74"/>
                  </a:lnTo>
                  <a:lnTo>
                    <a:pt x="70" y="74"/>
                  </a:lnTo>
                  <a:lnTo>
                    <a:pt x="68" y="72"/>
                  </a:lnTo>
                  <a:lnTo>
                    <a:pt x="68" y="72"/>
                  </a:lnTo>
                  <a:lnTo>
                    <a:pt x="66" y="70"/>
                  </a:lnTo>
                  <a:lnTo>
                    <a:pt x="64" y="70"/>
                  </a:lnTo>
                  <a:lnTo>
                    <a:pt x="62" y="70"/>
                  </a:lnTo>
                  <a:lnTo>
                    <a:pt x="62" y="70"/>
                  </a:lnTo>
                  <a:lnTo>
                    <a:pt x="62" y="72"/>
                  </a:lnTo>
                  <a:lnTo>
                    <a:pt x="58" y="74"/>
                  </a:lnTo>
                  <a:lnTo>
                    <a:pt x="56" y="74"/>
                  </a:lnTo>
                  <a:lnTo>
                    <a:pt x="54" y="74"/>
                  </a:lnTo>
                  <a:lnTo>
                    <a:pt x="54" y="72"/>
                  </a:lnTo>
                  <a:lnTo>
                    <a:pt x="54" y="72"/>
                  </a:lnTo>
                  <a:lnTo>
                    <a:pt x="44" y="64"/>
                  </a:lnTo>
                  <a:lnTo>
                    <a:pt x="42" y="60"/>
                  </a:lnTo>
                  <a:lnTo>
                    <a:pt x="42" y="56"/>
                  </a:lnTo>
                  <a:lnTo>
                    <a:pt x="44" y="54"/>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4"/>
                  </a:lnTo>
                  <a:lnTo>
                    <a:pt x="70" y="32"/>
                  </a:lnTo>
                  <a:lnTo>
                    <a:pt x="72" y="30"/>
                  </a:lnTo>
                  <a:lnTo>
                    <a:pt x="74" y="28"/>
                  </a:lnTo>
                  <a:lnTo>
                    <a:pt x="78" y="26"/>
                  </a:lnTo>
                  <a:lnTo>
                    <a:pt x="82" y="26"/>
                  </a:lnTo>
                  <a:lnTo>
                    <a:pt x="86" y="26"/>
                  </a:lnTo>
                  <a:lnTo>
                    <a:pt x="90" y="24"/>
                  </a:lnTo>
                  <a:lnTo>
                    <a:pt x="92" y="22"/>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0" y="8"/>
                  </a:lnTo>
                  <a:lnTo>
                    <a:pt x="184" y="6"/>
                  </a:lnTo>
                  <a:lnTo>
                    <a:pt x="188" y="6"/>
                  </a:lnTo>
                  <a:lnTo>
                    <a:pt x="192" y="8"/>
                  </a:lnTo>
                  <a:lnTo>
                    <a:pt x="196" y="8"/>
                  </a:lnTo>
                  <a:lnTo>
                    <a:pt x="200" y="12"/>
                  </a:lnTo>
                  <a:lnTo>
                    <a:pt x="202" y="16"/>
                  </a:lnTo>
                  <a:lnTo>
                    <a:pt x="206" y="20"/>
                  </a:lnTo>
                  <a:lnTo>
                    <a:pt x="210" y="22"/>
                  </a:lnTo>
                  <a:lnTo>
                    <a:pt x="212" y="26"/>
                  </a:lnTo>
                  <a:lnTo>
                    <a:pt x="212" y="26"/>
                  </a:lnTo>
                  <a:lnTo>
                    <a:pt x="208" y="30"/>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lnTo>
                    <a:pt x="222" y="68"/>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98" name="Freeform 555"/>
            <p:cNvSpPr/>
            <p:nvPr/>
          </p:nvSpPr>
          <p:spPr bwMode="gray">
            <a:xfrm>
              <a:off x="7940817" y="5553348"/>
              <a:ext cx="144409" cy="166513"/>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10"/>
                  </a:lnTo>
                  <a:lnTo>
                    <a:pt x="28" y="8"/>
                  </a:lnTo>
                  <a:lnTo>
                    <a:pt x="26" y="6"/>
                  </a:lnTo>
                  <a:lnTo>
                    <a:pt x="24" y="4"/>
                  </a:lnTo>
                  <a:lnTo>
                    <a:pt x="20" y="2"/>
                  </a:lnTo>
                  <a:lnTo>
                    <a:pt x="16" y="0"/>
                  </a:lnTo>
                  <a:lnTo>
                    <a:pt x="12" y="2"/>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0" y="76"/>
                  </a:lnTo>
                  <a:lnTo>
                    <a:pt x="78" y="50"/>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599" name="Freeform 556"/>
            <p:cNvSpPr/>
            <p:nvPr/>
          </p:nvSpPr>
          <p:spPr bwMode="gray">
            <a:xfrm>
              <a:off x="5970932" y="2223078"/>
              <a:ext cx="2025428" cy="1380212"/>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72" y="702"/>
                  </a:lnTo>
                  <a:lnTo>
                    <a:pt x="966" y="706"/>
                  </a:lnTo>
                  <a:lnTo>
                    <a:pt x="962" y="708"/>
                  </a:lnTo>
                  <a:lnTo>
                    <a:pt x="960" y="712"/>
                  </a:lnTo>
                  <a:lnTo>
                    <a:pt x="960" y="714"/>
                  </a:lnTo>
                  <a:lnTo>
                    <a:pt x="960" y="718"/>
                  </a:lnTo>
                  <a:lnTo>
                    <a:pt x="960" y="720"/>
                  </a:lnTo>
                  <a:lnTo>
                    <a:pt x="962" y="722"/>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0" y="580"/>
                  </a:lnTo>
                  <a:lnTo>
                    <a:pt x="1064" y="574"/>
                  </a:lnTo>
                  <a:lnTo>
                    <a:pt x="1068" y="570"/>
                  </a:lnTo>
                  <a:lnTo>
                    <a:pt x="1072" y="568"/>
                  </a:lnTo>
                  <a:lnTo>
                    <a:pt x="1076" y="566"/>
                  </a:lnTo>
                  <a:lnTo>
                    <a:pt x="1080" y="566"/>
                  </a:lnTo>
                  <a:lnTo>
                    <a:pt x="1082" y="568"/>
                  </a:lnTo>
                  <a:lnTo>
                    <a:pt x="1082" y="568"/>
                  </a:lnTo>
                  <a:lnTo>
                    <a:pt x="1090" y="562"/>
                  </a:lnTo>
                  <a:lnTo>
                    <a:pt x="1094" y="552"/>
                  </a:lnTo>
                  <a:lnTo>
                    <a:pt x="1094" y="540"/>
                  </a:lnTo>
                  <a:lnTo>
                    <a:pt x="1092" y="530"/>
                  </a:lnTo>
                  <a:lnTo>
                    <a:pt x="1088" y="524"/>
                  </a:lnTo>
                  <a:lnTo>
                    <a:pt x="1084" y="520"/>
                  </a:lnTo>
                  <a:lnTo>
                    <a:pt x="1082" y="518"/>
                  </a:lnTo>
                  <a:lnTo>
                    <a:pt x="1078" y="518"/>
                  </a:lnTo>
                  <a:lnTo>
                    <a:pt x="1078" y="518"/>
                  </a:lnTo>
                  <a:lnTo>
                    <a:pt x="1076" y="510"/>
                  </a:lnTo>
                  <a:lnTo>
                    <a:pt x="1074" y="504"/>
                  </a:lnTo>
                  <a:lnTo>
                    <a:pt x="1072" y="502"/>
                  </a:lnTo>
                  <a:lnTo>
                    <a:pt x="1072" y="500"/>
                  </a:lnTo>
                  <a:lnTo>
                    <a:pt x="1072" y="500"/>
                  </a:lnTo>
                  <a:lnTo>
                    <a:pt x="1070" y="500"/>
                  </a:lnTo>
                  <a:lnTo>
                    <a:pt x="1052" y="500"/>
                  </a:lnTo>
                  <a:lnTo>
                    <a:pt x="1048" y="502"/>
                  </a:lnTo>
                  <a:lnTo>
                    <a:pt x="1046" y="504"/>
                  </a:lnTo>
                  <a:lnTo>
                    <a:pt x="1044" y="502"/>
                  </a:lnTo>
                  <a:lnTo>
                    <a:pt x="1042" y="502"/>
                  </a:lnTo>
                  <a:lnTo>
                    <a:pt x="1040" y="500"/>
                  </a:lnTo>
                  <a:lnTo>
                    <a:pt x="1040" y="500"/>
                  </a:lnTo>
                  <a:lnTo>
                    <a:pt x="1034" y="484"/>
                  </a:lnTo>
                  <a:lnTo>
                    <a:pt x="1030" y="468"/>
                  </a:lnTo>
                  <a:lnTo>
                    <a:pt x="1026" y="456"/>
                  </a:lnTo>
                  <a:lnTo>
                    <a:pt x="1024" y="452"/>
                  </a:lnTo>
                  <a:lnTo>
                    <a:pt x="1024" y="452"/>
                  </a:lnTo>
                  <a:lnTo>
                    <a:pt x="1024" y="454"/>
                  </a:lnTo>
                  <a:lnTo>
                    <a:pt x="1024" y="458"/>
                  </a:lnTo>
                  <a:lnTo>
                    <a:pt x="1024" y="460"/>
                  </a:lnTo>
                  <a:lnTo>
                    <a:pt x="1024" y="460"/>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54"/>
                  </a:lnTo>
                  <a:lnTo>
                    <a:pt x="800" y="562"/>
                  </a:lnTo>
                  <a:lnTo>
                    <a:pt x="798" y="568"/>
                  </a:lnTo>
                  <a:lnTo>
                    <a:pt x="794" y="572"/>
                  </a:lnTo>
                  <a:lnTo>
                    <a:pt x="792" y="576"/>
                  </a:lnTo>
                  <a:lnTo>
                    <a:pt x="790" y="578"/>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4" y="428"/>
                  </a:lnTo>
                  <a:lnTo>
                    <a:pt x="622" y="420"/>
                  </a:lnTo>
                  <a:lnTo>
                    <a:pt x="620" y="416"/>
                  </a:lnTo>
                  <a:lnTo>
                    <a:pt x="618" y="412"/>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2" y="214"/>
                  </a:lnTo>
                  <a:lnTo>
                    <a:pt x="700"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6" y="190"/>
                  </a:lnTo>
                  <a:lnTo>
                    <a:pt x="758" y="186"/>
                  </a:lnTo>
                  <a:lnTo>
                    <a:pt x="760" y="182"/>
                  </a:lnTo>
                  <a:lnTo>
                    <a:pt x="762" y="178"/>
                  </a:lnTo>
                  <a:lnTo>
                    <a:pt x="764" y="174"/>
                  </a:lnTo>
                  <a:lnTo>
                    <a:pt x="766" y="170"/>
                  </a:lnTo>
                  <a:lnTo>
                    <a:pt x="770" y="168"/>
                  </a:lnTo>
                  <a:lnTo>
                    <a:pt x="770" y="168"/>
                  </a:lnTo>
                  <a:lnTo>
                    <a:pt x="772" y="166"/>
                  </a:lnTo>
                  <a:lnTo>
                    <a:pt x="772" y="162"/>
                  </a:lnTo>
                  <a:lnTo>
                    <a:pt x="774" y="156"/>
                  </a:lnTo>
                  <a:lnTo>
                    <a:pt x="774" y="152"/>
                  </a:lnTo>
                  <a:lnTo>
                    <a:pt x="772" y="146"/>
                  </a:lnTo>
                  <a:lnTo>
                    <a:pt x="770" y="140"/>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4" y="114"/>
                  </a:lnTo>
                  <a:lnTo>
                    <a:pt x="766" y="114"/>
                  </a:lnTo>
                  <a:lnTo>
                    <a:pt x="768" y="114"/>
                  </a:lnTo>
                  <a:lnTo>
                    <a:pt x="770" y="114"/>
                  </a:lnTo>
                  <a:lnTo>
                    <a:pt x="772" y="112"/>
                  </a:lnTo>
                  <a:lnTo>
                    <a:pt x="774" y="110"/>
                  </a:lnTo>
                  <a:lnTo>
                    <a:pt x="774" y="106"/>
                  </a:lnTo>
                  <a:lnTo>
                    <a:pt x="774" y="102"/>
                  </a:lnTo>
                  <a:lnTo>
                    <a:pt x="772" y="100"/>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4" y="100"/>
                  </a:lnTo>
                  <a:lnTo>
                    <a:pt x="732" y="102"/>
                  </a:lnTo>
                  <a:lnTo>
                    <a:pt x="728" y="106"/>
                  </a:lnTo>
                  <a:lnTo>
                    <a:pt x="726" y="112"/>
                  </a:lnTo>
                  <a:lnTo>
                    <a:pt x="722" y="120"/>
                  </a:lnTo>
                  <a:lnTo>
                    <a:pt x="718" y="132"/>
                  </a:lnTo>
                  <a:lnTo>
                    <a:pt x="718" y="132"/>
                  </a:lnTo>
                  <a:lnTo>
                    <a:pt x="718" y="134"/>
                  </a:lnTo>
                  <a:lnTo>
                    <a:pt x="716" y="136"/>
                  </a:lnTo>
                  <a:lnTo>
                    <a:pt x="714" y="138"/>
                  </a:lnTo>
                  <a:lnTo>
                    <a:pt x="714" y="138"/>
                  </a:lnTo>
                  <a:lnTo>
                    <a:pt x="710" y="140"/>
                  </a:lnTo>
                  <a:lnTo>
                    <a:pt x="708" y="138"/>
                  </a:lnTo>
                  <a:lnTo>
                    <a:pt x="704" y="136"/>
                  </a:lnTo>
                  <a:lnTo>
                    <a:pt x="700" y="132"/>
                  </a:lnTo>
                  <a:lnTo>
                    <a:pt x="696" y="98"/>
                  </a:lnTo>
                  <a:lnTo>
                    <a:pt x="696" y="98"/>
                  </a:lnTo>
                  <a:lnTo>
                    <a:pt x="694" y="96"/>
                  </a:lnTo>
                  <a:lnTo>
                    <a:pt x="694" y="94"/>
                  </a:lnTo>
                  <a:lnTo>
                    <a:pt x="694" y="94"/>
                  </a:lnTo>
                  <a:lnTo>
                    <a:pt x="692" y="92"/>
                  </a:lnTo>
                  <a:lnTo>
                    <a:pt x="692" y="94"/>
                  </a:lnTo>
                  <a:lnTo>
                    <a:pt x="690" y="96"/>
                  </a:lnTo>
                  <a:lnTo>
                    <a:pt x="688" y="102"/>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4" y="116"/>
                  </a:lnTo>
                  <a:lnTo>
                    <a:pt x="628" y="118"/>
                  </a:lnTo>
                  <a:lnTo>
                    <a:pt x="630" y="120"/>
                  </a:lnTo>
                  <a:lnTo>
                    <a:pt x="630" y="122"/>
                  </a:lnTo>
                  <a:lnTo>
                    <a:pt x="630" y="124"/>
                  </a:lnTo>
                  <a:lnTo>
                    <a:pt x="630" y="128"/>
                  </a:lnTo>
                  <a:lnTo>
                    <a:pt x="628" y="130"/>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2" y="148"/>
                  </a:lnTo>
                  <a:lnTo>
                    <a:pt x="582" y="148"/>
                  </a:lnTo>
                  <a:lnTo>
                    <a:pt x="584" y="124"/>
                  </a:lnTo>
                  <a:lnTo>
                    <a:pt x="568" y="124"/>
                  </a:lnTo>
                  <a:lnTo>
                    <a:pt x="562" y="124"/>
                  </a:lnTo>
                  <a:lnTo>
                    <a:pt x="558" y="124"/>
                  </a:lnTo>
                  <a:lnTo>
                    <a:pt x="556" y="124"/>
                  </a:lnTo>
                  <a:lnTo>
                    <a:pt x="554" y="126"/>
                  </a:lnTo>
                  <a:lnTo>
                    <a:pt x="554" y="126"/>
                  </a:lnTo>
                  <a:lnTo>
                    <a:pt x="552" y="128"/>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42" y="150"/>
                  </a:lnTo>
                  <a:lnTo>
                    <a:pt x="536" y="146"/>
                  </a:lnTo>
                  <a:lnTo>
                    <a:pt x="532" y="144"/>
                  </a:lnTo>
                  <a:lnTo>
                    <a:pt x="528" y="144"/>
                  </a:lnTo>
                  <a:lnTo>
                    <a:pt x="526" y="144"/>
                  </a:lnTo>
                  <a:lnTo>
                    <a:pt x="524" y="146"/>
                  </a:lnTo>
                  <a:lnTo>
                    <a:pt x="522" y="148"/>
                  </a:lnTo>
                  <a:lnTo>
                    <a:pt x="522" y="148"/>
                  </a:lnTo>
                  <a:lnTo>
                    <a:pt x="516" y="152"/>
                  </a:lnTo>
                  <a:lnTo>
                    <a:pt x="512" y="154"/>
                  </a:lnTo>
                  <a:lnTo>
                    <a:pt x="508" y="154"/>
                  </a:lnTo>
                  <a:lnTo>
                    <a:pt x="506" y="154"/>
                  </a:lnTo>
                  <a:lnTo>
                    <a:pt x="504" y="152"/>
                  </a:lnTo>
                  <a:lnTo>
                    <a:pt x="502" y="150"/>
                  </a:lnTo>
                  <a:lnTo>
                    <a:pt x="500" y="148"/>
                  </a:lnTo>
                  <a:lnTo>
                    <a:pt x="500" y="146"/>
                  </a:lnTo>
                  <a:lnTo>
                    <a:pt x="500" y="146"/>
                  </a:lnTo>
                  <a:lnTo>
                    <a:pt x="498" y="140"/>
                  </a:lnTo>
                  <a:lnTo>
                    <a:pt x="494" y="136"/>
                  </a:lnTo>
                  <a:lnTo>
                    <a:pt x="492" y="134"/>
                  </a:lnTo>
                  <a:lnTo>
                    <a:pt x="488" y="134"/>
                  </a:lnTo>
                  <a:lnTo>
                    <a:pt x="486" y="134"/>
                  </a:lnTo>
                  <a:lnTo>
                    <a:pt x="484" y="134"/>
                  </a:lnTo>
                  <a:lnTo>
                    <a:pt x="482" y="136"/>
                  </a:lnTo>
                  <a:lnTo>
                    <a:pt x="482" y="136"/>
                  </a:lnTo>
                  <a:lnTo>
                    <a:pt x="474" y="132"/>
                  </a:lnTo>
                  <a:lnTo>
                    <a:pt x="468" y="130"/>
                  </a:lnTo>
                  <a:lnTo>
                    <a:pt x="466" y="126"/>
                  </a:lnTo>
                  <a:lnTo>
                    <a:pt x="464" y="124"/>
                  </a:lnTo>
                  <a:lnTo>
                    <a:pt x="464" y="122"/>
                  </a:lnTo>
                  <a:lnTo>
                    <a:pt x="464" y="120"/>
                  </a:lnTo>
                  <a:lnTo>
                    <a:pt x="464" y="120"/>
                  </a:lnTo>
                  <a:lnTo>
                    <a:pt x="462" y="114"/>
                  </a:lnTo>
                  <a:lnTo>
                    <a:pt x="460" y="110"/>
                  </a:lnTo>
                  <a:lnTo>
                    <a:pt x="458" y="108"/>
                  </a:lnTo>
                  <a:lnTo>
                    <a:pt x="456" y="108"/>
                  </a:lnTo>
                  <a:lnTo>
                    <a:pt x="452" y="108"/>
                  </a:lnTo>
                  <a:lnTo>
                    <a:pt x="450" y="110"/>
                  </a:lnTo>
                  <a:lnTo>
                    <a:pt x="448"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20" y="186"/>
                  </a:lnTo>
                  <a:lnTo>
                    <a:pt x="420" y="186"/>
                  </a:lnTo>
                  <a:lnTo>
                    <a:pt x="420"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2" y="138"/>
                  </a:lnTo>
                  <a:lnTo>
                    <a:pt x="342" y="138"/>
                  </a:lnTo>
                  <a:lnTo>
                    <a:pt x="346" y="130"/>
                  </a:lnTo>
                  <a:lnTo>
                    <a:pt x="350" y="124"/>
                  </a:lnTo>
                  <a:lnTo>
                    <a:pt x="350" y="120"/>
                  </a:lnTo>
                  <a:lnTo>
                    <a:pt x="350" y="116"/>
                  </a:lnTo>
                  <a:lnTo>
                    <a:pt x="348" y="112"/>
                  </a:lnTo>
                  <a:lnTo>
                    <a:pt x="346" y="110"/>
                  </a:lnTo>
                  <a:lnTo>
                    <a:pt x="344" y="108"/>
                  </a:lnTo>
                  <a:lnTo>
                    <a:pt x="342" y="108"/>
                  </a:lnTo>
                  <a:lnTo>
                    <a:pt x="340" y="106"/>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32" y="66"/>
                  </a:lnTo>
                  <a:lnTo>
                    <a:pt x="228" y="62"/>
                  </a:lnTo>
                  <a:lnTo>
                    <a:pt x="224" y="62"/>
                  </a:lnTo>
                  <a:lnTo>
                    <a:pt x="222" y="62"/>
                  </a:lnTo>
                  <a:lnTo>
                    <a:pt x="222" y="64"/>
                  </a:lnTo>
                  <a:lnTo>
                    <a:pt x="220" y="66"/>
                  </a:lnTo>
                  <a:lnTo>
                    <a:pt x="220" y="68"/>
                  </a:lnTo>
                  <a:lnTo>
                    <a:pt x="220" y="72"/>
                  </a:lnTo>
                  <a:lnTo>
                    <a:pt x="222" y="74"/>
                  </a:lnTo>
                  <a:lnTo>
                    <a:pt x="222" y="76"/>
                  </a:lnTo>
                  <a:lnTo>
                    <a:pt x="222" y="76"/>
                  </a:lnTo>
                  <a:lnTo>
                    <a:pt x="220" y="80"/>
                  </a:lnTo>
                  <a:lnTo>
                    <a:pt x="218" y="82"/>
                  </a:lnTo>
                  <a:lnTo>
                    <a:pt x="216" y="84"/>
                  </a:lnTo>
                  <a:lnTo>
                    <a:pt x="214" y="82"/>
                  </a:lnTo>
                  <a:lnTo>
                    <a:pt x="212" y="82"/>
                  </a:lnTo>
                  <a:lnTo>
                    <a:pt x="212" y="80"/>
                  </a:lnTo>
                  <a:lnTo>
                    <a:pt x="212" y="80"/>
                  </a:lnTo>
                  <a:lnTo>
                    <a:pt x="208" y="72"/>
                  </a:lnTo>
                  <a:lnTo>
                    <a:pt x="200" y="60"/>
                  </a:lnTo>
                  <a:lnTo>
                    <a:pt x="194" y="52"/>
                  </a:lnTo>
                  <a:lnTo>
                    <a:pt x="190" y="48"/>
                  </a:lnTo>
                  <a:lnTo>
                    <a:pt x="186" y="44"/>
                  </a:lnTo>
                  <a:lnTo>
                    <a:pt x="182" y="44"/>
                  </a:lnTo>
                  <a:lnTo>
                    <a:pt x="180" y="44"/>
                  </a:lnTo>
                  <a:lnTo>
                    <a:pt x="180" y="44"/>
                  </a:lnTo>
                  <a:lnTo>
                    <a:pt x="178" y="46"/>
                  </a:lnTo>
                  <a:lnTo>
                    <a:pt x="180" y="48"/>
                  </a:lnTo>
                  <a:lnTo>
                    <a:pt x="180" y="50"/>
                  </a:lnTo>
                  <a:lnTo>
                    <a:pt x="180" y="52"/>
                  </a:lnTo>
                  <a:lnTo>
                    <a:pt x="182" y="54"/>
                  </a:lnTo>
                  <a:lnTo>
                    <a:pt x="182" y="56"/>
                  </a:lnTo>
                  <a:lnTo>
                    <a:pt x="182" y="56"/>
                  </a:lnTo>
                  <a:lnTo>
                    <a:pt x="180" y="62"/>
                  </a:lnTo>
                  <a:lnTo>
                    <a:pt x="178" y="66"/>
                  </a:lnTo>
                  <a:lnTo>
                    <a:pt x="176" y="68"/>
                  </a:lnTo>
                  <a:lnTo>
                    <a:pt x="174" y="68"/>
                  </a:lnTo>
                  <a:lnTo>
                    <a:pt x="170" y="66"/>
                  </a:lnTo>
                  <a:lnTo>
                    <a:pt x="168" y="64"/>
                  </a:lnTo>
                  <a:lnTo>
                    <a:pt x="166" y="62"/>
                  </a:lnTo>
                  <a:lnTo>
                    <a:pt x="166" y="62"/>
                  </a:lnTo>
                  <a:lnTo>
                    <a:pt x="166" y="60"/>
                  </a:lnTo>
                  <a:lnTo>
                    <a:pt x="162" y="58"/>
                  </a:lnTo>
                  <a:lnTo>
                    <a:pt x="158" y="58"/>
                  </a:lnTo>
                  <a:lnTo>
                    <a:pt x="156" y="58"/>
                  </a:lnTo>
                  <a:lnTo>
                    <a:pt x="152" y="60"/>
                  </a:lnTo>
                  <a:lnTo>
                    <a:pt x="150" y="62"/>
                  </a:lnTo>
                  <a:lnTo>
                    <a:pt x="150" y="64"/>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88" y="694"/>
                  </a:lnTo>
                  <a:lnTo>
                    <a:pt x="790" y="698"/>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4" y="730"/>
                  </a:lnTo>
                  <a:lnTo>
                    <a:pt x="756" y="732"/>
                  </a:lnTo>
                  <a:lnTo>
                    <a:pt x="758" y="736"/>
                  </a:lnTo>
                  <a:lnTo>
                    <a:pt x="756" y="738"/>
                  </a:lnTo>
                  <a:lnTo>
                    <a:pt x="756" y="740"/>
                  </a:lnTo>
                  <a:lnTo>
                    <a:pt x="754" y="740"/>
                  </a:lnTo>
                  <a:lnTo>
                    <a:pt x="752" y="742"/>
                  </a:lnTo>
                  <a:lnTo>
                    <a:pt x="752" y="742"/>
                  </a:lnTo>
                  <a:lnTo>
                    <a:pt x="750" y="744"/>
                  </a:lnTo>
                  <a:lnTo>
                    <a:pt x="748" y="746"/>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path>
              </a:pathLst>
            </a:custGeom>
            <a:solidFill>
              <a:schemeClr val="bg1">
                <a:lumMod val="75000"/>
              </a:schemeClr>
            </a:solidFill>
            <a:ln w="6350">
              <a:solidFill>
                <a:schemeClr val="bg1"/>
              </a:solidFill>
              <a:prstDash val="solid"/>
              <a:round/>
            </a:ln>
            <a:effectLst/>
          </p:spPr>
          <p:txBody>
            <a:bodyPr/>
            <a:lstStyle/>
            <a:p>
              <a:endParaRPr lang="zh-CN" altLang="en-US"/>
            </a:p>
          </p:txBody>
        </p:sp>
        <p:sp>
          <p:nvSpPr>
            <p:cNvPr id="600" name="Freeform 557"/>
            <p:cNvSpPr/>
            <p:nvPr/>
          </p:nvSpPr>
          <p:spPr bwMode="gray">
            <a:xfrm>
              <a:off x="5345160" y="2263782"/>
              <a:ext cx="910887" cy="921375"/>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2" h="498">
                  <a:moveTo>
                    <a:pt x="338" y="50"/>
                  </a:moveTo>
                  <a:lnTo>
                    <a:pt x="336" y="48"/>
                  </a:lnTo>
                  <a:lnTo>
                    <a:pt x="334" y="46"/>
                  </a:lnTo>
                  <a:lnTo>
                    <a:pt x="332" y="46"/>
                  </a:lnTo>
                  <a:lnTo>
                    <a:pt x="328" y="44"/>
                  </a:lnTo>
                  <a:lnTo>
                    <a:pt x="324" y="44"/>
                  </a:lnTo>
                  <a:lnTo>
                    <a:pt x="318" y="44"/>
                  </a:lnTo>
                  <a:lnTo>
                    <a:pt x="310" y="48"/>
                  </a:lnTo>
                  <a:lnTo>
                    <a:pt x="310" y="48"/>
                  </a:lnTo>
                  <a:lnTo>
                    <a:pt x="306" y="48"/>
                  </a:lnTo>
                  <a:lnTo>
                    <a:pt x="300" y="48"/>
                  </a:lnTo>
                  <a:lnTo>
                    <a:pt x="294" y="46"/>
                  </a:lnTo>
                  <a:lnTo>
                    <a:pt x="288" y="44"/>
                  </a:lnTo>
                  <a:lnTo>
                    <a:pt x="282" y="40"/>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30" y="22"/>
                  </a:lnTo>
                  <a:lnTo>
                    <a:pt x="228" y="26"/>
                  </a:lnTo>
                  <a:lnTo>
                    <a:pt x="230" y="28"/>
                  </a:lnTo>
                  <a:lnTo>
                    <a:pt x="230" y="30"/>
                  </a:lnTo>
                  <a:lnTo>
                    <a:pt x="230" y="34"/>
                  </a:lnTo>
                  <a:lnTo>
                    <a:pt x="230" y="36"/>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4"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4" y="386"/>
                  </a:lnTo>
                  <a:lnTo>
                    <a:pt x="76" y="388"/>
                  </a:lnTo>
                  <a:lnTo>
                    <a:pt x="80" y="388"/>
                  </a:lnTo>
                  <a:lnTo>
                    <a:pt x="82" y="388"/>
                  </a:lnTo>
                  <a:lnTo>
                    <a:pt x="86" y="386"/>
                  </a:lnTo>
                  <a:lnTo>
                    <a:pt x="90" y="382"/>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36"/>
                  </a:lnTo>
                  <a:lnTo>
                    <a:pt x="458" y="440"/>
                  </a:lnTo>
                  <a:lnTo>
                    <a:pt x="458" y="444"/>
                  </a:lnTo>
                  <a:lnTo>
                    <a:pt x="460" y="450"/>
                  </a:lnTo>
                  <a:lnTo>
                    <a:pt x="462" y="454"/>
                  </a:lnTo>
                  <a:lnTo>
                    <a:pt x="466" y="458"/>
                  </a:lnTo>
                  <a:lnTo>
                    <a:pt x="466" y="460"/>
                  </a:lnTo>
                  <a:lnTo>
                    <a:pt x="466" y="460"/>
                  </a:lnTo>
                  <a:lnTo>
                    <a:pt x="466" y="462"/>
                  </a:lnTo>
                  <a:lnTo>
                    <a:pt x="468" y="462"/>
                  </a:lnTo>
                  <a:lnTo>
                    <a:pt x="470" y="462"/>
                  </a:lnTo>
                  <a:lnTo>
                    <a:pt x="472" y="462"/>
                  </a:lnTo>
                  <a:lnTo>
                    <a:pt x="476" y="458"/>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path>
              </a:pathLst>
            </a:custGeom>
            <a:solidFill>
              <a:srgbClr val="E00024"/>
            </a:solidFill>
            <a:ln w="6350">
              <a:solidFill>
                <a:schemeClr val="bg1"/>
              </a:solidFill>
              <a:prstDash val="solid"/>
              <a:round/>
            </a:ln>
            <a:effectLst/>
          </p:spPr>
          <p:txBody>
            <a:bodyPr/>
            <a:lstStyle/>
            <a:p>
              <a:endParaRPr lang="zh-CN" altLang="en-US"/>
            </a:p>
          </p:txBody>
        </p:sp>
        <p:sp>
          <p:nvSpPr>
            <p:cNvPr id="601" name="Freeform 558"/>
            <p:cNvSpPr/>
            <p:nvPr/>
          </p:nvSpPr>
          <p:spPr bwMode="gray">
            <a:xfrm>
              <a:off x="6363428" y="3381272"/>
              <a:ext cx="1366331" cy="747460"/>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4" y="30"/>
                  </a:lnTo>
                  <a:lnTo>
                    <a:pt x="726" y="30"/>
                  </a:lnTo>
                  <a:lnTo>
                    <a:pt x="732" y="32"/>
                  </a:lnTo>
                  <a:lnTo>
                    <a:pt x="734" y="40"/>
                  </a:lnTo>
                  <a:lnTo>
                    <a:pt x="732" y="48"/>
                  </a:lnTo>
                  <a:lnTo>
                    <a:pt x="728" y="56"/>
                  </a:lnTo>
                  <a:lnTo>
                    <a:pt x="726" y="62"/>
                  </a:lnTo>
                  <a:lnTo>
                    <a:pt x="724" y="64"/>
                  </a:lnTo>
                  <a:lnTo>
                    <a:pt x="724" y="64"/>
                  </a:lnTo>
                  <a:lnTo>
                    <a:pt x="726" y="66"/>
                  </a:lnTo>
                  <a:lnTo>
                    <a:pt x="728" y="68"/>
                  </a:lnTo>
                  <a:lnTo>
                    <a:pt x="732" y="70"/>
                  </a:lnTo>
                  <a:lnTo>
                    <a:pt x="734" y="72"/>
                  </a:lnTo>
                  <a:lnTo>
                    <a:pt x="738" y="74"/>
                  </a:lnTo>
                  <a:lnTo>
                    <a:pt x="738" y="74"/>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6" y="138"/>
                  </a:lnTo>
                  <a:lnTo>
                    <a:pt x="672" y="138"/>
                  </a:lnTo>
                  <a:lnTo>
                    <a:pt x="668" y="140"/>
                  </a:lnTo>
                  <a:lnTo>
                    <a:pt x="662" y="142"/>
                  </a:lnTo>
                  <a:lnTo>
                    <a:pt x="656" y="142"/>
                  </a:lnTo>
                  <a:lnTo>
                    <a:pt x="650" y="142"/>
                  </a:lnTo>
                  <a:lnTo>
                    <a:pt x="646" y="140"/>
                  </a:lnTo>
                  <a:lnTo>
                    <a:pt x="646" y="142"/>
                  </a:lnTo>
                  <a:lnTo>
                    <a:pt x="644"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8" y="184"/>
                  </a:lnTo>
                  <a:lnTo>
                    <a:pt x="634" y="176"/>
                  </a:lnTo>
                  <a:lnTo>
                    <a:pt x="630" y="184"/>
                  </a:lnTo>
                  <a:lnTo>
                    <a:pt x="620" y="176"/>
                  </a:lnTo>
                  <a:lnTo>
                    <a:pt x="620" y="176"/>
                  </a:lnTo>
                  <a:lnTo>
                    <a:pt x="620" y="178"/>
                  </a:lnTo>
                  <a:lnTo>
                    <a:pt x="620" y="178"/>
                  </a:lnTo>
                  <a:lnTo>
                    <a:pt x="620" y="180"/>
                  </a:lnTo>
                  <a:lnTo>
                    <a:pt x="620" y="182"/>
                  </a:lnTo>
                  <a:lnTo>
                    <a:pt x="622" y="186"/>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18" y="226"/>
                  </a:lnTo>
                  <a:lnTo>
                    <a:pt x="620" y="228"/>
                  </a:lnTo>
                  <a:lnTo>
                    <a:pt x="622" y="228"/>
                  </a:lnTo>
                  <a:lnTo>
                    <a:pt x="624" y="230"/>
                  </a:lnTo>
                  <a:lnTo>
                    <a:pt x="624" y="232"/>
                  </a:lnTo>
                  <a:lnTo>
                    <a:pt x="624" y="234"/>
                  </a:lnTo>
                  <a:lnTo>
                    <a:pt x="622" y="234"/>
                  </a:lnTo>
                  <a:lnTo>
                    <a:pt x="618" y="236"/>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6" y="296"/>
                  </a:lnTo>
                  <a:lnTo>
                    <a:pt x="554" y="300"/>
                  </a:lnTo>
                  <a:lnTo>
                    <a:pt x="552" y="304"/>
                  </a:lnTo>
                  <a:lnTo>
                    <a:pt x="552" y="308"/>
                  </a:lnTo>
                  <a:lnTo>
                    <a:pt x="550" y="316"/>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4" y="38"/>
                  </a:lnTo>
                  <a:lnTo>
                    <a:pt x="466" y="40"/>
                  </a:lnTo>
                  <a:lnTo>
                    <a:pt x="468" y="40"/>
                  </a:lnTo>
                  <a:lnTo>
                    <a:pt x="470" y="42"/>
                  </a:lnTo>
                  <a:lnTo>
                    <a:pt x="476" y="42"/>
                  </a:lnTo>
                  <a:lnTo>
                    <a:pt x="484"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8"/>
                  </a:lnTo>
                  <a:lnTo>
                    <a:pt x="500" y="74"/>
                  </a:lnTo>
                  <a:lnTo>
                    <a:pt x="500" y="72"/>
                  </a:lnTo>
                  <a:lnTo>
                    <a:pt x="502" y="68"/>
                  </a:lnTo>
                  <a:lnTo>
                    <a:pt x="504" y="64"/>
                  </a:lnTo>
                  <a:lnTo>
                    <a:pt x="506" y="62"/>
                  </a:lnTo>
                  <a:lnTo>
                    <a:pt x="508" y="62"/>
                  </a:lnTo>
                  <a:lnTo>
                    <a:pt x="508" y="62"/>
                  </a:lnTo>
                  <a:lnTo>
                    <a:pt x="510" y="62"/>
                  </a:lnTo>
                  <a:lnTo>
                    <a:pt x="514" y="62"/>
                  </a:lnTo>
                  <a:lnTo>
                    <a:pt x="516" y="64"/>
                  </a:lnTo>
                  <a:lnTo>
                    <a:pt x="520" y="64"/>
                  </a:lnTo>
                  <a:lnTo>
                    <a:pt x="522" y="68"/>
                  </a:lnTo>
                  <a:lnTo>
                    <a:pt x="524" y="72"/>
                  </a:lnTo>
                  <a:lnTo>
                    <a:pt x="524" y="76"/>
                  </a:lnTo>
                  <a:lnTo>
                    <a:pt x="520" y="86"/>
                  </a:lnTo>
                  <a:lnTo>
                    <a:pt x="520" y="88"/>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path>
              </a:pathLst>
            </a:custGeom>
            <a:solidFill>
              <a:srgbClr val="E00024"/>
            </a:solidFill>
            <a:ln w="6350">
              <a:solidFill>
                <a:schemeClr val="bg1"/>
              </a:solidFill>
              <a:prstDash val="solid"/>
              <a:round/>
            </a:ln>
            <a:effectLst/>
          </p:spPr>
          <p:txBody>
            <a:bodyPr/>
            <a:lstStyle/>
            <a:p>
              <a:endParaRPr lang="zh-CN" altLang="en-US"/>
            </a:p>
          </p:txBody>
        </p:sp>
        <p:sp>
          <p:nvSpPr>
            <p:cNvPr id="602" name="Freeform 559"/>
            <p:cNvSpPr/>
            <p:nvPr/>
          </p:nvSpPr>
          <p:spPr bwMode="gray">
            <a:xfrm>
              <a:off x="8490682" y="2670815"/>
              <a:ext cx="251790" cy="181315"/>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98">
                  <a:moveTo>
                    <a:pt x="12" y="4"/>
                  </a:moveTo>
                  <a:lnTo>
                    <a:pt x="0" y="32"/>
                  </a:lnTo>
                  <a:lnTo>
                    <a:pt x="16" y="36"/>
                  </a:lnTo>
                  <a:lnTo>
                    <a:pt x="22" y="48"/>
                  </a:lnTo>
                  <a:lnTo>
                    <a:pt x="6" y="54"/>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path>
              </a:pathLst>
            </a:custGeom>
            <a:solidFill>
              <a:schemeClr val="bg1">
                <a:lumMod val="75000"/>
              </a:schemeClr>
            </a:solidFill>
            <a:ln w="6350">
              <a:solidFill>
                <a:schemeClr val="bg1"/>
              </a:solidFill>
              <a:prstDash val="solid"/>
              <a:round/>
            </a:ln>
            <a:effectLst/>
          </p:spPr>
          <p:txBody>
            <a:bodyPr/>
            <a:lstStyle/>
            <a:p>
              <a:endParaRPr lang="zh-CN" altLang="en-US"/>
            </a:p>
          </p:txBody>
        </p:sp>
      </p:grpSp>
      <p:grpSp>
        <p:nvGrpSpPr>
          <p:cNvPr id="380" name="组合 379"/>
          <p:cNvGrpSpPr/>
          <p:nvPr/>
        </p:nvGrpSpPr>
        <p:grpSpPr>
          <a:xfrm>
            <a:off x="2878544" y="592776"/>
            <a:ext cx="6549601" cy="5562678"/>
            <a:chOff x="508487" y="248400"/>
            <a:chExt cx="7662957" cy="6508269"/>
          </a:xfrm>
        </p:grpSpPr>
        <p:sp>
          <p:nvSpPr>
            <p:cNvPr id="381" name="939439.625287.753.55.1255">
              <a:hlinkClick r:id="" action="ppaction://macro?name=Slide1.939439.625287.753.55.1255_click" highlightClick="1"/>
              <a:hlinkHover r:id="" action="ppaction://noaction" highlightClick="1"/>
            </p:cNvPr>
            <p:cNvSpPr>
              <a:spLocks noChangeAspect="1"/>
            </p:cNvSpPr>
            <p:nvPr/>
          </p:nvSpPr>
          <p:spPr bwMode="auto">
            <a:xfrm rot="180000">
              <a:off x="5984753" y="6031793"/>
              <a:ext cx="121508" cy="77630"/>
            </a:xfrm>
            <a:custGeom>
              <a:avLst/>
              <a:gdLst>
                <a:gd name="T0" fmla="*/ 4 w 59"/>
                <a:gd name="T1" fmla="*/ 11 h 42"/>
                <a:gd name="T2" fmla="*/ 26 w 59"/>
                <a:gd name="T3" fmla="*/ 17 h 42"/>
                <a:gd name="T4" fmla="*/ 48 w 59"/>
                <a:gd name="T5" fmla="*/ 0 h 42"/>
                <a:gd name="T6" fmla="*/ 58 w 59"/>
                <a:gd name="T7" fmla="*/ 30 h 42"/>
                <a:gd name="T8" fmla="*/ 35 w 59"/>
                <a:gd name="T9" fmla="*/ 41 h 42"/>
                <a:gd name="T10" fmla="*/ 5 w 59"/>
                <a:gd name="T11" fmla="*/ 39 h 42"/>
                <a:gd name="T12" fmla="*/ 0 w 59"/>
                <a:gd name="T13" fmla="*/ 17 h 42"/>
                <a:gd name="T14" fmla="*/ 4 w 59"/>
                <a:gd name="T15" fmla="*/ 11 h 42"/>
                <a:gd name="T16" fmla="*/ 4 w 59"/>
                <a:gd name="T17" fmla="*/ 11 h 42"/>
                <a:gd name="T18" fmla="*/ 4 w 59"/>
                <a:gd name="T1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4" y="11"/>
                  </a:moveTo>
                  <a:lnTo>
                    <a:pt x="26" y="17"/>
                  </a:lnTo>
                  <a:lnTo>
                    <a:pt x="48" y="0"/>
                  </a:lnTo>
                  <a:lnTo>
                    <a:pt x="58" y="30"/>
                  </a:lnTo>
                  <a:lnTo>
                    <a:pt x="35" y="41"/>
                  </a:lnTo>
                  <a:lnTo>
                    <a:pt x="5" y="39"/>
                  </a:lnTo>
                  <a:lnTo>
                    <a:pt x="0" y="17"/>
                  </a:lnTo>
                  <a:lnTo>
                    <a:pt x="4" y="11"/>
                  </a:lnTo>
                  <a:lnTo>
                    <a:pt x="4" y="11"/>
                  </a:lnTo>
                  <a:lnTo>
                    <a:pt x="4" y="11"/>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lIns="0" tIns="0" rIns="0" bIns="0" anchor="b"/>
            <a:lstStyle/>
            <a:p>
              <a:endParaRPr lang="zh-CN" altLang="en-US"/>
            </a:p>
          </p:txBody>
        </p:sp>
        <p:sp>
          <p:nvSpPr>
            <p:cNvPr id="382" name="海南">
              <a:hlinkClick r:id="" action="ppaction://macro?name=Slide1.海南_click" highlightClick="1"/>
              <a:hlinkHover r:id="" action="ppaction://noaction" highlightClick="1"/>
            </p:cNvPr>
            <p:cNvSpPr>
              <a:spLocks noChangeAspect="1"/>
            </p:cNvSpPr>
            <p:nvPr/>
          </p:nvSpPr>
          <p:spPr bwMode="auto">
            <a:xfrm rot="180000">
              <a:off x="5140100" y="6501594"/>
              <a:ext cx="380949" cy="255075"/>
            </a:xfrm>
            <a:custGeom>
              <a:avLst/>
              <a:gdLst>
                <a:gd name="T0" fmla="*/ 181 w 182"/>
                <a:gd name="T1" fmla="*/ 29 h 166"/>
                <a:gd name="T2" fmla="*/ 148 w 182"/>
                <a:gd name="T3" fmla="*/ 86 h 166"/>
                <a:gd name="T4" fmla="*/ 148 w 182"/>
                <a:gd name="T5" fmla="*/ 112 h 166"/>
                <a:gd name="T6" fmla="*/ 83 w 182"/>
                <a:gd name="T7" fmla="*/ 165 h 166"/>
                <a:gd name="T8" fmla="*/ 14 w 182"/>
                <a:gd name="T9" fmla="*/ 142 h 166"/>
                <a:gd name="T10" fmla="*/ 0 w 182"/>
                <a:gd name="T11" fmla="*/ 93 h 166"/>
                <a:gd name="T12" fmla="*/ 4 w 182"/>
                <a:gd name="T13" fmla="*/ 72 h 166"/>
                <a:gd name="T14" fmla="*/ 41 w 182"/>
                <a:gd name="T15" fmla="*/ 34 h 166"/>
                <a:gd name="T16" fmla="*/ 54 w 182"/>
                <a:gd name="T17" fmla="*/ 24 h 166"/>
                <a:gd name="T18" fmla="*/ 114 w 182"/>
                <a:gd name="T19" fmla="*/ 12 h 166"/>
                <a:gd name="T20" fmla="*/ 142 w 182"/>
                <a:gd name="T21" fmla="*/ 10 h 166"/>
                <a:gd name="T22" fmla="*/ 152 w 182"/>
                <a:gd name="T23" fmla="*/ 0 h 166"/>
                <a:gd name="T24" fmla="*/ 171 w 182"/>
                <a:gd name="T25" fmla="*/ 5 h 166"/>
                <a:gd name="T26" fmla="*/ 181 w 182"/>
                <a:gd name="T27" fmla="*/ 29 h 166"/>
                <a:gd name="T28" fmla="*/ 181 w 182"/>
                <a:gd name="T29" fmla="*/ 29 h 166"/>
                <a:gd name="T30" fmla="*/ 181 w 182"/>
                <a:gd name="T31" fmla="*/ 2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166">
                  <a:moveTo>
                    <a:pt x="181" y="29"/>
                  </a:moveTo>
                  <a:lnTo>
                    <a:pt x="148" y="86"/>
                  </a:lnTo>
                  <a:lnTo>
                    <a:pt x="148" y="112"/>
                  </a:lnTo>
                  <a:lnTo>
                    <a:pt x="83" y="165"/>
                  </a:lnTo>
                  <a:lnTo>
                    <a:pt x="14" y="142"/>
                  </a:lnTo>
                  <a:lnTo>
                    <a:pt x="0" y="93"/>
                  </a:lnTo>
                  <a:lnTo>
                    <a:pt x="4" y="72"/>
                  </a:lnTo>
                  <a:lnTo>
                    <a:pt x="41" y="34"/>
                  </a:lnTo>
                  <a:lnTo>
                    <a:pt x="54" y="24"/>
                  </a:lnTo>
                  <a:lnTo>
                    <a:pt x="114" y="12"/>
                  </a:lnTo>
                  <a:lnTo>
                    <a:pt x="142" y="10"/>
                  </a:lnTo>
                  <a:lnTo>
                    <a:pt x="152" y="0"/>
                  </a:lnTo>
                  <a:lnTo>
                    <a:pt x="171" y="5"/>
                  </a:lnTo>
                  <a:lnTo>
                    <a:pt x="181" y="29"/>
                  </a:lnTo>
                  <a:lnTo>
                    <a:pt x="181" y="29"/>
                  </a:lnTo>
                  <a:lnTo>
                    <a:pt x="181" y="29"/>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83" name="上海">
              <a:hlinkClick r:id="" action="ppaction://macro?name=Slide1.上海_click" highlightClick="1"/>
              <a:hlinkHover r:id="" action="ppaction://noaction" highlightClick="1"/>
            </p:cNvPr>
            <p:cNvSpPr>
              <a:spLocks noChangeAspect="1"/>
            </p:cNvSpPr>
            <p:nvPr/>
          </p:nvSpPr>
          <p:spPr bwMode="auto">
            <a:xfrm rot="180000">
              <a:off x="6943517" y="4264508"/>
              <a:ext cx="121508" cy="155262"/>
            </a:xfrm>
            <a:custGeom>
              <a:avLst/>
              <a:gdLst>
                <a:gd name="T0" fmla="*/ 25 w 62"/>
                <a:gd name="T1" fmla="*/ 64 h 65"/>
                <a:gd name="T2" fmla="*/ 0 w 62"/>
                <a:gd name="T3" fmla="*/ 42 h 65"/>
                <a:gd name="T4" fmla="*/ 11 w 62"/>
                <a:gd name="T5" fmla="*/ 27 h 65"/>
                <a:gd name="T6" fmla="*/ 21 w 62"/>
                <a:gd name="T7" fmla="*/ 0 h 65"/>
                <a:gd name="T8" fmla="*/ 49 w 62"/>
                <a:gd name="T9" fmla="*/ 11 h 65"/>
                <a:gd name="T10" fmla="*/ 61 w 62"/>
                <a:gd name="T11" fmla="*/ 29 h 65"/>
                <a:gd name="T12" fmla="*/ 52 w 62"/>
                <a:gd name="T13" fmla="*/ 43 h 65"/>
                <a:gd name="T14" fmla="*/ 25 w 62"/>
                <a:gd name="T15" fmla="*/ 64 h 65"/>
                <a:gd name="T16" fmla="*/ 25 w 62"/>
                <a:gd name="T1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5">
                  <a:moveTo>
                    <a:pt x="25" y="64"/>
                  </a:moveTo>
                  <a:lnTo>
                    <a:pt x="0" y="42"/>
                  </a:lnTo>
                  <a:lnTo>
                    <a:pt x="11" y="27"/>
                  </a:lnTo>
                  <a:lnTo>
                    <a:pt x="21" y="0"/>
                  </a:lnTo>
                  <a:lnTo>
                    <a:pt x="49" y="11"/>
                  </a:lnTo>
                  <a:lnTo>
                    <a:pt x="61" y="29"/>
                  </a:lnTo>
                  <a:lnTo>
                    <a:pt x="52" y="43"/>
                  </a:lnTo>
                  <a:lnTo>
                    <a:pt x="25" y="64"/>
                  </a:lnTo>
                  <a:lnTo>
                    <a:pt x="25" y="64"/>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84" name="河南">
              <a:hlinkClick r:id="" action="ppaction://macro?name=Slide1.河南_click" highlightClick="1"/>
              <a:hlinkHover r:id="" action="ppaction://noaction" highlightClick="1"/>
            </p:cNvPr>
            <p:cNvSpPr>
              <a:spLocks noChangeAspect="1"/>
            </p:cNvSpPr>
            <p:nvPr/>
          </p:nvSpPr>
          <p:spPr bwMode="auto">
            <a:xfrm rot="180000">
              <a:off x="5349074" y="3535502"/>
              <a:ext cx="899828" cy="861339"/>
            </a:xfrm>
            <a:custGeom>
              <a:avLst/>
              <a:gdLst>
                <a:gd name="T0" fmla="*/ 50 w 426"/>
                <a:gd name="T1" fmla="*/ 268 h 385"/>
                <a:gd name="T2" fmla="*/ 111 w 426"/>
                <a:gd name="T3" fmla="*/ 322 h 385"/>
                <a:gd name="T4" fmla="*/ 162 w 426"/>
                <a:gd name="T5" fmla="*/ 333 h 385"/>
                <a:gd name="T6" fmla="*/ 208 w 426"/>
                <a:gd name="T7" fmla="*/ 326 h 385"/>
                <a:gd name="T8" fmla="*/ 222 w 426"/>
                <a:gd name="T9" fmla="*/ 333 h 385"/>
                <a:gd name="T10" fmla="*/ 238 w 426"/>
                <a:gd name="T11" fmla="*/ 323 h 385"/>
                <a:gd name="T12" fmla="*/ 249 w 426"/>
                <a:gd name="T13" fmla="*/ 335 h 385"/>
                <a:gd name="T14" fmla="*/ 256 w 426"/>
                <a:gd name="T15" fmla="*/ 354 h 385"/>
                <a:gd name="T16" fmla="*/ 278 w 426"/>
                <a:gd name="T17" fmla="*/ 366 h 385"/>
                <a:gd name="T18" fmla="*/ 307 w 426"/>
                <a:gd name="T19" fmla="*/ 366 h 385"/>
                <a:gd name="T20" fmla="*/ 329 w 426"/>
                <a:gd name="T21" fmla="*/ 384 h 385"/>
                <a:gd name="T22" fmla="*/ 349 w 426"/>
                <a:gd name="T23" fmla="*/ 375 h 385"/>
                <a:gd name="T24" fmla="*/ 364 w 426"/>
                <a:gd name="T25" fmla="*/ 384 h 385"/>
                <a:gd name="T26" fmla="*/ 377 w 426"/>
                <a:gd name="T27" fmla="*/ 359 h 385"/>
                <a:gd name="T28" fmla="*/ 396 w 426"/>
                <a:gd name="T29" fmla="*/ 350 h 385"/>
                <a:gd name="T30" fmla="*/ 399 w 426"/>
                <a:gd name="T31" fmla="*/ 329 h 385"/>
                <a:gd name="T32" fmla="*/ 393 w 426"/>
                <a:gd name="T33" fmla="*/ 292 h 385"/>
                <a:gd name="T34" fmla="*/ 389 w 426"/>
                <a:gd name="T35" fmla="*/ 288 h 385"/>
                <a:gd name="T36" fmla="*/ 370 w 426"/>
                <a:gd name="T37" fmla="*/ 307 h 385"/>
                <a:gd name="T38" fmla="*/ 342 w 426"/>
                <a:gd name="T39" fmla="*/ 285 h 385"/>
                <a:gd name="T40" fmla="*/ 321 w 426"/>
                <a:gd name="T41" fmla="*/ 259 h 385"/>
                <a:gd name="T42" fmla="*/ 342 w 426"/>
                <a:gd name="T43" fmla="*/ 244 h 385"/>
                <a:gd name="T44" fmla="*/ 348 w 426"/>
                <a:gd name="T45" fmla="*/ 219 h 385"/>
                <a:gd name="T46" fmla="*/ 360 w 426"/>
                <a:gd name="T47" fmla="*/ 209 h 385"/>
                <a:gd name="T48" fmla="*/ 358 w 426"/>
                <a:gd name="T49" fmla="*/ 174 h 385"/>
                <a:gd name="T50" fmla="*/ 367 w 426"/>
                <a:gd name="T51" fmla="*/ 168 h 385"/>
                <a:gd name="T52" fmla="*/ 384 w 426"/>
                <a:gd name="T53" fmla="*/ 178 h 385"/>
                <a:gd name="T54" fmla="*/ 396 w 426"/>
                <a:gd name="T55" fmla="*/ 192 h 385"/>
                <a:gd name="T56" fmla="*/ 417 w 426"/>
                <a:gd name="T57" fmla="*/ 178 h 385"/>
                <a:gd name="T58" fmla="*/ 425 w 426"/>
                <a:gd name="T59" fmla="*/ 169 h 385"/>
                <a:gd name="T60" fmla="*/ 421 w 426"/>
                <a:gd name="T61" fmla="*/ 152 h 385"/>
                <a:gd name="T62" fmla="*/ 396 w 426"/>
                <a:gd name="T63" fmla="*/ 137 h 385"/>
                <a:gd name="T64" fmla="*/ 391 w 426"/>
                <a:gd name="T65" fmla="*/ 120 h 385"/>
                <a:gd name="T66" fmla="*/ 344 w 426"/>
                <a:gd name="T67" fmla="*/ 126 h 385"/>
                <a:gd name="T68" fmla="*/ 315 w 426"/>
                <a:gd name="T69" fmla="*/ 101 h 385"/>
                <a:gd name="T70" fmla="*/ 302 w 426"/>
                <a:gd name="T71" fmla="*/ 96 h 385"/>
                <a:gd name="T72" fmla="*/ 302 w 426"/>
                <a:gd name="T73" fmla="*/ 80 h 385"/>
                <a:gd name="T74" fmla="*/ 366 w 426"/>
                <a:gd name="T75" fmla="*/ 7 h 385"/>
                <a:gd name="T76" fmla="*/ 342 w 426"/>
                <a:gd name="T77" fmla="*/ 13 h 385"/>
                <a:gd name="T78" fmla="*/ 328 w 426"/>
                <a:gd name="T79" fmla="*/ 24 h 385"/>
                <a:gd name="T80" fmla="*/ 321 w 426"/>
                <a:gd name="T81" fmla="*/ 15 h 385"/>
                <a:gd name="T82" fmla="*/ 321 w 426"/>
                <a:gd name="T83" fmla="*/ 4 h 385"/>
                <a:gd name="T84" fmla="*/ 310 w 426"/>
                <a:gd name="T85" fmla="*/ 0 h 385"/>
                <a:gd name="T86" fmla="*/ 281 w 426"/>
                <a:gd name="T87" fmla="*/ 12 h 385"/>
                <a:gd name="T88" fmla="*/ 208 w 426"/>
                <a:gd name="T89" fmla="*/ 2 h 385"/>
                <a:gd name="T90" fmla="*/ 203 w 426"/>
                <a:gd name="T91" fmla="*/ 63 h 385"/>
                <a:gd name="T92" fmla="*/ 168 w 426"/>
                <a:gd name="T93" fmla="*/ 91 h 385"/>
                <a:gd name="T94" fmla="*/ 120 w 426"/>
                <a:gd name="T95" fmla="*/ 101 h 385"/>
                <a:gd name="T96" fmla="*/ 54 w 426"/>
                <a:gd name="T97" fmla="*/ 147 h 385"/>
                <a:gd name="T98" fmla="*/ 0 w 426"/>
                <a:gd name="T99" fmla="*/ 161 h 385"/>
                <a:gd name="T100" fmla="*/ 0 w 426"/>
                <a:gd name="T101" fmla="*/ 171 h 385"/>
                <a:gd name="T102" fmla="*/ 50 w 426"/>
                <a:gd name="T103" fmla="*/ 246 h 385"/>
                <a:gd name="T104" fmla="*/ 50 w 426"/>
                <a:gd name="T105" fmla="*/ 268 h 385"/>
                <a:gd name="T106" fmla="*/ 50 w 426"/>
                <a:gd name="T107" fmla="*/ 2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6" h="385">
                  <a:moveTo>
                    <a:pt x="50" y="268"/>
                  </a:moveTo>
                  <a:lnTo>
                    <a:pt x="111" y="322"/>
                  </a:lnTo>
                  <a:lnTo>
                    <a:pt x="162" y="333"/>
                  </a:lnTo>
                  <a:lnTo>
                    <a:pt x="208" y="326"/>
                  </a:lnTo>
                  <a:lnTo>
                    <a:pt x="222" y="333"/>
                  </a:lnTo>
                  <a:lnTo>
                    <a:pt x="238" y="323"/>
                  </a:lnTo>
                  <a:lnTo>
                    <a:pt x="249" y="335"/>
                  </a:lnTo>
                  <a:lnTo>
                    <a:pt x="256" y="354"/>
                  </a:lnTo>
                  <a:lnTo>
                    <a:pt x="278" y="366"/>
                  </a:lnTo>
                  <a:lnTo>
                    <a:pt x="307" y="366"/>
                  </a:lnTo>
                  <a:lnTo>
                    <a:pt x="329" y="384"/>
                  </a:lnTo>
                  <a:lnTo>
                    <a:pt x="349" y="375"/>
                  </a:lnTo>
                  <a:lnTo>
                    <a:pt x="364" y="384"/>
                  </a:lnTo>
                  <a:lnTo>
                    <a:pt x="377" y="359"/>
                  </a:lnTo>
                  <a:lnTo>
                    <a:pt x="396" y="350"/>
                  </a:lnTo>
                  <a:lnTo>
                    <a:pt x="399" y="329"/>
                  </a:lnTo>
                  <a:lnTo>
                    <a:pt x="393" y="292"/>
                  </a:lnTo>
                  <a:lnTo>
                    <a:pt x="389" y="288"/>
                  </a:lnTo>
                  <a:lnTo>
                    <a:pt x="370" y="307"/>
                  </a:lnTo>
                  <a:lnTo>
                    <a:pt x="342" y="285"/>
                  </a:lnTo>
                  <a:lnTo>
                    <a:pt x="321" y="259"/>
                  </a:lnTo>
                  <a:lnTo>
                    <a:pt x="342" y="244"/>
                  </a:lnTo>
                  <a:lnTo>
                    <a:pt x="348" y="219"/>
                  </a:lnTo>
                  <a:lnTo>
                    <a:pt x="360" y="209"/>
                  </a:lnTo>
                  <a:lnTo>
                    <a:pt x="358" y="174"/>
                  </a:lnTo>
                  <a:lnTo>
                    <a:pt x="367" y="168"/>
                  </a:lnTo>
                  <a:lnTo>
                    <a:pt x="384" y="178"/>
                  </a:lnTo>
                  <a:lnTo>
                    <a:pt x="396" y="192"/>
                  </a:lnTo>
                  <a:lnTo>
                    <a:pt x="417" y="178"/>
                  </a:lnTo>
                  <a:lnTo>
                    <a:pt x="425" y="169"/>
                  </a:lnTo>
                  <a:lnTo>
                    <a:pt x="421" y="152"/>
                  </a:lnTo>
                  <a:lnTo>
                    <a:pt x="396" y="137"/>
                  </a:lnTo>
                  <a:lnTo>
                    <a:pt x="391" y="120"/>
                  </a:lnTo>
                  <a:lnTo>
                    <a:pt x="344" y="126"/>
                  </a:lnTo>
                  <a:lnTo>
                    <a:pt x="315" y="101"/>
                  </a:lnTo>
                  <a:lnTo>
                    <a:pt x="302" y="96"/>
                  </a:lnTo>
                  <a:lnTo>
                    <a:pt x="302" y="80"/>
                  </a:lnTo>
                  <a:lnTo>
                    <a:pt x="366" y="7"/>
                  </a:lnTo>
                  <a:lnTo>
                    <a:pt x="342" y="13"/>
                  </a:lnTo>
                  <a:lnTo>
                    <a:pt x="328" y="24"/>
                  </a:lnTo>
                  <a:lnTo>
                    <a:pt x="321" y="15"/>
                  </a:lnTo>
                  <a:lnTo>
                    <a:pt x="321" y="4"/>
                  </a:lnTo>
                  <a:lnTo>
                    <a:pt x="310" y="0"/>
                  </a:lnTo>
                  <a:lnTo>
                    <a:pt x="281" y="12"/>
                  </a:lnTo>
                  <a:lnTo>
                    <a:pt x="208" y="2"/>
                  </a:lnTo>
                  <a:lnTo>
                    <a:pt x="203" y="63"/>
                  </a:lnTo>
                  <a:lnTo>
                    <a:pt x="168" y="91"/>
                  </a:lnTo>
                  <a:lnTo>
                    <a:pt x="120" y="101"/>
                  </a:lnTo>
                  <a:lnTo>
                    <a:pt x="54" y="147"/>
                  </a:lnTo>
                  <a:lnTo>
                    <a:pt x="0" y="161"/>
                  </a:lnTo>
                  <a:lnTo>
                    <a:pt x="0" y="171"/>
                  </a:lnTo>
                  <a:lnTo>
                    <a:pt x="50" y="246"/>
                  </a:lnTo>
                  <a:lnTo>
                    <a:pt x="50" y="268"/>
                  </a:lnTo>
                  <a:lnTo>
                    <a:pt x="50" y="268"/>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85" name="台湾">
              <a:hlinkClick r:id="" action="ppaction://macro?name=Slide1.台湾_click" highlightClick="1"/>
              <a:hlinkHover r:id="" action="ppaction://noaction" highlightClick="1"/>
            </p:cNvPr>
            <p:cNvSpPr>
              <a:spLocks noChangeAspect="1"/>
            </p:cNvSpPr>
            <p:nvPr/>
          </p:nvSpPr>
          <p:spPr bwMode="auto">
            <a:xfrm rot="180000">
              <a:off x="6940356" y="5399666"/>
              <a:ext cx="206896" cy="643231"/>
            </a:xfrm>
            <a:custGeom>
              <a:avLst/>
              <a:gdLst>
                <a:gd name="T0" fmla="*/ 26 w 106"/>
                <a:gd name="T1" fmla="*/ 37 h 289"/>
                <a:gd name="T2" fmla="*/ 29 w 106"/>
                <a:gd name="T3" fmla="*/ 34 h 289"/>
                <a:gd name="T4" fmla="*/ 38 w 106"/>
                <a:gd name="T5" fmla="*/ 17 h 289"/>
                <a:gd name="T6" fmla="*/ 61 w 106"/>
                <a:gd name="T7" fmla="*/ 1 h 289"/>
                <a:gd name="T8" fmla="*/ 67 w 106"/>
                <a:gd name="T9" fmla="*/ 1 h 289"/>
                <a:gd name="T10" fmla="*/ 82 w 106"/>
                <a:gd name="T11" fmla="*/ 5 h 289"/>
                <a:gd name="T12" fmla="*/ 87 w 106"/>
                <a:gd name="T13" fmla="*/ 10 h 289"/>
                <a:gd name="T14" fmla="*/ 97 w 106"/>
                <a:gd name="T15" fmla="*/ 17 h 289"/>
                <a:gd name="T16" fmla="*/ 100 w 106"/>
                <a:gd name="T17" fmla="*/ 29 h 289"/>
                <a:gd name="T18" fmla="*/ 91 w 106"/>
                <a:gd name="T19" fmla="*/ 39 h 289"/>
                <a:gd name="T20" fmla="*/ 91 w 106"/>
                <a:gd name="T21" fmla="*/ 54 h 289"/>
                <a:gd name="T22" fmla="*/ 101 w 106"/>
                <a:gd name="T23" fmla="*/ 73 h 289"/>
                <a:gd name="T24" fmla="*/ 91 w 106"/>
                <a:gd name="T25" fmla="*/ 95 h 289"/>
                <a:gd name="T26" fmla="*/ 96 w 106"/>
                <a:gd name="T27" fmla="*/ 109 h 289"/>
                <a:gd name="T28" fmla="*/ 96 w 106"/>
                <a:gd name="T29" fmla="*/ 118 h 289"/>
                <a:gd name="T30" fmla="*/ 100 w 106"/>
                <a:gd name="T31" fmla="*/ 141 h 289"/>
                <a:gd name="T32" fmla="*/ 104 w 106"/>
                <a:gd name="T33" fmla="*/ 161 h 289"/>
                <a:gd name="T34" fmla="*/ 103 w 106"/>
                <a:gd name="T35" fmla="*/ 178 h 289"/>
                <a:gd name="T36" fmla="*/ 100 w 106"/>
                <a:gd name="T37" fmla="*/ 185 h 289"/>
                <a:gd name="T38" fmla="*/ 97 w 106"/>
                <a:gd name="T39" fmla="*/ 192 h 289"/>
                <a:gd name="T40" fmla="*/ 96 w 106"/>
                <a:gd name="T41" fmla="*/ 196 h 289"/>
                <a:gd name="T42" fmla="*/ 95 w 106"/>
                <a:gd name="T43" fmla="*/ 210 h 289"/>
                <a:gd name="T44" fmla="*/ 90 w 106"/>
                <a:gd name="T45" fmla="*/ 215 h 289"/>
                <a:gd name="T46" fmla="*/ 85 w 106"/>
                <a:gd name="T47" fmla="*/ 227 h 289"/>
                <a:gd name="T48" fmla="*/ 81 w 106"/>
                <a:gd name="T49" fmla="*/ 229 h 289"/>
                <a:gd name="T50" fmla="*/ 78 w 106"/>
                <a:gd name="T51" fmla="*/ 232 h 289"/>
                <a:gd name="T52" fmla="*/ 76 w 106"/>
                <a:gd name="T53" fmla="*/ 253 h 289"/>
                <a:gd name="T54" fmla="*/ 70 w 106"/>
                <a:gd name="T55" fmla="*/ 263 h 289"/>
                <a:gd name="T56" fmla="*/ 73 w 106"/>
                <a:gd name="T57" fmla="*/ 280 h 289"/>
                <a:gd name="T58" fmla="*/ 76 w 106"/>
                <a:gd name="T59" fmla="*/ 284 h 289"/>
                <a:gd name="T60" fmla="*/ 72 w 106"/>
                <a:gd name="T61" fmla="*/ 283 h 289"/>
                <a:gd name="T62" fmla="*/ 65 w 106"/>
                <a:gd name="T63" fmla="*/ 281 h 289"/>
                <a:gd name="T64" fmla="*/ 63 w 106"/>
                <a:gd name="T65" fmla="*/ 285 h 289"/>
                <a:gd name="T66" fmla="*/ 62 w 106"/>
                <a:gd name="T67" fmla="*/ 286 h 289"/>
                <a:gd name="T68" fmla="*/ 57 w 106"/>
                <a:gd name="T69" fmla="*/ 287 h 289"/>
                <a:gd name="T70" fmla="*/ 57 w 106"/>
                <a:gd name="T71" fmla="*/ 281 h 289"/>
                <a:gd name="T72" fmla="*/ 52 w 106"/>
                <a:gd name="T73" fmla="*/ 274 h 289"/>
                <a:gd name="T74" fmla="*/ 51 w 106"/>
                <a:gd name="T75" fmla="*/ 262 h 289"/>
                <a:gd name="T76" fmla="*/ 40 w 106"/>
                <a:gd name="T77" fmla="*/ 256 h 289"/>
                <a:gd name="T78" fmla="*/ 33 w 106"/>
                <a:gd name="T79" fmla="*/ 251 h 289"/>
                <a:gd name="T80" fmla="*/ 28 w 106"/>
                <a:gd name="T81" fmla="*/ 240 h 289"/>
                <a:gd name="T82" fmla="*/ 25 w 106"/>
                <a:gd name="T83" fmla="*/ 234 h 289"/>
                <a:gd name="T84" fmla="*/ 19 w 106"/>
                <a:gd name="T85" fmla="*/ 229 h 289"/>
                <a:gd name="T86" fmla="*/ 13 w 106"/>
                <a:gd name="T87" fmla="*/ 213 h 289"/>
                <a:gd name="T88" fmla="*/ 6 w 106"/>
                <a:gd name="T89" fmla="*/ 203 h 289"/>
                <a:gd name="T90" fmla="*/ 7 w 106"/>
                <a:gd name="T91" fmla="*/ 185 h 289"/>
                <a:gd name="T92" fmla="*/ 9 w 106"/>
                <a:gd name="T93" fmla="*/ 182 h 289"/>
                <a:gd name="T94" fmla="*/ 5 w 106"/>
                <a:gd name="T95" fmla="*/ 173 h 289"/>
                <a:gd name="T96" fmla="*/ 1 w 106"/>
                <a:gd name="T97" fmla="*/ 166 h 289"/>
                <a:gd name="T98" fmla="*/ 0 w 106"/>
                <a:gd name="T99" fmla="*/ 157 h 289"/>
                <a:gd name="T100" fmla="*/ 4 w 106"/>
                <a:gd name="T101" fmla="*/ 154 h 289"/>
                <a:gd name="T102" fmla="*/ 4 w 106"/>
                <a:gd name="T103" fmla="*/ 153 h 289"/>
                <a:gd name="T104" fmla="*/ 6 w 106"/>
                <a:gd name="T105" fmla="*/ 141 h 289"/>
                <a:gd name="T106" fmla="*/ 5 w 106"/>
                <a:gd name="T107" fmla="*/ 137 h 289"/>
                <a:gd name="T108" fmla="*/ 5 w 106"/>
                <a:gd name="T109" fmla="*/ 133 h 289"/>
                <a:gd name="T110" fmla="*/ 5 w 106"/>
                <a:gd name="T111" fmla="*/ 100 h 289"/>
                <a:gd name="T112" fmla="*/ 6 w 106"/>
                <a:gd name="T113" fmla="*/ 95 h 289"/>
                <a:gd name="T114" fmla="*/ 9 w 106"/>
                <a:gd name="T115" fmla="*/ 92 h 289"/>
                <a:gd name="T116" fmla="*/ 14 w 106"/>
                <a:gd name="T117" fmla="*/ 75 h 289"/>
                <a:gd name="T118" fmla="*/ 24 w 106"/>
                <a:gd name="T119" fmla="*/ 49 h 289"/>
                <a:gd name="T120" fmla="*/ 24 w 106"/>
                <a:gd name="T121" fmla="*/ 41 h 289"/>
                <a:gd name="T122" fmla="*/ 23 w 106"/>
                <a:gd name="T123" fmla="*/ 4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289">
                  <a:moveTo>
                    <a:pt x="23" y="40"/>
                  </a:moveTo>
                  <a:lnTo>
                    <a:pt x="23" y="41"/>
                  </a:lnTo>
                  <a:lnTo>
                    <a:pt x="23" y="41"/>
                  </a:lnTo>
                  <a:lnTo>
                    <a:pt x="23" y="41"/>
                  </a:lnTo>
                  <a:lnTo>
                    <a:pt x="23" y="41"/>
                  </a:lnTo>
                  <a:lnTo>
                    <a:pt x="23" y="41"/>
                  </a:lnTo>
                  <a:lnTo>
                    <a:pt x="23" y="41"/>
                  </a:lnTo>
                  <a:lnTo>
                    <a:pt x="23" y="41"/>
                  </a:lnTo>
                  <a:lnTo>
                    <a:pt x="24" y="39"/>
                  </a:lnTo>
                  <a:lnTo>
                    <a:pt x="24" y="39"/>
                  </a:lnTo>
                  <a:lnTo>
                    <a:pt x="24" y="39"/>
                  </a:lnTo>
                  <a:lnTo>
                    <a:pt x="24" y="39"/>
                  </a:lnTo>
                  <a:lnTo>
                    <a:pt x="24" y="39"/>
                  </a:lnTo>
                  <a:lnTo>
                    <a:pt x="24" y="39"/>
                  </a:lnTo>
                  <a:lnTo>
                    <a:pt x="24" y="39"/>
                  </a:lnTo>
                  <a:lnTo>
                    <a:pt x="24" y="39"/>
                  </a:lnTo>
                  <a:lnTo>
                    <a:pt x="26" y="37"/>
                  </a:lnTo>
                  <a:lnTo>
                    <a:pt x="26" y="37"/>
                  </a:lnTo>
                  <a:lnTo>
                    <a:pt x="26" y="37"/>
                  </a:lnTo>
                  <a:lnTo>
                    <a:pt x="26" y="37"/>
                  </a:lnTo>
                  <a:lnTo>
                    <a:pt x="26" y="37"/>
                  </a:lnTo>
                  <a:lnTo>
                    <a:pt x="26" y="37"/>
                  </a:lnTo>
                  <a:lnTo>
                    <a:pt x="26" y="37"/>
                  </a:lnTo>
                  <a:lnTo>
                    <a:pt x="26" y="37"/>
                  </a:lnTo>
                  <a:lnTo>
                    <a:pt x="28" y="36"/>
                  </a:lnTo>
                  <a:lnTo>
                    <a:pt x="28" y="36"/>
                  </a:lnTo>
                  <a:lnTo>
                    <a:pt x="28" y="36"/>
                  </a:lnTo>
                  <a:lnTo>
                    <a:pt x="28" y="36"/>
                  </a:lnTo>
                  <a:lnTo>
                    <a:pt x="28" y="36"/>
                  </a:lnTo>
                  <a:lnTo>
                    <a:pt x="28" y="36"/>
                  </a:lnTo>
                  <a:lnTo>
                    <a:pt x="28" y="36"/>
                  </a:lnTo>
                  <a:lnTo>
                    <a:pt x="28" y="36"/>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30" y="33"/>
                  </a:lnTo>
                  <a:lnTo>
                    <a:pt x="30" y="33"/>
                  </a:lnTo>
                  <a:lnTo>
                    <a:pt x="30" y="33"/>
                  </a:lnTo>
                  <a:lnTo>
                    <a:pt x="30" y="33"/>
                  </a:lnTo>
                  <a:lnTo>
                    <a:pt x="30" y="33"/>
                  </a:lnTo>
                  <a:lnTo>
                    <a:pt x="30" y="33"/>
                  </a:lnTo>
                  <a:lnTo>
                    <a:pt x="30" y="33"/>
                  </a:lnTo>
                  <a:lnTo>
                    <a:pt x="30" y="33"/>
                  </a:lnTo>
                  <a:lnTo>
                    <a:pt x="31" y="31"/>
                  </a:lnTo>
                  <a:lnTo>
                    <a:pt x="31" y="31"/>
                  </a:lnTo>
                  <a:lnTo>
                    <a:pt x="31" y="31"/>
                  </a:lnTo>
                  <a:lnTo>
                    <a:pt x="31" y="31"/>
                  </a:lnTo>
                  <a:lnTo>
                    <a:pt x="32" y="31"/>
                  </a:lnTo>
                  <a:lnTo>
                    <a:pt x="32" y="31"/>
                  </a:lnTo>
                  <a:lnTo>
                    <a:pt x="32" y="31"/>
                  </a:lnTo>
                  <a:lnTo>
                    <a:pt x="32" y="31"/>
                  </a:lnTo>
                  <a:lnTo>
                    <a:pt x="34" y="29"/>
                  </a:lnTo>
                  <a:lnTo>
                    <a:pt x="34" y="29"/>
                  </a:lnTo>
                  <a:lnTo>
                    <a:pt x="34" y="27"/>
                  </a:lnTo>
                  <a:lnTo>
                    <a:pt x="34" y="24"/>
                  </a:lnTo>
                  <a:lnTo>
                    <a:pt x="36" y="22"/>
                  </a:lnTo>
                  <a:lnTo>
                    <a:pt x="36" y="21"/>
                  </a:lnTo>
                  <a:lnTo>
                    <a:pt x="38" y="19"/>
                  </a:lnTo>
                  <a:lnTo>
                    <a:pt x="38" y="17"/>
                  </a:lnTo>
                  <a:lnTo>
                    <a:pt x="39" y="15"/>
                  </a:lnTo>
                  <a:lnTo>
                    <a:pt x="39" y="15"/>
                  </a:lnTo>
                  <a:lnTo>
                    <a:pt x="42" y="13"/>
                  </a:lnTo>
                  <a:lnTo>
                    <a:pt x="42" y="11"/>
                  </a:lnTo>
                  <a:lnTo>
                    <a:pt x="44" y="9"/>
                  </a:lnTo>
                  <a:lnTo>
                    <a:pt x="44" y="9"/>
                  </a:lnTo>
                  <a:lnTo>
                    <a:pt x="46" y="7"/>
                  </a:lnTo>
                  <a:lnTo>
                    <a:pt x="47" y="5"/>
                  </a:lnTo>
                  <a:lnTo>
                    <a:pt x="49" y="3"/>
                  </a:lnTo>
                  <a:lnTo>
                    <a:pt x="49" y="3"/>
                  </a:lnTo>
                  <a:lnTo>
                    <a:pt x="50" y="3"/>
                  </a:lnTo>
                  <a:lnTo>
                    <a:pt x="50" y="3"/>
                  </a:lnTo>
                  <a:lnTo>
                    <a:pt x="52" y="3"/>
                  </a:lnTo>
                  <a:lnTo>
                    <a:pt x="52" y="3"/>
                  </a:lnTo>
                  <a:lnTo>
                    <a:pt x="54" y="3"/>
                  </a:lnTo>
                  <a:lnTo>
                    <a:pt x="54" y="3"/>
                  </a:lnTo>
                  <a:lnTo>
                    <a:pt x="57" y="1"/>
                  </a:lnTo>
                  <a:lnTo>
                    <a:pt x="57" y="1"/>
                  </a:lnTo>
                  <a:lnTo>
                    <a:pt x="57" y="1"/>
                  </a:lnTo>
                  <a:lnTo>
                    <a:pt x="57" y="1"/>
                  </a:lnTo>
                  <a:lnTo>
                    <a:pt x="58" y="1"/>
                  </a:lnTo>
                  <a:lnTo>
                    <a:pt x="58" y="1"/>
                  </a:lnTo>
                  <a:lnTo>
                    <a:pt x="61" y="1"/>
                  </a:lnTo>
                  <a:lnTo>
                    <a:pt x="61" y="1"/>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4" y="0"/>
                  </a:lnTo>
                  <a:lnTo>
                    <a:pt x="64" y="1"/>
                  </a:lnTo>
                  <a:lnTo>
                    <a:pt x="64" y="1"/>
                  </a:lnTo>
                  <a:lnTo>
                    <a:pt x="64" y="1"/>
                  </a:lnTo>
                  <a:lnTo>
                    <a:pt x="67" y="1"/>
                  </a:lnTo>
                  <a:lnTo>
                    <a:pt x="67" y="1"/>
                  </a:lnTo>
                  <a:lnTo>
                    <a:pt x="67" y="1"/>
                  </a:lnTo>
                  <a:lnTo>
                    <a:pt x="67" y="1"/>
                  </a:lnTo>
                  <a:lnTo>
                    <a:pt x="68" y="1"/>
                  </a:lnTo>
                  <a:lnTo>
                    <a:pt x="68" y="1"/>
                  </a:lnTo>
                  <a:lnTo>
                    <a:pt x="68" y="1"/>
                  </a:lnTo>
                  <a:lnTo>
                    <a:pt x="68" y="1"/>
                  </a:lnTo>
                  <a:lnTo>
                    <a:pt x="71" y="1"/>
                  </a:lnTo>
                  <a:lnTo>
                    <a:pt x="71" y="1"/>
                  </a:lnTo>
                  <a:lnTo>
                    <a:pt x="73" y="1"/>
                  </a:lnTo>
                  <a:lnTo>
                    <a:pt x="73" y="1"/>
                  </a:lnTo>
                  <a:lnTo>
                    <a:pt x="75" y="0"/>
                  </a:lnTo>
                  <a:lnTo>
                    <a:pt x="75" y="3"/>
                  </a:lnTo>
                  <a:lnTo>
                    <a:pt x="75" y="3"/>
                  </a:lnTo>
                  <a:lnTo>
                    <a:pt x="75" y="3"/>
                  </a:lnTo>
                  <a:lnTo>
                    <a:pt x="76" y="3"/>
                  </a:lnTo>
                  <a:lnTo>
                    <a:pt x="76" y="3"/>
                  </a:lnTo>
                  <a:lnTo>
                    <a:pt x="76" y="3"/>
                  </a:lnTo>
                  <a:lnTo>
                    <a:pt x="76" y="3"/>
                  </a:lnTo>
                  <a:lnTo>
                    <a:pt x="78" y="3"/>
                  </a:lnTo>
                  <a:lnTo>
                    <a:pt x="78" y="5"/>
                  </a:lnTo>
                  <a:lnTo>
                    <a:pt x="78" y="5"/>
                  </a:lnTo>
                  <a:lnTo>
                    <a:pt x="78" y="5"/>
                  </a:lnTo>
                  <a:lnTo>
                    <a:pt x="81" y="5"/>
                  </a:lnTo>
                  <a:lnTo>
                    <a:pt x="81" y="5"/>
                  </a:lnTo>
                  <a:lnTo>
                    <a:pt x="82" y="5"/>
                  </a:lnTo>
                  <a:lnTo>
                    <a:pt x="82" y="5"/>
                  </a:lnTo>
                  <a:lnTo>
                    <a:pt x="84" y="5"/>
                  </a:lnTo>
                  <a:lnTo>
                    <a:pt x="84" y="7"/>
                  </a:lnTo>
                  <a:lnTo>
                    <a:pt x="84" y="7"/>
                  </a:lnTo>
                  <a:lnTo>
                    <a:pt x="84" y="7"/>
                  </a:lnTo>
                  <a:lnTo>
                    <a:pt x="84" y="7"/>
                  </a:lnTo>
                  <a:lnTo>
                    <a:pt x="84" y="7"/>
                  </a:lnTo>
                  <a:lnTo>
                    <a:pt x="84" y="7"/>
                  </a:lnTo>
                  <a:lnTo>
                    <a:pt x="84" y="7"/>
                  </a:lnTo>
                  <a:lnTo>
                    <a:pt x="85" y="7"/>
                  </a:lnTo>
                  <a:lnTo>
                    <a:pt x="85" y="7"/>
                  </a:lnTo>
                  <a:lnTo>
                    <a:pt x="85" y="7"/>
                  </a:lnTo>
                  <a:lnTo>
                    <a:pt x="85" y="7"/>
                  </a:lnTo>
                  <a:lnTo>
                    <a:pt x="85" y="7"/>
                  </a:lnTo>
                  <a:lnTo>
                    <a:pt x="85" y="7"/>
                  </a:lnTo>
                  <a:lnTo>
                    <a:pt x="85" y="7"/>
                  </a:lnTo>
                  <a:lnTo>
                    <a:pt x="85" y="7"/>
                  </a:lnTo>
                  <a:lnTo>
                    <a:pt x="87" y="7"/>
                  </a:lnTo>
                  <a:lnTo>
                    <a:pt x="87" y="9"/>
                  </a:lnTo>
                  <a:lnTo>
                    <a:pt x="87" y="9"/>
                  </a:lnTo>
                  <a:lnTo>
                    <a:pt x="87" y="9"/>
                  </a:lnTo>
                  <a:lnTo>
                    <a:pt x="87" y="9"/>
                  </a:lnTo>
                  <a:lnTo>
                    <a:pt x="87" y="10"/>
                  </a:lnTo>
                  <a:lnTo>
                    <a:pt x="87" y="10"/>
                  </a:lnTo>
                  <a:lnTo>
                    <a:pt x="87" y="10"/>
                  </a:lnTo>
                  <a:lnTo>
                    <a:pt x="90" y="10"/>
                  </a:lnTo>
                  <a:lnTo>
                    <a:pt x="90" y="13"/>
                  </a:lnTo>
                  <a:lnTo>
                    <a:pt x="90" y="13"/>
                  </a:lnTo>
                  <a:lnTo>
                    <a:pt x="90" y="13"/>
                  </a:lnTo>
                  <a:lnTo>
                    <a:pt x="92" y="13"/>
                  </a:lnTo>
                  <a:lnTo>
                    <a:pt x="92" y="13"/>
                  </a:lnTo>
                  <a:lnTo>
                    <a:pt x="92" y="13"/>
                  </a:lnTo>
                  <a:lnTo>
                    <a:pt x="92" y="13"/>
                  </a:lnTo>
                  <a:lnTo>
                    <a:pt x="94" y="13"/>
                  </a:lnTo>
                  <a:lnTo>
                    <a:pt x="94" y="15"/>
                  </a:lnTo>
                  <a:lnTo>
                    <a:pt x="94" y="15"/>
                  </a:lnTo>
                  <a:lnTo>
                    <a:pt x="94" y="15"/>
                  </a:lnTo>
                  <a:lnTo>
                    <a:pt x="94" y="15"/>
                  </a:lnTo>
                  <a:lnTo>
                    <a:pt x="94" y="15"/>
                  </a:lnTo>
                  <a:lnTo>
                    <a:pt x="94" y="15"/>
                  </a:lnTo>
                  <a:lnTo>
                    <a:pt x="94" y="15"/>
                  </a:lnTo>
                  <a:lnTo>
                    <a:pt x="96" y="15"/>
                  </a:lnTo>
                  <a:lnTo>
                    <a:pt x="96" y="17"/>
                  </a:lnTo>
                  <a:lnTo>
                    <a:pt x="96" y="17"/>
                  </a:lnTo>
                  <a:lnTo>
                    <a:pt x="96" y="17"/>
                  </a:lnTo>
                  <a:lnTo>
                    <a:pt x="97" y="17"/>
                  </a:lnTo>
                  <a:lnTo>
                    <a:pt x="97" y="17"/>
                  </a:lnTo>
                  <a:lnTo>
                    <a:pt x="97" y="17"/>
                  </a:lnTo>
                  <a:lnTo>
                    <a:pt x="97" y="17"/>
                  </a:lnTo>
                  <a:lnTo>
                    <a:pt x="100" y="17"/>
                  </a:lnTo>
                  <a:lnTo>
                    <a:pt x="100" y="20"/>
                  </a:lnTo>
                  <a:lnTo>
                    <a:pt x="100" y="20"/>
                  </a:lnTo>
                  <a:lnTo>
                    <a:pt x="100" y="20"/>
                  </a:lnTo>
                  <a:lnTo>
                    <a:pt x="100" y="20"/>
                  </a:lnTo>
                  <a:lnTo>
                    <a:pt x="100" y="22"/>
                  </a:lnTo>
                  <a:lnTo>
                    <a:pt x="100" y="22"/>
                  </a:lnTo>
                  <a:lnTo>
                    <a:pt x="100" y="22"/>
                  </a:lnTo>
                  <a:lnTo>
                    <a:pt x="100" y="22"/>
                  </a:lnTo>
                  <a:lnTo>
                    <a:pt x="100" y="24"/>
                  </a:lnTo>
                  <a:lnTo>
                    <a:pt x="100" y="24"/>
                  </a:lnTo>
                  <a:lnTo>
                    <a:pt x="100" y="24"/>
                  </a:lnTo>
                  <a:lnTo>
                    <a:pt x="100" y="24"/>
                  </a:lnTo>
                  <a:lnTo>
                    <a:pt x="100" y="25"/>
                  </a:lnTo>
                  <a:lnTo>
                    <a:pt x="100" y="25"/>
                  </a:lnTo>
                  <a:lnTo>
                    <a:pt x="100" y="25"/>
                  </a:lnTo>
                  <a:lnTo>
                    <a:pt x="102" y="25"/>
                  </a:lnTo>
                  <a:lnTo>
                    <a:pt x="100" y="27"/>
                  </a:lnTo>
                  <a:lnTo>
                    <a:pt x="100" y="27"/>
                  </a:lnTo>
                  <a:lnTo>
                    <a:pt x="100" y="27"/>
                  </a:lnTo>
                  <a:lnTo>
                    <a:pt x="100" y="27"/>
                  </a:lnTo>
                  <a:lnTo>
                    <a:pt x="100" y="29"/>
                  </a:lnTo>
                  <a:lnTo>
                    <a:pt x="100" y="29"/>
                  </a:lnTo>
                  <a:lnTo>
                    <a:pt x="100" y="29"/>
                  </a:lnTo>
                  <a:lnTo>
                    <a:pt x="100" y="29"/>
                  </a:lnTo>
                  <a:lnTo>
                    <a:pt x="98" y="32"/>
                  </a:lnTo>
                  <a:lnTo>
                    <a:pt x="98" y="32"/>
                  </a:lnTo>
                  <a:lnTo>
                    <a:pt x="98" y="32"/>
                  </a:lnTo>
                  <a:lnTo>
                    <a:pt x="98" y="32"/>
                  </a:lnTo>
                  <a:lnTo>
                    <a:pt x="98" y="32"/>
                  </a:lnTo>
                  <a:lnTo>
                    <a:pt x="98" y="32"/>
                  </a:lnTo>
                  <a:lnTo>
                    <a:pt x="98" y="32"/>
                  </a:lnTo>
                  <a:lnTo>
                    <a:pt x="98" y="32"/>
                  </a:lnTo>
                  <a:lnTo>
                    <a:pt x="96" y="34"/>
                  </a:lnTo>
                  <a:lnTo>
                    <a:pt x="96" y="34"/>
                  </a:lnTo>
                  <a:lnTo>
                    <a:pt x="96" y="34"/>
                  </a:lnTo>
                  <a:lnTo>
                    <a:pt x="96" y="34"/>
                  </a:lnTo>
                  <a:lnTo>
                    <a:pt x="93" y="36"/>
                  </a:lnTo>
                  <a:lnTo>
                    <a:pt x="93" y="36"/>
                  </a:lnTo>
                  <a:lnTo>
                    <a:pt x="93" y="36"/>
                  </a:lnTo>
                  <a:lnTo>
                    <a:pt x="93" y="36"/>
                  </a:lnTo>
                  <a:lnTo>
                    <a:pt x="91" y="38"/>
                  </a:lnTo>
                  <a:lnTo>
                    <a:pt x="91" y="38"/>
                  </a:lnTo>
                  <a:lnTo>
                    <a:pt x="91" y="38"/>
                  </a:lnTo>
                  <a:lnTo>
                    <a:pt x="91" y="38"/>
                  </a:lnTo>
                  <a:lnTo>
                    <a:pt x="91" y="39"/>
                  </a:lnTo>
                  <a:lnTo>
                    <a:pt x="91" y="39"/>
                  </a:lnTo>
                  <a:lnTo>
                    <a:pt x="91" y="39"/>
                  </a:lnTo>
                  <a:lnTo>
                    <a:pt x="91" y="39"/>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4"/>
                  </a:lnTo>
                  <a:lnTo>
                    <a:pt x="90" y="46"/>
                  </a:lnTo>
                  <a:lnTo>
                    <a:pt x="90" y="48"/>
                  </a:lnTo>
                  <a:lnTo>
                    <a:pt x="91" y="48"/>
                  </a:lnTo>
                  <a:lnTo>
                    <a:pt x="91" y="50"/>
                  </a:lnTo>
                  <a:lnTo>
                    <a:pt x="91" y="52"/>
                  </a:lnTo>
                  <a:lnTo>
                    <a:pt x="91" y="54"/>
                  </a:lnTo>
                  <a:lnTo>
                    <a:pt x="93" y="54"/>
                  </a:lnTo>
                  <a:lnTo>
                    <a:pt x="93" y="56"/>
                  </a:lnTo>
                  <a:lnTo>
                    <a:pt x="93" y="58"/>
                  </a:lnTo>
                  <a:lnTo>
                    <a:pt x="93" y="61"/>
                  </a:lnTo>
                  <a:lnTo>
                    <a:pt x="96" y="61"/>
                  </a:lnTo>
                  <a:lnTo>
                    <a:pt x="96" y="63"/>
                  </a:lnTo>
                  <a:lnTo>
                    <a:pt x="96" y="63"/>
                  </a:lnTo>
                  <a:lnTo>
                    <a:pt x="96" y="65"/>
                  </a:lnTo>
                  <a:lnTo>
                    <a:pt x="98" y="65"/>
                  </a:lnTo>
                  <a:lnTo>
                    <a:pt x="98" y="68"/>
                  </a:lnTo>
                  <a:lnTo>
                    <a:pt x="98" y="68"/>
                  </a:lnTo>
                  <a:lnTo>
                    <a:pt x="98" y="68"/>
                  </a:lnTo>
                  <a:lnTo>
                    <a:pt x="99" y="68"/>
                  </a:lnTo>
                  <a:lnTo>
                    <a:pt x="99" y="70"/>
                  </a:lnTo>
                  <a:lnTo>
                    <a:pt x="99" y="70"/>
                  </a:lnTo>
                  <a:lnTo>
                    <a:pt x="99" y="70"/>
                  </a:lnTo>
                  <a:lnTo>
                    <a:pt x="100" y="70"/>
                  </a:lnTo>
                  <a:lnTo>
                    <a:pt x="100" y="72"/>
                  </a:lnTo>
                  <a:lnTo>
                    <a:pt x="100" y="72"/>
                  </a:lnTo>
                  <a:lnTo>
                    <a:pt x="100" y="72"/>
                  </a:lnTo>
                  <a:lnTo>
                    <a:pt x="101" y="72"/>
                  </a:lnTo>
                  <a:lnTo>
                    <a:pt x="101" y="73"/>
                  </a:lnTo>
                  <a:lnTo>
                    <a:pt x="101" y="73"/>
                  </a:lnTo>
                  <a:lnTo>
                    <a:pt x="101" y="73"/>
                  </a:lnTo>
                  <a:lnTo>
                    <a:pt x="103" y="73"/>
                  </a:lnTo>
                  <a:lnTo>
                    <a:pt x="101" y="75"/>
                  </a:lnTo>
                  <a:lnTo>
                    <a:pt x="100" y="75"/>
                  </a:lnTo>
                  <a:lnTo>
                    <a:pt x="98" y="77"/>
                  </a:lnTo>
                  <a:lnTo>
                    <a:pt x="98" y="77"/>
                  </a:lnTo>
                  <a:lnTo>
                    <a:pt x="96" y="79"/>
                  </a:lnTo>
                  <a:lnTo>
                    <a:pt x="96" y="79"/>
                  </a:lnTo>
                  <a:lnTo>
                    <a:pt x="95" y="80"/>
                  </a:lnTo>
                  <a:lnTo>
                    <a:pt x="95" y="80"/>
                  </a:lnTo>
                  <a:lnTo>
                    <a:pt x="92" y="82"/>
                  </a:lnTo>
                  <a:lnTo>
                    <a:pt x="92" y="82"/>
                  </a:lnTo>
                  <a:lnTo>
                    <a:pt x="92" y="85"/>
                  </a:lnTo>
                  <a:lnTo>
                    <a:pt x="92" y="85"/>
                  </a:lnTo>
                  <a:lnTo>
                    <a:pt x="91" y="87"/>
                  </a:lnTo>
                  <a:lnTo>
                    <a:pt x="91" y="87"/>
                  </a:lnTo>
                  <a:lnTo>
                    <a:pt x="91" y="89"/>
                  </a:lnTo>
                  <a:lnTo>
                    <a:pt x="91" y="89"/>
                  </a:lnTo>
                  <a:lnTo>
                    <a:pt x="91" y="91"/>
                  </a:lnTo>
                  <a:lnTo>
                    <a:pt x="91" y="91"/>
                  </a:lnTo>
                  <a:lnTo>
                    <a:pt x="91" y="93"/>
                  </a:lnTo>
                  <a:lnTo>
                    <a:pt x="91" y="93"/>
                  </a:lnTo>
                  <a:lnTo>
                    <a:pt x="91" y="95"/>
                  </a:lnTo>
                  <a:lnTo>
                    <a:pt x="91" y="95"/>
                  </a:lnTo>
                  <a:lnTo>
                    <a:pt x="91" y="95"/>
                  </a:lnTo>
                  <a:lnTo>
                    <a:pt x="92" y="95"/>
                  </a:lnTo>
                  <a:lnTo>
                    <a:pt x="92" y="97"/>
                  </a:lnTo>
                  <a:lnTo>
                    <a:pt x="92" y="97"/>
                  </a:lnTo>
                  <a:lnTo>
                    <a:pt x="92" y="98"/>
                  </a:lnTo>
                  <a:lnTo>
                    <a:pt x="92" y="98"/>
                  </a:lnTo>
                  <a:lnTo>
                    <a:pt x="92" y="100"/>
                  </a:lnTo>
                  <a:lnTo>
                    <a:pt x="92" y="100"/>
                  </a:lnTo>
                  <a:lnTo>
                    <a:pt x="92" y="100"/>
                  </a:lnTo>
                  <a:lnTo>
                    <a:pt x="95" y="100"/>
                  </a:lnTo>
                  <a:lnTo>
                    <a:pt x="95" y="102"/>
                  </a:lnTo>
                  <a:lnTo>
                    <a:pt x="95" y="102"/>
                  </a:lnTo>
                  <a:lnTo>
                    <a:pt x="95" y="102"/>
                  </a:lnTo>
                  <a:lnTo>
                    <a:pt x="96" y="102"/>
                  </a:lnTo>
                  <a:lnTo>
                    <a:pt x="96" y="104"/>
                  </a:lnTo>
                  <a:lnTo>
                    <a:pt x="96" y="104"/>
                  </a:lnTo>
                  <a:lnTo>
                    <a:pt x="96" y="104"/>
                  </a:lnTo>
                  <a:lnTo>
                    <a:pt x="96" y="104"/>
                  </a:lnTo>
                  <a:lnTo>
                    <a:pt x="96" y="106"/>
                  </a:lnTo>
                  <a:lnTo>
                    <a:pt x="96" y="106"/>
                  </a:lnTo>
                  <a:lnTo>
                    <a:pt x="96" y="106"/>
                  </a:lnTo>
                  <a:lnTo>
                    <a:pt x="96" y="106"/>
                  </a:lnTo>
                  <a:lnTo>
                    <a:pt x="96" y="109"/>
                  </a:lnTo>
                  <a:lnTo>
                    <a:pt x="96" y="109"/>
                  </a:lnTo>
                  <a:lnTo>
                    <a:pt x="96" y="109"/>
                  </a:lnTo>
                  <a:lnTo>
                    <a:pt x="98" y="109"/>
                  </a:lnTo>
                  <a:lnTo>
                    <a:pt x="97" y="111"/>
                  </a:lnTo>
                  <a:lnTo>
                    <a:pt x="97" y="111"/>
                  </a:lnTo>
                  <a:lnTo>
                    <a:pt x="97" y="111"/>
                  </a:lnTo>
                  <a:lnTo>
                    <a:pt x="97" y="111"/>
                  </a:lnTo>
                  <a:lnTo>
                    <a:pt x="97" y="113"/>
                  </a:lnTo>
                  <a:lnTo>
                    <a:pt x="97" y="113"/>
                  </a:lnTo>
                  <a:lnTo>
                    <a:pt x="97" y="113"/>
                  </a:lnTo>
                  <a:lnTo>
                    <a:pt x="97" y="113"/>
                  </a:lnTo>
                  <a:lnTo>
                    <a:pt x="97" y="115"/>
                  </a:lnTo>
                  <a:lnTo>
                    <a:pt x="97" y="115"/>
                  </a:lnTo>
                  <a:lnTo>
                    <a:pt x="97" y="115"/>
                  </a:lnTo>
                  <a:lnTo>
                    <a:pt x="97" y="115"/>
                  </a:lnTo>
                  <a:lnTo>
                    <a:pt x="97" y="116"/>
                  </a:lnTo>
                  <a:lnTo>
                    <a:pt x="97" y="116"/>
                  </a:lnTo>
                  <a:lnTo>
                    <a:pt x="97" y="116"/>
                  </a:lnTo>
                  <a:lnTo>
                    <a:pt x="97" y="116"/>
                  </a:lnTo>
                  <a:lnTo>
                    <a:pt x="96" y="118"/>
                  </a:lnTo>
                  <a:lnTo>
                    <a:pt x="96" y="118"/>
                  </a:lnTo>
                  <a:lnTo>
                    <a:pt x="96" y="118"/>
                  </a:lnTo>
                  <a:lnTo>
                    <a:pt x="96" y="118"/>
                  </a:lnTo>
                  <a:lnTo>
                    <a:pt x="96" y="118"/>
                  </a:lnTo>
                  <a:lnTo>
                    <a:pt x="96" y="118"/>
                  </a:lnTo>
                  <a:lnTo>
                    <a:pt x="96" y="118"/>
                  </a:lnTo>
                  <a:lnTo>
                    <a:pt x="96" y="118"/>
                  </a:lnTo>
                  <a:lnTo>
                    <a:pt x="96" y="121"/>
                  </a:lnTo>
                  <a:lnTo>
                    <a:pt x="96" y="121"/>
                  </a:lnTo>
                  <a:lnTo>
                    <a:pt x="96" y="121"/>
                  </a:lnTo>
                  <a:lnTo>
                    <a:pt x="96" y="121"/>
                  </a:lnTo>
                  <a:lnTo>
                    <a:pt x="96" y="121"/>
                  </a:lnTo>
                  <a:lnTo>
                    <a:pt x="96" y="121"/>
                  </a:lnTo>
                  <a:lnTo>
                    <a:pt x="96" y="121"/>
                  </a:lnTo>
                  <a:lnTo>
                    <a:pt x="96" y="121"/>
                  </a:lnTo>
                  <a:lnTo>
                    <a:pt x="96" y="123"/>
                  </a:lnTo>
                  <a:lnTo>
                    <a:pt x="96" y="125"/>
                  </a:lnTo>
                  <a:lnTo>
                    <a:pt x="96" y="127"/>
                  </a:lnTo>
                  <a:lnTo>
                    <a:pt x="96" y="127"/>
                  </a:lnTo>
                  <a:lnTo>
                    <a:pt x="96" y="129"/>
                  </a:lnTo>
                  <a:lnTo>
                    <a:pt x="96" y="129"/>
                  </a:lnTo>
                  <a:lnTo>
                    <a:pt x="96" y="131"/>
                  </a:lnTo>
                  <a:lnTo>
                    <a:pt x="97" y="131"/>
                  </a:lnTo>
                  <a:lnTo>
                    <a:pt x="97" y="133"/>
                  </a:lnTo>
                  <a:lnTo>
                    <a:pt x="97" y="135"/>
                  </a:lnTo>
                  <a:lnTo>
                    <a:pt x="97" y="137"/>
                  </a:lnTo>
                  <a:lnTo>
                    <a:pt x="100" y="137"/>
                  </a:lnTo>
                  <a:lnTo>
                    <a:pt x="100" y="139"/>
                  </a:lnTo>
                  <a:lnTo>
                    <a:pt x="100" y="139"/>
                  </a:lnTo>
                  <a:lnTo>
                    <a:pt x="100" y="141"/>
                  </a:lnTo>
                  <a:lnTo>
                    <a:pt x="102" y="141"/>
                  </a:lnTo>
                  <a:lnTo>
                    <a:pt x="102" y="143"/>
                  </a:lnTo>
                  <a:lnTo>
                    <a:pt x="102" y="143"/>
                  </a:lnTo>
                  <a:lnTo>
                    <a:pt x="102" y="145"/>
                  </a:lnTo>
                  <a:lnTo>
                    <a:pt x="102" y="145"/>
                  </a:lnTo>
                  <a:lnTo>
                    <a:pt x="102" y="147"/>
                  </a:lnTo>
                  <a:lnTo>
                    <a:pt x="102" y="147"/>
                  </a:lnTo>
                  <a:lnTo>
                    <a:pt x="102" y="150"/>
                  </a:lnTo>
                  <a:lnTo>
                    <a:pt x="102" y="150"/>
                  </a:lnTo>
                  <a:lnTo>
                    <a:pt x="102" y="152"/>
                  </a:lnTo>
                  <a:lnTo>
                    <a:pt x="102" y="152"/>
                  </a:lnTo>
                  <a:lnTo>
                    <a:pt x="102" y="154"/>
                  </a:lnTo>
                  <a:lnTo>
                    <a:pt x="102" y="154"/>
                  </a:lnTo>
                  <a:lnTo>
                    <a:pt x="102" y="156"/>
                  </a:lnTo>
                  <a:lnTo>
                    <a:pt x="102" y="156"/>
                  </a:lnTo>
                  <a:lnTo>
                    <a:pt x="102" y="157"/>
                  </a:lnTo>
                  <a:lnTo>
                    <a:pt x="104" y="157"/>
                  </a:lnTo>
                  <a:lnTo>
                    <a:pt x="104" y="159"/>
                  </a:lnTo>
                  <a:lnTo>
                    <a:pt x="104" y="159"/>
                  </a:lnTo>
                  <a:lnTo>
                    <a:pt x="104" y="159"/>
                  </a:lnTo>
                  <a:lnTo>
                    <a:pt x="104" y="159"/>
                  </a:lnTo>
                  <a:lnTo>
                    <a:pt x="104" y="161"/>
                  </a:lnTo>
                  <a:lnTo>
                    <a:pt x="104" y="161"/>
                  </a:lnTo>
                  <a:lnTo>
                    <a:pt x="104" y="161"/>
                  </a:lnTo>
                  <a:lnTo>
                    <a:pt x="104" y="161"/>
                  </a:lnTo>
                  <a:lnTo>
                    <a:pt x="104" y="163"/>
                  </a:lnTo>
                  <a:lnTo>
                    <a:pt x="104" y="163"/>
                  </a:lnTo>
                  <a:lnTo>
                    <a:pt x="104" y="163"/>
                  </a:lnTo>
                  <a:lnTo>
                    <a:pt x="104" y="163"/>
                  </a:lnTo>
                  <a:lnTo>
                    <a:pt x="104" y="163"/>
                  </a:lnTo>
                  <a:lnTo>
                    <a:pt x="104" y="163"/>
                  </a:lnTo>
                  <a:lnTo>
                    <a:pt x="104" y="163"/>
                  </a:lnTo>
                  <a:lnTo>
                    <a:pt x="105" y="163"/>
                  </a:lnTo>
                  <a:lnTo>
                    <a:pt x="104" y="165"/>
                  </a:lnTo>
                  <a:lnTo>
                    <a:pt x="104" y="165"/>
                  </a:lnTo>
                  <a:lnTo>
                    <a:pt x="104" y="167"/>
                  </a:lnTo>
                  <a:lnTo>
                    <a:pt x="104" y="167"/>
                  </a:lnTo>
                  <a:lnTo>
                    <a:pt x="104" y="169"/>
                  </a:lnTo>
                  <a:lnTo>
                    <a:pt x="104" y="169"/>
                  </a:lnTo>
                  <a:lnTo>
                    <a:pt x="104" y="171"/>
                  </a:lnTo>
                  <a:lnTo>
                    <a:pt x="104" y="171"/>
                  </a:lnTo>
                  <a:lnTo>
                    <a:pt x="103" y="173"/>
                  </a:lnTo>
                  <a:lnTo>
                    <a:pt x="103" y="173"/>
                  </a:lnTo>
                  <a:lnTo>
                    <a:pt x="103" y="175"/>
                  </a:lnTo>
                  <a:lnTo>
                    <a:pt x="103" y="175"/>
                  </a:lnTo>
                  <a:lnTo>
                    <a:pt x="103" y="177"/>
                  </a:lnTo>
                  <a:lnTo>
                    <a:pt x="103" y="177"/>
                  </a:lnTo>
                  <a:lnTo>
                    <a:pt x="103" y="178"/>
                  </a:lnTo>
                  <a:lnTo>
                    <a:pt x="103" y="178"/>
                  </a:lnTo>
                  <a:lnTo>
                    <a:pt x="102" y="180"/>
                  </a:lnTo>
                  <a:lnTo>
                    <a:pt x="102" y="180"/>
                  </a:lnTo>
                  <a:lnTo>
                    <a:pt x="102" y="180"/>
                  </a:lnTo>
                  <a:lnTo>
                    <a:pt x="102" y="180"/>
                  </a:lnTo>
                  <a:lnTo>
                    <a:pt x="102" y="180"/>
                  </a:lnTo>
                  <a:lnTo>
                    <a:pt x="102" y="180"/>
                  </a:lnTo>
                  <a:lnTo>
                    <a:pt x="102" y="180"/>
                  </a:lnTo>
                  <a:lnTo>
                    <a:pt x="102" y="180"/>
                  </a:lnTo>
                  <a:lnTo>
                    <a:pt x="102" y="181"/>
                  </a:lnTo>
                  <a:lnTo>
                    <a:pt x="102" y="181"/>
                  </a:lnTo>
                  <a:lnTo>
                    <a:pt x="102" y="181"/>
                  </a:lnTo>
                  <a:lnTo>
                    <a:pt x="102" y="181"/>
                  </a:lnTo>
                  <a:lnTo>
                    <a:pt x="102" y="181"/>
                  </a:lnTo>
                  <a:lnTo>
                    <a:pt x="102" y="181"/>
                  </a:lnTo>
                  <a:lnTo>
                    <a:pt x="102" y="181"/>
                  </a:lnTo>
                  <a:lnTo>
                    <a:pt x="102" y="181"/>
                  </a:lnTo>
                  <a:lnTo>
                    <a:pt x="100" y="183"/>
                  </a:lnTo>
                  <a:lnTo>
                    <a:pt x="100" y="183"/>
                  </a:lnTo>
                  <a:lnTo>
                    <a:pt x="100" y="183"/>
                  </a:lnTo>
                  <a:lnTo>
                    <a:pt x="100" y="183"/>
                  </a:lnTo>
                  <a:lnTo>
                    <a:pt x="100" y="185"/>
                  </a:lnTo>
                  <a:lnTo>
                    <a:pt x="100" y="185"/>
                  </a:lnTo>
                  <a:lnTo>
                    <a:pt x="100" y="185"/>
                  </a:lnTo>
                  <a:lnTo>
                    <a:pt x="100" y="185"/>
                  </a:lnTo>
                  <a:lnTo>
                    <a:pt x="100" y="187"/>
                  </a:lnTo>
                  <a:lnTo>
                    <a:pt x="100" y="187"/>
                  </a:lnTo>
                  <a:lnTo>
                    <a:pt x="100" y="187"/>
                  </a:lnTo>
                  <a:lnTo>
                    <a:pt x="100" y="187"/>
                  </a:lnTo>
                  <a:lnTo>
                    <a:pt x="100" y="189"/>
                  </a:lnTo>
                  <a:lnTo>
                    <a:pt x="100" y="189"/>
                  </a:lnTo>
                  <a:lnTo>
                    <a:pt x="100" y="189"/>
                  </a:lnTo>
                  <a:lnTo>
                    <a:pt x="100" y="189"/>
                  </a:lnTo>
                  <a:lnTo>
                    <a:pt x="97" y="191"/>
                  </a:lnTo>
                  <a:lnTo>
                    <a:pt x="97" y="191"/>
                  </a:lnTo>
                  <a:lnTo>
                    <a:pt x="97" y="191"/>
                  </a:lnTo>
                  <a:lnTo>
                    <a:pt x="97" y="191"/>
                  </a:lnTo>
                  <a:lnTo>
                    <a:pt x="97" y="191"/>
                  </a:lnTo>
                  <a:lnTo>
                    <a:pt x="97" y="191"/>
                  </a:lnTo>
                  <a:lnTo>
                    <a:pt x="97" y="191"/>
                  </a:lnTo>
                  <a:lnTo>
                    <a:pt x="97" y="191"/>
                  </a:lnTo>
                  <a:lnTo>
                    <a:pt x="97" y="192"/>
                  </a:lnTo>
                  <a:lnTo>
                    <a:pt x="97" y="192"/>
                  </a:lnTo>
                  <a:lnTo>
                    <a:pt x="97" y="192"/>
                  </a:lnTo>
                  <a:lnTo>
                    <a:pt x="97" y="192"/>
                  </a:lnTo>
                  <a:lnTo>
                    <a:pt x="97" y="192"/>
                  </a:lnTo>
                  <a:lnTo>
                    <a:pt x="97" y="192"/>
                  </a:lnTo>
                  <a:lnTo>
                    <a:pt x="97" y="192"/>
                  </a:lnTo>
                  <a:lnTo>
                    <a:pt x="97" y="192"/>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5"/>
                  </a:lnTo>
                  <a:lnTo>
                    <a:pt x="96" y="195"/>
                  </a:lnTo>
                  <a:lnTo>
                    <a:pt x="96" y="195"/>
                  </a:lnTo>
                  <a:lnTo>
                    <a:pt x="96" y="195"/>
                  </a:lnTo>
                  <a:lnTo>
                    <a:pt x="96" y="196"/>
                  </a:lnTo>
                  <a:lnTo>
                    <a:pt x="96" y="196"/>
                  </a:lnTo>
                  <a:lnTo>
                    <a:pt x="96" y="196"/>
                  </a:lnTo>
                  <a:lnTo>
                    <a:pt x="96" y="196"/>
                  </a:lnTo>
                  <a:lnTo>
                    <a:pt x="96" y="198"/>
                  </a:lnTo>
                  <a:lnTo>
                    <a:pt x="96" y="198"/>
                  </a:lnTo>
                  <a:lnTo>
                    <a:pt x="96" y="198"/>
                  </a:lnTo>
                  <a:lnTo>
                    <a:pt x="96" y="198"/>
                  </a:lnTo>
                  <a:lnTo>
                    <a:pt x="96" y="198"/>
                  </a:lnTo>
                  <a:lnTo>
                    <a:pt x="96" y="198"/>
                  </a:lnTo>
                  <a:lnTo>
                    <a:pt x="96" y="198"/>
                  </a:lnTo>
                  <a:lnTo>
                    <a:pt x="96" y="198"/>
                  </a:lnTo>
                  <a:lnTo>
                    <a:pt x="96" y="200"/>
                  </a:lnTo>
                  <a:lnTo>
                    <a:pt x="96" y="200"/>
                  </a:lnTo>
                  <a:lnTo>
                    <a:pt x="96" y="203"/>
                  </a:lnTo>
                  <a:lnTo>
                    <a:pt x="96" y="203"/>
                  </a:lnTo>
                  <a:lnTo>
                    <a:pt x="96" y="205"/>
                  </a:lnTo>
                  <a:lnTo>
                    <a:pt x="96" y="205"/>
                  </a:lnTo>
                  <a:lnTo>
                    <a:pt x="96" y="205"/>
                  </a:lnTo>
                  <a:lnTo>
                    <a:pt x="96" y="205"/>
                  </a:lnTo>
                  <a:lnTo>
                    <a:pt x="95" y="207"/>
                  </a:lnTo>
                  <a:lnTo>
                    <a:pt x="95" y="207"/>
                  </a:lnTo>
                  <a:lnTo>
                    <a:pt x="95" y="208"/>
                  </a:lnTo>
                  <a:lnTo>
                    <a:pt x="95" y="208"/>
                  </a:lnTo>
                  <a:lnTo>
                    <a:pt x="95" y="210"/>
                  </a:lnTo>
                  <a:lnTo>
                    <a:pt x="95" y="210"/>
                  </a:lnTo>
                  <a:lnTo>
                    <a:pt x="95" y="210"/>
                  </a:lnTo>
                  <a:lnTo>
                    <a:pt x="95" y="210"/>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1" y="213"/>
                  </a:lnTo>
                  <a:lnTo>
                    <a:pt x="91" y="213"/>
                  </a:lnTo>
                  <a:lnTo>
                    <a:pt x="91" y="213"/>
                  </a:lnTo>
                  <a:lnTo>
                    <a:pt x="91" y="213"/>
                  </a:lnTo>
                  <a:lnTo>
                    <a:pt x="90" y="215"/>
                  </a:lnTo>
                  <a:lnTo>
                    <a:pt x="90" y="215"/>
                  </a:lnTo>
                  <a:lnTo>
                    <a:pt x="90" y="215"/>
                  </a:lnTo>
                  <a:lnTo>
                    <a:pt x="90" y="215"/>
                  </a:lnTo>
                  <a:lnTo>
                    <a:pt x="87" y="217"/>
                  </a:lnTo>
                  <a:lnTo>
                    <a:pt x="87" y="217"/>
                  </a:lnTo>
                  <a:lnTo>
                    <a:pt x="87" y="217"/>
                  </a:lnTo>
                  <a:lnTo>
                    <a:pt x="87" y="217"/>
                  </a:lnTo>
                  <a:lnTo>
                    <a:pt x="87" y="217"/>
                  </a:lnTo>
                  <a:lnTo>
                    <a:pt x="87" y="217"/>
                  </a:lnTo>
                  <a:lnTo>
                    <a:pt x="87" y="217"/>
                  </a:lnTo>
                  <a:lnTo>
                    <a:pt x="87" y="217"/>
                  </a:lnTo>
                  <a:lnTo>
                    <a:pt x="86" y="219"/>
                  </a:lnTo>
                  <a:lnTo>
                    <a:pt x="86" y="219"/>
                  </a:lnTo>
                  <a:lnTo>
                    <a:pt x="86" y="220"/>
                  </a:lnTo>
                  <a:lnTo>
                    <a:pt x="86" y="220"/>
                  </a:lnTo>
                  <a:lnTo>
                    <a:pt x="86" y="222"/>
                  </a:lnTo>
                  <a:lnTo>
                    <a:pt x="86" y="222"/>
                  </a:lnTo>
                  <a:lnTo>
                    <a:pt x="86" y="222"/>
                  </a:lnTo>
                  <a:lnTo>
                    <a:pt x="86" y="222"/>
                  </a:lnTo>
                  <a:lnTo>
                    <a:pt x="85" y="224"/>
                  </a:lnTo>
                  <a:lnTo>
                    <a:pt x="85" y="224"/>
                  </a:lnTo>
                  <a:lnTo>
                    <a:pt x="85" y="224"/>
                  </a:lnTo>
                  <a:lnTo>
                    <a:pt x="85" y="224"/>
                  </a:lnTo>
                  <a:lnTo>
                    <a:pt x="85" y="227"/>
                  </a:lnTo>
                  <a:lnTo>
                    <a:pt x="85" y="227"/>
                  </a:lnTo>
                  <a:lnTo>
                    <a:pt x="85" y="227"/>
                  </a:lnTo>
                  <a:lnTo>
                    <a:pt x="85"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1" y="229"/>
                  </a:lnTo>
                  <a:lnTo>
                    <a:pt x="81" y="229"/>
                  </a:lnTo>
                  <a:lnTo>
                    <a:pt x="81" y="229"/>
                  </a:lnTo>
                  <a:lnTo>
                    <a:pt x="81" y="229"/>
                  </a:lnTo>
                  <a:lnTo>
                    <a:pt x="81" y="229"/>
                  </a:lnTo>
                  <a:lnTo>
                    <a:pt x="81" y="229"/>
                  </a:lnTo>
                  <a:lnTo>
                    <a:pt x="81" y="229"/>
                  </a:lnTo>
                  <a:lnTo>
                    <a:pt x="81" y="229"/>
                  </a:lnTo>
                  <a:lnTo>
                    <a:pt x="79" y="230"/>
                  </a:lnTo>
                  <a:lnTo>
                    <a:pt x="79" y="230"/>
                  </a:lnTo>
                  <a:lnTo>
                    <a:pt x="79" y="230"/>
                  </a:lnTo>
                  <a:lnTo>
                    <a:pt x="79" y="230"/>
                  </a:lnTo>
                  <a:lnTo>
                    <a:pt x="79" y="230"/>
                  </a:lnTo>
                  <a:lnTo>
                    <a:pt x="79" y="230"/>
                  </a:lnTo>
                  <a:lnTo>
                    <a:pt x="79" y="230"/>
                  </a:lnTo>
                  <a:lnTo>
                    <a:pt x="79" y="230"/>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4"/>
                  </a:lnTo>
                  <a:lnTo>
                    <a:pt x="78" y="234"/>
                  </a:lnTo>
                  <a:lnTo>
                    <a:pt x="78" y="236"/>
                  </a:lnTo>
                  <a:lnTo>
                    <a:pt x="78" y="236"/>
                  </a:lnTo>
                  <a:lnTo>
                    <a:pt x="78" y="238"/>
                  </a:lnTo>
                  <a:lnTo>
                    <a:pt x="78" y="238"/>
                  </a:lnTo>
                  <a:lnTo>
                    <a:pt x="78" y="241"/>
                  </a:lnTo>
                  <a:lnTo>
                    <a:pt x="78" y="241"/>
                  </a:lnTo>
                  <a:lnTo>
                    <a:pt x="78" y="243"/>
                  </a:lnTo>
                  <a:lnTo>
                    <a:pt x="78" y="243"/>
                  </a:lnTo>
                  <a:lnTo>
                    <a:pt x="78" y="245"/>
                  </a:lnTo>
                  <a:lnTo>
                    <a:pt x="78" y="245"/>
                  </a:lnTo>
                  <a:lnTo>
                    <a:pt x="78" y="247"/>
                  </a:lnTo>
                  <a:lnTo>
                    <a:pt x="78" y="247"/>
                  </a:lnTo>
                  <a:lnTo>
                    <a:pt x="78" y="249"/>
                  </a:lnTo>
                  <a:lnTo>
                    <a:pt x="78" y="249"/>
                  </a:lnTo>
                  <a:lnTo>
                    <a:pt x="76" y="251"/>
                  </a:lnTo>
                  <a:lnTo>
                    <a:pt x="76" y="251"/>
                  </a:lnTo>
                  <a:lnTo>
                    <a:pt x="76" y="251"/>
                  </a:lnTo>
                  <a:lnTo>
                    <a:pt x="76" y="251"/>
                  </a:lnTo>
                  <a:lnTo>
                    <a:pt x="76" y="253"/>
                  </a:lnTo>
                  <a:lnTo>
                    <a:pt x="76" y="253"/>
                  </a:lnTo>
                  <a:lnTo>
                    <a:pt x="76" y="253"/>
                  </a:lnTo>
                  <a:lnTo>
                    <a:pt x="76" y="253"/>
                  </a:lnTo>
                  <a:lnTo>
                    <a:pt x="73" y="255"/>
                  </a:lnTo>
                  <a:lnTo>
                    <a:pt x="73" y="255"/>
                  </a:lnTo>
                  <a:lnTo>
                    <a:pt x="73" y="255"/>
                  </a:lnTo>
                  <a:lnTo>
                    <a:pt x="73" y="255"/>
                  </a:lnTo>
                  <a:lnTo>
                    <a:pt x="73" y="256"/>
                  </a:lnTo>
                  <a:lnTo>
                    <a:pt x="73" y="256"/>
                  </a:lnTo>
                  <a:lnTo>
                    <a:pt x="73" y="256"/>
                  </a:lnTo>
                  <a:lnTo>
                    <a:pt x="73" y="256"/>
                  </a:lnTo>
                  <a:lnTo>
                    <a:pt x="72" y="258"/>
                  </a:lnTo>
                  <a:lnTo>
                    <a:pt x="72" y="258"/>
                  </a:lnTo>
                  <a:lnTo>
                    <a:pt x="72" y="258"/>
                  </a:lnTo>
                  <a:lnTo>
                    <a:pt x="72" y="258"/>
                  </a:lnTo>
                  <a:lnTo>
                    <a:pt x="71" y="260"/>
                  </a:lnTo>
                  <a:lnTo>
                    <a:pt x="71" y="260"/>
                  </a:lnTo>
                  <a:lnTo>
                    <a:pt x="71" y="260"/>
                  </a:lnTo>
                  <a:lnTo>
                    <a:pt x="71" y="260"/>
                  </a:lnTo>
                  <a:lnTo>
                    <a:pt x="70" y="262"/>
                  </a:lnTo>
                  <a:lnTo>
                    <a:pt x="70" y="262"/>
                  </a:lnTo>
                  <a:lnTo>
                    <a:pt x="70" y="262"/>
                  </a:lnTo>
                  <a:lnTo>
                    <a:pt x="70" y="262"/>
                  </a:lnTo>
                  <a:lnTo>
                    <a:pt x="70" y="263"/>
                  </a:lnTo>
                  <a:lnTo>
                    <a:pt x="70" y="263"/>
                  </a:lnTo>
                  <a:lnTo>
                    <a:pt x="70" y="263"/>
                  </a:lnTo>
                  <a:lnTo>
                    <a:pt x="70" y="263"/>
                  </a:lnTo>
                  <a:lnTo>
                    <a:pt x="70" y="265"/>
                  </a:lnTo>
                  <a:lnTo>
                    <a:pt x="70" y="265"/>
                  </a:lnTo>
                  <a:lnTo>
                    <a:pt x="70" y="267"/>
                  </a:lnTo>
                  <a:lnTo>
                    <a:pt x="70" y="267"/>
                  </a:lnTo>
                  <a:lnTo>
                    <a:pt x="70" y="270"/>
                  </a:lnTo>
                  <a:lnTo>
                    <a:pt x="70" y="270"/>
                  </a:lnTo>
                  <a:lnTo>
                    <a:pt x="70" y="271"/>
                  </a:lnTo>
                  <a:lnTo>
                    <a:pt x="71" y="271"/>
                  </a:lnTo>
                  <a:lnTo>
                    <a:pt x="71" y="273"/>
                  </a:lnTo>
                  <a:lnTo>
                    <a:pt x="71" y="273"/>
                  </a:lnTo>
                  <a:lnTo>
                    <a:pt x="71" y="275"/>
                  </a:lnTo>
                  <a:lnTo>
                    <a:pt x="72" y="275"/>
                  </a:lnTo>
                  <a:lnTo>
                    <a:pt x="72" y="277"/>
                  </a:lnTo>
                  <a:lnTo>
                    <a:pt x="72" y="277"/>
                  </a:lnTo>
                  <a:lnTo>
                    <a:pt x="72" y="277"/>
                  </a:lnTo>
                  <a:lnTo>
                    <a:pt x="73" y="277"/>
                  </a:lnTo>
                  <a:lnTo>
                    <a:pt x="73" y="280"/>
                  </a:lnTo>
                  <a:lnTo>
                    <a:pt x="73" y="280"/>
                  </a:lnTo>
                  <a:lnTo>
                    <a:pt x="73" y="280"/>
                  </a:lnTo>
                  <a:lnTo>
                    <a:pt x="73" y="280"/>
                  </a:lnTo>
                  <a:lnTo>
                    <a:pt x="73" y="280"/>
                  </a:lnTo>
                  <a:lnTo>
                    <a:pt x="73" y="280"/>
                  </a:lnTo>
                  <a:lnTo>
                    <a:pt x="73" y="280"/>
                  </a:lnTo>
                  <a:lnTo>
                    <a:pt x="74" y="280"/>
                  </a:lnTo>
                  <a:lnTo>
                    <a:pt x="74" y="280"/>
                  </a:lnTo>
                  <a:lnTo>
                    <a:pt x="74" y="280"/>
                  </a:lnTo>
                  <a:lnTo>
                    <a:pt x="74" y="280"/>
                  </a:lnTo>
                  <a:lnTo>
                    <a:pt x="74" y="280"/>
                  </a:lnTo>
                  <a:lnTo>
                    <a:pt x="74" y="280"/>
                  </a:lnTo>
                  <a:lnTo>
                    <a:pt x="74" y="280"/>
                  </a:lnTo>
                  <a:lnTo>
                    <a:pt x="74" y="280"/>
                  </a:lnTo>
                  <a:lnTo>
                    <a:pt x="76" y="280"/>
                  </a:lnTo>
                  <a:lnTo>
                    <a:pt x="76" y="282"/>
                  </a:lnTo>
                  <a:lnTo>
                    <a:pt x="76" y="282"/>
                  </a:lnTo>
                  <a:lnTo>
                    <a:pt x="76" y="282"/>
                  </a:lnTo>
                  <a:lnTo>
                    <a:pt x="76" y="282"/>
                  </a:lnTo>
                  <a:lnTo>
                    <a:pt x="76" y="282"/>
                  </a:lnTo>
                  <a:lnTo>
                    <a:pt x="76" y="282"/>
                  </a:lnTo>
                  <a:lnTo>
                    <a:pt x="76" y="282"/>
                  </a:lnTo>
                  <a:lnTo>
                    <a:pt x="76" y="282"/>
                  </a:lnTo>
                  <a:lnTo>
                    <a:pt x="76" y="284"/>
                  </a:lnTo>
                  <a:lnTo>
                    <a:pt x="76" y="284"/>
                  </a:lnTo>
                  <a:lnTo>
                    <a:pt x="76" y="284"/>
                  </a:lnTo>
                  <a:lnTo>
                    <a:pt x="76" y="284"/>
                  </a:lnTo>
                  <a:lnTo>
                    <a:pt x="76" y="284"/>
                  </a:lnTo>
                  <a:lnTo>
                    <a:pt x="76" y="284"/>
                  </a:lnTo>
                  <a:lnTo>
                    <a:pt x="76" y="284"/>
                  </a:lnTo>
                  <a:lnTo>
                    <a:pt x="76" y="284"/>
                  </a:lnTo>
                  <a:lnTo>
                    <a:pt x="74" y="284"/>
                  </a:lnTo>
                  <a:lnTo>
                    <a:pt x="74" y="284"/>
                  </a:lnTo>
                  <a:lnTo>
                    <a:pt x="74" y="284"/>
                  </a:lnTo>
                  <a:lnTo>
                    <a:pt x="74" y="284"/>
                  </a:lnTo>
                  <a:lnTo>
                    <a:pt x="74" y="284"/>
                  </a:lnTo>
                  <a:lnTo>
                    <a:pt x="74" y="284"/>
                  </a:lnTo>
                  <a:lnTo>
                    <a:pt x="74" y="284"/>
                  </a:lnTo>
                  <a:lnTo>
                    <a:pt x="74" y="284"/>
                  </a:lnTo>
                  <a:lnTo>
                    <a:pt x="73" y="284"/>
                  </a:lnTo>
                  <a:lnTo>
                    <a:pt x="73" y="284"/>
                  </a:lnTo>
                  <a:lnTo>
                    <a:pt x="73" y="284"/>
                  </a:lnTo>
                  <a:lnTo>
                    <a:pt x="73" y="284"/>
                  </a:lnTo>
                  <a:lnTo>
                    <a:pt x="73" y="284"/>
                  </a:lnTo>
                  <a:lnTo>
                    <a:pt x="73" y="284"/>
                  </a:lnTo>
                  <a:lnTo>
                    <a:pt x="73" y="284"/>
                  </a:lnTo>
                  <a:lnTo>
                    <a:pt x="73" y="283"/>
                  </a:lnTo>
                  <a:lnTo>
                    <a:pt x="72" y="283"/>
                  </a:lnTo>
                  <a:lnTo>
                    <a:pt x="72" y="283"/>
                  </a:lnTo>
                  <a:lnTo>
                    <a:pt x="72" y="283"/>
                  </a:lnTo>
                  <a:lnTo>
                    <a:pt x="72" y="283"/>
                  </a:lnTo>
                  <a:lnTo>
                    <a:pt x="72" y="283"/>
                  </a:lnTo>
                  <a:lnTo>
                    <a:pt x="72" y="283"/>
                  </a:lnTo>
                  <a:lnTo>
                    <a:pt x="72" y="283"/>
                  </a:lnTo>
                  <a:lnTo>
                    <a:pt x="72" y="281"/>
                  </a:lnTo>
                  <a:lnTo>
                    <a:pt x="70" y="281"/>
                  </a:lnTo>
                  <a:lnTo>
                    <a:pt x="70" y="281"/>
                  </a:lnTo>
                  <a:lnTo>
                    <a:pt x="70" y="281"/>
                  </a:lnTo>
                  <a:lnTo>
                    <a:pt x="70" y="281"/>
                  </a:lnTo>
                  <a:lnTo>
                    <a:pt x="70" y="281"/>
                  </a:lnTo>
                  <a:lnTo>
                    <a:pt x="70" y="281"/>
                  </a:lnTo>
                  <a:lnTo>
                    <a:pt x="70" y="281"/>
                  </a:lnTo>
                  <a:lnTo>
                    <a:pt x="70" y="280"/>
                  </a:lnTo>
                  <a:lnTo>
                    <a:pt x="68" y="281"/>
                  </a:lnTo>
                  <a:lnTo>
                    <a:pt x="68" y="281"/>
                  </a:lnTo>
                  <a:lnTo>
                    <a:pt x="68" y="281"/>
                  </a:lnTo>
                  <a:lnTo>
                    <a:pt x="68" y="281"/>
                  </a:lnTo>
                  <a:lnTo>
                    <a:pt x="67" y="281"/>
                  </a:lnTo>
                  <a:lnTo>
                    <a:pt x="67" y="281"/>
                  </a:lnTo>
                  <a:lnTo>
                    <a:pt x="67" y="281"/>
                  </a:lnTo>
                  <a:lnTo>
                    <a:pt x="67" y="281"/>
                  </a:lnTo>
                  <a:lnTo>
                    <a:pt x="65" y="281"/>
                  </a:lnTo>
                  <a:lnTo>
                    <a:pt x="65" y="281"/>
                  </a:lnTo>
                  <a:lnTo>
                    <a:pt x="65" y="281"/>
                  </a:lnTo>
                  <a:lnTo>
                    <a:pt x="65" y="281"/>
                  </a:lnTo>
                  <a:lnTo>
                    <a:pt x="65" y="281"/>
                  </a:lnTo>
                  <a:lnTo>
                    <a:pt x="65" y="281"/>
                  </a:lnTo>
                  <a:lnTo>
                    <a:pt x="65" y="281"/>
                  </a:lnTo>
                  <a:lnTo>
                    <a:pt x="65" y="281"/>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59" y="288"/>
                  </a:lnTo>
                  <a:lnTo>
                    <a:pt x="59" y="288"/>
                  </a:lnTo>
                  <a:lnTo>
                    <a:pt x="59" y="288"/>
                  </a:lnTo>
                  <a:lnTo>
                    <a:pt x="59" y="288"/>
                  </a:lnTo>
                  <a:lnTo>
                    <a:pt x="59" y="288"/>
                  </a:lnTo>
                  <a:lnTo>
                    <a:pt x="59" y="288"/>
                  </a:lnTo>
                  <a:lnTo>
                    <a:pt x="59" y="288"/>
                  </a:lnTo>
                  <a:lnTo>
                    <a:pt x="59" y="288"/>
                  </a:lnTo>
                  <a:lnTo>
                    <a:pt x="58" y="288"/>
                  </a:lnTo>
                  <a:lnTo>
                    <a:pt x="58" y="288"/>
                  </a:lnTo>
                  <a:lnTo>
                    <a:pt x="58" y="288"/>
                  </a:lnTo>
                  <a:lnTo>
                    <a:pt x="58" y="288"/>
                  </a:lnTo>
                  <a:lnTo>
                    <a:pt x="58" y="288"/>
                  </a:lnTo>
                  <a:lnTo>
                    <a:pt x="58" y="288"/>
                  </a:lnTo>
                  <a:lnTo>
                    <a:pt x="58" y="288"/>
                  </a:lnTo>
                  <a:lnTo>
                    <a:pt x="58"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6"/>
                  </a:lnTo>
                  <a:lnTo>
                    <a:pt x="57" y="286"/>
                  </a:lnTo>
                  <a:lnTo>
                    <a:pt x="57" y="286"/>
                  </a:lnTo>
                  <a:lnTo>
                    <a:pt x="57" y="286"/>
                  </a:lnTo>
                  <a:lnTo>
                    <a:pt x="57" y="285"/>
                  </a:lnTo>
                  <a:lnTo>
                    <a:pt x="57" y="285"/>
                  </a:lnTo>
                  <a:lnTo>
                    <a:pt x="57" y="285"/>
                  </a:lnTo>
                  <a:lnTo>
                    <a:pt x="57" y="285"/>
                  </a:lnTo>
                  <a:lnTo>
                    <a:pt x="57" y="282"/>
                  </a:lnTo>
                  <a:lnTo>
                    <a:pt x="57" y="282"/>
                  </a:lnTo>
                  <a:lnTo>
                    <a:pt x="57" y="282"/>
                  </a:lnTo>
                  <a:lnTo>
                    <a:pt x="57" y="282"/>
                  </a:lnTo>
                  <a:lnTo>
                    <a:pt x="57" y="281"/>
                  </a:lnTo>
                  <a:lnTo>
                    <a:pt x="57" y="281"/>
                  </a:lnTo>
                  <a:lnTo>
                    <a:pt x="57" y="281"/>
                  </a:lnTo>
                  <a:lnTo>
                    <a:pt x="57" y="281"/>
                  </a:lnTo>
                  <a:lnTo>
                    <a:pt x="57" y="279"/>
                  </a:lnTo>
                  <a:lnTo>
                    <a:pt x="55" y="279"/>
                  </a:lnTo>
                  <a:lnTo>
                    <a:pt x="55" y="279"/>
                  </a:lnTo>
                  <a:lnTo>
                    <a:pt x="55" y="279"/>
                  </a:lnTo>
                  <a:lnTo>
                    <a:pt x="55" y="279"/>
                  </a:lnTo>
                  <a:lnTo>
                    <a:pt x="54" y="279"/>
                  </a:lnTo>
                  <a:lnTo>
                    <a:pt x="54" y="279"/>
                  </a:lnTo>
                  <a:lnTo>
                    <a:pt x="54" y="279"/>
                  </a:lnTo>
                  <a:lnTo>
                    <a:pt x="54" y="278"/>
                  </a:lnTo>
                  <a:lnTo>
                    <a:pt x="54" y="278"/>
                  </a:lnTo>
                  <a:lnTo>
                    <a:pt x="54" y="278"/>
                  </a:lnTo>
                  <a:lnTo>
                    <a:pt x="54" y="278"/>
                  </a:lnTo>
                  <a:lnTo>
                    <a:pt x="54" y="278"/>
                  </a:lnTo>
                  <a:lnTo>
                    <a:pt x="54" y="278"/>
                  </a:lnTo>
                  <a:lnTo>
                    <a:pt x="54" y="278"/>
                  </a:lnTo>
                  <a:lnTo>
                    <a:pt x="54" y="278"/>
                  </a:lnTo>
                  <a:lnTo>
                    <a:pt x="54" y="276"/>
                  </a:lnTo>
                  <a:lnTo>
                    <a:pt x="52" y="276"/>
                  </a:lnTo>
                  <a:lnTo>
                    <a:pt x="52" y="276"/>
                  </a:lnTo>
                  <a:lnTo>
                    <a:pt x="52" y="276"/>
                  </a:lnTo>
                  <a:lnTo>
                    <a:pt x="52" y="274"/>
                  </a:lnTo>
                  <a:lnTo>
                    <a:pt x="52" y="274"/>
                  </a:lnTo>
                  <a:lnTo>
                    <a:pt x="52" y="274"/>
                  </a:lnTo>
                  <a:lnTo>
                    <a:pt x="52" y="274"/>
                  </a:lnTo>
                  <a:lnTo>
                    <a:pt x="52" y="272"/>
                  </a:lnTo>
                  <a:lnTo>
                    <a:pt x="52" y="272"/>
                  </a:lnTo>
                  <a:lnTo>
                    <a:pt x="52" y="272"/>
                  </a:lnTo>
                  <a:lnTo>
                    <a:pt x="52" y="272"/>
                  </a:lnTo>
                  <a:lnTo>
                    <a:pt x="52" y="270"/>
                  </a:lnTo>
                  <a:lnTo>
                    <a:pt x="52" y="270"/>
                  </a:lnTo>
                  <a:lnTo>
                    <a:pt x="52" y="268"/>
                  </a:lnTo>
                  <a:lnTo>
                    <a:pt x="52" y="268"/>
                  </a:lnTo>
                  <a:lnTo>
                    <a:pt x="52" y="266"/>
                  </a:lnTo>
                  <a:lnTo>
                    <a:pt x="52" y="266"/>
                  </a:lnTo>
                  <a:lnTo>
                    <a:pt x="52" y="266"/>
                  </a:lnTo>
                  <a:lnTo>
                    <a:pt x="52" y="266"/>
                  </a:lnTo>
                  <a:lnTo>
                    <a:pt x="52" y="266"/>
                  </a:lnTo>
                  <a:lnTo>
                    <a:pt x="52" y="266"/>
                  </a:lnTo>
                  <a:lnTo>
                    <a:pt x="52" y="266"/>
                  </a:lnTo>
                  <a:lnTo>
                    <a:pt x="52" y="266"/>
                  </a:lnTo>
                  <a:lnTo>
                    <a:pt x="52" y="264"/>
                  </a:lnTo>
                  <a:lnTo>
                    <a:pt x="51" y="264"/>
                  </a:lnTo>
                  <a:lnTo>
                    <a:pt x="51" y="264"/>
                  </a:lnTo>
                  <a:lnTo>
                    <a:pt x="51" y="264"/>
                  </a:lnTo>
                  <a:lnTo>
                    <a:pt x="51" y="262"/>
                  </a:lnTo>
                  <a:lnTo>
                    <a:pt x="51" y="262"/>
                  </a:lnTo>
                  <a:lnTo>
                    <a:pt x="51" y="262"/>
                  </a:lnTo>
                  <a:lnTo>
                    <a:pt x="51" y="262"/>
                  </a:lnTo>
                  <a:lnTo>
                    <a:pt x="51" y="260"/>
                  </a:lnTo>
                  <a:lnTo>
                    <a:pt x="49" y="260"/>
                  </a:lnTo>
                  <a:lnTo>
                    <a:pt x="49" y="260"/>
                  </a:lnTo>
                  <a:lnTo>
                    <a:pt x="49" y="260"/>
                  </a:lnTo>
                  <a:lnTo>
                    <a:pt x="49" y="260"/>
                  </a:lnTo>
                  <a:lnTo>
                    <a:pt x="48" y="260"/>
                  </a:lnTo>
                  <a:lnTo>
                    <a:pt x="48" y="260"/>
                  </a:lnTo>
                  <a:lnTo>
                    <a:pt x="48" y="260"/>
                  </a:lnTo>
                  <a:lnTo>
                    <a:pt x="48" y="258"/>
                  </a:lnTo>
                  <a:lnTo>
                    <a:pt x="46" y="258"/>
                  </a:lnTo>
                  <a:lnTo>
                    <a:pt x="46" y="258"/>
                  </a:lnTo>
                  <a:lnTo>
                    <a:pt x="46" y="258"/>
                  </a:lnTo>
                  <a:lnTo>
                    <a:pt x="46" y="258"/>
                  </a:lnTo>
                  <a:lnTo>
                    <a:pt x="46" y="258"/>
                  </a:lnTo>
                  <a:lnTo>
                    <a:pt x="46" y="258"/>
                  </a:lnTo>
                  <a:lnTo>
                    <a:pt x="46" y="258"/>
                  </a:lnTo>
                  <a:lnTo>
                    <a:pt x="46" y="256"/>
                  </a:lnTo>
                  <a:lnTo>
                    <a:pt x="44" y="256"/>
                  </a:lnTo>
                  <a:lnTo>
                    <a:pt x="44" y="256"/>
                  </a:lnTo>
                  <a:lnTo>
                    <a:pt x="43" y="256"/>
                  </a:lnTo>
                  <a:lnTo>
                    <a:pt x="43" y="256"/>
                  </a:lnTo>
                  <a:lnTo>
                    <a:pt x="40" y="256"/>
                  </a:lnTo>
                  <a:lnTo>
                    <a:pt x="40" y="256"/>
                  </a:lnTo>
                  <a:lnTo>
                    <a:pt x="40" y="256"/>
                  </a:lnTo>
                  <a:lnTo>
                    <a:pt x="40" y="254"/>
                  </a:lnTo>
                  <a:lnTo>
                    <a:pt x="38" y="254"/>
                  </a:lnTo>
                  <a:lnTo>
                    <a:pt x="38" y="254"/>
                  </a:lnTo>
                  <a:lnTo>
                    <a:pt x="38" y="254"/>
                  </a:lnTo>
                  <a:lnTo>
                    <a:pt x="38" y="254"/>
                  </a:lnTo>
                  <a:lnTo>
                    <a:pt x="36" y="254"/>
                  </a:lnTo>
                  <a:lnTo>
                    <a:pt x="36" y="254"/>
                  </a:lnTo>
                  <a:lnTo>
                    <a:pt x="36" y="254"/>
                  </a:lnTo>
                  <a:lnTo>
                    <a:pt x="36" y="252"/>
                  </a:lnTo>
                  <a:lnTo>
                    <a:pt x="34" y="252"/>
                  </a:lnTo>
                  <a:lnTo>
                    <a:pt x="34" y="252"/>
                  </a:lnTo>
                  <a:lnTo>
                    <a:pt x="34" y="252"/>
                  </a:lnTo>
                  <a:lnTo>
                    <a:pt x="34" y="252"/>
                  </a:lnTo>
                  <a:lnTo>
                    <a:pt x="34" y="252"/>
                  </a:lnTo>
                  <a:lnTo>
                    <a:pt x="34" y="252"/>
                  </a:lnTo>
                  <a:lnTo>
                    <a:pt x="34" y="252"/>
                  </a:lnTo>
                  <a:lnTo>
                    <a:pt x="34" y="251"/>
                  </a:lnTo>
                  <a:lnTo>
                    <a:pt x="33" y="251"/>
                  </a:lnTo>
                  <a:lnTo>
                    <a:pt x="33" y="251"/>
                  </a:lnTo>
                  <a:lnTo>
                    <a:pt x="33" y="251"/>
                  </a:lnTo>
                  <a:lnTo>
                    <a:pt x="33" y="251"/>
                  </a:lnTo>
                  <a:lnTo>
                    <a:pt x="33" y="251"/>
                  </a:lnTo>
                  <a:lnTo>
                    <a:pt x="33" y="251"/>
                  </a:lnTo>
                  <a:lnTo>
                    <a:pt x="33" y="251"/>
                  </a:lnTo>
                  <a:lnTo>
                    <a:pt x="33" y="250"/>
                  </a:lnTo>
                  <a:lnTo>
                    <a:pt x="31" y="250"/>
                  </a:lnTo>
                  <a:lnTo>
                    <a:pt x="31" y="250"/>
                  </a:lnTo>
                  <a:lnTo>
                    <a:pt x="31" y="250"/>
                  </a:lnTo>
                  <a:lnTo>
                    <a:pt x="31" y="248"/>
                  </a:lnTo>
                  <a:lnTo>
                    <a:pt x="29" y="248"/>
                  </a:lnTo>
                  <a:lnTo>
                    <a:pt x="29" y="248"/>
                  </a:lnTo>
                  <a:lnTo>
                    <a:pt x="29" y="248"/>
                  </a:lnTo>
                  <a:lnTo>
                    <a:pt x="29" y="246"/>
                  </a:lnTo>
                  <a:lnTo>
                    <a:pt x="28" y="246"/>
                  </a:lnTo>
                  <a:lnTo>
                    <a:pt x="28" y="246"/>
                  </a:lnTo>
                  <a:lnTo>
                    <a:pt x="28" y="246"/>
                  </a:lnTo>
                  <a:lnTo>
                    <a:pt x="28" y="243"/>
                  </a:lnTo>
                  <a:lnTo>
                    <a:pt x="28" y="243"/>
                  </a:lnTo>
                  <a:lnTo>
                    <a:pt x="28" y="242"/>
                  </a:lnTo>
                  <a:lnTo>
                    <a:pt x="28" y="242"/>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30" y="238"/>
                  </a:lnTo>
                  <a:lnTo>
                    <a:pt x="28" y="238"/>
                  </a:lnTo>
                  <a:lnTo>
                    <a:pt x="28" y="238"/>
                  </a:lnTo>
                  <a:lnTo>
                    <a:pt x="28" y="238"/>
                  </a:lnTo>
                  <a:lnTo>
                    <a:pt x="28" y="238"/>
                  </a:lnTo>
                  <a:lnTo>
                    <a:pt x="27" y="238"/>
                  </a:lnTo>
                  <a:lnTo>
                    <a:pt x="27" y="238"/>
                  </a:lnTo>
                  <a:lnTo>
                    <a:pt x="27" y="238"/>
                  </a:lnTo>
                  <a:lnTo>
                    <a:pt x="27" y="236"/>
                  </a:lnTo>
                  <a:lnTo>
                    <a:pt x="25" y="236"/>
                  </a:lnTo>
                  <a:lnTo>
                    <a:pt x="25" y="236"/>
                  </a:lnTo>
                  <a:lnTo>
                    <a:pt x="25" y="236"/>
                  </a:lnTo>
                  <a:lnTo>
                    <a:pt x="25" y="234"/>
                  </a:lnTo>
                  <a:lnTo>
                    <a:pt x="25" y="234"/>
                  </a:lnTo>
                  <a:lnTo>
                    <a:pt x="25" y="234"/>
                  </a:lnTo>
                  <a:lnTo>
                    <a:pt x="25" y="234"/>
                  </a:lnTo>
                  <a:lnTo>
                    <a:pt x="25" y="232"/>
                  </a:lnTo>
                  <a:lnTo>
                    <a:pt x="23" y="232"/>
                  </a:lnTo>
                  <a:lnTo>
                    <a:pt x="23" y="232"/>
                  </a:lnTo>
                  <a:lnTo>
                    <a:pt x="23" y="232"/>
                  </a:lnTo>
                  <a:lnTo>
                    <a:pt x="23" y="232"/>
                  </a:lnTo>
                  <a:lnTo>
                    <a:pt x="23" y="232"/>
                  </a:lnTo>
                  <a:lnTo>
                    <a:pt x="23" y="232"/>
                  </a:lnTo>
                  <a:lnTo>
                    <a:pt x="23" y="232"/>
                  </a:lnTo>
                  <a:lnTo>
                    <a:pt x="23" y="232"/>
                  </a:lnTo>
                  <a:lnTo>
                    <a:pt x="21" y="232"/>
                  </a:lnTo>
                  <a:lnTo>
                    <a:pt x="21" y="232"/>
                  </a:lnTo>
                  <a:lnTo>
                    <a:pt x="21" y="232"/>
                  </a:lnTo>
                  <a:lnTo>
                    <a:pt x="21" y="232"/>
                  </a:lnTo>
                  <a:lnTo>
                    <a:pt x="21" y="232"/>
                  </a:lnTo>
                  <a:lnTo>
                    <a:pt x="21" y="232"/>
                  </a:lnTo>
                  <a:lnTo>
                    <a:pt x="21" y="232"/>
                  </a:lnTo>
                  <a:lnTo>
                    <a:pt x="21" y="230"/>
                  </a:lnTo>
                  <a:lnTo>
                    <a:pt x="19" y="230"/>
                  </a:lnTo>
                  <a:lnTo>
                    <a:pt x="19" y="230"/>
                  </a:lnTo>
                  <a:lnTo>
                    <a:pt x="19" y="230"/>
                  </a:lnTo>
                  <a:lnTo>
                    <a:pt x="19" y="229"/>
                  </a:lnTo>
                  <a:lnTo>
                    <a:pt x="19" y="229"/>
                  </a:lnTo>
                  <a:lnTo>
                    <a:pt x="19" y="229"/>
                  </a:lnTo>
                  <a:lnTo>
                    <a:pt x="19" y="229"/>
                  </a:lnTo>
                  <a:lnTo>
                    <a:pt x="19" y="227"/>
                  </a:lnTo>
                  <a:lnTo>
                    <a:pt x="19" y="227"/>
                  </a:lnTo>
                  <a:lnTo>
                    <a:pt x="19" y="227"/>
                  </a:lnTo>
                  <a:lnTo>
                    <a:pt x="19" y="227"/>
                  </a:lnTo>
                  <a:lnTo>
                    <a:pt x="19" y="225"/>
                  </a:lnTo>
                  <a:lnTo>
                    <a:pt x="19" y="225"/>
                  </a:lnTo>
                  <a:lnTo>
                    <a:pt x="19" y="225"/>
                  </a:lnTo>
                  <a:lnTo>
                    <a:pt x="19" y="225"/>
                  </a:lnTo>
                  <a:lnTo>
                    <a:pt x="19" y="223"/>
                  </a:lnTo>
                  <a:lnTo>
                    <a:pt x="17" y="223"/>
                  </a:lnTo>
                  <a:lnTo>
                    <a:pt x="17" y="223"/>
                  </a:lnTo>
                  <a:lnTo>
                    <a:pt x="17" y="223"/>
                  </a:lnTo>
                  <a:lnTo>
                    <a:pt x="17" y="221"/>
                  </a:lnTo>
                  <a:lnTo>
                    <a:pt x="15" y="221"/>
                  </a:lnTo>
                  <a:lnTo>
                    <a:pt x="15" y="219"/>
                  </a:lnTo>
                  <a:lnTo>
                    <a:pt x="15" y="219"/>
                  </a:lnTo>
                  <a:lnTo>
                    <a:pt x="15" y="217"/>
                  </a:lnTo>
                  <a:lnTo>
                    <a:pt x="13" y="217"/>
                  </a:lnTo>
                  <a:lnTo>
                    <a:pt x="13" y="217"/>
                  </a:lnTo>
                  <a:lnTo>
                    <a:pt x="13" y="217"/>
                  </a:lnTo>
                  <a:lnTo>
                    <a:pt x="13" y="215"/>
                  </a:lnTo>
                  <a:lnTo>
                    <a:pt x="13" y="215"/>
                  </a:lnTo>
                  <a:lnTo>
                    <a:pt x="13" y="213"/>
                  </a:lnTo>
                  <a:lnTo>
                    <a:pt x="13" y="213"/>
                  </a:lnTo>
                  <a:lnTo>
                    <a:pt x="13" y="211"/>
                  </a:lnTo>
                  <a:lnTo>
                    <a:pt x="11" y="211"/>
                  </a:lnTo>
                  <a:lnTo>
                    <a:pt x="11" y="211"/>
                  </a:lnTo>
                  <a:lnTo>
                    <a:pt x="11" y="211"/>
                  </a:lnTo>
                  <a:lnTo>
                    <a:pt x="11" y="211"/>
                  </a:lnTo>
                  <a:lnTo>
                    <a:pt x="11" y="211"/>
                  </a:lnTo>
                  <a:lnTo>
                    <a:pt x="11" y="211"/>
                  </a:lnTo>
                  <a:lnTo>
                    <a:pt x="11" y="211"/>
                  </a:lnTo>
                  <a:lnTo>
                    <a:pt x="11" y="211"/>
                  </a:lnTo>
                  <a:lnTo>
                    <a:pt x="10" y="211"/>
                  </a:lnTo>
                  <a:lnTo>
                    <a:pt x="10" y="211"/>
                  </a:lnTo>
                  <a:lnTo>
                    <a:pt x="10" y="211"/>
                  </a:lnTo>
                  <a:lnTo>
                    <a:pt x="10" y="211"/>
                  </a:lnTo>
                  <a:lnTo>
                    <a:pt x="10" y="211"/>
                  </a:lnTo>
                  <a:lnTo>
                    <a:pt x="10" y="211"/>
                  </a:lnTo>
                  <a:lnTo>
                    <a:pt x="10" y="211"/>
                  </a:lnTo>
                  <a:lnTo>
                    <a:pt x="10" y="209"/>
                  </a:lnTo>
                  <a:lnTo>
                    <a:pt x="8" y="209"/>
                  </a:lnTo>
                  <a:lnTo>
                    <a:pt x="8" y="207"/>
                  </a:lnTo>
                  <a:lnTo>
                    <a:pt x="8" y="207"/>
                  </a:lnTo>
                  <a:lnTo>
                    <a:pt x="8" y="205"/>
                  </a:lnTo>
                  <a:lnTo>
                    <a:pt x="6" y="205"/>
                  </a:lnTo>
                  <a:lnTo>
                    <a:pt x="6" y="203"/>
                  </a:lnTo>
                  <a:lnTo>
                    <a:pt x="6" y="203"/>
                  </a:lnTo>
                  <a:lnTo>
                    <a:pt x="6" y="201"/>
                  </a:lnTo>
                  <a:lnTo>
                    <a:pt x="5" y="201"/>
                  </a:lnTo>
                  <a:lnTo>
                    <a:pt x="5" y="199"/>
                  </a:lnTo>
                  <a:lnTo>
                    <a:pt x="5" y="199"/>
                  </a:lnTo>
                  <a:lnTo>
                    <a:pt x="5" y="197"/>
                  </a:lnTo>
                  <a:lnTo>
                    <a:pt x="5" y="197"/>
                  </a:lnTo>
                  <a:lnTo>
                    <a:pt x="5" y="195"/>
                  </a:lnTo>
                  <a:lnTo>
                    <a:pt x="5" y="193"/>
                  </a:lnTo>
                  <a:lnTo>
                    <a:pt x="8" y="191"/>
                  </a:lnTo>
                  <a:lnTo>
                    <a:pt x="7" y="191"/>
                  </a:lnTo>
                  <a:lnTo>
                    <a:pt x="7" y="191"/>
                  </a:lnTo>
                  <a:lnTo>
                    <a:pt x="7" y="191"/>
                  </a:lnTo>
                  <a:lnTo>
                    <a:pt x="7" y="190"/>
                  </a:lnTo>
                  <a:lnTo>
                    <a:pt x="7" y="190"/>
                  </a:lnTo>
                  <a:lnTo>
                    <a:pt x="7" y="190"/>
                  </a:lnTo>
                  <a:lnTo>
                    <a:pt x="7" y="190"/>
                  </a:lnTo>
                  <a:lnTo>
                    <a:pt x="7" y="188"/>
                  </a:lnTo>
                  <a:lnTo>
                    <a:pt x="7" y="188"/>
                  </a:lnTo>
                  <a:lnTo>
                    <a:pt x="7" y="188"/>
                  </a:lnTo>
                  <a:lnTo>
                    <a:pt x="7" y="188"/>
                  </a:lnTo>
                  <a:lnTo>
                    <a:pt x="7" y="185"/>
                  </a:lnTo>
                  <a:lnTo>
                    <a:pt x="7" y="185"/>
                  </a:lnTo>
                  <a:lnTo>
                    <a:pt x="7" y="185"/>
                  </a:lnTo>
                  <a:lnTo>
                    <a:pt x="7" y="185"/>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2"/>
                  </a:lnTo>
                  <a:lnTo>
                    <a:pt x="9" y="182"/>
                  </a:lnTo>
                  <a:lnTo>
                    <a:pt x="9" y="182"/>
                  </a:lnTo>
                  <a:lnTo>
                    <a:pt x="9" y="182"/>
                  </a:lnTo>
                  <a:lnTo>
                    <a:pt x="9" y="182"/>
                  </a:lnTo>
                  <a:lnTo>
                    <a:pt x="9" y="182"/>
                  </a:lnTo>
                  <a:lnTo>
                    <a:pt x="9" y="182"/>
                  </a:lnTo>
                  <a:lnTo>
                    <a:pt x="9" y="182"/>
                  </a:lnTo>
                  <a:lnTo>
                    <a:pt x="9" y="180"/>
                  </a:lnTo>
                  <a:lnTo>
                    <a:pt x="9" y="180"/>
                  </a:lnTo>
                  <a:lnTo>
                    <a:pt x="9" y="180"/>
                  </a:lnTo>
                  <a:lnTo>
                    <a:pt x="9" y="180"/>
                  </a:lnTo>
                  <a:lnTo>
                    <a:pt x="9" y="178"/>
                  </a:lnTo>
                  <a:lnTo>
                    <a:pt x="9" y="178"/>
                  </a:lnTo>
                  <a:lnTo>
                    <a:pt x="9" y="178"/>
                  </a:lnTo>
                  <a:lnTo>
                    <a:pt x="9" y="178"/>
                  </a:lnTo>
                  <a:lnTo>
                    <a:pt x="9" y="176"/>
                  </a:lnTo>
                  <a:lnTo>
                    <a:pt x="7" y="176"/>
                  </a:lnTo>
                  <a:lnTo>
                    <a:pt x="7" y="176"/>
                  </a:lnTo>
                  <a:lnTo>
                    <a:pt x="7" y="176"/>
                  </a:lnTo>
                  <a:lnTo>
                    <a:pt x="7" y="176"/>
                  </a:lnTo>
                  <a:lnTo>
                    <a:pt x="6" y="176"/>
                  </a:lnTo>
                  <a:lnTo>
                    <a:pt x="6" y="176"/>
                  </a:lnTo>
                  <a:lnTo>
                    <a:pt x="6" y="176"/>
                  </a:lnTo>
                  <a:lnTo>
                    <a:pt x="6" y="174"/>
                  </a:lnTo>
                  <a:lnTo>
                    <a:pt x="5" y="174"/>
                  </a:lnTo>
                  <a:lnTo>
                    <a:pt x="5" y="174"/>
                  </a:lnTo>
                  <a:lnTo>
                    <a:pt x="5" y="174"/>
                  </a:lnTo>
                  <a:lnTo>
                    <a:pt x="5" y="173"/>
                  </a:lnTo>
                  <a:lnTo>
                    <a:pt x="5" y="173"/>
                  </a:lnTo>
                  <a:lnTo>
                    <a:pt x="5" y="173"/>
                  </a:lnTo>
                  <a:lnTo>
                    <a:pt x="5" y="173"/>
                  </a:lnTo>
                  <a:lnTo>
                    <a:pt x="5"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2" y="171"/>
                  </a:lnTo>
                  <a:lnTo>
                    <a:pt x="2" y="171"/>
                  </a:lnTo>
                  <a:lnTo>
                    <a:pt x="2" y="171"/>
                  </a:lnTo>
                  <a:lnTo>
                    <a:pt x="2" y="169"/>
                  </a:lnTo>
                  <a:lnTo>
                    <a:pt x="1" y="169"/>
                  </a:lnTo>
                  <a:lnTo>
                    <a:pt x="1" y="166"/>
                  </a:lnTo>
                  <a:lnTo>
                    <a:pt x="1" y="166"/>
                  </a:lnTo>
                  <a:lnTo>
                    <a:pt x="1" y="164"/>
                  </a:lnTo>
                  <a:lnTo>
                    <a:pt x="0" y="164"/>
                  </a:lnTo>
                  <a:lnTo>
                    <a:pt x="0" y="164"/>
                  </a:lnTo>
                  <a:lnTo>
                    <a:pt x="0" y="164"/>
                  </a:lnTo>
                  <a:lnTo>
                    <a:pt x="0" y="162"/>
                  </a:lnTo>
                  <a:lnTo>
                    <a:pt x="0" y="162"/>
                  </a:lnTo>
                  <a:lnTo>
                    <a:pt x="0" y="160"/>
                  </a:lnTo>
                  <a:lnTo>
                    <a:pt x="0" y="160"/>
                  </a:lnTo>
                  <a:lnTo>
                    <a:pt x="0" y="158"/>
                  </a:lnTo>
                  <a:lnTo>
                    <a:pt x="0" y="158"/>
                  </a:lnTo>
                  <a:lnTo>
                    <a:pt x="0" y="158"/>
                  </a:lnTo>
                  <a:lnTo>
                    <a:pt x="0" y="158"/>
                  </a:lnTo>
                  <a:lnTo>
                    <a:pt x="0" y="158"/>
                  </a:lnTo>
                  <a:lnTo>
                    <a:pt x="0" y="158"/>
                  </a:lnTo>
                  <a:lnTo>
                    <a:pt x="0" y="158"/>
                  </a:lnTo>
                  <a:lnTo>
                    <a:pt x="0" y="158"/>
                  </a:lnTo>
                  <a:lnTo>
                    <a:pt x="0" y="157"/>
                  </a:lnTo>
                  <a:lnTo>
                    <a:pt x="0" y="157"/>
                  </a:lnTo>
                  <a:lnTo>
                    <a:pt x="0" y="157"/>
                  </a:lnTo>
                  <a:lnTo>
                    <a:pt x="0" y="157"/>
                  </a:lnTo>
                  <a:lnTo>
                    <a:pt x="0" y="157"/>
                  </a:lnTo>
                  <a:lnTo>
                    <a:pt x="0" y="157"/>
                  </a:lnTo>
                  <a:lnTo>
                    <a:pt x="0" y="157"/>
                  </a:lnTo>
                  <a:lnTo>
                    <a:pt x="0" y="157"/>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3"/>
                  </a:lnTo>
                  <a:lnTo>
                    <a:pt x="4" y="153"/>
                  </a:lnTo>
                  <a:lnTo>
                    <a:pt x="4" y="153"/>
                  </a:lnTo>
                  <a:lnTo>
                    <a:pt x="4" y="153"/>
                  </a:lnTo>
                  <a:lnTo>
                    <a:pt x="4" y="153"/>
                  </a:lnTo>
                  <a:lnTo>
                    <a:pt x="4" y="153"/>
                  </a:lnTo>
                  <a:lnTo>
                    <a:pt x="4" y="153"/>
                  </a:lnTo>
                  <a:lnTo>
                    <a:pt x="4" y="153"/>
                  </a:lnTo>
                  <a:lnTo>
                    <a:pt x="5" y="151"/>
                  </a:lnTo>
                  <a:lnTo>
                    <a:pt x="5" y="151"/>
                  </a:lnTo>
                  <a:lnTo>
                    <a:pt x="5" y="151"/>
                  </a:lnTo>
                  <a:lnTo>
                    <a:pt x="5" y="151"/>
                  </a:lnTo>
                  <a:lnTo>
                    <a:pt x="5" y="149"/>
                  </a:lnTo>
                  <a:lnTo>
                    <a:pt x="5" y="149"/>
                  </a:lnTo>
                  <a:lnTo>
                    <a:pt x="5" y="149"/>
                  </a:lnTo>
                  <a:lnTo>
                    <a:pt x="5" y="149"/>
                  </a:lnTo>
                  <a:lnTo>
                    <a:pt x="6" y="147"/>
                  </a:lnTo>
                  <a:lnTo>
                    <a:pt x="6" y="147"/>
                  </a:lnTo>
                  <a:lnTo>
                    <a:pt x="6" y="147"/>
                  </a:lnTo>
                  <a:lnTo>
                    <a:pt x="6" y="147"/>
                  </a:lnTo>
                  <a:lnTo>
                    <a:pt x="6" y="145"/>
                  </a:lnTo>
                  <a:lnTo>
                    <a:pt x="6" y="145"/>
                  </a:lnTo>
                  <a:lnTo>
                    <a:pt x="6" y="143"/>
                  </a:lnTo>
                  <a:lnTo>
                    <a:pt x="6" y="143"/>
                  </a:lnTo>
                  <a:lnTo>
                    <a:pt x="6" y="141"/>
                  </a:lnTo>
                  <a:lnTo>
                    <a:pt x="6" y="141"/>
                  </a:lnTo>
                  <a:lnTo>
                    <a:pt x="6" y="141"/>
                  </a:lnTo>
                  <a:lnTo>
                    <a:pt x="6" y="141"/>
                  </a:lnTo>
                  <a:lnTo>
                    <a:pt x="6" y="141"/>
                  </a:lnTo>
                  <a:lnTo>
                    <a:pt x="6" y="141"/>
                  </a:lnTo>
                  <a:lnTo>
                    <a:pt x="6" y="141"/>
                  </a:lnTo>
                  <a:lnTo>
                    <a:pt x="6" y="141"/>
                  </a:lnTo>
                  <a:lnTo>
                    <a:pt x="6" y="140"/>
                  </a:lnTo>
                  <a:lnTo>
                    <a:pt x="6" y="140"/>
                  </a:lnTo>
                  <a:lnTo>
                    <a:pt x="6" y="140"/>
                  </a:lnTo>
                  <a:lnTo>
                    <a:pt x="6" y="140"/>
                  </a:lnTo>
                  <a:lnTo>
                    <a:pt x="6" y="140"/>
                  </a:lnTo>
                  <a:lnTo>
                    <a:pt x="6" y="140"/>
                  </a:lnTo>
                  <a:lnTo>
                    <a:pt x="6" y="140"/>
                  </a:lnTo>
                  <a:lnTo>
                    <a:pt x="6" y="140"/>
                  </a:lnTo>
                  <a:lnTo>
                    <a:pt x="6" y="138"/>
                  </a:lnTo>
                  <a:lnTo>
                    <a:pt x="5" y="138"/>
                  </a:lnTo>
                  <a:lnTo>
                    <a:pt x="5" y="138"/>
                  </a:lnTo>
                  <a:lnTo>
                    <a:pt x="5" y="138"/>
                  </a:lnTo>
                  <a:lnTo>
                    <a:pt x="5" y="138"/>
                  </a:lnTo>
                  <a:lnTo>
                    <a:pt x="5" y="138"/>
                  </a:lnTo>
                  <a:lnTo>
                    <a:pt x="5" y="138"/>
                  </a:lnTo>
                  <a:lnTo>
                    <a:pt x="5" y="138"/>
                  </a:lnTo>
                  <a:lnTo>
                    <a:pt x="5" y="137"/>
                  </a:lnTo>
                  <a:lnTo>
                    <a:pt x="5" y="137"/>
                  </a:lnTo>
                  <a:lnTo>
                    <a:pt x="5" y="137"/>
                  </a:lnTo>
                  <a:lnTo>
                    <a:pt x="5" y="137"/>
                  </a:lnTo>
                  <a:lnTo>
                    <a:pt x="5" y="137"/>
                  </a:lnTo>
                  <a:lnTo>
                    <a:pt x="5" y="137"/>
                  </a:lnTo>
                  <a:lnTo>
                    <a:pt x="5" y="137"/>
                  </a:lnTo>
                  <a:lnTo>
                    <a:pt x="5" y="137"/>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7" y="130"/>
                  </a:lnTo>
                  <a:lnTo>
                    <a:pt x="6" y="130"/>
                  </a:lnTo>
                  <a:lnTo>
                    <a:pt x="6" y="128"/>
                  </a:lnTo>
                  <a:lnTo>
                    <a:pt x="6" y="126"/>
                  </a:lnTo>
                  <a:lnTo>
                    <a:pt x="6" y="123"/>
                  </a:lnTo>
                  <a:lnTo>
                    <a:pt x="6" y="121"/>
                  </a:lnTo>
                  <a:lnTo>
                    <a:pt x="6" y="119"/>
                  </a:lnTo>
                  <a:lnTo>
                    <a:pt x="6" y="117"/>
                  </a:lnTo>
                  <a:lnTo>
                    <a:pt x="7" y="115"/>
                  </a:lnTo>
                  <a:lnTo>
                    <a:pt x="7" y="113"/>
                  </a:lnTo>
                  <a:lnTo>
                    <a:pt x="7" y="111"/>
                  </a:lnTo>
                  <a:lnTo>
                    <a:pt x="7" y="109"/>
                  </a:lnTo>
                  <a:lnTo>
                    <a:pt x="7" y="106"/>
                  </a:lnTo>
                  <a:lnTo>
                    <a:pt x="5" y="104"/>
                  </a:lnTo>
                  <a:lnTo>
                    <a:pt x="5" y="102"/>
                  </a:lnTo>
                  <a:lnTo>
                    <a:pt x="5" y="100"/>
                  </a:lnTo>
                  <a:lnTo>
                    <a:pt x="5" y="98"/>
                  </a:lnTo>
                  <a:lnTo>
                    <a:pt x="5" y="98"/>
                  </a:lnTo>
                  <a:lnTo>
                    <a:pt x="5" y="98"/>
                  </a:lnTo>
                  <a:lnTo>
                    <a:pt x="5" y="98"/>
                  </a:lnTo>
                  <a:lnTo>
                    <a:pt x="5" y="98"/>
                  </a:lnTo>
                  <a:lnTo>
                    <a:pt x="5" y="98"/>
                  </a:lnTo>
                  <a:lnTo>
                    <a:pt x="5" y="98"/>
                  </a:lnTo>
                  <a:lnTo>
                    <a:pt x="5" y="98"/>
                  </a:lnTo>
                  <a:lnTo>
                    <a:pt x="5" y="97"/>
                  </a:lnTo>
                  <a:lnTo>
                    <a:pt x="5" y="97"/>
                  </a:lnTo>
                  <a:lnTo>
                    <a:pt x="5" y="97"/>
                  </a:lnTo>
                  <a:lnTo>
                    <a:pt x="5" y="97"/>
                  </a:lnTo>
                  <a:lnTo>
                    <a:pt x="5" y="97"/>
                  </a:lnTo>
                  <a:lnTo>
                    <a:pt x="5" y="97"/>
                  </a:lnTo>
                  <a:lnTo>
                    <a:pt x="5" y="97"/>
                  </a:lnTo>
                  <a:lnTo>
                    <a:pt x="5" y="97"/>
                  </a:lnTo>
                  <a:lnTo>
                    <a:pt x="6" y="95"/>
                  </a:lnTo>
                  <a:lnTo>
                    <a:pt x="6" y="95"/>
                  </a:lnTo>
                  <a:lnTo>
                    <a:pt x="6" y="95"/>
                  </a:lnTo>
                  <a:lnTo>
                    <a:pt x="6" y="95"/>
                  </a:lnTo>
                  <a:lnTo>
                    <a:pt x="6" y="95"/>
                  </a:lnTo>
                  <a:lnTo>
                    <a:pt x="6" y="95"/>
                  </a:lnTo>
                  <a:lnTo>
                    <a:pt x="6" y="95"/>
                  </a:lnTo>
                  <a:lnTo>
                    <a:pt x="6" y="95"/>
                  </a:lnTo>
                  <a:lnTo>
                    <a:pt x="8" y="95"/>
                  </a:lnTo>
                  <a:lnTo>
                    <a:pt x="8" y="95"/>
                  </a:lnTo>
                  <a:lnTo>
                    <a:pt x="8" y="95"/>
                  </a:lnTo>
                  <a:lnTo>
                    <a:pt x="8" y="95"/>
                  </a:lnTo>
                  <a:lnTo>
                    <a:pt x="8" y="95"/>
                  </a:lnTo>
                  <a:lnTo>
                    <a:pt x="8" y="95"/>
                  </a:lnTo>
                  <a:lnTo>
                    <a:pt x="8" y="95"/>
                  </a:lnTo>
                  <a:lnTo>
                    <a:pt x="8" y="95"/>
                  </a:lnTo>
                  <a:lnTo>
                    <a:pt x="9" y="94"/>
                  </a:lnTo>
                  <a:lnTo>
                    <a:pt x="9" y="94"/>
                  </a:lnTo>
                  <a:lnTo>
                    <a:pt x="9" y="94"/>
                  </a:lnTo>
                  <a:lnTo>
                    <a:pt x="9" y="94"/>
                  </a:lnTo>
                  <a:lnTo>
                    <a:pt x="9" y="94"/>
                  </a:lnTo>
                  <a:lnTo>
                    <a:pt x="9" y="94"/>
                  </a:lnTo>
                  <a:lnTo>
                    <a:pt x="9" y="94"/>
                  </a:lnTo>
                  <a:lnTo>
                    <a:pt x="9" y="94"/>
                  </a:lnTo>
                  <a:lnTo>
                    <a:pt x="9" y="92"/>
                  </a:lnTo>
                  <a:lnTo>
                    <a:pt x="9" y="92"/>
                  </a:lnTo>
                  <a:lnTo>
                    <a:pt x="9" y="92"/>
                  </a:lnTo>
                  <a:lnTo>
                    <a:pt x="9" y="92"/>
                  </a:lnTo>
                  <a:lnTo>
                    <a:pt x="9" y="92"/>
                  </a:lnTo>
                  <a:lnTo>
                    <a:pt x="9" y="92"/>
                  </a:lnTo>
                  <a:lnTo>
                    <a:pt x="9" y="92"/>
                  </a:lnTo>
                  <a:lnTo>
                    <a:pt x="9" y="92"/>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88"/>
                  </a:lnTo>
                  <a:lnTo>
                    <a:pt x="10" y="87"/>
                  </a:lnTo>
                  <a:lnTo>
                    <a:pt x="10" y="85"/>
                  </a:lnTo>
                  <a:lnTo>
                    <a:pt x="10" y="83"/>
                  </a:lnTo>
                  <a:lnTo>
                    <a:pt x="13" y="81"/>
                  </a:lnTo>
                  <a:lnTo>
                    <a:pt x="13" y="79"/>
                  </a:lnTo>
                  <a:lnTo>
                    <a:pt x="14" y="77"/>
                  </a:lnTo>
                  <a:lnTo>
                    <a:pt x="14" y="75"/>
                  </a:lnTo>
                  <a:lnTo>
                    <a:pt x="15" y="73"/>
                  </a:lnTo>
                  <a:lnTo>
                    <a:pt x="15" y="72"/>
                  </a:lnTo>
                  <a:lnTo>
                    <a:pt x="16" y="70"/>
                  </a:lnTo>
                  <a:lnTo>
                    <a:pt x="16" y="68"/>
                  </a:lnTo>
                  <a:lnTo>
                    <a:pt x="19" y="65"/>
                  </a:lnTo>
                  <a:lnTo>
                    <a:pt x="19" y="63"/>
                  </a:lnTo>
                  <a:lnTo>
                    <a:pt x="20" y="61"/>
                  </a:lnTo>
                  <a:lnTo>
                    <a:pt x="20" y="59"/>
                  </a:lnTo>
                  <a:lnTo>
                    <a:pt x="23" y="57"/>
                  </a:lnTo>
                  <a:lnTo>
                    <a:pt x="23" y="57"/>
                  </a:lnTo>
                  <a:lnTo>
                    <a:pt x="23" y="57"/>
                  </a:lnTo>
                  <a:lnTo>
                    <a:pt x="23" y="57"/>
                  </a:lnTo>
                  <a:lnTo>
                    <a:pt x="23" y="55"/>
                  </a:lnTo>
                  <a:lnTo>
                    <a:pt x="23" y="55"/>
                  </a:lnTo>
                  <a:lnTo>
                    <a:pt x="23" y="55"/>
                  </a:lnTo>
                  <a:lnTo>
                    <a:pt x="23" y="55"/>
                  </a:lnTo>
                  <a:lnTo>
                    <a:pt x="24" y="53"/>
                  </a:lnTo>
                  <a:lnTo>
                    <a:pt x="24" y="53"/>
                  </a:lnTo>
                  <a:lnTo>
                    <a:pt x="24" y="53"/>
                  </a:lnTo>
                  <a:lnTo>
                    <a:pt x="24" y="53"/>
                  </a:lnTo>
                  <a:lnTo>
                    <a:pt x="24" y="51"/>
                  </a:lnTo>
                  <a:lnTo>
                    <a:pt x="24" y="51"/>
                  </a:lnTo>
                  <a:lnTo>
                    <a:pt x="24" y="49"/>
                  </a:lnTo>
                  <a:lnTo>
                    <a:pt x="24" y="49"/>
                  </a:lnTo>
                  <a:lnTo>
                    <a:pt x="25" y="47"/>
                  </a:lnTo>
                  <a:lnTo>
                    <a:pt x="24" y="47"/>
                  </a:lnTo>
                  <a:lnTo>
                    <a:pt x="24" y="47"/>
                  </a:lnTo>
                  <a:lnTo>
                    <a:pt x="24" y="47"/>
                  </a:lnTo>
                  <a:lnTo>
                    <a:pt x="24" y="47"/>
                  </a:lnTo>
                  <a:lnTo>
                    <a:pt x="24" y="47"/>
                  </a:lnTo>
                  <a:lnTo>
                    <a:pt x="24" y="47"/>
                  </a:lnTo>
                  <a:lnTo>
                    <a:pt x="24" y="47"/>
                  </a:lnTo>
                  <a:lnTo>
                    <a:pt x="24" y="45"/>
                  </a:lnTo>
                  <a:lnTo>
                    <a:pt x="24" y="45"/>
                  </a:lnTo>
                  <a:lnTo>
                    <a:pt x="24" y="45"/>
                  </a:lnTo>
                  <a:lnTo>
                    <a:pt x="24" y="45"/>
                  </a:lnTo>
                  <a:lnTo>
                    <a:pt x="24" y="43"/>
                  </a:lnTo>
                  <a:lnTo>
                    <a:pt x="24" y="43"/>
                  </a:lnTo>
                  <a:lnTo>
                    <a:pt x="24" y="43"/>
                  </a:lnTo>
                  <a:lnTo>
                    <a:pt x="24" y="43"/>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5"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86" name="广东">
              <a:hlinkClick r:id="" action="ppaction://macro?name=Slide1.广东_click" highlightClick="1"/>
              <a:hlinkHover r:id="" action="ppaction://noaction" highlightClick="1"/>
            </p:cNvPr>
            <p:cNvSpPr>
              <a:spLocks noChangeAspect="1"/>
            </p:cNvSpPr>
            <p:nvPr/>
          </p:nvSpPr>
          <p:spPr bwMode="auto">
            <a:xfrm rot="180000">
              <a:off x="5311550" y="5495077"/>
              <a:ext cx="1162552" cy="1016602"/>
            </a:xfrm>
            <a:custGeom>
              <a:avLst/>
              <a:gdLst>
                <a:gd name="T0" fmla="*/ 161 w 548"/>
                <a:gd name="T1" fmla="*/ 65 h 455"/>
                <a:gd name="T2" fmla="*/ 168 w 548"/>
                <a:gd name="T3" fmla="*/ 36 h 455"/>
                <a:gd name="T4" fmla="*/ 219 w 548"/>
                <a:gd name="T5" fmla="*/ 52 h 455"/>
                <a:gd name="T6" fmla="*/ 216 w 548"/>
                <a:gd name="T7" fmla="*/ 28 h 455"/>
                <a:gd name="T8" fmla="*/ 238 w 548"/>
                <a:gd name="T9" fmla="*/ 2 h 455"/>
                <a:gd name="T10" fmla="*/ 294 w 548"/>
                <a:gd name="T11" fmla="*/ 0 h 455"/>
                <a:gd name="T12" fmla="*/ 344 w 548"/>
                <a:gd name="T13" fmla="*/ 4 h 455"/>
                <a:gd name="T14" fmla="*/ 340 w 548"/>
                <a:gd name="T15" fmla="*/ 32 h 455"/>
                <a:gd name="T16" fmla="*/ 322 w 548"/>
                <a:gd name="T17" fmla="*/ 67 h 455"/>
                <a:gd name="T18" fmla="*/ 406 w 548"/>
                <a:gd name="T19" fmla="*/ 45 h 455"/>
                <a:gd name="T20" fmla="*/ 440 w 548"/>
                <a:gd name="T21" fmla="*/ 52 h 455"/>
                <a:gd name="T22" fmla="*/ 435 w 548"/>
                <a:gd name="T23" fmla="*/ 26 h 455"/>
                <a:gd name="T24" fmla="*/ 492 w 548"/>
                <a:gd name="T25" fmla="*/ 43 h 455"/>
                <a:gd name="T26" fmla="*/ 525 w 548"/>
                <a:gd name="T27" fmla="*/ 67 h 455"/>
                <a:gd name="T28" fmla="*/ 532 w 548"/>
                <a:gd name="T29" fmla="*/ 127 h 455"/>
                <a:gd name="T30" fmla="*/ 507 w 548"/>
                <a:gd name="T31" fmla="*/ 154 h 455"/>
                <a:gd name="T32" fmla="*/ 460 w 548"/>
                <a:gd name="T33" fmla="*/ 195 h 455"/>
                <a:gd name="T34" fmla="*/ 436 w 548"/>
                <a:gd name="T35" fmla="*/ 203 h 455"/>
                <a:gd name="T36" fmla="*/ 426 w 548"/>
                <a:gd name="T37" fmla="*/ 207 h 455"/>
                <a:gd name="T38" fmla="*/ 386 w 548"/>
                <a:gd name="T39" fmla="*/ 221 h 455"/>
                <a:gd name="T40" fmla="*/ 358 w 548"/>
                <a:gd name="T41" fmla="*/ 224 h 455"/>
                <a:gd name="T42" fmla="*/ 283 w 548"/>
                <a:gd name="T43" fmla="*/ 214 h 455"/>
                <a:gd name="T44" fmla="*/ 293 w 548"/>
                <a:gd name="T45" fmla="*/ 267 h 455"/>
                <a:gd name="T46" fmla="*/ 246 w 548"/>
                <a:gd name="T47" fmla="*/ 302 h 455"/>
                <a:gd name="T48" fmla="*/ 198 w 548"/>
                <a:gd name="T49" fmla="*/ 316 h 455"/>
                <a:gd name="T50" fmla="*/ 142 w 548"/>
                <a:gd name="T51" fmla="*/ 338 h 455"/>
                <a:gd name="T52" fmla="*/ 54 w 548"/>
                <a:gd name="T53" fmla="*/ 380 h 455"/>
                <a:gd name="T54" fmla="*/ 67 w 548"/>
                <a:gd name="T55" fmla="*/ 438 h 455"/>
                <a:gd name="T56" fmla="*/ 26 w 548"/>
                <a:gd name="T57" fmla="*/ 453 h 455"/>
                <a:gd name="T58" fmla="*/ 5 w 548"/>
                <a:gd name="T59" fmla="*/ 372 h 455"/>
                <a:gd name="T60" fmla="*/ 24 w 548"/>
                <a:gd name="T61" fmla="*/ 325 h 455"/>
                <a:gd name="T62" fmla="*/ 46 w 548"/>
                <a:gd name="T63" fmla="*/ 303 h 455"/>
                <a:gd name="T64" fmla="*/ 74 w 548"/>
                <a:gd name="T65" fmla="*/ 265 h 455"/>
                <a:gd name="T66" fmla="*/ 115 w 548"/>
                <a:gd name="T67" fmla="*/ 187 h 455"/>
                <a:gd name="T68" fmla="*/ 146 w 548"/>
                <a:gd name="T69" fmla="*/ 128 h 455"/>
                <a:gd name="T70" fmla="*/ 146 w 548"/>
                <a:gd name="T71" fmla="*/ 7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8" h="455">
                  <a:moveTo>
                    <a:pt x="146" y="77"/>
                  </a:moveTo>
                  <a:lnTo>
                    <a:pt x="161" y="65"/>
                  </a:lnTo>
                  <a:lnTo>
                    <a:pt x="161" y="43"/>
                  </a:lnTo>
                  <a:lnTo>
                    <a:pt x="168" y="36"/>
                  </a:lnTo>
                  <a:lnTo>
                    <a:pt x="187" y="38"/>
                  </a:lnTo>
                  <a:lnTo>
                    <a:pt x="219" y="52"/>
                  </a:lnTo>
                  <a:lnTo>
                    <a:pt x="224" y="41"/>
                  </a:lnTo>
                  <a:lnTo>
                    <a:pt x="216" y="28"/>
                  </a:lnTo>
                  <a:lnTo>
                    <a:pt x="219" y="19"/>
                  </a:lnTo>
                  <a:lnTo>
                    <a:pt x="238" y="2"/>
                  </a:lnTo>
                  <a:lnTo>
                    <a:pt x="274" y="12"/>
                  </a:lnTo>
                  <a:lnTo>
                    <a:pt x="294" y="0"/>
                  </a:lnTo>
                  <a:lnTo>
                    <a:pt x="309" y="14"/>
                  </a:lnTo>
                  <a:lnTo>
                    <a:pt x="344" y="4"/>
                  </a:lnTo>
                  <a:lnTo>
                    <a:pt x="350" y="18"/>
                  </a:lnTo>
                  <a:lnTo>
                    <a:pt x="340" y="32"/>
                  </a:lnTo>
                  <a:lnTo>
                    <a:pt x="322" y="60"/>
                  </a:lnTo>
                  <a:lnTo>
                    <a:pt x="322" y="67"/>
                  </a:lnTo>
                  <a:lnTo>
                    <a:pt x="332" y="74"/>
                  </a:lnTo>
                  <a:lnTo>
                    <a:pt x="406" y="45"/>
                  </a:lnTo>
                  <a:lnTo>
                    <a:pt x="433" y="60"/>
                  </a:lnTo>
                  <a:lnTo>
                    <a:pt x="440" y="52"/>
                  </a:lnTo>
                  <a:lnTo>
                    <a:pt x="433" y="36"/>
                  </a:lnTo>
                  <a:lnTo>
                    <a:pt x="435" y="26"/>
                  </a:lnTo>
                  <a:lnTo>
                    <a:pt x="483" y="36"/>
                  </a:lnTo>
                  <a:lnTo>
                    <a:pt x="492" y="43"/>
                  </a:lnTo>
                  <a:lnTo>
                    <a:pt x="506" y="41"/>
                  </a:lnTo>
                  <a:lnTo>
                    <a:pt x="525" y="67"/>
                  </a:lnTo>
                  <a:lnTo>
                    <a:pt x="547" y="115"/>
                  </a:lnTo>
                  <a:lnTo>
                    <a:pt x="532" y="127"/>
                  </a:lnTo>
                  <a:lnTo>
                    <a:pt x="520" y="150"/>
                  </a:lnTo>
                  <a:lnTo>
                    <a:pt x="507" y="154"/>
                  </a:lnTo>
                  <a:lnTo>
                    <a:pt x="497" y="177"/>
                  </a:lnTo>
                  <a:lnTo>
                    <a:pt x="460" y="195"/>
                  </a:lnTo>
                  <a:lnTo>
                    <a:pt x="446" y="187"/>
                  </a:lnTo>
                  <a:lnTo>
                    <a:pt x="436" y="203"/>
                  </a:lnTo>
                  <a:lnTo>
                    <a:pt x="436" y="207"/>
                  </a:lnTo>
                  <a:lnTo>
                    <a:pt x="426" y="207"/>
                  </a:lnTo>
                  <a:lnTo>
                    <a:pt x="405" y="207"/>
                  </a:lnTo>
                  <a:lnTo>
                    <a:pt x="386" y="221"/>
                  </a:lnTo>
                  <a:lnTo>
                    <a:pt x="373" y="213"/>
                  </a:lnTo>
                  <a:lnTo>
                    <a:pt x="358" y="224"/>
                  </a:lnTo>
                  <a:lnTo>
                    <a:pt x="317" y="241"/>
                  </a:lnTo>
                  <a:lnTo>
                    <a:pt x="283" y="214"/>
                  </a:lnTo>
                  <a:lnTo>
                    <a:pt x="280" y="236"/>
                  </a:lnTo>
                  <a:lnTo>
                    <a:pt x="293" y="267"/>
                  </a:lnTo>
                  <a:lnTo>
                    <a:pt x="262" y="279"/>
                  </a:lnTo>
                  <a:lnTo>
                    <a:pt x="246" y="302"/>
                  </a:lnTo>
                  <a:lnTo>
                    <a:pt x="214" y="309"/>
                  </a:lnTo>
                  <a:lnTo>
                    <a:pt x="198" y="316"/>
                  </a:lnTo>
                  <a:lnTo>
                    <a:pt x="165" y="316"/>
                  </a:lnTo>
                  <a:lnTo>
                    <a:pt x="142" y="338"/>
                  </a:lnTo>
                  <a:lnTo>
                    <a:pt x="83" y="359"/>
                  </a:lnTo>
                  <a:lnTo>
                    <a:pt x="54" y="380"/>
                  </a:lnTo>
                  <a:lnTo>
                    <a:pt x="40" y="394"/>
                  </a:lnTo>
                  <a:lnTo>
                    <a:pt x="67" y="438"/>
                  </a:lnTo>
                  <a:lnTo>
                    <a:pt x="48" y="454"/>
                  </a:lnTo>
                  <a:lnTo>
                    <a:pt x="26" y="453"/>
                  </a:lnTo>
                  <a:lnTo>
                    <a:pt x="0" y="406"/>
                  </a:lnTo>
                  <a:lnTo>
                    <a:pt x="5" y="372"/>
                  </a:lnTo>
                  <a:lnTo>
                    <a:pt x="5" y="356"/>
                  </a:lnTo>
                  <a:lnTo>
                    <a:pt x="24" y="325"/>
                  </a:lnTo>
                  <a:lnTo>
                    <a:pt x="48" y="319"/>
                  </a:lnTo>
                  <a:lnTo>
                    <a:pt x="46" y="303"/>
                  </a:lnTo>
                  <a:lnTo>
                    <a:pt x="71" y="293"/>
                  </a:lnTo>
                  <a:lnTo>
                    <a:pt x="74" y="265"/>
                  </a:lnTo>
                  <a:lnTo>
                    <a:pt x="117" y="231"/>
                  </a:lnTo>
                  <a:lnTo>
                    <a:pt x="115" y="187"/>
                  </a:lnTo>
                  <a:lnTo>
                    <a:pt x="147" y="144"/>
                  </a:lnTo>
                  <a:lnTo>
                    <a:pt x="146" y="128"/>
                  </a:lnTo>
                  <a:lnTo>
                    <a:pt x="157" y="112"/>
                  </a:lnTo>
                  <a:lnTo>
                    <a:pt x="146" y="77"/>
                  </a:lnTo>
                  <a:lnTo>
                    <a:pt x="146" y="77"/>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87" name="广西">
              <a:hlinkClick r:id="" action="ppaction://macro?name=Slide1.广西_click" highlightClick="1"/>
              <a:hlinkHover r:id="" action="ppaction://noaction" highlightClick="1"/>
            </p:cNvPr>
            <p:cNvSpPr>
              <a:spLocks noChangeAspect="1"/>
            </p:cNvSpPr>
            <p:nvPr/>
          </p:nvSpPr>
          <p:spPr bwMode="auto">
            <a:xfrm rot="180000">
              <a:off x="4453853" y="5354660"/>
              <a:ext cx="1195393" cy="898306"/>
            </a:xfrm>
            <a:custGeom>
              <a:avLst/>
              <a:gdLst>
                <a:gd name="T0" fmla="*/ 26 w 568"/>
                <a:gd name="T1" fmla="*/ 159 h 410"/>
                <a:gd name="T2" fmla="*/ 63 w 568"/>
                <a:gd name="T3" fmla="*/ 141 h 410"/>
                <a:gd name="T4" fmla="*/ 122 w 568"/>
                <a:gd name="T5" fmla="*/ 157 h 410"/>
                <a:gd name="T6" fmla="*/ 134 w 568"/>
                <a:gd name="T7" fmla="*/ 131 h 410"/>
                <a:gd name="T8" fmla="*/ 216 w 568"/>
                <a:gd name="T9" fmla="*/ 99 h 410"/>
                <a:gd name="T10" fmla="*/ 283 w 568"/>
                <a:gd name="T11" fmla="*/ 81 h 410"/>
                <a:gd name="T12" fmla="*/ 311 w 568"/>
                <a:gd name="T13" fmla="*/ 88 h 410"/>
                <a:gd name="T14" fmla="*/ 334 w 568"/>
                <a:gd name="T15" fmla="*/ 71 h 410"/>
                <a:gd name="T16" fmla="*/ 342 w 568"/>
                <a:gd name="T17" fmla="*/ 55 h 410"/>
                <a:gd name="T18" fmla="*/ 370 w 568"/>
                <a:gd name="T19" fmla="*/ 35 h 410"/>
                <a:gd name="T20" fmla="*/ 407 w 568"/>
                <a:gd name="T21" fmla="*/ 15 h 410"/>
                <a:gd name="T22" fmla="*/ 423 w 568"/>
                <a:gd name="T23" fmla="*/ 33 h 410"/>
                <a:gd name="T24" fmla="*/ 458 w 568"/>
                <a:gd name="T25" fmla="*/ 7 h 410"/>
                <a:gd name="T26" fmla="*/ 495 w 568"/>
                <a:gd name="T27" fmla="*/ 7 h 410"/>
                <a:gd name="T28" fmla="*/ 514 w 568"/>
                <a:gd name="T29" fmla="*/ 37 h 410"/>
                <a:gd name="T30" fmla="*/ 492 w 568"/>
                <a:gd name="T31" fmla="*/ 90 h 410"/>
                <a:gd name="T32" fmla="*/ 492 w 568"/>
                <a:gd name="T33" fmla="*/ 114 h 410"/>
                <a:gd name="T34" fmla="*/ 529 w 568"/>
                <a:gd name="T35" fmla="*/ 133 h 410"/>
                <a:gd name="T36" fmla="*/ 556 w 568"/>
                <a:gd name="T37" fmla="*/ 124 h 410"/>
                <a:gd name="T38" fmla="*/ 556 w 568"/>
                <a:gd name="T39" fmla="*/ 175 h 410"/>
                <a:gd name="T40" fmla="*/ 525 w 568"/>
                <a:gd name="T41" fmla="*/ 234 h 410"/>
                <a:gd name="T42" fmla="*/ 484 w 568"/>
                <a:gd name="T43" fmla="*/ 312 h 410"/>
                <a:gd name="T44" fmla="*/ 456 w 568"/>
                <a:gd name="T45" fmla="*/ 350 h 410"/>
                <a:gd name="T46" fmla="*/ 434 w 568"/>
                <a:gd name="T47" fmla="*/ 372 h 410"/>
                <a:gd name="T48" fmla="*/ 368 w 568"/>
                <a:gd name="T49" fmla="*/ 409 h 410"/>
                <a:gd name="T50" fmla="*/ 317 w 568"/>
                <a:gd name="T51" fmla="*/ 380 h 410"/>
                <a:gd name="T52" fmla="*/ 264 w 568"/>
                <a:gd name="T53" fmla="*/ 408 h 410"/>
                <a:gd name="T54" fmla="*/ 178 w 568"/>
                <a:gd name="T55" fmla="*/ 376 h 410"/>
                <a:gd name="T56" fmla="*/ 182 w 568"/>
                <a:gd name="T57" fmla="*/ 317 h 410"/>
                <a:gd name="T58" fmla="*/ 142 w 568"/>
                <a:gd name="T59" fmla="*/ 304 h 410"/>
                <a:gd name="T60" fmla="*/ 114 w 568"/>
                <a:gd name="T61" fmla="*/ 304 h 410"/>
                <a:gd name="T62" fmla="*/ 98 w 568"/>
                <a:gd name="T63" fmla="*/ 261 h 410"/>
                <a:gd name="T64" fmla="*/ 124 w 568"/>
                <a:gd name="T65" fmla="*/ 254 h 410"/>
                <a:gd name="T66" fmla="*/ 122 w 568"/>
                <a:gd name="T67" fmla="*/ 218 h 410"/>
                <a:gd name="T68" fmla="*/ 48 w 568"/>
                <a:gd name="T69" fmla="*/ 188 h 410"/>
                <a:gd name="T70" fmla="*/ 13 w 568"/>
                <a:gd name="T71" fmla="*/ 188 h 410"/>
                <a:gd name="T72" fmla="*/ 2 w 568"/>
                <a:gd name="T73" fmla="*/ 15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8" h="410">
                  <a:moveTo>
                    <a:pt x="2" y="157"/>
                  </a:moveTo>
                  <a:lnTo>
                    <a:pt x="26" y="159"/>
                  </a:lnTo>
                  <a:lnTo>
                    <a:pt x="52" y="135"/>
                  </a:lnTo>
                  <a:lnTo>
                    <a:pt x="63" y="141"/>
                  </a:lnTo>
                  <a:lnTo>
                    <a:pt x="114" y="162"/>
                  </a:lnTo>
                  <a:lnTo>
                    <a:pt x="122" y="157"/>
                  </a:lnTo>
                  <a:lnTo>
                    <a:pt x="124" y="140"/>
                  </a:lnTo>
                  <a:lnTo>
                    <a:pt x="134" y="131"/>
                  </a:lnTo>
                  <a:lnTo>
                    <a:pt x="204" y="85"/>
                  </a:lnTo>
                  <a:lnTo>
                    <a:pt x="216" y="99"/>
                  </a:lnTo>
                  <a:lnTo>
                    <a:pt x="259" y="112"/>
                  </a:lnTo>
                  <a:lnTo>
                    <a:pt x="283" y="81"/>
                  </a:lnTo>
                  <a:lnTo>
                    <a:pt x="294" y="88"/>
                  </a:lnTo>
                  <a:lnTo>
                    <a:pt x="311" y="88"/>
                  </a:lnTo>
                  <a:lnTo>
                    <a:pt x="311" y="79"/>
                  </a:lnTo>
                  <a:lnTo>
                    <a:pt x="334" y="71"/>
                  </a:lnTo>
                  <a:lnTo>
                    <a:pt x="334" y="65"/>
                  </a:lnTo>
                  <a:lnTo>
                    <a:pt x="342" y="55"/>
                  </a:lnTo>
                  <a:lnTo>
                    <a:pt x="347" y="56"/>
                  </a:lnTo>
                  <a:lnTo>
                    <a:pt x="370" y="35"/>
                  </a:lnTo>
                  <a:lnTo>
                    <a:pt x="389" y="39"/>
                  </a:lnTo>
                  <a:lnTo>
                    <a:pt x="407" y="15"/>
                  </a:lnTo>
                  <a:lnTo>
                    <a:pt x="415" y="35"/>
                  </a:lnTo>
                  <a:lnTo>
                    <a:pt x="423" y="33"/>
                  </a:lnTo>
                  <a:lnTo>
                    <a:pt x="452" y="6"/>
                  </a:lnTo>
                  <a:lnTo>
                    <a:pt x="458" y="7"/>
                  </a:lnTo>
                  <a:lnTo>
                    <a:pt x="472" y="0"/>
                  </a:lnTo>
                  <a:lnTo>
                    <a:pt x="495" y="7"/>
                  </a:lnTo>
                  <a:lnTo>
                    <a:pt x="495" y="33"/>
                  </a:lnTo>
                  <a:lnTo>
                    <a:pt x="514" y="37"/>
                  </a:lnTo>
                  <a:lnTo>
                    <a:pt x="509" y="63"/>
                  </a:lnTo>
                  <a:lnTo>
                    <a:pt x="492" y="90"/>
                  </a:lnTo>
                  <a:lnTo>
                    <a:pt x="484" y="114"/>
                  </a:lnTo>
                  <a:lnTo>
                    <a:pt x="492" y="114"/>
                  </a:lnTo>
                  <a:lnTo>
                    <a:pt x="511" y="95"/>
                  </a:lnTo>
                  <a:lnTo>
                    <a:pt x="529" y="133"/>
                  </a:lnTo>
                  <a:lnTo>
                    <a:pt x="542" y="124"/>
                  </a:lnTo>
                  <a:lnTo>
                    <a:pt x="556" y="124"/>
                  </a:lnTo>
                  <a:lnTo>
                    <a:pt x="567" y="159"/>
                  </a:lnTo>
                  <a:lnTo>
                    <a:pt x="556" y="175"/>
                  </a:lnTo>
                  <a:lnTo>
                    <a:pt x="557" y="191"/>
                  </a:lnTo>
                  <a:lnTo>
                    <a:pt x="525" y="234"/>
                  </a:lnTo>
                  <a:lnTo>
                    <a:pt x="527" y="278"/>
                  </a:lnTo>
                  <a:lnTo>
                    <a:pt x="484" y="312"/>
                  </a:lnTo>
                  <a:lnTo>
                    <a:pt x="481" y="340"/>
                  </a:lnTo>
                  <a:lnTo>
                    <a:pt x="456" y="350"/>
                  </a:lnTo>
                  <a:lnTo>
                    <a:pt x="458" y="366"/>
                  </a:lnTo>
                  <a:lnTo>
                    <a:pt x="434" y="372"/>
                  </a:lnTo>
                  <a:lnTo>
                    <a:pt x="415" y="403"/>
                  </a:lnTo>
                  <a:lnTo>
                    <a:pt x="368" y="409"/>
                  </a:lnTo>
                  <a:lnTo>
                    <a:pt x="342" y="390"/>
                  </a:lnTo>
                  <a:lnTo>
                    <a:pt x="317" y="380"/>
                  </a:lnTo>
                  <a:lnTo>
                    <a:pt x="289" y="406"/>
                  </a:lnTo>
                  <a:lnTo>
                    <a:pt x="264" y="408"/>
                  </a:lnTo>
                  <a:lnTo>
                    <a:pt x="236" y="409"/>
                  </a:lnTo>
                  <a:lnTo>
                    <a:pt x="178" y="376"/>
                  </a:lnTo>
                  <a:lnTo>
                    <a:pt x="167" y="347"/>
                  </a:lnTo>
                  <a:lnTo>
                    <a:pt x="182" y="317"/>
                  </a:lnTo>
                  <a:lnTo>
                    <a:pt x="164" y="304"/>
                  </a:lnTo>
                  <a:lnTo>
                    <a:pt x="142" y="304"/>
                  </a:lnTo>
                  <a:lnTo>
                    <a:pt x="137" y="299"/>
                  </a:lnTo>
                  <a:lnTo>
                    <a:pt x="114" y="304"/>
                  </a:lnTo>
                  <a:lnTo>
                    <a:pt x="89" y="288"/>
                  </a:lnTo>
                  <a:lnTo>
                    <a:pt x="98" y="261"/>
                  </a:lnTo>
                  <a:lnTo>
                    <a:pt x="117" y="260"/>
                  </a:lnTo>
                  <a:lnTo>
                    <a:pt x="124" y="254"/>
                  </a:lnTo>
                  <a:lnTo>
                    <a:pt x="130" y="231"/>
                  </a:lnTo>
                  <a:lnTo>
                    <a:pt x="122" y="218"/>
                  </a:lnTo>
                  <a:lnTo>
                    <a:pt x="58" y="206"/>
                  </a:lnTo>
                  <a:lnTo>
                    <a:pt x="48" y="188"/>
                  </a:lnTo>
                  <a:lnTo>
                    <a:pt x="29" y="188"/>
                  </a:lnTo>
                  <a:lnTo>
                    <a:pt x="13" y="188"/>
                  </a:lnTo>
                  <a:lnTo>
                    <a:pt x="0" y="167"/>
                  </a:lnTo>
                  <a:lnTo>
                    <a:pt x="2" y="157"/>
                  </a:lnTo>
                  <a:lnTo>
                    <a:pt x="2" y="157"/>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88" name="福建">
              <a:hlinkClick r:id="" action="ppaction://macro?name=Slide1.福建_click" highlightClick="1"/>
              <a:hlinkHover r:id="" action="ppaction://noaction" highlightClick="1"/>
            </p:cNvPr>
            <p:cNvSpPr>
              <a:spLocks noChangeAspect="1"/>
            </p:cNvSpPr>
            <p:nvPr/>
          </p:nvSpPr>
          <p:spPr bwMode="auto">
            <a:xfrm rot="180000">
              <a:off x="6265864" y="4928337"/>
              <a:ext cx="656809" cy="857641"/>
            </a:xfrm>
            <a:custGeom>
              <a:avLst/>
              <a:gdLst>
                <a:gd name="T0" fmla="*/ 0 w 309"/>
                <a:gd name="T1" fmla="*/ 299 h 389"/>
                <a:gd name="T2" fmla="*/ 11 w 309"/>
                <a:gd name="T3" fmla="*/ 232 h 389"/>
                <a:gd name="T4" fmla="*/ 22 w 309"/>
                <a:gd name="T5" fmla="*/ 214 h 389"/>
                <a:gd name="T6" fmla="*/ 26 w 309"/>
                <a:gd name="T7" fmla="*/ 195 h 389"/>
                <a:gd name="T8" fmla="*/ 41 w 309"/>
                <a:gd name="T9" fmla="*/ 168 h 389"/>
                <a:gd name="T10" fmla="*/ 33 w 309"/>
                <a:gd name="T11" fmla="*/ 157 h 389"/>
                <a:gd name="T12" fmla="*/ 35 w 309"/>
                <a:gd name="T13" fmla="*/ 134 h 389"/>
                <a:gd name="T14" fmla="*/ 66 w 309"/>
                <a:gd name="T15" fmla="*/ 98 h 389"/>
                <a:gd name="T16" fmla="*/ 63 w 309"/>
                <a:gd name="T17" fmla="*/ 75 h 389"/>
                <a:gd name="T18" fmla="*/ 85 w 309"/>
                <a:gd name="T19" fmla="*/ 40 h 389"/>
                <a:gd name="T20" fmla="*/ 105 w 309"/>
                <a:gd name="T21" fmla="*/ 45 h 389"/>
                <a:gd name="T22" fmla="*/ 146 w 309"/>
                <a:gd name="T23" fmla="*/ 16 h 389"/>
                <a:gd name="T24" fmla="*/ 153 w 309"/>
                <a:gd name="T25" fmla="*/ 0 h 389"/>
                <a:gd name="T26" fmla="*/ 177 w 309"/>
                <a:gd name="T27" fmla="*/ 5 h 389"/>
                <a:gd name="T28" fmla="*/ 190 w 309"/>
                <a:gd name="T29" fmla="*/ 37 h 389"/>
                <a:gd name="T30" fmla="*/ 201 w 309"/>
                <a:gd name="T31" fmla="*/ 61 h 389"/>
                <a:gd name="T32" fmla="*/ 226 w 309"/>
                <a:gd name="T33" fmla="*/ 61 h 389"/>
                <a:gd name="T34" fmla="*/ 244 w 309"/>
                <a:gd name="T35" fmla="*/ 40 h 389"/>
                <a:gd name="T36" fmla="*/ 267 w 309"/>
                <a:gd name="T37" fmla="*/ 64 h 389"/>
                <a:gd name="T38" fmla="*/ 308 w 309"/>
                <a:gd name="T39" fmla="*/ 48 h 389"/>
                <a:gd name="T40" fmla="*/ 282 w 309"/>
                <a:gd name="T41" fmla="*/ 112 h 389"/>
                <a:gd name="T42" fmla="*/ 267 w 309"/>
                <a:gd name="T43" fmla="*/ 104 h 389"/>
                <a:gd name="T44" fmla="*/ 256 w 309"/>
                <a:gd name="T45" fmla="*/ 109 h 389"/>
                <a:gd name="T46" fmla="*/ 255 w 309"/>
                <a:gd name="T47" fmla="*/ 115 h 389"/>
                <a:gd name="T48" fmla="*/ 269 w 309"/>
                <a:gd name="T49" fmla="*/ 131 h 389"/>
                <a:gd name="T50" fmla="*/ 266 w 309"/>
                <a:gd name="T51" fmla="*/ 189 h 389"/>
                <a:gd name="T52" fmla="*/ 269 w 309"/>
                <a:gd name="T53" fmla="*/ 208 h 389"/>
                <a:gd name="T54" fmla="*/ 266 w 309"/>
                <a:gd name="T55" fmla="*/ 213 h 389"/>
                <a:gd name="T56" fmla="*/ 249 w 309"/>
                <a:gd name="T57" fmla="*/ 209 h 389"/>
                <a:gd name="T58" fmla="*/ 238 w 309"/>
                <a:gd name="T59" fmla="*/ 220 h 389"/>
                <a:gd name="T60" fmla="*/ 245 w 309"/>
                <a:gd name="T61" fmla="*/ 235 h 389"/>
                <a:gd name="T62" fmla="*/ 225 w 309"/>
                <a:gd name="T63" fmla="*/ 255 h 389"/>
                <a:gd name="T64" fmla="*/ 229 w 309"/>
                <a:gd name="T65" fmla="*/ 263 h 389"/>
                <a:gd name="T66" fmla="*/ 208 w 309"/>
                <a:gd name="T67" fmla="*/ 273 h 389"/>
                <a:gd name="T68" fmla="*/ 211 w 309"/>
                <a:gd name="T69" fmla="*/ 289 h 389"/>
                <a:gd name="T70" fmla="*/ 205 w 309"/>
                <a:gd name="T71" fmla="*/ 296 h 389"/>
                <a:gd name="T72" fmla="*/ 177 w 309"/>
                <a:gd name="T73" fmla="*/ 296 h 389"/>
                <a:gd name="T74" fmla="*/ 162 w 309"/>
                <a:gd name="T75" fmla="*/ 309 h 389"/>
                <a:gd name="T76" fmla="*/ 160 w 309"/>
                <a:gd name="T77" fmla="*/ 314 h 389"/>
                <a:gd name="T78" fmla="*/ 173 w 309"/>
                <a:gd name="T79" fmla="*/ 323 h 389"/>
                <a:gd name="T80" fmla="*/ 159 w 309"/>
                <a:gd name="T81" fmla="*/ 345 h 389"/>
                <a:gd name="T82" fmla="*/ 140 w 309"/>
                <a:gd name="T83" fmla="*/ 370 h 389"/>
                <a:gd name="T84" fmla="*/ 132 w 309"/>
                <a:gd name="T85" fmla="*/ 367 h 389"/>
                <a:gd name="T86" fmla="*/ 112 w 309"/>
                <a:gd name="T87" fmla="*/ 388 h 389"/>
                <a:gd name="T88" fmla="*/ 90 w 309"/>
                <a:gd name="T89" fmla="*/ 340 h 389"/>
                <a:gd name="T90" fmla="*/ 71 w 309"/>
                <a:gd name="T91" fmla="*/ 314 h 389"/>
                <a:gd name="T92" fmla="*/ 57 w 309"/>
                <a:gd name="T93" fmla="*/ 316 h 389"/>
                <a:gd name="T94" fmla="*/ 48 w 309"/>
                <a:gd name="T95" fmla="*/ 309 h 389"/>
                <a:gd name="T96" fmla="*/ 0 w 309"/>
                <a:gd name="T97" fmla="*/ 299 h 389"/>
                <a:gd name="T98" fmla="*/ 0 w 309"/>
                <a:gd name="T99" fmla="*/ 29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9" h="389">
                  <a:moveTo>
                    <a:pt x="0" y="299"/>
                  </a:moveTo>
                  <a:lnTo>
                    <a:pt x="11" y="232"/>
                  </a:lnTo>
                  <a:lnTo>
                    <a:pt x="22" y="214"/>
                  </a:lnTo>
                  <a:lnTo>
                    <a:pt x="26" y="195"/>
                  </a:lnTo>
                  <a:lnTo>
                    <a:pt x="41" y="168"/>
                  </a:lnTo>
                  <a:lnTo>
                    <a:pt x="33" y="157"/>
                  </a:lnTo>
                  <a:lnTo>
                    <a:pt x="35" y="134"/>
                  </a:lnTo>
                  <a:lnTo>
                    <a:pt x="66" y="98"/>
                  </a:lnTo>
                  <a:lnTo>
                    <a:pt x="63" y="75"/>
                  </a:lnTo>
                  <a:lnTo>
                    <a:pt x="85" y="40"/>
                  </a:lnTo>
                  <a:lnTo>
                    <a:pt x="105" y="45"/>
                  </a:lnTo>
                  <a:lnTo>
                    <a:pt x="146" y="16"/>
                  </a:lnTo>
                  <a:lnTo>
                    <a:pt x="153" y="0"/>
                  </a:lnTo>
                  <a:lnTo>
                    <a:pt x="177" y="5"/>
                  </a:lnTo>
                  <a:lnTo>
                    <a:pt x="190" y="37"/>
                  </a:lnTo>
                  <a:lnTo>
                    <a:pt x="201" y="61"/>
                  </a:lnTo>
                  <a:lnTo>
                    <a:pt x="226" y="61"/>
                  </a:lnTo>
                  <a:lnTo>
                    <a:pt x="244" y="40"/>
                  </a:lnTo>
                  <a:lnTo>
                    <a:pt x="267" y="64"/>
                  </a:lnTo>
                  <a:lnTo>
                    <a:pt x="308" y="48"/>
                  </a:lnTo>
                  <a:lnTo>
                    <a:pt x="282" y="112"/>
                  </a:lnTo>
                  <a:lnTo>
                    <a:pt x="267" y="104"/>
                  </a:lnTo>
                  <a:lnTo>
                    <a:pt x="256" y="109"/>
                  </a:lnTo>
                  <a:lnTo>
                    <a:pt x="255" y="115"/>
                  </a:lnTo>
                  <a:lnTo>
                    <a:pt x="269" y="131"/>
                  </a:lnTo>
                  <a:lnTo>
                    <a:pt x="266" y="189"/>
                  </a:lnTo>
                  <a:lnTo>
                    <a:pt x="269" y="208"/>
                  </a:lnTo>
                  <a:lnTo>
                    <a:pt x="266" y="213"/>
                  </a:lnTo>
                  <a:lnTo>
                    <a:pt x="249" y="209"/>
                  </a:lnTo>
                  <a:lnTo>
                    <a:pt x="238" y="220"/>
                  </a:lnTo>
                  <a:lnTo>
                    <a:pt x="245" y="235"/>
                  </a:lnTo>
                  <a:lnTo>
                    <a:pt x="225" y="255"/>
                  </a:lnTo>
                  <a:lnTo>
                    <a:pt x="229" y="263"/>
                  </a:lnTo>
                  <a:lnTo>
                    <a:pt x="208" y="273"/>
                  </a:lnTo>
                  <a:lnTo>
                    <a:pt x="211" y="289"/>
                  </a:lnTo>
                  <a:lnTo>
                    <a:pt x="205" y="296"/>
                  </a:lnTo>
                  <a:lnTo>
                    <a:pt x="177" y="296"/>
                  </a:lnTo>
                  <a:lnTo>
                    <a:pt x="162" y="309"/>
                  </a:lnTo>
                  <a:lnTo>
                    <a:pt x="160" y="314"/>
                  </a:lnTo>
                  <a:lnTo>
                    <a:pt x="173" y="323"/>
                  </a:lnTo>
                  <a:lnTo>
                    <a:pt x="159" y="345"/>
                  </a:lnTo>
                  <a:lnTo>
                    <a:pt x="140" y="370"/>
                  </a:lnTo>
                  <a:lnTo>
                    <a:pt x="132" y="367"/>
                  </a:lnTo>
                  <a:lnTo>
                    <a:pt x="112" y="388"/>
                  </a:lnTo>
                  <a:lnTo>
                    <a:pt x="90" y="340"/>
                  </a:lnTo>
                  <a:lnTo>
                    <a:pt x="71" y="314"/>
                  </a:lnTo>
                  <a:lnTo>
                    <a:pt x="57" y="316"/>
                  </a:lnTo>
                  <a:lnTo>
                    <a:pt x="48" y="309"/>
                  </a:lnTo>
                  <a:lnTo>
                    <a:pt x="0" y="299"/>
                  </a:lnTo>
                  <a:lnTo>
                    <a:pt x="0" y="299"/>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89" name="江西">
              <a:hlinkClick r:id="" action="ppaction://macro?name=Slide1.江西_click" highlightClick="1"/>
              <a:hlinkHover r:id="" action="ppaction://noaction" highlightClick="1"/>
            </p:cNvPr>
            <p:cNvSpPr>
              <a:spLocks noChangeAspect="1"/>
            </p:cNvSpPr>
            <p:nvPr/>
          </p:nvSpPr>
          <p:spPr bwMode="auto">
            <a:xfrm rot="180000">
              <a:off x="5874900" y="4635941"/>
              <a:ext cx="729058" cy="1053566"/>
            </a:xfrm>
            <a:custGeom>
              <a:avLst/>
              <a:gdLst>
                <a:gd name="T0" fmla="*/ 7 w 341"/>
                <a:gd name="T1" fmla="*/ 103 h 473"/>
                <a:gd name="T2" fmla="*/ 29 w 341"/>
                <a:gd name="T3" fmla="*/ 146 h 473"/>
                <a:gd name="T4" fmla="*/ 32 w 341"/>
                <a:gd name="T5" fmla="*/ 168 h 473"/>
                <a:gd name="T6" fmla="*/ 20 w 341"/>
                <a:gd name="T7" fmla="*/ 190 h 473"/>
                <a:gd name="T8" fmla="*/ 3 w 341"/>
                <a:gd name="T9" fmla="*/ 203 h 473"/>
                <a:gd name="T10" fmla="*/ 0 w 341"/>
                <a:gd name="T11" fmla="*/ 243 h 473"/>
                <a:gd name="T12" fmla="*/ 5 w 341"/>
                <a:gd name="T13" fmla="*/ 249 h 473"/>
                <a:gd name="T14" fmla="*/ 14 w 341"/>
                <a:gd name="T15" fmla="*/ 245 h 473"/>
                <a:gd name="T16" fmla="*/ 20 w 341"/>
                <a:gd name="T17" fmla="*/ 249 h 473"/>
                <a:gd name="T18" fmla="*/ 20 w 341"/>
                <a:gd name="T19" fmla="*/ 275 h 473"/>
                <a:gd name="T20" fmla="*/ 32 w 341"/>
                <a:gd name="T21" fmla="*/ 305 h 473"/>
                <a:gd name="T22" fmla="*/ 45 w 341"/>
                <a:gd name="T23" fmla="*/ 310 h 473"/>
                <a:gd name="T24" fmla="*/ 46 w 341"/>
                <a:gd name="T25" fmla="*/ 354 h 473"/>
                <a:gd name="T26" fmla="*/ 38 w 341"/>
                <a:gd name="T27" fmla="*/ 384 h 473"/>
                <a:gd name="T28" fmla="*/ 46 w 341"/>
                <a:gd name="T29" fmla="*/ 398 h 473"/>
                <a:gd name="T30" fmla="*/ 61 w 341"/>
                <a:gd name="T31" fmla="*/ 412 h 473"/>
                <a:gd name="T32" fmla="*/ 96 w 341"/>
                <a:gd name="T33" fmla="*/ 402 h 473"/>
                <a:gd name="T34" fmla="*/ 102 w 341"/>
                <a:gd name="T35" fmla="*/ 416 h 473"/>
                <a:gd name="T36" fmla="*/ 92 w 341"/>
                <a:gd name="T37" fmla="*/ 430 h 473"/>
                <a:gd name="T38" fmla="*/ 74 w 341"/>
                <a:gd name="T39" fmla="*/ 458 h 473"/>
                <a:gd name="T40" fmla="*/ 74 w 341"/>
                <a:gd name="T41" fmla="*/ 465 h 473"/>
                <a:gd name="T42" fmla="*/ 84 w 341"/>
                <a:gd name="T43" fmla="*/ 472 h 473"/>
                <a:gd name="T44" fmla="*/ 158 w 341"/>
                <a:gd name="T45" fmla="*/ 443 h 473"/>
                <a:gd name="T46" fmla="*/ 185 w 341"/>
                <a:gd name="T47" fmla="*/ 458 h 473"/>
                <a:gd name="T48" fmla="*/ 192 w 341"/>
                <a:gd name="T49" fmla="*/ 450 h 473"/>
                <a:gd name="T50" fmla="*/ 185 w 341"/>
                <a:gd name="T51" fmla="*/ 434 h 473"/>
                <a:gd name="T52" fmla="*/ 187 w 341"/>
                <a:gd name="T53" fmla="*/ 424 h 473"/>
                <a:gd name="T54" fmla="*/ 198 w 341"/>
                <a:gd name="T55" fmla="*/ 357 h 473"/>
                <a:gd name="T56" fmla="*/ 209 w 341"/>
                <a:gd name="T57" fmla="*/ 339 h 473"/>
                <a:gd name="T58" fmla="*/ 213 w 341"/>
                <a:gd name="T59" fmla="*/ 320 h 473"/>
                <a:gd name="T60" fmla="*/ 228 w 341"/>
                <a:gd name="T61" fmla="*/ 293 h 473"/>
                <a:gd name="T62" fmla="*/ 220 w 341"/>
                <a:gd name="T63" fmla="*/ 282 h 473"/>
                <a:gd name="T64" fmla="*/ 222 w 341"/>
                <a:gd name="T65" fmla="*/ 259 h 473"/>
                <a:gd name="T66" fmla="*/ 253 w 341"/>
                <a:gd name="T67" fmla="*/ 223 h 473"/>
                <a:gd name="T68" fmla="*/ 250 w 341"/>
                <a:gd name="T69" fmla="*/ 200 h 473"/>
                <a:gd name="T70" fmla="*/ 272 w 341"/>
                <a:gd name="T71" fmla="*/ 165 h 473"/>
                <a:gd name="T72" fmla="*/ 292 w 341"/>
                <a:gd name="T73" fmla="*/ 170 h 473"/>
                <a:gd name="T74" fmla="*/ 333 w 341"/>
                <a:gd name="T75" fmla="*/ 141 h 473"/>
                <a:gd name="T76" fmla="*/ 340 w 341"/>
                <a:gd name="T77" fmla="*/ 125 h 473"/>
                <a:gd name="T78" fmla="*/ 314 w 341"/>
                <a:gd name="T79" fmla="*/ 77 h 473"/>
                <a:gd name="T80" fmla="*/ 298 w 341"/>
                <a:gd name="T81" fmla="*/ 53 h 473"/>
                <a:gd name="T82" fmla="*/ 308 w 341"/>
                <a:gd name="T83" fmla="*/ 41 h 473"/>
                <a:gd name="T84" fmla="*/ 294 w 341"/>
                <a:gd name="T85" fmla="*/ 28 h 473"/>
                <a:gd name="T86" fmla="*/ 254 w 341"/>
                <a:gd name="T87" fmla="*/ 28 h 473"/>
                <a:gd name="T88" fmla="*/ 238 w 341"/>
                <a:gd name="T89" fmla="*/ 10 h 473"/>
                <a:gd name="T90" fmla="*/ 207 w 341"/>
                <a:gd name="T91" fmla="*/ 40 h 473"/>
                <a:gd name="T92" fmla="*/ 195 w 341"/>
                <a:gd name="T93" fmla="*/ 35 h 473"/>
                <a:gd name="T94" fmla="*/ 209 w 341"/>
                <a:gd name="T95" fmla="*/ 11 h 473"/>
                <a:gd name="T96" fmla="*/ 207 w 341"/>
                <a:gd name="T97" fmla="*/ 3 h 473"/>
                <a:gd name="T98" fmla="*/ 195 w 341"/>
                <a:gd name="T99" fmla="*/ 0 h 473"/>
                <a:gd name="T100" fmla="*/ 158 w 341"/>
                <a:gd name="T101" fmla="*/ 20 h 473"/>
                <a:gd name="T102" fmla="*/ 130 w 341"/>
                <a:gd name="T103" fmla="*/ 30 h 473"/>
                <a:gd name="T104" fmla="*/ 106 w 341"/>
                <a:gd name="T105" fmla="*/ 28 h 473"/>
                <a:gd name="T106" fmla="*/ 53 w 341"/>
                <a:gd name="T107" fmla="*/ 75 h 473"/>
                <a:gd name="T108" fmla="*/ 26 w 341"/>
                <a:gd name="T109" fmla="*/ 84 h 473"/>
                <a:gd name="T110" fmla="*/ 7 w 341"/>
                <a:gd name="T111" fmla="*/ 103 h 473"/>
                <a:gd name="T112" fmla="*/ 7 w 341"/>
                <a:gd name="T113" fmla="*/ 10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473">
                  <a:moveTo>
                    <a:pt x="7" y="103"/>
                  </a:moveTo>
                  <a:lnTo>
                    <a:pt x="29" y="146"/>
                  </a:lnTo>
                  <a:lnTo>
                    <a:pt x="32" y="168"/>
                  </a:lnTo>
                  <a:lnTo>
                    <a:pt x="20" y="190"/>
                  </a:lnTo>
                  <a:lnTo>
                    <a:pt x="3" y="203"/>
                  </a:lnTo>
                  <a:lnTo>
                    <a:pt x="0" y="243"/>
                  </a:lnTo>
                  <a:lnTo>
                    <a:pt x="5" y="249"/>
                  </a:lnTo>
                  <a:lnTo>
                    <a:pt x="14" y="245"/>
                  </a:lnTo>
                  <a:lnTo>
                    <a:pt x="20" y="249"/>
                  </a:lnTo>
                  <a:lnTo>
                    <a:pt x="20" y="275"/>
                  </a:lnTo>
                  <a:lnTo>
                    <a:pt x="32" y="305"/>
                  </a:lnTo>
                  <a:lnTo>
                    <a:pt x="45" y="310"/>
                  </a:lnTo>
                  <a:lnTo>
                    <a:pt x="46" y="354"/>
                  </a:lnTo>
                  <a:lnTo>
                    <a:pt x="38" y="384"/>
                  </a:lnTo>
                  <a:lnTo>
                    <a:pt x="46" y="398"/>
                  </a:lnTo>
                  <a:lnTo>
                    <a:pt x="61" y="412"/>
                  </a:lnTo>
                  <a:lnTo>
                    <a:pt x="96" y="402"/>
                  </a:lnTo>
                  <a:lnTo>
                    <a:pt x="102" y="416"/>
                  </a:lnTo>
                  <a:lnTo>
                    <a:pt x="92" y="430"/>
                  </a:lnTo>
                  <a:lnTo>
                    <a:pt x="74" y="458"/>
                  </a:lnTo>
                  <a:lnTo>
                    <a:pt x="74" y="465"/>
                  </a:lnTo>
                  <a:lnTo>
                    <a:pt x="84" y="472"/>
                  </a:lnTo>
                  <a:lnTo>
                    <a:pt x="158" y="443"/>
                  </a:lnTo>
                  <a:lnTo>
                    <a:pt x="185" y="458"/>
                  </a:lnTo>
                  <a:lnTo>
                    <a:pt x="192" y="450"/>
                  </a:lnTo>
                  <a:lnTo>
                    <a:pt x="185" y="434"/>
                  </a:lnTo>
                  <a:lnTo>
                    <a:pt x="187" y="424"/>
                  </a:lnTo>
                  <a:lnTo>
                    <a:pt x="198" y="357"/>
                  </a:lnTo>
                  <a:lnTo>
                    <a:pt x="209" y="339"/>
                  </a:lnTo>
                  <a:lnTo>
                    <a:pt x="213" y="320"/>
                  </a:lnTo>
                  <a:lnTo>
                    <a:pt x="228" y="293"/>
                  </a:lnTo>
                  <a:lnTo>
                    <a:pt x="220" y="282"/>
                  </a:lnTo>
                  <a:lnTo>
                    <a:pt x="222" y="259"/>
                  </a:lnTo>
                  <a:lnTo>
                    <a:pt x="253" y="223"/>
                  </a:lnTo>
                  <a:lnTo>
                    <a:pt x="250" y="200"/>
                  </a:lnTo>
                  <a:lnTo>
                    <a:pt x="272" y="165"/>
                  </a:lnTo>
                  <a:lnTo>
                    <a:pt x="292" y="170"/>
                  </a:lnTo>
                  <a:lnTo>
                    <a:pt x="333" y="141"/>
                  </a:lnTo>
                  <a:lnTo>
                    <a:pt x="340" y="125"/>
                  </a:lnTo>
                  <a:lnTo>
                    <a:pt x="314" y="77"/>
                  </a:lnTo>
                  <a:lnTo>
                    <a:pt x="298" y="53"/>
                  </a:lnTo>
                  <a:lnTo>
                    <a:pt x="308" y="41"/>
                  </a:lnTo>
                  <a:lnTo>
                    <a:pt x="294" y="28"/>
                  </a:lnTo>
                  <a:lnTo>
                    <a:pt x="254" y="28"/>
                  </a:lnTo>
                  <a:lnTo>
                    <a:pt x="238" y="10"/>
                  </a:lnTo>
                  <a:lnTo>
                    <a:pt x="207" y="40"/>
                  </a:lnTo>
                  <a:lnTo>
                    <a:pt x="195" y="35"/>
                  </a:lnTo>
                  <a:lnTo>
                    <a:pt x="209" y="11"/>
                  </a:lnTo>
                  <a:lnTo>
                    <a:pt x="207" y="3"/>
                  </a:lnTo>
                  <a:lnTo>
                    <a:pt x="195" y="0"/>
                  </a:lnTo>
                  <a:lnTo>
                    <a:pt x="158" y="20"/>
                  </a:lnTo>
                  <a:lnTo>
                    <a:pt x="130" y="30"/>
                  </a:lnTo>
                  <a:lnTo>
                    <a:pt x="106" y="28"/>
                  </a:lnTo>
                  <a:lnTo>
                    <a:pt x="53" y="75"/>
                  </a:lnTo>
                  <a:lnTo>
                    <a:pt x="26" y="84"/>
                  </a:lnTo>
                  <a:lnTo>
                    <a:pt x="7" y="103"/>
                  </a:lnTo>
                  <a:lnTo>
                    <a:pt x="7" y="103"/>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90" name="湖南">
              <a:hlinkClick r:id="" action="ppaction://macro?name=Slide1.湖南_click" highlightClick="1"/>
              <a:hlinkHover r:id="" action="ppaction://noaction" highlightClick="1"/>
            </p:cNvPr>
            <p:cNvSpPr>
              <a:spLocks noChangeAspect="1"/>
            </p:cNvSpPr>
            <p:nvPr/>
          </p:nvSpPr>
          <p:spPr bwMode="auto">
            <a:xfrm rot="180000">
              <a:off x="5163449" y="4697517"/>
              <a:ext cx="830862" cy="975936"/>
            </a:xfrm>
            <a:custGeom>
              <a:avLst/>
              <a:gdLst>
                <a:gd name="T0" fmla="*/ 335 w 392"/>
                <a:gd name="T1" fmla="*/ 54 h 439"/>
                <a:gd name="T2" fmla="*/ 328 w 392"/>
                <a:gd name="T3" fmla="*/ 16 h 439"/>
                <a:gd name="T4" fmla="*/ 300 w 392"/>
                <a:gd name="T5" fmla="*/ 22 h 439"/>
                <a:gd name="T6" fmla="*/ 278 w 392"/>
                <a:gd name="T7" fmla="*/ 35 h 439"/>
                <a:gd name="T8" fmla="*/ 258 w 392"/>
                <a:gd name="T9" fmla="*/ 19 h 439"/>
                <a:gd name="T10" fmla="*/ 220 w 392"/>
                <a:gd name="T11" fmla="*/ 26 h 439"/>
                <a:gd name="T12" fmla="*/ 106 w 392"/>
                <a:gd name="T13" fmla="*/ 0 h 439"/>
                <a:gd name="T14" fmla="*/ 115 w 392"/>
                <a:gd name="T15" fmla="*/ 29 h 439"/>
                <a:gd name="T16" fmla="*/ 62 w 392"/>
                <a:gd name="T17" fmla="*/ 29 h 439"/>
                <a:gd name="T18" fmla="*/ 18 w 392"/>
                <a:gd name="T19" fmla="*/ 84 h 439"/>
                <a:gd name="T20" fmla="*/ 36 w 392"/>
                <a:gd name="T21" fmla="*/ 210 h 439"/>
                <a:gd name="T22" fmla="*/ 4 w 392"/>
                <a:gd name="T23" fmla="*/ 255 h 439"/>
                <a:gd name="T24" fmla="*/ 48 w 392"/>
                <a:gd name="T25" fmla="*/ 260 h 439"/>
                <a:gd name="T26" fmla="*/ 57 w 392"/>
                <a:gd name="T27" fmla="*/ 340 h 439"/>
                <a:gd name="T28" fmla="*/ 94 w 392"/>
                <a:gd name="T29" fmla="*/ 320 h 439"/>
                <a:gd name="T30" fmla="*/ 110 w 392"/>
                <a:gd name="T31" fmla="*/ 338 h 439"/>
                <a:gd name="T32" fmla="*/ 145 w 392"/>
                <a:gd name="T33" fmla="*/ 312 h 439"/>
                <a:gd name="T34" fmla="*/ 182 w 392"/>
                <a:gd name="T35" fmla="*/ 312 h 439"/>
                <a:gd name="T36" fmla="*/ 201 w 392"/>
                <a:gd name="T37" fmla="*/ 342 h 439"/>
                <a:gd name="T38" fmla="*/ 179 w 392"/>
                <a:gd name="T39" fmla="*/ 395 h 439"/>
                <a:gd name="T40" fmla="*/ 179 w 392"/>
                <a:gd name="T41" fmla="*/ 419 h 439"/>
                <a:gd name="T42" fmla="*/ 216 w 392"/>
                <a:gd name="T43" fmla="*/ 438 h 439"/>
                <a:gd name="T44" fmla="*/ 243 w 392"/>
                <a:gd name="T45" fmla="*/ 429 h 439"/>
                <a:gd name="T46" fmla="*/ 258 w 392"/>
                <a:gd name="T47" fmla="*/ 395 h 439"/>
                <a:gd name="T48" fmla="*/ 284 w 392"/>
                <a:gd name="T49" fmla="*/ 390 h 439"/>
                <a:gd name="T50" fmla="*/ 321 w 392"/>
                <a:gd name="T51" fmla="*/ 393 h 439"/>
                <a:gd name="T52" fmla="*/ 316 w 392"/>
                <a:gd name="T53" fmla="*/ 371 h 439"/>
                <a:gd name="T54" fmla="*/ 371 w 392"/>
                <a:gd name="T55" fmla="*/ 364 h 439"/>
                <a:gd name="T56" fmla="*/ 383 w 392"/>
                <a:gd name="T57" fmla="*/ 338 h 439"/>
                <a:gd name="T58" fmla="*/ 390 w 392"/>
                <a:gd name="T59" fmla="*/ 264 h 439"/>
                <a:gd name="T60" fmla="*/ 365 w 392"/>
                <a:gd name="T61" fmla="*/ 229 h 439"/>
                <a:gd name="T62" fmla="*/ 359 w 392"/>
                <a:gd name="T63" fmla="*/ 199 h 439"/>
                <a:gd name="T64" fmla="*/ 345 w 392"/>
                <a:gd name="T65" fmla="*/ 197 h 439"/>
                <a:gd name="T66" fmla="*/ 365 w 392"/>
                <a:gd name="T67" fmla="*/ 144 h 439"/>
                <a:gd name="T68" fmla="*/ 374 w 392"/>
                <a:gd name="T69" fmla="*/ 100 h 439"/>
                <a:gd name="T70" fmla="*/ 352 w 392"/>
                <a:gd name="T71" fmla="*/ 5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439">
                  <a:moveTo>
                    <a:pt x="352" y="57"/>
                  </a:moveTo>
                  <a:lnTo>
                    <a:pt x="335" y="54"/>
                  </a:lnTo>
                  <a:lnTo>
                    <a:pt x="328" y="43"/>
                  </a:lnTo>
                  <a:lnTo>
                    <a:pt x="328" y="16"/>
                  </a:lnTo>
                  <a:lnTo>
                    <a:pt x="318" y="4"/>
                  </a:lnTo>
                  <a:lnTo>
                    <a:pt x="300" y="22"/>
                  </a:lnTo>
                  <a:lnTo>
                    <a:pt x="292" y="35"/>
                  </a:lnTo>
                  <a:lnTo>
                    <a:pt x="278" y="35"/>
                  </a:lnTo>
                  <a:lnTo>
                    <a:pt x="275" y="14"/>
                  </a:lnTo>
                  <a:lnTo>
                    <a:pt x="258" y="19"/>
                  </a:lnTo>
                  <a:lnTo>
                    <a:pt x="236" y="35"/>
                  </a:lnTo>
                  <a:lnTo>
                    <a:pt x="220" y="26"/>
                  </a:lnTo>
                  <a:lnTo>
                    <a:pt x="191" y="6"/>
                  </a:lnTo>
                  <a:lnTo>
                    <a:pt x="106" y="0"/>
                  </a:lnTo>
                  <a:lnTo>
                    <a:pt x="97" y="9"/>
                  </a:lnTo>
                  <a:lnTo>
                    <a:pt x="115" y="29"/>
                  </a:lnTo>
                  <a:lnTo>
                    <a:pt x="94" y="43"/>
                  </a:lnTo>
                  <a:lnTo>
                    <a:pt x="62" y="29"/>
                  </a:lnTo>
                  <a:lnTo>
                    <a:pt x="29" y="57"/>
                  </a:lnTo>
                  <a:lnTo>
                    <a:pt x="18" y="84"/>
                  </a:lnTo>
                  <a:lnTo>
                    <a:pt x="21" y="144"/>
                  </a:lnTo>
                  <a:lnTo>
                    <a:pt x="36" y="210"/>
                  </a:lnTo>
                  <a:lnTo>
                    <a:pt x="0" y="249"/>
                  </a:lnTo>
                  <a:lnTo>
                    <a:pt x="4" y="255"/>
                  </a:lnTo>
                  <a:lnTo>
                    <a:pt x="36" y="245"/>
                  </a:lnTo>
                  <a:lnTo>
                    <a:pt x="48" y="260"/>
                  </a:lnTo>
                  <a:lnTo>
                    <a:pt x="39" y="306"/>
                  </a:lnTo>
                  <a:lnTo>
                    <a:pt x="57" y="340"/>
                  </a:lnTo>
                  <a:lnTo>
                    <a:pt x="76" y="344"/>
                  </a:lnTo>
                  <a:lnTo>
                    <a:pt x="94" y="320"/>
                  </a:lnTo>
                  <a:lnTo>
                    <a:pt x="102" y="340"/>
                  </a:lnTo>
                  <a:lnTo>
                    <a:pt x="110" y="338"/>
                  </a:lnTo>
                  <a:lnTo>
                    <a:pt x="139" y="311"/>
                  </a:lnTo>
                  <a:lnTo>
                    <a:pt x="145" y="312"/>
                  </a:lnTo>
                  <a:lnTo>
                    <a:pt x="159" y="305"/>
                  </a:lnTo>
                  <a:lnTo>
                    <a:pt x="182" y="312"/>
                  </a:lnTo>
                  <a:lnTo>
                    <a:pt x="182" y="338"/>
                  </a:lnTo>
                  <a:lnTo>
                    <a:pt x="201" y="342"/>
                  </a:lnTo>
                  <a:lnTo>
                    <a:pt x="196" y="368"/>
                  </a:lnTo>
                  <a:lnTo>
                    <a:pt x="179" y="395"/>
                  </a:lnTo>
                  <a:lnTo>
                    <a:pt x="171" y="419"/>
                  </a:lnTo>
                  <a:lnTo>
                    <a:pt x="179" y="419"/>
                  </a:lnTo>
                  <a:lnTo>
                    <a:pt x="198" y="400"/>
                  </a:lnTo>
                  <a:lnTo>
                    <a:pt x="216" y="438"/>
                  </a:lnTo>
                  <a:lnTo>
                    <a:pt x="229" y="429"/>
                  </a:lnTo>
                  <a:lnTo>
                    <a:pt x="243" y="429"/>
                  </a:lnTo>
                  <a:lnTo>
                    <a:pt x="258" y="417"/>
                  </a:lnTo>
                  <a:lnTo>
                    <a:pt x="258" y="395"/>
                  </a:lnTo>
                  <a:lnTo>
                    <a:pt x="265" y="388"/>
                  </a:lnTo>
                  <a:lnTo>
                    <a:pt x="284" y="390"/>
                  </a:lnTo>
                  <a:lnTo>
                    <a:pt x="316" y="404"/>
                  </a:lnTo>
                  <a:lnTo>
                    <a:pt x="321" y="393"/>
                  </a:lnTo>
                  <a:lnTo>
                    <a:pt x="313" y="380"/>
                  </a:lnTo>
                  <a:lnTo>
                    <a:pt x="316" y="371"/>
                  </a:lnTo>
                  <a:lnTo>
                    <a:pt x="335" y="354"/>
                  </a:lnTo>
                  <a:lnTo>
                    <a:pt x="371" y="364"/>
                  </a:lnTo>
                  <a:lnTo>
                    <a:pt x="391" y="352"/>
                  </a:lnTo>
                  <a:lnTo>
                    <a:pt x="383" y="338"/>
                  </a:lnTo>
                  <a:lnTo>
                    <a:pt x="391" y="308"/>
                  </a:lnTo>
                  <a:lnTo>
                    <a:pt x="390" y="264"/>
                  </a:lnTo>
                  <a:lnTo>
                    <a:pt x="377" y="259"/>
                  </a:lnTo>
                  <a:lnTo>
                    <a:pt x="365" y="229"/>
                  </a:lnTo>
                  <a:lnTo>
                    <a:pt x="365" y="203"/>
                  </a:lnTo>
                  <a:lnTo>
                    <a:pt x="359" y="199"/>
                  </a:lnTo>
                  <a:lnTo>
                    <a:pt x="350" y="203"/>
                  </a:lnTo>
                  <a:lnTo>
                    <a:pt x="345" y="197"/>
                  </a:lnTo>
                  <a:lnTo>
                    <a:pt x="348" y="157"/>
                  </a:lnTo>
                  <a:lnTo>
                    <a:pt x="365" y="144"/>
                  </a:lnTo>
                  <a:lnTo>
                    <a:pt x="377" y="122"/>
                  </a:lnTo>
                  <a:lnTo>
                    <a:pt x="374" y="100"/>
                  </a:lnTo>
                  <a:lnTo>
                    <a:pt x="352" y="57"/>
                  </a:lnTo>
                  <a:lnTo>
                    <a:pt x="352" y="57"/>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91" name="贵州">
              <a:hlinkClick r:id="" action="ppaction://macro?name=Slide1.贵州_click" highlightClick="1"/>
              <a:hlinkHover r:id="" action="ppaction://noaction" highlightClick="1"/>
            </p:cNvPr>
            <p:cNvSpPr>
              <a:spLocks noChangeAspect="1"/>
            </p:cNvSpPr>
            <p:nvPr/>
          </p:nvSpPr>
          <p:spPr bwMode="auto">
            <a:xfrm rot="180000">
              <a:off x="4343390" y="4852878"/>
              <a:ext cx="916248" cy="839159"/>
            </a:xfrm>
            <a:custGeom>
              <a:avLst/>
              <a:gdLst>
                <a:gd name="T0" fmla="*/ 121 w 439"/>
                <a:gd name="T1" fmla="*/ 128 h 383"/>
                <a:gd name="T2" fmla="*/ 111 w 439"/>
                <a:gd name="T3" fmla="*/ 158 h 383"/>
                <a:gd name="T4" fmla="*/ 92 w 439"/>
                <a:gd name="T5" fmla="*/ 164 h 383"/>
                <a:gd name="T6" fmla="*/ 51 w 439"/>
                <a:gd name="T7" fmla="*/ 158 h 383"/>
                <a:gd name="T8" fmla="*/ 43 w 439"/>
                <a:gd name="T9" fmla="*/ 168 h 383"/>
                <a:gd name="T10" fmla="*/ 20 w 439"/>
                <a:gd name="T11" fmla="*/ 160 h 383"/>
                <a:gd name="T12" fmla="*/ 0 w 439"/>
                <a:gd name="T13" fmla="*/ 189 h 383"/>
                <a:gd name="T14" fmla="*/ 9 w 439"/>
                <a:gd name="T15" fmla="*/ 197 h 383"/>
                <a:gd name="T16" fmla="*/ 9 w 439"/>
                <a:gd name="T17" fmla="*/ 216 h 383"/>
                <a:gd name="T18" fmla="*/ 19 w 439"/>
                <a:gd name="T19" fmla="*/ 232 h 383"/>
                <a:gd name="T20" fmla="*/ 59 w 439"/>
                <a:gd name="T21" fmla="*/ 220 h 383"/>
                <a:gd name="T22" fmla="*/ 72 w 439"/>
                <a:gd name="T23" fmla="*/ 230 h 383"/>
                <a:gd name="T24" fmla="*/ 53 w 439"/>
                <a:gd name="T25" fmla="*/ 308 h 383"/>
                <a:gd name="T26" fmla="*/ 77 w 439"/>
                <a:gd name="T27" fmla="*/ 332 h 383"/>
                <a:gd name="T28" fmla="*/ 70 w 439"/>
                <a:gd name="T29" fmla="*/ 377 h 383"/>
                <a:gd name="T30" fmla="*/ 94 w 439"/>
                <a:gd name="T31" fmla="*/ 379 h 383"/>
                <a:gd name="T32" fmla="*/ 120 w 439"/>
                <a:gd name="T33" fmla="*/ 355 h 383"/>
                <a:gd name="T34" fmla="*/ 131 w 439"/>
                <a:gd name="T35" fmla="*/ 361 h 383"/>
                <a:gd name="T36" fmla="*/ 182 w 439"/>
                <a:gd name="T37" fmla="*/ 382 h 383"/>
                <a:gd name="T38" fmla="*/ 190 w 439"/>
                <a:gd name="T39" fmla="*/ 377 h 383"/>
                <a:gd name="T40" fmla="*/ 192 w 439"/>
                <a:gd name="T41" fmla="*/ 360 h 383"/>
                <a:gd name="T42" fmla="*/ 202 w 439"/>
                <a:gd name="T43" fmla="*/ 351 h 383"/>
                <a:gd name="T44" fmla="*/ 272 w 439"/>
                <a:gd name="T45" fmla="*/ 305 h 383"/>
                <a:gd name="T46" fmla="*/ 284 w 439"/>
                <a:gd name="T47" fmla="*/ 319 h 383"/>
                <a:gd name="T48" fmla="*/ 327 w 439"/>
                <a:gd name="T49" fmla="*/ 332 h 383"/>
                <a:gd name="T50" fmla="*/ 351 w 439"/>
                <a:gd name="T51" fmla="*/ 301 h 383"/>
                <a:gd name="T52" fmla="*/ 362 w 439"/>
                <a:gd name="T53" fmla="*/ 308 h 383"/>
                <a:gd name="T54" fmla="*/ 379 w 439"/>
                <a:gd name="T55" fmla="*/ 308 h 383"/>
                <a:gd name="T56" fmla="*/ 379 w 439"/>
                <a:gd name="T57" fmla="*/ 299 h 383"/>
                <a:gd name="T58" fmla="*/ 402 w 439"/>
                <a:gd name="T59" fmla="*/ 291 h 383"/>
                <a:gd name="T60" fmla="*/ 402 w 439"/>
                <a:gd name="T61" fmla="*/ 285 h 383"/>
                <a:gd name="T62" fmla="*/ 410 w 439"/>
                <a:gd name="T63" fmla="*/ 275 h 383"/>
                <a:gd name="T64" fmla="*/ 415 w 439"/>
                <a:gd name="T65" fmla="*/ 276 h 383"/>
                <a:gd name="T66" fmla="*/ 438 w 439"/>
                <a:gd name="T67" fmla="*/ 255 h 383"/>
                <a:gd name="T68" fmla="*/ 420 w 439"/>
                <a:gd name="T69" fmla="*/ 221 h 383"/>
                <a:gd name="T70" fmla="*/ 429 w 439"/>
                <a:gd name="T71" fmla="*/ 175 h 383"/>
                <a:gd name="T72" fmla="*/ 417 w 439"/>
                <a:gd name="T73" fmla="*/ 160 h 383"/>
                <a:gd name="T74" fmla="*/ 385 w 439"/>
                <a:gd name="T75" fmla="*/ 170 h 383"/>
                <a:gd name="T76" fmla="*/ 381 w 439"/>
                <a:gd name="T77" fmla="*/ 164 h 383"/>
                <a:gd name="T78" fmla="*/ 417 w 439"/>
                <a:gd name="T79" fmla="*/ 125 h 383"/>
                <a:gd name="T80" fmla="*/ 402 w 439"/>
                <a:gd name="T81" fmla="*/ 59 h 383"/>
                <a:gd name="T82" fmla="*/ 377 w 439"/>
                <a:gd name="T83" fmla="*/ 78 h 383"/>
                <a:gd name="T84" fmla="*/ 355 w 439"/>
                <a:gd name="T85" fmla="*/ 55 h 383"/>
                <a:gd name="T86" fmla="*/ 334 w 439"/>
                <a:gd name="T87" fmla="*/ 27 h 383"/>
                <a:gd name="T88" fmla="*/ 333 w 439"/>
                <a:gd name="T89" fmla="*/ 10 h 383"/>
                <a:gd name="T90" fmla="*/ 318 w 439"/>
                <a:gd name="T91" fmla="*/ 8 h 383"/>
                <a:gd name="T92" fmla="*/ 301 w 439"/>
                <a:gd name="T93" fmla="*/ 13 h 383"/>
                <a:gd name="T94" fmla="*/ 274 w 439"/>
                <a:gd name="T95" fmla="*/ 0 h 383"/>
                <a:gd name="T96" fmla="*/ 260 w 439"/>
                <a:gd name="T97" fmla="*/ 31 h 383"/>
                <a:gd name="T98" fmla="*/ 236 w 439"/>
                <a:gd name="T99" fmla="*/ 34 h 383"/>
                <a:gd name="T100" fmla="*/ 220 w 439"/>
                <a:gd name="T101" fmla="*/ 59 h 383"/>
                <a:gd name="T102" fmla="*/ 208 w 439"/>
                <a:gd name="T103" fmla="*/ 55 h 383"/>
                <a:gd name="T104" fmla="*/ 192 w 439"/>
                <a:gd name="T105" fmla="*/ 59 h 383"/>
                <a:gd name="T106" fmla="*/ 166 w 439"/>
                <a:gd name="T107" fmla="*/ 44 h 383"/>
                <a:gd name="T108" fmla="*/ 145 w 439"/>
                <a:gd name="T109" fmla="*/ 69 h 383"/>
                <a:gd name="T110" fmla="*/ 145 w 439"/>
                <a:gd name="T111" fmla="*/ 79 h 383"/>
                <a:gd name="T112" fmla="*/ 186 w 439"/>
                <a:gd name="T113" fmla="*/ 101 h 383"/>
                <a:gd name="T114" fmla="*/ 196 w 439"/>
                <a:gd name="T115" fmla="*/ 118 h 383"/>
                <a:gd name="T116" fmla="*/ 166 w 439"/>
                <a:gd name="T117" fmla="*/ 129 h 383"/>
                <a:gd name="T118" fmla="*/ 121 w 439"/>
                <a:gd name="T119" fmla="*/ 128 h 383"/>
                <a:gd name="T120" fmla="*/ 121 w 439"/>
                <a:gd name="T121" fmla="*/ 12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383">
                  <a:moveTo>
                    <a:pt x="121" y="128"/>
                  </a:moveTo>
                  <a:lnTo>
                    <a:pt x="111" y="158"/>
                  </a:lnTo>
                  <a:lnTo>
                    <a:pt x="92" y="164"/>
                  </a:lnTo>
                  <a:lnTo>
                    <a:pt x="51" y="158"/>
                  </a:lnTo>
                  <a:lnTo>
                    <a:pt x="43" y="168"/>
                  </a:lnTo>
                  <a:lnTo>
                    <a:pt x="20" y="160"/>
                  </a:lnTo>
                  <a:lnTo>
                    <a:pt x="0" y="189"/>
                  </a:lnTo>
                  <a:lnTo>
                    <a:pt x="9" y="197"/>
                  </a:lnTo>
                  <a:lnTo>
                    <a:pt x="9" y="216"/>
                  </a:lnTo>
                  <a:lnTo>
                    <a:pt x="19" y="232"/>
                  </a:lnTo>
                  <a:lnTo>
                    <a:pt x="59" y="220"/>
                  </a:lnTo>
                  <a:lnTo>
                    <a:pt x="72" y="230"/>
                  </a:lnTo>
                  <a:lnTo>
                    <a:pt x="53" y="308"/>
                  </a:lnTo>
                  <a:lnTo>
                    <a:pt x="77" y="332"/>
                  </a:lnTo>
                  <a:lnTo>
                    <a:pt x="70" y="377"/>
                  </a:lnTo>
                  <a:lnTo>
                    <a:pt x="94" y="379"/>
                  </a:lnTo>
                  <a:lnTo>
                    <a:pt x="120" y="355"/>
                  </a:lnTo>
                  <a:lnTo>
                    <a:pt x="131" y="361"/>
                  </a:lnTo>
                  <a:lnTo>
                    <a:pt x="182" y="382"/>
                  </a:lnTo>
                  <a:lnTo>
                    <a:pt x="190" y="377"/>
                  </a:lnTo>
                  <a:lnTo>
                    <a:pt x="192" y="360"/>
                  </a:lnTo>
                  <a:lnTo>
                    <a:pt x="202" y="351"/>
                  </a:lnTo>
                  <a:lnTo>
                    <a:pt x="272" y="305"/>
                  </a:lnTo>
                  <a:lnTo>
                    <a:pt x="284" y="319"/>
                  </a:lnTo>
                  <a:lnTo>
                    <a:pt x="327" y="332"/>
                  </a:lnTo>
                  <a:lnTo>
                    <a:pt x="351" y="301"/>
                  </a:lnTo>
                  <a:lnTo>
                    <a:pt x="362" y="308"/>
                  </a:lnTo>
                  <a:lnTo>
                    <a:pt x="379" y="308"/>
                  </a:lnTo>
                  <a:lnTo>
                    <a:pt x="379" y="299"/>
                  </a:lnTo>
                  <a:lnTo>
                    <a:pt x="402" y="291"/>
                  </a:lnTo>
                  <a:lnTo>
                    <a:pt x="402" y="285"/>
                  </a:lnTo>
                  <a:lnTo>
                    <a:pt x="410" y="275"/>
                  </a:lnTo>
                  <a:lnTo>
                    <a:pt x="415" y="276"/>
                  </a:lnTo>
                  <a:lnTo>
                    <a:pt x="438" y="255"/>
                  </a:lnTo>
                  <a:lnTo>
                    <a:pt x="420" y="221"/>
                  </a:lnTo>
                  <a:lnTo>
                    <a:pt x="429" y="175"/>
                  </a:lnTo>
                  <a:lnTo>
                    <a:pt x="417" y="160"/>
                  </a:lnTo>
                  <a:lnTo>
                    <a:pt x="385" y="170"/>
                  </a:lnTo>
                  <a:lnTo>
                    <a:pt x="381" y="164"/>
                  </a:lnTo>
                  <a:lnTo>
                    <a:pt x="417" y="125"/>
                  </a:lnTo>
                  <a:lnTo>
                    <a:pt x="402" y="59"/>
                  </a:lnTo>
                  <a:lnTo>
                    <a:pt x="377" y="78"/>
                  </a:lnTo>
                  <a:lnTo>
                    <a:pt x="355" y="55"/>
                  </a:lnTo>
                  <a:lnTo>
                    <a:pt x="334" y="27"/>
                  </a:lnTo>
                  <a:lnTo>
                    <a:pt x="333" y="10"/>
                  </a:lnTo>
                  <a:lnTo>
                    <a:pt x="318" y="8"/>
                  </a:lnTo>
                  <a:lnTo>
                    <a:pt x="301" y="13"/>
                  </a:lnTo>
                  <a:lnTo>
                    <a:pt x="274" y="0"/>
                  </a:lnTo>
                  <a:lnTo>
                    <a:pt x="260" y="31"/>
                  </a:lnTo>
                  <a:lnTo>
                    <a:pt x="236" y="34"/>
                  </a:lnTo>
                  <a:lnTo>
                    <a:pt x="220" y="59"/>
                  </a:lnTo>
                  <a:lnTo>
                    <a:pt x="208" y="55"/>
                  </a:lnTo>
                  <a:lnTo>
                    <a:pt x="192" y="59"/>
                  </a:lnTo>
                  <a:lnTo>
                    <a:pt x="166" y="44"/>
                  </a:lnTo>
                  <a:lnTo>
                    <a:pt x="145" y="69"/>
                  </a:lnTo>
                  <a:lnTo>
                    <a:pt x="145" y="79"/>
                  </a:lnTo>
                  <a:lnTo>
                    <a:pt x="186" y="101"/>
                  </a:lnTo>
                  <a:lnTo>
                    <a:pt x="196" y="118"/>
                  </a:lnTo>
                  <a:lnTo>
                    <a:pt x="166" y="129"/>
                  </a:lnTo>
                  <a:lnTo>
                    <a:pt x="121" y="128"/>
                  </a:lnTo>
                  <a:lnTo>
                    <a:pt x="121" y="128"/>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92" name="浙江">
              <a:hlinkClick r:id="" action="ppaction://macro?name=Slide1.浙江_click" highlightClick="1"/>
              <a:hlinkHover r:id="" action="ppaction://noaction" highlightClick="1"/>
            </p:cNvPr>
            <p:cNvSpPr>
              <a:spLocks noChangeAspect="1"/>
            </p:cNvSpPr>
            <p:nvPr/>
          </p:nvSpPr>
          <p:spPr bwMode="auto">
            <a:xfrm rot="180000">
              <a:off x="6542370" y="4370409"/>
              <a:ext cx="571424" cy="706075"/>
            </a:xfrm>
            <a:custGeom>
              <a:avLst/>
              <a:gdLst>
                <a:gd name="T0" fmla="*/ 197 w 274"/>
                <a:gd name="T1" fmla="*/ 303 h 320"/>
                <a:gd name="T2" fmla="*/ 156 w 274"/>
                <a:gd name="T3" fmla="*/ 319 h 320"/>
                <a:gd name="T4" fmla="*/ 133 w 274"/>
                <a:gd name="T5" fmla="*/ 295 h 320"/>
                <a:gd name="T6" fmla="*/ 115 w 274"/>
                <a:gd name="T7" fmla="*/ 316 h 320"/>
                <a:gd name="T8" fmla="*/ 90 w 274"/>
                <a:gd name="T9" fmla="*/ 316 h 320"/>
                <a:gd name="T10" fmla="*/ 79 w 274"/>
                <a:gd name="T11" fmla="*/ 292 h 320"/>
                <a:gd name="T12" fmla="*/ 66 w 274"/>
                <a:gd name="T13" fmla="*/ 260 h 320"/>
                <a:gd name="T14" fmla="*/ 42 w 274"/>
                <a:gd name="T15" fmla="*/ 255 h 320"/>
                <a:gd name="T16" fmla="*/ 16 w 274"/>
                <a:gd name="T17" fmla="*/ 207 h 320"/>
                <a:gd name="T18" fmla="*/ 0 w 274"/>
                <a:gd name="T19" fmla="*/ 183 h 320"/>
                <a:gd name="T20" fmla="*/ 10 w 274"/>
                <a:gd name="T21" fmla="*/ 171 h 320"/>
                <a:gd name="T22" fmla="*/ 16 w 274"/>
                <a:gd name="T23" fmla="*/ 166 h 320"/>
                <a:gd name="T24" fmla="*/ 43 w 274"/>
                <a:gd name="T25" fmla="*/ 128 h 320"/>
                <a:gd name="T26" fmla="*/ 42 w 274"/>
                <a:gd name="T27" fmla="*/ 96 h 320"/>
                <a:gd name="T28" fmla="*/ 51 w 274"/>
                <a:gd name="T29" fmla="*/ 83 h 320"/>
                <a:gd name="T30" fmla="*/ 72 w 274"/>
                <a:gd name="T31" fmla="*/ 79 h 320"/>
                <a:gd name="T32" fmla="*/ 79 w 274"/>
                <a:gd name="T33" fmla="*/ 70 h 320"/>
                <a:gd name="T34" fmla="*/ 71 w 274"/>
                <a:gd name="T35" fmla="*/ 55 h 320"/>
                <a:gd name="T36" fmla="*/ 82 w 274"/>
                <a:gd name="T37" fmla="*/ 41 h 320"/>
                <a:gd name="T38" fmla="*/ 82 w 274"/>
                <a:gd name="T39" fmla="*/ 11 h 320"/>
                <a:gd name="T40" fmla="*/ 97 w 274"/>
                <a:gd name="T41" fmla="*/ 4 h 320"/>
                <a:gd name="T42" fmla="*/ 123 w 274"/>
                <a:gd name="T43" fmla="*/ 20 h 320"/>
                <a:gd name="T44" fmla="*/ 155 w 274"/>
                <a:gd name="T45" fmla="*/ 25 h 320"/>
                <a:gd name="T46" fmla="*/ 176 w 274"/>
                <a:gd name="T47" fmla="*/ 0 h 320"/>
                <a:gd name="T48" fmla="*/ 201 w 274"/>
                <a:gd name="T49" fmla="*/ 22 h 320"/>
                <a:gd name="T50" fmla="*/ 190 w 274"/>
                <a:gd name="T51" fmla="*/ 30 h 320"/>
                <a:gd name="T52" fmla="*/ 177 w 274"/>
                <a:gd name="T53" fmla="*/ 50 h 320"/>
                <a:gd name="T54" fmla="*/ 156 w 274"/>
                <a:gd name="T55" fmla="*/ 55 h 320"/>
                <a:gd name="T56" fmla="*/ 149 w 274"/>
                <a:gd name="T57" fmla="*/ 61 h 320"/>
                <a:gd name="T58" fmla="*/ 168 w 274"/>
                <a:gd name="T59" fmla="*/ 73 h 320"/>
                <a:gd name="T60" fmla="*/ 206 w 274"/>
                <a:gd name="T61" fmla="*/ 55 h 320"/>
                <a:gd name="T62" fmla="*/ 267 w 274"/>
                <a:gd name="T63" fmla="*/ 81 h 320"/>
                <a:gd name="T64" fmla="*/ 273 w 274"/>
                <a:gd name="T65" fmla="*/ 133 h 320"/>
                <a:gd name="T66" fmla="*/ 249 w 274"/>
                <a:gd name="T67" fmla="*/ 133 h 320"/>
                <a:gd name="T68" fmla="*/ 247 w 274"/>
                <a:gd name="T69" fmla="*/ 148 h 320"/>
                <a:gd name="T70" fmla="*/ 260 w 274"/>
                <a:gd name="T71" fmla="*/ 170 h 320"/>
                <a:gd name="T72" fmla="*/ 249 w 274"/>
                <a:gd name="T73" fmla="*/ 183 h 320"/>
                <a:gd name="T74" fmla="*/ 261 w 274"/>
                <a:gd name="T75" fmla="*/ 204 h 320"/>
                <a:gd name="T76" fmla="*/ 241 w 274"/>
                <a:gd name="T77" fmla="*/ 228 h 320"/>
                <a:gd name="T78" fmla="*/ 232 w 274"/>
                <a:gd name="T79" fmla="*/ 215 h 320"/>
                <a:gd name="T80" fmla="*/ 202 w 274"/>
                <a:gd name="T81" fmla="*/ 292 h 320"/>
                <a:gd name="T82" fmla="*/ 197 w 274"/>
                <a:gd name="T83" fmla="*/ 303 h 320"/>
                <a:gd name="T84" fmla="*/ 197 w 274"/>
                <a:gd name="T85" fmla="*/ 30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4" h="320">
                  <a:moveTo>
                    <a:pt x="197" y="303"/>
                  </a:moveTo>
                  <a:lnTo>
                    <a:pt x="156" y="319"/>
                  </a:lnTo>
                  <a:lnTo>
                    <a:pt x="133" y="295"/>
                  </a:lnTo>
                  <a:lnTo>
                    <a:pt x="115" y="316"/>
                  </a:lnTo>
                  <a:lnTo>
                    <a:pt x="90" y="316"/>
                  </a:lnTo>
                  <a:lnTo>
                    <a:pt x="79" y="292"/>
                  </a:lnTo>
                  <a:lnTo>
                    <a:pt x="66" y="260"/>
                  </a:lnTo>
                  <a:lnTo>
                    <a:pt x="42" y="255"/>
                  </a:lnTo>
                  <a:lnTo>
                    <a:pt x="16" y="207"/>
                  </a:lnTo>
                  <a:lnTo>
                    <a:pt x="0" y="183"/>
                  </a:lnTo>
                  <a:lnTo>
                    <a:pt x="10" y="171"/>
                  </a:lnTo>
                  <a:lnTo>
                    <a:pt x="16" y="166"/>
                  </a:lnTo>
                  <a:lnTo>
                    <a:pt x="43" y="128"/>
                  </a:lnTo>
                  <a:lnTo>
                    <a:pt x="42" y="96"/>
                  </a:lnTo>
                  <a:lnTo>
                    <a:pt x="51" y="83"/>
                  </a:lnTo>
                  <a:lnTo>
                    <a:pt x="72" y="79"/>
                  </a:lnTo>
                  <a:lnTo>
                    <a:pt x="79" y="70"/>
                  </a:lnTo>
                  <a:lnTo>
                    <a:pt x="71" y="55"/>
                  </a:lnTo>
                  <a:lnTo>
                    <a:pt x="82" y="41"/>
                  </a:lnTo>
                  <a:lnTo>
                    <a:pt x="82" y="11"/>
                  </a:lnTo>
                  <a:lnTo>
                    <a:pt x="97" y="4"/>
                  </a:lnTo>
                  <a:lnTo>
                    <a:pt x="123" y="20"/>
                  </a:lnTo>
                  <a:lnTo>
                    <a:pt x="155" y="25"/>
                  </a:lnTo>
                  <a:lnTo>
                    <a:pt x="176" y="0"/>
                  </a:lnTo>
                  <a:lnTo>
                    <a:pt x="201" y="22"/>
                  </a:lnTo>
                  <a:lnTo>
                    <a:pt x="190" y="30"/>
                  </a:lnTo>
                  <a:lnTo>
                    <a:pt x="177" y="50"/>
                  </a:lnTo>
                  <a:lnTo>
                    <a:pt x="156" y="55"/>
                  </a:lnTo>
                  <a:lnTo>
                    <a:pt x="149" y="61"/>
                  </a:lnTo>
                  <a:lnTo>
                    <a:pt x="168" y="73"/>
                  </a:lnTo>
                  <a:lnTo>
                    <a:pt x="206" y="55"/>
                  </a:lnTo>
                  <a:lnTo>
                    <a:pt x="267" y="81"/>
                  </a:lnTo>
                  <a:lnTo>
                    <a:pt x="273" y="133"/>
                  </a:lnTo>
                  <a:lnTo>
                    <a:pt x="249" y="133"/>
                  </a:lnTo>
                  <a:lnTo>
                    <a:pt x="247" y="148"/>
                  </a:lnTo>
                  <a:lnTo>
                    <a:pt x="260" y="170"/>
                  </a:lnTo>
                  <a:lnTo>
                    <a:pt x="249" y="183"/>
                  </a:lnTo>
                  <a:lnTo>
                    <a:pt x="261" y="204"/>
                  </a:lnTo>
                  <a:lnTo>
                    <a:pt x="241" y="228"/>
                  </a:lnTo>
                  <a:lnTo>
                    <a:pt x="232" y="215"/>
                  </a:lnTo>
                  <a:lnTo>
                    <a:pt x="202" y="292"/>
                  </a:lnTo>
                  <a:lnTo>
                    <a:pt x="197" y="303"/>
                  </a:lnTo>
                  <a:lnTo>
                    <a:pt x="197" y="303"/>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93" name="安徽">
              <a:hlinkClick r:id="" action="ppaction://macro?name=Slide1.安徽_click" highlightClick="1"/>
              <a:hlinkHover r:id="" action="ppaction://noaction" highlightClick="1"/>
            </p:cNvPr>
            <p:cNvSpPr>
              <a:spLocks noChangeAspect="1"/>
            </p:cNvSpPr>
            <p:nvPr/>
          </p:nvSpPr>
          <p:spPr bwMode="auto">
            <a:xfrm rot="180000">
              <a:off x="6009977" y="3821126"/>
              <a:ext cx="729058" cy="916789"/>
            </a:xfrm>
            <a:custGeom>
              <a:avLst/>
              <a:gdLst>
                <a:gd name="T0" fmla="*/ 82 w 343"/>
                <a:gd name="T1" fmla="*/ 0 h 408"/>
                <a:gd name="T2" fmla="*/ 142 w 343"/>
                <a:gd name="T3" fmla="*/ 35 h 408"/>
                <a:gd name="T4" fmla="*/ 188 w 343"/>
                <a:gd name="T5" fmla="*/ 55 h 408"/>
                <a:gd name="T6" fmla="*/ 210 w 343"/>
                <a:gd name="T7" fmla="*/ 59 h 408"/>
                <a:gd name="T8" fmla="*/ 221 w 343"/>
                <a:gd name="T9" fmla="*/ 108 h 408"/>
                <a:gd name="T10" fmla="*/ 258 w 343"/>
                <a:gd name="T11" fmla="*/ 129 h 408"/>
                <a:gd name="T12" fmla="*/ 285 w 343"/>
                <a:gd name="T13" fmla="*/ 112 h 408"/>
                <a:gd name="T14" fmla="*/ 295 w 343"/>
                <a:gd name="T15" fmla="*/ 141 h 408"/>
                <a:gd name="T16" fmla="*/ 261 w 343"/>
                <a:gd name="T17" fmla="*/ 159 h 408"/>
                <a:gd name="T18" fmla="*/ 248 w 343"/>
                <a:gd name="T19" fmla="*/ 184 h 408"/>
                <a:gd name="T20" fmla="*/ 285 w 343"/>
                <a:gd name="T21" fmla="*/ 220 h 408"/>
                <a:gd name="T22" fmla="*/ 342 w 343"/>
                <a:gd name="T23" fmla="*/ 247 h 408"/>
                <a:gd name="T24" fmla="*/ 331 w 343"/>
                <a:gd name="T25" fmla="*/ 291 h 408"/>
                <a:gd name="T26" fmla="*/ 332 w 343"/>
                <a:gd name="T27" fmla="*/ 315 h 408"/>
                <a:gd name="T28" fmla="*/ 302 w 343"/>
                <a:gd name="T29" fmla="*/ 332 h 408"/>
                <a:gd name="T30" fmla="*/ 276 w 343"/>
                <a:gd name="T31" fmla="*/ 402 h 408"/>
                <a:gd name="T32" fmla="*/ 256 w 343"/>
                <a:gd name="T33" fmla="*/ 394 h 408"/>
                <a:gd name="T34" fmla="*/ 200 w 343"/>
                <a:gd name="T35" fmla="*/ 376 h 408"/>
                <a:gd name="T36" fmla="*/ 157 w 343"/>
                <a:gd name="T37" fmla="*/ 401 h 408"/>
                <a:gd name="T38" fmla="*/ 169 w 343"/>
                <a:gd name="T39" fmla="*/ 369 h 408"/>
                <a:gd name="T40" fmla="*/ 120 w 343"/>
                <a:gd name="T41" fmla="*/ 386 h 408"/>
                <a:gd name="T42" fmla="*/ 96 w 343"/>
                <a:gd name="T43" fmla="*/ 299 h 408"/>
                <a:gd name="T44" fmla="*/ 75 w 343"/>
                <a:gd name="T45" fmla="*/ 286 h 408"/>
                <a:gd name="T46" fmla="*/ 56 w 343"/>
                <a:gd name="T47" fmla="*/ 242 h 408"/>
                <a:gd name="T48" fmla="*/ 78 w 343"/>
                <a:gd name="T49" fmla="*/ 212 h 408"/>
                <a:gd name="T50" fmla="*/ 68 w 343"/>
                <a:gd name="T51" fmla="*/ 171 h 408"/>
                <a:gd name="T52" fmla="*/ 21 w 343"/>
                <a:gd name="T53" fmla="*/ 168 h 408"/>
                <a:gd name="T54" fmla="*/ 21 w 343"/>
                <a:gd name="T55" fmla="*/ 127 h 408"/>
                <a:gd name="T56" fmla="*/ 39 w 343"/>
                <a:gd name="T57" fmla="*/ 92 h 408"/>
                <a:gd name="T58" fmla="*/ 46 w 343"/>
                <a:gd name="T59" fmla="*/ 51 h 408"/>
                <a:gd name="T60" fmla="*/ 75 w 343"/>
                <a:gd name="T61" fmla="*/ 75 h 408"/>
                <a:gd name="T62" fmla="*/ 104 w 343"/>
                <a:gd name="T63" fmla="*/ 52 h 408"/>
                <a:gd name="T64" fmla="*/ 75 w 343"/>
                <a:gd name="T65" fmla="*/ 20 h 408"/>
                <a:gd name="T66" fmla="*/ 70 w 343"/>
                <a:gd name="T67" fmla="*/ 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3" h="408">
                  <a:moveTo>
                    <a:pt x="70" y="3"/>
                  </a:moveTo>
                  <a:lnTo>
                    <a:pt x="82" y="0"/>
                  </a:lnTo>
                  <a:lnTo>
                    <a:pt x="123" y="16"/>
                  </a:lnTo>
                  <a:lnTo>
                    <a:pt x="142" y="35"/>
                  </a:lnTo>
                  <a:lnTo>
                    <a:pt x="174" y="44"/>
                  </a:lnTo>
                  <a:lnTo>
                    <a:pt x="188" y="55"/>
                  </a:lnTo>
                  <a:lnTo>
                    <a:pt x="206" y="52"/>
                  </a:lnTo>
                  <a:lnTo>
                    <a:pt x="210" y="59"/>
                  </a:lnTo>
                  <a:lnTo>
                    <a:pt x="204" y="99"/>
                  </a:lnTo>
                  <a:lnTo>
                    <a:pt x="221" y="108"/>
                  </a:lnTo>
                  <a:lnTo>
                    <a:pt x="231" y="123"/>
                  </a:lnTo>
                  <a:lnTo>
                    <a:pt x="258" y="129"/>
                  </a:lnTo>
                  <a:lnTo>
                    <a:pt x="268" y="111"/>
                  </a:lnTo>
                  <a:lnTo>
                    <a:pt x="285" y="112"/>
                  </a:lnTo>
                  <a:lnTo>
                    <a:pt x="297" y="127"/>
                  </a:lnTo>
                  <a:lnTo>
                    <a:pt x="295" y="141"/>
                  </a:lnTo>
                  <a:lnTo>
                    <a:pt x="261" y="145"/>
                  </a:lnTo>
                  <a:lnTo>
                    <a:pt x="261" y="159"/>
                  </a:lnTo>
                  <a:lnTo>
                    <a:pt x="261" y="170"/>
                  </a:lnTo>
                  <a:lnTo>
                    <a:pt x="248" y="184"/>
                  </a:lnTo>
                  <a:lnTo>
                    <a:pt x="258" y="200"/>
                  </a:lnTo>
                  <a:lnTo>
                    <a:pt x="285" y="220"/>
                  </a:lnTo>
                  <a:lnTo>
                    <a:pt x="287" y="242"/>
                  </a:lnTo>
                  <a:lnTo>
                    <a:pt x="342" y="247"/>
                  </a:lnTo>
                  <a:lnTo>
                    <a:pt x="342" y="277"/>
                  </a:lnTo>
                  <a:lnTo>
                    <a:pt x="331" y="291"/>
                  </a:lnTo>
                  <a:lnTo>
                    <a:pt x="339" y="306"/>
                  </a:lnTo>
                  <a:lnTo>
                    <a:pt x="332" y="315"/>
                  </a:lnTo>
                  <a:lnTo>
                    <a:pt x="311" y="319"/>
                  </a:lnTo>
                  <a:lnTo>
                    <a:pt x="302" y="332"/>
                  </a:lnTo>
                  <a:lnTo>
                    <a:pt x="303" y="364"/>
                  </a:lnTo>
                  <a:lnTo>
                    <a:pt x="276" y="402"/>
                  </a:lnTo>
                  <a:lnTo>
                    <a:pt x="270" y="407"/>
                  </a:lnTo>
                  <a:lnTo>
                    <a:pt x="256" y="394"/>
                  </a:lnTo>
                  <a:lnTo>
                    <a:pt x="216" y="394"/>
                  </a:lnTo>
                  <a:lnTo>
                    <a:pt x="200" y="376"/>
                  </a:lnTo>
                  <a:lnTo>
                    <a:pt x="169" y="406"/>
                  </a:lnTo>
                  <a:lnTo>
                    <a:pt x="157" y="401"/>
                  </a:lnTo>
                  <a:lnTo>
                    <a:pt x="171" y="377"/>
                  </a:lnTo>
                  <a:lnTo>
                    <a:pt x="169" y="369"/>
                  </a:lnTo>
                  <a:lnTo>
                    <a:pt x="157" y="366"/>
                  </a:lnTo>
                  <a:lnTo>
                    <a:pt x="120" y="386"/>
                  </a:lnTo>
                  <a:lnTo>
                    <a:pt x="85" y="319"/>
                  </a:lnTo>
                  <a:lnTo>
                    <a:pt x="96" y="299"/>
                  </a:lnTo>
                  <a:lnTo>
                    <a:pt x="93" y="291"/>
                  </a:lnTo>
                  <a:lnTo>
                    <a:pt x="75" y="286"/>
                  </a:lnTo>
                  <a:lnTo>
                    <a:pt x="43" y="267"/>
                  </a:lnTo>
                  <a:lnTo>
                    <a:pt x="56" y="242"/>
                  </a:lnTo>
                  <a:lnTo>
                    <a:pt x="75" y="233"/>
                  </a:lnTo>
                  <a:lnTo>
                    <a:pt x="78" y="212"/>
                  </a:lnTo>
                  <a:lnTo>
                    <a:pt x="72" y="175"/>
                  </a:lnTo>
                  <a:lnTo>
                    <a:pt x="68" y="171"/>
                  </a:lnTo>
                  <a:lnTo>
                    <a:pt x="49" y="190"/>
                  </a:lnTo>
                  <a:lnTo>
                    <a:pt x="21" y="168"/>
                  </a:lnTo>
                  <a:lnTo>
                    <a:pt x="0" y="142"/>
                  </a:lnTo>
                  <a:lnTo>
                    <a:pt x="21" y="127"/>
                  </a:lnTo>
                  <a:lnTo>
                    <a:pt x="27" y="102"/>
                  </a:lnTo>
                  <a:lnTo>
                    <a:pt x="39" y="92"/>
                  </a:lnTo>
                  <a:lnTo>
                    <a:pt x="37" y="57"/>
                  </a:lnTo>
                  <a:lnTo>
                    <a:pt x="46" y="51"/>
                  </a:lnTo>
                  <a:lnTo>
                    <a:pt x="63" y="61"/>
                  </a:lnTo>
                  <a:lnTo>
                    <a:pt x="75" y="75"/>
                  </a:lnTo>
                  <a:lnTo>
                    <a:pt x="96" y="61"/>
                  </a:lnTo>
                  <a:lnTo>
                    <a:pt x="104" y="52"/>
                  </a:lnTo>
                  <a:lnTo>
                    <a:pt x="100" y="35"/>
                  </a:lnTo>
                  <a:lnTo>
                    <a:pt x="75" y="20"/>
                  </a:lnTo>
                  <a:lnTo>
                    <a:pt x="70" y="3"/>
                  </a:lnTo>
                  <a:lnTo>
                    <a:pt x="70" y="3"/>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94" name="江苏">
              <a:hlinkClick r:id="" action="ppaction://macro?name=Slide1.江苏_click" highlightClick="1"/>
              <a:hlinkHover r:id="" action="ppaction://noaction" highlightClick="1"/>
            </p:cNvPr>
            <p:cNvSpPr>
              <a:spLocks noChangeAspect="1"/>
            </p:cNvSpPr>
            <p:nvPr/>
          </p:nvSpPr>
          <p:spPr bwMode="auto">
            <a:xfrm rot="180000">
              <a:off x="6195514" y="3715343"/>
              <a:ext cx="847284" cy="702378"/>
            </a:xfrm>
            <a:custGeom>
              <a:avLst/>
              <a:gdLst>
                <a:gd name="T0" fmla="*/ 375 w 404"/>
                <a:gd name="T1" fmla="*/ 255 h 323"/>
                <a:gd name="T2" fmla="*/ 365 w 404"/>
                <a:gd name="T3" fmla="*/ 282 h 323"/>
                <a:gd name="T4" fmla="*/ 354 w 404"/>
                <a:gd name="T5" fmla="*/ 297 h 323"/>
                <a:gd name="T6" fmla="*/ 333 w 404"/>
                <a:gd name="T7" fmla="*/ 322 h 323"/>
                <a:gd name="T8" fmla="*/ 301 w 404"/>
                <a:gd name="T9" fmla="*/ 317 h 323"/>
                <a:gd name="T10" fmla="*/ 275 w 404"/>
                <a:gd name="T11" fmla="*/ 301 h 323"/>
                <a:gd name="T12" fmla="*/ 260 w 404"/>
                <a:gd name="T13" fmla="*/ 308 h 323"/>
                <a:gd name="T14" fmla="*/ 205 w 404"/>
                <a:gd name="T15" fmla="*/ 303 h 323"/>
                <a:gd name="T16" fmla="*/ 203 w 404"/>
                <a:gd name="T17" fmla="*/ 281 h 323"/>
                <a:gd name="T18" fmla="*/ 176 w 404"/>
                <a:gd name="T19" fmla="*/ 261 h 323"/>
                <a:gd name="T20" fmla="*/ 166 w 404"/>
                <a:gd name="T21" fmla="*/ 245 h 323"/>
                <a:gd name="T22" fmla="*/ 179 w 404"/>
                <a:gd name="T23" fmla="*/ 231 h 323"/>
                <a:gd name="T24" fmla="*/ 179 w 404"/>
                <a:gd name="T25" fmla="*/ 220 h 323"/>
                <a:gd name="T26" fmla="*/ 179 w 404"/>
                <a:gd name="T27" fmla="*/ 206 h 323"/>
                <a:gd name="T28" fmla="*/ 213 w 404"/>
                <a:gd name="T29" fmla="*/ 202 h 323"/>
                <a:gd name="T30" fmla="*/ 215 w 404"/>
                <a:gd name="T31" fmla="*/ 188 h 323"/>
                <a:gd name="T32" fmla="*/ 203 w 404"/>
                <a:gd name="T33" fmla="*/ 173 h 323"/>
                <a:gd name="T34" fmla="*/ 186 w 404"/>
                <a:gd name="T35" fmla="*/ 172 h 323"/>
                <a:gd name="T36" fmla="*/ 176 w 404"/>
                <a:gd name="T37" fmla="*/ 190 h 323"/>
                <a:gd name="T38" fmla="*/ 149 w 404"/>
                <a:gd name="T39" fmla="*/ 184 h 323"/>
                <a:gd name="T40" fmla="*/ 139 w 404"/>
                <a:gd name="T41" fmla="*/ 169 h 323"/>
                <a:gd name="T42" fmla="*/ 122 w 404"/>
                <a:gd name="T43" fmla="*/ 160 h 323"/>
                <a:gd name="T44" fmla="*/ 128 w 404"/>
                <a:gd name="T45" fmla="*/ 120 h 323"/>
                <a:gd name="T46" fmla="*/ 124 w 404"/>
                <a:gd name="T47" fmla="*/ 113 h 323"/>
                <a:gd name="T48" fmla="*/ 106 w 404"/>
                <a:gd name="T49" fmla="*/ 116 h 323"/>
                <a:gd name="T50" fmla="*/ 92 w 404"/>
                <a:gd name="T51" fmla="*/ 105 h 323"/>
                <a:gd name="T52" fmla="*/ 60 w 404"/>
                <a:gd name="T53" fmla="*/ 96 h 323"/>
                <a:gd name="T54" fmla="*/ 41 w 404"/>
                <a:gd name="T55" fmla="*/ 77 h 323"/>
                <a:gd name="T56" fmla="*/ 0 w 404"/>
                <a:gd name="T57" fmla="*/ 61 h 323"/>
                <a:gd name="T58" fmla="*/ 3 w 404"/>
                <a:gd name="T59" fmla="*/ 42 h 323"/>
                <a:gd name="T60" fmla="*/ 20 w 404"/>
                <a:gd name="T61" fmla="*/ 35 h 323"/>
                <a:gd name="T62" fmla="*/ 50 w 404"/>
                <a:gd name="T63" fmla="*/ 61 h 323"/>
                <a:gd name="T64" fmla="*/ 60 w 404"/>
                <a:gd name="T65" fmla="*/ 61 h 323"/>
                <a:gd name="T66" fmla="*/ 87 w 404"/>
                <a:gd name="T67" fmla="*/ 57 h 323"/>
                <a:gd name="T68" fmla="*/ 103 w 404"/>
                <a:gd name="T69" fmla="*/ 45 h 323"/>
                <a:gd name="T70" fmla="*/ 125 w 404"/>
                <a:gd name="T71" fmla="*/ 62 h 323"/>
                <a:gd name="T72" fmla="*/ 134 w 404"/>
                <a:gd name="T73" fmla="*/ 46 h 323"/>
                <a:gd name="T74" fmla="*/ 138 w 404"/>
                <a:gd name="T75" fmla="*/ 36 h 323"/>
                <a:gd name="T76" fmla="*/ 156 w 404"/>
                <a:gd name="T77" fmla="*/ 26 h 323"/>
                <a:gd name="T78" fmla="*/ 161 w 404"/>
                <a:gd name="T79" fmla="*/ 4 h 323"/>
                <a:gd name="T80" fmla="*/ 179 w 404"/>
                <a:gd name="T81" fmla="*/ 0 h 323"/>
                <a:gd name="T82" fmla="*/ 226 w 404"/>
                <a:gd name="T83" fmla="*/ 31 h 323"/>
                <a:gd name="T84" fmla="*/ 258 w 404"/>
                <a:gd name="T85" fmla="*/ 45 h 323"/>
                <a:gd name="T86" fmla="*/ 322 w 404"/>
                <a:gd name="T87" fmla="*/ 150 h 323"/>
                <a:gd name="T88" fmla="*/ 319 w 404"/>
                <a:gd name="T89" fmla="*/ 161 h 323"/>
                <a:gd name="T90" fmla="*/ 362 w 404"/>
                <a:gd name="T91" fmla="*/ 181 h 323"/>
                <a:gd name="T92" fmla="*/ 374 w 404"/>
                <a:gd name="T93" fmla="*/ 198 h 323"/>
                <a:gd name="T94" fmla="*/ 393 w 404"/>
                <a:gd name="T95" fmla="*/ 208 h 323"/>
                <a:gd name="T96" fmla="*/ 403 w 404"/>
                <a:gd name="T97" fmla="*/ 227 h 323"/>
                <a:gd name="T98" fmla="*/ 389 w 404"/>
                <a:gd name="T99" fmla="*/ 232 h 323"/>
                <a:gd name="T100" fmla="*/ 368 w 404"/>
                <a:gd name="T101" fmla="*/ 226 h 323"/>
                <a:gd name="T102" fmla="*/ 338 w 404"/>
                <a:gd name="T103" fmla="*/ 226 h 323"/>
                <a:gd name="T104" fmla="*/ 311 w 404"/>
                <a:gd name="T105" fmla="*/ 216 h 323"/>
                <a:gd name="T106" fmla="*/ 298 w 404"/>
                <a:gd name="T107" fmla="*/ 226 h 323"/>
                <a:gd name="T108" fmla="*/ 325 w 404"/>
                <a:gd name="T109" fmla="*/ 232 h 323"/>
                <a:gd name="T110" fmla="*/ 349 w 404"/>
                <a:gd name="T111" fmla="*/ 243 h 323"/>
                <a:gd name="T112" fmla="*/ 375 w 404"/>
                <a:gd name="T113" fmla="*/ 255 h 323"/>
                <a:gd name="T114" fmla="*/ 375 w 404"/>
                <a:gd name="T115" fmla="*/ 25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323">
                  <a:moveTo>
                    <a:pt x="375" y="255"/>
                  </a:moveTo>
                  <a:lnTo>
                    <a:pt x="365" y="282"/>
                  </a:lnTo>
                  <a:lnTo>
                    <a:pt x="354" y="297"/>
                  </a:lnTo>
                  <a:lnTo>
                    <a:pt x="333" y="322"/>
                  </a:lnTo>
                  <a:lnTo>
                    <a:pt x="301" y="317"/>
                  </a:lnTo>
                  <a:lnTo>
                    <a:pt x="275" y="301"/>
                  </a:lnTo>
                  <a:lnTo>
                    <a:pt x="260" y="308"/>
                  </a:lnTo>
                  <a:lnTo>
                    <a:pt x="205" y="303"/>
                  </a:lnTo>
                  <a:lnTo>
                    <a:pt x="203" y="281"/>
                  </a:lnTo>
                  <a:lnTo>
                    <a:pt x="176" y="261"/>
                  </a:lnTo>
                  <a:lnTo>
                    <a:pt x="166" y="245"/>
                  </a:lnTo>
                  <a:lnTo>
                    <a:pt x="179" y="231"/>
                  </a:lnTo>
                  <a:lnTo>
                    <a:pt x="179" y="220"/>
                  </a:lnTo>
                  <a:lnTo>
                    <a:pt x="179" y="206"/>
                  </a:lnTo>
                  <a:lnTo>
                    <a:pt x="213" y="202"/>
                  </a:lnTo>
                  <a:lnTo>
                    <a:pt x="215" y="188"/>
                  </a:lnTo>
                  <a:lnTo>
                    <a:pt x="203" y="173"/>
                  </a:lnTo>
                  <a:lnTo>
                    <a:pt x="186" y="172"/>
                  </a:lnTo>
                  <a:lnTo>
                    <a:pt x="176" y="190"/>
                  </a:lnTo>
                  <a:lnTo>
                    <a:pt x="149" y="184"/>
                  </a:lnTo>
                  <a:lnTo>
                    <a:pt x="139" y="169"/>
                  </a:lnTo>
                  <a:lnTo>
                    <a:pt x="122" y="160"/>
                  </a:lnTo>
                  <a:lnTo>
                    <a:pt x="128" y="120"/>
                  </a:lnTo>
                  <a:lnTo>
                    <a:pt x="124" y="113"/>
                  </a:lnTo>
                  <a:lnTo>
                    <a:pt x="106" y="116"/>
                  </a:lnTo>
                  <a:lnTo>
                    <a:pt x="92" y="105"/>
                  </a:lnTo>
                  <a:lnTo>
                    <a:pt x="60" y="96"/>
                  </a:lnTo>
                  <a:lnTo>
                    <a:pt x="41" y="77"/>
                  </a:lnTo>
                  <a:lnTo>
                    <a:pt x="0" y="61"/>
                  </a:lnTo>
                  <a:lnTo>
                    <a:pt x="3" y="42"/>
                  </a:lnTo>
                  <a:lnTo>
                    <a:pt x="20" y="35"/>
                  </a:lnTo>
                  <a:lnTo>
                    <a:pt x="50" y="61"/>
                  </a:lnTo>
                  <a:lnTo>
                    <a:pt x="60" y="61"/>
                  </a:lnTo>
                  <a:lnTo>
                    <a:pt x="87" y="57"/>
                  </a:lnTo>
                  <a:lnTo>
                    <a:pt x="103" y="45"/>
                  </a:lnTo>
                  <a:lnTo>
                    <a:pt x="125" y="62"/>
                  </a:lnTo>
                  <a:lnTo>
                    <a:pt x="134" y="46"/>
                  </a:lnTo>
                  <a:lnTo>
                    <a:pt x="138" y="36"/>
                  </a:lnTo>
                  <a:lnTo>
                    <a:pt x="156" y="26"/>
                  </a:lnTo>
                  <a:lnTo>
                    <a:pt x="161" y="4"/>
                  </a:lnTo>
                  <a:lnTo>
                    <a:pt x="179" y="0"/>
                  </a:lnTo>
                  <a:lnTo>
                    <a:pt x="226" y="31"/>
                  </a:lnTo>
                  <a:lnTo>
                    <a:pt x="258" y="45"/>
                  </a:lnTo>
                  <a:lnTo>
                    <a:pt x="322" y="150"/>
                  </a:lnTo>
                  <a:lnTo>
                    <a:pt x="319" y="161"/>
                  </a:lnTo>
                  <a:lnTo>
                    <a:pt x="362" y="181"/>
                  </a:lnTo>
                  <a:lnTo>
                    <a:pt x="374" y="198"/>
                  </a:lnTo>
                  <a:lnTo>
                    <a:pt x="393" y="208"/>
                  </a:lnTo>
                  <a:lnTo>
                    <a:pt x="403" y="227"/>
                  </a:lnTo>
                  <a:lnTo>
                    <a:pt x="389" y="232"/>
                  </a:lnTo>
                  <a:lnTo>
                    <a:pt x="368" y="226"/>
                  </a:lnTo>
                  <a:lnTo>
                    <a:pt x="338" y="226"/>
                  </a:lnTo>
                  <a:lnTo>
                    <a:pt x="311" y="216"/>
                  </a:lnTo>
                  <a:lnTo>
                    <a:pt x="298" y="226"/>
                  </a:lnTo>
                  <a:lnTo>
                    <a:pt x="325" y="232"/>
                  </a:lnTo>
                  <a:lnTo>
                    <a:pt x="349" y="243"/>
                  </a:lnTo>
                  <a:lnTo>
                    <a:pt x="375" y="255"/>
                  </a:lnTo>
                  <a:lnTo>
                    <a:pt x="375" y="255"/>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95" name="湖北">
              <a:hlinkClick r:id="" action="ppaction://macro?name=Slide1.湖北_click" highlightClick="1"/>
              <a:hlinkHover r:id="" action="ppaction://noaction" highlightClick="1"/>
            </p:cNvPr>
            <p:cNvSpPr>
              <a:spLocks noChangeAspect="1"/>
            </p:cNvSpPr>
            <p:nvPr/>
          </p:nvSpPr>
          <p:spPr bwMode="auto">
            <a:xfrm rot="180000">
              <a:off x="5077563" y="4117119"/>
              <a:ext cx="1178974" cy="780008"/>
            </a:xfrm>
            <a:custGeom>
              <a:avLst/>
              <a:gdLst>
                <a:gd name="T0" fmla="*/ 76 w 551"/>
                <a:gd name="T1" fmla="*/ 318 h 346"/>
                <a:gd name="T2" fmla="*/ 141 w 551"/>
                <a:gd name="T3" fmla="*/ 304 h 346"/>
                <a:gd name="T4" fmla="*/ 144 w 551"/>
                <a:gd name="T5" fmla="*/ 270 h 346"/>
                <a:gd name="T6" fmla="*/ 238 w 551"/>
                <a:gd name="T7" fmla="*/ 267 h 346"/>
                <a:gd name="T8" fmla="*/ 283 w 551"/>
                <a:gd name="T9" fmla="*/ 296 h 346"/>
                <a:gd name="T10" fmla="*/ 322 w 551"/>
                <a:gd name="T11" fmla="*/ 275 h 346"/>
                <a:gd name="T12" fmla="*/ 339 w 551"/>
                <a:gd name="T13" fmla="*/ 296 h 346"/>
                <a:gd name="T14" fmla="*/ 365 w 551"/>
                <a:gd name="T15" fmla="*/ 265 h 346"/>
                <a:gd name="T16" fmla="*/ 375 w 551"/>
                <a:gd name="T17" fmla="*/ 304 h 346"/>
                <a:gd name="T18" fmla="*/ 399 w 551"/>
                <a:gd name="T19" fmla="*/ 318 h 346"/>
                <a:gd name="T20" fmla="*/ 445 w 551"/>
                <a:gd name="T21" fmla="*/ 290 h 346"/>
                <a:gd name="T22" fmla="*/ 522 w 551"/>
                <a:gd name="T23" fmla="*/ 245 h 346"/>
                <a:gd name="T24" fmla="*/ 515 w 551"/>
                <a:gd name="T25" fmla="*/ 168 h 346"/>
                <a:gd name="T26" fmla="*/ 523 w 551"/>
                <a:gd name="T27" fmla="*/ 140 h 346"/>
                <a:gd name="T28" fmla="*/ 473 w 551"/>
                <a:gd name="T29" fmla="*/ 116 h 346"/>
                <a:gd name="T30" fmla="*/ 438 w 551"/>
                <a:gd name="T31" fmla="*/ 116 h 346"/>
                <a:gd name="T32" fmla="*/ 387 w 551"/>
                <a:gd name="T33" fmla="*/ 98 h 346"/>
                <a:gd name="T34" fmla="*/ 358 w 551"/>
                <a:gd name="T35" fmla="*/ 67 h 346"/>
                <a:gd name="T36" fmla="*/ 331 w 551"/>
                <a:gd name="T37" fmla="*/ 65 h 346"/>
                <a:gd name="T38" fmla="*/ 271 w 551"/>
                <a:gd name="T39" fmla="*/ 65 h 346"/>
                <a:gd name="T40" fmla="*/ 159 w 551"/>
                <a:gd name="T41" fmla="*/ 0 h 346"/>
                <a:gd name="T42" fmla="*/ 135 w 551"/>
                <a:gd name="T43" fmla="*/ 8 h 346"/>
                <a:gd name="T44" fmla="*/ 68 w 551"/>
                <a:gd name="T45" fmla="*/ 8 h 346"/>
                <a:gd name="T46" fmla="*/ 76 w 551"/>
                <a:gd name="T47" fmla="*/ 31 h 346"/>
                <a:gd name="T48" fmla="*/ 108 w 551"/>
                <a:gd name="T49" fmla="*/ 41 h 346"/>
                <a:gd name="T50" fmla="*/ 73 w 551"/>
                <a:gd name="T51" fmla="*/ 65 h 346"/>
                <a:gd name="T52" fmla="*/ 73 w 551"/>
                <a:gd name="T53" fmla="*/ 95 h 346"/>
                <a:gd name="T54" fmla="*/ 93 w 551"/>
                <a:gd name="T55" fmla="*/ 125 h 346"/>
                <a:gd name="T56" fmla="*/ 117 w 551"/>
                <a:gd name="T57" fmla="*/ 189 h 346"/>
                <a:gd name="T58" fmla="*/ 100 w 551"/>
                <a:gd name="T59" fmla="*/ 200 h 346"/>
                <a:gd name="T60" fmla="*/ 14 w 551"/>
                <a:gd name="T61" fmla="*/ 233 h 346"/>
                <a:gd name="T62" fmla="*/ 12 w 551"/>
                <a:gd name="T63" fmla="*/ 263 h 346"/>
                <a:gd name="T64" fmla="*/ 28 w 551"/>
                <a:gd name="T65" fmla="*/ 298 h 346"/>
                <a:gd name="T66" fmla="*/ 65 w 551"/>
                <a:gd name="T67" fmla="*/ 3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46">
                  <a:moveTo>
                    <a:pt x="65" y="345"/>
                  </a:moveTo>
                  <a:lnTo>
                    <a:pt x="76" y="318"/>
                  </a:lnTo>
                  <a:lnTo>
                    <a:pt x="109" y="290"/>
                  </a:lnTo>
                  <a:lnTo>
                    <a:pt x="141" y="304"/>
                  </a:lnTo>
                  <a:lnTo>
                    <a:pt x="162" y="290"/>
                  </a:lnTo>
                  <a:lnTo>
                    <a:pt x="144" y="270"/>
                  </a:lnTo>
                  <a:lnTo>
                    <a:pt x="153" y="261"/>
                  </a:lnTo>
                  <a:lnTo>
                    <a:pt x="238" y="267"/>
                  </a:lnTo>
                  <a:lnTo>
                    <a:pt x="267" y="287"/>
                  </a:lnTo>
                  <a:lnTo>
                    <a:pt x="283" y="296"/>
                  </a:lnTo>
                  <a:lnTo>
                    <a:pt x="305" y="280"/>
                  </a:lnTo>
                  <a:lnTo>
                    <a:pt x="322" y="275"/>
                  </a:lnTo>
                  <a:lnTo>
                    <a:pt x="325" y="296"/>
                  </a:lnTo>
                  <a:lnTo>
                    <a:pt x="339" y="296"/>
                  </a:lnTo>
                  <a:lnTo>
                    <a:pt x="347" y="283"/>
                  </a:lnTo>
                  <a:lnTo>
                    <a:pt x="365" y="265"/>
                  </a:lnTo>
                  <a:lnTo>
                    <a:pt x="375" y="277"/>
                  </a:lnTo>
                  <a:lnTo>
                    <a:pt x="375" y="304"/>
                  </a:lnTo>
                  <a:lnTo>
                    <a:pt x="382" y="315"/>
                  </a:lnTo>
                  <a:lnTo>
                    <a:pt x="399" y="318"/>
                  </a:lnTo>
                  <a:lnTo>
                    <a:pt x="418" y="299"/>
                  </a:lnTo>
                  <a:lnTo>
                    <a:pt x="445" y="290"/>
                  </a:lnTo>
                  <a:lnTo>
                    <a:pt x="498" y="243"/>
                  </a:lnTo>
                  <a:lnTo>
                    <a:pt x="522" y="245"/>
                  </a:lnTo>
                  <a:lnTo>
                    <a:pt x="550" y="235"/>
                  </a:lnTo>
                  <a:lnTo>
                    <a:pt x="515" y="168"/>
                  </a:lnTo>
                  <a:lnTo>
                    <a:pt x="526" y="148"/>
                  </a:lnTo>
                  <a:lnTo>
                    <a:pt x="523" y="140"/>
                  </a:lnTo>
                  <a:lnTo>
                    <a:pt x="505" y="135"/>
                  </a:lnTo>
                  <a:lnTo>
                    <a:pt x="473" y="116"/>
                  </a:lnTo>
                  <a:lnTo>
                    <a:pt x="458" y="107"/>
                  </a:lnTo>
                  <a:lnTo>
                    <a:pt x="438" y="116"/>
                  </a:lnTo>
                  <a:lnTo>
                    <a:pt x="416" y="98"/>
                  </a:lnTo>
                  <a:lnTo>
                    <a:pt x="387" y="98"/>
                  </a:lnTo>
                  <a:lnTo>
                    <a:pt x="365" y="86"/>
                  </a:lnTo>
                  <a:lnTo>
                    <a:pt x="358" y="67"/>
                  </a:lnTo>
                  <a:lnTo>
                    <a:pt x="347" y="55"/>
                  </a:lnTo>
                  <a:lnTo>
                    <a:pt x="331" y="65"/>
                  </a:lnTo>
                  <a:lnTo>
                    <a:pt x="317" y="58"/>
                  </a:lnTo>
                  <a:lnTo>
                    <a:pt x="271" y="65"/>
                  </a:lnTo>
                  <a:lnTo>
                    <a:pt x="220" y="54"/>
                  </a:lnTo>
                  <a:lnTo>
                    <a:pt x="159" y="0"/>
                  </a:lnTo>
                  <a:lnTo>
                    <a:pt x="143" y="14"/>
                  </a:lnTo>
                  <a:lnTo>
                    <a:pt x="135" y="8"/>
                  </a:lnTo>
                  <a:lnTo>
                    <a:pt x="123" y="8"/>
                  </a:lnTo>
                  <a:lnTo>
                    <a:pt x="68" y="8"/>
                  </a:lnTo>
                  <a:lnTo>
                    <a:pt x="59" y="15"/>
                  </a:lnTo>
                  <a:lnTo>
                    <a:pt x="76" y="31"/>
                  </a:lnTo>
                  <a:lnTo>
                    <a:pt x="93" y="35"/>
                  </a:lnTo>
                  <a:lnTo>
                    <a:pt x="108" y="41"/>
                  </a:lnTo>
                  <a:lnTo>
                    <a:pt x="100" y="52"/>
                  </a:lnTo>
                  <a:lnTo>
                    <a:pt x="73" y="65"/>
                  </a:lnTo>
                  <a:lnTo>
                    <a:pt x="68" y="87"/>
                  </a:lnTo>
                  <a:lnTo>
                    <a:pt x="73" y="95"/>
                  </a:lnTo>
                  <a:lnTo>
                    <a:pt x="76" y="122"/>
                  </a:lnTo>
                  <a:lnTo>
                    <a:pt x="93" y="125"/>
                  </a:lnTo>
                  <a:lnTo>
                    <a:pt x="109" y="146"/>
                  </a:lnTo>
                  <a:lnTo>
                    <a:pt x="117" y="189"/>
                  </a:lnTo>
                  <a:lnTo>
                    <a:pt x="111" y="203"/>
                  </a:lnTo>
                  <a:lnTo>
                    <a:pt x="100" y="200"/>
                  </a:lnTo>
                  <a:lnTo>
                    <a:pt x="69" y="225"/>
                  </a:lnTo>
                  <a:lnTo>
                    <a:pt x="14" y="233"/>
                  </a:lnTo>
                  <a:lnTo>
                    <a:pt x="0" y="248"/>
                  </a:lnTo>
                  <a:lnTo>
                    <a:pt x="12" y="263"/>
                  </a:lnTo>
                  <a:lnTo>
                    <a:pt x="13" y="295"/>
                  </a:lnTo>
                  <a:lnTo>
                    <a:pt x="28" y="298"/>
                  </a:lnTo>
                  <a:lnTo>
                    <a:pt x="65" y="345"/>
                  </a:lnTo>
                  <a:lnTo>
                    <a:pt x="65" y="345"/>
                  </a:lnTo>
                </a:path>
              </a:pathLst>
            </a:custGeom>
            <a:solidFill>
              <a:srgbClr val="E00024"/>
            </a:solidFill>
            <a:ln w="3175" cap="flat" cmpd="sng">
              <a:solidFill>
                <a:schemeClr val="bg1"/>
              </a:solidFill>
              <a:prstDash val="solid"/>
              <a:round/>
              <a:headEnd type="none" w="med" len="med"/>
              <a:tailEnd type="none" w="med" len="med"/>
            </a:ln>
            <a:effectLst/>
          </p:spPr>
          <p:txBody>
            <a:bodyPr/>
            <a:lstStyle/>
            <a:p>
              <a:endParaRPr lang="zh-CN" altLang="en-US">
                <a:solidFill>
                  <a:srgbClr val="E94C65"/>
                </a:solidFill>
              </a:endParaRPr>
            </a:p>
          </p:txBody>
        </p:sp>
        <p:sp>
          <p:nvSpPr>
            <p:cNvPr id="396" name="陕西">
              <a:hlinkClick r:id="" action="ppaction://macro?name=Slide1.陕西_click" highlightClick="1"/>
              <a:hlinkHover r:id="" action="ppaction://noaction" highlightClick="1"/>
            </p:cNvPr>
            <p:cNvSpPr>
              <a:spLocks noChangeAspect="1"/>
            </p:cNvSpPr>
            <p:nvPr/>
          </p:nvSpPr>
          <p:spPr bwMode="auto">
            <a:xfrm rot="180000">
              <a:off x="4719642" y="2973187"/>
              <a:ext cx="745480" cy="1404757"/>
            </a:xfrm>
            <a:custGeom>
              <a:avLst/>
              <a:gdLst>
                <a:gd name="T0" fmla="*/ 294 w 354"/>
                <a:gd name="T1" fmla="*/ 381 h 640"/>
                <a:gd name="T2" fmla="*/ 287 w 354"/>
                <a:gd name="T3" fmla="*/ 214 h 640"/>
                <a:gd name="T4" fmla="*/ 311 w 354"/>
                <a:gd name="T5" fmla="*/ 162 h 640"/>
                <a:gd name="T6" fmla="*/ 309 w 354"/>
                <a:gd name="T7" fmla="*/ 85 h 640"/>
                <a:gd name="T8" fmla="*/ 323 w 354"/>
                <a:gd name="T9" fmla="*/ 34 h 640"/>
                <a:gd name="T10" fmla="*/ 312 w 354"/>
                <a:gd name="T11" fmla="*/ 0 h 640"/>
                <a:gd name="T12" fmla="*/ 259 w 354"/>
                <a:gd name="T13" fmla="*/ 18 h 640"/>
                <a:gd name="T14" fmla="*/ 241 w 354"/>
                <a:gd name="T15" fmla="*/ 65 h 640"/>
                <a:gd name="T16" fmla="*/ 221 w 354"/>
                <a:gd name="T17" fmla="*/ 81 h 640"/>
                <a:gd name="T18" fmla="*/ 153 w 354"/>
                <a:gd name="T19" fmla="*/ 164 h 640"/>
                <a:gd name="T20" fmla="*/ 100 w 354"/>
                <a:gd name="T21" fmla="*/ 162 h 640"/>
                <a:gd name="T22" fmla="*/ 87 w 354"/>
                <a:gd name="T23" fmla="*/ 213 h 640"/>
                <a:gd name="T24" fmla="*/ 153 w 354"/>
                <a:gd name="T25" fmla="*/ 254 h 640"/>
                <a:gd name="T26" fmla="*/ 188 w 354"/>
                <a:gd name="T27" fmla="*/ 293 h 640"/>
                <a:gd name="T28" fmla="*/ 182 w 354"/>
                <a:gd name="T29" fmla="*/ 344 h 640"/>
                <a:gd name="T30" fmla="*/ 132 w 354"/>
                <a:gd name="T31" fmla="*/ 360 h 640"/>
                <a:gd name="T32" fmla="*/ 126 w 354"/>
                <a:gd name="T33" fmla="*/ 374 h 640"/>
                <a:gd name="T34" fmla="*/ 91 w 354"/>
                <a:gd name="T35" fmla="*/ 391 h 640"/>
                <a:gd name="T36" fmla="*/ 48 w 354"/>
                <a:gd name="T37" fmla="*/ 381 h 640"/>
                <a:gd name="T38" fmla="*/ 48 w 354"/>
                <a:gd name="T39" fmla="*/ 399 h 640"/>
                <a:gd name="T40" fmla="*/ 34 w 354"/>
                <a:gd name="T41" fmla="*/ 427 h 640"/>
                <a:gd name="T42" fmla="*/ 39 w 354"/>
                <a:gd name="T43" fmla="*/ 479 h 640"/>
                <a:gd name="T44" fmla="*/ 45 w 354"/>
                <a:gd name="T45" fmla="*/ 504 h 640"/>
                <a:gd name="T46" fmla="*/ 0 w 354"/>
                <a:gd name="T47" fmla="*/ 512 h 640"/>
                <a:gd name="T48" fmla="*/ 5 w 354"/>
                <a:gd name="T49" fmla="*/ 559 h 640"/>
                <a:gd name="T50" fmla="*/ 23 w 354"/>
                <a:gd name="T51" fmla="*/ 579 h 640"/>
                <a:gd name="T52" fmla="*/ 83 w 354"/>
                <a:gd name="T53" fmla="*/ 571 h 640"/>
                <a:gd name="T54" fmla="*/ 95 w 354"/>
                <a:gd name="T55" fmla="*/ 588 h 640"/>
                <a:gd name="T56" fmla="*/ 157 w 354"/>
                <a:gd name="T57" fmla="*/ 615 h 640"/>
                <a:gd name="T58" fmla="*/ 233 w 354"/>
                <a:gd name="T59" fmla="*/ 624 h 640"/>
                <a:gd name="T60" fmla="*/ 270 w 354"/>
                <a:gd name="T61" fmla="*/ 632 h 640"/>
                <a:gd name="T62" fmla="*/ 262 w 354"/>
                <a:gd name="T63" fmla="*/ 597 h 640"/>
                <a:gd name="T64" fmla="*/ 294 w 354"/>
                <a:gd name="T65" fmla="*/ 562 h 640"/>
                <a:gd name="T66" fmla="*/ 287 w 354"/>
                <a:gd name="T67" fmla="*/ 545 h 640"/>
                <a:gd name="T68" fmla="*/ 253 w 354"/>
                <a:gd name="T69" fmla="*/ 525 h 640"/>
                <a:gd name="T70" fmla="*/ 317 w 354"/>
                <a:gd name="T71" fmla="*/ 518 h 640"/>
                <a:gd name="T72" fmla="*/ 337 w 354"/>
                <a:gd name="T73" fmla="*/ 524 h 640"/>
                <a:gd name="T74" fmla="*/ 353 w 354"/>
                <a:gd name="T75" fmla="*/ 488 h 640"/>
                <a:gd name="T76" fmla="*/ 303 w 354"/>
                <a:gd name="T77" fmla="*/ 403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4" h="640">
                  <a:moveTo>
                    <a:pt x="303" y="403"/>
                  </a:moveTo>
                  <a:lnTo>
                    <a:pt x="294" y="381"/>
                  </a:lnTo>
                  <a:lnTo>
                    <a:pt x="311" y="324"/>
                  </a:lnTo>
                  <a:lnTo>
                    <a:pt x="287" y="214"/>
                  </a:lnTo>
                  <a:lnTo>
                    <a:pt x="303" y="187"/>
                  </a:lnTo>
                  <a:lnTo>
                    <a:pt x="311" y="162"/>
                  </a:lnTo>
                  <a:lnTo>
                    <a:pt x="289" y="117"/>
                  </a:lnTo>
                  <a:lnTo>
                    <a:pt x="309" y="85"/>
                  </a:lnTo>
                  <a:lnTo>
                    <a:pt x="312" y="56"/>
                  </a:lnTo>
                  <a:lnTo>
                    <a:pt x="323" y="34"/>
                  </a:lnTo>
                  <a:lnTo>
                    <a:pt x="322" y="7"/>
                  </a:lnTo>
                  <a:lnTo>
                    <a:pt x="312" y="0"/>
                  </a:lnTo>
                  <a:lnTo>
                    <a:pt x="298" y="17"/>
                  </a:lnTo>
                  <a:lnTo>
                    <a:pt x="259" y="18"/>
                  </a:lnTo>
                  <a:lnTo>
                    <a:pt x="239" y="49"/>
                  </a:lnTo>
                  <a:lnTo>
                    <a:pt x="241" y="65"/>
                  </a:lnTo>
                  <a:lnTo>
                    <a:pt x="237" y="76"/>
                  </a:lnTo>
                  <a:lnTo>
                    <a:pt x="221" y="81"/>
                  </a:lnTo>
                  <a:lnTo>
                    <a:pt x="160" y="169"/>
                  </a:lnTo>
                  <a:lnTo>
                    <a:pt x="153" y="164"/>
                  </a:lnTo>
                  <a:lnTo>
                    <a:pt x="135" y="158"/>
                  </a:lnTo>
                  <a:lnTo>
                    <a:pt x="100" y="162"/>
                  </a:lnTo>
                  <a:lnTo>
                    <a:pt x="88" y="177"/>
                  </a:lnTo>
                  <a:lnTo>
                    <a:pt x="87" y="213"/>
                  </a:lnTo>
                  <a:lnTo>
                    <a:pt x="92" y="224"/>
                  </a:lnTo>
                  <a:lnTo>
                    <a:pt x="153" y="254"/>
                  </a:lnTo>
                  <a:lnTo>
                    <a:pt x="184" y="274"/>
                  </a:lnTo>
                  <a:lnTo>
                    <a:pt x="188" y="293"/>
                  </a:lnTo>
                  <a:lnTo>
                    <a:pt x="173" y="316"/>
                  </a:lnTo>
                  <a:lnTo>
                    <a:pt x="182" y="344"/>
                  </a:lnTo>
                  <a:lnTo>
                    <a:pt x="176" y="357"/>
                  </a:lnTo>
                  <a:lnTo>
                    <a:pt x="132" y="360"/>
                  </a:lnTo>
                  <a:lnTo>
                    <a:pt x="123" y="367"/>
                  </a:lnTo>
                  <a:lnTo>
                    <a:pt x="126" y="374"/>
                  </a:lnTo>
                  <a:lnTo>
                    <a:pt x="126" y="386"/>
                  </a:lnTo>
                  <a:lnTo>
                    <a:pt x="91" y="391"/>
                  </a:lnTo>
                  <a:lnTo>
                    <a:pt x="72" y="381"/>
                  </a:lnTo>
                  <a:lnTo>
                    <a:pt x="48" y="381"/>
                  </a:lnTo>
                  <a:lnTo>
                    <a:pt x="45" y="386"/>
                  </a:lnTo>
                  <a:lnTo>
                    <a:pt x="48" y="399"/>
                  </a:lnTo>
                  <a:lnTo>
                    <a:pt x="37" y="413"/>
                  </a:lnTo>
                  <a:lnTo>
                    <a:pt x="34" y="427"/>
                  </a:lnTo>
                  <a:lnTo>
                    <a:pt x="56" y="445"/>
                  </a:lnTo>
                  <a:lnTo>
                    <a:pt x="39" y="479"/>
                  </a:lnTo>
                  <a:lnTo>
                    <a:pt x="46" y="495"/>
                  </a:lnTo>
                  <a:lnTo>
                    <a:pt x="45" y="504"/>
                  </a:lnTo>
                  <a:lnTo>
                    <a:pt x="19" y="504"/>
                  </a:lnTo>
                  <a:lnTo>
                    <a:pt x="0" y="512"/>
                  </a:lnTo>
                  <a:lnTo>
                    <a:pt x="15" y="533"/>
                  </a:lnTo>
                  <a:lnTo>
                    <a:pt x="5" y="559"/>
                  </a:lnTo>
                  <a:lnTo>
                    <a:pt x="21" y="562"/>
                  </a:lnTo>
                  <a:lnTo>
                    <a:pt x="23" y="579"/>
                  </a:lnTo>
                  <a:lnTo>
                    <a:pt x="36" y="580"/>
                  </a:lnTo>
                  <a:lnTo>
                    <a:pt x="83" y="571"/>
                  </a:lnTo>
                  <a:lnTo>
                    <a:pt x="92" y="575"/>
                  </a:lnTo>
                  <a:lnTo>
                    <a:pt x="95" y="588"/>
                  </a:lnTo>
                  <a:lnTo>
                    <a:pt x="115" y="593"/>
                  </a:lnTo>
                  <a:lnTo>
                    <a:pt x="157" y="615"/>
                  </a:lnTo>
                  <a:lnTo>
                    <a:pt x="182" y="605"/>
                  </a:lnTo>
                  <a:lnTo>
                    <a:pt x="233" y="624"/>
                  </a:lnTo>
                  <a:lnTo>
                    <a:pt x="245" y="639"/>
                  </a:lnTo>
                  <a:lnTo>
                    <a:pt x="270" y="632"/>
                  </a:lnTo>
                  <a:lnTo>
                    <a:pt x="267" y="605"/>
                  </a:lnTo>
                  <a:lnTo>
                    <a:pt x="262" y="597"/>
                  </a:lnTo>
                  <a:lnTo>
                    <a:pt x="267" y="575"/>
                  </a:lnTo>
                  <a:lnTo>
                    <a:pt x="294" y="562"/>
                  </a:lnTo>
                  <a:lnTo>
                    <a:pt x="302" y="551"/>
                  </a:lnTo>
                  <a:lnTo>
                    <a:pt x="287" y="545"/>
                  </a:lnTo>
                  <a:lnTo>
                    <a:pt x="270" y="541"/>
                  </a:lnTo>
                  <a:lnTo>
                    <a:pt x="253" y="525"/>
                  </a:lnTo>
                  <a:lnTo>
                    <a:pt x="262" y="518"/>
                  </a:lnTo>
                  <a:lnTo>
                    <a:pt x="317" y="518"/>
                  </a:lnTo>
                  <a:lnTo>
                    <a:pt x="329" y="518"/>
                  </a:lnTo>
                  <a:lnTo>
                    <a:pt x="337" y="524"/>
                  </a:lnTo>
                  <a:lnTo>
                    <a:pt x="353" y="510"/>
                  </a:lnTo>
                  <a:lnTo>
                    <a:pt x="353" y="488"/>
                  </a:lnTo>
                  <a:lnTo>
                    <a:pt x="303" y="413"/>
                  </a:lnTo>
                  <a:lnTo>
                    <a:pt x="303" y="403"/>
                  </a:lnTo>
                  <a:lnTo>
                    <a:pt x="303" y="403"/>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97" name="山西">
              <a:hlinkClick r:id="" action="ppaction://macro?name=Slide1.山西_click" highlightClick="1"/>
              <a:hlinkHover r:id="" action="ppaction://noaction" highlightClick="1"/>
            </p:cNvPr>
            <p:cNvSpPr>
              <a:spLocks noChangeAspect="1"/>
            </p:cNvSpPr>
            <p:nvPr/>
          </p:nvSpPr>
          <p:spPr bwMode="auto">
            <a:xfrm rot="180000">
              <a:off x="5346536" y="2763073"/>
              <a:ext cx="522163" cy="1112717"/>
            </a:xfrm>
            <a:custGeom>
              <a:avLst/>
              <a:gdLst>
                <a:gd name="T0" fmla="*/ 16 w 247"/>
                <a:gd name="T1" fmla="*/ 506 h 507"/>
                <a:gd name="T2" fmla="*/ 70 w 247"/>
                <a:gd name="T3" fmla="*/ 492 h 507"/>
                <a:gd name="T4" fmla="*/ 136 w 247"/>
                <a:gd name="T5" fmla="*/ 446 h 507"/>
                <a:gd name="T6" fmla="*/ 184 w 247"/>
                <a:gd name="T7" fmla="*/ 436 h 507"/>
                <a:gd name="T8" fmla="*/ 219 w 247"/>
                <a:gd name="T9" fmla="*/ 408 h 507"/>
                <a:gd name="T10" fmla="*/ 224 w 247"/>
                <a:gd name="T11" fmla="*/ 347 h 507"/>
                <a:gd name="T12" fmla="*/ 206 w 247"/>
                <a:gd name="T13" fmla="*/ 326 h 507"/>
                <a:gd name="T14" fmla="*/ 212 w 247"/>
                <a:gd name="T15" fmla="*/ 307 h 507"/>
                <a:gd name="T16" fmla="*/ 224 w 247"/>
                <a:gd name="T17" fmla="*/ 290 h 507"/>
                <a:gd name="T18" fmla="*/ 227 w 247"/>
                <a:gd name="T19" fmla="*/ 265 h 507"/>
                <a:gd name="T20" fmla="*/ 238 w 247"/>
                <a:gd name="T21" fmla="*/ 246 h 507"/>
                <a:gd name="T22" fmla="*/ 219 w 247"/>
                <a:gd name="T23" fmla="*/ 209 h 507"/>
                <a:gd name="T24" fmla="*/ 193 w 247"/>
                <a:gd name="T25" fmla="*/ 179 h 507"/>
                <a:gd name="T26" fmla="*/ 208 w 247"/>
                <a:gd name="T27" fmla="*/ 132 h 507"/>
                <a:gd name="T28" fmla="*/ 240 w 247"/>
                <a:gd name="T29" fmla="*/ 110 h 507"/>
                <a:gd name="T30" fmla="*/ 246 w 247"/>
                <a:gd name="T31" fmla="*/ 80 h 507"/>
                <a:gd name="T32" fmla="*/ 232 w 247"/>
                <a:gd name="T33" fmla="*/ 52 h 507"/>
                <a:gd name="T34" fmla="*/ 232 w 247"/>
                <a:gd name="T35" fmla="*/ 18 h 507"/>
                <a:gd name="T36" fmla="*/ 212 w 247"/>
                <a:gd name="T37" fmla="*/ 0 h 507"/>
                <a:gd name="T38" fmla="*/ 165 w 247"/>
                <a:gd name="T39" fmla="*/ 24 h 507"/>
                <a:gd name="T40" fmla="*/ 157 w 247"/>
                <a:gd name="T41" fmla="*/ 17 h 507"/>
                <a:gd name="T42" fmla="*/ 131 w 247"/>
                <a:gd name="T43" fmla="*/ 34 h 507"/>
                <a:gd name="T44" fmla="*/ 111 w 247"/>
                <a:gd name="T45" fmla="*/ 33 h 507"/>
                <a:gd name="T46" fmla="*/ 70 w 247"/>
                <a:gd name="T47" fmla="*/ 92 h 507"/>
                <a:gd name="T48" fmla="*/ 56 w 247"/>
                <a:gd name="T49" fmla="*/ 92 h 507"/>
                <a:gd name="T50" fmla="*/ 35 w 247"/>
                <a:gd name="T51" fmla="*/ 110 h 507"/>
                <a:gd name="T52" fmla="*/ 36 w 247"/>
                <a:gd name="T53" fmla="*/ 137 h 507"/>
                <a:gd name="T54" fmla="*/ 25 w 247"/>
                <a:gd name="T55" fmla="*/ 159 h 507"/>
                <a:gd name="T56" fmla="*/ 22 w 247"/>
                <a:gd name="T57" fmla="*/ 188 h 507"/>
                <a:gd name="T58" fmla="*/ 2 w 247"/>
                <a:gd name="T59" fmla="*/ 220 h 507"/>
                <a:gd name="T60" fmla="*/ 24 w 247"/>
                <a:gd name="T61" fmla="*/ 265 h 507"/>
                <a:gd name="T62" fmla="*/ 16 w 247"/>
                <a:gd name="T63" fmla="*/ 290 h 507"/>
                <a:gd name="T64" fmla="*/ 0 w 247"/>
                <a:gd name="T65" fmla="*/ 317 h 507"/>
                <a:gd name="T66" fmla="*/ 24 w 247"/>
                <a:gd name="T67" fmla="*/ 427 h 507"/>
                <a:gd name="T68" fmla="*/ 7 w 247"/>
                <a:gd name="T69" fmla="*/ 484 h 507"/>
                <a:gd name="T70" fmla="*/ 16 w 247"/>
                <a:gd name="T71" fmla="*/ 506 h 507"/>
                <a:gd name="T72" fmla="*/ 16 w 247"/>
                <a:gd name="T73" fmla="*/ 50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7" h="507">
                  <a:moveTo>
                    <a:pt x="16" y="506"/>
                  </a:moveTo>
                  <a:lnTo>
                    <a:pt x="70" y="492"/>
                  </a:lnTo>
                  <a:lnTo>
                    <a:pt x="136" y="446"/>
                  </a:lnTo>
                  <a:lnTo>
                    <a:pt x="184" y="436"/>
                  </a:lnTo>
                  <a:lnTo>
                    <a:pt x="219" y="408"/>
                  </a:lnTo>
                  <a:lnTo>
                    <a:pt x="224" y="347"/>
                  </a:lnTo>
                  <a:lnTo>
                    <a:pt x="206" y="326"/>
                  </a:lnTo>
                  <a:lnTo>
                    <a:pt x="212" y="307"/>
                  </a:lnTo>
                  <a:lnTo>
                    <a:pt x="224" y="290"/>
                  </a:lnTo>
                  <a:lnTo>
                    <a:pt x="227" y="265"/>
                  </a:lnTo>
                  <a:lnTo>
                    <a:pt x="238" y="246"/>
                  </a:lnTo>
                  <a:lnTo>
                    <a:pt x="219" y="209"/>
                  </a:lnTo>
                  <a:lnTo>
                    <a:pt x="193" y="179"/>
                  </a:lnTo>
                  <a:lnTo>
                    <a:pt x="208" y="132"/>
                  </a:lnTo>
                  <a:lnTo>
                    <a:pt x="240" y="110"/>
                  </a:lnTo>
                  <a:lnTo>
                    <a:pt x="246" y="80"/>
                  </a:lnTo>
                  <a:lnTo>
                    <a:pt x="232" y="52"/>
                  </a:lnTo>
                  <a:lnTo>
                    <a:pt x="232" y="18"/>
                  </a:lnTo>
                  <a:lnTo>
                    <a:pt x="212" y="0"/>
                  </a:lnTo>
                  <a:lnTo>
                    <a:pt x="165" y="24"/>
                  </a:lnTo>
                  <a:lnTo>
                    <a:pt x="157" y="17"/>
                  </a:lnTo>
                  <a:lnTo>
                    <a:pt x="131" y="34"/>
                  </a:lnTo>
                  <a:lnTo>
                    <a:pt x="111" y="33"/>
                  </a:lnTo>
                  <a:lnTo>
                    <a:pt x="70" y="92"/>
                  </a:lnTo>
                  <a:lnTo>
                    <a:pt x="56" y="92"/>
                  </a:lnTo>
                  <a:lnTo>
                    <a:pt x="35" y="110"/>
                  </a:lnTo>
                  <a:lnTo>
                    <a:pt x="36" y="137"/>
                  </a:lnTo>
                  <a:lnTo>
                    <a:pt x="25" y="159"/>
                  </a:lnTo>
                  <a:lnTo>
                    <a:pt x="22" y="188"/>
                  </a:lnTo>
                  <a:lnTo>
                    <a:pt x="2" y="220"/>
                  </a:lnTo>
                  <a:lnTo>
                    <a:pt x="24" y="265"/>
                  </a:lnTo>
                  <a:lnTo>
                    <a:pt x="16" y="290"/>
                  </a:lnTo>
                  <a:lnTo>
                    <a:pt x="0" y="317"/>
                  </a:lnTo>
                  <a:lnTo>
                    <a:pt x="24" y="427"/>
                  </a:lnTo>
                  <a:lnTo>
                    <a:pt x="7" y="484"/>
                  </a:lnTo>
                  <a:lnTo>
                    <a:pt x="16" y="506"/>
                  </a:lnTo>
                  <a:lnTo>
                    <a:pt x="16" y="506"/>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98" name="山东">
              <a:hlinkClick r:id="" action="ppaction://macro?name=Slide1.山东_click" highlightClick="1"/>
              <a:hlinkHover r:id="" action="ppaction://noaction" highlightClick="1"/>
            </p:cNvPr>
            <p:cNvSpPr>
              <a:spLocks noChangeAspect="1"/>
            </p:cNvSpPr>
            <p:nvPr/>
          </p:nvSpPr>
          <p:spPr bwMode="auto">
            <a:xfrm rot="180000">
              <a:off x="5997762" y="3160813"/>
              <a:ext cx="988499" cy="702378"/>
            </a:xfrm>
            <a:custGeom>
              <a:avLst/>
              <a:gdLst>
                <a:gd name="T0" fmla="*/ 101 w 461"/>
                <a:gd name="T1" fmla="*/ 306 h 316"/>
                <a:gd name="T2" fmla="*/ 104 w 461"/>
                <a:gd name="T3" fmla="*/ 287 h 316"/>
                <a:gd name="T4" fmla="*/ 121 w 461"/>
                <a:gd name="T5" fmla="*/ 280 h 316"/>
                <a:gd name="T6" fmla="*/ 151 w 461"/>
                <a:gd name="T7" fmla="*/ 306 h 316"/>
                <a:gd name="T8" fmla="*/ 161 w 461"/>
                <a:gd name="T9" fmla="*/ 306 h 316"/>
                <a:gd name="T10" fmla="*/ 188 w 461"/>
                <a:gd name="T11" fmla="*/ 302 h 316"/>
                <a:gd name="T12" fmla="*/ 204 w 461"/>
                <a:gd name="T13" fmla="*/ 290 h 316"/>
                <a:gd name="T14" fmla="*/ 226 w 461"/>
                <a:gd name="T15" fmla="*/ 307 h 316"/>
                <a:gd name="T16" fmla="*/ 235 w 461"/>
                <a:gd name="T17" fmla="*/ 291 h 316"/>
                <a:gd name="T18" fmla="*/ 239 w 461"/>
                <a:gd name="T19" fmla="*/ 281 h 316"/>
                <a:gd name="T20" fmla="*/ 257 w 461"/>
                <a:gd name="T21" fmla="*/ 271 h 316"/>
                <a:gd name="T22" fmla="*/ 262 w 461"/>
                <a:gd name="T23" fmla="*/ 249 h 316"/>
                <a:gd name="T24" fmla="*/ 280 w 461"/>
                <a:gd name="T25" fmla="*/ 245 h 316"/>
                <a:gd name="T26" fmla="*/ 332 w 461"/>
                <a:gd name="T27" fmla="*/ 158 h 316"/>
                <a:gd name="T28" fmla="*/ 322 w 461"/>
                <a:gd name="T29" fmla="*/ 143 h 316"/>
                <a:gd name="T30" fmla="*/ 332 w 461"/>
                <a:gd name="T31" fmla="*/ 134 h 316"/>
                <a:gd name="T32" fmla="*/ 343 w 461"/>
                <a:gd name="T33" fmla="*/ 138 h 316"/>
                <a:gd name="T34" fmla="*/ 359 w 461"/>
                <a:gd name="T35" fmla="*/ 129 h 316"/>
                <a:gd name="T36" fmla="*/ 369 w 461"/>
                <a:gd name="T37" fmla="*/ 109 h 316"/>
                <a:gd name="T38" fmla="*/ 412 w 461"/>
                <a:gd name="T39" fmla="*/ 69 h 316"/>
                <a:gd name="T40" fmla="*/ 445 w 461"/>
                <a:gd name="T41" fmla="*/ 58 h 316"/>
                <a:gd name="T42" fmla="*/ 460 w 461"/>
                <a:gd name="T43" fmla="*/ 44 h 316"/>
                <a:gd name="T44" fmla="*/ 456 w 461"/>
                <a:gd name="T45" fmla="*/ 12 h 316"/>
                <a:gd name="T46" fmla="*/ 434 w 461"/>
                <a:gd name="T47" fmla="*/ 10 h 316"/>
                <a:gd name="T48" fmla="*/ 384 w 461"/>
                <a:gd name="T49" fmla="*/ 16 h 316"/>
                <a:gd name="T50" fmla="*/ 349 w 461"/>
                <a:gd name="T51" fmla="*/ 0 h 316"/>
                <a:gd name="T52" fmla="*/ 328 w 461"/>
                <a:gd name="T53" fmla="*/ 3 h 316"/>
                <a:gd name="T54" fmla="*/ 277 w 461"/>
                <a:gd name="T55" fmla="*/ 69 h 316"/>
                <a:gd name="T56" fmla="*/ 262 w 461"/>
                <a:gd name="T57" fmla="*/ 78 h 316"/>
                <a:gd name="T58" fmla="*/ 229 w 461"/>
                <a:gd name="T59" fmla="*/ 64 h 316"/>
                <a:gd name="T60" fmla="*/ 226 w 461"/>
                <a:gd name="T61" fmla="*/ 47 h 316"/>
                <a:gd name="T62" fmla="*/ 219 w 461"/>
                <a:gd name="T63" fmla="*/ 18 h 316"/>
                <a:gd name="T64" fmla="*/ 201 w 461"/>
                <a:gd name="T65" fmla="*/ 6 h 316"/>
                <a:gd name="T66" fmla="*/ 171 w 461"/>
                <a:gd name="T67" fmla="*/ 13 h 316"/>
                <a:gd name="T68" fmla="*/ 152 w 461"/>
                <a:gd name="T69" fmla="*/ 1 h 316"/>
                <a:gd name="T70" fmla="*/ 125 w 461"/>
                <a:gd name="T71" fmla="*/ 35 h 316"/>
                <a:gd name="T72" fmla="*/ 95 w 461"/>
                <a:gd name="T73" fmla="*/ 44 h 316"/>
                <a:gd name="T74" fmla="*/ 55 w 461"/>
                <a:gd name="T75" fmla="*/ 81 h 316"/>
                <a:gd name="T76" fmla="*/ 10 w 461"/>
                <a:gd name="T77" fmla="*/ 161 h 316"/>
                <a:gd name="T78" fmla="*/ 22 w 461"/>
                <a:gd name="T79" fmla="*/ 184 h 316"/>
                <a:gd name="T80" fmla="*/ 19 w 461"/>
                <a:gd name="T81" fmla="*/ 193 h 316"/>
                <a:gd name="T82" fmla="*/ 19 w 461"/>
                <a:gd name="T83" fmla="*/ 204 h 316"/>
                <a:gd name="T84" fmla="*/ 26 w 461"/>
                <a:gd name="T85" fmla="*/ 213 h 316"/>
                <a:gd name="T86" fmla="*/ 40 w 461"/>
                <a:gd name="T87" fmla="*/ 202 h 316"/>
                <a:gd name="T88" fmla="*/ 64 w 461"/>
                <a:gd name="T89" fmla="*/ 196 h 316"/>
                <a:gd name="T90" fmla="*/ 0 w 461"/>
                <a:gd name="T91" fmla="*/ 269 h 316"/>
                <a:gd name="T92" fmla="*/ 0 w 461"/>
                <a:gd name="T93" fmla="*/ 285 h 316"/>
                <a:gd name="T94" fmla="*/ 13 w 461"/>
                <a:gd name="T95" fmla="*/ 290 h 316"/>
                <a:gd name="T96" fmla="*/ 42 w 461"/>
                <a:gd name="T97" fmla="*/ 315 h 316"/>
                <a:gd name="T98" fmla="*/ 89 w 461"/>
                <a:gd name="T99" fmla="*/ 309 h 316"/>
                <a:gd name="T100" fmla="*/ 101 w 461"/>
                <a:gd name="T101" fmla="*/ 306 h 316"/>
                <a:gd name="T102" fmla="*/ 101 w 461"/>
                <a:gd name="T103" fmla="*/ 3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1" h="316">
                  <a:moveTo>
                    <a:pt x="101" y="306"/>
                  </a:moveTo>
                  <a:lnTo>
                    <a:pt x="104" y="287"/>
                  </a:lnTo>
                  <a:lnTo>
                    <a:pt x="121" y="280"/>
                  </a:lnTo>
                  <a:lnTo>
                    <a:pt x="151" y="306"/>
                  </a:lnTo>
                  <a:lnTo>
                    <a:pt x="161" y="306"/>
                  </a:lnTo>
                  <a:lnTo>
                    <a:pt x="188" y="302"/>
                  </a:lnTo>
                  <a:lnTo>
                    <a:pt x="204" y="290"/>
                  </a:lnTo>
                  <a:lnTo>
                    <a:pt x="226" y="307"/>
                  </a:lnTo>
                  <a:lnTo>
                    <a:pt x="235" y="291"/>
                  </a:lnTo>
                  <a:lnTo>
                    <a:pt x="239" y="281"/>
                  </a:lnTo>
                  <a:lnTo>
                    <a:pt x="257" y="271"/>
                  </a:lnTo>
                  <a:lnTo>
                    <a:pt x="262" y="249"/>
                  </a:lnTo>
                  <a:lnTo>
                    <a:pt x="280" y="245"/>
                  </a:lnTo>
                  <a:lnTo>
                    <a:pt x="332" y="158"/>
                  </a:lnTo>
                  <a:lnTo>
                    <a:pt x="322" y="143"/>
                  </a:lnTo>
                  <a:lnTo>
                    <a:pt x="332" y="134"/>
                  </a:lnTo>
                  <a:lnTo>
                    <a:pt x="343" y="138"/>
                  </a:lnTo>
                  <a:lnTo>
                    <a:pt x="359" y="129"/>
                  </a:lnTo>
                  <a:lnTo>
                    <a:pt x="369" y="109"/>
                  </a:lnTo>
                  <a:lnTo>
                    <a:pt x="412" y="69"/>
                  </a:lnTo>
                  <a:lnTo>
                    <a:pt x="445" y="58"/>
                  </a:lnTo>
                  <a:lnTo>
                    <a:pt x="460" y="44"/>
                  </a:lnTo>
                  <a:lnTo>
                    <a:pt x="456" y="12"/>
                  </a:lnTo>
                  <a:lnTo>
                    <a:pt x="434" y="10"/>
                  </a:lnTo>
                  <a:lnTo>
                    <a:pt x="384" y="16"/>
                  </a:lnTo>
                  <a:lnTo>
                    <a:pt x="349" y="0"/>
                  </a:lnTo>
                  <a:lnTo>
                    <a:pt x="328" y="3"/>
                  </a:lnTo>
                  <a:lnTo>
                    <a:pt x="277" y="69"/>
                  </a:lnTo>
                  <a:lnTo>
                    <a:pt x="262" y="78"/>
                  </a:lnTo>
                  <a:lnTo>
                    <a:pt x="229" y="64"/>
                  </a:lnTo>
                  <a:lnTo>
                    <a:pt x="226" y="47"/>
                  </a:lnTo>
                  <a:lnTo>
                    <a:pt x="219" y="18"/>
                  </a:lnTo>
                  <a:lnTo>
                    <a:pt x="201" y="6"/>
                  </a:lnTo>
                  <a:lnTo>
                    <a:pt x="171" y="13"/>
                  </a:lnTo>
                  <a:lnTo>
                    <a:pt x="152" y="1"/>
                  </a:lnTo>
                  <a:lnTo>
                    <a:pt x="125" y="35"/>
                  </a:lnTo>
                  <a:lnTo>
                    <a:pt x="95" y="44"/>
                  </a:lnTo>
                  <a:lnTo>
                    <a:pt x="55" y="81"/>
                  </a:lnTo>
                  <a:lnTo>
                    <a:pt x="10" y="161"/>
                  </a:lnTo>
                  <a:lnTo>
                    <a:pt x="22" y="184"/>
                  </a:lnTo>
                  <a:lnTo>
                    <a:pt x="19" y="193"/>
                  </a:lnTo>
                  <a:lnTo>
                    <a:pt x="19" y="204"/>
                  </a:lnTo>
                  <a:lnTo>
                    <a:pt x="26" y="213"/>
                  </a:lnTo>
                  <a:lnTo>
                    <a:pt x="40" y="202"/>
                  </a:lnTo>
                  <a:lnTo>
                    <a:pt x="64" y="196"/>
                  </a:lnTo>
                  <a:lnTo>
                    <a:pt x="0" y="269"/>
                  </a:lnTo>
                  <a:lnTo>
                    <a:pt x="0" y="285"/>
                  </a:lnTo>
                  <a:lnTo>
                    <a:pt x="13" y="290"/>
                  </a:lnTo>
                  <a:lnTo>
                    <a:pt x="42" y="315"/>
                  </a:lnTo>
                  <a:lnTo>
                    <a:pt x="89" y="309"/>
                  </a:lnTo>
                  <a:lnTo>
                    <a:pt x="101" y="306"/>
                  </a:lnTo>
                  <a:lnTo>
                    <a:pt x="101" y="306"/>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399" name="天津">
              <a:hlinkClick r:id="" action="ppaction://macro?name=Slide1.天津_click" highlightClick="1"/>
              <a:hlinkHover r:id="" action="ppaction://noaction" highlightClick="1"/>
            </p:cNvPr>
            <p:cNvSpPr>
              <a:spLocks noChangeAspect="1"/>
            </p:cNvSpPr>
            <p:nvPr/>
          </p:nvSpPr>
          <p:spPr bwMode="auto">
            <a:xfrm rot="180000">
              <a:off x="6201280" y="2797237"/>
              <a:ext cx="137930" cy="292043"/>
            </a:xfrm>
            <a:custGeom>
              <a:avLst/>
              <a:gdLst>
                <a:gd name="T0" fmla="*/ 60 w 74"/>
                <a:gd name="T1" fmla="*/ 124 h 134"/>
                <a:gd name="T2" fmla="*/ 39 w 74"/>
                <a:gd name="T3" fmla="*/ 133 h 134"/>
                <a:gd name="T4" fmla="*/ 3 w 74"/>
                <a:gd name="T5" fmla="*/ 123 h 134"/>
                <a:gd name="T6" fmla="*/ 1 w 74"/>
                <a:gd name="T7" fmla="*/ 114 h 134"/>
                <a:gd name="T8" fmla="*/ 0 w 74"/>
                <a:gd name="T9" fmla="*/ 55 h 134"/>
                <a:gd name="T10" fmla="*/ 23 w 74"/>
                <a:gd name="T11" fmla="*/ 44 h 134"/>
                <a:gd name="T12" fmla="*/ 19 w 74"/>
                <a:gd name="T13" fmla="*/ 33 h 134"/>
                <a:gd name="T14" fmla="*/ 25 w 74"/>
                <a:gd name="T15" fmla="*/ 11 h 134"/>
                <a:gd name="T16" fmla="*/ 27 w 74"/>
                <a:gd name="T17" fmla="*/ 0 h 134"/>
                <a:gd name="T18" fmla="*/ 40 w 74"/>
                <a:gd name="T19" fmla="*/ 6 h 134"/>
                <a:gd name="T20" fmla="*/ 46 w 74"/>
                <a:gd name="T21" fmla="*/ 26 h 134"/>
                <a:gd name="T22" fmla="*/ 43 w 74"/>
                <a:gd name="T23" fmla="*/ 39 h 134"/>
                <a:gd name="T24" fmla="*/ 70 w 74"/>
                <a:gd name="T25" fmla="*/ 57 h 134"/>
                <a:gd name="T26" fmla="*/ 73 w 74"/>
                <a:gd name="T27" fmla="*/ 71 h 134"/>
                <a:gd name="T28" fmla="*/ 58 w 74"/>
                <a:gd name="T29" fmla="*/ 83 h 134"/>
                <a:gd name="T30" fmla="*/ 53 w 74"/>
                <a:gd name="T31" fmla="*/ 107 h 134"/>
                <a:gd name="T32" fmla="*/ 60 w 74"/>
                <a:gd name="T33" fmla="*/ 124 h 134"/>
                <a:gd name="T34" fmla="*/ 60 w 74"/>
                <a:gd name="T35" fmla="*/ 12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34">
                  <a:moveTo>
                    <a:pt x="60" y="124"/>
                  </a:moveTo>
                  <a:lnTo>
                    <a:pt x="39" y="133"/>
                  </a:lnTo>
                  <a:lnTo>
                    <a:pt x="3" y="123"/>
                  </a:lnTo>
                  <a:lnTo>
                    <a:pt x="1" y="114"/>
                  </a:lnTo>
                  <a:lnTo>
                    <a:pt x="0" y="55"/>
                  </a:lnTo>
                  <a:lnTo>
                    <a:pt x="23" y="44"/>
                  </a:lnTo>
                  <a:lnTo>
                    <a:pt x="19" y="33"/>
                  </a:lnTo>
                  <a:lnTo>
                    <a:pt x="25" y="11"/>
                  </a:lnTo>
                  <a:lnTo>
                    <a:pt x="27" y="0"/>
                  </a:lnTo>
                  <a:lnTo>
                    <a:pt x="40" y="6"/>
                  </a:lnTo>
                  <a:lnTo>
                    <a:pt x="46" y="26"/>
                  </a:lnTo>
                  <a:lnTo>
                    <a:pt x="43" y="39"/>
                  </a:lnTo>
                  <a:lnTo>
                    <a:pt x="70" y="57"/>
                  </a:lnTo>
                  <a:lnTo>
                    <a:pt x="73" y="71"/>
                  </a:lnTo>
                  <a:lnTo>
                    <a:pt x="58" y="83"/>
                  </a:lnTo>
                  <a:lnTo>
                    <a:pt x="53" y="107"/>
                  </a:lnTo>
                  <a:lnTo>
                    <a:pt x="60" y="124"/>
                  </a:lnTo>
                  <a:lnTo>
                    <a:pt x="60" y="124"/>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00" name="北京">
              <a:hlinkClick r:id="" action="ppaction://macro?name=Slide1.北京_click" highlightClick="1"/>
              <a:hlinkHover r:id="" action="ppaction://noaction" highlightClick="1"/>
            </p:cNvPr>
            <p:cNvSpPr>
              <a:spLocks noChangeAspect="1"/>
            </p:cNvSpPr>
            <p:nvPr/>
          </p:nvSpPr>
          <p:spPr bwMode="auto">
            <a:xfrm rot="180000">
              <a:off x="5997881" y="2675078"/>
              <a:ext cx="262724" cy="269860"/>
            </a:xfrm>
            <a:custGeom>
              <a:avLst/>
              <a:gdLst>
                <a:gd name="T0" fmla="*/ 11 w 14"/>
                <a:gd name="T1" fmla="*/ 12 h 14"/>
                <a:gd name="T2" fmla="*/ 12 w 14"/>
                <a:gd name="T3" fmla="*/ 10 h 14"/>
                <a:gd name="T4" fmla="*/ 13 w 14"/>
                <a:gd name="T5" fmla="*/ 10 h 14"/>
                <a:gd name="T6" fmla="*/ 14 w 14"/>
                <a:gd name="T7" fmla="*/ 7 h 14"/>
                <a:gd name="T8" fmla="*/ 14 w 14"/>
                <a:gd name="T9" fmla="*/ 6 h 14"/>
                <a:gd name="T10" fmla="*/ 13 w 14"/>
                <a:gd name="T11" fmla="*/ 3 h 14"/>
                <a:gd name="T12" fmla="*/ 12 w 14"/>
                <a:gd name="T13" fmla="*/ 3 h 14"/>
                <a:gd name="T14" fmla="*/ 7 w 14"/>
                <a:gd name="T15" fmla="*/ 0 h 14"/>
                <a:gd name="T16" fmla="*/ 4 w 14"/>
                <a:gd name="T17" fmla="*/ 3 h 14"/>
                <a:gd name="T18" fmla="*/ 3 w 14"/>
                <a:gd name="T19" fmla="*/ 6 h 14"/>
                <a:gd name="T20" fmla="*/ 0 w 14"/>
                <a:gd name="T21" fmla="*/ 9 h 14"/>
                <a:gd name="T22" fmla="*/ 0 w 14"/>
                <a:gd name="T23" fmla="*/ 12 h 14"/>
                <a:gd name="T24" fmla="*/ 1 w 14"/>
                <a:gd name="T25" fmla="*/ 14 h 14"/>
                <a:gd name="T26" fmla="*/ 4 w 14"/>
                <a:gd name="T27" fmla="*/ 13 h 14"/>
                <a:gd name="T28" fmla="*/ 7 w 14"/>
                <a:gd name="T29" fmla="*/ 14 h 14"/>
                <a:gd name="T30" fmla="*/ 8 w 14"/>
                <a:gd name="T31" fmla="*/ 13 h 14"/>
                <a:gd name="T32" fmla="*/ 11 w 14"/>
                <a:gd name="T33" fmla="*/ 12 h 14"/>
                <a:gd name="T34" fmla="*/ 11 w 14"/>
                <a:gd name="T3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4">
                  <a:moveTo>
                    <a:pt x="11" y="12"/>
                  </a:moveTo>
                  <a:lnTo>
                    <a:pt x="12" y="10"/>
                  </a:lnTo>
                  <a:lnTo>
                    <a:pt x="13" y="10"/>
                  </a:lnTo>
                  <a:lnTo>
                    <a:pt x="14" y="7"/>
                  </a:lnTo>
                  <a:lnTo>
                    <a:pt x="14" y="6"/>
                  </a:lnTo>
                  <a:lnTo>
                    <a:pt x="13" y="3"/>
                  </a:lnTo>
                  <a:lnTo>
                    <a:pt x="12" y="3"/>
                  </a:lnTo>
                  <a:lnTo>
                    <a:pt x="7" y="0"/>
                  </a:lnTo>
                  <a:lnTo>
                    <a:pt x="4" y="3"/>
                  </a:lnTo>
                  <a:lnTo>
                    <a:pt x="3" y="6"/>
                  </a:lnTo>
                  <a:lnTo>
                    <a:pt x="0" y="9"/>
                  </a:lnTo>
                  <a:lnTo>
                    <a:pt x="0" y="12"/>
                  </a:lnTo>
                  <a:lnTo>
                    <a:pt x="1" y="14"/>
                  </a:lnTo>
                  <a:lnTo>
                    <a:pt x="4" y="13"/>
                  </a:lnTo>
                  <a:lnTo>
                    <a:pt x="7" y="14"/>
                  </a:lnTo>
                  <a:lnTo>
                    <a:pt x="8" y="13"/>
                  </a:lnTo>
                  <a:lnTo>
                    <a:pt x="11" y="12"/>
                  </a:lnTo>
                  <a:lnTo>
                    <a:pt x="11" y="12"/>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01" name="宁夏">
              <a:hlinkClick r:id="" action="ppaction://macro?name=Slide1.宁夏_click" highlightClick="1"/>
              <a:hlinkHover r:id="" action="ppaction://noaction" highlightClick="1"/>
            </p:cNvPr>
            <p:cNvSpPr>
              <a:spLocks noChangeAspect="1"/>
            </p:cNvSpPr>
            <p:nvPr/>
          </p:nvSpPr>
          <p:spPr bwMode="auto">
            <a:xfrm rot="180000">
              <a:off x="4544078" y="3010024"/>
              <a:ext cx="400653" cy="743042"/>
            </a:xfrm>
            <a:custGeom>
              <a:avLst/>
              <a:gdLst>
                <a:gd name="T0" fmla="*/ 180 w 194"/>
                <a:gd name="T1" fmla="*/ 187 h 335"/>
                <a:gd name="T2" fmla="*/ 181 w 194"/>
                <a:gd name="T3" fmla="*/ 151 h 335"/>
                <a:gd name="T4" fmla="*/ 193 w 194"/>
                <a:gd name="T5" fmla="*/ 136 h 335"/>
                <a:gd name="T6" fmla="*/ 188 w 194"/>
                <a:gd name="T7" fmla="*/ 119 h 335"/>
                <a:gd name="T8" fmla="*/ 129 w 194"/>
                <a:gd name="T9" fmla="*/ 96 h 335"/>
                <a:gd name="T10" fmla="*/ 132 w 194"/>
                <a:gd name="T11" fmla="*/ 72 h 335"/>
                <a:gd name="T12" fmla="*/ 151 w 194"/>
                <a:gd name="T13" fmla="*/ 47 h 335"/>
                <a:gd name="T14" fmla="*/ 139 w 194"/>
                <a:gd name="T15" fmla="*/ 6 h 335"/>
                <a:gd name="T16" fmla="*/ 135 w 194"/>
                <a:gd name="T17" fmla="*/ 0 h 335"/>
                <a:gd name="T18" fmla="*/ 95 w 194"/>
                <a:gd name="T19" fmla="*/ 27 h 335"/>
                <a:gd name="T20" fmla="*/ 77 w 194"/>
                <a:gd name="T21" fmla="*/ 85 h 335"/>
                <a:gd name="T22" fmla="*/ 70 w 194"/>
                <a:gd name="T23" fmla="*/ 127 h 335"/>
                <a:gd name="T24" fmla="*/ 39 w 194"/>
                <a:gd name="T25" fmla="*/ 151 h 335"/>
                <a:gd name="T26" fmla="*/ 21 w 194"/>
                <a:gd name="T27" fmla="*/ 159 h 335"/>
                <a:gd name="T28" fmla="*/ 0 w 194"/>
                <a:gd name="T29" fmla="*/ 165 h 335"/>
                <a:gd name="T30" fmla="*/ 49 w 194"/>
                <a:gd name="T31" fmla="*/ 226 h 335"/>
                <a:gd name="T32" fmla="*/ 60 w 194"/>
                <a:gd name="T33" fmla="*/ 272 h 335"/>
                <a:gd name="T34" fmla="*/ 54 w 194"/>
                <a:gd name="T35" fmla="*/ 294 h 335"/>
                <a:gd name="T36" fmla="*/ 89 w 194"/>
                <a:gd name="T37" fmla="*/ 312 h 335"/>
                <a:gd name="T38" fmla="*/ 89 w 194"/>
                <a:gd name="T39" fmla="*/ 327 h 335"/>
                <a:gd name="T40" fmla="*/ 120 w 194"/>
                <a:gd name="T41" fmla="*/ 334 h 335"/>
                <a:gd name="T42" fmla="*/ 130 w 194"/>
                <a:gd name="T43" fmla="*/ 334 h 335"/>
                <a:gd name="T44" fmla="*/ 130 w 194"/>
                <a:gd name="T45" fmla="*/ 308 h 335"/>
                <a:gd name="T46" fmla="*/ 155 w 194"/>
                <a:gd name="T47" fmla="*/ 305 h 335"/>
                <a:gd name="T48" fmla="*/ 160 w 194"/>
                <a:gd name="T49" fmla="*/ 274 h 335"/>
                <a:gd name="T50" fmla="*/ 143 w 194"/>
                <a:gd name="T51" fmla="*/ 261 h 335"/>
                <a:gd name="T52" fmla="*/ 130 w 194"/>
                <a:gd name="T53" fmla="*/ 248 h 335"/>
                <a:gd name="T54" fmla="*/ 136 w 194"/>
                <a:gd name="T55" fmla="*/ 188 h 335"/>
                <a:gd name="T56" fmla="*/ 149 w 194"/>
                <a:gd name="T57" fmla="*/ 182 h 335"/>
                <a:gd name="T58" fmla="*/ 171 w 194"/>
                <a:gd name="T59" fmla="*/ 191 h 335"/>
                <a:gd name="T60" fmla="*/ 180 w 194"/>
                <a:gd name="T61" fmla="*/ 187 h 335"/>
                <a:gd name="T62" fmla="*/ 180 w 194"/>
                <a:gd name="T63" fmla="*/ 18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335">
                  <a:moveTo>
                    <a:pt x="180" y="187"/>
                  </a:moveTo>
                  <a:lnTo>
                    <a:pt x="181" y="151"/>
                  </a:lnTo>
                  <a:lnTo>
                    <a:pt x="193" y="136"/>
                  </a:lnTo>
                  <a:lnTo>
                    <a:pt x="188" y="119"/>
                  </a:lnTo>
                  <a:lnTo>
                    <a:pt x="129" y="96"/>
                  </a:lnTo>
                  <a:lnTo>
                    <a:pt x="132" y="72"/>
                  </a:lnTo>
                  <a:lnTo>
                    <a:pt x="151" y="47"/>
                  </a:lnTo>
                  <a:lnTo>
                    <a:pt x="139" y="6"/>
                  </a:lnTo>
                  <a:lnTo>
                    <a:pt x="135" y="0"/>
                  </a:lnTo>
                  <a:lnTo>
                    <a:pt x="95" y="27"/>
                  </a:lnTo>
                  <a:lnTo>
                    <a:pt x="77" y="85"/>
                  </a:lnTo>
                  <a:lnTo>
                    <a:pt x="70" y="127"/>
                  </a:lnTo>
                  <a:lnTo>
                    <a:pt x="39" y="151"/>
                  </a:lnTo>
                  <a:lnTo>
                    <a:pt x="21" y="159"/>
                  </a:lnTo>
                  <a:lnTo>
                    <a:pt x="0" y="165"/>
                  </a:lnTo>
                  <a:lnTo>
                    <a:pt x="49" y="226"/>
                  </a:lnTo>
                  <a:lnTo>
                    <a:pt x="60" y="272"/>
                  </a:lnTo>
                  <a:lnTo>
                    <a:pt x="54" y="294"/>
                  </a:lnTo>
                  <a:lnTo>
                    <a:pt x="89" y="312"/>
                  </a:lnTo>
                  <a:lnTo>
                    <a:pt x="89" y="327"/>
                  </a:lnTo>
                  <a:lnTo>
                    <a:pt x="120" y="334"/>
                  </a:lnTo>
                  <a:lnTo>
                    <a:pt x="130" y="334"/>
                  </a:lnTo>
                  <a:lnTo>
                    <a:pt x="130" y="308"/>
                  </a:lnTo>
                  <a:lnTo>
                    <a:pt x="155" y="305"/>
                  </a:lnTo>
                  <a:lnTo>
                    <a:pt x="160" y="274"/>
                  </a:lnTo>
                  <a:lnTo>
                    <a:pt x="143" y="261"/>
                  </a:lnTo>
                  <a:lnTo>
                    <a:pt x="130" y="248"/>
                  </a:lnTo>
                  <a:lnTo>
                    <a:pt x="136" y="188"/>
                  </a:lnTo>
                  <a:lnTo>
                    <a:pt x="149" y="182"/>
                  </a:lnTo>
                  <a:lnTo>
                    <a:pt x="171" y="191"/>
                  </a:lnTo>
                  <a:lnTo>
                    <a:pt x="180" y="187"/>
                  </a:lnTo>
                  <a:lnTo>
                    <a:pt x="180" y="187"/>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02" name="西藏">
              <a:hlinkClick r:id="" action="ppaction://macro?name=Slide1.西藏_click" highlightClick="1"/>
              <a:hlinkHover r:id="" action="ppaction://noaction" highlightClick="1"/>
            </p:cNvPr>
            <p:cNvSpPr>
              <a:spLocks noChangeAspect="1"/>
            </p:cNvSpPr>
            <p:nvPr/>
          </p:nvSpPr>
          <p:spPr bwMode="auto">
            <a:xfrm rot="180000">
              <a:off x="775563" y="3271807"/>
              <a:ext cx="2929370" cy="1659831"/>
            </a:xfrm>
            <a:custGeom>
              <a:avLst/>
              <a:gdLst>
                <a:gd name="T0" fmla="*/ 847 w 1394"/>
                <a:gd name="T1" fmla="*/ 719 h 754"/>
                <a:gd name="T2" fmla="*/ 870 w 1394"/>
                <a:gd name="T3" fmla="*/ 743 h 754"/>
                <a:gd name="T4" fmla="*/ 941 w 1394"/>
                <a:gd name="T5" fmla="*/ 719 h 754"/>
                <a:gd name="T6" fmla="*/ 984 w 1394"/>
                <a:gd name="T7" fmla="*/ 687 h 754"/>
                <a:gd name="T8" fmla="*/ 1037 w 1394"/>
                <a:gd name="T9" fmla="*/ 667 h 754"/>
                <a:gd name="T10" fmla="*/ 1092 w 1394"/>
                <a:gd name="T11" fmla="*/ 649 h 754"/>
                <a:gd name="T12" fmla="*/ 1183 w 1394"/>
                <a:gd name="T13" fmla="*/ 632 h 754"/>
                <a:gd name="T14" fmla="*/ 1185 w 1394"/>
                <a:gd name="T15" fmla="*/ 667 h 754"/>
                <a:gd name="T16" fmla="*/ 1213 w 1394"/>
                <a:gd name="T17" fmla="*/ 672 h 754"/>
                <a:gd name="T18" fmla="*/ 1197 w 1394"/>
                <a:gd name="T19" fmla="*/ 714 h 754"/>
                <a:gd name="T20" fmla="*/ 1213 w 1394"/>
                <a:gd name="T21" fmla="*/ 719 h 754"/>
                <a:gd name="T22" fmla="*/ 1290 w 1394"/>
                <a:gd name="T23" fmla="*/ 714 h 754"/>
                <a:gd name="T24" fmla="*/ 1337 w 1394"/>
                <a:gd name="T25" fmla="*/ 729 h 754"/>
                <a:gd name="T26" fmla="*/ 1358 w 1394"/>
                <a:gd name="T27" fmla="*/ 738 h 754"/>
                <a:gd name="T28" fmla="*/ 1361 w 1394"/>
                <a:gd name="T29" fmla="*/ 687 h 754"/>
                <a:gd name="T30" fmla="*/ 1393 w 1394"/>
                <a:gd name="T31" fmla="*/ 654 h 754"/>
                <a:gd name="T32" fmla="*/ 1368 w 1394"/>
                <a:gd name="T33" fmla="*/ 493 h 754"/>
                <a:gd name="T34" fmla="*/ 1340 w 1394"/>
                <a:gd name="T35" fmla="*/ 404 h 754"/>
                <a:gd name="T36" fmla="*/ 1274 w 1394"/>
                <a:gd name="T37" fmla="*/ 373 h 754"/>
                <a:gd name="T38" fmla="*/ 1231 w 1394"/>
                <a:gd name="T39" fmla="*/ 454 h 754"/>
                <a:gd name="T40" fmla="*/ 1153 w 1394"/>
                <a:gd name="T41" fmla="*/ 411 h 754"/>
                <a:gd name="T42" fmla="*/ 1004 w 1394"/>
                <a:gd name="T43" fmla="*/ 358 h 754"/>
                <a:gd name="T44" fmla="*/ 943 w 1394"/>
                <a:gd name="T45" fmla="*/ 348 h 754"/>
                <a:gd name="T46" fmla="*/ 825 w 1394"/>
                <a:gd name="T47" fmla="*/ 299 h 754"/>
                <a:gd name="T48" fmla="*/ 767 w 1394"/>
                <a:gd name="T49" fmla="*/ 162 h 754"/>
                <a:gd name="T50" fmla="*/ 791 w 1394"/>
                <a:gd name="T51" fmla="*/ 118 h 754"/>
                <a:gd name="T52" fmla="*/ 788 w 1394"/>
                <a:gd name="T53" fmla="*/ 58 h 754"/>
                <a:gd name="T54" fmla="*/ 797 w 1394"/>
                <a:gd name="T55" fmla="*/ 29 h 754"/>
                <a:gd name="T56" fmla="*/ 695 w 1394"/>
                <a:gd name="T57" fmla="*/ 0 h 754"/>
                <a:gd name="T58" fmla="*/ 619 w 1394"/>
                <a:gd name="T59" fmla="*/ 8 h 754"/>
                <a:gd name="T60" fmla="*/ 524 w 1394"/>
                <a:gd name="T61" fmla="*/ 40 h 754"/>
                <a:gd name="T62" fmla="*/ 431 w 1394"/>
                <a:gd name="T63" fmla="*/ 51 h 754"/>
                <a:gd name="T64" fmla="*/ 370 w 1394"/>
                <a:gd name="T65" fmla="*/ 18 h 754"/>
                <a:gd name="T66" fmla="*/ 268 w 1394"/>
                <a:gd name="T67" fmla="*/ 36 h 754"/>
                <a:gd name="T68" fmla="*/ 227 w 1394"/>
                <a:gd name="T69" fmla="*/ 13 h 754"/>
                <a:gd name="T70" fmla="*/ 151 w 1394"/>
                <a:gd name="T71" fmla="*/ 24 h 754"/>
                <a:gd name="T72" fmla="*/ 113 w 1394"/>
                <a:gd name="T73" fmla="*/ 72 h 754"/>
                <a:gd name="T74" fmla="*/ 92 w 1394"/>
                <a:gd name="T75" fmla="*/ 97 h 754"/>
                <a:gd name="T76" fmla="*/ 66 w 1394"/>
                <a:gd name="T77" fmla="*/ 110 h 754"/>
                <a:gd name="T78" fmla="*/ 54 w 1394"/>
                <a:gd name="T79" fmla="*/ 130 h 754"/>
                <a:gd name="T80" fmla="*/ 75 w 1394"/>
                <a:gd name="T81" fmla="*/ 173 h 754"/>
                <a:gd name="T82" fmla="*/ 69 w 1394"/>
                <a:gd name="T83" fmla="*/ 217 h 754"/>
                <a:gd name="T84" fmla="*/ 19 w 1394"/>
                <a:gd name="T85" fmla="*/ 204 h 754"/>
                <a:gd name="T86" fmla="*/ 0 w 1394"/>
                <a:gd name="T87" fmla="*/ 219 h 754"/>
                <a:gd name="T88" fmla="*/ 13 w 1394"/>
                <a:gd name="T89" fmla="*/ 260 h 754"/>
                <a:gd name="T90" fmla="*/ 7 w 1394"/>
                <a:gd name="T91" fmla="*/ 298 h 754"/>
                <a:gd name="T92" fmla="*/ 30 w 1394"/>
                <a:gd name="T93" fmla="*/ 312 h 754"/>
                <a:gd name="T94" fmla="*/ 92 w 1394"/>
                <a:gd name="T95" fmla="*/ 371 h 754"/>
                <a:gd name="T96" fmla="*/ 130 w 1394"/>
                <a:gd name="T97" fmla="*/ 424 h 754"/>
                <a:gd name="T98" fmla="*/ 153 w 1394"/>
                <a:gd name="T99" fmla="*/ 443 h 754"/>
                <a:gd name="T100" fmla="*/ 195 w 1394"/>
                <a:gd name="T101" fmla="*/ 439 h 754"/>
                <a:gd name="T102" fmla="*/ 295 w 1394"/>
                <a:gd name="T103" fmla="*/ 549 h 754"/>
                <a:gd name="T104" fmla="*/ 325 w 1394"/>
                <a:gd name="T105" fmla="*/ 537 h 754"/>
                <a:gd name="T106" fmla="*/ 334 w 1394"/>
                <a:gd name="T107" fmla="*/ 579 h 754"/>
                <a:gd name="T108" fmla="*/ 395 w 1394"/>
                <a:gd name="T109" fmla="*/ 604 h 754"/>
                <a:gd name="T110" fmla="*/ 445 w 1394"/>
                <a:gd name="T111" fmla="*/ 658 h 754"/>
                <a:gd name="T112" fmla="*/ 454 w 1394"/>
                <a:gd name="T113" fmla="*/ 679 h 754"/>
                <a:gd name="T114" fmla="*/ 511 w 1394"/>
                <a:gd name="T115" fmla="*/ 677 h 754"/>
                <a:gd name="T116" fmla="*/ 607 w 1394"/>
                <a:gd name="T117" fmla="*/ 698 h 754"/>
                <a:gd name="T118" fmla="*/ 652 w 1394"/>
                <a:gd name="T119" fmla="*/ 710 h 754"/>
                <a:gd name="T120" fmla="*/ 654 w 1394"/>
                <a:gd name="T121" fmla="*/ 753 h 754"/>
                <a:gd name="T122" fmla="*/ 736 w 1394"/>
                <a:gd name="T123" fmla="*/ 689 h 754"/>
                <a:gd name="T124" fmla="*/ 803 w 1394"/>
                <a:gd name="T125" fmla="*/ 71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4" h="754">
                  <a:moveTo>
                    <a:pt x="803" y="714"/>
                  </a:moveTo>
                  <a:lnTo>
                    <a:pt x="847" y="719"/>
                  </a:lnTo>
                  <a:lnTo>
                    <a:pt x="862" y="740"/>
                  </a:lnTo>
                  <a:lnTo>
                    <a:pt x="870" y="743"/>
                  </a:lnTo>
                  <a:lnTo>
                    <a:pt x="936" y="732"/>
                  </a:lnTo>
                  <a:lnTo>
                    <a:pt x="941" y="719"/>
                  </a:lnTo>
                  <a:lnTo>
                    <a:pt x="952" y="713"/>
                  </a:lnTo>
                  <a:lnTo>
                    <a:pt x="984" y="687"/>
                  </a:lnTo>
                  <a:lnTo>
                    <a:pt x="1012" y="684"/>
                  </a:lnTo>
                  <a:lnTo>
                    <a:pt x="1037" y="667"/>
                  </a:lnTo>
                  <a:lnTo>
                    <a:pt x="1087" y="640"/>
                  </a:lnTo>
                  <a:lnTo>
                    <a:pt x="1092" y="649"/>
                  </a:lnTo>
                  <a:lnTo>
                    <a:pt x="1130" y="660"/>
                  </a:lnTo>
                  <a:lnTo>
                    <a:pt x="1183" y="632"/>
                  </a:lnTo>
                  <a:lnTo>
                    <a:pt x="1201" y="644"/>
                  </a:lnTo>
                  <a:lnTo>
                    <a:pt x="1185" y="667"/>
                  </a:lnTo>
                  <a:lnTo>
                    <a:pt x="1191" y="672"/>
                  </a:lnTo>
                  <a:lnTo>
                    <a:pt x="1213" y="672"/>
                  </a:lnTo>
                  <a:lnTo>
                    <a:pt x="1215" y="681"/>
                  </a:lnTo>
                  <a:lnTo>
                    <a:pt x="1197" y="714"/>
                  </a:lnTo>
                  <a:lnTo>
                    <a:pt x="1202" y="719"/>
                  </a:lnTo>
                  <a:lnTo>
                    <a:pt x="1213" y="719"/>
                  </a:lnTo>
                  <a:lnTo>
                    <a:pt x="1267" y="734"/>
                  </a:lnTo>
                  <a:lnTo>
                    <a:pt x="1290" y="714"/>
                  </a:lnTo>
                  <a:lnTo>
                    <a:pt x="1326" y="742"/>
                  </a:lnTo>
                  <a:lnTo>
                    <a:pt x="1337" y="729"/>
                  </a:lnTo>
                  <a:lnTo>
                    <a:pt x="1346" y="738"/>
                  </a:lnTo>
                  <a:lnTo>
                    <a:pt x="1358" y="738"/>
                  </a:lnTo>
                  <a:lnTo>
                    <a:pt x="1363" y="729"/>
                  </a:lnTo>
                  <a:lnTo>
                    <a:pt x="1361" y="687"/>
                  </a:lnTo>
                  <a:lnTo>
                    <a:pt x="1369" y="681"/>
                  </a:lnTo>
                  <a:lnTo>
                    <a:pt x="1393" y="654"/>
                  </a:lnTo>
                  <a:lnTo>
                    <a:pt x="1388" y="547"/>
                  </a:lnTo>
                  <a:lnTo>
                    <a:pt x="1368" y="493"/>
                  </a:lnTo>
                  <a:lnTo>
                    <a:pt x="1383" y="482"/>
                  </a:lnTo>
                  <a:lnTo>
                    <a:pt x="1340" y="404"/>
                  </a:lnTo>
                  <a:lnTo>
                    <a:pt x="1289" y="363"/>
                  </a:lnTo>
                  <a:lnTo>
                    <a:pt x="1274" y="373"/>
                  </a:lnTo>
                  <a:lnTo>
                    <a:pt x="1276" y="396"/>
                  </a:lnTo>
                  <a:lnTo>
                    <a:pt x="1231" y="454"/>
                  </a:lnTo>
                  <a:lnTo>
                    <a:pt x="1158" y="439"/>
                  </a:lnTo>
                  <a:lnTo>
                    <a:pt x="1153" y="411"/>
                  </a:lnTo>
                  <a:lnTo>
                    <a:pt x="1106" y="374"/>
                  </a:lnTo>
                  <a:lnTo>
                    <a:pt x="1004" y="358"/>
                  </a:lnTo>
                  <a:lnTo>
                    <a:pt x="961" y="351"/>
                  </a:lnTo>
                  <a:lnTo>
                    <a:pt x="943" y="348"/>
                  </a:lnTo>
                  <a:lnTo>
                    <a:pt x="905" y="318"/>
                  </a:lnTo>
                  <a:lnTo>
                    <a:pt x="825" y="299"/>
                  </a:lnTo>
                  <a:lnTo>
                    <a:pt x="769" y="192"/>
                  </a:lnTo>
                  <a:lnTo>
                    <a:pt x="767" y="162"/>
                  </a:lnTo>
                  <a:lnTo>
                    <a:pt x="791" y="151"/>
                  </a:lnTo>
                  <a:lnTo>
                    <a:pt x="791" y="118"/>
                  </a:lnTo>
                  <a:lnTo>
                    <a:pt x="807" y="77"/>
                  </a:lnTo>
                  <a:lnTo>
                    <a:pt x="788" y="58"/>
                  </a:lnTo>
                  <a:lnTo>
                    <a:pt x="812" y="38"/>
                  </a:lnTo>
                  <a:lnTo>
                    <a:pt x="797" y="29"/>
                  </a:lnTo>
                  <a:lnTo>
                    <a:pt x="761" y="29"/>
                  </a:lnTo>
                  <a:lnTo>
                    <a:pt x="695" y="0"/>
                  </a:lnTo>
                  <a:lnTo>
                    <a:pt x="652" y="0"/>
                  </a:lnTo>
                  <a:lnTo>
                    <a:pt x="619" y="8"/>
                  </a:lnTo>
                  <a:lnTo>
                    <a:pt x="582" y="8"/>
                  </a:lnTo>
                  <a:lnTo>
                    <a:pt x="524" y="40"/>
                  </a:lnTo>
                  <a:lnTo>
                    <a:pt x="477" y="35"/>
                  </a:lnTo>
                  <a:lnTo>
                    <a:pt x="431" y="51"/>
                  </a:lnTo>
                  <a:lnTo>
                    <a:pt x="394" y="38"/>
                  </a:lnTo>
                  <a:lnTo>
                    <a:pt x="370" y="18"/>
                  </a:lnTo>
                  <a:lnTo>
                    <a:pt x="308" y="8"/>
                  </a:lnTo>
                  <a:lnTo>
                    <a:pt x="268" y="36"/>
                  </a:lnTo>
                  <a:lnTo>
                    <a:pt x="246" y="28"/>
                  </a:lnTo>
                  <a:lnTo>
                    <a:pt x="227" y="13"/>
                  </a:lnTo>
                  <a:lnTo>
                    <a:pt x="182" y="2"/>
                  </a:lnTo>
                  <a:lnTo>
                    <a:pt x="151" y="24"/>
                  </a:lnTo>
                  <a:lnTo>
                    <a:pt x="139" y="58"/>
                  </a:lnTo>
                  <a:lnTo>
                    <a:pt x="113" y="72"/>
                  </a:lnTo>
                  <a:lnTo>
                    <a:pt x="108" y="92"/>
                  </a:lnTo>
                  <a:lnTo>
                    <a:pt x="92" y="97"/>
                  </a:lnTo>
                  <a:lnTo>
                    <a:pt x="74" y="96"/>
                  </a:lnTo>
                  <a:lnTo>
                    <a:pt x="66" y="110"/>
                  </a:lnTo>
                  <a:lnTo>
                    <a:pt x="63" y="130"/>
                  </a:lnTo>
                  <a:lnTo>
                    <a:pt x="54" y="130"/>
                  </a:lnTo>
                  <a:lnTo>
                    <a:pt x="53" y="151"/>
                  </a:lnTo>
                  <a:lnTo>
                    <a:pt x="75" y="173"/>
                  </a:lnTo>
                  <a:lnTo>
                    <a:pt x="77" y="205"/>
                  </a:lnTo>
                  <a:lnTo>
                    <a:pt x="69" y="217"/>
                  </a:lnTo>
                  <a:lnTo>
                    <a:pt x="37" y="221"/>
                  </a:lnTo>
                  <a:lnTo>
                    <a:pt x="19" y="204"/>
                  </a:lnTo>
                  <a:lnTo>
                    <a:pt x="3" y="205"/>
                  </a:lnTo>
                  <a:lnTo>
                    <a:pt x="0" y="219"/>
                  </a:lnTo>
                  <a:lnTo>
                    <a:pt x="10" y="243"/>
                  </a:lnTo>
                  <a:lnTo>
                    <a:pt x="13" y="260"/>
                  </a:lnTo>
                  <a:lnTo>
                    <a:pt x="13" y="282"/>
                  </a:lnTo>
                  <a:lnTo>
                    <a:pt x="7" y="298"/>
                  </a:lnTo>
                  <a:lnTo>
                    <a:pt x="10" y="309"/>
                  </a:lnTo>
                  <a:lnTo>
                    <a:pt x="30" y="312"/>
                  </a:lnTo>
                  <a:lnTo>
                    <a:pt x="43" y="332"/>
                  </a:lnTo>
                  <a:lnTo>
                    <a:pt x="92" y="371"/>
                  </a:lnTo>
                  <a:lnTo>
                    <a:pt x="92" y="383"/>
                  </a:lnTo>
                  <a:lnTo>
                    <a:pt x="130" y="424"/>
                  </a:lnTo>
                  <a:lnTo>
                    <a:pt x="141" y="439"/>
                  </a:lnTo>
                  <a:lnTo>
                    <a:pt x="153" y="443"/>
                  </a:lnTo>
                  <a:lnTo>
                    <a:pt x="175" y="420"/>
                  </a:lnTo>
                  <a:lnTo>
                    <a:pt x="195" y="439"/>
                  </a:lnTo>
                  <a:lnTo>
                    <a:pt x="280" y="511"/>
                  </a:lnTo>
                  <a:lnTo>
                    <a:pt x="295" y="549"/>
                  </a:lnTo>
                  <a:lnTo>
                    <a:pt x="314" y="549"/>
                  </a:lnTo>
                  <a:lnTo>
                    <a:pt x="325" y="537"/>
                  </a:lnTo>
                  <a:lnTo>
                    <a:pt x="334" y="547"/>
                  </a:lnTo>
                  <a:lnTo>
                    <a:pt x="334" y="579"/>
                  </a:lnTo>
                  <a:lnTo>
                    <a:pt x="384" y="608"/>
                  </a:lnTo>
                  <a:lnTo>
                    <a:pt x="395" y="604"/>
                  </a:lnTo>
                  <a:lnTo>
                    <a:pt x="402" y="632"/>
                  </a:lnTo>
                  <a:lnTo>
                    <a:pt x="445" y="658"/>
                  </a:lnTo>
                  <a:lnTo>
                    <a:pt x="446" y="674"/>
                  </a:lnTo>
                  <a:lnTo>
                    <a:pt x="454" y="679"/>
                  </a:lnTo>
                  <a:lnTo>
                    <a:pt x="491" y="677"/>
                  </a:lnTo>
                  <a:lnTo>
                    <a:pt x="511" y="677"/>
                  </a:lnTo>
                  <a:lnTo>
                    <a:pt x="541" y="699"/>
                  </a:lnTo>
                  <a:lnTo>
                    <a:pt x="607" y="698"/>
                  </a:lnTo>
                  <a:lnTo>
                    <a:pt x="643" y="695"/>
                  </a:lnTo>
                  <a:lnTo>
                    <a:pt x="652" y="710"/>
                  </a:lnTo>
                  <a:lnTo>
                    <a:pt x="644" y="742"/>
                  </a:lnTo>
                  <a:lnTo>
                    <a:pt x="654" y="753"/>
                  </a:lnTo>
                  <a:lnTo>
                    <a:pt x="690" y="722"/>
                  </a:lnTo>
                  <a:lnTo>
                    <a:pt x="736" y="689"/>
                  </a:lnTo>
                  <a:lnTo>
                    <a:pt x="769" y="694"/>
                  </a:lnTo>
                  <a:lnTo>
                    <a:pt x="803" y="714"/>
                  </a:lnTo>
                  <a:lnTo>
                    <a:pt x="803" y="714"/>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03" name="云南">
              <a:hlinkClick r:id="" action="ppaction://macro?name=Slide1.云南_click" highlightClick="1"/>
              <a:hlinkHover r:id="" action="ppaction://noaction" highlightClick="1"/>
            </p:cNvPr>
            <p:cNvSpPr>
              <a:spLocks noChangeAspect="1"/>
            </p:cNvSpPr>
            <p:nvPr/>
          </p:nvSpPr>
          <p:spPr bwMode="auto">
            <a:xfrm rot="180000">
              <a:off x="3371318" y="4814266"/>
              <a:ext cx="1369449" cy="1504569"/>
            </a:xfrm>
            <a:custGeom>
              <a:avLst/>
              <a:gdLst>
                <a:gd name="T0" fmla="*/ 569 w 652"/>
                <a:gd name="T1" fmla="*/ 105 h 674"/>
                <a:gd name="T2" fmla="*/ 525 w 652"/>
                <a:gd name="T3" fmla="*/ 116 h 674"/>
                <a:gd name="T4" fmla="*/ 504 w 652"/>
                <a:gd name="T5" fmla="*/ 83 h 674"/>
                <a:gd name="T6" fmla="*/ 496 w 652"/>
                <a:gd name="T7" fmla="*/ 59 h 674"/>
                <a:gd name="T8" fmla="*/ 462 w 652"/>
                <a:gd name="T9" fmla="*/ 60 h 674"/>
                <a:gd name="T10" fmla="*/ 445 w 652"/>
                <a:gd name="T11" fmla="*/ 88 h 674"/>
                <a:gd name="T12" fmla="*/ 445 w 652"/>
                <a:gd name="T13" fmla="*/ 118 h 674"/>
                <a:gd name="T14" fmla="*/ 407 w 652"/>
                <a:gd name="T15" fmla="*/ 235 h 674"/>
                <a:gd name="T16" fmla="*/ 374 w 652"/>
                <a:gd name="T17" fmla="*/ 241 h 674"/>
                <a:gd name="T18" fmla="*/ 313 w 652"/>
                <a:gd name="T19" fmla="*/ 258 h 674"/>
                <a:gd name="T20" fmla="*/ 223 w 652"/>
                <a:gd name="T21" fmla="*/ 116 h 674"/>
                <a:gd name="T22" fmla="*/ 192 w 652"/>
                <a:gd name="T23" fmla="*/ 94 h 674"/>
                <a:gd name="T24" fmla="*/ 185 w 652"/>
                <a:gd name="T25" fmla="*/ 60 h 674"/>
                <a:gd name="T26" fmla="*/ 140 w 652"/>
                <a:gd name="T27" fmla="*/ 83 h 674"/>
                <a:gd name="T28" fmla="*/ 123 w 652"/>
                <a:gd name="T29" fmla="*/ 0 h 674"/>
                <a:gd name="T30" fmla="*/ 91 w 652"/>
                <a:gd name="T31" fmla="*/ 33 h 674"/>
                <a:gd name="T32" fmla="*/ 88 w 652"/>
                <a:gd name="T33" fmla="*/ 84 h 674"/>
                <a:gd name="T34" fmla="*/ 67 w 652"/>
                <a:gd name="T35" fmla="*/ 75 h 674"/>
                <a:gd name="T36" fmla="*/ 67 w 652"/>
                <a:gd name="T37" fmla="*/ 135 h 674"/>
                <a:gd name="T38" fmla="*/ 91 w 652"/>
                <a:gd name="T39" fmla="*/ 144 h 674"/>
                <a:gd name="T40" fmla="*/ 89 w 652"/>
                <a:gd name="T41" fmla="*/ 275 h 674"/>
                <a:gd name="T42" fmla="*/ 16 w 652"/>
                <a:gd name="T43" fmla="*/ 361 h 674"/>
                <a:gd name="T44" fmla="*/ 0 w 652"/>
                <a:gd name="T45" fmla="*/ 385 h 674"/>
                <a:gd name="T46" fmla="*/ 3 w 652"/>
                <a:gd name="T47" fmla="*/ 438 h 674"/>
                <a:gd name="T48" fmla="*/ 43 w 652"/>
                <a:gd name="T49" fmla="*/ 431 h 674"/>
                <a:gd name="T50" fmla="*/ 88 w 652"/>
                <a:gd name="T51" fmla="*/ 448 h 674"/>
                <a:gd name="T52" fmla="*/ 99 w 652"/>
                <a:gd name="T53" fmla="*/ 494 h 674"/>
                <a:gd name="T54" fmla="*/ 135 w 652"/>
                <a:gd name="T55" fmla="*/ 506 h 674"/>
                <a:gd name="T56" fmla="*/ 134 w 652"/>
                <a:gd name="T57" fmla="*/ 533 h 674"/>
                <a:gd name="T58" fmla="*/ 120 w 652"/>
                <a:gd name="T59" fmla="*/ 581 h 674"/>
                <a:gd name="T60" fmla="*/ 147 w 652"/>
                <a:gd name="T61" fmla="*/ 592 h 674"/>
                <a:gd name="T62" fmla="*/ 174 w 652"/>
                <a:gd name="T63" fmla="*/ 615 h 674"/>
                <a:gd name="T64" fmla="*/ 224 w 652"/>
                <a:gd name="T65" fmla="*/ 646 h 674"/>
                <a:gd name="T66" fmla="*/ 273 w 652"/>
                <a:gd name="T67" fmla="*/ 631 h 674"/>
                <a:gd name="T68" fmla="*/ 277 w 652"/>
                <a:gd name="T69" fmla="*/ 662 h 674"/>
                <a:gd name="T70" fmla="*/ 307 w 652"/>
                <a:gd name="T71" fmla="*/ 669 h 674"/>
                <a:gd name="T72" fmla="*/ 322 w 652"/>
                <a:gd name="T73" fmla="*/ 667 h 674"/>
                <a:gd name="T74" fmla="*/ 309 w 652"/>
                <a:gd name="T75" fmla="*/ 582 h 674"/>
                <a:gd name="T76" fmla="*/ 349 w 652"/>
                <a:gd name="T77" fmla="*/ 566 h 674"/>
                <a:gd name="T78" fmla="*/ 374 w 652"/>
                <a:gd name="T79" fmla="*/ 547 h 674"/>
                <a:gd name="T80" fmla="*/ 436 w 652"/>
                <a:gd name="T81" fmla="*/ 544 h 674"/>
                <a:gd name="T82" fmla="*/ 464 w 652"/>
                <a:gd name="T83" fmla="*/ 542 h 674"/>
                <a:gd name="T84" fmla="*/ 488 w 652"/>
                <a:gd name="T85" fmla="*/ 559 h 674"/>
                <a:gd name="T86" fmla="*/ 509 w 652"/>
                <a:gd name="T87" fmla="*/ 536 h 674"/>
                <a:gd name="T88" fmla="*/ 536 w 652"/>
                <a:gd name="T89" fmla="*/ 537 h 674"/>
                <a:gd name="T90" fmla="*/ 573 w 652"/>
                <a:gd name="T91" fmla="*/ 495 h 674"/>
                <a:gd name="T92" fmla="*/ 610 w 652"/>
                <a:gd name="T93" fmla="*/ 504 h 674"/>
                <a:gd name="T94" fmla="*/ 638 w 652"/>
                <a:gd name="T95" fmla="*/ 476 h 674"/>
                <a:gd name="T96" fmla="*/ 651 w 652"/>
                <a:gd name="T97" fmla="*/ 447 h 674"/>
                <a:gd name="T98" fmla="*/ 579 w 652"/>
                <a:gd name="T99" fmla="*/ 422 h 674"/>
                <a:gd name="T100" fmla="*/ 550 w 652"/>
                <a:gd name="T101" fmla="*/ 404 h 674"/>
                <a:gd name="T102" fmla="*/ 521 w 652"/>
                <a:gd name="T103" fmla="*/ 383 h 674"/>
                <a:gd name="T104" fmla="*/ 530 w 652"/>
                <a:gd name="T105" fmla="*/ 328 h 674"/>
                <a:gd name="T106" fmla="*/ 525 w 652"/>
                <a:gd name="T107" fmla="*/ 226 h 674"/>
                <a:gd name="T108" fmla="*/ 472 w 652"/>
                <a:gd name="T109" fmla="*/ 228 h 674"/>
                <a:gd name="T110" fmla="*/ 462 w 652"/>
                <a:gd name="T111" fmla="*/ 193 h 674"/>
                <a:gd name="T112" fmla="*/ 473 w 652"/>
                <a:gd name="T113" fmla="*/ 156 h 674"/>
                <a:gd name="T114" fmla="*/ 504 w 652"/>
                <a:gd name="T115" fmla="*/ 154 h 674"/>
                <a:gd name="T116" fmla="*/ 564 w 652"/>
                <a:gd name="T117" fmla="*/ 154 h 674"/>
                <a:gd name="T118" fmla="*/ 574 w 652"/>
                <a:gd name="T119" fmla="*/ 12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2" h="674">
                  <a:moveTo>
                    <a:pt x="574" y="124"/>
                  </a:moveTo>
                  <a:lnTo>
                    <a:pt x="569" y="105"/>
                  </a:lnTo>
                  <a:lnTo>
                    <a:pt x="552" y="99"/>
                  </a:lnTo>
                  <a:lnTo>
                    <a:pt x="525" y="116"/>
                  </a:lnTo>
                  <a:lnTo>
                    <a:pt x="506" y="107"/>
                  </a:lnTo>
                  <a:lnTo>
                    <a:pt x="504" y="83"/>
                  </a:lnTo>
                  <a:lnTo>
                    <a:pt x="496" y="72"/>
                  </a:lnTo>
                  <a:lnTo>
                    <a:pt x="496" y="59"/>
                  </a:lnTo>
                  <a:lnTo>
                    <a:pt x="469" y="54"/>
                  </a:lnTo>
                  <a:lnTo>
                    <a:pt x="462" y="60"/>
                  </a:lnTo>
                  <a:lnTo>
                    <a:pt x="467" y="79"/>
                  </a:lnTo>
                  <a:lnTo>
                    <a:pt x="445" y="88"/>
                  </a:lnTo>
                  <a:lnTo>
                    <a:pt x="440" y="102"/>
                  </a:lnTo>
                  <a:lnTo>
                    <a:pt x="445" y="118"/>
                  </a:lnTo>
                  <a:lnTo>
                    <a:pt x="400" y="171"/>
                  </a:lnTo>
                  <a:lnTo>
                    <a:pt x="407" y="235"/>
                  </a:lnTo>
                  <a:lnTo>
                    <a:pt x="385" y="253"/>
                  </a:lnTo>
                  <a:lnTo>
                    <a:pt x="374" y="241"/>
                  </a:lnTo>
                  <a:lnTo>
                    <a:pt x="329" y="267"/>
                  </a:lnTo>
                  <a:lnTo>
                    <a:pt x="313" y="258"/>
                  </a:lnTo>
                  <a:lnTo>
                    <a:pt x="248" y="134"/>
                  </a:lnTo>
                  <a:lnTo>
                    <a:pt x="223" y="116"/>
                  </a:lnTo>
                  <a:lnTo>
                    <a:pt x="202" y="110"/>
                  </a:lnTo>
                  <a:lnTo>
                    <a:pt x="192" y="94"/>
                  </a:lnTo>
                  <a:lnTo>
                    <a:pt x="204" y="75"/>
                  </a:lnTo>
                  <a:lnTo>
                    <a:pt x="185" y="60"/>
                  </a:lnTo>
                  <a:lnTo>
                    <a:pt x="163" y="79"/>
                  </a:lnTo>
                  <a:lnTo>
                    <a:pt x="140" y="83"/>
                  </a:lnTo>
                  <a:lnTo>
                    <a:pt x="126" y="15"/>
                  </a:lnTo>
                  <a:lnTo>
                    <a:pt x="123" y="0"/>
                  </a:lnTo>
                  <a:lnTo>
                    <a:pt x="99" y="27"/>
                  </a:lnTo>
                  <a:lnTo>
                    <a:pt x="91" y="33"/>
                  </a:lnTo>
                  <a:lnTo>
                    <a:pt x="93" y="75"/>
                  </a:lnTo>
                  <a:lnTo>
                    <a:pt x="88" y="84"/>
                  </a:lnTo>
                  <a:lnTo>
                    <a:pt x="76" y="84"/>
                  </a:lnTo>
                  <a:lnTo>
                    <a:pt x="67" y="75"/>
                  </a:lnTo>
                  <a:lnTo>
                    <a:pt x="56" y="88"/>
                  </a:lnTo>
                  <a:lnTo>
                    <a:pt x="67" y="135"/>
                  </a:lnTo>
                  <a:lnTo>
                    <a:pt x="80" y="135"/>
                  </a:lnTo>
                  <a:lnTo>
                    <a:pt x="91" y="144"/>
                  </a:lnTo>
                  <a:lnTo>
                    <a:pt x="94" y="173"/>
                  </a:lnTo>
                  <a:lnTo>
                    <a:pt x="89" y="275"/>
                  </a:lnTo>
                  <a:lnTo>
                    <a:pt x="19" y="337"/>
                  </a:lnTo>
                  <a:lnTo>
                    <a:pt x="16" y="361"/>
                  </a:lnTo>
                  <a:lnTo>
                    <a:pt x="3" y="373"/>
                  </a:lnTo>
                  <a:lnTo>
                    <a:pt x="0" y="385"/>
                  </a:lnTo>
                  <a:lnTo>
                    <a:pt x="12" y="416"/>
                  </a:lnTo>
                  <a:lnTo>
                    <a:pt x="3" y="438"/>
                  </a:lnTo>
                  <a:lnTo>
                    <a:pt x="8" y="441"/>
                  </a:lnTo>
                  <a:lnTo>
                    <a:pt x="43" y="431"/>
                  </a:lnTo>
                  <a:lnTo>
                    <a:pt x="93" y="428"/>
                  </a:lnTo>
                  <a:lnTo>
                    <a:pt x="88" y="448"/>
                  </a:lnTo>
                  <a:lnTo>
                    <a:pt x="96" y="467"/>
                  </a:lnTo>
                  <a:lnTo>
                    <a:pt x="99" y="494"/>
                  </a:lnTo>
                  <a:lnTo>
                    <a:pt x="106" y="504"/>
                  </a:lnTo>
                  <a:lnTo>
                    <a:pt x="135" y="506"/>
                  </a:lnTo>
                  <a:lnTo>
                    <a:pt x="149" y="515"/>
                  </a:lnTo>
                  <a:lnTo>
                    <a:pt x="134" y="533"/>
                  </a:lnTo>
                  <a:lnTo>
                    <a:pt x="132" y="556"/>
                  </a:lnTo>
                  <a:lnTo>
                    <a:pt x="120" y="581"/>
                  </a:lnTo>
                  <a:lnTo>
                    <a:pt x="128" y="590"/>
                  </a:lnTo>
                  <a:lnTo>
                    <a:pt x="147" y="592"/>
                  </a:lnTo>
                  <a:lnTo>
                    <a:pt x="178" y="604"/>
                  </a:lnTo>
                  <a:lnTo>
                    <a:pt x="174" y="615"/>
                  </a:lnTo>
                  <a:lnTo>
                    <a:pt x="195" y="646"/>
                  </a:lnTo>
                  <a:lnTo>
                    <a:pt x="224" y="646"/>
                  </a:lnTo>
                  <a:lnTo>
                    <a:pt x="261" y="625"/>
                  </a:lnTo>
                  <a:lnTo>
                    <a:pt x="273" y="631"/>
                  </a:lnTo>
                  <a:lnTo>
                    <a:pt x="273" y="644"/>
                  </a:lnTo>
                  <a:lnTo>
                    <a:pt x="277" y="662"/>
                  </a:lnTo>
                  <a:lnTo>
                    <a:pt x="287" y="672"/>
                  </a:lnTo>
                  <a:lnTo>
                    <a:pt x="307" y="669"/>
                  </a:lnTo>
                  <a:lnTo>
                    <a:pt x="314" y="673"/>
                  </a:lnTo>
                  <a:lnTo>
                    <a:pt x="322" y="667"/>
                  </a:lnTo>
                  <a:lnTo>
                    <a:pt x="322" y="638"/>
                  </a:lnTo>
                  <a:lnTo>
                    <a:pt x="309" y="582"/>
                  </a:lnTo>
                  <a:lnTo>
                    <a:pt x="319" y="566"/>
                  </a:lnTo>
                  <a:lnTo>
                    <a:pt x="349" y="566"/>
                  </a:lnTo>
                  <a:lnTo>
                    <a:pt x="357" y="566"/>
                  </a:lnTo>
                  <a:lnTo>
                    <a:pt x="374" y="547"/>
                  </a:lnTo>
                  <a:lnTo>
                    <a:pt x="418" y="561"/>
                  </a:lnTo>
                  <a:lnTo>
                    <a:pt x="436" y="544"/>
                  </a:lnTo>
                  <a:lnTo>
                    <a:pt x="445" y="554"/>
                  </a:lnTo>
                  <a:lnTo>
                    <a:pt x="464" y="542"/>
                  </a:lnTo>
                  <a:lnTo>
                    <a:pt x="481" y="559"/>
                  </a:lnTo>
                  <a:lnTo>
                    <a:pt x="488" y="559"/>
                  </a:lnTo>
                  <a:lnTo>
                    <a:pt x="494" y="550"/>
                  </a:lnTo>
                  <a:lnTo>
                    <a:pt x="509" y="536"/>
                  </a:lnTo>
                  <a:lnTo>
                    <a:pt x="515" y="540"/>
                  </a:lnTo>
                  <a:lnTo>
                    <a:pt x="536" y="537"/>
                  </a:lnTo>
                  <a:lnTo>
                    <a:pt x="557" y="520"/>
                  </a:lnTo>
                  <a:lnTo>
                    <a:pt x="573" y="495"/>
                  </a:lnTo>
                  <a:lnTo>
                    <a:pt x="597" y="491"/>
                  </a:lnTo>
                  <a:lnTo>
                    <a:pt x="610" y="504"/>
                  </a:lnTo>
                  <a:lnTo>
                    <a:pt x="619" y="477"/>
                  </a:lnTo>
                  <a:lnTo>
                    <a:pt x="638" y="476"/>
                  </a:lnTo>
                  <a:lnTo>
                    <a:pt x="645" y="470"/>
                  </a:lnTo>
                  <a:lnTo>
                    <a:pt x="651" y="447"/>
                  </a:lnTo>
                  <a:lnTo>
                    <a:pt x="643" y="434"/>
                  </a:lnTo>
                  <a:lnTo>
                    <a:pt x="579" y="422"/>
                  </a:lnTo>
                  <a:lnTo>
                    <a:pt x="569" y="404"/>
                  </a:lnTo>
                  <a:lnTo>
                    <a:pt x="550" y="404"/>
                  </a:lnTo>
                  <a:lnTo>
                    <a:pt x="534" y="404"/>
                  </a:lnTo>
                  <a:lnTo>
                    <a:pt x="521" y="383"/>
                  </a:lnTo>
                  <a:lnTo>
                    <a:pt x="523" y="373"/>
                  </a:lnTo>
                  <a:lnTo>
                    <a:pt x="530" y="328"/>
                  </a:lnTo>
                  <a:lnTo>
                    <a:pt x="506" y="304"/>
                  </a:lnTo>
                  <a:lnTo>
                    <a:pt x="525" y="226"/>
                  </a:lnTo>
                  <a:lnTo>
                    <a:pt x="512" y="216"/>
                  </a:lnTo>
                  <a:lnTo>
                    <a:pt x="472" y="228"/>
                  </a:lnTo>
                  <a:lnTo>
                    <a:pt x="462" y="212"/>
                  </a:lnTo>
                  <a:lnTo>
                    <a:pt x="462" y="193"/>
                  </a:lnTo>
                  <a:lnTo>
                    <a:pt x="453" y="185"/>
                  </a:lnTo>
                  <a:lnTo>
                    <a:pt x="473" y="156"/>
                  </a:lnTo>
                  <a:lnTo>
                    <a:pt x="496" y="164"/>
                  </a:lnTo>
                  <a:lnTo>
                    <a:pt x="504" y="154"/>
                  </a:lnTo>
                  <a:lnTo>
                    <a:pt x="545" y="160"/>
                  </a:lnTo>
                  <a:lnTo>
                    <a:pt x="564" y="154"/>
                  </a:lnTo>
                  <a:lnTo>
                    <a:pt x="574" y="124"/>
                  </a:lnTo>
                  <a:lnTo>
                    <a:pt x="574" y="124"/>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04" name="青海">
              <a:hlinkClick r:id="" action="ppaction://macro?name=Slide1.青海_click" highlightClick="1"/>
              <a:hlinkHover r:id="" action="ppaction://noaction" highlightClick="1"/>
            </p:cNvPr>
            <p:cNvSpPr>
              <a:spLocks noChangeAspect="1"/>
            </p:cNvSpPr>
            <p:nvPr/>
          </p:nvSpPr>
          <p:spPr bwMode="auto">
            <a:xfrm rot="180000">
              <a:off x="2398164" y="2900955"/>
              <a:ext cx="1924452" cy="1445420"/>
            </a:xfrm>
            <a:custGeom>
              <a:avLst/>
              <a:gdLst>
                <a:gd name="T0" fmla="*/ 74 w 902"/>
                <a:gd name="T1" fmla="*/ 239 h 645"/>
                <a:gd name="T2" fmla="*/ 117 w 902"/>
                <a:gd name="T3" fmla="*/ 214 h 645"/>
                <a:gd name="T4" fmla="*/ 98 w 902"/>
                <a:gd name="T5" fmla="*/ 198 h 645"/>
                <a:gd name="T6" fmla="*/ 126 w 902"/>
                <a:gd name="T7" fmla="*/ 175 h 645"/>
                <a:gd name="T8" fmla="*/ 92 w 902"/>
                <a:gd name="T9" fmla="*/ 105 h 645"/>
                <a:gd name="T10" fmla="*/ 113 w 902"/>
                <a:gd name="T11" fmla="*/ 41 h 645"/>
                <a:gd name="T12" fmla="*/ 295 w 902"/>
                <a:gd name="T13" fmla="*/ 0 h 645"/>
                <a:gd name="T14" fmla="*/ 406 w 902"/>
                <a:gd name="T15" fmla="*/ 22 h 645"/>
                <a:gd name="T16" fmla="*/ 469 w 902"/>
                <a:gd name="T17" fmla="*/ 60 h 645"/>
                <a:gd name="T18" fmla="*/ 529 w 902"/>
                <a:gd name="T19" fmla="*/ 37 h 645"/>
                <a:gd name="T20" fmla="*/ 609 w 902"/>
                <a:gd name="T21" fmla="*/ 27 h 645"/>
                <a:gd name="T22" fmla="*/ 708 w 902"/>
                <a:gd name="T23" fmla="*/ 55 h 645"/>
                <a:gd name="T24" fmla="*/ 772 w 902"/>
                <a:gd name="T25" fmla="*/ 127 h 645"/>
                <a:gd name="T26" fmla="*/ 828 w 902"/>
                <a:gd name="T27" fmla="*/ 148 h 645"/>
                <a:gd name="T28" fmla="*/ 884 w 902"/>
                <a:gd name="T29" fmla="*/ 248 h 645"/>
                <a:gd name="T30" fmla="*/ 895 w 902"/>
                <a:gd name="T31" fmla="*/ 317 h 645"/>
                <a:gd name="T32" fmla="*/ 865 w 902"/>
                <a:gd name="T33" fmla="*/ 365 h 645"/>
                <a:gd name="T34" fmla="*/ 832 w 902"/>
                <a:gd name="T35" fmla="*/ 397 h 645"/>
                <a:gd name="T36" fmla="*/ 816 w 902"/>
                <a:gd name="T37" fmla="*/ 442 h 645"/>
                <a:gd name="T38" fmla="*/ 778 w 902"/>
                <a:gd name="T39" fmla="*/ 418 h 645"/>
                <a:gd name="T40" fmla="*/ 780 w 902"/>
                <a:gd name="T41" fmla="*/ 454 h 645"/>
                <a:gd name="T42" fmla="*/ 837 w 902"/>
                <a:gd name="T43" fmla="*/ 485 h 645"/>
                <a:gd name="T44" fmla="*/ 867 w 902"/>
                <a:gd name="T45" fmla="*/ 499 h 645"/>
                <a:gd name="T46" fmla="*/ 856 w 902"/>
                <a:gd name="T47" fmla="*/ 527 h 645"/>
                <a:gd name="T48" fmla="*/ 816 w 902"/>
                <a:gd name="T49" fmla="*/ 537 h 645"/>
                <a:gd name="T50" fmla="*/ 776 w 902"/>
                <a:gd name="T51" fmla="*/ 529 h 645"/>
                <a:gd name="T52" fmla="*/ 767 w 902"/>
                <a:gd name="T53" fmla="*/ 566 h 645"/>
                <a:gd name="T54" fmla="*/ 701 w 902"/>
                <a:gd name="T55" fmla="*/ 535 h 645"/>
                <a:gd name="T56" fmla="*/ 661 w 902"/>
                <a:gd name="T57" fmla="*/ 525 h 645"/>
                <a:gd name="T58" fmla="*/ 536 w 902"/>
                <a:gd name="T59" fmla="*/ 522 h 645"/>
                <a:gd name="T60" fmla="*/ 522 w 902"/>
                <a:gd name="T61" fmla="*/ 553 h 645"/>
                <a:gd name="T62" fmla="*/ 509 w 902"/>
                <a:gd name="T63" fmla="*/ 586 h 645"/>
                <a:gd name="T64" fmla="*/ 391 w 902"/>
                <a:gd name="T65" fmla="*/ 629 h 645"/>
                <a:gd name="T66" fmla="*/ 339 w 902"/>
                <a:gd name="T67" fmla="*/ 564 h 645"/>
                <a:gd name="T68" fmla="*/ 194 w 902"/>
                <a:gd name="T69" fmla="*/ 541 h 645"/>
                <a:gd name="T70" fmla="*/ 138 w 902"/>
                <a:gd name="T71" fmla="*/ 508 h 645"/>
                <a:gd name="T72" fmla="*/ 2 w 902"/>
                <a:gd name="T73" fmla="*/ 382 h 645"/>
                <a:gd name="T74" fmla="*/ 24 w 902"/>
                <a:gd name="T75" fmla="*/ 341 h 645"/>
                <a:gd name="T76" fmla="*/ 40 w 902"/>
                <a:gd name="T77" fmla="*/ 267 h 645"/>
                <a:gd name="T78" fmla="*/ 45 w 902"/>
                <a:gd name="T79" fmla="*/ 22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2" h="645">
                  <a:moveTo>
                    <a:pt x="45" y="228"/>
                  </a:moveTo>
                  <a:lnTo>
                    <a:pt x="74" y="239"/>
                  </a:lnTo>
                  <a:lnTo>
                    <a:pt x="125" y="223"/>
                  </a:lnTo>
                  <a:lnTo>
                    <a:pt x="117" y="214"/>
                  </a:lnTo>
                  <a:lnTo>
                    <a:pt x="105" y="214"/>
                  </a:lnTo>
                  <a:lnTo>
                    <a:pt x="98" y="198"/>
                  </a:lnTo>
                  <a:lnTo>
                    <a:pt x="103" y="185"/>
                  </a:lnTo>
                  <a:lnTo>
                    <a:pt x="126" y="175"/>
                  </a:lnTo>
                  <a:lnTo>
                    <a:pt x="144" y="148"/>
                  </a:lnTo>
                  <a:lnTo>
                    <a:pt x="92" y="105"/>
                  </a:lnTo>
                  <a:lnTo>
                    <a:pt x="89" y="60"/>
                  </a:lnTo>
                  <a:lnTo>
                    <a:pt x="113" y="41"/>
                  </a:lnTo>
                  <a:lnTo>
                    <a:pt x="283" y="9"/>
                  </a:lnTo>
                  <a:lnTo>
                    <a:pt x="295" y="0"/>
                  </a:lnTo>
                  <a:lnTo>
                    <a:pt x="320" y="2"/>
                  </a:lnTo>
                  <a:lnTo>
                    <a:pt x="406" y="22"/>
                  </a:lnTo>
                  <a:lnTo>
                    <a:pt x="430" y="38"/>
                  </a:lnTo>
                  <a:lnTo>
                    <a:pt x="469" y="60"/>
                  </a:lnTo>
                  <a:lnTo>
                    <a:pt x="492" y="59"/>
                  </a:lnTo>
                  <a:lnTo>
                    <a:pt x="529" y="37"/>
                  </a:lnTo>
                  <a:lnTo>
                    <a:pt x="577" y="43"/>
                  </a:lnTo>
                  <a:lnTo>
                    <a:pt x="609" y="27"/>
                  </a:lnTo>
                  <a:lnTo>
                    <a:pt x="674" y="68"/>
                  </a:lnTo>
                  <a:lnTo>
                    <a:pt x="708" y="55"/>
                  </a:lnTo>
                  <a:lnTo>
                    <a:pt x="727" y="99"/>
                  </a:lnTo>
                  <a:lnTo>
                    <a:pt x="772" y="127"/>
                  </a:lnTo>
                  <a:lnTo>
                    <a:pt x="804" y="156"/>
                  </a:lnTo>
                  <a:lnTo>
                    <a:pt x="828" y="148"/>
                  </a:lnTo>
                  <a:lnTo>
                    <a:pt x="875" y="208"/>
                  </a:lnTo>
                  <a:lnTo>
                    <a:pt x="884" y="248"/>
                  </a:lnTo>
                  <a:lnTo>
                    <a:pt x="901" y="271"/>
                  </a:lnTo>
                  <a:lnTo>
                    <a:pt x="895" y="317"/>
                  </a:lnTo>
                  <a:lnTo>
                    <a:pt x="858" y="346"/>
                  </a:lnTo>
                  <a:lnTo>
                    <a:pt x="865" y="365"/>
                  </a:lnTo>
                  <a:lnTo>
                    <a:pt x="851" y="379"/>
                  </a:lnTo>
                  <a:lnTo>
                    <a:pt x="832" y="397"/>
                  </a:lnTo>
                  <a:lnTo>
                    <a:pt x="832" y="428"/>
                  </a:lnTo>
                  <a:lnTo>
                    <a:pt x="816" y="442"/>
                  </a:lnTo>
                  <a:lnTo>
                    <a:pt x="796" y="435"/>
                  </a:lnTo>
                  <a:lnTo>
                    <a:pt x="778" y="418"/>
                  </a:lnTo>
                  <a:lnTo>
                    <a:pt x="769" y="437"/>
                  </a:lnTo>
                  <a:lnTo>
                    <a:pt x="780" y="454"/>
                  </a:lnTo>
                  <a:lnTo>
                    <a:pt x="810" y="456"/>
                  </a:lnTo>
                  <a:lnTo>
                    <a:pt x="837" y="485"/>
                  </a:lnTo>
                  <a:lnTo>
                    <a:pt x="855" y="485"/>
                  </a:lnTo>
                  <a:lnTo>
                    <a:pt x="867" y="499"/>
                  </a:lnTo>
                  <a:lnTo>
                    <a:pt x="856" y="525"/>
                  </a:lnTo>
                  <a:lnTo>
                    <a:pt x="856" y="527"/>
                  </a:lnTo>
                  <a:lnTo>
                    <a:pt x="832" y="524"/>
                  </a:lnTo>
                  <a:lnTo>
                    <a:pt x="816" y="537"/>
                  </a:lnTo>
                  <a:lnTo>
                    <a:pt x="804" y="518"/>
                  </a:lnTo>
                  <a:lnTo>
                    <a:pt x="776" y="529"/>
                  </a:lnTo>
                  <a:lnTo>
                    <a:pt x="767" y="543"/>
                  </a:lnTo>
                  <a:lnTo>
                    <a:pt x="767" y="566"/>
                  </a:lnTo>
                  <a:lnTo>
                    <a:pt x="738" y="572"/>
                  </a:lnTo>
                  <a:lnTo>
                    <a:pt x="701" y="535"/>
                  </a:lnTo>
                  <a:lnTo>
                    <a:pt x="690" y="517"/>
                  </a:lnTo>
                  <a:lnTo>
                    <a:pt x="661" y="525"/>
                  </a:lnTo>
                  <a:lnTo>
                    <a:pt x="611" y="511"/>
                  </a:lnTo>
                  <a:lnTo>
                    <a:pt x="536" y="522"/>
                  </a:lnTo>
                  <a:lnTo>
                    <a:pt x="529" y="529"/>
                  </a:lnTo>
                  <a:lnTo>
                    <a:pt x="522" y="553"/>
                  </a:lnTo>
                  <a:lnTo>
                    <a:pt x="507" y="563"/>
                  </a:lnTo>
                  <a:lnTo>
                    <a:pt x="509" y="586"/>
                  </a:lnTo>
                  <a:lnTo>
                    <a:pt x="464" y="644"/>
                  </a:lnTo>
                  <a:lnTo>
                    <a:pt x="391" y="629"/>
                  </a:lnTo>
                  <a:lnTo>
                    <a:pt x="386" y="601"/>
                  </a:lnTo>
                  <a:lnTo>
                    <a:pt x="339" y="564"/>
                  </a:lnTo>
                  <a:lnTo>
                    <a:pt x="237" y="548"/>
                  </a:lnTo>
                  <a:lnTo>
                    <a:pt x="194" y="541"/>
                  </a:lnTo>
                  <a:lnTo>
                    <a:pt x="176" y="538"/>
                  </a:lnTo>
                  <a:lnTo>
                    <a:pt x="138" y="508"/>
                  </a:lnTo>
                  <a:lnTo>
                    <a:pt x="58" y="489"/>
                  </a:lnTo>
                  <a:lnTo>
                    <a:pt x="2" y="382"/>
                  </a:lnTo>
                  <a:lnTo>
                    <a:pt x="0" y="352"/>
                  </a:lnTo>
                  <a:lnTo>
                    <a:pt x="24" y="341"/>
                  </a:lnTo>
                  <a:lnTo>
                    <a:pt x="24" y="308"/>
                  </a:lnTo>
                  <a:lnTo>
                    <a:pt x="40" y="267"/>
                  </a:lnTo>
                  <a:lnTo>
                    <a:pt x="21" y="248"/>
                  </a:lnTo>
                  <a:lnTo>
                    <a:pt x="45" y="228"/>
                  </a:lnTo>
                  <a:lnTo>
                    <a:pt x="45" y="228"/>
                  </a:lnTo>
                </a:path>
              </a:pathLst>
            </a:custGeom>
            <a:solidFill>
              <a:srgbClr val="E00024"/>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05" name="四川">
              <a:hlinkClick r:id="" action="ppaction://macro?name=Slide1.四川_click" highlightClick="1"/>
              <a:hlinkHover r:id="" action="ppaction://noaction" highlightClick="1"/>
            </p:cNvPr>
            <p:cNvSpPr>
              <a:spLocks noChangeAspect="1"/>
            </p:cNvSpPr>
            <p:nvPr/>
          </p:nvSpPr>
          <p:spPr bwMode="auto">
            <a:xfrm rot="180000">
              <a:off x="3454785" y="3926833"/>
              <a:ext cx="1665010" cy="1482387"/>
            </a:xfrm>
            <a:custGeom>
              <a:avLst/>
              <a:gdLst>
                <a:gd name="T0" fmla="*/ 40 w 92"/>
                <a:gd name="T1" fmla="*/ 6 h 76"/>
                <a:gd name="T2" fmla="*/ 39 w 92"/>
                <a:gd name="T3" fmla="*/ 2 h 76"/>
                <a:gd name="T4" fmla="*/ 46 w 92"/>
                <a:gd name="T5" fmla="*/ 0 h 76"/>
                <a:gd name="T6" fmla="*/ 47 w 92"/>
                <a:gd name="T7" fmla="*/ 4 h 76"/>
                <a:gd name="T8" fmla="*/ 53 w 92"/>
                <a:gd name="T9" fmla="*/ 9 h 76"/>
                <a:gd name="T10" fmla="*/ 56 w 92"/>
                <a:gd name="T11" fmla="*/ 9 h 76"/>
                <a:gd name="T12" fmla="*/ 59 w 92"/>
                <a:gd name="T13" fmla="*/ 14 h 76"/>
                <a:gd name="T14" fmla="*/ 65 w 92"/>
                <a:gd name="T15" fmla="*/ 14 h 76"/>
                <a:gd name="T16" fmla="*/ 68 w 92"/>
                <a:gd name="T17" fmla="*/ 11 h 76"/>
                <a:gd name="T18" fmla="*/ 70 w 92"/>
                <a:gd name="T19" fmla="*/ 14 h 76"/>
                <a:gd name="T20" fmla="*/ 77 w 92"/>
                <a:gd name="T21" fmla="*/ 13 h 76"/>
                <a:gd name="T22" fmla="*/ 79 w 92"/>
                <a:gd name="T23" fmla="*/ 15 h 76"/>
                <a:gd name="T24" fmla="*/ 86 w 92"/>
                <a:gd name="T25" fmla="*/ 18 h 76"/>
                <a:gd name="T26" fmla="*/ 92 w 92"/>
                <a:gd name="T27" fmla="*/ 19 h 76"/>
                <a:gd name="T28" fmla="*/ 91 w 92"/>
                <a:gd name="T29" fmla="*/ 19 h 76"/>
                <a:gd name="T30" fmla="*/ 90 w 92"/>
                <a:gd name="T31" fmla="*/ 22 h 76"/>
                <a:gd name="T32" fmla="*/ 88 w 92"/>
                <a:gd name="T33" fmla="*/ 26 h 76"/>
                <a:gd name="T34" fmla="*/ 85 w 92"/>
                <a:gd name="T35" fmla="*/ 29 h 76"/>
                <a:gd name="T36" fmla="*/ 83 w 92"/>
                <a:gd name="T37" fmla="*/ 31 h 76"/>
                <a:gd name="T38" fmla="*/ 80 w 92"/>
                <a:gd name="T39" fmla="*/ 35 h 76"/>
                <a:gd name="T40" fmla="*/ 76 w 92"/>
                <a:gd name="T41" fmla="*/ 36 h 76"/>
                <a:gd name="T42" fmla="*/ 72 w 92"/>
                <a:gd name="T43" fmla="*/ 35 h 76"/>
                <a:gd name="T44" fmla="*/ 67 w 92"/>
                <a:gd name="T45" fmla="*/ 34 h 76"/>
                <a:gd name="T46" fmla="*/ 67 w 92"/>
                <a:gd name="T47" fmla="*/ 38 h 76"/>
                <a:gd name="T48" fmla="*/ 66 w 92"/>
                <a:gd name="T49" fmla="*/ 40 h 76"/>
                <a:gd name="T50" fmla="*/ 67 w 92"/>
                <a:gd name="T51" fmla="*/ 44 h 76"/>
                <a:gd name="T52" fmla="*/ 71 w 92"/>
                <a:gd name="T53" fmla="*/ 47 h 76"/>
                <a:gd name="T54" fmla="*/ 70 w 92"/>
                <a:gd name="T55" fmla="*/ 50 h 76"/>
                <a:gd name="T56" fmla="*/ 68 w 92"/>
                <a:gd name="T57" fmla="*/ 54 h 76"/>
                <a:gd name="T58" fmla="*/ 74 w 92"/>
                <a:gd name="T59" fmla="*/ 59 h 76"/>
                <a:gd name="T60" fmla="*/ 65 w 92"/>
                <a:gd name="T61" fmla="*/ 60 h 76"/>
                <a:gd name="T62" fmla="*/ 63 w 92"/>
                <a:gd name="T63" fmla="*/ 57 h 76"/>
                <a:gd name="T64" fmla="*/ 57 w 92"/>
                <a:gd name="T65" fmla="*/ 58 h 76"/>
                <a:gd name="T66" fmla="*/ 56 w 92"/>
                <a:gd name="T67" fmla="*/ 54 h 76"/>
                <a:gd name="T68" fmla="*/ 53 w 92"/>
                <a:gd name="T69" fmla="*/ 52 h 76"/>
                <a:gd name="T70" fmla="*/ 53 w 92"/>
                <a:gd name="T71" fmla="*/ 55 h 76"/>
                <a:gd name="T72" fmla="*/ 49 w 92"/>
                <a:gd name="T73" fmla="*/ 57 h 76"/>
                <a:gd name="T74" fmla="*/ 45 w 92"/>
                <a:gd name="T75" fmla="*/ 65 h 76"/>
                <a:gd name="T76" fmla="*/ 43 w 92"/>
                <a:gd name="T77" fmla="*/ 74 h 76"/>
                <a:gd name="T78" fmla="*/ 36 w 92"/>
                <a:gd name="T79" fmla="*/ 76 h 76"/>
                <a:gd name="T80" fmla="*/ 27 w 92"/>
                <a:gd name="T81" fmla="*/ 61 h 76"/>
                <a:gd name="T82" fmla="*/ 21 w 92"/>
                <a:gd name="T83" fmla="*/ 58 h 76"/>
                <a:gd name="T84" fmla="*/ 22 w 92"/>
                <a:gd name="T85" fmla="*/ 54 h 76"/>
                <a:gd name="T86" fmla="*/ 17 w 92"/>
                <a:gd name="T87" fmla="*/ 55 h 76"/>
                <a:gd name="T88" fmla="*/ 13 w 92"/>
                <a:gd name="T89" fmla="*/ 47 h 76"/>
                <a:gd name="T90" fmla="*/ 12 w 92"/>
                <a:gd name="T91" fmla="*/ 33 h 76"/>
                <a:gd name="T92" fmla="*/ 11 w 92"/>
                <a:gd name="T93" fmla="*/ 26 h 76"/>
                <a:gd name="T94" fmla="*/ 0 w 92"/>
                <a:gd name="T95" fmla="*/ 12 h 76"/>
                <a:gd name="T96" fmla="*/ 2 w 92"/>
                <a:gd name="T97" fmla="*/ 9 h 76"/>
                <a:gd name="T98" fmla="*/ 16 w 92"/>
                <a:gd name="T99" fmla="*/ 9 h 76"/>
                <a:gd name="T100" fmla="*/ 21 w 92"/>
                <a:gd name="T101" fmla="*/ 10 h 76"/>
                <a:gd name="T102" fmla="*/ 29 w 92"/>
                <a:gd name="T103" fmla="*/ 14 h 76"/>
                <a:gd name="T104" fmla="*/ 30 w 92"/>
                <a:gd name="T105" fmla="*/ 10 h 76"/>
                <a:gd name="T106" fmla="*/ 35 w 92"/>
                <a:gd name="T107" fmla="*/ 11 h 76"/>
                <a:gd name="T108" fmla="*/ 39 w 92"/>
                <a:gd name="T109" fmla="*/ 10 h 76"/>
                <a:gd name="T110" fmla="*/ 39 w 92"/>
                <a:gd name="T111"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76">
                  <a:moveTo>
                    <a:pt x="39" y="9"/>
                  </a:moveTo>
                  <a:lnTo>
                    <a:pt x="40" y="6"/>
                  </a:lnTo>
                  <a:lnTo>
                    <a:pt x="39" y="5"/>
                  </a:lnTo>
                  <a:lnTo>
                    <a:pt x="39" y="2"/>
                  </a:lnTo>
                  <a:lnTo>
                    <a:pt x="44" y="0"/>
                  </a:lnTo>
                  <a:lnTo>
                    <a:pt x="46" y="0"/>
                  </a:lnTo>
                  <a:lnTo>
                    <a:pt x="46" y="2"/>
                  </a:lnTo>
                  <a:lnTo>
                    <a:pt x="47" y="4"/>
                  </a:lnTo>
                  <a:lnTo>
                    <a:pt x="49" y="6"/>
                  </a:lnTo>
                  <a:lnTo>
                    <a:pt x="53" y="9"/>
                  </a:lnTo>
                  <a:lnTo>
                    <a:pt x="55" y="8"/>
                  </a:lnTo>
                  <a:lnTo>
                    <a:pt x="56" y="9"/>
                  </a:lnTo>
                  <a:lnTo>
                    <a:pt x="56" y="13"/>
                  </a:lnTo>
                  <a:lnTo>
                    <a:pt x="59" y="14"/>
                  </a:lnTo>
                  <a:lnTo>
                    <a:pt x="64" y="15"/>
                  </a:lnTo>
                  <a:lnTo>
                    <a:pt x="65" y="14"/>
                  </a:lnTo>
                  <a:lnTo>
                    <a:pt x="65" y="12"/>
                  </a:lnTo>
                  <a:lnTo>
                    <a:pt x="68" y="11"/>
                  </a:lnTo>
                  <a:lnTo>
                    <a:pt x="70" y="12"/>
                  </a:lnTo>
                  <a:lnTo>
                    <a:pt x="70" y="14"/>
                  </a:lnTo>
                  <a:lnTo>
                    <a:pt x="72" y="14"/>
                  </a:lnTo>
                  <a:lnTo>
                    <a:pt x="77" y="13"/>
                  </a:lnTo>
                  <a:lnTo>
                    <a:pt x="78" y="13"/>
                  </a:lnTo>
                  <a:lnTo>
                    <a:pt x="79" y="15"/>
                  </a:lnTo>
                  <a:lnTo>
                    <a:pt x="81" y="15"/>
                  </a:lnTo>
                  <a:lnTo>
                    <a:pt x="86" y="18"/>
                  </a:lnTo>
                  <a:lnTo>
                    <a:pt x="89" y="17"/>
                  </a:lnTo>
                  <a:lnTo>
                    <a:pt x="92" y="19"/>
                  </a:lnTo>
                  <a:lnTo>
                    <a:pt x="90" y="19"/>
                  </a:lnTo>
                  <a:lnTo>
                    <a:pt x="91" y="19"/>
                  </a:lnTo>
                  <a:lnTo>
                    <a:pt x="90" y="20"/>
                  </a:lnTo>
                  <a:lnTo>
                    <a:pt x="90" y="22"/>
                  </a:lnTo>
                  <a:lnTo>
                    <a:pt x="89" y="24"/>
                  </a:lnTo>
                  <a:lnTo>
                    <a:pt x="88" y="26"/>
                  </a:lnTo>
                  <a:lnTo>
                    <a:pt x="88" y="28"/>
                  </a:lnTo>
                  <a:lnTo>
                    <a:pt x="85" y="29"/>
                  </a:lnTo>
                  <a:lnTo>
                    <a:pt x="84" y="30"/>
                  </a:lnTo>
                  <a:lnTo>
                    <a:pt x="83" y="31"/>
                  </a:lnTo>
                  <a:lnTo>
                    <a:pt x="82" y="33"/>
                  </a:lnTo>
                  <a:lnTo>
                    <a:pt x="80" y="35"/>
                  </a:lnTo>
                  <a:lnTo>
                    <a:pt x="79" y="36"/>
                  </a:lnTo>
                  <a:lnTo>
                    <a:pt x="76" y="36"/>
                  </a:lnTo>
                  <a:lnTo>
                    <a:pt x="74" y="34"/>
                  </a:lnTo>
                  <a:lnTo>
                    <a:pt x="72" y="35"/>
                  </a:lnTo>
                  <a:lnTo>
                    <a:pt x="70" y="33"/>
                  </a:lnTo>
                  <a:lnTo>
                    <a:pt x="67" y="34"/>
                  </a:lnTo>
                  <a:lnTo>
                    <a:pt x="67" y="36"/>
                  </a:lnTo>
                  <a:lnTo>
                    <a:pt x="67" y="38"/>
                  </a:lnTo>
                  <a:lnTo>
                    <a:pt x="67" y="39"/>
                  </a:lnTo>
                  <a:lnTo>
                    <a:pt x="66" y="40"/>
                  </a:lnTo>
                  <a:lnTo>
                    <a:pt x="64" y="42"/>
                  </a:lnTo>
                  <a:lnTo>
                    <a:pt x="67" y="44"/>
                  </a:lnTo>
                  <a:lnTo>
                    <a:pt x="70" y="47"/>
                  </a:lnTo>
                  <a:lnTo>
                    <a:pt x="71" y="47"/>
                  </a:lnTo>
                  <a:lnTo>
                    <a:pt x="71" y="49"/>
                  </a:lnTo>
                  <a:lnTo>
                    <a:pt x="70" y="50"/>
                  </a:lnTo>
                  <a:lnTo>
                    <a:pt x="68" y="53"/>
                  </a:lnTo>
                  <a:lnTo>
                    <a:pt x="68" y="54"/>
                  </a:lnTo>
                  <a:lnTo>
                    <a:pt x="73" y="57"/>
                  </a:lnTo>
                  <a:lnTo>
                    <a:pt x="74" y="59"/>
                  </a:lnTo>
                  <a:lnTo>
                    <a:pt x="70" y="60"/>
                  </a:lnTo>
                  <a:lnTo>
                    <a:pt x="65" y="60"/>
                  </a:lnTo>
                  <a:lnTo>
                    <a:pt x="65" y="57"/>
                  </a:lnTo>
                  <a:lnTo>
                    <a:pt x="63" y="57"/>
                  </a:lnTo>
                  <a:lnTo>
                    <a:pt x="59" y="59"/>
                  </a:lnTo>
                  <a:lnTo>
                    <a:pt x="57" y="58"/>
                  </a:lnTo>
                  <a:lnTo>
                    <a:pt x="57" y="55"/>
                  </a:lnTo>
                  <a:lnTo>
                    <a:pt x="56" y="54"/>
                  </a:lnTo>
                  <a:lnTo>
                    <a:pt x="56" y="52"/>
                  </a:lnTo>
                  <a:lnTo>
                    <a:pt x="53" y="52"/>
                  </a:lnTo>
                  <a:lnTo>
                    <a:pt x="52" y="52"/>
                  </a:lnTo>
                  <a:lnTo>
                    <a:pt x="53" y="55"/>
                  </a:lnTo>
                  <a:lnTo>
                    <a:pt x="50" y="56"/>
                  </a:lnTo>
                  <a:lnTo>
                    <a:pt x="49" y="57"/>
                  </a:lnTo>
                  <a:lnTo>
                    <a:pt x="50" y="59"/>
                  </a:lnTo>
                  <a:lnTo>
                    <a:pt x="45" y="65"/>
                  </a:lnTo>
                  <a:lnTo>
                    <a:pt x="46" y="72"/>
                  </a:lnTo>
                  <a:lnTo>
                    <a:pt x="43" y="74"/>
                  </a:lnTo>
                  <a:lnTo>
                    <a:pt x="42" y="73"/>
                  </a:lnTo>
                  <a:lnTo>
                    <a:pt x="36" y="76"/>
                  </a:lnTo>
                  <a:lnTo>
                    <a:pt x="35" y="75"/>
                  </a:lnTo>
                  <a:lnTo>
                    <a:pt x="27" y="61"/>
                  </a:lnTo>
                  <a:lnTo>
                    <a:pt x="24" y="59"/>
                  </a:lnTo>
                  <a:lnTo>
                    <a:pt x="21" y="58"/>
                  </a:lnTo>
                  <a:lnTo>
                    <a:pt x="20" y="56"/>
                  </a:lnTo>
                  <a:lnTo>
                    <a:pt x="22" y="54"/>
                  </a:lnTo>
                  <a:lnTo>
                    <a:pt x="19" y="52"/>
                  </a:lnTo>
                  <a:lnTo>
                    <a:pt x="17" y="55"/>
                  </a:lnTo>
                  <a:lnTo>
                    <a:pt x="14" y="55"/>
                  </a:lnTo>
                  <a:lnTo>
                    <a:pt x="13" y="47"/>
                  </a:lnTo>
                  <a:lnTo>
                    <a:pt x="12" y="46"/>
                  </a:lnTo>
                  <a:lnTo>
                    <a:pt x="12" y="33"/>
                  </a:lnTo>
                  <a:lnTo>
                    <a:pt x="9" y="27"/>
                  </a:lnTo>
                  <a:lnTo>
                    <a:pt x="11" y="26"/>
                  </a:lnTo>
                  <a:lnTo>
                    <a:pt x="6" y="17"/>
                  </a:lnTo>
                  <a:lnTo>
                    <a:pt x="0" y="12"/>
                  </a:lnTo>
                  <a:lnTo>
                    <a:pt x="1" y="10"/>
                  </a:lnTo>
                  <a:lnTo>
                    <a:pt x="2" y="9"/>
                  </a:lnTo>
                  <a:lnTo>
                    <a:pt x="10" y="8"/>
                  </a:lnTo>
                  <a:lnTo>
                    <a:pt x="16" y="9"/>
                  </a:lnTo>
                  <a:lnTo>
                    <a:pt x="20" y="8"/>
                  </a:lnTo>
                  <a:lnTo>
                    <a:pt x="21" y="10"/>
                  </a:lnTo>
                  <a:lnTo>
                    <a:pt x="25" y="15"/>
                  </a:lnTo>
                  <a:lnTo>
                    <a:pt x="29" y="14"/>
                  </a:lnTo>
                  <a:lnTo>
                    <a:pt x="29" y="11"/>
                  </a:lnTo>
                  <a:lnTo>
                    <a:pt x="30" y="10"/>
                  </a:lnTo>
                  <a:lnTo>
                    <a:pt x="33" y="9"/>
                  </a:lnTo>
                  <a:lnTo>
                    <a:pt x="35" y="11"/>
                  </a:lnTo>
                  <a:lnTo>
                    <a:pt x="36" y="9"/>
                  </a:lnTo>
                  <a:lnTo>
                    <a:pt x="39" y="10"/>
                  </a:lnTo>
                  <a:lnTo>
                    <a:pt x="39" y="9"/>
                  </a:lnTo>
                  <a:lnTo>
                    <a:pt x="39" y="9"/>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06" name="甘肃">
              <a:hlinkClick r:id="" action="ppaction://macro?name=Slide1.甘肃_click" highlightClick="1"/>
              <a:hlinkHover r:id="" action="ppaction://noaction" highlightClick="1"/>
            </p:cNvPr>
            <p:cNvSpPr>
              <a:spLocks noChangeAspect="1"/>
            </p:cNvSpPr>
            <p:nvPr/>
          </p:nvSpPr>
          <p:spPr bwMode="auto">
            <a:xfrm rot="180000">
              <a:off x="3092628" y="2374436"/>
              <a:ext cx="2045960" cy="1852062"/>
            </a:xfrm>
            <a:custGeom>
              <a:avLst/>
              <a:gdLst>
                <a:gd name="T0" fmla="*/ 5 w 974"/>
                <a:gd name="T1" fmla="*/ 132 h 832"/>
                <a:gd name="T2" fmla="*/ 149 w 974"/>
                <a:gd name="T3" fmla="*/ 53 h 832"/>
                <a:gd name="T4" fmla="*/ 190 w 974"/>
                <a:gd name="T5" fmla="*/ 0 h 832"/>
                <a:gd name="T6" fmla="*/ 245 w 974"/>
                <a:gd name="T7" fmla="*/ 29 h 832"/>
                <a:gd name="T8" fmla="*/ 288 w 974"/>
                <a:gd name="T9" fmla="*/ 169 h 832"/>
                <a:gd name="T10" fmla="*/ 406 w 974"/>
                <a:gd name="T11" fmla="*/ 158 h 832"/>
                <a:gd name="T12" fmla="*/ 425 w 974"/>
                <a:gd name="T13" fmla="*/ 195 h 832"/>
                <a:gd name="T14" fmla="*/ 435 w 974"/>
                <a:gd name="T15" fmla="*/ 272 h 832"/>
                <a:gd name="T16" fmla="*/ 453 w 974"/>
                <a:gd name="T17" fmla="*/ 292 h 832"/>
                <a:gd name="T18" fmla="*/ 569 w 974"/>
                <a:gd name="T19" fmla="*/ 314 h 832"/>
                <a:gd name="T20" fmla="*/ 669 w 974"/>
                <a:gd name="T21" fmla="*/ 308 h 832"/>
                <a:gd name="T22" fmla="*/ 637 w 974"/>
                <a:gd name="T23" fmla="*/ 364 h 832"/>
                <a:gd name="T24" fmla="*/ 673 w 974"/>
                <a:gd name="T25" fmla="*/ 437 h 832"/>
                <a:gd name="T26" fmla="*/ 752 w 974"/>
                <a:gd name="T27" fmla="*/ 541 h 832"/>
                <a:gd name="T28" fmla="*/ 781 w 974"/>
                <a:gd name="T29" fmla="*/ 596 h 832"/>
                <a:gd name="T30" fmla="*/ 822 w 974"/>
                <a:gd name="T31" fmla="*/ 577 h 832"/>
                <a:gd name="T32" fmla="*/ 835 w 974"/>
                <a:gd name="T33" fmla="*/ 530 h 832"/>
                <a:gd name="T34" fmla="*/ 841 w 974"/>
                <a:gd name="T35" fmla="*/ 451 h 832"/>
                <a:gd name="T36" fmla="*/ 877 w 974"/>
                <a:gd name="T37" fmla="*/ 467 h 832"/>
                <a:gd name="T38" fmla="*/ 973 w 974"/>
                <a:gd name="T39" fmla="*/ 536 h 832"/>
                <a:gd name="T40" fmla="*/ 961 w 974"/>
                <a:gd name="T41" fmla="*/ 600 h 832"/>
                <a:gd name="T42" fmla="*/ 911 w 974"/>
                <a:gd name="T43" fmla="*/ 617 h 832"/>
                <a:gd name="T44" fmla="*/ 857 w 974"/>
                <a:gd name="T45" fmla="*/ 624 h 832"/>
                <a:gd name="T46" fmla="*/ 833 w 974"/>
                <a:gd name="T47" fmla="*/ 642 h 832"/>
                <a:gd name="T48" fmla="*/ 841 w 974"/>
                <a:gd name="T49" fmla="*/ 688 h 832"/>
                <a:gd name="T50" fmla="*/ 830 w 974"/>
                <a:gd name="T51" fmla="*/ 747 h 832"/>
                <a:gd name="T52" fmla="*/ 800 w 974"/>
                <a:gd name="T53" fmla="*/ 776 h 832"/>
                <a:gd name="T54" fmla="*/ 765 w 974"/>
                <a:gd name="T55" fmla="*/ 822 h 832"/>
                <a:gd name="T56" fmla="*/ 692 w 974"/>
                <a:gd name="T57" fmla="*/ 814 h 832"/>
                <a:gd name="T58" fmla="*/ 660 w 974"/>
                <a:gd name="T59" fmla="*/ 784 h 832"/>
                <a:gd name="T60" fmla="*/ 606 w 974"/>
                <a:gd name="T61" fmla="*/ 718 h 832"/>
                <a:gd name="T62" fmla="*/ 541 w 974"/>
                <a:gd name="T63" fmla="*/ 722 h 832"/>
                <a:gd name="T64" fmla="*/ 499 w 974"/>
                <a:gd name="T65" fmla="*/ 715 h 832"/>
                <a:gd name="T66" fmla="*/ 467 w 974"/>
                <a:gd name="T67" fmla="*/ 677 h 832"/>
                <a:gd name="T68" fmla="*/ 521 w 974"/>
                <a:gd name="T69" fmla="*/ 687 h 832"/>
                <a:gd name="T70" fmla="*/ 554 w 974"/>
                <a:gd name="T71" fmla="*/ 624 h 832"/>
                <a:gd name="T72" fmla="*/ 590 w 974"/>
                <a:gd name="T73" fmla="*/ 530 h 832"/>
                <a:gd name="T74" fmla="*/ 517 w 974"/>
                <a:gd name="T75" fmla="*/ 407 h 832"/>
                <a:gd name="T76" fmla="*/ 416 w 974"/>
                <a:gd name="T77" fmla="*/ 358 h 832"/>
                <a:gd name="T78" fmla="*/ 298 w 974"/>
                <a:gd name="T79" fmla="*/ 286 h 832"/>
                <a:gd name="T80" fmla="*/ 181 w 974"/>
                <a:gd name="T81" fmla="*/ 318 h 832"/>
                <a:gd name="T82" fmla="*/ 95 w 974"/>
                <a:gd name="T83" fmla="*/ 28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832">
                  <a:moveTo>
                    <a:pt x="9" y="261"/>
                  </a:moveTo>
                  <a:lnTo>
                    <a:pt x="0" y="155"/>
                  </a:lnTo>
                  <a:lnTo>
                    <a:pt x="5" y="132"/>
                  </a:lnTo>
                  <a:lnTo>
                    <a:pt x="37" y="118"/>
                  </a:lnTo>
                  <a:lnTo>
                    <a:pt x="81" y="81"/>
                  </a:lnTo>
                  <a:lnTo>
                    <a:pt x="149" y="53"/>
                  </a:lnTo>
                  <a:lnTo>
                    <a:pt x="179" y="41"/>
                  </a:lnTo>
                  <a:lnTo>
                    <a:pt x="179" y="14"/>
                  </a:lnTo>
                  <a:lnTo>
                    <a:pt x="190" y="0"/>
                  </a:lnTo>
                  <a:lnTo>
                    <a:pt x="202" y="1"/>
                  </a:lnTo>
                  <a:lnTo>
                    <a:pt x="248" y="9"/>
                  </a:lnTo>
                  <a:lnTo>
                    <a:pt x="245" y="29"/>
                  </a:lnTo>
                  <a:lnTo>
                    <a:pt x="255" y="60"/>
                  </a:lnTo>
                  <a:lnTo>
                    <a:pt x="249" y="112"/>
                  </a:lnTo>
                  <a:lnTo>
                    <a:pt x="288" y="169"/>
                  </a:lnTo>
                  <a:lnTo>
                    <a:pt x="308" y="182"/>
                  </a:lnTo>
                  <a:lnTo>
                    <a:pt x="341" y="158"/>
                  </a:lnTo>
                  <a:lnTo>
                    <a:pt x="406" y="158"/>
                  </a:lnTo>
                  <a:lnTo>
                    <a:pt x="423" y="164"/>
                  </a:lnTo>
                  <a:lnTo>
                    <a:pt x="433" y="179"/>
                  </a:lnTo>
                  <a:lnTo>
                    <a:pt x="425" y="195"/>
                  </a:lnTo>
                  <a:lnTo>
                    <a:pt x="388" y="226"/>
                  </a:lnTo>
                  <a:lnTo>
                    <a:pt x="392" y="240"/>
                  </a:lnTo>
                  <a:lnTo>
                    <a:pt x="435" y="272"/>
                  </a:lnTo>
                  <a:lnTo>
                    <a:pt x="451" y="272"/>
                  </a:lnTo>
                  <a:lnTo>
                    <a:pt x="456" y="278"/>
                  </a:lnTo>
                  <a:lnTo>
                    <a:pt x="453" y="292"/>
                  </a:lnTo>
                  <a:lnTo>
                    <a:pt x="479" y="312"/>
                  </a:lnTo>
                  <a:lnTo>
                    <a:pt x="540" y="322"/>
                  </a:lnTo>
                  <a:lnTo>
                    <a:pt x="569" y="314"/>
                  </a:lnTo>
                  <a:lnTo>
                    <a:pt x="606" y="277"/>
                  </a:lnTo>
                  <a:lnTo>
                    <a:pt x="651" y="280"/>
                  </a:lnTo>
                  <a:lnTo>
                    <a:pt x="669" y="308"/>
                  </a:lnTo>
                  <a:lnTo>
                    <a:pt x="659" y="333"/>
                  </a:lnTo>
                  <a:lnTo>
                    <a:pt x="661" y="349"/>
                  </a:lnTo>
                  <a:lnTo>
                    <a:pt x="637" y="364"/>
                  </a:lnTo>
                  <a:lnTo>
                    <a:pt x="626" y="377"/>
                  </a:lnTo>
                  <a:lnTo>
                    <a:pt x="631" y="408"/>
                  </a:lnTo>
                  <a:lnTo>
                    <a:pt x="673" y="437"/>
                  </a:lnTo>
                  <a:lnTo>
                    <a:pt x="692" y="434"/>
                  </a:lnTo>
                  <a:lnTo>
                    <a:pt x="741" y="495"/>
                  </a:lnTo>
                  <a:lnTo>
                    <a:pt x="752" y="541"/>
                  </a:lnTo>
                  <a:lnTo>
                    <a:pt x="746" y="563"/>
                  </a:lnTo>
                  <a:lnTo>
                    <a:pt x="781" y="581"/>
                  </a:lnTo>
                  <a:lnTo>
                    <a:pt x="781" y="596"/>
                  </a:lnTo>
                  <a:lnTo>
                    <a:pt x="812" y="603"/>
                  </a:lnTo>
                  <a:lnTo>
                    <a:pt x="822" y="603"/>
                  </a:lnTo>
                  <a:lnTo>
                    <a:pt x="822" y="577"/>
                  </a:lnTo>
                  <a:lnTo>
                    <a:pt x="847" y="574"/>
                  </a:lnTo>
                  <a:lnTo>
                    <a:pt x="852" y="543"/>
                  </a:lnTo>
                  <a:lnTo>
                    <a:pt x="835" y="530"/>
                  </a:lnTo>
                  <a:lnTo>
                    <a:pt x="822" y="517"/>
                  </a:lnTo>
                  <a:lnTo>
                    <a:pt x="828" y="457"/>
                  </a:lnTo>
                  <a:lnTo>
                    <a:pt x="841" y="451"/>
                  </a:lnTo>
                  <a:lnTo>
                    <a:pt x="863" y="460"/>
                  </a:lnTo>
                  <a:lnTo>
                    <a:pt x="872" y="456"/>
                  </a:lnTo>
                  <a:lnTo>
                    <a:pt x="877" y="467"/>
                  </a:lnTo>
                  <a:lnTo>
                    <a:pt x="938" y="497"/>
                  </a:lnTo>
                  <a:lnTo>
                    <a:pt x="969" y="517"/>
                  </a:lnTo>
                  <a:lnTo>
                    <a:pt x="973" y="536"/>
                  </a:lnTo>
                  <a:lnTo>
                    <a:pt x="958" y="559"/>
                  </a:lnTo>
                  <a:lnTo>
                    <a:pt x="967" y="587"/>
                  </a:lnTo>
                  <a:lnTo>
                    <a:pt x="961" y="600"/>
                  </a:lnTo>
                  <a:lnTo>
                    <a:pt x="917" y="603"/>
                  </a:lnTo>
                  <a:lnTo>
                    <a:pt x="908" y="610"/>
                  </a:lnTo>
                  <a:lnTo>
                    <a:pt x="911" y="617"/>
                  </a:lnTo>
                  <a:lnTo>
                    <a:pt x="911" y="629"/>
                  </a:lnTo>
                  <a:lnTo>
                    <a:pt x="876" y="634"/>
                  </a:lnTo>
                  <a:lnTo>
                    <a:pt x="857" y="624"/>
                  </a:lnTo>
                  <a:lnTo>
                    <a:pt x="833" y="624"/>
                  </a:lnTo>
                  <a:lnTo>
                    <a:pt x="830" y="629"/>
                  </a:lnTo>
                  <a:lnTo>
                    <a:pt x="833" y="642"/>
                  </a:lnTo>
                  <a:lnTo>
                    <a:pt x="822" y="656"/>
                  </a:lnTo>
                  <a:lnTo>
                    <a:pt x="819" y="670"/>
                  </a:lnTo>
                  <a:lnTo>
                    <a:pt x="841" y="688"/>
                  </a:lnTo>
                  <a:lnTo>
                    <a:pt x="824" y="722"/>
                  </a:lnTo>
                  <a:lnTo>
                    <a:pt x="831" y="738"/>
                  </a:lnTo>
                  <a:lnTo>
                    <a:pt x="830" y="747"/>
                  </a:lnTo>
                  <a:lnTo>
                    <a:pt x="804" y="747"/>
                  </a:lnTo>
                  <a:lnTo>
                    <a:pt x="785" y="755"/>
                  </a:lnTo>
                  <a:lnTo>
                    <a:pt x="800" y="776"/>
                  </a:lnTo>
                  <a:lnTo>
                    <a:pt x="790" y="802"/>
                  </a:lnTo>
                  <a:lnTo>
                    <a:pt x="762" y="808"/>
                  </a:lnTo>
                  <a:lnTo>
                    <a:pt x="765" y="822"/>
                  </a:lnTo>
                  <a:lnTo>
                    <a:pt x="757" y="831"/>
                  </a:lnTo>
                  <a:lnTo>
                    <a:pt x="710" y="827"/>
                  </a:lnTo>
                  <a:lnTo>
                    <a:pt x="692" y="814"/>
                  </a:lnTo>
                  <a:lnTo>
                    <a:pt x="688" y="784"/>
                  </a:lnTo>
                  <a:lnTo>
                    <a:pt x="676" y="773"/>
                  </a:lnTo>
                  <a:lnTo>
                    <a:pt x="660" y="784"/>
                  </a:lnTo>
                  <a:lnTo>
                    <a:pt x="631" y="755"/>
                  </a:lnTo>
                  <a:lnTo>
                    <a:pt x="608" y="739"/>
                  </a:lnTo>
                  <a:lnTo>
                    <a:pt x="606" y="718"/>
                  </a:lnTo>
                  <a:lnTo>
                    <a:pt x="599" y="702"/>
                  </a:lnTo>
                  <a:lnTo>
                    <a:pt x="587" y="702"/>
                  </a:lnTo>
                  <a:lnTo>
                    <a:pt x="541" y="722"/>
                  </a:lnTo>
                  <a:lnTo>
                    <a:pt x="544" y="744"/>
                  </a:lnTo>
                  <a:lnTo>
                    <a:pt x="526" y="744"/>
                  </a:lnTo>
                  <a:lnTo>
                    <a:pt x="499" y="715"/>
                  </a:lnTo>
                  <a:lnTo>
                    <a:pt x="469" y="713"/>
                  </a:lnTo>
                  <a:lnTo>
                    <a:pt x="458" y="696"/>
                  </a:lnTo>
                  <a:lnTo>
                    <a:pt x="467" y="677"/>
                  </a:lnTo>
                  <a:lnTo>
                    <a:pt x="485" y="694"/>
                  </a:lnTo>
                  <a:lnTo>
                    <a:pt x="505" y="701"/>
                  </a:lnTo>
                  <a:lnTo>
                    <a:pt x="521" y="687"/>
                  </a:lnTo>
                  <a:lnTo>
                    <a:pt x="521" y="656"/>
                  </a:lnTo>
                  <a:lnTo>
                    <a:pt x="540" y="638"/>
                  </a:lnTo>
                  <a:lnTo>
                    <a:pt x="554" y="624"/>
                  </a:lnTo>
                  <a:lnTo>
                    <a:pt x="547" y="605"/>
                  </a:lnTo>
                  <a:lnTo>
                    <a:pt x="584" y="576"/>
                  </a:lnTo>
                  <a:lnTo>
                    <a:pt x="590" y="530"/>
                  </a:lnTo>
                  <a:lnTo>
                    <a:pt x="573" y="507"/>
                  </a:lnTo>
                  <a:lnTo>
                    <a:pt x="564" y="467"/>
                  </a:lnTo>
                  <a:lnTo>
                    <a:pt x="517" y="407"/>
                  </a:lnTo>
                  <a:lnTo>
                    <a:pt x="493" y="415"/>
                  </a:lnTo>
                  <a:lnTo>
                    <a:pt x="461" y="386"/>
                  </a:lnTo>
                  <a:lnTo>
                    <a:pt x="416" y="358"/>
                  </a:lnTo>
                  <a:lnTo>
                    <a:pt x="397" y="314"/>
                  </a:lnTo>
                  <a:lnTo>
                    <a:pt x="363" y="327"/>
                  </a:lnTo>
                  <a:lnTo>
                    <a:pt x="298" y="286"/>
                  </a:lnTo>
                  <a:lnTo>
                    <a:pt x="266" y="302"/>
                  </a:lnTo>
                  <a:lnTo>
                    <a:pt x="218" y="296"/>
                  </a:lnTo>
                  <a:lnTo>
                    <a:pt x="181" y="318"/>
                  </a:lnTo>
                  <a:lnTo>
                    <a:pt x="158" y="319"/>
                  </a:lnTo>
                  <a:lnTo>
                    <a:pt x="119" y="297"/>
                  </a:lnTo>
                  <a:lnTo>
                    <a:pt x="95" y="281"/>
                  </a:lnTo>
                  <a:lnTo>
                    <a:pt x="9" y="261"/>
                  </a:lnTo>
                  <a:lnTo>
                    <a:pt x="9" y="261"/>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07" name="河北">
              <a:hlinkClick r:id="" action="ppaction://macro?name=Slide1.河北_click" highlightClick="1"/>
              <a:hlinkHover r:id="" action="ppaction://noaction" highlightClick="1"/>
            </p:cNvPr>
            <p:cNvSpPr>
              <a:spLocks noChangeAspect="1"/>
            </p:cNvSpPr>
            <p:nvPr/>
          </p:nvSpPr>
          <p:spPr bwMode="auto">
            <a:xfrm rot="180000">
              <a:off x="5766368" y="2363391"/>
              <a:ext cx="814444" cy="1208831"/>
            </a:xfrm>
            <a:custGeom>
              <a:avLst/>
              <a:gdLst>
                <a:gd name="T0" fmla="*/ 152 w 384"/>
                <a:gd name="T1" fmla="*/ 534 h 552"/>
                <a:gd name="T2" fmla="*/ 185 w 384"/>
                <a:gd name="T3" fmla="*/ 431 h 552"/>
                <a:gd name="T4" fmla="*/ 255 w 384"/>
                <a:gd name="T5" fmla="*/ 385 h 552"/>
                <a:gd name="T6" fmla="*/ 272 w 384"/>
                <a:gd name="T7" fmla="*/ 344 h 552"/>
                <a:gd name="T8" fmla="*/ 241 w 384"/>
                <a:gd name="T9" fmla="*/ 327 h 552"/>
                <a:gd name="T10" fmla="*/ 203 w 384"/>
                <a:gd name="T11" fmla="*/ 308 h 552"/>
                <a:gd name="T12" fmla="*/ 183 w 384"/>
                <a:gd name="T13" fmla="*/ 257 h 552"/>
                <a:gd name="T14" fmla="*/ 149 w 384"/>
                <a:gd name="T15" fmla="*/ 261 h 552"/>
                <a:gd name="T16" fmla="*/ 111 w 384"/>
                <a:gd name="T17" fmla="*/ 251 h 552"/>
                <a:gd name="T18" fmla="*/ 138 w 384"/>
                <a:gd name="T19" fmla="*/ 195 h 552"/>
                <a:gd name="T20" fmla="*/ 168 w 384"/>
                <a:gd name="T21" fmla="*/ 141 h 552"/>
                <a:gd name="T22" fmla="*/ 221 w 384"/>
                <a:gd name="T23" fmla="*/ 164 h 552"/>
                <a:gd name="T24" fmla="*/ 242 w 384"/>
                <a:gd name="T25" fmla="*/ 200 h 552"/>
                <a:gd name="T26" fmla="*/ 245 w 384"/>
                <a:gd name="T27" fmla="*/ 233 h 552"/>
                <a:gd name="T28" fmla="*/ 275 w 384"/>
                <a:gd name="T29" fmla="*/ 265 h 552"/>
                <a:gd name="T30" fmla="*/ 351 w 384"/>
                <a:gd name="T31" fmla="*/ 246 h 552"/>
                <a:gd name="T32" fmla="*/ 383 w 384"/>
                <a:gd name="T33" fmla="*/ 183 h 552"/>
                <a:gd name="T34" fmla="*/ 343 w 384"/>
                <a:gd name="T35" fmla="*/ 150 h 552"/>
                <a:gd name="T36" fmla="*/ 323 w 384"/>
                <a:gd name="T37" fmla="*/ 97 h 552"/>
                <a:gd name="T38" fmla="*/ 255 w 384"/>
                <a:gd name="T39" fmla="*/ 61 h 552"/>
                <a:gd name="T40" fmla="*/ 217 w 384"/>
                <a:gd name="T41" fmla="*/ 0 h 552"/>
                <a:gd name="T42" fmla="*/ 168 w 384"/>
                <a:gd name="T43" fmla="*/ 35 h 552"/>
                <a:gd name="T44" fmla="*/ 170 w 384"/>
                <a:gd name="T45" fmla="*/ 63 h 552"/>
                <a:gd name="T46" fmla="*/ 123 w 384"/>
                <a:gd name="T47" fmla="*/ 78 h 552"/>
                <a:gd name="T48" fmla="*/ 98 w 384"/>
                <a:gd name="T49" fmla="*/ 86 h 552"/>
                <a:gd name="T50" fmla="*/ 55 w 384"/>
                <a:gd name="T51" fmla="*/ 98 h 552"/>
                <a:gd name="T52" fmla="*/ 44 w 384"/>
                <a:gd name="T53" fmla="*/ 63 h 552"/>
                <a:gd name="T54" fmla="*/ 7 w 384"/>
                <a:gd name="T55" fmla="*/ 113 h 552"/>
                <a:gd name="T56" fmla="*/ 24 w 384"/>
                <a:gd name="T57" fmla="*/ 194 h 552"/>
                <a:gd name="T58" fmla="*/ 44 w 384"/>
                <a:gd name="T59" fmla="*/ 246 h 552"/>
                <a:gd name="T60" fmla="*/ 52 w 384"/>
                <a:gd name="T61" fmla="*/ 304 h 552"/>
                <a:gd name="T62" fmla="*/ 5 w 384"/>
                <a:gd name="T63" fmla="*/ 373 h 552"/>
                <a:gd name="T64" fmla="*/ 50 w 384"/>
                <a:gd name="T65" fmla="*/ 440 h 552"/>
                <a:gd name="T66" fmla="*/ 36 w 384"/>
                <a:gd name="T67" fmla="*/ 484 h 552"/>
                <a:gd name="T68" fmla="*/ 18 w 384"/>
                <a:gd name="T69" fmla="*/ 520 h 552"/>
                <a:gd name="T70" fmla="*/ 109 w 384"/>
                <a:gd name="T71" fmla="*/ 551 h 552"/>
                <a:gd name="T72" fmla="*/ 149 w 384"/>
                <a:gd name="T73" fmla="*/ 54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4" h="552">
                  <a:moveTo>
                    <a:pt x="149" y="543"/>
                  </a:moveTo>
                  <a:lnTo>
                    <a:pt x="152" y="534"/>
                  </a:lnTo>
                  <a:lnTo>
                    <a:pt x="140" y="511"/>
                  </a:lnTo>
                  <a:lnTo>
                    <a:pt x="185" y="431"/>
                  </a:lnTo>
                  <a:lnTo>
                    <a:pt x="225" y="394"/>
                  </a:lnTo>
                  <a:lnTo>
                    <a:pt x="255" y="385"/>
                  </a:lnTo>
                  <a:lnTo>
                    <a:pt x="282" y="351"/>
                  </a:lnTo>
                  <a:lnTo>
                    <a:pt x="272" y="344"/>
                  </a:lnTo>
                  <a:lnTo>
                    <a:pt x="262" y="318"/>
                  </a:lnTo>
                  <a:lnTo>
                    <a:pt x="241" y="327"/>
                  </a:lnTo>
                  <a:lnTo>
                    <a:pt x="205" y="317"/>
                  </a:lnTo>
                  <a:lnTo>
                    <a:pt x="203" y="308"/>
                  </a:lnTo>
                  <a:lnTo>
                    <a:pt x="202" y="249"/>
                  </a:lnTo>
                  <a:lnTo>
                    <a:pt x="183" y="257"/>
                  </a:lnTo>
                  <a:lnTo>
                    <a:pt x="172" y="267"/>
                  </a:lnTo>
                  <a:lnTo>
                    <a:pt x="149" y="261"/>
                  </a:lnTo>
                  <a:lnTo>
                    <a:pt x="116" y="265"/>
                  </a:lnTo>
                  <a:lnTo>
                    <a:pt x="111" y="251"/>
                  </a:lnTo>
                  <a:lnTo>
                    <a:pt x="114" y="223"/>
                  </a:lnTo>
                  <a:lnTo>
                    <a:pt x="138" y="195"/>
                  </a:lnTo>
                  <a:lnTo>
                    <a:pt x="143" y="165"/>
                  </a:lnTo>
                  <a:lnTo>
                    <a:pt x="168" y="141"/>
                  </a:lnTo>
                  <a:lnTo>
                    <a:pt x="211" y="164"/>
                  </a:lnTo>
                  <a:lnTo>
                    <a:pt x="221" y="164"/>
                  </a:lnTo>
                  <a:lnTo>
                    <a:pt x="229" y="194"/>
                  </a:lnTo>
                  <a:lnTo>
                    <a:pt x="242" y="200"/>
                  </a:lnTo>
                  <a:lnTo>
                    <a:pt x="248" y="220"/>
                  </a:lnTo>
                  <a:lnTo>
                    <a:pt x="245" y="233"/>
                  </a:lnTo>
                  <a:lnTo>
                    <a:pt x="272" y="251"/>
                  </a:lnTo>
                  <a:lnTo>
                    <a:pt x="275" y="265"/>
                  </a:lnTo>
                  <a:lnTo>
                    <a:pt x="298" y="276"/>
                  </a:lnTo>
                  <a:lnTo>
                    <a:pt x="351" y="246"/>
                  </a:lnTo>
                  <a:lnTo>
                    <a:pt x="351" y="228"/>
                  </a:lnTo>
                  <a:lnTo>
                    <a:pt x="383" y="183"/>
                  </a:lnTo>
                  <a:lnTo>
                    <a:pt x="360" y="151"/>
                  </a:lnTo>
                  <a:lnTo>
                    <a:pt x="343" y="150"/>
                  </a:lnTo>
                  <a:lnTo>
                    <a:pt x="313" y="129"/>
                  </a:lnTo>
                  <a:lnTo>
                    <a:pt x="323" y="97"/>
                  </a:lnTo>
                  <a:lnTo>
                    <a:pt x="275" y="92"/>
                  </a:lnTo>
                  <a:lnTo>
                    <a:pt x="255" y="61"/>
                  </a:lnTo>
                  <a:lnTo>
                    <a:pt x="257" y="45"/>
                  </a:lnTo>
                  <a:lnTo>
                    <a:pt x="217" y="0"/>
                  </a:lnTo>
                  <a:lnTo>
                    <a:pt x="190" y="13"/>
                  </a:lnTo>
                  <a:lnTo>
                    <a:pt x="168" y="35"/>
                  </a:lnTo>
                  <a:lnTo>
                    <a:pt x="176" y="52"/>
                  </a:lnTo>
                  <a:lnTo>
                    <a:pt x="170" y="63"/>
                  </a:lnTo>
                  <a:lnTo>
                    <a:pt x="138" y="64"/>
                  </a:lnTo>
                  <a:lnTo>
                    <a:pt x="123" y="78"/>
                  </a:lnTo>
                  <a:lnTo>
                    <a:pt x="111" y="73"/>
                  </a:lnTo>
                  <a:lnTo>
                    <a:pt x="98" y="86"/>
                  </a:lnTo>
                  <a:lnTo>
                    <a:pt x="68" y="107"/>
                  </a:lnTo>
                  <a:lnTo>
                    <a:pt x="55" y="98"/>
                  </a:lnTo>
                  <a:lnTo>
                    <a:pt x="55" y="68"/>
                  </a:lnTo>
                  <a:lnTo>
                    <a:pt x="44" y="63"/>
                  </a:lnTo>
                  <a:lnTo>
                    <a:pt x="28" y="69"/>
                  </a:lnTo>
                  <a:lnTo>
                    <a:pt x="7" y="113"/>
                  </a:lnTo>
                  <a:lnTo>
                    <a:pt x="0" y="154"/>
                  </a:lnTo>
                  <a:lnTo>
                    <a:pt x="24" y="194"/>
                  </a:lnTo>
                  <a:lnTo>
                    <a:pt x="44" y="212"/>
                  </a:lnTo>
                  <a:lnTo>
                    <a:pt x="44" y="246"/>
                  </a:lnTo>
                  <a:lnTo>
                    <a:pt x="58" y="274"/>
                  </a:lnTo>
                  <a:lnTo>
                    <a:pt x="52" y="304"/>
                  </a:lnTo>
                  <a:lnTo>
                    <a:pt x="20" y="326"/>
                  </a:lnTo>
                  <a:lnTo>
                    <a:pt x="5" y="373"/>
                  </a:lnTo>
                  <a:lnTo>
                    <a:pt x="31" y="403"/>
                  </a:lnTo>
                  <a:lnTo>
                    <a:pt x="50" y="440"/>
                  </a:lnTo>
                  <a:lnTo>
                    <a:pt x="39" y="459"/>
                  </a:lnTo>
                  <a:lnTo>
                    <a:pt x="36" y="484"/>
                  </a:lnTo>
                  <a:lnTo>
                    <a:pt x="24" y="501"/>
                  </a:lnTo>
                  <a:lnTo>
                    <a:pt x="18" y="520"/>
                  </a:lnTo>
                  <a:lnTo>
                    <a:pt x="36" y="541"/>
                  </a:lnTo>
                  <a:lnTo>
                    <a:pt x="109" y="551"/>
                  </a:lnTo>
                  <a:lnTo>
                    <a:pt x="138" y="539"/>
                  </a:lnTo>
                  <a:lnTo>
                    <a:pt x="149" y="543"/>
                  </a:lnTo>
                  <a:lnTo>
                    <a:pt x="149" y="543"/>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08" name="内蒙古">
              <a:hlinkClick r:id="" action="ppaction://macro?name=Slide1.内蒙古_click" highlightClick="1"/>
              <a:hlinkHover r:id="" action="ppaction://noaction" highlightClick="1"/>
            </p:cNvPr>
            <p:cNvSpPr>
              <a:spLocks noChangeAspect="1"/>
            </p:cNvSpPr>
            <p:nvPr/>
          </p:nvSpPr>
          <p:spPr bwMode="auto">
            <a:xfrm rot="180000">
              <a:off x="3690122" y="248400"/>
              <a:ext cx="3313601" cy="3164400"/>
            </a:xfrm>
            <a:custGeom>
              <a:avLst/>
              <a:gdLst>
                <a:gd name="T0" fmla="*/ 517 w 1583"/>
                <a:gd name="T1" fmla="*/ 1381 h 1423"/>
                <a:gd name="T2" fmla="*/ 586 w 1583"/>
                <a:gd name="T3" fmla="*/ 1260 h 1423"/>
                <a:gd name="T4" fmla="*/ 635 w 1583"/>
                <a:gd name="T5" fmla="*/ 1373 h 1423"/>
                <a:gd name="T6" fmla="*/ 700 w 1583"/>
                <a:gd name="T7" fmla="*/ 1397 h 1423"/>
                <a:gd name="T8" fmla="*/ 779 w 1583"/>
                <a:gd name="T9" fmla="*/ 1277 h 1423"/>
                <a:gd name="T10" fmla="*/ 862 w 1583"/>
                <a:gd name="T11" fmla="*/ 1235 h 1423"/>
                <a:gd name="T12" fmla="*/ 958 w 1583"/>
                <a:gd name="T13" fmla="*/ 1159 h 1423"/>
                <a:gd name="T14" fmla="*/ 1015 w 1583"/>
                <a:gd name="T15" fmla="*/ 1085 h 1423"/>
                <a:gd name="T16" fmla="*/ 1070 w 1583"/>
                <a:gd name="T17" fmla="*/ 999 h 1423"/>
                <a:gd name="T18" fmla="*/ 1126 w 1583"/>
                <a:gd name="T19" fmla="*/ 1004 h 1423"/>
                <a:gd name="T20" fmla="*/ 1191 w 1583"/>
                <a:gd name="T21" fmla="*/ 983 h 1423"/>
                <a:gd name="T22" fmla="*/ 1272 w 1583"/>
                <a:gd name="T23" fmla="*/ 976 h 1423"/>
                <a:gd name="T24" fmla="*/ 1349 w 1583"/>
                <a:gd name="T25" fmla="*/ 1005 h 1423"/>
                <a:gd name="T26" fmla="*/ 1389 w 1583"/>
                <a:gd name="T27" fmla="*/ 974 h 1423"/>
                <a:gd name="T28" fmla="*/ 1472 w 1583"/>
                <a:gd name="T29" fmla="*/ 898 h 1423"/>
                <a:gd name="T30" fmla="*/ 1543 w 1583"/>
                <a:gd name="T31" fmla="*/ 859 h 1423"/>
                <a:gd name="T32" fmla="*/ 1562 w 1583"/>
                <a:gd name="T33" fmla="*/ 794 h 1423"/>
                <a:gd name="T34" fmla="*/ 1475 w 1583"/>
                <a:gd name="T35" fmla="*/ 745 h 1423"/>
                <a:gd name="T36" fmla="*/ 1454 w 1583"/>
                <a:gd name="T37" fmla="*/ 652 h 1423"/>
                <a:gd name="T38" fmla="*/ 1480 w 1583"/>
                <a:gd name="T39" fmla="*/ 621 h 1423"/>
                <a:gd name="T40" fmla="*/ 1490 w 1583"/>
                <a:gd name="T41" fmla="*/ 546 h 1423"/>
                <a:gd name="T42" fmla="*/ 1490 w 1583"/>
                <a:gd name="T43" fmla="*/ 529 h 1423"/>
                <a:gd name="T44" fmla="*/ 1510 w 1583"/>
                <a:gd name="T45" fmla="*/ 390 h 1423"/>
                <a:gd name="T46" fmla="*/ 1539 w 1583"/>
                <a:gd name="T47" fmla="*/ 404 h 1423"/>
                <a:gd name="T48" fmla="*/ 1552 w 1583"/>
                <a:gd name="T49" fmla="*/ 223 h 1423"/>
                <a:gd name="T50" fmla="*/ 1451 w 1583"/>
                <a:gd name="T51" fmla="*/ 146 h 1423"/>
                <a:gd name="T52" fmla="*/ 1374 w 1583"/>
                <a:gd name="T53" fmla="*/ 98 h 1423"/>
                <a:gd name="T54" fmla="*/ 1297 w 1583"/>
                <a:gd name="T55" fmla="*/ 74 h 1423"/>
                <a:gd name="T56" fmla="*/ 1283 w 1583"/>
                <a:gd name="T57" fmla="*/ 0 h 1423"/>
                <a:gd name="T58" fmla="*/ 1254 w 1583"/>
                <a:gd name="T59" fmla="*/ 74 h 1423"/>
                <a:gd name="T60" fmla="*/ 1215 w 1583"/>
                <a:gd name="T61" fmla="*/ 268 h 1423"/>
                <a:gd name="T62" fmla="*/ 1111 w 1583"/>
                <a:gd name="T63" fmla="*/ 346 h 1423"/>
                <a:gd name="T64" fmla="*/ 1043 w 1583"/>
                <a:gd name="T65" fmla="*/ 484 h 1423"/>
                <a:gd name="T66" fmla="*/ 1150 w 1583"/>
                <a:gd name="T67" fmla="*/ 508 h 1423"/>
                <a:gd name="T68" fmla="*/ 1302 w 1583"/>
                <a:gd name="T69" fmla="*/ 560 h 1423"/>
                <a:gd name="T70" fmla="*/ 1195 w 1583"/>
                <a:gd name="T71" fmla="*/ 604 h 1423"/>
                <a:gd name="T72" fmla="*/ 1108 w 1583"/>
                <a:gd name="T73" fmla="*/ 663 h 1423"/>
                <a:gd name="T74" fmla="*/ 993 w 1583"/>
                <a:gd name="T75" fmla="*/ 767 h 1423"/>
                <a:gd name="T76" fmla="*/ 857 w 1583"/>
                <a:gd name="T77" fmla="*/ 787 h 1423"/>
                <a:gd name="T78" fmla="*/ 827 w 1583"/>
                <a:gd name="T79" fmla="*/ 918 h 1423"/>
                <a:gd name="T80" fmla="*/ 617 w 1583"/>
                <a:gd name="T81" fmla="*/ 1007 h 1423"/>
                <a:gd name="T82" fmla="*/ 438 w 1583"/>
                <a:gd name="T83" fmla="*/ 1062 h 1423"/>
                <a:gd name="T84" fmla="*/ 160 w 1583"/>
                <a:gd name="T85" fmla="*/ 998 h 1423"/>
                <a:gd name="T86" fmla="*/ 10 w 1583"/>
                <a:gd name="T87" fmla="*/ 1045 h 1423"/>
                <a:gd name="T88" fmla="*/ 96 w 1583"/>
                <a:gd name="T89" fmla="*/ 1143 h 1423"/>
                <a:gd name="T90" fmla="*/ 180 w 1583"/>
                <a:gd name="T91" fmla="*/ 1180 h 1423"/>
                <a:gd name="T92" fmla="*/ 206 w 1583"/>
                <a:gd name="T93" fmla="*/ 1257 h 1423"/>
                <a:gd name="T94" fmla="*/ 295 w 1583"/>
                <a:gd name="T95" fmla="*/ 1307 h 1423"/>
                <a:gd name="T96" fmla="*/ 424 w 1583"/>
                <a:gd name="T97" fmla="*/ 1293 h 1423"/>
                <a:gd name="T98" fmla="*/ 381 w 1583"/>
                <a:gd name="T99" fmla="*/ 1362 h 1423"/>
                <a:gd name="T100" fmla="*/ 447 w 1583"/>
                <a:gd name="T101" fmla="*/ 1419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3" h="1423">
                  <a:moveTo>
                    <a:pt x="447" y="1419"/>
                  </a:moveTo>
                  <a:lnTo>
                    <a:pt x="468" y="1413"/>
                  </a:lnTo>
                  <a:lnTo>
                    <a:pt x="486" y="1405"/>
                  </a:lnTo>
                  <a:lnTo>
                    <a:pt x="517" y="1381"/>
                  </a:lnTo>
                  <a:lnTo>
                    <a:pt x="524" y="1339"/>
                  </a:lnTo>
                  <a:lnTo>
                    <a:pt x="542" y="1281"/>
                  </a:lnTo>
                  <a:lnTo>
                    <a:pt x="582" y="1254"/>
                  </a:lnTo>
                  <a:lnTo>
                    <a:pt x="586" y="1260"/>
                  </a:lnTo>
                  <a:lnTo>
                    <a:pt x="598" y="1301"/>
                  </a:lnTo>
                  <a:lnTo>
                    <a:pt x="579" y="1326"/>
                  </a:lnTo>
                  <a:lnTo>
                    <a:pt x="576" y="1350"/>
                  </a:lnTo>
                  <a:lnTo>
                    <a:pt x="635" y="1373"/>
                  </a:lnTo>
                  <a:lnTo>
                    <a:pt x="640" y="1390"/>
                  </a:lnTo>
                  <a:lnTo>
                    <a:pt x="675" y="1386"/>
                  </a:lnTo>
                  <a:lnTo>
                    <a:pt x="693" y="1392"/>
                  </a:lnTo>
                  <a:lnTo>
                    <a:pt x="700" y="1397"/>
                  </a:lnTo>
                  <a:lnTo>
                    <a:pt x="761" y="1309"/>
                  </a:lnTo>
                  <a:lnTo>
                    <a:pt x="777" y="1304"/>
                  </a:lnTo>
                  <a:lnTo>
                    <a:pt x="781" y="1293"/>
                  </a:lnTo>
                  <a:lnTo>
                    <a:pt x="779" y="1277"/>
                  </a:lnTo>
                  <a:lnTo>
                    <a:pt x="799" y="1246"/>
                  </a:lnTo>
                  <a:lnTo>
                    <a:pt x="838" y="1245"/>
                  </a:lnTo>
                  <a:lnTo>
                    <a:pt x="852" y="1228"/>
                  </a:lnTo>
                  <a:lnTo>
                    <a:pt x="862" y="1235"/>
                  </a:lnTo>
                  <a:lnTo>
                    <a:pt x="883" y="1217"/>
                  </a:lnTo>
                  <a:lnTo>
                    <a:pt x="897" y="1217"/>
                  </a:lnTo>
                  <a:lnTo>
                    <a:pt x="938" y="1158"/>
                  </a:lnTo>
                  <a:lnTo>
                    <a:pt x="958" y="1159"/>
                  </a:lnTo>
                  <a:lnTo>
                    <a:pt x="984" y="1142"/>
                  </a:lnTo>
                  <a:lnTo>
                    <a:pt x="992" y="1149"/>
                  </a:lnTo>
                  <a:lnTo>
                    <a:pt x="1039" y="1125"/>
                  </a:lnTo>
                  <a:lnTo>
                    <a:pt x="1015" y="1085"/>
                  </a:lnTo>
                  <a:lnTo>
                    <a:pt x="1022" y="1044"/>
                  </a:lnTo>
                  <a:lnTo>
                    <a:pt x="1043" y="1000"/>
                  </a:lnTo>
                  <a:lnTo>
                    <a:pt x="1059" y="994"/>
                  </a:lnTo>
                  <a:lnTo>
                    <a:pt x="1070" y="999"/>
                  </a:lnTo>
                  <a:lnTo>
                    <a:pt x="1070" y="1029"/>
                  </a:lnTo>
                  <a:lnTo>
                    <a:pt x="1083" y="1038"/>
                  </a:lnTo>
                  <a:lnTo>
                    <a:pt x="1113" y="1017"/>
                  </a:lnTo>
                  <a:lnTo>
                    <a:pt x="1126" y="1004"/>
                  </a:lnTo>
                  <a:lnTo>
                    <a:pt x="1138" y="1009"/>
                  </a:lnTo>
                  <a:lnTo>
                    <a:pt x="1153" y="995"/>
                  </a:lnTo>
                  <a:lnTo>
                    <a:pt x="1185" y="994"/>
                  </a:lnTo>
                  <a:lnTo>
                    <a:pt x="1191" y="983"/>
                  </a:lnTo>
                  <a:lnTo>
                    <a:pt x="1183" y="966"/>
                  </a:lnTo>
                  <a:lnTo>
                    <a:pt x="1205" y="944"/>
                  </a:lnTo>
                  <a:lnTo>
                    <a:pt x="1232" y="931"/>
                  </a:lnTo>
                  <a:lnTo>
                    <a:pt x="1272" y="976"/>
                  </a:lnTo>
                  <a:lnTo>
                    <a:pt x="1270" y="992"/>
                  </a:lnTo>
                  <a:lnTo>
                    <a:pt x="1290" y="1023"/>
                  </a:lnTo>
                  <a:lnTo>
                    <a:pt x="1338" y="1028"/>
                  </a:lnTo>
                  <a:lnTo>
                    <a:pt x="1349" y="1005"/>
                  </a:lnTo>
                  <a:lnTo>
                    <a:pt x="1336" y="940"/>
                  </a:lnTo>
                  <a:lnTo>
                    <a:pt x="1348" y="928"/>
                  </a:lnTo>
                  <a:lnTo>
                    <a:pt x="1370" y="944"/>
                  </a:lnTo>
                  <a:lnTo>
                    <a:pt x="1389" y="974"/>
                  </a:lnTo>
                  <a:lnTo>
                    <a:pt x="1422" y="926"/>
                  </a:lnTo>
                  <a:lnTo>
                    <a:pt x="1437" y="921"/>
                  </a:lnTo>
                  <a:lnTo>
                    <a:pt x="1461" y="898"/>
                  </a:lnTo>
                  <a:lnTo>
                    <a:pt x="1472" y="898"/>
                  </a:lnTo>
                  <a:lnTo>
                    <a:pt x="1491" y="878"/>
                  </a:lnTo>
                  <a:lnTo>
                    <a:pt x="1503" y="878"/>
                  </a:lnTo>
                  <a:lnTo>
                    <a:pt x="1514" y="859"/>
                  </a:lnTo>
                  <a:lnTo>
                    <a:pt x="1543" y="859"/>
                  </a:lnTo>
                  <a:lnTo>
                    <a:pt x="1569" y="833"/>
                  </a:lnTo>
                  <a:lnTo>
                    <a:pt x="1582" y="820"/>
                  </a:lnTo>
                  <a:lnTo>
                    <a:pt x="1582" y="806"/>
                  </a:lnTo>
                  <a:lnTo>
                    <a:pt x="1562" y="794"/>
                  </a:lnTo>
                  <a:lnTo>
                    <a:pt x="1562" y="767"/>
                  </a:lnTo>
                  <a:lnTo>
                    <a:pt x="1523" y="719"/>
                  </a:lnTo>
                  <a:lnTo>
                    <a:pt x="1486" y="754"/>
                  </a:lnTo>
                  <a:lnTo>
                    <a:pt x="1475" y="745"/>
                  </a:lnTo>
                  <a:lnTo>
                    <a:pt x="1473" y="726"/>
                  </a:lnTo>
                  <a:lnTo>
                    <a:pt x="1459" y="703"/>
                  </a:lnTo>
                  <a:lnTo>
                    <a:pt x="1454" y="678"/>
                  </a:lnTo>
                  <a:lnTo>
                    <a:pt x="1454" y="652"/>
                  </a:lnTo>
                  <a:lnTo>
                    <a:pt x="1428" y="633"/>
                  </a:lnTo>
                  <a:lnTo>
                    <a:pt x="1425" y="623"/>
                  </a:lnTo>
                  <a:lnTo>
                    <a:pt x="1432" y="607"/>
                  </a:lnTo>
                  <a:lnTo>
                    <a:pt x="1480" y="621"/>
                  </a:lnTo>
                  <a:lnTo>
                    <a:pt x="1483" y="599"/>
                  </a:lnTo>
                  <a:lnTo>
                    <a:pt x="1499" y="578"/>
                  </a:lnTo>
                  <a:lnTo>
                    <a:pt x="1488" y="567"/>
                  </a:lnTo>
                  <a:lnTo>
                    <a:pt x="1490" y="546"/>
                  </a:lnTo>
                  <a:lnTo>
                    <a:pt x="1514" y="536"/>
                  </a:lnTo>
                  <a:lnTo>
                    <a:pt x="1519" y="529"/>
                  </a:lnTo>
                  <a:lnTo>
                    <a:pt x="1515" y="521"/>
                  </a:lnTo>
                  <a:lnTo>
                    <a:pt x="1490" y="529"/>
                  </a:lnTo>
                  <a:lnTo>
                    <a:pt x="1444" y="496"/>
                  </a:lnTo>
                  <a:lnTo>
                    <a:pt x="1442" y="487"/>
                  </a:lnTo>
                  <a:lnTo>
                    <a:pt x="1464" y="459"/>
                  </a:lnTo>
                  <a:lnTo>
                    <a:pt x="1510" y="390"/>
                  </a:lnTo>
                  <a:lnTo>
                    <a:pt x="1514" y="382"/>
                  </a:lnTo>
                  <a:lnTo>
                    <a:pt x="1521" y="382"/>
                  </a:lnTo>
                  <a:lnTo>
                    <a:pt x="1536" y="401"/>
                  </a:lnTo>
                  <a:lnTo>
                    <a:pt x="1539" y="404"/>
                  </a:lnTo>
                  <a:lnTo>
                    <a:pt x="1542" y="318"/>
                  </a:lnTo>
                  <a:lnTo>
                    <a:pt x="1557" y="310"/>
                  </a:lnTo>
                  <a:lnTo>
                    <a:pt x="1557" y="277"/>
                  </a:lnTo>
                  <a:lnTo>
                    <a:pt x="1552" y="223"/>
                  </a:lnTo>
                  <a:lnTo>
                    <a:pt x="1571" y="149"/>
                  </a:lnTo>
                  <a:lnTo>
                    <a:pt x="1515" y="107"/>
                  </a:lnTo>
                  <a:lnTo>
                    <a:pt x="1473" y="142"/>
                  </a:lnTo>
                  <a:lnTo>
                    <a:pt x="1451" y="146"/>
                  </a:lnTo>
                  <a:lnTo>
                    <a:pt x="1440" y="157"/>
                  </a:lnTo>
                  <a:lnTo>
                    <a:pt x="1403" y="151"/>
                  </a:lnTo>
                  <a:lnTo>
                    <a:pt x="1385" y="130"/>
                  </a:lnTo>
                  <a:lnTo>
                    <a:pt x="1374" y="98"/>
                  </a:lnTo>
                  <a:lnTo>
                    <a:pt x="1375" y="85"/>
                  </a:lnTo>
                  <a:lnTo>
                    <a:pt x="1346" y="66"/>
                  </a:lnTo>
                  <a:lnTo>
                    <a:pt x="1329" y="93"/>
                  </a:lnTo>
                  <a:lnTo>
                    <a:pt x="1297" y="74"/>
                  </a:lnTo>
                  <a:lnTo>
                    <a:pt x="1292" y="69"/>
                  </a:lnTo>
                  <a:lnTo>
                    <a:pt x="1311" y="20"/>
                  </a:lnTo>
                  <a:lnTo>
                    <a:pt x="1296" y="0"/>
                  </a:lnTo>
                  <a:lnTo>
                    <a:pt x="1283" y="0"/>
                  </a:lnTo>
                  <a:lnTo>
                    <a:pt x="1249" y="24"/>
                  </a:lnTo>
                  <a:lnTo>
                    <a:pt x="1222" y="64"/>
                  </a:lnTo>
                  <a:lnTo>
                    <a:pt x="1234" y="71"/>
                  </a:lnTo>
                  <a:lnTo>
                    <a:pt x="1254" y="74"/>
                  </a:lnTo>
                  <a:lnTo>
                    <a:pt x="1270" y="116"/>
                  </a:lnTo>
                  <a:lnTo>
                    <a:pt x="1260" y="133"/>
                  </a:lnTo>
                  <a:lnTo>
                    <a:pt x="1244" y="157"/>
                  </a:lnTo>
                  <a:lnTo>
                    <a:pt x="1215" y="268"/>
                  </a:lnTo>
                  <a:lnTo>
                    <a:pt x="1226" y="287"/>
                  </a:lnTo>
                  <a:lnTo>
                    <a:pt x="1217" y="303"/>
                  </a:lnTo>
                  <a:lnTo>
                    <a:pt x="1148" y="353"/>
                  </a:lnTo>
                  <a:lnTo>
                    <a:pt x="1111" y="346"/>
                  </a:lnTo>
                  <a:lnTo>
                    <a:pt x="1090" y="338"/>
                  </a:lnTo>
                  <a:lnTo>
                    <a:pt x="1088" y="349"/>
                  </a:lnTo>
                  <a:lnTo>
                    <a:pt x="1058" y="469"/>
                  </a:lnTo>
                  <a:lnTo>
                    <a:pt x="1043" y="484"/>
                  </a:lnTo>
                  <a:lnTo>
                    <a:pt x="1051" y="505"/>
                  </a:lnTo>
                  <a:lnTo>
                    <a:pt x="1068" y="521"/>
                  </a:lnTo>
                  <a:lnTo>
                    <a:pt x="1099" y="505"/>
                  </a:lnTo>
                  <a:lnTo>
                    <a:pt x="1150" y="508"/>
                  </a:lnTo>
                  <a:lnTo>
                    <a:pt x="1164" y="484"/>
                  </a:lnTo>
                  <a:lnTo>
                    <a:pt x="1191" y="478"/>
                  </a:lnTo>
                  <a:lnTo>
                    <a:pt x="1240" y="496"/>
                  </a:lnTo>
                  <a:lnTo>
                    <a:pt x="1302" y="560"/>
                  </a:lnTo>
                  <a:lnTo>
                    <a:pt x="1302" y="573"/>
                  </a:lnTo>
                  <a:lnTo>
                    <a:pt x="1288" y="582"/>
                  </a:lnTo>
                  <a:lnTo>
                    <a:pt x="1218" y="585"/>
                  </a:lnTo>
                  <a:lnTo>
                    <a:pt x="1195" y="604"/>
                  </a:lnTo>
                  <a:lnTo>
                    <a:pt x="1177" y="602"/>
                  </a:lnTo>
                  <a:lnTo>
                    <a:pt x="1164" y="623"/>
                  </a:lnTo>
                  <a:lnTo>
                    <a:pt x="1129" y="630"/>
                  </a:lnTo>
                  <a:lnTo>
                    <a:pt x="1108" y="663"/>
                  </a:lnTo>
                  <a:lnTo>
                    <a:pt x="1104" y="687"/>
                  </a:lnTo>
                  <a:lnTo>
                    <a:pt x="1056" y="719"/>
                  </a:lnTo>
                  <a:lnTo>
                    <a:pt x="1025" y="721"/>
                  </a:lnTo>
                  <a:lnTo>
                    <a:pt x="993" y="767"/>
                  </a:lnTo>
                  <a:lnTo>
                    <a:pt x="961" y="786"/>
                  </a:lnTo>
                  <a:lnTo>
                    <a:pt x="901" y="772"/>
                  </a:lnTo>
                  <a:lnTo>
                    <a:pt x="881" y="763"/>
                  </a:lnTo>
                  <a:lnTo>
                    <a:pt x="857" y="787"/>
                  </a:lnTo>
                  <a:lnTo>
                    <a:pt x="845" y="830"/>
                  </a:lnTo>
                  <a:lnTo>
                    <a:pt x="878" y="878"/>
                  </a:lnTo>
                  <a:lnTo>
                    <a:pt x="857" y="900"/>
                  </a:lnTo>
                  <a:lnTo>
                    <a:pt x="827" y="918"/>
                  </a:lnTo>
                  <a:lnTo>
                    <a:pt x="783" y="974"/>
                  </a:lnTo>
                  <a:lnTo>
                    <a:pt x="724" y="999"/>
                  </a:lnTo>
                  <a:lnTo>
                    <a:pt x="631" y="1009"/>
                  </a:lnTo>
                  <a:lnTo>
                    <a:pt x="617" y="1007"/>
                  </a:lnTo>
                  <a:lnTo>
                    <a:pt x="507" y="1053"/>
                  </a:lnTo>
                  <a:lnTo>
                    <a:pt x="457" y="1085"/>
                  </a:lnTo>
                  <a:lnTo>
                    <a:pt x="443" y="1077"/>
                  </a:lnTo>
                  <a:lnTo>
                    <a:pt x="438" y="1062"/>
                  </a:lnTo>
                  <a:lnTo>
                    <a:pt x="371" y="1058"/>
                  </a:lnTo>
                  <a:lnTo>
                    <a:pt x="293" y="1035"/>
                  </a:lnTo>
                  <a:lnTo>
                    <a:pt x="272" y="1011"/>
                  </a:lnTo>
                  <a:lnTo>
                    <a:pt x="160" y="998"/>
                  </a:lnTo>
                  <a:lnTo>
                    <a:pt x="139" y="1007"/>
                  </a:lnTo>
                  <a:lnTo>
                    <a:pt x="3" y="994"/>
                  </a:lnTo>
                  <a:lnTo>
                    <a:pt x="0" y="1014"/>
                  </a:lnTo>
                  <a:lnTo>
                    <a:pt x="10" y="1045"/>
                  </a:lnTo>
                  <a:lnTo>
                    <a:pt x="4" y="1097"/>
                  </a:lnTo>
                  <a:lnTo>
                    <a:pt x="43" y="1154"/>
                  </a:lnTo>
                  <a:lnTo>
                    <a:pt x="63" y="1167"/>
                  </a:lnTo>
                  <a:lnTo>
                    <a:pt x="96" y="1143"/>
                  </a:lnTo>
                  <a:lnTo>
                    <a:pt x="161" y="1143"/>
                  </a:lnTo>
                  <a:lnTo>
                    <a:pt x="178" y="1149"/>
                  </a:lnTo>
                  <a:lnTo>
                    <a:pt x="188" y="1164"/>
                  </a:lnTo>
                  <a:lnTo>
                    <a:pt x="180" y="1180"/>
                  </a:lnTo>
                  <a:lnTo>
                    <a:pt x="143" y="1211"/>
                  </a:lnTo>
                  <a:lnTo>
                    <a:pt x="147" y="1225"/>
                  </a:lnTo>
                  <a:lnTo>
                    <a:pt x="190" y="1257"/>
                  </a:lnTo>
                  <a:lnTo>
                    <a:pt x="206" y="1257"/>
                  </a:lnTo>
                  <a:lnTo>
                    <a:pt x="211" y="1263"/>
                  </a:lnTo>
                  <a:lnTo>
                    <a:pt x="208" y="1277"/>
                  </a:lnTo>
                  <a:lnTo>
                    <a:pt x="234" y="1297"/>
                  </a:lnTo>
                  <a:lnTo>
                    <a:pt x="295" y="1307"/>
                  </a:lnTo>
                  <a:lnTo>
                    <a:pt x="324" y="1299"/>
                  </a:lnTo>
                  <a:lnTo>
                    <a:pt x="361" y="1262"/>
                  </a:lnTo>
                  <a:lnTo>
                    <a:pt x="406" y="1265"/>
                  </a:lnTo>
                  <a:lnTo>
                    <a:pt x="424" y="1293"/>
                  </a:lnTo>
                  <a:lnTo>
                    <a:pt x="414" y="1318"/>
                  </a:lnTo>
                  <a:lnTo>
                    <a:pt x="416" y="1334"/>
                  </a:lnTo>
                  <a:lnTo>
                    <a:pt x="392" y="1349"/>
                  </a:lnTo>
                  <a:lnTo>
                    <a:pt x="381" y="1362"/>
                  </a:lnTo>
                  <a:lnTo>
                    <a:pt x="386" y="1393"/>
                  </a:lnTo>
                  <a:lnTo>
                    <a:pt x="428" y="1422"/>
                  </a:lnTo>
                  <a:lnTo>
                    <a:pt x="447" y="1419"/>
                  </a:lnTo>
                  <a:lnTo>
                    <a:pt x="447" y="1419"/>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09" name="辽宁">
              <a:hlinkClick r:id="" action="ppaction://macro?name=Slide1.辽宁_click" highlightClick="1"/>
              <a:hlinkHover r:id="" action="ppaction://noaction" highlightClick="1"/>
            </p:cNvPr>
            <p:cNvSpPr>
              <a:spLocks noChangeAspect="1"/>
            </p:cNvSpPr>
            <p:nvPr/>
          </p:nvSpPr>
          <p:spPr bwMode="auto">
            <a:xfrm rot="180000">
              <a:off x="6429822" y="2107300"/>
              <a:ext cx="883410" cy="876124"/>
            </a:xfrm>
            <a:custGeom>
              <a:avLst/>
              <a:gdLst>
                <a:gd name="T0" fmla="*/ 342 w 413"/>
                <a:gd name="T1" fmla="*/ 277 h 401"/>
                <a:gd name="T2" fmla="*/ 385 w 413"/>
                <a:gd name="T3" fmla="*/ 213 h 401"/>
                <a:gd name="T4" fmla="*/ 412 w 413"/>
                <a:gd name="T5" fmla="*/ 180 h 401"/>
                <a:gd name="T6" fmla="*/ 409 w 413"/>
                <a:gd name="T7" fmla="*/ 150 h 401"/>
                <a:gd name="T8" fmla="*/ 380 w 413"/>
                <a:gd name="T9" fmla="*/ 116 h 401"/>
                <a:gd name="T10" fmla="*/ 376 w 413"/>
                <a:gd name="T11" fmla="*/ 89 h 401"/>
                <a:gd name="T12" fmla="*/ 323 w 413"/>
                <a:gd name="T13" fmla="*/ 16 h 401"/>
                <a:gd name="T14" fmla="*/ 321 w 413"/>
                <a:gd name="T15" fmla="*/ 24 h 401"/>
                <a:gd name="T16" fmla="*/ 310 w 413"/>
                <a:gd name="T17" fmla="*/ 35 h 401"/>
                <a:gd name="T18" fmla="*/ 287 w 413"/>
                <a:gd name="T19" fmla="*/ 10 h 401"/>
                <a:gd name="T20" fmla="*/ 256 w 413"/>
                <a:gd name="T21" fmla="*/ 0 h 401"/>
                <a:gd name="T22" fmla="*/ 254 w 413"/>
                <a:gd name="T23" fmla="*/ 10 h 401"/>
                <a:gd name="T24" fmla="*/ 254 w 413"/>
                <a:gd name="T25" fmla="*/ 24 h 401"/>
                <a:gd name="T26" fmla="*/ 241 w 413"/>
                <a:gd name="T27" fmla="*/ 37 h 401"/>
                <a:gd name="T28" fmla="*/ 215 w 413"/>
                <a:gd name="T29" fmla="*/ 63 h 401"/>
                <a:gd name="T30" fmla="*/ 186 w 413"/>
                <a:gd name="T31" fmla="*/ 63 h 401"/>
                <a:gd name="T32" fmla="*/ 175 w 413"/>
                <a:gd name="T33" fmla="*/ 82 h 401"/>
                <a:gd name="T34" fmla="*/ 163 w 413"/>
                <a:gd name="T35" fmla="*/ 82 h 401"/>
                <a:gd name="T36" fmla="*/ 144 w 413"/>
                <a:gd name="T37" fmla="*/ 102 h 401"/>
                <a:gd name="T38" fmla="*/ 133 w 413"/>
                <a:gd name="T39" fmla="*/ 102 h 401"/>
                <a:gd name="T40" fmla="*/ 109 w 413"/>
                <a:gd name="T41" fmla="*/ 125 h 401"/>
                <a:gd name="T42" fmla="*/ 94 w 413"/>
                <a:gd name="T43" fmla="*/ 130 h 401"/>
                <a:gd name="T44" fmla="*/ 61 w 413"/>
                <a:gd name="T45" fmla="*/ 178 h 401"/>
                <a:gd name="T46" fmla="*/ 42 w 413"/>
                <a:gd name="T47" fmla="*/ 148 h 401"/>
                <a:gd name="T48" fmla="*/ 20 w 413"/>
                <a:gd name="T49" fmla="*/ 132 h 401"/>
                <a:gd name="T50" fmla="*/ 8 w 413"/>
                <a:gd name="T51" fmla="*/ 144 h 401"/>
                <a:gd name="T52" fmla="*/ 21 w 413"/>
                <a:gd name="T53" fmla="*/ 209 h 401"/>
                <a:gd name="T54" fmla="*/ 10 w 413"/>
                <a:gd name="T55" fmla="*/ 232 h 401"/>
                <a:gd name="T56" fmla="*/ 0 w 413"/>
                <a:gd name="T57" fmla="*/ 264 h 401"/>
                <a:gd name="T58" fmla="*/ 30 w 413"/>
                <a:gd name="T59" fmla="*/ 285 h 401"/>
                <a:gd name="T60" fmla="*/ 47 w 413"/>
                <a:gd name="T61" fmla="*/ 286 h 401"/>
                <a:gd name="T62" fmla="*/ 70 w 413"/>
                <a:gd name="T63" fmla="*/ 318 h 401"/>
                <a:gd name="T64" fmla="*/ 86 w 413"/>
                <a:gd name="T65" fmla="*/ 309 h 401"/>
                <a:gd name="T66" fmla="*/ 112 w 413"/>
                <a:gd name="T67" fmla="*/ 277 h 401"/>
                <a:gd name="T68" fmla="*/ 138 w 413"/>
                <a:gd name="T69" fmla="*/ 233 h 401"/>
                <a:gd name="T70" fmla="*/ 182 w 413"/>
                <a:gd name="T71" fmla="*/ 223 h 401"/>
                <a:gd name="T72" fmla="*/ 210 w 413"/>
                <a:gd name="T73" fmla="*/ 252 h 401"/>
                <a:gd name="T74" fmla="*/ 190 w 413"/>
                <a:gd name="T75" fmla="*/ 295 h 401"/>
                <a:gd name="T76" fmla="*/ 163 w 413"/>
                <a:gd name="T77" fmla="*/ 336 h 401"/>
                <a:gd name="T78" fmla="*/ 187 w 413"/>
                <a:gd name="T79" fmla="*/ 353 h 401"/>
                <a:gd name="T80" fmla="*/ 186 w 413"/>
                <a:gd name="T81" fmla="*/ 373 h 401"/>
                <a:gd name="T82" fmla="*/ 167 w 413"/>
                <a:gd name="T83" fmla="*/ 392 h 401"/>
                <a:gd name="T84" fmla="*/ 171 w 413"/>
                <a:gd name="T85" fmla="*/ 400 h 401"/>
                <a:gd name="T86" fmla="*/ 203 w 413"/>
                <a:gd name="T87" fmla="*/ 382 h 401"/>
                <a:gd name="T88" fmla="*/ 249 w 413"/>
                <a:gd name="T89" fmla="*/ 321 h 401"/>
                <a:gd name="T90" fmla="*/ 319 w 413"/>
                <a:gd name="T91" fmla="*/ 282 h 401"/>
                <a:gd name="T92" fmla="*/ 342 w 413"/>
                <a:gd name="T93" fmla="*/ 277 h 401"/>
                <a:gd name="T94" fmla="*/ 342 w 413"/>
                <a:gd name="T95" fmla="*/ 27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401">
                  <a:moveTo>
                    <a:pt x="342" y="277"/>
                  </a:moveTo>
                  <a:lnTo>
                    <a:pt x="385" y="213"/>
                  </a:lnTo>
                  <a:lnTo>
                    <a:pt x="412" y="180"/>
                  </a:lnTo>
                  <a:lnTo>
                    <a:pt x="409" y="150"/>
                  </a:lnTo>
                  <a:lnTo>
                    <a:pt x="380" y="116"/>
                  </a:lnTo>
                  <a:lnTo>
                    <a:pt x="376" y="89"/>
                  </a:lnTo>
                  <a:lnTo>
                    <a:pt x="323" y="16"/>
                  </a:lnTo>
                  <a:lnTo>
                    <a:pt x="321" y="24"/>
                  </a:lnTo>
                  <a:lnTo>
                    <a:pt x="310" y="35"/>
                  </a:lnTo>
                  <a:lnTo>
                    <a:pt x="287" y="10"/>
                  </a:lnTo>
                  <a:lnTo>
                    <a:pt x="256" y="0"/>
                  </a:lnTo>
                  <a:lnTo>
                    <a:pt x="254" y="10"/>
                  </a:lnTo>
                  <a:lnTo>
                    <a:pt x="254" y="24"/>
                  </a:lnTo>
                  <a:lnTo>
                    <a:pt x="241" y="37"/>
                  </a:lnTo>
                  <a:lnTo>
                    <a:pt x="215" y="63"/>
                  </a:lnTo>
                  <a:lnTo>
                    <a:pt x="186" y="63"/>
                  </a:lnTo>
                  <a:lnTo>
                    <a:pt x="175" y="82"/>
                  </a:lnTo>
                  <a:lnTo>
                    <a:pt x="163" y="82"/>
                  </a:lnTo>
                  <a:lnTo>
                    <a:pt x="144" y="102"/>
                  </a:lnTo>
                  <a:lnTo>
                    <a:pt x="133" y="102"/>
                  </a:lnTo>
                  <a:lnTo>
                    <a:pt x="109" y="125"/>
                  </a:lnTo>
                  <a:lnTo>
                    <a:pt x="94" y="130"/>
                  </a:lnTo>
                  <a:lnTo>
                    <a:pt x="61" y="178"/>
                  </a:lnTo>
                  <a:lnTo>
                    <a:pt x="42" y="148"/>
                  </a:lnTo>
                  <a:lnTo>
                    <a:pt x="20" y="132"/>
                  </a:lnTo>
                  <a:lnTo>
                    <a:pt x="8" y="144"/>
                  </a:lnTo>
                  <a:lnTo>
                    <a:pt x="21" y="209"/>
                  </a:lnTo>
                  <a:lnTo>
                    <a:pt x="10" y="232"/>
                  </a:lnTo>
                  <a:lnTo>
                    <a:pt x="0" y="264"/>
                  </a:lnTo>
                  <a:lnTo>
                    <a:pt x="30" y="285"/>
                  </a:lnTo>
                  <a:lnTo>
                    <a:pt x="47" y="286"/>
                  </a:lnTo>
                  <a:lnTo>
                    <a:pt x="70" y="318"/>
                  </a:lnTo>
                  <a:lnTo>
                    <a:pt x="86" y="309"/>
                  </a:lnTo>
                  <a:lnTo>
                    <a:pt x="112" y="277"/>
                  </a:lnTo>
                  <a:lnTo>
                    <a:pt x="138" y="233"/>
                  </a:lnTo>
                  <a:lnTo>
                    <a:pt x="182" y="223"/>
                  </a:lnTo>
                  <a:lnTo>
                    <a:pt x="210" y="252"/>
                  </a:lnTo>
                  <a:lnTo>
                    <a:pt x="190" y="295"/>
                  </a:lnTo>
                  <a:lnTo>
                    <a:pt x="163" y="336"/>
                  </a:lnTo>
                  <a:lnTo>
                    <a:pt x="187" y="353"/>
                  </a:lnTo>
                  <a:lnTo>
                    <a:pt x="186" y="373"/>
                  </a:lnTo>
                  <a:lnTo>
                    <a:pt x="167" y="392"/>
                  </a:lnTo>
                  <a:lnTo>
                    <a:pt x="171" y="400"/>
                  </a:lnTo>
                  <a:lnTo>
                    <a:pt x="203" y="382"/>
                  </a:lnTo>
                  <a:lnTo>
                    <a:pt x="249" y="321"/>
                  </a:lnTo>
                  <a:lnTo>
                    <a:pt x="319" y="282"/>
                  </a:lnTo>
                  <a:lnTo>
                    <a:pt x="342" y="277"/>
                  </a:lnTo>
                  <a:lnTo>
                    <a:pt x="342" y="277"/>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10" name="吉林">
              <a:hlinkClick r:id="" action="ppaction://macro?name=Slide1.吉林_click" highlightClick="1"/>
              <a:hlinkHover r:id="" action="ppaction://noaction" highlightClick="1"/>
            </p:cNvPr>
            <p:cNvSpPr>
              <a:spLocks noChangeAspect="1"/>
            </p:cNvSpPr>
            <p:nvPr/>
          </p:nvSpPr>
          <p:spPr bwMode="auto">
            <a:xfrm rot="180000">
              <a:off x="6681969" y="1619663"/>
              <a:ext cx="1264357" cy="898304"/>
            </a:xfrm>
            <a:custGeom>
              <a:avLst/>
              <a:gdLst>
                <a:gd name="T0" fmla="*/ 578 w 597"/>
                <a:gd name="T1" fmla="*/ 113 h 407"/>
                <a:gd name="T2" fmla="*/ 532 w 597"/>
                <a:gd name="T3" fmla="*/ 104 h 407"/>
                <a:gd name="T4" fmla="*/ 514 w 597"/>
                <a:gd name="T5" fmla="*/ 101 h 407"/>
                <a:gd name="T6" fmla="*/ 471 w 597"/>
                <a:gd name="T7" fmla="*/ 125 h 407"/>
                <a:gd name="T8" fmla="*/ 453 w 597"/>
                <a:gd name="T9" fmla="*/ 135 h 407"/>
                <a:gd name="T10" fmla="*/ 417 w 597"/>
                <a:gd name="T11" fmla="*/ 108 h 407"/>
                <a:gd name="T12" fmla="*/ 385 w 597"/>
                <a:gd name="T13" fmla="*/ 81 h 407"/>
                <a:gd name="T14" fmla="*/ 380 w 597"/>
                <a:gd name="T15" fmla="*/ 119 h 407"/>
                <a:gd name="T16" fmla="*/ 347 w 597"/>
                <a:gd name="T17" fmla="*/ 81 h 407"/>
                <a:gd name="T18" fmla="*/ 318 w 597"/>
                <a:gd name="T19" fmla="*/ 53 h 407"/>
                <a:gd name="T20" fmla="*/ 259 w 597"/>
                <a:gd name="T21" fmla="*/ 53 h 407"/>
                <a:gd name="T22" fmla="*/ 226 w 597"/>
                <a:gd name="T23" fmla="*/ 31 h 407"/>
                <a:gd name="T24" fmla="*/ 183 w 597"/>
                <a:gd name="T25" fmla="*/ 45 h 407"/>
                <a:gd name="T26" fmla="*/ 137 w 597"/>
                <a:gd name="T27" fmla="*/ 34 h 407"/>
                <a:gd name="T28" fmla="*/ 74 w 597"/>
                <a:gd name="T29" fmla="*/ 8 h 407"/>
                <a:gd name="T30" fmla="*/ 55 w 597"/>
                <a:gd name="T31" fmla="*/ 51 h 407"/>
                <a:gd name="T32" fmla="*/ 0 w 597"/>
                <a:gd name="T33" fmla="*/ 53 h 407"/>
                <a:gd name="T34" fmla="*/ 29 w 597"/>
                <a:gd name="T35" fmla="*/ 82 h 407"/>
                <a:gd name="T36" fmla="*/ 34 w 597"/>
                <a:gd name="T37" fmla="*/ 133 h 407"/>
                <a:gd name="T38" fmla="*/ 50 w 597"/>
                <a:gd name="T39" fmla="*/ 175 h 407"/>
                <a:gd name="T40" fmla="*/ 98 w 597"/>
                <a:gd name="T41" fmla="*/ 149 h 407"/>
                <a:gd name="T42" fmla="*/ 137 w 597"/>
                <a:gd name="T43" fmla="*/ 224 h 407"/>
                <a:gd name="T44" fmla="*/ 159 w 597"/>
                <a:gd name="T45" fmla="*/ 226 h 407"/>
                <a:gd name="T46" fmla="*/ 213 w 597"/>
                <a:gd name="T47" fmla="*/ 261 h 407"/>
                <a:gd name="T48" fmla="*/ 226 w 597"/>
                <a:gd name="T49" fmla="*/ 242 h 407"/>
                <a:gd name="T50" fmla="*/ 283 w 597"/>
                <a:gd name="T51" fmla="*/ 342 h 407"/>
                <a:gd name="T52" fmla="*/ 315 w 597"/>
                <a:gd name="T53" fmla="*/ 406 h 407"/>
                <a:gd name="T54" fmla="*/ 365 w 597"/>
                <a:gd name="T55" fmla="*/ 322 h 407"/>
                <a:gd name="T56" fmla="*/ 403 w 597"/>
                <a:gd name="T57" fmla="*/ 333 h 407"/>
                <a:gd name="T58" fmla="*/ 460 w 597"/>
                <a:gd name="T59" fmla="*/ 315 h 407"/>
                <a:gd name="T60" fmla="*/ 445 w 597"/>
                <a:gd name="T61" fmla="*/ 276 h 407"/>
                <a:gd name="T62" fmla="*/ 500 w 597"/>
                <a:gd name="T63" fmla="*/ 231 h 407"/>
                <a:gd name="T64" fmla="*/ 523 w 597"/>
                <a:gd name="T65" fmla="*/ 191 h 407"/>
                <a:gd name="T66" fmla="*/ 541 w 597"/>
                <a:gd name="T67" fmla="*/ 167 h 407"/>
                <a:gd name="T68" fmla="*/ 562 w 597"/>
                <a:gd name="T69" fmla="*/ 188 h 407"/>
                <a:gd name="T70" fmla="*/ 596 w 597"/>
                <a:gd name="T71" fmla="*/ 122 h 407"/>
                <a:gd name="T72" fmla="*/ 591 w 597"/>
                <a:gd name="T73" fmla="*/ 11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7" h="407">
                  <a:moveTo>
                    <a:pt x="591" y="115"/>
                  </a:moveTo>
                  <a:lnTo>
                    <a:pt x="578" y="113"/>
                  </a:lnTo>
                  <a:lnTo>
                    <a:pt x="561" y="113"/>
                  </a:lnTo>
                  <a:lnTo>
                    <a:pt x="532" y="104"/>
                  </a:lnTo>
                  <a:lnTo>
                    <a:pt x="523" y="87"/>
                  </a:lnTo>
                  <a:lnTo>
                    <a:pt x="514" y="101"/>
                  </a:lnTo>
                  <a:lnTo>
                    <a:pt x="500" y="92"/>
                  </a:lnTo>
                  <a:lnTo>
                    <a:pt x="471" y="125"/>
                  </a:lnTo>
                  <a:lnTo>
                    <a:pt x="465" y="133"/>
                  </a:lnTo>
                  <a:lnTo>
                    <a:pt x="453" y="135"/>
                  </a:lnTo>
                  <a:lnTo>
                    <a:pt x="434" y="116"/>
                  </a:lnTo>
                  <a:lnTo>
                    <a:pt x="417" y="108"/>
                  </a:lnTo>
                  <a:lnTo>
                    <a:pt x="399" y="72"/>
                  </a:lnTo>
                  <a:lnTo>
                    <a:pt x="385" y="81"/>
                  </a:lnTo>
                  <a:lnTo>
                    <a:pt x="390" y="113"/>
                  </a:lnTo>
                  <a:lnTo>
                    <a:pt x="380" y="119"/>
                  </a:lnTo>
                  <a:lnTo>
                    <a:pt x="357" y="93"/>
                  </a:lnTo>
                  <a:lnTo>
                    <a:pt x="347" y="81"/>
                  </a:lnTo>
                  <a:lnTo>
                    <a:pt x="329" y="81"/>
                  </a:lnTo>
                  <a:lnTo>
                    <a:pt x="318" y="53"/>
                  </a:lnTo>
                  <a:lnTo>
                    <a:pt x="294" y="40"/>
                  </a:lnTo>
                  <a:lnTo>
                    <a:pt x="259" y="53"/>
                  </a:lnTo>
                  <a:lnTo>
                    <a:pt x="246" y="51"/>
                  </a:lnTo>
                  <a:lnTo>
                    <a:pt x="226" y="31"/>
                  </a:lnTo>
                  <a:lnTo>
                    <a:pt x="199" y="45"/>
                  </a:lnTo>
                  <a:lnTo>
                    <a:pt x="183" y="45"/>
                  </a:lnTo>
                  <a:lnTo>
                    <a:pt x="165" y="55"/>
                  </a:lnTo>
                  <a:lnTo>
                    <a:pt x="137" y="34"/>
                  </a:lnTo>
                  <a:lnTo>
                    <a:pt x="118" y="0"/>
                  </a:lnTo>
                  <a:lnTo>
                    <a:pt x="74" y="8"/>
                  </a:lnTo>
                  <a:lnTo>
                    <a:pt x="58" y="29"/>
                  </a:lnTo>
                  <a:lnTo>
                    <a:pt x="55" y="51"/>
                  </a:lnTo>
                  <a:lnTo>
                    <a:pt x="7" y="37"/>
                  </a:lnTo>
                  <a:lnTo>
                    <a:pt x="0" y="53"/>
                  </a:lnTo>
                  <a:lnTo>
                    <a:pt x="3" y="63"/>
                  </a:lnTo>
                  <a:lnTo>
                    <a:pt x="29" y="82"/>
                  </a:lnTo>
                  <a:lnTo>
                    <a:pt x="29" y="108"/>
                  </a:lnTo>
                  <a:lnTo>
                    <a:pt x="34" y="133"/>
                  </a:lnTo>
                  <a:lnTo>
                    <a:pt x="48" y="156"/>
                  </a:lnTo>
                  <a:lnTo>
                    <a:pt x="50" y="175"/>
                  </a:lnTo>
                  <a:lnTo>
                    <a:pt x="61" y="184"/>
                  </a:lnTo>
                  <a:lnTo>
                    <a:pt x="98" y="149"/>
                  </a:lnTo>
                  <a:lnTo>
                    <a:pt x="137" y="197"/>
                  </a:lnTo>
                  <a:lnTo>
                    <a:pt x="137" y="224"/>
                  </a:lnTo>
                  <a:lnTo>
                    <a:pt x="157" y="236"/>
                  </a:lnTo>
                  <a:lnTo>
                    <a:pt x="159" y="226"/>
                  </a:lnTo>
                  <a:lnTo>
                    <a:pt x="190" y="236"/>
                  </a:lnTo>
                  <a:lnTo>
                    <a:pt x="213" y="261"/>
                  </a:lnTo>
                  <a:lnTo>
                    <a:pt x="224" y="250"/>
                  </a:lnTo>
                  <a:lnTo>
                    <a:pt x="226" y="242"/>
                  </a:lnTo>
                  <a:lnTo>
                    <a:pt x="279" y="315"/>
                  </a:lnTo>
                  <a:lnTo>
                    <a:pt x="283" y="342"/>
                  </a:lnTo>
                  <a:lnTo>
                    <a:pt x="312" y="376"/>
                  </a:lnTo>
                  <a:lnTo>
                    <a:pt x="315" y="406"/>
                  </a:lnTo>
                  <a:lnTo>
                    <a:pt x="342" y="391"/>
                  </a:lnTo>
                  <a:lnTo>
                    <a:pt x="365" y="322"/>
                  </a:lnTo>
                  <a:lnTo>
                    <a:pt x="377" y="318"/>
                  </a:lnTo>
                  <a:lnTo>
                    <a:pt x="403" y="333"/>
                  </a:lnTo>
                  <a:lnTo>
                    <a:pt x="445" y="328"/>
                  </a:lnTo>
                  <a:lnTo>
                    <a:pt x="460" y="315"/>
                  </a:lnTo>
                  <a:lnTo>
                    <a:pt x="440" y="284"/>
                  </a:lnTo>
                  <a:lnTo>
                    <a:pt x="445" y="276"/>
                  </a:lnTo>
                  <a:lnTo>
                    <a:pt x="484" y="263"/>
                  </a:lnTo>
                  <a:lnTo>
                    <a:pt x="500" y="231"/>
                  </a:lnTo>
                  <a:lnTo>
                    <a:pt x="522" y="222"/>
                  </a:lnTo>
                  <a:lnTo>
                    <a:pt x="523" y="191"/>
                  </a:lnTo>
                  <a:lnTo>
                    <a:pt x="529" y="171"/>
                  </a:lnTo>
                  <a:lnTo>
                    <a:pt x="541" y="167"/>
                  </a:lnTo>
                  <a:lnTo>
                    <a:pt x="551" y="178"/>
                  </a:lnTo>
                  <a:lnTo>
                    <a:pt x="562" y="188"/>
                  </a:lnTo>
                  <a:lnTo>
                    <a:pt x="589" y="151"/>
                  </a:lnTo>
                  <a:lnTo>
                    <a:pt x="596" y="122"/>
                  </a:lnTo>
                  <a:lnTo>
                    <a:pt x="591" y="115"/>
                  </a:lnTo>
                  <a:lnTo>
                    <a:pt x="591" y="115"/>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11" name="黑龙江">
              <a:hlinkClick r:id="" action="ppaction://macro?name=Slide1.黑龙江_click" highlightClick="1"/>
              <a:hlinkHover r:id="" action="ppaction://noaction" highlightClick="1"/>
            </p:cNvPr>
            <p:cNvSpPr>
              <a:spLocks noChangeAspect="1"/>
            </p:cNvSpPr>
            <p:nvPr/>
          </p:nvSpPr>
          <p:spPr bwMode="auto">
            <a:xfrm rot="180000">
              <a:off x="6437468" y="272209"/>
              <a:ext cx="1733976" cy="1641348"/>
            </a:xfrm>
            <a:custGeom>
              <a:avLst/>
              <a:gdLst>
                <a:gd name="T0" fmla="*/ 251 w 818"/>
                <a:gd name="T1" fmla="*/ 607 h 743"/>
                <a:gd name="T2" fmla="*/ 298 w 818"/>
                <a:gd name="T3" fmla="*/ 662 h 743"/>
                <a:gd name="T4" fmla="*/ 332 w 818"/>
                <a:gd name="T5" fmla="*/ 652 h 743"/>
                <a:gd name="T6" fmla="*/ 379 w 818"/>
                <a:gd name="T7" fmla="*/ 658 h 743"/>
                <a:gd name="T8" fmla="*/ 427 w 818"/>
                <a:gd name="T9" fmla="*/ 647 h 743"/>
                <a:gd name="T10" fmla="*/ 462 w 818"/>
                <a:gd name="T11" fmla="*/ 688 h 743"/>
                <a:gd name="T12" fmla="*/ 490 w 818"/>
                <a:gd name="T13" fmla="*/ 700 h 743"/>
                <a:gd name="T14" fmla="*/ 523 w 818"/>
                <a:gd name="T15" fmla="*/ 720 h 743"/>
                <a:gd name="T16" fmla="*/ 532 w 818"/>
                <a:gd name="T17" fmla="*/ 679 h 743"/>
                <a:gd name="T18" fmla="*/ 567 w 818"/>
                <a:gd name="T19" fmla="*/ 723 h 743"/>
                <a:gd name="T20" fmla="*/ 598 w 818"/>
                <a:gd name="T21" fmla="*/ 740 h 743"/>
                <a:gd name="T22" fmla="*/ 633 w 818"/>
                <a:gd name="T23" fmla="*/ 699 h 743"/>
                <a:gd name="T24" fmla="*/ 656 w 818"/>
                <a:gd name="T25" fmla="*/ 694 h 743"/>
                <a:gd name="T26" fmla="*/ 694 w 818"/>
                <a:gd name="T27" fmla="*/ 720 h 743"/>
                <a:gd name="T28" fmla="*/ 724 w 818"/>
                <a:gd name="T29" fmla="*/ 722 h 743"/>
                <a:gd name="T30" fmla="*/ 714 w 818"/>
                <a:gd name="T31" fmla="*/ 662 h 743"/>
                <a:gd name="T32" fmla="*/ 698 w 818"/>
                <a:gd name="T33" fmla="*/ 593 h 743"/>
                <a:gd name="T34" fmla="*/ 777 w 818"/>
                <a:gd name="T35" fmla="*/ 561 h 743"/>
                <a:gd name="T36" fmla="*/ 785 w 818"/>
                <a:gd name="T37" fmla="*/ 527 h 743"/>
                <a:gd name="T38" fmla="*/ 794 w 818"/>
                <a:gd name="T39" fmla="*/ 490 h 743"/>
                <a:gd name="T40" fmla="*/ 799 w 818"/>
                <a:gd name="T41" fmla="*/ 352 h 743"/>
                <a:gd name="T42" fmla="*/ 796 w 818"/>
                <a:gd name="T43" fmla="*/ 293 h 743"/>
                <a:gd name="T44" fmla="*/ 791 w 818"/>
                <a:gd name="T45" fmla="*/ 264 h 743"/>
                <a:gd name="T46" fmla="*/ 739 w 818"/>
                <a:gd name="T47" fmla="*/ 305 h 743"/>
                <a:gd name="T48" fmla="*/ 684 w 818"/>
                <a:gd name="T49" fmla="*/ 357 h 743"/>
                <a:gd name="T50" fmla="*/ 584 w 818"/>
                <a:gd name="T51" fmla="*/ 357 h 743"/>
                <a:gd name="T52" fmla="*/ 571 w 818"/>
                <a:gd name="T53" fmla="*/ 318 h 743"/>
                <a:gd name="T54" fmla="*/ 537 w 818"/>
                <a:gd name="T55" fmla="*/ 293 h 743"/>
                <a:gd name="T56" fmla="*/ 473 w 818"/>
                <a:gd name="T57" fmla="*/ 275 h 743"/>
                <a:gd name="T58" fmla="*/ 419 w 818"/>
                <a:gd name="T59" fmla="*/ 270 h 743"/>
                <a:gd name="T60" fmla="*/ 376 w 818"/>
                <a:gd name="T61" fmla="*/ 236 h 743"/>
                <a:gd name="T62" fmla="*/ 353 w 818"/>
                <a:gd name="T63" fmla="*/ 199 h 743"/>
                <a:gd name="T64" fmla="*/ 318 w 818"/>
                <a:gd name="T65" fmla="*/ 157 h 743"/>
                <a:gd name="T66" fmla="*/ 279 w 818"/>
                <a:gd name="T67" fmla="*/ 92 h 743"/>
                <a:gd name="T68" fmla="*/ 237 w 818"/>
                <a:gd name="T69" fmla="*/ 28 h 743"/>
                <a:gd name="T70" fmla="*/ 167 w 818"/>
                <a:gd name="T71" fmla="*/ 17 h 743"/>
                <a:gd name="T72" fmla="*/ 88 w 818"/>
                <a:gd name="T73" fmla="*/ 0 h 743"/>
                <a:gd name="T74" fmla="*/ 4 w 818"/>
                <a:gd name="T75" fmla="*/ 37 h 743"/>
                <a:gd name="T76" fmla="*/ 0 w 818"/>
                <a:gd name="T77" fmla="*/ 106 h 743"/>
                <a:gd name="T78" fmla="*/ 37 w 818"/>
                <a:gd name="T79" fmla="*/ 130 h 743"/>
                <a:gd name="T80" fmla="*/ 83 w 818"/>
                <a:gd name="T81" fmla="*/ 122 h 743"/>
                <a:gd name="T82" fmla="*/ 93 w 818"/>
                <a:gd name="T83" fmla="*/ 167 h 743"/>
                <a:gd name="T84" fmla="*/ 148 w 818"/>
                <a:gd name="T85" fmla="*/ 194 h 743"/>
                <a:gd name="T86" fmla="*/ 181 w 818"/>
                <a:gd name="T87" fmla="*/ 179 h 743"/>
                <a:gd name="T88" fmla="*/ 279 w 818"/>
                <a:gd name="T89" fmla="*/ 186 h 743"/>
                <a:gd name="T90" fmla="*/ 265 w 818"/>
                <a:gd name="T91" fmla="*/ 314 h 743"/>
                <a:gd name="T92" fmla="*/ 250 w 818"/>
                <a:gd name="T93" fmla="*/ 355 h 743"/>
                <a:gd name="T94" fmla="*/ 244 w 818"/>
                <a:gd name="T95" fmla="*/ 438 h 743"/>
                <a:gd name="T96" fmla="*/ 222 w 818"/>
                <a:gd name="T97" fmla="*/ 419 h 743"/>
                <a:gd name="T98" fmla="*/ 172 w 818"/>
                <a:gd name="T99" fmla="*/ 496 h 743"/>
                <a:gd name="T100" fmla="*/ 152 w 818"/>
                <a:gd name="T101" fmla="*/ 533 h 743"/>
                <a:gd name="T102" fmla="*/ 223 w 818"/>
                <a:gd name="T103" fmla="*/ 558 h 743"/>
                <a:gd name="T104" fmla="*/ 222 w 818"/>
                <a:gd name="T105" fmla="*/ 573 h 743"/>
                <a:gd name="T106" fmla="*/ 196 w 818"/>
                <a:gd name="T107" fmla="*/ 604 h 743"/>
                <a:gd name="T108" fmla="*/ 207 w 818"/>
                <a:gd name="T109" fmla="*/ 6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8" h="743">
                  <a:moveTo>
                    <a:pt x="207" y="615"/>
                  </a:moveTo>
                  <a:lnTo>
                    <a:pt x="251" y="607"/>
                  </a:lnTo>
                  <a:lnTo>
                    <a:pt x="270" y="641"/>
                  </a:lnTo>
                  <a:lnTo>
                    <a:pt x="298" y="662"/>
                  </a:lnTo>
                  <a:lnTo>
                    <a:pt x="316" y="652"/>
                  </a:lnTo>
                  <a:lnTo>
                    <a:pt x="332" y="652"/>
                  </a:lnTo>
                  <a:lnTo>
                    <a:pt x="359" y="638"/>
                  </a:lnTo>
                  <a:lnTo>
                    <a:pt x="379" y="658"/>
                  </a:lnTo>
                  <a:lnTo>
                    <a:pt x="392" y="660"/>
                  </a:lnTo>
                  <a:lnTo>
                    <a:pt x="427" y="647"/>
                  </a:lnTo>
                  <a:lnTo>
                    <a:pt x="451" y="660"/>
                  </a:lnTo>
                  <a:lnTo>
                    <a:pt x="462" y="688"/>
                  </a:lnTo>
                  <a:lnTo>
                    <a:pt x="480" y="688"/>
                  </a:lnTo>
                  <a:lnTo>
                    <a:pt x="490" y="700"/>
                  </a:lnTo>
                  <a:lnTo>
                    <a:pt x="513" y="726"/>
                  </a:lnTo>
                  <a:lnTo>
                    <a:pt x="523" y="720"/>
                  </a:lnTo>
                  <a:lnTo>
                    <a:pt x="518" y="688"/>
                  </a:lnTo>
                  <a:lnTo>
                    <a:pt x="532" y="679"/>
                  </a:lnTo>
                  <a:lnTo>
                    <a:pt x="550" y="715"/>
                  </a:lnTo>
                  <a:lnTo>
                    <a:pt x="567" y="723"/>
                  </a:lnTo>
                  <a:lnTo>
                    <a:pt x="586" y="742"/>
                  </a:lnTo>
                  <a:lnTo>
                    <a:pt x="598" y="740"/>
                  </a:lnTo>
                  <a:lnTo>
                    <a:pt x="604" y="732"/>
                  </a:lnTo>
                  <a:lnTo>
                    <a:pt x="633" y="699"/>
                  </a:lnTo>
                  <a:lnTo>
                    <a:pt x="647" y="708"/>
                  </a:lnTo>
                  <a:lnTo>
                    <a:pt x="656" y="694"/>
                  </a:lnTo>
                  <a:lnTo>
                    <a:pt x="665" y="711"/>
                  </a:lnTo>
                  <a:lnTo>
                    <a:pt x="694" y="720"/>
                  </a:lnTo>
                  <a:lnTo>
                    <a:pt x="711" y="720"/>
                  </a:lnTo>
                  <a:lnTo>
                    <a:pt x="724" y="722"/>
                  </a:lnTo>
                  <a:lnTo>
                    <a:pt x="717" y="708"/>
                  </a:lnTo>
                  <a:lnTo>
                    <a:pt x="714" y="662"/>
                  </a:lnTo>
                  <a:lnTo>
                    <a:pt x="680" y="612"/>
                  </a:lnTo>
                  <a:lnTo>
                    <a:pt x="698" y="593"/>
                  </a:lnTo>
                  <a:lnTo>
                    <a:pt x="715" y="561"/>
                  </a:lnTo>
                  <a:lnTo>
                    <a:pt x="777" y="561"/>
                  </a:lnTo>
                  <a:lnTo>
                    <a:pt x="789" y="551"/>
                  </a:lnTo>
                  <a:lnTo>
                    <a:pt x="785" y="527"/>
                  </a:lnTo>
                  <a:lnTo>
                    <a:pt x="799" y="502"/>
                  </a:lnTo>
                  <a:lnTo>
                    <a:pt x="794" y="490"/>
                  </a:lnTo>
                  <a:lnTo>
                    <a:pt x="799" y="467"/>
                  </a:lnTo>
                  <a:lnTo>
                    <a:pt x="799" y="352"/>
                  </a:lnTo>
                  <a:lnTo>
                    <a:pt x="817" y="316"/>
                  </a:lnTo>
                  <a:lnTo>
                    <a:pt x="796" y="293"/>
                  </a:lnTo>
                  <a:lnTo>
                    <a:pt x="799" y="277"/>
                  </a:lnTo>
                  <a:lnTo>
                    <a:pt x="791" y="264"/>
                  </a:lnTo>
                  <a:lnTo>
                    <a:pt x="767" y="274"/>
                  </a:lnTo>
                  <a:lnTo>
                    <a:pt x="739" y="305"/>
                  </a:lnTo>
                  <a:lnTo>
                    <a:pt x="711" y="318"/>
                  </a:lnTo>
                  <a:lnTo>
                    <a:pt x="684" y="357"/>
                  </a:lnTo>
                  <a:lnTo>
                    <a:pt x="615" y="381"/>
                  </a:lnTo>
                  <a:lnTo>
                    <a:pt x="584" y="357"/>
                  </a:lnTo>
                  <a:lnTo>
                    <a:pt x="588" y="342"/>
                  </a:lnTo>
                  <a:lnTo>
                    <a:pt x="571" y="318"/>
                  </a:lnTo>
                  <a:lnTo>
                    <a:pt x="564" y="294"/>
                  </a:lnTo>
                  <a:lnTo>
                    <a:pt x="537" y="293"/>
                  </a:lnTo>
                  <a:lnTo>
                    <a:pt x="492" y="268"/>
                  </a:lnTo>
                  <a:lnTo>
                    <a:pt x="473" y="275"/>
                  </a:lnTo>
                  <a:lnTo>
                    <a:pt x="451" y="264"/>
                  </a:lnTo>
                  <a:lnTo>
                    <a:pt x="419" y="270"/>
                  </a:lnTo>
                  <a:lnTo>
                    <a:pt x="392" y="260"/>
                  </a:lnTo>
                  <a:lnTo>
                    <a:pt x="376" y="236"/>
                  </a:lnTo>
                  <a:lnTo>
                    <a:pt x="359" y="217"/>
                  </a:lnTo>
                  <a:lnTo>
                    <a:pt x="353" y="199"/>
                  </a:lnTo>
                  <a:lnTo>
                    <a:pt x="332" y="177"/>
                  </a:lnTo>
                  <a:lnTo>
                    <a:pt x="318" y="157"/>
                  </a:lnTo>
                  <a:lnTo>
                    <a:pt x="288" y="116"/>
                  </a:lnTo>
                  <a:lnTo>
                    <a:pt x="279" y="92"/>
                  </a:lnTo>
                  <a:lnTo>
                    <a:pt x="246" y="50"/>
                  </a:lnTo>
                  <a:lnTo>
                    <a:pt x="237" y="28"/>
                  </a:lnTo>
                  <a:lnTo>
                    <a:pt x="194" y="7"/>
                  </a:lnTo>
                  <a:lnTo>
                    <a:pt x="167" y="17"/>
                  </a:lnTo>
                  <a:lnTo>
                    <a:pt x="142" y="11"/>
                  </a:lnTo>
                  <a:lnTo>
                    <a:pt x="88" y="0"/>
                  </a:lnTo>
                  <a:lnTo>
                    <a:pt x="16" y="26"/>
                  </a:lnTo>
                  <a:lnTo>
                    <a:pt x="4" y="37"/>
                  </a:lnTo>
                  <a:lnTo>
                    <a:pt x="19" y="57"/>
                  </a:lnTo>
                  <a:lnTo>
                    <a:pt x="0" y="106"/>
                  </a:lnTo>
                  <a:lnTo>
                    <a:pt x="5" y="111"/>
                  </a:lnTo>
                  <a:lnTo>
                    <a:pt x="37" y="130"/>
                  </a:lnTo>
                  <a:lnTo>
                    <a:pt x="54" y="103"/>
                  </a:lnTo>
                  <a:lnTo>
                    <a:pt x="83" y="122"/>
                  </a:lnTo>
                  <a:lnTo>
                    <a:pt x="82" y="135"/>
                  </a:lnTo>
                  <a:lnTo>
                    <a:pt x="93" y="167"/>
                  </a:lnTo>
                  <a:lnTo>
                    <a:pt x="111" y="188"/>
                  </a:lnTo>
                  <a:lnTo>
                    <a:pt x="148" y="194"/>
                  </a:lnTo>
                  <a:lnTo>
                    <a:pt x="159" y="183"/>
                  </a:lnTo>
                  <a:lnTo>
                    <a:pt x="181" y="179"/>
                  </a:lnTo>
                  <a:lnTo>
                    <a:pt x="223" y="144"/>
                  </a:lnTo>
                  <a:lnTo>
                    <a:pt x="279" y="186"/>
                  </a:lnTo>
                  <a:lnTo>
                    <a:pt x="260" y="260"/>
                  </a:lnTo>
                  <a:lnTo>
                    <a:pt x="265" y="314"/>
                  </a:lnTo>
                  <a:lnTo>
                    <a:pt x="265" y="347"/>
                  </a:lnTo>
                  <a:lnTo>
                    <a:pt x="250" y="355"/>
                  </a:lnTo>
                  <a:lnTo>
                    <a:pt x="247" y="441"/>
                  </a:lnTo>
                  <a:lnTo>
                    <a:pt x="244" y="438"/>
                  </a:lnTo>
                  <a:lnTo>
                    <a:pt x="229" y="419"/>
                  </a:lnTo>
                  <a:lnTo>
                    <a:pt x="222" y="419"/>
                  </a:lnTo>
                  <a:lnTo>
                    <a:pt x="218" y="427"/>
                  </a:lnTo>
                  <a:lnTo>
                    <a:pt x="172" y="496"/>
                  </a:lnTo>
                  <a:lnTo>
                    <a:pt x="150" y="524"/>
                  </a:lnTo>
                  <a:lnTo>
                    <a:pt x="152" y="533"/>
                  </a:lnTo>
                  <a:lnTo>
                    <a:pt x="198" y="566"/>
                  </a:lnTo>
                  <a:lnTo>
                    <a:pt x="223" y="558"/>
                  </a:lnTo>
                  <a:lnTo>
                    <a:pt x="227" y="566"/>
                  </a:lnTo>
                  <a:lnTo>
                    <a:pt x="222" y="573"/>
                  </a:lnTo>
                  <a:lnTo>
                    <a:pt x="198" y="583"/>
                  </a:lnTo>
                  <a:lnTo>
                    <a:pt x="196" y="604"/>
                  </a:lnTo>
                  <a:lnTo>
                    <a:pt x="207" y="615"/>
                  </a:lnTo>
                  <a:lnTo>
                    <a:pt x="207" y="615"/>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12" name="新疆">
              <a:hlinkClick r:id="" action="ppaction://macro?name=Slide1.新疆_click" highlightClick="1"/>
              <a:hlinkHover r:id="" action="ppaction://noaction" highlightClick="1"/>
            </p:cNvPr>
            <p:cNvSpPr>
              <a:spLocks noChangeAspect="1"/>
            </p:cNvSpPr>
            <p:nvPr/>
          </p:nvSpPr>
          <p:spPr bwMode="auto">
            <a:xfrm rot="180000">
              <a:off x="508487" y="954956"/>
              <a:ext cx="3034459" cy="2558137"/>
            </a:xfrm>
            <a:custGeom>
              <a:avLst/>
              <a:gdLst>
                <a:gd name="T0" fmla="*/ 115 w 168"/>
                <a:gd name="T1" fmla="*/ 4 h 131"/>
                <a:gd name="T2" fmla="*/ 120 w 168"/>
                <a:gd name="T3" fmla="*/ 10 h 131"/>
                <a:gd name="T4" fmla="*/ 128 w 168"/>
                <a:gd name="T5" fmla="*/ 15 h 131"/>
                <a:gd name="T6" fmla="*/ 134 w 168"/>
                <a:gd name="T7" fmla="*/ 27 h 131"/>
                <a:gd name="T8" fmla="*/ 131 w 168"/>
                <a:gd name="T9" fmla="*/ 36 h 131"/>
                <a:gd name="T10" fmla="*/ 149 w 168"/>
                <a:gd name="T11" fmla="*/ 44 h 131"/>
                <a:gd name="T12" fmla="*/ 161 w 168"/>
                <a:gd name="T13" fmla="*/ 53 h 131"/>
                <a:gd name="T14" fmla="*/ 168 w 168"/>
                <a:gd name="T15" fmla="*/ 67 h 131"/>
                <a:gd name="T16" fmla="*/ 163 w 168"/>
                <a:gd name="T17" fmla="*/ 73 h 131"/>
                <a:gd name="T18" fmla="*/ 146 w 168"/>
                <a:gd name="T19" fmla="*/ 82 h 131"/>
                <a:gd name="T20" fmla="*/ 144 w 168"/>
                <a:gd name="T21" fmla="*/ 96 h 131"/>
                <a:gd name="T22" fmla="*/ 120 w 168"/>
                <a:gd name="T23" fmla="*/ 103 h 131"/>
                <a:gd name="T24" fmla="*/ 124 w 168"/>
                <a:gd name="T25" fmla="*/ 116 h 131"/>
                <a:gd name="T26" fmla="*/ 122 w 168"/>
                <a:gd name="T27" fmla="*/ 121 h 131"/>
                <a:gd name="T28" fmla="*/ 118 w 168"/>
                <a:gd name="T29" fmla="*/ 124 h 131"/>
                <a:gd name="T30" fmla="*/ 109 w 168"/>
                <a:gd name="T31" fmla="*/ 121 h 131"/>
                <a:gd name="T32" fmla="*/ 92 w 168"/>
                <a:gd name="T33" fmla="*/ 119 h 131"/>
                <a:gd name="T34" fmla="*/ 75 w 168"/>
                <a:gd name="T35" fmla="*/ 122 h 131"/>
                <a:gd name="T36" fmla="*/ 63 w 168"/>
                <a:gd name="T37" fmla="*/ 120 h 131"/>
                <a:gd name="T38" fmla="*/ 48 w 168"/>
                <a:gd name="T39" fmla="*/ 121 h 131"/>
                <a:gd name="T40" fmla="*/ 40 w 168"/>
                <a:gd name="T41" fmla="*/ 117 h 131"/>
                <a:gd name="T42" fmla="*/ 22 w 168"/>
                <a:gd name="T43" fmla="*/ 121 h 131"/>
                <a:gd name="T44" fmla="*/ 13 w 168"/>
                <a:gd name="T45" fmla="*/ 108 h 131"/>
                <a:gd name="T46" fmla="*/ 10 w 168"/>
                <a:gd name="T47" fmla="*/ 101 h 131"/>
                <a:gd name="T48" fmla="*/ 6 w 168"/>
                <a:gd name="T49" fmla="*/ 96 h 131"/>
                <a:gd name="T50" fmla="*/ 4 w 168"/>
                <a:gd name="T51" fmla="*/ 91 h 131"/>
                <a:gd name="T52" fmla="*/ 6 w 168"/>
                <a:gd name="T53" fmla="*/ 86 h 131"/>
                <a:gd name="T54" fmla="*/ 1 w 168"/>
                <a:gd name="T55" fmla="*/ 79 h 131"/>
                <a:gd name="T56" fmla="*/ 1 w 168"/>
                <a:gd name="T57" fmla="*/ 71 h 131"/>
                <a:gd name="T58" fmla="*/ 4 w 168"/>
                <a:gd name="T59" fmla="*/ 67 h 131"/>
                <a:gd name="T60" fmla="*/ 13 w 168"/>
                <a:gd name="T61" fmla="*/ 63 h 131"/>
                <a:gd name="T62" fmla="*/ 18 w 168"/>
                <a:gd name="T63" fmla="*/ 64 h 131"/>
                <a:gd name="T64" fmla="*/ 23 w 168"/>
                <a:gd name="T65" fmla="*/ 66 h 131"/>
                <a:gd name="T66" fmla="*/ 40 w 168"/>
                <a:gd name="T67" fmla="*/ 61 h 131"/>
                <a:gd name="T68" fmla="*/ 55 w 168"/>
                <a:gd name="T69" fmla="*/ 52 h 131"/>
                <a:gd name="T70" fmla="*/ 59 w 168"/>
                <a:gd name="T71" fmla="*/ 47 h 131"/>
                <a:gd name="T72" fmla="*/ 57 w 168"/>
                <a:gd name="T73" fmla="*/ 32 h 131"/>
                <a:gd name="T74" fmla="*/ 69 w 168"/>
                <a:gd name="T75" fmla="*/ 30 h 131"/>
                <a:gd name="T76" fmla="*/ 75 w 168"/>
                <a:gd name="T77" fmla="*/ 32 h 131"/>
                <a:gd name="T78" fmla="*/ 81 w 168"/>
                <a:gd name="T79" fmla="*/ 15 h 131"/>
                <a:gd name="T80" fmla="*/ 92 w 168"/>
                <a:gd name="T81" fmla="*/ 18 h 131"/>
                <a:gd name="T82" fmla="*/ 100 w 168"/>
                <a:gd name="T83" fmla="*/ 8 h 131"/>
                <a:gd name="T84" fmla="*/ 108 w 168"/>
                <a:gd name="T85" fmla="*/ 3 h 131"/>
                <a:gd name="T86" fmla="*/ 115 w 168"/>
                <a:gd name="T87" fmla="*/ 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31">
                  <a:moveTo>
                    <a:pt x="115" y="1"/>
                  </a:moveTo>
                  <a:lnTo>
                    <a:pt x="116" y="1"/>
                  </a:lnTo>
                  <a:lnTo>
                    <a:pt x="115" y="4"/>
                  </a:lnTo>
                  <a:lnTo>
                    <a:pt x="117" y="6"/>
                  </a:lnTo>
                  <a:lnTo>
                    <a:pt x="117" y="7"/>
                  </a:lnTo>
                  <a:lnTo>
                    <a:pt x="120" y="10"/>
                  </a:lnTo>
                  <a:lnTo>
                    <a:pt x="121" y="13"/>
                  </a:lnTo>
                  <a:lnTo>
                    <a:pt x="126" y="13"/>
                  </a:lnTo>
                  <a:lnTo>
                    <a:pt x="128" y="15"/>
                  </a:lnTo>
                  <a:lnTo>
                    <a:pt x="129" y="15"/>
                  </a:lnTo>
                  <a:lnTo>
                    <a:pt x="131" y="20"/>
                  </a:lnTo>
                  <a:lnTo>
                    <a:pt x="134" y="27"/>
                  </a:lnTo>
                  <a:lnTo>
                    <a:pt x="133" y="31"/>
                  </a:lnTo>
                  <a:lnTo>
                    <a:pt x="133" y="32"/>
                  </a:lnTo>
                  <a:lnTo>
                    <a:pt x="131" y="36"/>
                  </a:lnTo>
                  <a:lnTo>
                    <a:pt x="131" y="39"/>
                  </a:lnTo>
                  <a:lnTo>
                    <a:pt x="140" y="43"/>
                  </a:lnTo>
                  <a:lnTo>
                    <a:pt x="149" y="44"/>
                  </a:lnTo>
                  <a:lnTo>
                    <a:pt x="158" y="51"/>
                  </a:lnTo>
                  <a:lnTo>
                    <a:pt x="161" y="52"/>
                  </a:lnTo>
                  <a:lnTo>
                    <a:pt x="161" y="53"/>
                  </a:lnTo>
                  <a:lnTo>
                    <a:pt x="163" y="57"/>
                  </a:lnTo>
                  <a:lnTo>
                    <a:pt x="165" y="63"/>
                  </a:lnTo>
                  <a:lnTo>
                    <a:pt x="168" y="67"/>
                  </a:lnTo>
                  <a:lnTo>
                    <a:pt x="167" y="69"/>
                  </a:lnTo>
                  <a:lnTo>
                    <a:pt x="167" y="72"/>
                  </a:lnTo>
                  <a:lnTo>
                    <a:pt x="163" y="73"/>
                  </a:lnTo>
                  <a:lnTo>
                    <a:pt x="155" y="76"/>
                  </a:lnTo>
                  <a:lnTo>
                    <a:pt x="150" y="80"/>
                  </a:lnTo>
                  <a:lnTo>
                    <a:pt x="146" y="82"/>
                  </a:lnTo>
                  <a:lnTo>
                    <a:pt x="146" y="85"/>
                  </a:lnTo>
                  <a:lnTo>
                    <a:pt x="147" y="97"/>
                  </a:lnTo>
                  <a:lnTo>
                    <a:pt x="144" y="96"/>
                  </a:lnTo>
                  <a:lnTo>
                    <a:pt x="142" y="97"/>
                  </a:lnTo>
                  <a:lnTo>
                    <a:pt x="123" y="101"/>
                  </a:lnTo>
                  <a:lnTo>
                    <a:pt x="120" y="103"/>
                  </a:lnTo>
                  <a:lnTo>
                    <a:pt x="120" y="108"/>
                  </a:lnTo>
                  <a:lnTo>
                    <a:pt x="126" y="113"/>
                  </a:lnTo>
                  <a:lnTo>
                    <a:pt x="124" y="116"/>
                  </a:lnTo>
                  <a:lnTo>
                    <a:pt x="121" y="118"/>
                  </a:lnTo>
                  <a:lnTo>
                    <a:pt x="121" y="119"/>
                  </a:lnTo>
                  <a:lnTo>
                    <a:pt x="122" y="121"/>
                  </a:lnTo>
                  <a:lnTo>
                    <a:pt x="123" y="121"/>
                  </a:lnTo>
                  <a:lnTo>
                    <a:pt x="124" y="122"/>
                  </a:lnTo>
                  <a:lnTo>
                    <a:pt x="118" y="124"/>
                  </a:lnTo>
                  <a:lnTo>
                    <a:pt x="115" y="122"/>
                  </a:lnTo>
                  <a:lnTo>
                    <a:pt x="113" y="121"/>
                  </a:lnTo>
                  <a:lnTo>
                    <a:pt x="109" y="121"/>
                  </a:lnTo>
                  <a:lnTo>
                    <a:pt x="101" y="118"/>
                  </a:lnTo>
                  <a:lnTo>
                    <a:pt x="96" y="118"/>
                  </a:lnTo>
                  <a:lnTo>
                    <a:pt x="92" y="119"/>
                  </a:lnTo>
                  <a:lnTo>
                    <a:pt x="88" y="119"/>
                  </a:lnTo>
                  <a:lnTo>
                    <a:pt x="81" y="123"/>
                  </a:lnTo>
                  <a:lnTo>
                    <a:pt x="75" y="122"/>
                  </a:lnTo>
                  <a:lnTo>
                    <a:pt x="70" y="124"/>
                  </a:lnTo>
                  <a:lnTo>
                    <a:pt x="66" y="122"/>
                  </a:lnTo>
                  <a:lnTo>
                    <a:pt x="63" y="120"/>
                  </a:lnTo>
                  <a:lnTo>
                    <a:pt x="56" y="119"/>
                  </a:lnTo>
                  <a:lnTo>
                    <a:pt x="51" y="122"/>
                  </a:lnTo>
                  <a:lnTo>
                    <a:pt x="48" y="121"/>
                  </a:lnTo>
                  <a:lnTo>
                    <a:pt x="46" y="120"/>
                  </a:lnTo>
                  <a:lnTo>
                    <a:pt x="40" y="120"/>
                  </a:lnTo>
                  <a:lnTo>
                    <a:pt x="40" y="117"/>
                  </a:lnTo>
                  <a:lnTo>
                    <a:pt x="32" y="131"/>
                  </a:lnTo>
                  <a:lnTo>
                    <a:pt x="25" y="125"/>
                  </a:lnTo>
                  <a:lnTo>
                    <a:pt x="22" y="121"/>
                  </a:lnTo>
                  <a:lnTo>
                    <a:pt x="23" y="114"/>
                  </a:lnTo>
                  <a:lnTo>
                    <a:pt x="20" y="113"/>
                  </a:lnTo>
                  <a:lnTo>
                    <a:pt x="13" y="108"/>
                  </a:lnTo>
                  <a:lnTo>
                    <a:pt x="11" y="108"/>
                  </a:lnTo>
                  <a:lnTo>
                    <a:pt x="9" y="105"/>
                  </a:lnTo>
                  <a:lnTo>
                    <a:pt x="10" y="101"/>
                  </a:lnTo>
                  <a:lnTo>
                    <a:pt x="10" y="100"/>
                  </a:lnTo>
                  <a:lnTo>
                    <a:pt x="7" y="98"/>
                  </a:lnTo>
                  <a:lnTo>
                    <a:pt x="6" y="96"/>
                  </a:lnTo>
                  <a:lnTo>
                    <a:pt x="1" y="93"/>
                  </a:lnTo>
                  <a:lnTo>
                    <a:pt x="1" y="92"/>
                  </a:lnTo>
                  <a:lnTo>
                    <a:pt x="4" y="91"/>
                  </a:lnTo>
                  <a:lnTo>
                    <a:pt x="5" y="92"/>
                  </a:lnTo>
                  <a:lnTo>
                    <a:pt x="7" y="91"/>
                  </a:lnTo>
                  <a:lnTo>
                    <a:pt x="6" y="86"/>
                  </a:lnTo>
                  <a:lnTo>
                    <a:pt x="7" y="81"/>
                  </a:lnTo>
                  <a:lnTo>
                    <a:pt x="3" y="78"/>
                  </a:lnTo>
                  <a:lnTo>
                    <a:pt x="1" y="79"/>
                  </a:lnTo>
                  <a:lnTo>
                    <a:pt x="0" y="76"/>
                  </a:lnTo>
                  <a:lnTo>
                    <a:pt x="1" y="74"/>
                  </a:lnTo>
                  <a:lnTo>
                    <a:pt x="1" y="71"/>
                  </a:lnTo>
                  <a:lnTo>
                    <a:pt x="3" y="69"/>
                  </a:lnTo>
                  <a:lnTo>
                    <a:pt x="4" y="68"/>
                  </a:lnTo>
                  <a:lnTo>
                    <a:pt x="4" y="67"/>
                  </a:lnTo>
                  <a:lnTo>
                    <a:pt x="7" y="65"/>
                  </a:lnTo>
                  <a:lnTo>
                    <a:pt x="10" y="64"/>
                  </a:lnTo>
                  <a:lnTo>
                    <a:pt x="13" y="63"/>
                  </a:lnTo>
                  <a:lnTo>
                    <a:pt x="16" y="64"/>
                  </a:lnTo>
                  <a:lnTo>
                    <a:pt x="17" y="63"/>
                  </a:lnTo>
                  <a:lnTo>
                    <a:pt x="18" y="64"/>
                  </a:lnTo>
                  <a:lnTo>
                    <a:pt x="18" y="66"/>
                  </a:lnTo>
                  <a:lnTo>
                    <a:pt x="20" y="67"/>
                  </a:lnTo>
                  <a:lnTo>
                    <a:pt x="23" y="66"/>
                  </a:lnTo>
                  <a:lnTo>
                    <a:pt x="27" y="62"/>
                  </a:lnTo>
                  <a:lnTo>
                    <a:pt x="36" y="64"/>
                  </a:lnTo>
                  <a:lnTo>
                    <a:pt x="40" y="61"/>
                  </a:lnTo>
                  <a:lnTo>
                    <a:pt x="53" y="58"/>
                  </a:lnTo>
                  <a:lnTo>
                    <a:pt x="54" y="56"/>
                  </a:lnTo>
                  <a:lnTo>
                    <a:pt x="55" y="52"/>
                  </a:lnTo>
                  <a:lnTo>
                    <a:pt x="58" y="49"/>
                  </a:lnTo>
                  <a:lnTo>
                    <a:pt x="59" y="49"/>
                  </a:lnTo>
                  <a:lnTo>
                    <a:pt x="59" y="47"/>
                  </a:lnTo>
                  <a:lnTo>
                    <a:pt x="59" y="36"/>
                  </a:lnTo>
                  <a:lnTo>
                    <a:pt x="60" y="34"/>
                  </a:lnTo>
                  <a:lnTo>
                    <a:pt x="57" y="32"/>
                  </a:lnTo>
                  <a:lnTo>
                    <a:pt x="56" y="31"/>
                  </a:lnTo>
                  <a:lnTo>
                    <a:pt x="60" y="30"/>
                  </a:lnTo>
                  <a:lnTo>
                    <a:pt x="69" y="30"/>
                  </a:lnTo>
                  <a:lnTo>
                    <a:pt x="71" y="31"/>
                  </a:lnTo>
                  <a:lnTo>
                    <a:pt x="74" y="32"/>
                  </a:lnTo>
                  <a:lnTo>
                    <a:pt x="75" y="32"/>
                  </a:lnTo>
                  <a:lnTo>
                    <a:pt x="76" y="31"/>
                  </a:lnTo>
                  <a:lnTo>
                    <a:pt x="75" y="29"/>
                  </a:lnTo>
                  <a:lnTo>
                    <a:pt x="81" y="15"/>
                  </a:lnTo>
                  <a:lnTo>
                    <a:pt x="82" y="15"/>
                  </a:lnTo>
                  <a:lnTo>
                    <a:pt x="89" y="18"/>
                  </a:lnTo>
                  <a:lnTo>
                    <a:pt x="92" y="18"/>
                  </a:lnTo>
                  <a:lnTo>
                    <a:pt x="93" y="19"/>
                  </a:lnTo>
                  <a:lnTo>
                    <a:pt x="99" y="17"/>
                  </a:lnTo>
                  <a:lnTo>
                    <a:pt x="100" y="8"/>
                  </a:lnTo>
                  <a:lnTo>
                    <a:pt x="103" y="6"/>
                  </a:lnTo>
                  <a:lnTo>
                    <a:pt x="106" y="6"/>
                  </a:lnTo>
                  <a:lnTo>
                    <a:pt x="108" y="3"/>
                  </a:lnTo>
                  <a:lnTo>
                    <a:pt x="109" y="1"/>
                  </a:lnTo>
                  <a:lnTo>
                    <a:pt x="111" y="0"/>
                  </a:lnTo>
                  <a:lnTo>
                    <a:pt x="115" y="1"/>
                  </a:lnTo>
                  <a:lnTo>
                    <a:pt x="115" y="1"/>
                  </a:lnTo>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sp>
          <p:nvSpPr>
            <p:cNvPr id="413" name="重庆">
              <a:hlinkClick r:id="" action="ppaction://macro?name=Slide1.重庆_click" highlightClick="1"/>
              <a:hlinkHover r:id="" action="ppaction://noaction" highlightClick="1"/>
            </p:cNvPr>
            <p:cNvSpPr>
              <a:spLocks noChangeAspect="1"/>
            </p:cNvSpPr>
            <p:nvPr/>
          </p:nvSpPr>
          <p:spPr bwMode="auto">
            <a:xfrm rot="180000">
              <a:off x="4598256" y="4313382"/>
              <a:ext cx="729058" cy="720864"/>
            </a:xfrm>
            <a:custGeom>
              <a:avLst/>
              <a:gdLst>
                <a:gd name="T0" fmla="*/ 7 w 40"/>
                <a:gd name="T1" fmla="*/ 30 h 37"/>
                <a:gd name="T2" fmla="*/ 7 w 40"/>
                <a:gd name="T3" fmla="*/ 30 h 37"/>
                <a:gd name="T4" fmla="*/ 5 w 40"/>
                <a:gd name="T5" fmla="*/ 29 h 37"/>
                <a:gd name="T6" fmla="*/ 3 w 40"/>
                <a:gd name="T7" fmla="*/ 28 h 37"/>
                <a:gd name="T8" fmla="*/ 2 w 40"/>
                <a:gd name="T9" fmla="*/ 26 h 37"/>
                <a:gd name="T10" fmla="*/ 0 w 40"/>
                <a:gd name="T11" fmla="*/ 25 h 37"/>
                <a:gd name="T12" fmla="*/ 1 w 40"/>
                <a:gd name="T13" fmla="*/ 24 h 37"/>
                <a:gd name="T14" fmla="*/ 3 w 40"/>
                <a:gd name="T15" fmla="*/ 22 h 37"/>
                <a:gd name="T16" fmla="*/ 3 w 40"/>
                <a:gd name="T17" fmla="*/ 17 h 37"/>
                <a:gd name="T18" fmla="*/ 4 w 40"/>
                <a:gd name="T19" fmla="*/ 17 h 37"/>
                <a:gd name="T20" fmla="*/ 6 w 40"/>
                <a:gd name="T21" fmla="*/ 16 h 37"/>
                <a:gd name="T22" fmla="*/ 8 w 40"/>
                <a:gd name="T23" fmla="*/ 18 h 37"/>
                <a:gd name="T24" fmla="*/ 10 w 40"/>
                <a:gd name="T25" fmla="*/ 17 h 37"/>
                <a:gd name="T26" fmla="*/ 12 w 40"/>
                <a:gd name="T27" fmla="*/ 19 h 37"/>
                <a:gd name="T28" fmla="*/ 15 w 40"/>
                <a:gd name="T29" fmla="*/ 19 h 37"/>
                <a:gd name="T30" fmla="*/ 15 w 40"/>
                <a:gd name="T31" fmla="*/ 18 h 37"/>
                <a:gd name="T32" fmla="*/ 18 w 40"/>
                <a:gd name="T33" fmla="*/ 16 h 37"/>
                <a:gd name="T34" fmla="*/ 19 w 40"/>
                <a:gd name="T35" fmla="*/ 13 h 37"/>
                <a:gd name="T36" fmla="*/ 21 w 40"/>
                <a:gd name="T37" fmla="*/ 12 h 37"/>
                <a:gd name="T38" fmla="*/ 23 w 40"/>
                <a:gd name="T39" fmla="*/ 11 h 37"/>
                <a:gd name="T40" fmla="*/ 24 w 40"/>
                <a:gd name="T41" fmla="*/ 9 h 37"/>
                <a:gd name="T42" fmla="*/ 25 w 40"/>
                <a:gd name="T43" fmla="*/ 7 h 37"/>
                <a:gd name="T44" fmla="*/ 26 w 40"/>
                <a:gd name="T45" fmla="*/ 5 h 37"/>
                <a:gd name="T46" fmla="*/ 26 w 40"/>
                <a:gd name="T47" fmla="*/ 2 h 37"/>
                <a:gd name="T48" fmla="*/ 25 w 40"/>
                <a:gd name="T49" fmla="*/ 0 h 37"/>
                <a:gd name="T50" fmla="*/ 31 w 40"/>
                <a:gd name="T51" fmla="*/ 2 h 37"/>
                <a:gd name="T52" fmla="*/ 32 w 40"/>
                <a:gd name="T53" fmla="*/ 3 h 37"/>
                <a:gd name="T54" fmla="*/ 35 w 40"/>
                <a:gd name="T55" fmla="*/ 3 h 37"/>
                <a:gd name="T56" fmla="*/ 37 w 40"/>
                <a:gd name="T57" fmla="*/ 3 h 37"/>
                <a:gd name="T58" fmla="*/ 39 w 40"/>
                <a:gd name="T59" fmla="*/ 5 h 37"/>
                <a:gd name="T60" fmla="*/ 40 w 40"/>
                <a:gd name="T61" fmla="*/ 10 h 37"/>
                <a:gd name="T62" fmla="*/ 39 w 40"/>
                <a:gd name="T63" fmla="*/ 12 h 37"/>
                <a:gd name="T64" fmla="*/ 38 w 40"/>
                <a:gd name="T65" fmla="*/ 12 h 37"/>
                <a:gd name="T66" fmla="*/ 34 w 40"/>
                <a:gd name="T67" fmla="*/ 14 h 37"/>
                <a:gd name="T68" fmla="*/ 28 w 40"/>
                <a:gd name="T69" fmla="*/ 15 h 37"/>
                <a:gd name="T70" fmla="*/ 26 w 40"/>
                <a:gd name="T71" fmla="*/ 17 h 37"/>
                <a:gd name="T72" fmla="*/ 28 w 40"/>
                <a:gd name="T73" fmla="*/ 19 h 37"/>
                <a:gd name="T74" fmla="*/ 28 w 40"/>
                <a:gd name="T75" fmla="*/ 22 h 37"/>
                <a:gd name="T76" fmla="*/ 29 w 40"/>
                <a:gd name="T77" fmla="*/ 23 h 37"/>
                <a:gd name="T78" fmla="*/ 34 w 40"/>
                <a:gd name="T79" fmla="*/ 28 h 37"/>
                <a:gd name="T80" fmla="*/ 34 w 40"/>
                <a:gd name="T81" fmla="*/ 35 h 37"/>
                <a:gd name="T82" fmla="*/ 31 w 40"/>
                <a:gd name="T83" fmla="*/ 37 h 37"/>
                <a:gd name="T84" fmla="*/ 29 w 40"/>
                <a:gd name="T85" fmla="*/ 34 h 37"/>
                <a:gd name="T86" fmla="*/ 26 w 40"/>
                <a:gd name="T87" fmla="*/ 31 h 37"/>
                <a:gd name="T88" fmla="*/ 26 w 40"/>
                <a:gd name="T89" fmla="*/ 29 h 37"/>
                <a:gd name="T90" fmla="*/ 24 w 40"/>
                <a:gd name="T91" fmla="*/ 29 h 37"/>
                <a:gd name="T92" fmla="*/ 22 w 40"/>
                <a:gd name="T93" fmla="*/ 30 h 37"/>
                <a:gd name="T94" fmla="*/ 19 w 40"/>
                <a:gd name="T95" fmla="*/ 28 h 37"/>
                <a:gd name="T96" fmla="*/ 17 w 40"/>
                <a:gd name="T97" fmla="*/ 32 h 37"/>
                <a:gd name="T98" fmla="*/ 15 w 40"/>
                <a:gd name="T99" fmla="*/ 32 h 37"/>
                <a:gd name="T100" fmla="*/ 13 w 40"/>
                <a:gd name="T101" fmla="*/ 35 h 37"/>
                <a:gd name="T102" fmla="*/ 11 w 40"/>
                <a:gd name="T103" fmla="*/ 34 h 37"/>
                <a:gd name="T104" fmla="*/ 9 w 40"/>
                <a:gd name="T105" fmla="*/ 35 h 37"/>
                <a:gd name="T106" fmla="*/ 6 w 40"/>
                <a:gd name="T107" fmla="*/ 33 h 37"/>
                <a:gd name="T108" fmla="*/ 7 w 40"/>
                <a:gd name="T10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 h="37">
                  <a:moveTo>
                    <a:pt x="7" y="30"/>
                  </a:moveTo>
                  <a:lnTo>
                    <a:pt x="7" y="30"/>
                  </a:lnTo>
                  <a:lnTo>
                    <a:pt x="5" y="29"/>
                  </a:lnTo>
                  <a:lnTo>
                    <a:pt x="3" y="28"/>
                  </a:lnTo>
                  <a:lnTo>
                    <a:pt x="2" y="26"/>
                  </a:lnTo>
                  <a:lnTo>
                    <a:pt x="0" y="25"/>
                  </a:lnTo>
                  <a:lnTo>
                    <a:pt x="1" y="24"/>
                  </a:lnTo>
                  <a:lnTo>
                    <a:pt x="3" y="22"/>
                  </a:lnTo>
                  <a:lnTo>
                    <a:pt x="3" y="17"/>
                  </a:lnTo>
                  <a:lnTo>
                    <a:pt x="4" y="17"/>
                  </a:lnTo>
                  <a:lnTo>
                    <a:pt x="6" y="16"/>
                  </a:lnTo>
                  <a:lnTo>
                    <a:pt x="8" y="18"/>
                  </a:lnTo>
                  <a:lnTo>
                    <a:pt x="10" y="17"/>
                  </a:lnTo>
                  <a:lnTo>
                    <a:pt x="12" y="19"/>
                  </a:lnTo>
                  <a:lnTo>
                    <a:pt x="15" y="19"/>
                  </a:lnTo>
                  <a:lnTo>
                    <a:pt x="15" y="18"/>
                  </a:lnTo>
                  <a:lnTo>
                    <a:pt x="18" y="16"/>
                  </a:lnTo>
                  <a:lnTo>
                    <a:pt x="19" y="13"/>
                  </a:lnTo>
                  <a:lnTo>
                    <a:pt x="21" y="12"/>
                  </a:lnTo>
                  <a:lnTo>
                    <a:pt x="23" y="11"/>
                  </a:lnTo>
                  <a:lnTo>
                    <a:pt x="24" y="9"/>
                  </a:lnTo>
                  <a:lnTo>
                    <a:pt x="25" y="7"/>
                  </a:lnTo>
                  <a:lnTo>
                    <a:pt x="26" y="5"/>
                  </a:lnTo>
                  <a:lnTo>
                    <a:pt x="26" y="2"/>
                  </a:lnTo>
                  <a:lnTo>
                    <a:pt x="25" y="0"/>
                  </a:lnTo>
                  <a:lnTo>
                    <a:pt x="31" y="2"/>
                  </a:lnTo>
                  <a:lnTo>
                    <a:pt x="32" y="3"/>
                  </a:lnTo>
                  <a:lnTo>
                    <a:pt x="35" y="3"/>
                  </a:lnTo>
                  <a:lnTo>
                    <a:pt x="37" y="3"/>
                  </a:lnTo>
                  <a:lnTo>
                    <a:pt x="39" y="5"/>
                  </a:lnTo>
                  <a:lnTo>
                    <a:pt x="40" y="10"/>
                  </a:lnTo>
                  <a:lnTo>
                    <a:pt x="39" y="12"/>
                  </a:lnTo>
                  <a:lnTo>
                    <a:pt x="38" y="12"/>
                  </a:lnTo>
                  <a:lnTo>
                    <a:pt x="34" y="14"/>
                  </a:lnTo>
                  <a:lnTo>
                    <a:pt x="28" y="15"/>
                  </a:lnTo>
                  <a:lnTo>
                    <a:pt x="26" y="17"/>
                  </a:lnTo>
                  <a:lnTo>
                    <a:pt x="28" y="19"/>
                  </a:lnTo>
                  <a:lnTo>
                    <a:pt x="28" y="22"/>
                  </a:lnTo>
                  <a:lnTo>
                    <a:pt x="29" y="23"/>
                  </a:lnTo>
                  <a:lnTo>
                    <a:pt x="34" y="28"/>
                  </a:lnTo>
                  <a:lnTo>
                    <a:pt x="34" y="35"/>
                  </a:lnTo>
                  <a:lnTo>
                    <a:pt x="31" y="37"/>
                  </a:lnTo>
                  <a:lnTo>
                    <a:pt x="29" y="34"/>
                  </a:lnTo>
                  <a:lnTo>
                    <a:pt x="26" y="31"/>
                  </a:lnTo>
                  <a:lnTo>
                    <a:pt x="26" y="29"/>
                  </a:lnTo>
                  <a:lnTo>
                    <a:pt x="24" y="29"/>
                  </a:lnTo>
                  <a:lnTo>
                    <a:pt x="22" y="30"/>
                  </a:lnTo>
                  <a:lnTo>
                    <a:pt x="19" y="28"/>
                  </a:lnTo>
                  <a:lnTo>
                    <a:pt x="17" y="32"/>
                  </a:lnTo>
                  <a:lnTo>
                    <a:pt x="15" y="32"/>
                  </a:lnTo>
                  <a:lnTo>
                    <a:pt x="13" y="35"/>
                  </a:lnTo>
                  <a:lnTo>
                    <a:pt x="11" y="34"/>
                  </a:lnTo>
                  <a:lnTo>
                    <a:pt x="9" y="35"/>
                  </a:lnTo>
                  <a:lnTo>
                    <a:pt x="6" y="33"/>
                  </a:lnTo>
                  <a:lnTo>
                    <a:pt x="7" y="30"/>
                  </a:lnTo>
                  <a:close/>
                </a:path>
              </a:pathLst>
            </a:custGeom>
            <a:solidFill>
              <a:schemeClr val="bg1">
                <a:lumMod val="75000"/>
              </a:schemeClr>
            </a:solidFill>
            <a:ln w="3175" cap="flat" cmpd="sng">
              <a:solidFill>
                <a:schemeClr val="bg1"/>
              </a:solidFill>
              <a:prstDash val="solid"/>
              <a:round/>
              <a:headEnd type="none" w="med" len="med"/>
              <a:tailEnd type="none" w="med" len="med"/>
            </a:ln>
            <a:effectLst/>
          </p:spPr>
          <p:txBody>
            <a:bodyPr/>
            <a:lstStyle/>
            <a:p>
              <a:endParaRPr lang="zh-CN" altLang="en-US"/>
            </a:p>
          </p:txBody>
        </p:sp>
      </p:grpSp>
      <p:cxnSp>
        <p:nvCxnSpPr>
          <p:cNvPr id="604" name="直接连接符 603"/>
          <p:cNvCxnSpPr/>
          <p:nvPr/>
        </p:nvCxnSpPr>
        <p:spPr>
          <a:xfrm flipV="1">
            <a:off x="1971491" y="3643313"/>
            <a:ext cx="3095474" cy="20138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09" name="组合 608"/>
          <p:cNvGrpSpPr/>
          <p:nvPr/>
        </p:nvGrpSpPr>
        <p:grpSpPr>
          <a:xfrm>
            <a:off x="7205765" y="3042065"/>
            <a:ext cx="4541033" cy="1163041"/>
            <a:chOff x="4513033" y="2200671"/>
            <a:chExt cx="4541033" cy="1163041"/>
          </a:xfrm>
        </p:grpSpPr>
        <p:sp>
          <p:nvSpPr>
            <p:cNvPr id="610" name="Freeform 195"/>
            <p:cNvSpPr/>
            <p:nvPr/>
          </p:nvSpPr>
          <p:spPr bwMode="auto">
            <a:xfrm>
              <a:off x="4513033" y="2645319"/>
              <a:ext cx="4437680" cy="718393"/>
            </a:xfrm>
            <a:custGeom>
              <a:avLst/>
              <a:gdLst/>
              <a:ahLst/>
              <a:cxnLst>
                <a:cxn ang="0">
                  <a:pos x="5" y="158"/>
                </a:cxn>
                <a:cxn ang="0">
                  <a:pos x="0" y="153"/>
                </a:cxn>
                <a:cxn ang="0">
                  <a:pos x="151" y="0"/>
                </a:cxn>
                <a:cxn ang="0">
                  <a:pos x="1061" y="0"/>
                </a:cxn>
                <a:cxn ang="0">
                  <a:pos x="1061" y="9"/>
                </a:cxn>
                <a:cxn ang="0">
                  <a:pos x="156" y="9"/>
                </a:cxn>
                <a:cxn ang="0">
                  <a:pos x="5" y="158"/>
                </a:cxn>
              </a:cxnLst>
              <a:rect l="0" t="0" r="r" b="b"/>
              <a:pathLst>
                <a:path w="1061" h="158">
                  <a:moveTo>
                    <a:pt x="5" y="158"/>
                  </a:moveTo>
                  <a:lnTo>
                    <a:pt x="0" y="153"/>
                  </a:lnTo>
                  <a:lnTo>
                    <a:pt x="151" y="0"/>
                  </a:lnTo>
                  <a:lnTo>
                    <a:pt x="1061" y="0"/>
                  </a:lnTo>
                  <a:lnTo>
                    <a:pt x="1061" y="9"/>
                  </a:lnTo>
                  <a:lnTo>
                    <a:pt x="156" y="9"/>
                  </a:lnTo>
                  <a:lnTo>
                    <a:pt x="5" y="158"/>
                  </a:lnTo>
                  <a:close/>
                </a:path>
              </a:pathLst>
            </a:custGeom>
            <a:solidFill>
              <a:schemeClr val="bg1">
                <a:lumMod val="65000"/>
                <a:alpha val="70000"/>
              </a:schemeClr>
            </a:solidFill>
            <a:ln w="9525">
              <a:noFill/>
              <a:round/>
            </a:ln>
          </p:spPr>
          <p:txBody>
            <a:bodyPr vert="horz" wrap="square" lIns="91440" tIns="45720" rIns="91440" bIns="45720" numCol="1" anchor="t" anchorCtr="0" compatLnSpc="1"/>
            <a:lstStyle/>
            <a:p>
              <a:endParaRPr lang="zh-CN" altLang="en-US" sz="2000">
                <a:latin typeface="Century Gothic" panose="020B0502020202020204" pitchFamily="34" charset="0"/>
              </a:endParaRPr>
            </a:p>
          </p:txBody>
        </p:sp>
        <p:sp>
          <p:nvSpPr>
            <p:cNvPr id="611" name="矩形 610"/>
            <p:cNvSpPr/>
            <p:nvPr/>
          </p:nvSpPr>
          <p:spPr>
            <a:xfrm>
              <a:off x="5667375" y="2200671"/>
              <a:ext cx="1531123" cy="461665"/>
            </a:xfrm>
            <a:prstGeom prst="rect">
              <a:avLst/>
            </a:prstGeom>
            <a:ln>
              <a:noFill/>
            </a:ln>
          </p:spPr>
          <p:txBody>
            <a:bodyPr wrap="square">
              <a:spAutoFit/>
            </a:bodyPr>
            <a:lstStyle/>
            <a:p>
              <a:r>
                <a:rPr lang="zh-CN" altLang="en-US" sz="2400" dirty="0">
                  <a:solidFill>
                    <a:schemeClr val="tx1">
                      <a:lumMod val="65000"/>
                      <a:lumOff val="35000"/>
                    </a:schemeClr>
                  </a:solidFill>
                  <a:latin typeface="Century Gothic" panose="020B0502020202020204" pitchFamily="34" charset="0"/>
                  <a:ea typeface="汉仪特细等线简" panose="02010604000101010101" pitchFamily="2" charset="-122"/>
                </a:rPr>
                <a:t>小标题</a:t>
              </a:r>
            </a:p>
          </p:txBody>
        </p:sp>
        <p:sp>
          <p:nvSpPr>
            <p:cNvPr id="612" name="文本框 611"/>
            <p:cNvSpPr txBox="1"/>
            <p:nvPr/>
          </p:nvSpPr>
          <p:spPr>
            <a:xfrm>
              <a:off x="5667375" y="2679352"/>
              <a:ext cx="3386691" cy="584775"/>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此处输入文字此处输入文字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此处输入文字此处输入文字</a:t>
              </a:r>
              <a:r>
                <a:rPr lang="en-US" altLang="zh-CN" sz="1600" dirty="0">
                  <a:solidFill>
                    <a:srgbClr val="516D82"/>
                  </a:solidFill>
                  <a:latin typeface="微软雅黑" panose="020B0503020204020204" pitchFamily="34" charset="-122"/>
                  <a:ea typeface="微软雅黑" panose="020B0503020204020204" pitchFamily="34" charset="-122"/>
                </a:rPr>
                <a:t>. </a:t>
              </a:r>
              <a:endParaRPr lang="zh-CN" altLang="en-US" sz="1600" dirty="0">
                <a:solidFill>
                  <a:srgbClr val="516D82"/>
                </a:solidFill>
                <a:latin typeface="微软雅黑" panose="020B0503020204020204" pitchFamily="34" charset="-122"/>
                <a:ea typeface="微软雅黑" panose="020B0503020204020204" pitchFamily="34" charset="-122"/>
              </a:endParaRPr>
            </a:p>
          </p:txBody>
        </p:sp>
      </p:grpSp>
      <p:grpSp>
        <p:nvGrpSpPr>
          <p:cNvPr id="613" name="组合 612"/>
          <p:cNvGrpSpPr/>
          <p:nvPr/>
        </p:nvGrpSpPr>
        <p:grpSpPr>
          <a:xfrm flipH="1">
            <a:off x="394360" y="2300965"/>
            <a:ext cx="4476101" cy="1163041"/>
            <a:chOff x="4513033" y="2200671"/>
            <a:chExt cx="4527960" cy="1163041"/>
          </a:xfrm>
        </p:grpSpPr>
        <p:sp>
          <p:nvSpPr>
            <p:cNvPr id="614" name="Freeform 195"/>
            <p:cNvSpPr/>
            <p:nvPr/>
          </p:nvSpPr>
          <p:spPr bwMode="auto">
            <a:xfrm>
              <a:off x="4513033" y="2645319"/>
              <a:ext cx="4437680" cy="718393"/>
            </a:xfrm>
            <a:custGeom>
              <a:avLst/>
              <a:gdLst/>
              <a:ahLst/>
              <a:cxnLst>
                <a:cxn ang="0">
                  <a:pos x="5" y="158"/>
                </a:cxn>
                <a:cxn ang="0">
                  <a:pos x="0" y="153"/>
                </a:cxn>
                <a:cxn ang="0">
                  <a:pos x="151" y="0"/>
                </a:cxn>
                <a:cxn ang="0">
                  <a:pos x="1061" y="0"/>
                </a:cxn>
                <a:cxn ang="0">
                  <a:pos x="1061" y="9"/>
                </a:cxn>
                <a:cxn ang="0">
                  <a:pos x="156" y="9"/>
                </a:cxn>
                <a:cxn ang="0">
                  <a:pos x="5" y="158"/>
                </a:cxn>
              </a:cxnLst>
              <a:rect l="0" t="0" r="r" b="b"/>
              <a:pathLst>
                <a:path w="1061" h="158">
                  <a:moveTo>
                    <a:pt x="5" y="158"/>
                  </a:moveTo>
                  <a:lnTo>
                    <a:pt x="0" y="153"/>
                  </a:lnTo>
                  <a:lnTo>
                    <a:pt x="151" y="0"/>
                  </a:lnTo>
                  <a:lnTo>
                    <a:pt x="1061" y="0"/>
                  </a:lnTo>
                  <a:lnTo>
                    <a:pt x="1061" y="9"/>
                  </a:lnTo>
                  <a:lnTo>
                    <a:pt x="156" y="9"/>
                  </a:lnTo>
                  <a:lnTo>
                    <a:pt x="5" y="158"/>
                  </a:lnTo>
                  <a:close/>
                </a:path>
              </a:pathLst>
            </a:custGeom>
            <a:solidFill>
              <a:schemeClr val="bg1">
                <a:lumMod val="65000"/>
                <a:alpha val="70000"/>
              </a:schemeClr>
            </a:solidFill>
            <a:ln w="9525">
              <a:noFill/>
              <a:round/>
            </a:ln>
          </p:spPr>
          <p:txBody>
            <a:bodyPr vert="horz" wrap="square" lIns="91440" tIns="45720" rIns="91440" bIns="45720" numCol="1" anchor="t" anchorCtr="0" compatLnSpc="1"/>
            <a:lstStyle/>
            <a:p>
              <a:endParaRPr lang="zh-CN" altLang="en-US" sz="2000">
                <a:latin typeface="Century Gothic" panose="020B0502020202020204" pitchFamily="34" charset="0"/>
              </a:endParaRPr>
            </a:p>
          </p:txBody>
        </p:sp>
        <p:sp>
          <p:nvSpPr>
            <p:cNvPr id="615" name="矩形 614"/>
            <p:cNvSpPr/>
            <p:nvPr/>
          </p:nvSpPr>
          <p:spPr>
            <a:xfrm>
              <a:off x="5986713" y="2200671"/>
              <a:ext cx="1531123" cy="461665"/>
            </a:xfrm>
            <a:prstGeom prst="rect">
              <a:avLst/>
            </a:prstGeom>
            <a:ln>
              <a:noFill/>
            </a:ln>
          </p:spPr>
          <p:txBody>
            <a:bodyPr wrap="square">
              <a:spAutoFit/>
            </a:bodyPr>
            <a:lstStyle/>
            <a:p>
              <a:r>
                <a:rPr lang="zh-CN" altLang="en-US" sz="2400" dirty="0">
                  <a:solidFill>
                    <a:schemeClr val="tx1">
                      <a:lumMod val="65000"/>
                      <a:lumOff val="35000"/>
                    </a:schemeClr>
                  </a:solidFill>
                  <a:latin typeface="Century Gothic" panose="020B0502020202020204" pitchFamily="34" charset="0"/>
                  <a:ea typeface="汉仪特细等线简" panose="02010604000101010101" pitchFamily="2" charset="-122"/>
                </a:rPr>
                <a:t>小标题</a:t>
              </a:r>
            </a:p>
          </p:txBody>
        </p:sp>
        <p:sp>
          <p:nvSpPr>
            <p:cNvPr id="616" name="文本框 615"/>
            <p:cNvSpPr txBox="1"/>
            <p:nvPr/>
          </p:nvSpPr>
          <p:spPr>
            <a:xfrm>
              <a:off x="5654302" y="2679352"/>
              <a:ext cx="3386691" cy="584775"/>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此处输入文字此处输入文字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此处输入文字此处输入文字</a:t>
              </a:r>
              <a:endParaRPr lang="zh-CN" altLang="en-US" sz="1600" dirty="0">
                <a:solidFill>
                  <a:srgbClr val="516D82"/>
                </a:solidFill>
                <a:latin typeface="Century Gothic" panose="020B0502020202020204" pitchFamily="34" charset="0"/>
                <a:ea typeface="汉仪特细等线简" panose="02010604000101010101" pitchFamily="2" charset="-122"/>
              </a:endParaRPr>
            </a:p>
          </p:txBody>
        </p:sp>
      </p:grpSp>
      <p:grpSp>
        <p:nvGrpSpPr>
          <p:cNvPr id="617" name="组合 616"/>
          <p:cNvGrpSpPr/>
          <p:nvPr/>
        </p:nvGrpSpPr>
        <p:grpSpPr>
          <a:xfrm flipH="1">
            <a:off x="4347494" y="1079926"/>
            <a:ext cx="3108679" cy="1163041"/>
            <a:chOff x="4513035" y="2200671"/>
            <a:chExt cx="3641122" cy="1163041"/>
          </a:xfrm>
        </p:grpSpPr>
        <p:sp>
          <p:nvSpPr>
            <p:cNvPr id="618" name="Freeform 195"/>
            <p:cNvSpPr/>
            <p:nvPr/>
          </p:nvSpPr>
          <p:spPr bwMode="auto">
            <a:xfrm>
              <a:off x="4513035" y="2645319"/>
              <a:ext cx="3633518" cy="718393"/>
            </a:xfrm>
            <a:custGeom>
              <a:avLst/>
              <a:gdLst/>
              <a:ahLst/>
              <a:cxnLst>
                <a:cxn ang="0">
                  <a:pos x="5" y="158"/>
                </a:cxn>
                <a:cxn ang="0">
                  <a:pos x="0" y="153"/>
                </a:cxn>
                <a:cxn ang="0">
                  <a:pos x="151" y="0"/>
                </a:cxn>
                <a:cxn ang="0">
                  <a:pos x="1061" y="0"/>
                </a:cxn>
                <a:cxn ang="0">
                  <a:pos x="1061" y="9"/>
                </a:cxn>
                <a:cxn ang="0">
                  <a:pos x="156" y="9"/>
                </a:cxn>
                <a:cxn ang="0">
                  <a:pos x="5" y="158"/>
                </a:cxn>
              </a:cxnLst>
              <a:rect l="0" t="0" r="r" b="b"/>
              <a:pathLst>
                <a:path w="1061" h="158">
                  <a:moveTo>
                    <a:pt x="5" y="158"/>
                  </a:moveTo>
                  <a:lnTo>
                    <a:pt x="0" y="153"/>
                  </a:lnTo>
                  <a:lnTo>
                    <a:pt x="151" y="0"/>
                  </a:lnTo>
                  <a:lnTo>
                    <a:pt x="1061" y="0"/>
                  </a:lnTo>
                  <a:lnTo>
                    <a:pt x="1061" y="9"/>
                  </a:lnTo>
                  <a:lnTo>
                    <a:pt x="156" y="9"/>
                  </a:lnTo>
                  <a:lnTo>
                    <a:pt x="5" y="158"/>
                  </a:lnTo>
                  <a:close/>
                </a:path>
              </a:pathLst>
            </a:custGeom>
            <a:solidFill>
              <a:schemeClr val="bg1">
                <a:lumMod val="65000"/>
                <a:alpha val="70000"/>
              </a:schemeClr>
            </a:solidFill>
            <a:ln w="9525">
              <a:noFill/>
              <a:round/>
            </a:ln>
          </p:spPr>
          <p:txBody>
            <a:bodyPr vert="horz" wrap="square" lIns="91440" tIns="45720" rIns="91440" bIns="45720" numCol="1" anchor="t" anchorCtr="0" compatLnSpc="1"/>
            <a:lstStyle/>
            <a:p>
              <a:endParaRPr lang="zh-CN" altLang="en-US" sz="2000">
                <a:latin typeface="Century Gothic" panose="020B0502020202020204" pitchFamily="34" charset="0"/>
              </a:endParaRPr>
            </a:p>
          </p:txBody>
        </p:sp>
        <p:sp>
          <p:nvSpPr>
            <p:cNvPr id="619" name="矩形 618"/>
            <p:cNvSpPr/>
            <p:nvPr/>
          </p:nvSpPr>
          <p:spPr>
            <a:xfrm>
              <a:off x="4630620" y="2200671"/>
              <a:ext cx="1781325" cy="461665"/>
            </a:xfrm>
            <a:prstGeom prst="rect">
              <a:avLst/>
            </a:prstGeom>
            <a:ln>
              <a:noFill/>
            </a:ln>
          </p:spPr>
          <p:txBody>
            <a:bodyPr wrap="square">
              <a:spAutoFit/>
            </a:bodyPr>
            <a:lstStyle/>
            <a:p>
              <a:r>
                <a:rPr lang="zh-CN" altLang="en-US" sz="2400" dirty="0">
                  <a:solidFill>
                    <a:schemeClr val="tx1">
                      <a:lumMod val="65000"/>
                      <a:lumOff val="35000"/>
                    </a:schemeClr>
                  </a:solidFill>
                  <a:latin typeface="Century Gothic" panose="020B0502020202020204" pitchFamily="34" charset="0"/>
                  <a:ea typeface="汉仪特细等线简" panose="02010604000101010101" pitchFamily="2" charset="-122"/>
                </a:rPr>
                <a:t>小标题</a:t>
              </a:r>
            </a:p>
          </p:txBody>
        </p:sp>
        <p:sp>
          <p:nvSpPr>
            <p:cNvPr id="620" name="文本框 619"/>
            <p:cNvSpPr txBox="1"/>
            <p:nvPr/>
          </p:nvSpPr>
          <p:spPr>
            <a:xfrm>
              <a:off x="4628958" y="2737452"/>
              <a:ext cx="3525199" cy="584775"/>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此处输入文字此处输入文字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此处输入文字此处输入文字</a:t>
              </a:r>
              <a:r>
                <a:rPr lang="en-US" altLang="zh-CN" sz="1600" dirty="0">
                  <a:solidFill>
                    <a:srgbClr val="516D82"/>
                  </a:solidFill>
                  <a:latin typeface="微软雅黑" panose="020B0503020204020204" pitchFamily="34" charset="-122"/>
                  <a:ea typeface="微软雅黑" panose="020B0503020204020204" pitchFamily="34" charset="-122"/>
                </a:rPr>
                <a:t> </a:t>
              </a:r>
              <a:endParaRPr lang="zh-CN" altLang="en-US" sz="1600" dirty="0">
                <a:solidFill>
                  <a:srgbClr val="516D82"/>
                </a:solidFill>
                <a:latin typeface="微软雅黑" panose="020B0503020204020204" pitchFamily="34" charset="-122"/>
                <a:ea typeface="微软雅黑" panose="020B0503020204020204" pitchFamily="34" charset="-122"/>
              </a:endParaRPr>
            </a:p>
          </p:txBody>
        </p:sp>
      </p:grpSp>
      <p:grpSp>
        <p:nvGrpSpPr>
          <p:cNvPr id="621" name="组合 620"/>
          <p:cNvGrpSpPr/>
          <p:nvPr/>
        </p:nvGrpSpPr>
        <p:grpSpPr>
          <a:xfrm>
            <a:off x="5487484" y="3993317"/>
            <a:ext cx="3883784" cy="1163041"/>
            <a:chOff x="4513034" y="2200671"/>
            <a:chExt cx="3883784" cy="1163041"/>
          </a:xfrm>
        </p:grpSpPr>
        <p:sp>
          <p:nvSpPr>
            <p:cNvPr id="622" name="Freeform 195"/>
            <p:cNvSpPr/>
            <p:nvPr/>
          </p:nvSpPr>
          <p:spPr bwMode="auto">
            <a:xfrm>
              <a:off x="4513034" y="2645319"/>
              <a:ext cx="3298746" cy="718393"/>
            </a:xfrm>
            <a:custGeom>
              <a:avLst/>
              <a:gdLst/>
              <a:ahLst/>
              <a:cxnLst>
                <a:cxn ang="0">
                  <a:pos x="5" y="158"/>
                </a:cxn>
                <a:cxn ang="0">
                  <a:pos x="0" y="153"/>
                </a:cxn>
                <a:cxn ang="0">
                  <a:pos x="151" y="0"/>
                </a:cxn>
                <a:cxn ang="0">
                  <a:pos x="1061" y="0"/>
                </a:cxn>
                <a:cxn ang="0">
                  <a:pos x="1061" y="9"/>
                </a:cxn>
                <a:cxn ang="0">
                  <a:pos x="156" y="9"/>
                </a:cxn>
                <a:cxn ang="0">
                  <a:pos x="5" y="158"/>
                </a:cxn>
              </a:cxnLst>
              <a:rect l="0" t="0" r="r" b="b"/>
              <a:pathLst>
                <a:path w="1061" h="158">
                  <a:moveTo>
                    <a:pt x="5" y="158"/>
                  </a:moveTo>
                  <a:lnTo>
                    <a:pt x="0" y="153"/>
                  </a:lnTo>
                  <a:lnTo>
                    <a:pt x="151" y="0"/>
                  </a:lnTo>
                  <a:lnTo>
                    <a:pt x="1061" y="0"/>
                  </a:lnTo>
                  <a:lnTo>
                    <a:pt x="1061" y="9"/>
                  </a:lnTo>
                  <a:lnTo>
                    <a:pt x="156" y="9"/>
                  </a:lnTo>
                  <a:lnTo>
                    <a:pt x="5" y="158"/>
                  </a:lnTo>
                  <a:close/>
                </a:path>
              </a:pathLst>
            </a:custGeom>
            <a:solidFill>
              <a:schemeClr val="bg1">
                <a:lumMod val="65000"/>
                <a:alpha val="70000"/>
              </a:schemeClr>
            </a:solidFill>
            <a:ln w="9525">
              <a:noFill/>
              <a:round/>
            </a:ln>
          </p:spPr>
          <p:txBody>
            <a:bodyPr vert="horz" wrap="square" lIns="91440" tIns="45720" rIns="91440" bIns="45720" numCol="1" anchor="t" anchorCtr="0" compatLnSpc="1"/>
            <a:lstStyle/>
            <a:p>
              <a:endParaRPr lang="zh-CN" altLang="en-US" sz="2000">
                <a:latin typeface="Century Gothic" panose="020B0502020202020204" pitchFamily="34" charset="0"/>
              </a:endParaRPr>
            </a:p>
          </p:txBody>
        </p:sp>
        <p:sp>
          <p:nvSpPr>
            <p:cNvPr id="623" name="矩形 622"/>
            <p:cNvSpPr/>
            <p:nvPr/>
          </p:nvSpPr>
          <p:spPr>
            <a:xfrm>
              <a:off x="5010127" y="2200671"/>
              <a:ext cx="1531123" cy="461665"/>
            </a:xfrm>
            <a:prstGeom prst="rect">
              <a:avLst/>
            </a:prstGeom>
            <a:ln>
              <a:noFill/>
            </a:ln>
          </p:spPr>
          <p:txBody>
            <a:bodyPr wrap="square">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小标题</a:t>
              </a:r>
            </a:p>
          </p:txBody>
        </p:sp>
        <p:sp>
          <p:nvSpPr>
            <p:cNvPr id="624" name="文本框 623"/>
            <p:cNvSpPr txBox="1"/>
            <p:nvPr/>
          </p:nvSpPr>
          <p:spPr>
            <a:xfrm>
              <a:off x="5010127" y="2679352"/>
              <a:ext cx="3386691" cy="584775"/>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此处输入文字此处输入文字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此处输入文字此处输入文字</a:t>
              </a:r>
              <a:r>
                <a:rPr lang="en-US" altLang="zh-CN" sz="1600" dirty="0">
                  <a:solidFill>
                    <a:srgbClr val="516D82"/>
                  </a:solidFill>
                  <a:latin typeface="微软雅黑" panose="020B0503020204020204" pitchFamily="34" charset="-122"/>
                  <a:ea typeface="微软雅黑" panose="020B0503020204020204" pitchFamily="34" charset="-122"/>
                </a:rPr>
                <a:t> </a:t>
              </a:r>
              <a:endParaRPr lang="zh-CN" altLang="en-US" sz="1600" dirty="0">
                <a:solidFill>
                  <a:srgbClr val="516D82"/>
                </a:solidFill>
                <a:latin typeface="微软雅黑" panose="020B0503020204020204" pitchFamily="34" charset="-122"/>
                <a:ea typeface="微软雅黑" panose="020B0503020204020204" pitchFamily="34" charset="-122"/>
              </a:endParaRPr>
            </a:p>
          </p:txBody>
        </p:sp>
      </p:grpSp>
      <p:sp>
        <p:nvSpPr>
          <p:cNvPr id="625" name="矩形 624"/>
          <p:cNvSpPr/>
          <p:nvPr/>
        </p:nvSpPr>
        <p:spPr>
          <a:xfrm>
            <a:off x="0" y="4513807"/>
            <a:ext cx="4655183" cy="2344193"/>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椭圆 376"/>
          <p:cNvSpPr/>
          <p:nvPr/>
        </p:nvSpPr>
        <p:spPr>
          <a:xfrm>
            <a:off x="3981036" y="2632049"/>
            <a:ext cx="1588554" cy="1588554"/>
          </a:xfrm>
          <a:prstGeom prst="ellipse">
            <a:avLst/>
          </a:prstGeom>
          <a:noFill/>
          <a:ln w="38100">
            <a:solidFill>
              <a:srgbClr val="E0002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文本框 242"/>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17"/>
                                        </p:tgtEl>
                                        <p:attrNameLst>
                                          <p:attrName>style.visibility</p:attrName>
                                        </p:attrNameLst>
                                      </p:cBhvr>
                                      <p:to>
                                        <p:strVal val="visible"/>
                                      </p:to>
                                    </p:set>
                                    <p:animEffect transition="in" filter="wipe(right)">
                                      <p:cBhvr>
                                        <p:cTn id="7" dur="500"/>
                                        <p:tgtEl>
                                          <p:spTgt spid="617"/>
                                        </p:tgtEl>
                                      </p:cBhvr>
                                    </p:animEffect>
                                  </p:childTnLst>
                                </p:cTn>
                              </p:par>
                              <p:par>
                                <p:cTn id="8" presetID="22" presetClass="entr" presetSubtype="8" fill="hold" nodeType="withEffect">
                                  <p:stCondLst>
                                    <p:cond delay="0"/>
                                  </p:stCondLst>
                                  <p:childTnLst>
                                    <p:set>
                                      <p:cBhvr>
                                        <p:cTn id="9" dur="1" fill="hold">
                                          <p:stCondLst>
                                            <p:cond delay="0"/>
                                          </p:stCondLst>
                                        </p:cTn>
                                        <p:tgtEl>
                                          <p:spTgt spid="621"/>
                                        </p:tgtEl>
                                        <p:attrNameLst>
                                          <p:attrName>style.visibility</p:attrName>
                                        </p:attrNameLst>
                                      </p:cBhvr>
                                      <p:to>
                                        <p:strVal val="visible"/>
                                      </p:to>
                                    </p:set>
                                    <p:animEffect transition="in" filter="wipe(left)">
                                      <p:cBhvr>
                                        <p:cTn id="10" dur="500"/>
                                        <p:tgtEl>
                                          <p:spTgt spid="6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4" nodeType="clickEffect">
                                  <p:stCondLst>
                                    <p:cond delay="0"/>
                                  </p:stCondLst>
                                  <p:childTnLst>
                                    <p:set>
                                      <p:cBhvr>
                                        <p:cTn id="14" dur="1" fill="hold">
                                          <p:stCondLst>
                                            <p:cond delay="0"/>
                                          </p:stCondLst>
                                        </p:cTn>
                                        <p:tgtEl>
                                          <p:spTgt spid="377"/>
                                        </p:tgtEl>
                                        <p:attrNameLst>
                                          <p:attrName>style.visibility</p:attrName>
                                        </p:attrNameLst>
                                      </p:cBhvr>
                                      <p:to>
                                        <p:strVal val="visible"/>
                                      </p:to>
                                    </p:set>
                                    <p:animEffect transition="in" filter="fade">
                                      <p:cBhvr>
                                        <p:cTn id="15" dur="10"/>
                                        <p:tgtEl>
                                          <p:spTgt spid="377"/>
                                        </p:tgtEl>
                                      </p:cBhvr>
                                    </p:animEffect>
                                  </p:childTnLst>
                                </p:cTn>
                              </p:par>
                              <p:par>
                                <p:cTn id="16" presetID="10" presetClass="exit" presetSubtype="0" fill="hold" nodeType="withEffect">
                                  <p:stCondLst>
                                    <p:cond delay="0"/>
                                  </p:stCondLst>
                                  <p:childTnLst>
                                    <p:animEffect transition="out" filter="fade">
                                      <p:cBhvr>
                                        <p:cTn id="17" dur="10"/>
                                        <p:tgtEl>
                                          <p:spTgt spid="617"/>
                                        </p:tgtEl>
                                      </p:cBhvr>
                                    </p:animEffect>
                                    <p:set>
                                      <p:cBhvr>
                                        <p:cTn id="18" dur="1" fill="hold">
                                          <p:stCondLst>
                                            <p:cond delay="9"/>
                                          </p:stCondLst>
                                        </p:cTn>
                                        <p:tgtEl>
                                          <p:spTgt spid="61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
                                        <p:tgtEl>
                                          <p:spTgt spid="621"/>
                                        </p:tgtEl>
                                      </p:cBhvr>
                                    </p:animEffect>
                                    <p:set>
                                      <p:cBhvr>
                                        <p:cTn id="21" dur="1" fill="hold">
                                          <p:stCondLst>
                                            <p:cond delay="9"/>
                                          </p:stCondLst>
                                        </p:cTn>
                                        <p:tgtEl>
                                          <p:spTgt spid="621"/>
                                        </p:tgtEl>
                                        <p:attrNameLst>
                                          <p:attrName>style.visibility</p:attrName>
                                        </p:attrNameLst>
                                      </p:cBhvr>
                                      <p:to>
                                        <p:strVal val="hidden"/>
                                      </p:to>
                                    </p:set>
                                  </p:childTnLst>
                                </p:cTn>
                              </p:par>
                              <p:par>
                                <p:cTn id="22" presetID="56" presetClass="path" presetSubtype="0" accel="50000" decel="50000" fill="hold" grpId="3" nodeType="withEffect">
                                  <p:stCondLst>
                                    <p:cond delay="0"/>
                                  </p:stCondLst>
                                  <p:childTnLst>
                                    <p:animMotion origin="layout" path="M 3.33333E-6 2.96296E-6 L -0.25131 0.32546 " pathEditMode="relative" rAng="0" ptsTypes="AA">
                                      <p:cBhvr>
                                        <p:cTn id="23" dur="2000" fill="hold"/>
                                        <p:tgtEl>
                                          <p:spTgt spid="377"/>
                                        </p:tgtEl>
                                        <p:attrNameLst>
                                          <p:attrName>ppt_x</p:attrName>
                                          <p:attrName>ppt_y</p:attrName>
                                        </p:attrNameLst>
                                      </p:cBhvr>
                                      <p:rCtr x="-12565" y="16273"/>
                                    </p:animMotion>
                                  </p:childTnLst>
                                </p:cTn>
                              </p:par>
                              <p:par>
                                <p:cTn id="24" presetID="6" presetClass="emph" presetSubtype="0" fill="hold" nodeType="withEffect">
                                  <p:stCondLst>
                                    <p:cond delay="0"/>
                                  </p:stCondLst>
                                  <p:childTnLst>
                                    <p:animScale>
                                      <p:cBhvr>
                                        <p:cTn id="25" dur="2000" fill="hold"/>
                                        <p:tgtEl>
                                          <p:spTgt spid="417"/>
                                        </p:tgtEl>
                                      </p:cBhvr>
                                      <p:by x="50000" y="50000"/>
                                    </p:animScale>
                                  </p:childTnLst>
                                </p:cTn>
                              </p:par>
                              <p:par>
                                <p:cTn id="26" presetID="6" presetClass="emph" presetSubtype="0" fill="hold" grpId="2" nodeType="withEffect">
                                  <p:stCondLst>
                                    <p:cond delay="0"/>
                                  </p:stCondLst>
                                  <p:childTnLst>
                                    <p:animScale>
                                      <p:cBhvr>
                                        <p:cTn id="27" dur="2000" fill="hold"/>
                                        <p:tgtEl>
                                          <p:spTgt spid="377"/>
                                        </p:tgtEl>
                                      </p:cBhvr>
                                      <p:by x="50000" y="50000"/>
                                    </p:animScale>
                                  </p:childTnLst>
                                </p:cTn>
                              </p:par>
                              <p:par>
                                <p:cTn id="28" presetID="56" presetClass="path" presetSubtype="0" accel="50000" decel="50000" fill="hold" nodeType="withEffect">
                                  <p:stCondLst>
                                    <p:cond delay="0"/>
                                  </p:stCondLst>
                                  <p:childTnLst>
                                    <p:animMotion origin="layout" path="M 2.70833E-6 -1.11111E-6 L -0.30768 0.30949 " pathEditMode="relative" rAng="0" ptsTypes="AA">
                                      <p:cBhvr>
                                        <p:cTn id="29" dur="2000" fill="hold"/>
                                        <p:tgtEl>
                                          <p:spTgt spid="417"/>
                                        </p:tgtEl>
                                        <p:attrNameLst>
                                          <p:attrName>ppt_x</p:attrName>
                                          <p:attrName>ppt_y</p:attrName>
                                        </p:attrNameLst>
                                      </p:cBhvr>
                                      <p:rCtr x="-15391" y="15463"/>
                                    </p:animMotion>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604"/>
                                        </p:tgtEl>
                                        <p:attrNameLst>
                                          <p:attrName>style.visibility</p:attrName>
                                        </p:attrNameLst>
                                      </p:cBhvr>
                                      <p:to>
                                        <p:strVal val="visible"/>
                                      </p:to>
                                    </p:set>
                                    <p:animEffect transition="in" filter="wipe(down)">
                                      <p:cBhvr>
                                        <p:cTn id="33" dur="500"/>
                                        <p:tgtEl>
                                          <p:spTgt spid="604"/>
                                        </p:tgtEl>
                                      </p:cBhvr>
                                    </p:animEffect>
                                  </p:childTnLst>
                                </p:cTn>
                              </p:par>
                              <p:par>
                                <p:cTn id="34" presetID="22" presetClass="exit" presetSubtype="4" fill="hold" nodeType="withEffect">
                                  <p:stCondLst>
                                    <p:cond delay="100"/>
                                  </p:stCondLst>
                                  <p:childTnLst>
                                    <p:animEffect transition="out" filter="wipe(down)">
                                      <p:cBhvr>
                                        <p:cTn id="35" dur="500"/>
                                        <p:tgtEl>
                                          <p:spTgt spid="604"/>
                                        </p:tgtEl>
                                      </p:cBhvr>
                                    </p:animEffect>
                                    <p:set>
                                      <p:cBhvr>
                                        <p:cTn id="36" dur="1" fill="hold">
                                          <p:stCondLst>
                                            <p:cond delay="499"/>
                                          </p:stCondLst>
                                        </p:cTn>
                                        <p:tgtEl>
                                          <p:spTgt spid="604"/>
                                        </p:tgtEl>
                                        <p:attrNameLst>
                                          <p:attrName>style.visibility</p:attrName>
                                        </p:attrNameLst>
                                      </p:cBhvr>
                                      <p:to>
                                        <p:strVal val="hidden"/>
                                      </p:to>
                                    </p:set>
                                  </p:childTnLst>
                                </p:cTn>
                              </p:par>
                              <p:par>
                                <p:cTn id="37" presetID="35" presetClass="emph" presetSubtype="0" repeatCount="3000" fill="hold" grpId="1" nodeType="withEffect">
                                  <p:stCondLst>
                                    <p:cond delay="0"/>
                                  </p:stCondLst>
                                  <p:childTnLst>
                                    <p:anim calcmode="discrete" valueType="str">
                                      <p:cBhvr>
                                        <p:cTn id="38" dur="200" fill="hold"/>
                                        <p:tgtEl>
                                          <p:spTgt spid="377"/>
                                        </p:tgtEl>
                                        <p:attrNameLst>
                                          <p:attrName>style.visibility</p:attrName>
                                        </p:attrNameLst>
                                      </p:cBhvr>
                                      <p:tavLst>
                                        <p:tav tm="0">
                                          <p:val>
                                            <p:strVal val="hidden"/>
                                          </p:val>
                                        </p:tav>
                                        <p:tav tm="50000">
                                          <p:val>
                                            <p:strVal val="visible"/>
                                          </p:val>
                                        </p:tav>
                                      </p:tavLst>
                                    </p:anim>
                                  </p:childTnLst>
                                </p:cTn>
                              </p:par>
                            </p:childTnLst>
                          </p:cTn>
                        </p:par>
                        <p:par>
                          <p:cTn id="39" fill="hold">
                            <p:stCondLst>
                              <p:cond delay="1000"/>
                            </p:stCondLst>
                            <p:childTnLst>
                              <p:par>
                                <p:cTn id="40" presetID="8" presetClass="emph" presetSubtype="0" repeatCount="indefinite" fill="hold" grpId="0" nodeType="afterEffect">
                                  <p:stCondLst>
                                    <p:cond delay="0"/>
                                  </p:stCondLst>
                                  <p:childTnLst>
                                    <p:animRot by="21600000">
                                      <p:cBhvr>
                                        <p:cTn id="41" dur="15000" fill="hold"/>
                                        <p:tgtEl>
                                          <p:spTgt spid="377"/>
                                        </p:tgtEl>
                                        <p:attrNameLst>
                                          <p:attrName>r</p:attrName>
                                        </p:attrNameLst>
                                      </p:cBhvr>
                                    </p:animRot>
                                  </p:childTnLst>
                                </p:cTn>
                              </p:par>
                              <p:par>
                                <p:cTn id="42" presetID="10" presetClass="entr" presetSubtype="0" fill="hold" grpId="0" nodeType="withEffect">
                                  <p:stCondLst>
                                    <p:cond delay="0"/>
                                  </p:stCondLst>
                                  <p:childTnLst>
                                    <p:set>
                                      <p:cBhvr>
                                        <p:cTn id="43" dur="1" fill="hold">
                                          <p:stCondLst>
                                            <p:cond delay="0"/>
                                          </p:stCondLst>
                                        </p:cTn>
                                        <p:tgtEl>
                                          <p:spTgt spid="625"/>
                                        </p:tgtEl>
                                        <p:attrNameLst>
                                          <p:attrName>style.visibility</p:attrName>
                                        </p:attrNameLst>
                                      </p:cBhvr>
                                      <p:to>
                                        <p:strVal val="visible"/>
                                      </p:to>
                                    </p:set>
                                    <p:animEffect transition="in" filter="fade">
                                      <p:cBhvr>
                                        <p:cTn id="44" dur="500"/>
                                        <p:tgtEl>
                                          <p:spTgt spid="625"/>
                                        </p:tgtEl>
                                      </p:cBhvr>
                                    </p:animEffect>
                                  </p:childTnLst>
                                </p:cTn>
                              </p:par>
                              <p:par>
                                <p:cTn id="45" presetID="10" presetClass="entr" presetSubtype="0" fill="hold" nodeType="withEffect">
                                  <p:stCondLst>
                                    <p:cond delay="0"/>
                                  </p:stCondLst>
                                  <p:childTnLst>
                                    <p:set>
                                      <p:cBhvr>
                                        <p:cTn id="46" dur="1" fill="hold">
                                          <p:stCondLst>
                                            <p:cond delay="0"/>
                                          </p:stCondLst>
                                        </p:cTn>
                                        <p:tgtEl>
                                          <p:spTgt spid="380"/>
                                        </p:tgtEl>
                                        <p:attrNameLst>
                                          <p:attrName>style.visibility</p:attrName>
                                        </p:attrNameLst>
                                      </p:cBhvr>
                                      <p:to>
                                        <p:strVal val="visible"/>
                                      </p:to>
                                    </p:set>
                                    <p:animEffect transition="in" filter="fade">
                                      <p:cBhvr>
                                        <p:cTn id="47" dur="10"/>
                                        <p:tgtEl>
                                          <p:spTgt spid="380"/>
                                        </p:tgtEl>
                                      </p:cBhvr>
                                    </p:animEffect>
                                  </p:childTnLst>
                                </p:cTn>
                              </p:par>
                              <p:par>
                                <p:cTn id="48" presetID="22" presetClass="entr" presetSubtype="8" fill="hold" nodeType="withEffect">
                                  <p:stCondLst>
                                    <p:cond delay="0"/>
                                  </p:stCondLst>
                                  <p:childTnLst>
                                    <p:set>
                                      <p:cBhvr>
                                        <p:cTn id="49" dur="1" fill="hold">
                                          <p:stCondLst>
                                            <p:cond delay="0"/>
                                          </p:stCondLst>
                                        </p:cTn>
                                        <p:tgtEl>
                                          <p:spTgt spid="609"/>
                                        </p:tgtEl>
                                        <p:attrNameLst>
                                          <p:attrName>style.visibility</p:attrName>
                                        </p:attrNameLst>
                                      </p:cBhvr>
                                      <p:to>
                                        <p:strVal val="visible"/>
                                      </p:to>
                                    </p:set>
                                    <p:animEffect transition="in" filter="wipe(left)">
                                      <p:cBhvr>
                                        <p:cTn id="50" dur="500"/>
                                        <p:tgtEl>
                                          <p:spTgt spid="609"/>
                                        </p:tgtEl>
                                      </p:cBhvr>
                                    </p:animEffect>
                                  </p:childTnLst>
                                </p:cTn>
                              </p:par>
                              <p:par>
                                <p:cTn id="51" presetID="22" presetClass="entr" presetSubtype="2" fill="hold" nodeType="withEffect">
                                  <p:stCondLst>
                                    <p:cond delay="0"/>
                                  </p:stCondLst>
                                  <p:childTnLst>
                                    <p:set>
                                      <p:cBhvr>
                                        <p:cTn id="52" dur="1" fill="hold">
                                          <p:stCondLst>
                                            <p:cond delay="0"/>
                                          </p:stCondLst>
                                        </p:cTn>
                                        <p:tgtEl>
                                          <p:spTgt spid="613"/>
                                        </p:tgtEl>
                                        <p:attrNameLst>
                                          <p:attrName>style.visibility</p:attrName>
                                        </p:attrNameLst>
                                      </p:cBhvr>
                                      <p:to>
                                        <p:strVal val="visible"/>
                                      </p:to>
                                    </p:set>
                                    <p:animEffect transition="in" filter="wipe(right)">
                                      <p:cBhvr>
                                        <p:cTn id="53" dur="500"/>
                                        <p:tgtEl>
                                          <p:spTgt spid="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 grpId="0" animBg="1"/>
      <p:bldP spid="377" grpId="0" animBg="1"/>
      <p:bldP spid="377" grpId="1" animBg="1"/>
      <p:bldP spid="377" grpId="2" animBg="1"/>
      <p:bldP spid="377" grpId="3" animBg="1"/>
      <p:bldP spid="377" grpId="4"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29</a:t>
            </a:fld>
            <a:endParaRPr lang="zh-CN" altLang="en-US" dirty="0"/>
          </a:p>
        </p:txBody>
      </p:sp>
      <p:grpSp>
        <p:nvGrpSpPr>
          <p:cNvPr id="5" name="组合 4"/>
          <p:cNvGrpSpPr/>
          <p:nvPr/>
        </p:nvGrpSpPr>
        <p:grpSpPr>
          <a:xfrm>
            <a:off x="1222480" y="2118819"/>
            <a:ext cx="2258446" cy="316545"/>
            <a:chOff x="1222480" y="2118819"/>
            <a:chExt cx="2258446" cy="316545"/>
          </a:xfrm>
        </p:grpSpPr>
        <p:sp>
          <p:nvSpPr>
            <p:cNvPr id="6" name="文本框 5"/>
            <p:cNvSpPr txBox="1"/>
            <p:nvPr/>
          </p:nvSpPr>
          <p:spPr>
            <a:xfrm>
              <a:off x="1592436" y="2126186"/>
              <a:ext cx="1888490" cy="276999"/>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小标题</a:t>
              </a:r>
              <a:r>
                <a:rPr lang="en-US" altLang="zh-CN" sz="1200" dirty="0">
                  <a:solidFill>
                    <a:schemeClr val="tx1">
                      <a:lumMod val="65000"/>
                      <a:lumOff val="35000"/>
                    </a:schemeClr>
                  </a:solidFill>
                  <a:latin typeface="Century Gothic" panose="020B0502020202020204" pitchFamily="34" charset="0"/>
                </a:rPr>
                <a:t> </a:t>
              </a:r>
              <a:endParaRPr lang="zh-CN" altLang="en-US" sz="1200" dirty="0">
                <a:solidFill>
                  <a:schemeClr val="tx1">
                    <a:lumMod val="65000"/>
                    <a:lumOff val="35000"/>
                  </a:schemeClr>
                </a:solidFill>
                <a:latin typeface="Century Gothic" panose="020B0502020202020204" pitchFamily="34" charset="0"/>
                <a:ea typeface="汉仪特细等线简" panose="02010604000101010101" pitchFamily="2" charset="-122"/>
              </a:endParaRPr>
            </a:p>
          </p:txBody>
        </p:sp>
        <p:sp>
          <p:nvSpPr>
            <p:cNvPr id="7" name="椭圆 6"/>
            <p:cNvSpPr/>
            <p:nvPr/>
          </p:nvSpPr>
          <p:spPr>
            <a:xfrm>
              <a:off x="1222480" y="2118819"/>
              <a:ext cx="316545" cy="316545"/>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a:t>
              </a:r>
              <a:endParaRPr lang="zh-CN" altLang="en-US" dirty="0"/>
            </a:p>
          </p:txBody>
        </p:sp>
      </p:grpSp>
      <p:grpSp>
        <p:nvGrpSpPr>
          <p:cNvPr id="8" name="组合 7"/>
          <p:cNvGrpSpPr/>
          <p:nvPr/>
        </p:nvGrpSpPr>
        <p:grpSpPr>
          <a:xfrm>
            <a:off x="1226848" y="2626905"/>
            <a:ext cx="2254078" cy="316800"/>
            <a:chOff x="1226848" y="2626905"/>
            <a:chExt cx="2254078" cy="316800"/>
          </a:xfrm>
        </p:grpSpPr>
        <p:sp>
          <p:nvSpPr>
            <p:cNvPr id="9" name="文本框 8"/>
            <p:cNvSpPr txBox="1"/>
            <p:nvPr/>
          </p:nvSpPr>
          <p:spPr>
            <a:xfrm>
              <a:off x="1592436" y="2659323"/>
              <a:ext cx="1888490" cy="276999"/>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小标题</a:t>
              </a:r>
              <a:r>
                <a:rPr lang="en-US" altLang="zh-CN" sz="1200" dirty="0">
                  <a:solidFill>
                    <a:schemeClr val="tx1">
                      <a:lumMod val="65000"/>
                      <a:lumOff val="35000"/>
                    </a:schemeClr>
                  </a:solidFill>
                  <a:latin typeface="Century Gothic" panose="020B0502020202020204" pitchFamily="34" charset="0"/>
                </a:rPr>
                <a:t> </a:t>
              </a:r>
              <a:endParaRPr lang="zh-CN" altLang="en-US" sz="1200" dirty="0">
                <a:solidFill>
                  <a:schemeClr val="tx1">
                    <a:lumMod val="65000"/>
                    <a:lumOff val="35000"/>
                  </a:schemeClr>
                </a:solidFill>
                <a:latin typeface="Century Gothic" panose="020B0502020202020204" pitchFamily="34" charset="0"/>
                <a:ea typeface="汉仪特细等线简" panose="02010604000101010101" pitchFamily="2" charset="-122"/>
              </a:endParaRPr>
            </a:p>
          </p:txBody>
        </p:sp>
        <p:sp>
          <p:nvSpPr>
            <p:cNvPr id="10" name="椭圆 9"/>
            <p:cNvSpPr/>
            <p:nvPr/>
          </p:nvSpPr>
          <p:spPr>
            <a:xfrm>
              <a:off x="1226848" y="2626905"/>
              <a:ext cx="316800" cy="316800"/>
            </a:xfrm>
            <a:prstGeom prst="ellipse">
              <a:avLst/>
            </a:prstGeom>
            <a:solidFill>
              <a:srgbClr val="EED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t>
              </a:r>
              <a:endParaRPr lang="zh-CN" altLang="en-US" dirty="0"/>
            </a:p>
          </p:txBody>
        </p:sp>
      </p:grpSp>
      <p:grpSp>
        <p:nvGrpSpPr>
          <p:cNvPr id="11" name="组合 10"/>
          <p:cNvGrpSpPr/>
          <p:nvPr/>
        </p:nvGrpSpPr>
        <p:grpSpPr>
          <a:xfrm>
            <a:off x="1218112" y="3137215"/>
            <a:ext cx="2262814" cy="320885"/>
            <a:chOff x="1218112" y="3137215"/>
            <a:chExt cx="2262814" cy="320885"/>
          </a:xfrm>
        </p:grpSpPr>
        <p:sp>
          <p:nvSpPr>
            <p:cNvPr id="12" name="文本框 11"/>
            <p:cNvSpPr txBox="1"/>
            <p:nvPr/>
          </p:nvSpPr>
          <p:spPr>
            <a:xfrm>
              <a:off x="1592436" y="3137215"/>
              <a:ext cx="1888490" cy="276999"/>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小标题</a:t>
              </a:r>
              <a:r>
                <a:rPr lang="en-US" altLang="zh-CN" sz="1200" dirty="0">
                  <a:solidFill>
                    <a:schemeClr val="tx1">
                      <a:lumMod val="65000"/>
                      <a:lumOff val="35000"/>
                    </a:schemeClr>
                  </a:solidFill>
                  <a:latin typeface="Century Gothic" panose="020B0502020202020204" pitchFamily="34" charset="0"/>
                </a:rPr>
                <a:t> </a:t>
              </a:r>
              <a:endParaRPr lang="zh-CN" altLang="en-US" sz="1200" dirty="0">
                <a:solidFill>
                  <a:schemeClr val="tx1">
                    <a:lumMod val="65000"/>
                    <a:lumOff val="35000"/>
                  </a:schemeClr>
                </a:solidFill>
                <a:latin typeface="Century Gothic" panose="020B0502020202020204" pitchFamily="34" charset="0"/>
                <a:ea typeface="汉仪特细等线简" panose="02010604000101010101" pitchFamily="2" charset="-122"/>
              </a:endParaRPr>
            </a:p>
          </p:txBody>
        </p:sp>
        <p:sp>
          <p:nvSpPr>
            <p:cNvPr id="13" name="椭圆 12"/>
            <p:cNvSpPr/>
            <p:nvPr/>
          </p:nvSpPr>
          <p:spPr>
            <a:xfrm>
              <a:off x="1218112" y="3141555"/>
              <a:ext cx="316545" cy="316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a:t>
              </a:r>
              <a:endParaRPr lang="zh-CN" altLang="en-US" dirty="0"/>
            </a:p>
          </p:txBody>
        </p:sp>
      </p:grpSp>
      <p:grpSp>
        <p:nvGrpSpPr>
          <p:cNvPr id="14" name="组合 13"/>
          <p:cNvGrpSpPr/>
          <p:nvPr/>
        </p:nvGrpSpPr>
        <p:grpSpPr>
          <a:xfrm>
            <a:off x="1222480" y="3649641"/>
            <a:ext cx="2258446" cy="316800"/>
            <a:chOff x="1222480" y="3649641"/>
            <a:chExt cx="2258446" cy="316800"/>
          </a:xfrm>
        </p:grpSpPr>
        <p:sp>
          <p:nvSpPr>
            <p:cNvPr id="15" name="文本框 14"/>
            <p:cNvSpPr txBox="1"/>
            <p:nvPr/>
          </p:nvSpPr>
          <p:spPr>
            <a:xfrm>
              <a:off x="1592436" y="3670352"/>
              <a:ext cx="1888490" cy="276999"/>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小标题</a:t>
              </a:r>
              <a:r>
                <a:rPr lang="en-US" altLang="zh-CN" sz="1200" dirty="0">
                  <a:solidFill>
                    <a:schemeClr val="tx1">
                      <a:lumMod val="65000"/>
                      <a:lumOff val="35000"/>
                    </a:schemeClr>
                  </a:solidFill>
                  <a:latin typeface="Century Gothic" panose="020B0502020202020204" pitchFamily="34" charset="0"/>
                </a:rPr>
                <a:t> </a:t>
              </a:r>
              <a:endParaRPr lang="zh-CN" altLang="en-US" sz="1200" dirty="0">
                <a:solidFill>
                  <a:schemeClr val="tx1">
                    <a:lumMod val="65000"/>
                    <a:lumOff val="35000"/>
                  </a:schemeClr>
                </a:solidFill>
                <a:latin typeface="Century Gothic" panose="020B0502020202020204" pitchFamily="34" charset="0"/>
                <a:ea typeface="汉仪特细等线简" panose="02010604000101010101" pitchFamily="2" charset="-122"/>
              </a:endParaRPr>
            </a:p>
          </p:txBody>
        </p:sp>
        <p:sp>
          <p:nvSpPr>
            <p:cNvPr id="16" name="椭圆 15"/>
            <p:cNvSpPr/>
            <p:nvPr/>
          </p:nvSpPr>
          <p:spPr>
            <a:xfrm>
              <a:off x="1222480" y="3649641"/>
              <a:ext cx="316800" cy="316800"/>
            </a:xfrm>
            <a:prstGeom prst="ellipse">
              <a:avLst/>
            </a:prstGeom>
            <a:solidFill>
              <a:srgbClr val="EED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endParaRPr lang="zh-CN" altLang="en-US" dirty="0"/>
            </a:p>
          </p:txBody>
        </p:sp>
      </p:grpSp>
      <p:sp>
        <p:nvSpPr>
          <p:cNvPr id="17" name="文本框 16"/>
          <p:cNvSpPr txBox="1"/>
          <p:nvPr/>
        </p:nvSpPr>
        <p:spPr>
          <a:xfrm>
            <a:off x="4133925" y="6175948"/>
            <a:ext cx="356188"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055419" y="6175948"/>
            <a:ext cx="328936"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825397" y="6175948"/>
            <a:ext cx="338554"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C</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808410" y="6175948"/>
            <a:ext cx="360996"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D</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817597" y="6175948"/>
            <a:ext cx="311304"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587575" y="6175948"/>
            <a:ext cx="308098"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F</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720135" y="799901"/>
            <a:ext cx="5788934" cy="5259705"/>
            <a:chOff x="3720135" y="799901"/>
            <a:chExt cx="5788934" cy="5259705"/>
          </a:xfrm>
        </p:grpSpPr>
        <p:grpSp>
          <p:nvGrpSpPr>
            <p:cNvPr id="24" name="组合 23"/>
            <p:cNvGrpSpPr/>
            <p:nvPr/>
          </p:nvGrpSpPr>
          <p:grpSpPr>
            <a:xfrm>
              <a:off x="3720135" y="1169233"/>
              <a:ext cx="5788934" cy="4890373"/>
              <a:chOff x="3720135" y="1169233"/>
              <a:chExt cx="5788934" cy="4890373"/>
            </a:xfrm>
          </p:grpSpPr>
          <p:sp>
            <p:nvSpPr>
              <p:cNvPr id="31" name="等腰三角形 30"/>
              <p:cNvSpPr/>
              <p:nvPr/>
            </p:nvSpPr>
            <p:spPr>
              <a:xfrm>
                <a:off x="4490113" y="2634018"/>
                <a:ext cx="1487606" cy="3425588"/>
              </a:xfrm>
              <a:prstGeom prst="triangle">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a:off x="5260091" y="1169233"/>
                <a:ext cx="1486800" cy="4890373"/>
              </a:xfrm>
              <a:prstGeom prst="triangle">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a:off x="6243104" y="4182256"/>
                <a:ext cx="1486800" cy="1877350"/>
              </a:xfrm>
              <a:prstGeom prst="triangle">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7252291" y="1888761"/>
                <a:ext cx="1486800" cy="4170845"/>
              </a:xfrm>
              <a:prstGeom prst="triangle">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a:off x="8022269" y="3522688"/>
                <a:ext cx="1486800" cy="2536917"/>
              </a:xfrm>
              <a:prstGeom prst="triangle">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3720135" y="3522687"/>
                <a:ext cx="1486800" cy="2536917"/>
              </a:xfrm>
              <a:prstGeom prst="triangle">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4148974" y="3153353"/>
              <a:ext cx="659155"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40%</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899906" y="2264686"/>
              <a:ext cx="659155"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50%</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701164" y="799901"/>
              <a:ext cx="659155"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65%</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746891" y="3812924"/>
              <a:ext cx="659155"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32%</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685349" y="1519428"/>
              <a:ext cx="659155"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58%</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455327" y="3142738"/>
              <a:ext cx="659155"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47%</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215427" y="4160346"/>
            <a:ext cx="2266644" cy="316545"/>
            <a:chOff x="1215427" y="4160346"/>
            <a:chExt cx="2266644" cy="316545"/>
          </a:xfrm>
        </p:grpSpPr>
        <p:sp>
          <p:nvSpPr>
            <p:cNvPr id="38" name="椭圆 37"/>
            <p:cNvSpPr/>
            <p:nvPr/>
          </p:nvSpPr>
          <p:spPr>
            <a:xfrm>
              <a:off x="1215427" y="4160346"/>
              <a:ext cx="316545" cy="316545"/>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a:t>
              </a:r>
              <a:endParaRPr lang="zh-CN" altLang="en-US" dirty="0"/>
            </a:p>
          </p:txBody>
        </p:sp>
        <p:sp>
          <p:nvSpPr>
            <p:cNvPr id="39" name="文本框 38"/>
            <p:cNvSpPr txBox="1"/>
            <p:nvPr/>
          </p:nvSpPr>
          <p:spPr>
            <a:xfrm>
              <a:off x="1593581" y="4180118"/>
              <a:ext cx="1888490" cy="276999"/>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小标题</a:t>
              </a:r>
              <a:r>
                <a:rPr lang="en-US" altLang="zh-CN" sz="1200" dirty="0">
                  <a:solidFill>
                    <a:schemeClr val="tx1">
                      <a:lumMod val="65000"/>
                      <a:lumOff val="35000"/>
                    </a:schemeClr>
                  </a:solidFill>
                  <a:latin typeface="Century Gothic" panose="020B0502020202020204" pitchFamily="34" charset="0"/>
                </a:rPr>
                <a:t> </a:t>
              </a:r>
              <a:endParaRPr lang="zh-CN" altLang="en-US" sz="1200" dirty="0">
                <a:solidFill>
                  <a:schemeClr val="tx1">
                    <a:lumMod val="65000"/>
                    <a:lumOff val="35000"/>
                  </a:schemeClr>
                </a:solidFill>
                <a:latin typeface="Century Gothic" panose="020B0502020202020204" pitchFamily="34" charset="0"/>
                <a:ea typeface="汉仪特细等线简" panose="02010604000101010101" pitchFamily="2" charset="-122"/>
              </a:endParaRPr>
            </a:p>
          </p:txBody>
        </p:sp>
      </p:grpSp>
      <p:grpSp>
        <p:nvGrpSpPr>
          <p:cNvPr id="40" name="组合 39"/>
          <p:cNvGrpSpPr/>
          <p:nvPr/>
        </p:nvGrpSpPr>
        <p:grpSpPr>
          <a:xfrm>
            <a:off x="1212922" y="4671338"/>
            <a:ext cx="2268004" cy="316545"/>
            <a:chOff x="1212922" y="4671338"/>
            <a:chExt cx="2268004" cy="316545"/>
          </a:xfrm>
        </p:grpSpPr>
        <p:sp>
          <p:nvSpPr>
            <p:cNvPr id="41" name="椭圆 40"/>
            <p:cNvSpPr/>
            <p:nvPr/>
          </p:nvSpPr>
          <p:spPr>
            <a:xfrm>
              <a:off x="1212922" y="4671338"/>
              <a:ext cx="316545" cy="31654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a:t>
              </a:r>
              <a:endParaRPr lang="zh-CN" altLang="en-US" dirty="0"/>
            </a:p>
          </p:txBody>
        </p:sp>
        <p:sp>
          <p:nvSpPr>
            <p:cNvPr id="42" name="文本框 41"/>
            <p:cNvSpPr txBox="1"/>
            <p:nvPr/>
          </p:nvSpPr>
          <p:spPr>
            <a:xfrm>
              <a:off x="1592436" y="4691110"/>
              <a:ext cx="1888490" cy="276999"/>
            </a:xfrm>
            <a:prstGeom prst="rect">
              <a:avLst/>
            </a:prstGeom>
            <a:noFill/>
          </p:spPr>
          <p:txBody>
            <a:bodyPr wrap="square" rtlCol="0">
              <a:spAutoFit/>
            </a:bodyPr>
            <a:lstStyle/>
            <a:p>
              <a:r>
                <a:rPr lang="zh-CN" altLang="en-US" sz="1200" dirty="0">
                  <a:solidFill>
                    <a:schemeClr val="tx1">
                      <a:lumMod val="65000"/>
                      <a:lumOff val="35000"/>
                    </a:schemeClr>
                  </a:solidFill>
                  <a:latin typeface="Century Gothic" panose="020B0502020202020204" pitchFamily="34" charset="0"/>
                </a:rPr>
                <a:t>小标题</a:t>
              </a:r>
              <a:r>
                <a:rPr lang="en-US" altLang="zh-CN" sz="1200" dirty="0">
                  <a:solidFill>
                    <a:schemeClr val="tx1">
                      <a:lumMod val="65000"/>
                      <a:lumOff val="35000"/>
                    </a:schemeClr>
                  </a:solidFill>
                  <a:latin typeface="Century Gothic" panose="020B0502020202020204" pitchFamily="34" charset="0"/>
                </a:rPr>
                <a:t> </a:t>
              </a:r>
              <a:endParaRPr lang="zh-CN" altLang="en-US" sz="1200" dirty="0">
                <a:solidFill>
                  <a:schemeClr val="tx1">
                    <a:lumMod val="65000"/>
                    <a:lumOff val="35000"/>
                  </a:schemeClr>
                </a:solidFill>
                <a:latin typeface="Century Gothic" panose="020B0502020202020204" pitchFamily="34" charset="0"/>
                <a:ea typeface="汉仪特细等线简" panose="02010604000101010101" pitchFamily="2" charset="-122"/>
              </a:endParaRPr>
            </a:p>
          </p:txBody>
        </p:sp>
      </p:grpSp>
      <p:sp>
        <p:nvSpPr>
          <p:cNvPr id="43" name="文本框 42"/>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3</a:t>
            </a:fld>
            <a:endParaRPr lang="zh-CN" altLang="en-US"/>
          </a:p>
        </p:txBody>
      </p:sp>
      <p:pic>
        <p:nvPicPr>
          <p:cNvPr id="5" name="内容占位符 3"/>
          <p:cNvPicPr>
            <a:picLocks noChangeAspect="1"/>
          </p:cNvPicPr>
          <p:nvPr/>
        </p:nvPicPr>
        <p:blipFill>
          <a:blip r:embed="rId3"/>
          <a:stretch>
            <a:fillRect/>
          </a:stretch>
        </p:blipFill>
        <p:spPr>
          <a:xfrm>
            <a:off x="1910141" y="0"/>
            <a:ext cx="10281859" cy="6858000"/>
          </a:xfrm>
          <a:prstGeom prst="rect">
            <a:avLst/>
          </a:prstGeom>
        </p:spPr>
      </p:pic>
      <p:sp>
        <p:nvSpPr>
          <p:cNvPr id="7" name="任意多边形 6"/>
          <p:cNvSpPr/>
          <p:nvPr/>
        </p:nvSpPr>
        <p:spPr>
          <a:xfrm flipV="1">
            <a:off x="-12192" y="-12191"/>
            <a:ext cx="5987384" cy="6894575"/>
          </a:xfrm>
          <a:custGeom>
            <a:avLst/>
            <a:gdLst>
              <a:gd name="connsiteX0" fmla="*/ 1601745 w 5987384"/>
              <a:gd name="connsiteY0" fmla="*/ 0 h 6870191"/>
              <a:gd name="connsiteX1" fmla="*/ 5987384 w 5987384"/>
              <a:gd name="connsiteY1" fmla="*/ 0 h 6870191"/>
              <a:gd name="connsiteX2" fmla="*/ 2179128 w 5987384"/>
              <a:gd name="connsiteY2" fmla="*/ 6870191 h 6870191"/>
              <a:gd name="connsiteX3" fmla="*/ 0 w 5987384"/>
              <a:gd name="connsiteY3" fmla="*/ 6870191 h 6870191"/>
              <a:gd name="connsiteX4" fmla="*/ 0 w 5987384"/>
              <a:gd name="connsiteY4" fmla="*/ 2891132 h 6870191"/>
              <a:gd name="connsiteX0-1" fmla="*/ 1601745 w 5987384"/>
              <a:gd name="connsiteY0-2" fmla="*/ 0 h 6894575"/>
              <a:gd name="connsiteX1-3" fmla="*/ 5987384 w 5987384"/>
              <a:gd name="connsiteY1-4" fmla="*/ 0 h 6894575"/>
              <a:gd name="connsiteX2-5" fmla="*/ 2252280 w 5987384"/>
              <a:gd name="connsiteY2-6" fmla="*/ 6894575 h 6894575"/>
              <a:gd name="connsiteX3-7" fmla="*/ 0 w 5987384"/>
              <a:gd name="connsiteY3-8" fmla="*/ 6870191 h 6894575"/>
              <a:gd name="connsiteX4-9" fmla="*/ 0 w 5987384"/>
              <a:gd name="connsiteY4-10" fmla="*/ 2891132 h 6894575"/>
              <a:gd name="connsiteX5" fmla="*/ 1601745 w 5987384"/>
              <a:gd name="connsiteY5" fmla="*/ 0 h 6894575"/>
              <a:gd name="connsiteX0-11" fmla="*/ 1601745 w 5987384"/>
              <a:gd name="connsiteY0-12" fmla="*/ 0 h 6894575"/>
              <a:gd name="connsiteX1-13" fmla="*/ 5987384 w 5987384"/>
              <a:gd name="connsiteY1-14" fmla="*/ 0 h 6894575"/>
              <a:gd name="connsiteX2-15" fmla="*/ 2252280 w 5987384"/>
              <a:gd name="connsiteY2-16" fmla="*/ 6894575 h 6894575"/>
              <a:gd name="connsiteX3-17" fmla="*/ 0 w 5987384"/>
              <a:gd name="connsiteY3-18" fmla="*/ 6881077 h 6894575"/>
              <a:gd name="connsiteX4-19" fmla="*/ 0 w 5987384"/>
              <a:gd name="connsiteY4-20" fmla="*/ 2891132 h 6894575"/>
              <a:gd name="connsiteX5-21" fmla="*/ 1601745 w 5987384"/>
              <a:gd name="connsiteY5-22" fmla="*/ 0 h 68945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987384" h="6894575">
                <a:moveTo>
                  <a:pt x="1601745" y="0"/>
                </a:moveTo>
                <a:lnTo>
                  <a:pt x="5987384" y="0"/>
                </a:lnTo>
                <a:lnTo>
                  <a:pt x="2252280" y="6894575"/>
                </a:lnTo>
                <a:lnTo>
                  <a:pt x="0" y="6881077"/>
                </a:lnTo>
                <a:lnTo>
                  <a:pt x="0" y="2891132"/>
                </a:lnTo>
                <a:lnTo>
                  <a:pt x="1601745" y="0"/>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9476" y="236662"/>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34601" y="351786"/>
            <a:ext cx="1379095" cy="1379095"/>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C00000"/>
                </a:solidFill>
                <a:latin typeface="微软雅黑" panose="020B0503020204020204" pitchFamily="34" charset="-122"/>
                <a:ea typeface="微软雅黑" panose="020B0503020204020204" pitchFamily="34" charset="-122"/>
              </a:rPr>
              <a:t>过渡页</a:t>
            </a:r>
          </a:p>
        </p:txBody>
      </p:sp>
      <p:sp>
        <p:nvSpPr>
          <p:cNvPr id="12" name="平行四边形 11"/>
          <p:cNvSpPr/>
          <p:nvPr/>
        </p:nvSpPr>
        <p:spPr>
          <a:xfrm flipV="1">
            <a:off x="2767165" y="2162300"/>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421055" y="972044"/>
            <a:ext cx="2441694" cy="769441"/>
          </a:xfrm>
          <a:prstGeom prst="rect">
            <a:avLst/>
          </a:prstGeom>
          <a:noFill/>
        </p:spPr>
        <p:txBody>
          <a:bodyPr wrap="none" rtlCol="0">
            <a:spAutoFit/>
          </a:bodyPr>
          <a:lstStyle/>
          <a:p>
            <a:r>
              <a:rPr lang="zh-CN" altLang="en-US" sz="4400" b="1" dirty="0">
                <a:solidFill>
                  <a:schemeClr val="tx1">
                    <a:lumMod val="65000"/>
                    <a:lumOff val="35000"/>
                  </a:schemeClr>
                </a:solidFill>
                <a:latin typeface="微软雅黑" panose="020B0503020204020204" pitchFamily="34" charset="-122"/>
                <a:ea typeface="微软雅黑" panose="020B0503020204020204" pitchFamily="34" charset="-122"/>
              </a:rPr>
              <a:t>第一部分</a:t>
            </a:r>
          </a:p>
        </p:txBody>
      </p:sp>
      <p:sp>
        <p:nvSpPr>
          <p:cNvPr id="14" name="矩形 13"/>
          <p:cNvSpPr/>
          <p:nvPr/>
        </p:nvSpPr>
        <p:spPr>
          <a:xfrm>
            <a:off x="4257961" y="2302952"/>
            <a:ext cx="3775393" cy="523220"/>
          </a:xfrm>
          <a:prstGeom prst="rect">
            <a:avLst/>
          </a:prstGeom>
        </p:spPr>
        <p:txBody>
          <a:bodyPr wrap="none">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15" name="平行四边形 14"/>
          <p:cNvSpPr/>
          <p:nvPr/>
        </p:nvSpPr>
        <p:spPr>
          <a:xfrm flipV="1">
            <a:off x="3329985" y="3322714"/>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820781" y="3463366"/>
            <a:ext cx="3775393" cy="523220"/>
          </a:xfrm>
          <a:prstGeom prst="rect">
            <a:avLst/>
          </a:prstGeom>
        </p:spPr>
        <p:txBody>
          <a:bodyPr wrap="none">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17" name="平行四边形 16"/>
          <p:cNvSpPr/>
          <p:nvPr/>
        </p:nvSpPr>
        <p:spPr>
          <a:xfrm flipV="1">
            <a:off x="3950671" y="4483128"/>
            <a:ext cx="6696855" cy="769546"/>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5441467" y="4623780"/>
            <a:ext cx="3775393" cy="523220"/>
          </a:xfrm>
          <a:prstGeom prst="rect">
            <a:avLst/>
          </a:prstGeom>
        </p:spPr>
        <p:txBody>
          <a:bodyPr wrap="none">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请在此处输入文字信息</a:t>
            </a:r>
          </a:p>
        </p:txBody>
      </p:sp>
      <p:sp>
        <p:nvSpPr>
          <p:cNvPr id="19" name="直角三角形 18"/>
          <p:cNvSpPr/>
          <p:nvPr/>
        </p:nvSpPr>
        <p:spPr>
          <a:xfrm rot="10800000">
            <a:off x="11466342" y="153"/>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31909" y="2107952"/>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130205" y="3308917"/>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654029" y="4488238"/>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11"/>
          <p:cNvSpPr>
            <a:spLocks noEditPoints="1"/>
          </p:cNvSpPr>
          <p:nvPr/>
        </p:nvSpPr>
        <p:spPr bwMode="auto">
          <a:xfrm>
            <a:off x="1753803" y="2362199"/>
            <a:ext cx="519786" cy="442201"/>
          </a:xfrm>
          <a:custGeom>
            <a:avLst/>
            <a:gdLst>
              <a:gd name="T0" fmla="*/ 1018 w 1873"/>
              <a:gd name="T1" fmla="*/ 543 h 1462"/>
              <a:gd name="T2" fmla="*/ 906 w 1873"/>
              <a:gd name="T3" fmla="*/ 440 h 1462"/>
              <a:gd name="T4" fmla="*/ 859 w 1873"/>
              <a:gd name="T5" fmla="*/ 284 h 1462"/>
              <a:gd name="T6" fmla="*/ 1142 w 1873"/>
              <a:gd name="T7" fmla="*/ 0 h 1462"/>
              <a:gd name="T8" fmla="*/ 1426 w 1873"/>
              <a:gd name="T9" fmla="*/ 284 h 1462"/>
              <a:gd name="T10" fmla="*/ 1383 w 1873"/>
              <a:gd name="T11" fmla="*/ 440 h 1462"/>
              <a:gd name="T12" fmla="*/ 1267 w 1873"/>
              <a:gd name="T13" fmla="*/ 540 h 1462"/>
              <a:gd name="T14" fmla="*/ 1412 w 1873"/>
              <a:gd name="T15" fmla="*/ 608 h 1462"/>
              <a:gd name="T16" fmla="*/ 1540 w 1873"/>
              <a:gd name="T17" fmla="*/ 819 h 1462"/>
              <a:gd name="T18" fmla="*/ 1805 w 1873"/>
              <a:gd name="T19" fmla="*/ 604 h 1462"/>
              <a:gd name="T20" fmla="*/ 1805 w 1873"/>
              <a:gd name="T21" fmla="*/ 633 h 1462"/>
              <a:gd name="T22" fmla="*/ 1551 w 1873"/>
              <a:gd name="T23" fmla="*/ 867 h 1462"/>
              <a:gd name="T24" fmla="*/ 1565 w 1873"/>
              <a:gd name="T25" fmla="*/ 922 h 1462"/>
              <a:gd name="T26" fmla="*/ 1590 w 1873"/>
              <a:gd name="T27" fmla="*/ 1112 h 1462"/>
              <a:gd name="T28" fmla="*/ 1081 w 1873"/>
              <a:gd name="T29" fmla="*/ 947 h 1462"/>
              <a:gd name="T30" fmla="*/ 782 w 1873"/>
              <a:gd name="T31" fmla="*/ 805 h 1462"/>
              <a:gd name="T32" fmla="*/ 1018 w 1873"/>
              <a:gd name="T33" fmla="*/ 543 h 1462"/>
              <a:gd name="T34" fmla="*/ 444 w 1873"/>
              <a:gd name="T35" fmla="*/ 672 h 1462"/>
              <a:gd name="T36" fmla="*/ 743 w 1873"/>
              <a:gd name="T37" fmla="*/ 781 h 1462"/>
              <a:gd name="T38" fmla="*/ 830 w 1873"/>
              <a:gd name="T39" fmla="*/ 625 h 1462"/>
              <a:gd name="T40" fmla="*/ 669 w 1873"/>
              <a:gd name="T41" fmla="*/ 534 h 1462"/>
              <a:gd name="T42" fmla="*/ 801 w 1873"/>
              <a:gd name="T43" fmla="*/ 319 h 1462"/>
              <a:gd name="T44" fmla="*/ 557 w 1873"/>
              <a:gd name="T45" fmla="*/ 72 h 1462"/>
              <a:gd name="T46" fmla="*/ 312 w 1873"/>
              <a:gd name="T47" fmla="*/ 319 h 1462"/>
              <a:gd name="T48" fmla="*/ 444 w 1873"/>
              <a:gd name="T49" fmla="*/ 534 h 1462"/>
              <a:gd name="T50" fmla="*/ 250 w 1873"/>
              <a:gd name="T51" fmla="*/ 668 h 1462"/>
              <a:gd name="T52" fmla="*/ 444 w 1873"/>
              <a:gd name="T53" fmla="*/ 672 h 1462"/>
              <a:gd name="T54" fmla="*/ 1859 w 1873"/>
              <a:gd name="T55" fmla="*/ 1155 h 1462"/>
              <a:gd name="T56" fmla="*/ 1873 w 1873"/>
              <a:gd name="T57" fmla="*/ 1158 h 1462"/>
              <a:gd name="T58" fmla="*/ 1854 w 1873"/>
              <a:gd name="T59" fmla="*/ 1166 h 1462"/>
              <a:gd name="T60" fmla="*/ 1593 w 1873"/>
              <a:gd name="T61" fmla="*/ 1162 h 1462"/>
              <a:gd name="T62" fmla="*/ 1593 w 1873"/>
              <a:gd name="T63" fmla="*/ 1209 h 1462"/>
              <a:gd name="T64" fmla="*/ 1593 w 1873"/>
              <a:gd name="T65" fmla="*/ 1257 h 1462"/>
              <a:gd name="T66" fmla="*/ 1568 w 1873"/>
              <a:gd name="T67" fmla="*/ 1319 h 1462"/>
              <a:gd name="T68" fmla="*/ 1509 w 1873"/>
              <a:gd name="T69" fmla="*/ 1330 h 1462"/>
              <a:gd name="T70" fmla="*/ 1509 w 1873"/>
              <a:gd name="T71" fmla="*/ 1378 h 1462"/>
              <a:gd name="T72" fmla="*/ 1148 w 1873"/>
              <a:gd name="T73" fmla="*/ 1462 h 1462"/>
              <a:gd name="T74" fmla="*/ 806 w 1873"/>
              <a:gd name="T75" fmla="*/ 1385 h 1462"/>
              <a:gd name="T76" fmla="*/ 787 w 1873"/>
              <a:gd name="T77" fmla="*/ 1235 h 1462"/>
              <a:gd name="T78" fmla="*/ 751 w 1873"/>
              <a:gd name="T79" fmla="*/ 1191 h 1462"/>
              <a:gd name="T80" fmla="*/ 765 w 1873"/>
              <a:gd name="T81" fmla="*/ 895 h 1462"/>
              <a:gd name="T82" fmla="*/ 722 w 1873"/>
              <a:gd name="T83" fmla="*/ 880 h 1462"/>
              <a:gd name="T84" fmla="*/ 708 w 1873"/>
              <a:gd name="T85" fmla="*/ 1191 h 1462"/>
              <a:gd name="T86" fmla="*/ 744 w 1873"/>
              <a:gd name="T87" fmla="*/ 1268 h 1462"/>
              <a:gd name="T88" fmla="*/ 744 w 1873"/>
              <a:gd name="T89" fmla="*/ 1282 h 1462"/>
              <a:gd name="T90" fmla="*/ 561 w 1873"/>
              <a:gd name="T91" fmla="*/ 1289 h 1462"/>
              <a:gd name="T92" fmla="*/ 252 w 1873"/>
              <a:gd name="T93" fmla="*/ 1228 h 1462"/>
              <a:gd name="T94" fmla="*/ 252 w 1873"/>
              <a:gd name="T95" fmla="*/ 1150 h 1462"/>
              <a:gd name="T96" fmla="*/ 238 w 1873"/>
              <a:gd name="T97" fmla="*/ 1155 h 1462"/>
              <a:gd name="T98" fmla="*/ 190 w 1873"/>
              <a:gd name="T99" fmla="*/ 1155 h 1462"/>
              <a:gd name="T100" fmla="*/ 143 w 1873"/>
              <a:gd name="T101" fmla="*/ 1107 h 1462"/>
              <a:gd name="T102" fmla="*/ 143 w 1873"/>
              <a:gd name="T103" fmla="*/ 1103 h 1462"/>
              <a:gd name="T104" fmla="*/ 0 w 1873"/>
              <a:gd name="T105" fmla="*/ 923 h 1462"/>
              <a:gd name="T106" fmla="*/ 139 w 1873"/>
              <a:gd name="T107" fmla="*/ 734 h 1462"/>
              <a:gd name="T108" fmla="*/ 325 w 1873"/>
              <a:gd name="T109" fmla="*/ 712 h 1462"/>
              <a:gd name="T110" fmla="*/ 1021 w 1873"/>
              <a:gd name="T111" fmla="*/ 961 h 1462"/>
              <a:gd name="T112" fmla="*/ 1457 w 1873"/>
              <a:gd name="T113" fmla="*/ 1103 h 1462"/>
              <a:gd name="T114" fmla="*/ 1771 w 1873"/>
              <a:gd name="T115" fmla="*/ 1150 h 1462"/>
              <a:gd name="T116" fmla="*/ 1859 w 1873"/>
              <a:gd name="T117" fmla="*/ 1155 h 1462"/>
              <a:gd name="T118" fmla="*/ 143 w 1873"/>
              <a:gd name="T119" fmla="*/ 1034 h 1462"/>
              <a:gd name="T120" fmla="*/ 193 w 1873"/>
              <a:gd name="T121" fmla="*/ 781 h 1462"/>
              <a:gd name="T122" fmla="*/ 41 w 1873"/>
              <a:gd name="T123" fmla="*/ 927 h 1462"/>
              <a:gd name="T124" fmla="*/ 143 w 1873"/>
              <a:gd name="T125" fmla="*/ 1034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3" h="1462">
                <a:moveTo>
                  <a:pt x="1018" y="543"/>
                </a:moveTo>
                <a:cubicBezTo>
                  <a:pt x="975" y="517"/>
                  <a:pt x="934" y="484"/>
                  <a:pt x="906" y="440"/>
                </a:cubicBezTo>
                <a:cubicBezTo>
                  <a:pt x="877" y="393"/>
                  <a:pt x="859" y="342"/>
                  <a:pt x="859" y="284"/>
                </a:cubicBezTo>
                <a:cubicBezTo>
                  <a:pt x="859" y="127"/>
                  <a:pt x="986" y="0"/>
                  <a:pt x="1142" y="0"/>
                </a:cubicBezTo>
                <a:cubicBezTo>
                  <a:pt x="1299" y="0"/>
                  <a:pt x="1426" y="127"/>
                  <a:pt x="1426" y="284"/>
                </a:cubicBezTo>
                <a:cubicBezTo>
                  <a:pt x="1426" y="338"/>
                  <a:pt x="1412" y="393"/>
                  <a:pt x="1383" y="440"/>
                </a:cubicBezTo>
                <a:cubicBezTo>
                  <a:pt x="1354" y="484"/>
                  <a:pt x="1313" y="517"/>
                  <a:pt x="1267" y="540"/>
                </a:cubicBezTo>
                <a:cubicBezTo>
                  <a:pt x="1310" y="547"/>
                  <a:pt x="1365" y="568"/>
                  <a:pt x="1412" y="608"/>
                </a:cubicBezTo>
                <a:cubicBezTo>
                  <a:pt x="1478" y="670"/>
                  <a:pt x="1510" y="728"/>
                  <a:pt x="1540" y="819"/>
                </a:cubicBezTo>
                <a:cubicBezTo>
                  <a:pt x="1605" y="794"/>
                  <a:pt x="1699" y="740"/>
                  <a:pt x="1805" y="604"/>
                </a:cubicBezTo>
                <a:cubicBezTo>
                  <a:pt x="1812" y="594"/>
                  <a:pt x="1853" y="550"/>
                  <a:pt x="1805" y="633"/>
                </a:cubicBezTo>
                <a:cubicBezTo>
                  <a:pt x="1765" y="703"/>
                  <a:pt x="1685" y="812"/>
                  <a:pt x="1551" y="867"/>
                </a:cubicBezTo>
                <a:cubicBezTo>
                  <a:pt x="1554" y="885"/>
                  <a:pt x="1562" y="903"/>
                  <a:pt x="1565" y="922"/>
                </a:cubicBezTo>
                <a:cubicBezTo>
                  <a:pt x="1579" y="991"/>
                  <a:pt x="1587" y="1056"/>
                  <a:pt x="1590" y="1112"/>
                </a:cubicBezTo>
                <a:cubicBezTo>
                  <a:pt x="1404" y="1078"/>
                  <a:pt x="1256" y="1028"/>
                  <a:pt x="1081" y="947"/>
                </a:cubicBezTo>
                <a:cubicBezTo>
                  <a:pt x="982" y="907"/>
                  <a:pt x="880" y="853"/>
                  <a:pt x="782" y="805"/>
                </a:cubicBezTo>
                <a:cubicBezTo>
                  <a:pt x="815" y="710"/>
                  <a:pt x="877" y="594"/>
                  <a:pt x="1018" y="543"/>
                </a:cubicBezTo>
                <a:close/>
                <a:moveTo>
                  <a:pt x="444" y="672"/>
                </a:moveTo>
                <a:cubicBezTo>
                  <a:pt x="546" y="693"/>
                  <a:pt x="644" y="734"/>
                  <a:pt x="743" y="781"/>
                </a:cubicBezTo>
                <a:cubicBezTo>
                  <a:pt x="768" y="720"/>
                  <a:pt x="794" y="668"/>
                  <a:pt x="830" y="625"/>
                </a:cubicBezTo>
                <a:cubicBezTo>
                  <a:pt x="764" y="559"/>
                  <a:pt x="695" y="537"/>
                  <a:pt x="669" y="534"/>
                </a:cubicBezTo>
                <a:cubicBezTo>
                  <a:pt x="750" y="494"/>
                  <a:pt x="801" y="414"/>
                  <a:pt x="801" y="319"/>
                </a:cubicBezTo>
                <a:cubicBezTo>
                  <a:pt x="801" y="181"/>
                  <a:pt x="691" y="72"/>
                  <a:pt x="557" y="72"/>
                </a:cubicBezTo>
                <a:cubicBezTo>
                  <a:pt x="421" y="72"/>
                  <a:pt x="312" y="181"/>
                  <a:pt x="312" y="319"/>
                </a:cubicBezTo>
                <a:cubicBezTo>
                  <a:pt x="312" y="414"/>
                  <a:pt x="364" y="494"/>
                  <a:pt x="444" y="534"/>
                </a:cubicBezTo>
                <a:cubicBezTo>
                  <a:pt x="421" y="541"/>
                  <a:pt x="326" y="566"/>
                  <a:pt x="250" y="668"/>
                </a:cubicBezTo>
                <a:cubicBezTo>
                  <a:pt x="305" y="657"/>
                  <a:pt x="378" y="657"/>
                  <a:pt x="444" y="672"/>
                </a:cubicBezTo>
                <a:close/>
                <a:moveTo>
                  <a:pt x="1859" y="1155"/>
                </a:moveTo>
                <a:cubicBezTo>
                  <a:pt x="1862" y="1155"/>
                  <a:pt x="1870" y="1155"/>
                  <a:pt x="1873" y="1158"/>
                </a:cubicBezTo>
                <a:cubicBezTo>
                  <a:pt x="1873" y="1158"/>
                  <a:pt x="1870" y="1166"/>
                  <a:pt x="1854" y="1166"/>
                </a:cubicBezTo>
                <a:cubicBezTo>
                  <a:pt x="1829" y="1169"/>
                  <a:pt x="1756" y="1169"/>
                  <a:pt x="1593" y="1162"/>
                </a:cubicBezTo>
                <a:cubicBezTo>
                  <a:pt x="1593" y="1180"/>
                  <a:pt x="1593" y="1194"/>
                  <a:pt x="1593" y="1209"/>
                </a:cubicBezTo>
                <a:cubicBezTo>
                  <a:pt x="1593" y="1235"/>
                  <a:pt x="1593" y="1253"/>
                  <a:pt x="1593" y="1257"/>
                </a:cubicBezTo>
                <a:cubicBezTo>
                  <a:pt x="1593" y="1271"/>
                  <a:pt x="1593" y="1300"/>
                  <a:pt x="1568" y="1319"/>
                </a:cubicBezTo>
                <a:cubicBezTo>
                  <a:pt x="1555" y="1326"/>
                  <a:pt x="1537" y="1333"/>
                  <a:pt x="1509" y="1330"/>
                </a:cubicBezTo>
                <a:cubicBezTo>
                  <a:pt x="1509" y="1330"/>
                  <a:pt x="1509" y="1330"/>
                  <a:pt x="1509" y="1378"/>
                </a:cubicBezTo>
                <a:cubicBezTo>
                  <a:pt x="1509" y="1378"/>
                  <a:pt x="1502" y="1462"/>
                  <a:pt x="1148" y="1462"/>
                </a:cubicBezTo>
                <a:cubicBezTo>
                  <a:pt x="824" y="1462"/>
                  <a:pt x="810" y="1396"/>
                  <a:pt x="806" y="1385"/>
                </a:cubicBezTo>
                <a:cubicBezTo>
                  <a:pt x="799" y="1373"/>
                  <a:pt x="787" y="1351"/>
                  <a:pt x="787" y="1235"/>
                </a:cubicBezTo>
                <a:cubicBezTo>
                  <a:pt x="787" y="1235"/>
                  <a:pt x="751" y="1239"/>
                  <a:pt x="751" y="1191"/>
                </a:cubicBezTo>
                <a:cubicBezTo>
                  <a:pt x="751" y="1150"/>
                  <a:pt x="751" y="1004"/>
                  <a:pt x="765" y="895"/>
                </a:cubicBezTo>
                <a:cubicBezTo>
                  <a:pt x="751" y="891"/>
                  <a:pt x="737" y="884"/>
                  <a:pt x="722" y="880"/>
                </a:cubicBezTo>
                <a:cubicBezTo>
                  <a:pt x="704" y="1004"/>
                  <a:pt x="708" y="1184"/>
                  <a:pt x="708" y="1191"/>
                </a:cubicBezTo>
                <a:cubicBezTo>
                  <a:pt x="708" y="1232"/>
                  <a:pt x="726" y="1253"/>
                  <a:pt x="744" y="1268"/>
                </a:cubicBezTo>
                <a:cubicBezTo>
                  <a:pt x="744" y="1271"/>
                  <a:pt x="744" y="1278"/>
                  <a:pt x="744" y="1282"/>
                </a:cubicBezTo>
                <a:cubicBezTo>
                  <a:pt x="701" y="1286"/>
                  <a:pt x="642" y="1289"/>
                  <a:pt x="561" y="1289"/>
                </a:cubicBezTo>
                <a:cubicBezTo>
                  <a:pt x="288" y="1289"/>
                  <a:pt x="252" y="1264"/>
                  <a:pt x="252" y="1228"/>
                </a:cubicBezTo>
                <a:cubicBezTo>
                  <a:pt x="252" y="1228"/>
                  <a:pt x="252" y="1228"/>
                  <a:pt x="252" y="1150"/>
                </a:cubicBezTo>
                <a:cubicBezTo>
                  <a:pt x="249" y="1155"/>
                  <a:pt x="238" y="1155"/>
                  <a:pt x="238" y="1155"/>
                </a:cubicBezTo>
                <a:cubicBezTo>
                  <a:pt x="238" y="1155"/>
                  <a:pt x="204" y="1155"/>
                  <a:pt x="190" y="1155"/>
                </a:cubicBezTo>
                <a:cubicBezTo>
                  <a:pt x="161" y="1155"/>
                  <a:pt x="143" y="1139"/>
                  <a:pt x="143" y="1107"/>
                </a:cubicBezTo>
                <a:cubicBezTo>
                  <a:pt x="143" y="1103"/>
                  <a:pt x="143" y="1103"/>
                  <a:pt x="143" y="1103"/>
                </a:cubicBezTo>
                <a:cubicBezTo>
                  <a:pt x="30" y="1082"/>
                  <a:pt x="0" y="993"/>
                  <a:pt x="0" y="923"/>
                </a:cubicBezTo>
                <a:cubicBezTo>
                  <a:pt x="0" y="854"/>
                  <a:pt x="38" y="773"/>
                  <a:pt x="139" y="734"/>
                </a:cubicBezTo>
                <a:cubicBezTo>
                  <a:pt x="179" y="723"/>
                  <a:pt x="211" y="704"/>
                  <a:pt x="325" y="712"/>
                </a:cubicBezTo>
                <a:cubicBezTo>
                  <a:pt x="536" y="723"/>
                  <a:pt x="773" y="862"/>
                  <a:pt x="1021" y="961"/>
                </a:cubicBezTo>
                <a:cubicBezTo>
                  <a:pt x="1162" y="1019"/>
                  <a:pt x="1326" y="1073"/>
                  <a:pt x="1457" y="1103"/>
                </a:cubicBezTo>
                <a:cubicBezTo>
                  <a:pt x="1621" y="1139"/>
                  <a:pt x="1745" y="1146"/>
                  <a:pt x="1771" y="1150"/>
                </a:cubicBezTo>
                <a:cubicBezTo>
                  <a:pt x="1822" y="1155"/>
                  <a:pt x="1854" y="1155"/>
                  <a:pt x="1859" y="1155"/>
                </a:cubicBezTo>
                <a:close/>
                <a:moveTo>
                  <a:pt x="143" y="1034"/>
                </a:moveTo>
                <a:cubicBezTo>
                  <a:pt x="147" y="946"/>
                  <a:pt x="154" y="873"/>
                  <a:pt x="193" y="781"/>
                </a:cubicBezTo>
                <a:cubicBezTo>
                  <a:pt x="99" y="800"/>
                  <a:pt x="41" y="847"/>
                  <a:pt x="41" y="927"/>
                </a:cubicBezTo>
                <a:cubicBezTo>
                  <a:pt x="41" y="1004"/>
                  <a:pt x="106" y="1026"/>
                  <a:pt x="143" y="10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964" tIns="34982" rIns="69964" bIns="34982" numCol="1" anchor="t" anchorCtr="0" compatLnSpc="1"/>
          <a:lstStyle/>
          <a:p>
            <a:pPr defTabSz="932180"/>
            <a:endParaRPr lang="en-US" sz="1300">
              <a:solidFill>
                <a:srgbClr val="000000"/>
              </a:solidFill>
              <a:latin typeface="Segoe UI" panose="020B0502040204020203"/>
            </a:endParaRPr>
          </a:p>
        </p:txBody>
      </p:sp>
      <p:sp>
        <p:nvSpPr>
          <p:cNvPr id="38" name="Freeform 12"/>
          <p:cNvSpPr/>
          <p:nvPr/>
        </p:nvSpPr>
        <p:spPr bwMode="black">
          <a:xfrm>
            <a:off x="2339214" y="3589507"/>
            <a:ext cx="496381" cy="414736"/>
          </a:xfrm>
          <a:custGeom>
            <a:avLst/>
            <a:gdLst/>
            <a:ahLst/>
            <a:cxnLst/>
            <a:rect l="l" t="t" r="r" b="b"/>
            <a:pathLst>
              <a:path w="611218" h="481979">
                <a:moveTo>
                  <a:pt x="224745" y="94707"/>
                </a:moveTo>
                <a:cubicBezTo>
                  <a:pt x="347961" y="94707"/>
                  <a:pt x="448505" y="171589"/>
                  <a:pt x="448505" y="266213"/>
                </a:cubicBezTo>
                <a:cubicBezTo>
                  <a:pt x="448505" y="360837"/>
                  <a:pt x="347961" y="436734"/>
                  <a:pt x="224745" y="436734"/>
                </a:cubicBezTo>
                <a:cubicBezTo>
                  <a:pt x="202074" y="436734"/>
                  <a:pt x="181373" y="434763"/>
                  <a:pt x="161659" y="429834"/>
                </a:cubicBezTo>
                <a:cubicBezTo>
                  <a:pt x="135044" y="478132"/>
                  <a:pt x="86744" y="488974"/>
                  <a:pt x="44358" y="478132"/>
                </a:cubicBezTo>
                <a:cubicBezTo>
                  <a:pt x="69986" y="455462"/>
                  <a:pt x="92658" y="434763"/>
                  <a:pt x="109416" y="413078"/>
                </a:cubicBezTo>
                <a:cubicBezTo>
                  <a:pt x="43372" y="382522"/>
                  <a:pt x="0" y="328310"/>
                  <a:pt x="0" y="266213"/>
                </a:cubicBezTo>
                <a:cubicBezTo>
                  <a:pt x="0" y="171589"/>
                  <a:pt x="100544" y="94707"/>
                  <a:pt x="224745" y="94707"/>
                </a:cubicBezTo>
                <a:close/>
                <a:moveTo>
                  <a:pt x="386440" y="0"/>
                </a:moveTo>
                <a:cubicBezTo>
                  <a:pt x="510659" y="0"/>
                  <a:pt x="611218" y="76830"/>
                  <a:pt x="611218" y="170405"/>
                </a:cubicBezTo>
                <a:cubicBezTo>
                  <a:pt x="611218" y="232460"/>
                  <a:pt x="566854" y="287620"/>
                  <a:pt x="501787" y="317170"/>
                </a:cubicBezTo>
                <a:cubicBezTo>
                  <a:pt x="518546" y="338840"/>
                  <a:pt x="541221" y="360510"/>
                  <a:pt x="566854" y="382180"/>
                </a:cubicBezTo>
                <a:cubicBezTo>
                  <a:pt x="523476" y="393015"/>
                  <a:pt x="481083" y="383165"/>
                  <a:pt x="454465" y="334900"/>
                </a:cubicBezTo>
                <a:cubicBezTo>
                  <a:pt x="547137" y="154645"/>
                  <a:pt x="301656" y="47280"/>
                  <a:pt x="201097" y="73875"/>
                </a:cubicBezTo>
                <a:cubicBezTo>
                  <a:pt x="241518" y="29550"/>
                  <a:pt x="309542" y="0"/>
                  <a:pt x="386440" y="0"/>
                </a:cubicBezTo>
                <a:close/>
              </a:path>
            </a:pathLst>
          </a:custGeom>
          <a:solidFill>
            <a:srgbClr val="FFFFFF"/>
          </a:solidFill>
          <a:ln>
            <a:noFill/>
          </a:ln>
        </p:spPr>
        <p:txBody>
          <a:bodyPr vert="horz" wrap="square" lIns="93243" tIns="46620" rIns="93243" bIns="46620" numCol="1" anchor="t" anchorCtr="0" compatLnSpc="1"/>
          <a:lstStyle/>
          <a:p>
            <a:endParaRPr lang="en-US">
              <a:solidFill>
                <a:srgbClr val="FFFFFF"/>
              </a:solidFill>
            </a:endParaRPr>
          </a:p>
        </p:txBody>
      </p:sp>
      <p:sp>
        <p:nvSpPr>
          <p:cNvPr id="39" name="Rectangle 92166"/>
          <p:cNvSpPr/>
          <p:nvPr>
            <p:custDataLst>
              <p:tags r:id="rId1"/>
            </p:custDataLst>
          </p:nvPr>
        </p:nvSpPr>
        <p:spPr bwMode="auto">
          <a:xfrm flipV="1">
            <a:off x="2907990" y="4751814"/>
            <a:ext cx="417231" cy="395186"/>
          </a:xfrm>
          <a:custGeom>
            <a:avLst/>
            <a:gdLst/>
            <a:ahLst/>
            <a:cxnLst/>
            <a:rect l="l" t="t" r="r" b="b"/>
            <a:pathLst>
              <a:path w="822103" h="1128292">
                <a:moveTo>
                  <a:pt x="698119" y="563492"/>
                </a:moveTo>
                <a:lnTo>
                  <a:pt x="370918" y="284334"/>
                </a:lnTo>
                <a:lnTo>
                  <a:pt x="280941" y="205737"/>
                </a:lnTo>
                <a:lnTo>
                  <a:pt x="128851" y="379847"/>
                </a:lnTo>
                <a:lnTo>
                  <a:pt x="56929" y="317022"/>
                </a:lnTo>
                <a:lnTo>
                  <a:pt x="264169" y="79779"/>
                </a:lnTo>
                <a:cubicBezTo>
                  <a:pt x="269372" y="74505"/>
                  <a:pt x="274695" y="68970"/>
                  <a:pt x="280207" y="63224"/>
                </a:cubicBezTo>
                <a:lnTo>
                  <a:pt x="765173" y="487802"/>
                </a:lnTo>
                <a:lnTo>
                  <a:pt x="702684" y="559339"/>
                </a:lnTo>
                <a:close/>
                <a:moveTo>
                  <a:pt x="574455" y="1110341"/>
                </a:moveTo>
                <a:lnTo>
                  <a:pt x="574455" y="823073"/>
                </a:lnTo>
                <a:lnTo>
                  <a:pt x="803055" y="823073"/>
                </a:lnTo>
                <a:close/>
                <a:moveTo>
                  <a:pt x="0" y="1128292"/>
                </a:moveTo>
                <a:lnTo>
                  <a:pt x="593503" y="1128292"/>
                </a:lnTo>
                <a:lnTo>
                  <a:pt x="822103" y="841025"/>
                </a:lnTo>
                <a:lnTo>
                  <a:pt x="822103" y="0"/>
                </a:lnTo>
                <a:lnTo>
                  <a:pt x="0" y="0"/>
                </a:lnTo>
                <a:close/>
              </a:path>
            </a:pathLst>
          </a:custGeom>
          <a:solidFill>
            <a:srgbClr val="FFFFFF"/>
          </a:solidFill>
          <a:ln w="19050" cap="flat" cmpd="sng" algn="ctr">
            <a:noFill/>
            <a:prstDash val="solid"/>
          </a:ln>
          <a:effectLst/>
        </p:spPr>
        <p:txBody>
          <a:bodyPr lIns="91406" tIns="45702" rIns="91406" bIns="45702" rtlCol="0" anchor="ctr"/>
          <a:lstStyle/>
          <a:p>
            <a:pPr marL="0" marR="0" lvl="0" indent="0" algn="ctr" defTabSz="93218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err="1">
              <a:ln>
                <a:solidFill>
                  <a:srgbClr val="FFFFFF">
                    <a:alpha val="0"/>
                  </a:srgbClr>
                </a:solidFill>
              </a:ln>
              <a:solidFill>
                <a:srgbClr val="FFFFFF"/>
              </a:solidFill>
              <a:effectLst/>
              <a:uLnTx/>
              <a:uFillTx/>
              <a:latin typeface="Segoe UI" panose="020B0502040204020203"/>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email"/>
          <a:srcRect l="5432" t="43024" b="18142"/>
          <a:stretch>
            <a:fillRect/>
          </a:stretch>
        </p:blipFill>
        <p:spPr>
          <a:xfrm>
            <a:off x="1153886" y="1381395"/>
            <a:ext cx="9723269" cy="2676255"/>
          </a:xfrm>
          <a:prstGeom prst="rect">
            <a:avLst/>
          </a:prstGeom>
        </p:spPr>
      </p:pic>
      <p:sp>
        <p:nvSpPr>
          <p:cNvPr id="4" name="灯片编号占位符 3"/>
          <p:cNvSpPr>
            <a:spLocks noGrp="1"/>
          </p:cNvSpPr>
          <p:nvPr>
            <p:ph type="sldNum" sz="quarter" idx="12"/>
          </p:nvPr>
        </p:nvSpPr>
        <p:spPr/>
        <p:txBody>
          <a:bodyPr/>
          <a:lstStyle/>
          <a:p>
            <a:fld id="{A9395AEE-55EF-42F0-B0F1-1EC5577B9074}" type="slidenum">
              <a:rPr lang="zh-CN" altLang="en-US" smtClean="0"/>
              <a:t>30</a:t>
            </a:fld>
            <a:endParaRPr lang="zh-CN" altLang="en-US" dirty="0"/>
          </a:p>
        </p:txBody>
      </p:sp>
      <p:sp>
        <p:nvSpPr>
          <p:cNvPr id="6" name="文本框 5"/>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7" name="矩形 6"/>
          <p:cNvSpPr/>
          <p:nvPr/>
        </p:nvSpPr>
        <p:spPr>
          <a:xfrm>
            <a:off x="1153886" y="1381397"/>
            <a:ext cx="3276600" cy="2676254"/>
          </a:xfrm>
          <a:prstGeom prst="rect">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302297" y="1612208"/>
            <a:ext cx="3128189" cy="2215991"/>
          </a:xfrm>
          <a:prstGeom prst="rect">
            <a:avLst/>
          </a:prstGeom>
        </p:spPr>
        <p:txBody>
          <a:bodyPr wrap="square">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此处输入小标题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此处输入文本此处输入文本此处输入文本此处输入文本此处输入文本此处输入文本此处输入文本此处输入文本</a:t>
            </a:r>
          </a:p>
        </p:txBody>
      </p:sp>
      <p:pic>
        <p:nvPicPr>
          <p:cNvPr id="10" name="图片 9"/>
          <p:cNvPicPr>
            <a:picLocks noChangeAspect="1"/>
          </p:cNvPicPr>
          <p:nvPr/>
        </p:nvPicPr>
        <p:blipFill>
          <a:blip r:embed="rId3" cstate="email"/>
          <a:stretch>
            <a:fillRect/>
          </a:stretch>
        </p:blipFill>
        <p:spPr>
          <a:xfrm>
            <a:off x="1153886" y="4097742"/>
            <a:ext cx="3288030" cy="1715451"/>
          </a:xfrm>
          <a:prstGeom prst="rect">
            <a:avLst/>
          </a:prstGeom>
        </p:spPr>
      </p:pic>
      <p:sp>
        <p:nvSpPr>
          <p:cNvPr id="11" name="矩形 10"/>
          <p:cNvSpPr/>
          <p:nvPr/>
        </p:nvSpPr>
        <p:spPr>
          <a:xfrm>
            <a:off x="4481837" y="4097742"/>
            <a:ext cx="6395318" cy="1715452"/>
          </a:xfrm>
          <a:prstGeom prst="rect">
            <a:avLst/>
          </a:prstGeom>
          <a:solidFill>
            <a:srgbClr val="E00024">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55097" y="4057650"/>
            <a:ext cx="3128189" cy="1800493"/>
          </a:xfrm>
          <a:prstGeom prst="rect">
            <a:avLst/>
          </a:prstGeom>
        </p:spPr>
        <p:txBody>
          <a:bodyPr wrap="square">
            <a:spAutoFit/>
          </a:bodyPr>
          <a:lstStyle/>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01</a:t>
            </a:r>
            <a:r>
              <a:rPr lang="zh-CN" altLang="en-US" sz="2000" b="1" dirty="0">
                <a:solidFill>
                  <a:schemeClr val="bg1"/>
                </a:solidFill>
                <a:latin typeface="微软雅黑" panose="020B0503020204020204" pitchFamily="34" charset="-122"/>
                <a:ea typeface="微软雅黑" panose="020B0503020204020204" pitchFamily="34" charset="-122"/>
              </a:rPr>
              <a:t>小标题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a:t>
            </a:r>
          </a:p>
        </p:txBody>
      </p:sp>
      <p:sp>
        <p:nvSpPr>
          <p:cNvPr id="13" name="矩形 12"/>
          <p:cNvSpPr/>
          <p:nvPr/>
        </p:nvSpPr>
        <p:spPr>
          <a:xfrm>
            <a:off x="7771252" y="4035560"/>
            <a:ext cx="3128189" cy="1800493"/>
          </a:xfrm>
          <a:prstGeom prst="rect">
            <a:avLst/>
          </a:prstGeom>
        </p:spPr>
        <p:txBody>
          <a:bodyPr wrap="square">
            <a:spAutoFit/>
          </a:bodyPr>
          <a:lstStyle/>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02</a:t>
            </a:r>
            <a:r>
              <a:rPr lang="zh-CN" altLang="en-US" sz="2000" b="1" dirty="0">
                <a:solidFill>
                  <a:schemeClr val="bg1"/>
                </a:solidFill>
                <a:latin typeface="微软雅黑" panose="020B0503020204020204" pitchFamily="34" charset="-122"/>
                <a:ea typeface="微软雅黑" panose="020B0503020204020204" pitchFamily="34" charset="-122"/>
              </a:rPr>
              <a:t>小标题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31</a:t>
            </a:fld>
            <a:endParaRPr lang="zh-CN" altLang="en-US" dirty="0"/>
          </a:p>
        </p:txBody>
      </p:sp>
      <p:pic>
        <p:nvPicPr>
          <p:cNvPr id="20" name="图片 19"/>
          <p:cNvPicPr>
            <a:picLocks noChangeAspect="1"/>
          </p:cNvPicPr>
          <p:nvPr/>
        </p:nvPicPr>
        <p:blipFill>
          <a:blip r:embed="rId3" cstate="email"/>
          <a:srcRect l="28779"/>
          <a:stretch>
            <a:fillRect/>
          </a:stretch>
        </p:blipFill>
        <p:spPr>
          <a:xfrm>
            <a:off x="4869181" y="0"/>
            <a:ext cx="7322819" cy="6858000"/>
          </a:xfrm>
          <a:custGeom>
            <a:avLst/>
            <a:gdLst>
              <a:gd name="connsiteX0" fmla="*/ 3328127 w 7322819"/>
              <a:gd name="connsiteY0" fmla="*/ 0 h 6858000"/>
              <a:gd name="connsiteX1" fmla="*/ 7322819 w 7322819"/>
              <a:gd name="connsiteY1" fmla="*/ 0 h 6858000"/>
              <a:gd name="connsiteX2" fmla="*/ 7322819 w 7322819"/>
              <a:gd name="connsiteY2" fmla="*/ 6858000 h 6858000"/>
              <a:gd name="connsiteX3" fmla="*/ 0 w 73228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22819" h="6858000">
                <a:moveTo>
                  <a:pt x="3328127" y="0"/>
                </a:moveTo>
                <a:lnTo>
                  <a:pt x="7322819" y="0"/>
                </a:lnTo>
                <a:lnTo>
                  <a:pt x="7322819" y="6858000"/>
                </a:lnTo>
                <a:lnTo>
                  <a:pt x="0" y="6858000"/>
                </a:lnTo>
                <a:close/>
              </a:path>
            </a:pathLst>
          </a:custGeom>
        </p:spPr>
      </p:pic>
      <p:sp>
        <p:nvSpPr>
          <p:cNvPr id="23" name="文本框 22"/>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24" name="正五边形 23"/>
          <p:cNvSpPr/>
          <p:nvPr/>
        </p:nvSpPr>
        <p:spPr>
          <a:xfrm>
            <a:off x="6103620" y="1348740"/>
            <a:ext cx="1703070" cy="937259"/>
          </a:xfrm>
          <a:custGeom>
            <a:avLst/>
            <a:gdLst>
              <a:gd name="connsiteX0" fmla="*/ 1 w 960120"/>
              <a:gd name="connsiteY0" fmla="*/ 349269 h 914400"/>
              <a:gd name="connsiteX1" fmla="*/ 480060 w 960120"/>
              <a:gd name="connsiteY1" fmla="*/ 0 h 914400"/>
              <a:gd name="connsiteX2" fmla="*/ 960119 w 960120"/>
              <a:gd name="connsiteY2" fmla="*/ 349269 h 914400"/>
              <a:gd name="connsiteX3" fmla="*/ 776753 w 960120"/>
              <a:gd name="connsiteY3" fmla="*/ 914398 h 914400"/>
              <a:gd name="connsiteX4" fmla="*/ 183367 w 960120"/>
              <a:gd name="connsiteY4" fmla="*/ 914398 h 914400"/>
              <a:gd name="connsiteX5" fmla="*/ 1 w 960120"/>
              <a:gd name="connsiteY5" fmla="*/ 349269 h 914400"/>
              <a:gd name="connsiteX0-1" fmla="*/ 0 w 1131568"/>
              <a:gd name="connsiteY0-2" fmla="*/ 349269 h 914398"/>
              <a:gd name="connsiteX1-3" fmla="*/ 480059 w 1131568"/>
              <a:gd name="connsiteY1-4" fmla="*/ 0 h 914398"/>
              <a:gd name="connsiteX2-5" fmla="*/ 1131568 w 1131568"/>
              <a:gd name="connsiteY2-6" fmla="*/ 360699 h 914398"/>
              <a:gd name="connsiteX3-7" fmla="*/ 776752 w 1131568"/>
              <a:gd name="connsiteY3-8" fmla="*/ 914398 h 914398"/>
              <a:gd name="connsiteX4-9" fmla="*/ 183366 w 1131568"/>
              <a:gd name="connsiteY4-10" fmla="*/ 914398 h 914398"/>
              <a:gd name="connsiteX5-11" fmla="*/ 0 w 1131568"/>
              <a:gd name="connsiteY5-12" fmla="*/ 349269 h 914398"/>
              <a:gd name="connsiteX0-13" fmla="*/ 0 w 1131568"/>
              <a:gd name="connsiteY0-14" fmla="*/ 349269 h 948688"/>
              <a:gd name="connsiteX1-15" fmla="*/ 480059 w 1131568"/>
              <a:gd name="connsiteY1-16" fmla="*/ 0 h 948688"/>
              <a:gd name="connsiteX2-17" fmla="*/ 1131568 w 1131568"/>
              <a:gd name="connsiteY2-18" fmla="*/ 360699 h 948688"/>
              <a:gd name="connsiteX3-19" fmla="*/ 845332 w 1131568"/>
              <a:gd name="connsiteY3-20" fmla="*/ 948688 h 948688"/>
              <a:gd name="connsiteX4-21" fmla="*/ 183366 w 1131568"/>
              <a:gd name="connsiteY4-22" fmla="*/ 914398 h 948688"/>
              <a:gd name="connsiteX5-23" fmla="*/ 0 w 1131568"/>
              <a:gd name="connsiteY5-24" fmla="*/ 349269 h 948688"/>
              <a:gd name="connsiteX0-25" fmla="*/ 320041 w 1451609"/>
              <a:gd name="connsiteY0-26" fmla="*/ 0 h 599419"/>
              <a:gd name="connsiteX1-27" fmla="*/ 0 w 1451609"/>
              <a:gd name="connsiteY1-28" fmla="*/ 5061 h 599419"/>
              <a:gd name="connsiteX2-29" fmla="*/ 1451609 w 1451609"/>
              <a:gd name="connsiteY2-30" fmla="*/ 11430 h 599419"/>
              <a:gd name="connsiteX3-31" fmla="*/ 1165373 w 1451609"/>
              <a:gd name="connsiteY3-32" fmla="*/ 599419 h 599419"/>
              <a:gd name="connsiteX4-33" fmla="*/ 503407 w 1451609"/>
              <a:gd name="connsiteY4-34" fmla="*/ 565129 h 599419"/>
              <a:gd name="connsiteX5-35" fmla="*/ 320041 w 1451609"/>
              <a:gd name="connsiteY5-36" fmla="*/ 0 h 599419"/>
              <a:gd name="connsiteX0-37" fmla="*/ 22861 w 1451609"/>
              <a:gd name="connsiteY0-38" fmla="*/ 520719 h 594358"/>
              <a:gd name="connsiteX1-39" fmla="*/ 0 w 1451609"/>
              <a:gd name="connsiteY1-40" fmla="*/ 0 h 594358"/>
              <a:gd name="connsiteX2-41" fmla="*/ 1451609 w 1451609"/>
              <a:gd name="connsiteY2-42" fmla="*/ 6369 h 594358"/>
              <a:gd name="connsiteX3-43" fmla="*/ 1165373 w 1451609"/>
              <a:gd name="connsiteY3-44" fmla="*/ 594358 h 594358"/>
              <a:gd name="connsiteX4-45" fmla="*/ 503407 w 1451609"/>
              <a:gd name="connsiteY4-46" fmla="*/ 560068 h 594358"/>
              <a:gd name="connsiteX5-47" fmla="*/ 22861 w 1451609"/>
              <a:gd name="connsiteY5-48" fmla="*/ 520719 h 594358"/>
              <a:gd name="connsiteX0-49" fmla="*/ 22861 w 1451609"/>
              <a:gd name="connsiteY0-50" fmla="*/ 520719 h 811528"/>
              <a:gd name="connsiteX1-51" fmla="*/ 0 w 1451609"/>
              <a:gd name="connsiteY1-52" fmla="*/ 0 h 811528"/>
              <a:gd name="connsiteX2-53" fmla="*/ 1451609 w 1451609"/>
              <a:gd name="connsiteY2-54" fmla="*/ 6369 h 811528"/>
              <a:gd name="connsiteX3-55" fmla="*/ 1073933 w 1451609"/>
              <a:gd name="connsiteY3-56" fmla="*/ 811528 h 811528"/>
              <a:gd name="connsiteX4-57" fmla="*/ 503407 w 1451609"/>
              <a:gd name="connsiteY4-58" fmla="*/ 560068 h 811528"/>
              <a:gd name="connsiteX5-59" fmla="*/ 22861 w 1451609"/>
              <a:gd name="connsiteY5-60" fmla="*/ 520719 h 811528"/>
              <a:gd name="connsiteX0-61" fmla="*/ 22861 w 1451609"/>
              <a:gd name="connsiteY0-62" fmla="*/ 520719 h 811528"/>
              <a:gd name="connsiteX1-63" fmla="*/ 0 w 1451609"/>
              <a:gd name="connsiteY1-64" fmla="*/ 0 h 811528"/>
              <a:gd name="connsiteX2-65" fmla="*/ 1451609 w 1451609"/>
              <a:gd name="connsiteY2-66" fmla="*/ 6369 h 811528"/>
              <a:gd name="connsiteX3-67" fmla="*/ 1073933 w 1451609"/>
              <a:gd name="connsiteY3-68" fmla="*/ 811528 h 811528"/>
              <a:gd name="connsiteX4-69" fmla="*/ 446257 w 1451609"/>
              <a:gd name="connsiteY4-70" fmla="*/ 811528 h 811528"/>
              <a:gd name="connsiteX5-71" fmla="*/ 22861 w 1451609"/>
              <a:gd name="connsiteY5-72" fmla="*/ 520719 h 811528"/>
              <a:gd name="connsiteX0-73" fmla="*/ 0 w 1428748"/>
              <a:gd name="connsiteY0-74" fmla="*/ 514350 h 805159"/>
              <a:gd name="connsiteX1-75" fmla="*/ 274319 w 1428748"/>
              <a:gd name="connsiteY1-76" fmla="*/ 27921 h 805159"/>
              <a:gd name="connsiteX2-77" fmla="*/ 1428748 w 1428748"/>
              <a:gd name="connsiteY2-78" fmla="*/ 0 h 805159"/>
              <a:gd name="connsiteX3-79" fmla="*/ 1051072 w 1428748"/>
              <a:gd name="connsiteY3-80" fmla="*/ 805159 h 805159"/>
              <a:gd name="connsiteX4-81" fmla="*/ 423396 w 1428748"/>
              <a:gd name="connsiteY4-82" fmla="*/ 805159 h 805159"/>
              <a:gd name="connsiteX5-83" fmla="*/ 0 w 1428748"/>
              <a:gd name="connsiteY5-84" fmla="*/ 514350 h 805159"/>
              <a:gd name="connsiteX0-85" fmla="*/ 0 w 1428748"/>
              <a:gd name="connsiteY0-86" fmla="*/ 514350 h 805159"/>
              <a:gd name="connsiteX1-87" fmla="*/ 262889 w 1428748"/>
              <a:gd name="connsiteY1-88" fmla="*/ 16491 h 805159"/>
              <a:gd name="connsiteX2-89" fmla="*/ 1428748 w 1428748"/>
              <a:gd name="connsiteY2-90" fmla="*/ 0 h 805159"/>
              <a:gd name="connsiteX3-91" fmla="*/ 1051072 w 1428748"/>
              <a:gd name="connsiteY3-92" fmla="*/ 805159 h 805159"/>
              <a:gd name="connsiteX4-93" fmla="*/ 423396 w 1428748"/>
              <a:gd name="connsiteY4-94" fmla="*/ 805159 h 805159"/>
              <a:gd name="connsiteX5-95" fmla="*/ 0 w 1428748"/>
              <a:gd name="connsiteY5-96" fmla="*/ 514350 h 805159"/>
              <a:gd name="connsiteX0-97" fmla="*/ 0 w 1428748"/>
              <a:gd name="connsiteY0-98" fmla="*/ 514350 h 805159"/>
              <a:gd name="connsiteX1-99" fmla="*/ 240029 w 1428748"/>
              <a:gd name="connsiteY1-100" fmla="*/ 5061 h 805159"/>
              <a:gd name="connsiteX2-101" fmla="*/ 1428748 w 1428748"/>
              <a:gd name="connsiteY2-102" fmla="*/ 0 h 805159"/>
              <a:gd name="connsiteX3-103" fmla="*/ 1051072 w 1428748"/>
              <a:gd name="connsiteY3-104" fmla="*/ 805159 h 805159"/>
              <a:gd name="connsiteX4-105" fmla="*/ 423396 w 1428748"/>
              <a:gd name="connsiteY4-106" fmla="*/ 805159 h 805159"/>
              <a:gd name="connsiteX5-107" fmla="*/ 0 w 1428748"/>
              <a:gd name="connsiteY5-108" fmla="*/ 514350 h 805159"/>
              <a:gd name="connsiteX0-109" fmla="*/ 0 w 1428748"/>
              <a:gd name="connsiteY0-110" fmla="*/ 514350 h 816589"/>
              <a:gd name="connsiteX1-111" fmla="*/ 240029 w 1428748"/>
              <a:gd name="connsiteY1-112" fmla="*/ 5061 h 816589"/>
              <a:gd name="connsiteX2-113" fmla="*/ 1428748 w 1428748"/>
              <a:gd name="connsiteY2-114" fmla="*/ 0 h 816589"/>
              <a:gd name="connsiteX3-115" fmla="*/ 1051072 w 1428748"/>
              <a:gd name="connsiteY3-116" fmla="*/ 816589 h 816589"/>
              <a:gd name="connsiteX4-117" fmla="*/ 423396 w 1428748"/>
              <a:gd name="connsiteY4-118" fmla="*/ 805159 h 816589"/>
              <a:gd name="connsiteX5-119" fmla="*/ 0 w 1428748"/>
              <a:gd name="connsiteY5-120" fmla="*/ 514350 h 816589"/>
              <a:gd name="connsiteX0-121" fmla="*/ 0 w 1428748"/>
              <a:gd name="connsiteY0-122" fmla="*/ 514350 h 805159"/>
              <a:gd name="connsiteX1-123" fmla="*/ 240029 w 1428748"/>
              <a:gd name="connsiteY1-124" fmla="*/ 5061 h 805159"/>
              <a:gd name="connsiteX2-125" fmla="*/ 1428748 w 1428748"/>
              <a:gd name="connsiteY2-126" fmla="*/ 0 h 805159"/>
              <a:gd name="connsiteX3-127" fmla="*/ 1051072 w 1428748"/>
              <a:gd name="connsiteY3-128" fmla="*/ 805159 h 805159"/>
              <a:gd name="connsiteX4-129" fmla="*/ 423396 w 1428748"/>
              <a:gd name="connsiteY4-130" fmla="*/ 805159 h 805159"/>
              <a:gd name="connsiteX5-131" fmla="*/ 0 w 1428748"/>
              <a:gd name="connsiteY5-132" fmla="*/ 514350 h 805159"/>
              <a:gd name="connsiteX0-133" fmla="*/ 0 w 1440178"/>
              <a:gd name="connsiteY0-134" fmla="*/ 514350 h 805159"/>
              <a:gd name="connsiteX1-135" fmla="*/ 240029 w 1440178"/>
              <a:gd name="connsiteY1-136" fmla="*/ 5061 h 805159"/>
              <a:gd name="connsiteX2-137" fmla="*/ 1440178 w 1440178"/>
              <a:gd name="connsiteY2-138" fmla="*/ 0 h 805159"/>
              <a:gd name="connsiteX3-139" fmla="*/ 1051072 w 1440178"/>
              <a:gd name="connsiteY3-140" fmla="*/ 805159 h 805159"/>
              <a:gd name="connsiteX4-141" fmla="*/ 423396 w 1440178"/>
              <a:gd name="connsiteY4-142" fmla="*/ 805159 h 805159"/>
              <a:gd name="connsiteX5-143" fmla="*/ 0 w 1440178"/>
              <a:gd name="connsiteY5-144" fmla="*/ 514350 h 805159"/>
              <a:gd name="connsiteX0-145" fmla="*/ 0 w 1440178"/>
              <a:gd name="connsiteY0-146" fmla="*/ 457200 h 805159"/>
              <a:gd name="connsiteX1-147" fmla="*/ 240029 w 1440178"/>
              <a:gd name="connsiteY1-148" fmla="*/ 5061 h 805159"/>
              <a:gd name="connsiteX2-149" fmla="*/ 1440178 w 1440178"/>
              <a:gd name="connsiteY2-150" fmla="*/ 0 h 805159"/>
              <a:gd name="connsiteX3-151" fmla="*/ 1051072 w 1440178"/>
              <a:gd name="connsiteY3-152" fmla="*/ 805159 h 805159"/>
              <a:gd name="connsiteX4-153" fmla="*/ 423396 w 1440178"/>
              <a:gd name="connsiteY4-154" fmla="*/ 805159 h 805159"/>
              <a:gd name="connsiteX5-155" fmla="*/ 0 w 1440178"/>
              <a:gd name="connsiteY5-156" fmla="*/ 457200 h 805159"/>
              <a:gd name="connsiteX0-157" fmla="*/ 0 w 1440178"/>
              <a:gd name="connsiteY0-158" fmla="*/ 457200 h 805159"/>
              <a:gd name="connsiteX1-159" fmla="*/ 388619 w 1440178"/>
              <a:gd name="connsiteY1-160" fmla="*/ 5061 h 805159"/>
              <a:gd name="connsiteX2-161" fmla="*/ 1440178 w 1440178"/>
              <a:gd name="connsiteY2-162" fmla="*/ 0 h 805159"/>
              <a:gd name="connsiteX3-163" fmla="*/ 1051072 w 1440178"/>
              <a:gd name="connsiteY3-164" fmla="*/ 805159 h 805159"/>
              <a:gd name="connsiteX4-165" fmla="*/ 423396 w 1440178"/>
              <a:gd name="connsiteY4-166" fmla="*/ 805159 h 805159"/>
              <a:gd name="connsiteX5-167" fmla="*/ 0 w 1440178"/>
              <a:gd name="connsiteY5-168" fmla="*/ 457200 h 805159"/>
              <a:gd name="connsiteX0-169" fmla="*/ 0 w 1440178"/>
              <a:gd name="connsiteY0-170" fmla="*/ 457200 h 805159"/>
              <a:gd name="connsiteX1-171" fmla="*/ 377445 w 1440178"/>
              <a:gd name="connsiteY1-172" fmla="*/ 5061 h 805159"/>
              <a:gd name="connsiteX2-173" fmla="*/ 1440178 w 1440178"/>
              <a:gd name="connsiteY2-174" fmla="*/ 0 h 805159"/>
              <a:gd name="connsiteX3-175" fmla="*/ 1051072 w 1440178"/>
              <a:gd name="connsiteY3-176" fmla="*/ 805159 h 805159"/>
              <a:gd name="connsiteX4-177" fmla="*/ 423396 w 1440178"/>
              <a:gd name="connsiteY4-178" fmla="*/ 805159 h 805159"/>
              <a:gd name="connsiteX5-179" fmla="*/ 0 w 1440178"/>
              <a:gd name="connsiteY5-180" fmla="*/ 457200 h 8051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40178" h="805159">
                <a:moveTo>
                  <a:pt x="0" y="457200"/>
                </a:moveTo>
                <a:lnTo>
                  <a:pt x="377445" y="5061"/>
                </a:lnTo>
                <a:lnTo>
                  <a:pt x="1440178" y="0"/>
                </a:lnTo>
                <a:lnTo>
                  <a:pt x="1051072" y="805159"/>
                </a:lnTo>
                <a:lnTo>
                  <a:pt x="423396" y="805159"/>
                </a:lnTo>
                <a:lnTo>
                  <a:pt x="0" y="457200"/>
                </a:lnTo>
                <a:close/>
              </a:path>
            </a:pathLst>
          </a:cu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正五边形 23"/>
          <p:cNvSpPr/>
          <p:nvPr/>
        </p:nvSpPr>
        <p:spPr>
          <a:xfrm>
            <a:off x="5490210" y="2674621"/>
            <a:ext cx="1703070" cy="937259"/>
          </a:xfrm>
          <a:custGeom>
            <a:avLst/>
            <a:gdLst>
              <a:gd name="connsiteX0" fmla="*/ 1 w 960120"/>
              <a:gd name="connsiteY0" fmla="*/ 349269 h 914400"/>
              <a:gd name="connsiteX1" fmla="*/ 480060 w 960120"/>
              <a:gd name="connsiteY1" fmla="*/ 0 h 914400"/>
              <a:gd name="connsiteX2" fmla="*/ 960119 w 960120"/>
              <a:gd name="connsiteY2" fmla="*/ 349269 h 914400"/>
              <a:gd name="connsiteX3" fmla="*/ 776753 w 960120"/>
              <a:gd name="connsiteY3" fmla="*/ 914398 h 914400"/>
              <a:gd name="connsiteX4" fmla="*/ 183367 w 960120"/>
              <a:gd name="connsiteY4" fmla="*/ 914398 h 914400"/>
              <a:gd name="connsiteX5" fmla="*/ 1 w 960120"/>
              <a:gd name="connsiteY5" fmla="*/ 349269 h 914400"/>
              <a:gd name="connsiteX0-1" fmla="*/ 0 w 1131568"/>
              <a:gd name="connsiteY0-2" fmla="*/ 349269 h 914398"/>
              <a:gd name="connsiteX1-3" fmla="*/ 480059 w 1131568"/>
              <a:gd name="connsiteY1-4" fmla="*/ 0 h 914398"/>
              <a:gd name="connsiteX2-5" fmla="*/ 1131568 w 1131568"/>
              <a:gd name="connsiteY2-6" fmla="*/ 360699 h 914398"/>
              <a:gd name="connsiteX3-7" fmla="*/ 776752 w 1131568"/>
              <a:gd name="connsiteY3-8" fmla="*/ 914398 h 914398"/>
              <a:gd name="connsiteX4-9" fmla="*/ 183366 w 1131568"/>
              <a:gd name="connsiteY4-10" fmla="*/ 914398 h 914398"/>
              <a:gd name="connsiteX5-11" fmla="*/ 0 w 1131568"/>
              <a:gd name="connsiteY5-12" fmla="*/ 349269 h 914398"/>
              <a:gd name="connsiteX0-13" fmla="*/ 0 w 1131568"/>
              <a:gd name="connsiteY0-14" fmla="*/ 349269 h 948688"/>
              <a:gd name="connsiteX1-15" fmla="*/ 480059 w 1131568"/>
              <a:gd name="connsiteY1-16" fmla="*/ 0 h 948688"/>
              <a:gd name="connsiteX2-17" fmla="*/ 1131568 w 1131568"/>
              <a:gd name="connsiteY2-18" fmla="*/ 360699 h 948688"/>
              <a:gd name="connsiteX3-19" fmla="*/ 845332 w 1131568"/>
              <a:gd name="connsiteY3-20" fmla="*/ 948688 h 948688"/>
              <a:gd name="connsiteX4-21" fmla="*/ 183366 w 1131568"/>
              <a:gd name="connsiteY4-22" fmla="*/ 914398 h 948688"/>
              <a:gd name="connsiteX5-23" fmla="*/ 0 w 1131568"/>
              <a:gd name="connsiteY5-24" fmla="*/ 349269 h 948688"/>
              <a:gd name="connsiteX0-25" fmla="*/ 320041 w 1451609"/>
              <a:gd name="connsiteY0-26" fmla="*/ 0 h 599419"/>
              <a:gd name="connsiteX1-27" fmla="*/ 0 w 1451609"/>
              <a:gd name="connsiteY1-28" fmla="*/ 5061 h 599419"/>
              <a:gd name="connsiteX2-29" fmla="*/ 1451609 w 1451609"/>
              <a:gd name="connsiteY2-30" fmla="*/ 11430 h 599419"/>
              <a:gd name="connsiteX3-31" fmla="*/ 1165373 w 1451609"/>
              <a:gd name="connsiteY3-32" fmla="*/ 599419 h 599419"/>
              <a:gd name="connsiteX4-33" fmla="*/ 503407 w 1451609"/>
              <a:gd name="connsiteY4-34" fmla="*/ 565129 h 599419"/>
              <a:gd name="connsiteX5-35" fmla="*/ 320041 w 1451609"/>
              <a:gd name="connsiteY5-36" fmla="*/ 0 h 599419"/>
              <a:gd name="connsiteX0-37" fmla="*/ 22861 w 1451609"/>
              <a:gd name="connsiteY0-38" fmla="*/ 520719 h 594358"/>
              <a:gd name="connsiteX1-39" fmla="*/ 0 w 1451609"/>
              <a:gd name="connsiteY1-40" fmla="*/ 0 h 594358"/>
              <a:gd name="connsiteX2-41" fmla="*/ 1451609 w 1451609"/>
              <a:gd name="connsiteY2-42" fmla="*/ 6369 h 594358"/>
              <a:gd name="connsiteX3-43" fmla="*/ 1165373 w 1451609"/>
              <a:gd name="connsiteY3-44" fmla="*/ 594358 h 594358"/>
              <a:gd name="connsiteX4-45" fmla="*/ 503407 w 1451609"/>
              <a:gd name="connsiteY4-46" fmla="*/ 560068 h 594358"/>
              <a:gd name="connsiteX5-47" fmla="*/ 22861 w 1451609"/>
              <a:gd name="connsiteY5-48" fmla="*/ 520719 h 594358"/>
              <a:gd name="connsiteX0-49" fmla="*/ 22861 w 1451609"/>
              <a:gd name="connsiteY0-50" fmla="*/ 520719 h 811528"/>
              <a:gd name="connsiteX1-51" fmla="*/ 0 w 1451609"/>
              <a:gd name="connsiteY1-52" fmla="*/ 0 h 811528"/>
              <a:gd name="connsiteX2-53" fmla="*/ 1451609 w 1451609"/>
              <a:gd name="connsiteY2-54" fmla="*/ 6369 h 811528"/>
              <a:gd name="connsiteX3-55" fmla="*/ 1073933 w 1451609"/>
              <a:gd name="connsiteY3-56" fmla="*/ 811528 h 811528"/>
              <a:gd name="connsiteX4-57" fmla="*/ 503407 w 1451609"/>
              <a:gd name="connsiteY4-58" fmla="*/ 560068 h 811528"/>
              <a:gd name="connsiteX5-59" fmla="*/ 22861 w 1451609"/>
              <a:gd name="connsiteY5-60" fmla="*/ 520719 h 811528"/>
              <a:gd name="connsiteX0-61" fmla="*/ 22861 w 1451609"/>
              <a:gd name="connsiteY0-62" fmla="*/ 520719 h 811528"/>
              <a:gd name="connsiteX1-63" fmla="*/ 0 w 1451609"/>
              <a:gd name="connsiteY1-64" fmla="*/ 0 h 811528"/>
              <a:gd name="connsiteX2-65" fmla="*/ 1451609 w 1451609"/>
              <a:gd name="connsiteY2-66" fmla="*/ 6369 h 811528"/>
              <a:gd name="connsiteX3-67" fmla="*/ 1073933 w 1451609"/>
              <a:gd name="connsiteY3-68" fmla="*/ 811528 h 811528"/>
              <a:gd name="connsiteX4-69" fmla="*/ 446257 w 1451609"/>
              <a:gd name="connsiteY4-70" fmla="*/ 811528 h 811528"/>
              <a:gd name="connsiteX5-71" fmla="*/ 22861 w 1451609"/>
              <a:gd name="connsiteY5-72" fmla="*/ 520719 h 811528"/>
              <a:gd name="connsiteX0-73" fmla="*/ 0 w 1428748"/>
              <a:gd name="connsiteY0-74" fmla="*/ 514350 h 805159"/>
              <a:gd name="connsiteX1-75" fmla="*/ 274319 w 1428748"/>
              <a:gd name="connsiteY1-76" fmla="*/ 27921 h 805159"/>
              <a:gd name="connsiteX2-77" fmla="*/ 1428748 w 1428748"/>
              <a:gd name="connsiteY2-78" fmla="*/ 0 h 805159"/>
              <a:gd name="connsiteX3-79" fmla="*/ 1051072 w 1428748"/>
              <a:gd name="connsiteY3-80" fmla="*/ 805159 h 805159"/>
              <a:gd name="connsiteX4-81" fmla="*/ 423396 w 1428748"/>
              <a:gd name="connsiteY4-82" fmla="*/ 805159 h 805159"/>
              <a:gd name="connsiteX5-83" fmla="*/ 0 w 1428748"/>
              <a:gd name="connsiteY5-84" fmla="*/ 514350 h 805159"/>
              <a:gd name="connsiteX0-85" fmla="*/ 0 w 1428748"/>
              <a:gd name="connsiteY0-86" fmla="*/ 514350 h 805159"/>
              <a:gd name="connsiteX1-87" fmla="*/ 262889 w 1428748"/>
              <a:gd name="connsiteY1-88" fmla="*/ 16491 h 805159"/>
              <a:gd name="connsiteX2-89" fmla="*/ 1428748 w 1428748"/>
              <a:gd name="connsiteY2-90" fmla="*/ 0 h 805159"/>
              <a:gd name="connsiteX3-91" fmla="*/ 1051072 w 1428748"/>
              <a:gd name="connsiteY3-92" fmla="*/ 805159 h 805159"/>
              <a:gd name="connsiteX4-93" fmla="*/ 423396 w 1428748"/>
              <a:gd name="connsiteY4-94" fmla="*/ 805159 h 805159"/>
              <a:gd name="connsiteX5-95" fmla="*/ 0 w 1428748"/>
              <a:gd name="connsiteY5-96" fmla="*/ 514350 h 805159"/>
              <a:gd name="connsiteX0-97" fmla="*/ 0 w 1428748"/>
              <a:gd name="connsiteY0-98" fmla="*/ 514350 h 805159"/>
              <a:gd name="connsiteX1-99" fmla="*/ 240029 w 1428748"/>
              <a:gd name="connsiteY1-100" fmla="*/ 5061 h 805159"/>
              <a:gd name="connsiteX2-101" fmla="*/ 1428748 w 1428748"/>
              <a:gd name="connsiteY2-102" fmla="*/ 0 h 805159"/>
              <a:gd name="connsiteX3-103" fmla="*/ 1051072 w 1428748"/>
              <a:gd name="connsiteY3-104" fmla="*/ 805159 h 805159"/>
              <a:gd name="connsiteX4-105" fmla="*/ 423396 w 1428748"/>
              <a:gd name="connsiteY4-106" fmla="*/ 805159 h 805159"/>
              <a:gd name="connsiteX5-107" fmla="*/ 0 w 1428748"/>
              <a:gd name="connsiteY5-108" fmla="*/ 514350 h 805159"/>
              <a:gd name="connsiteX0-109" fmla="*/ 0 w 1428748"/>
              <a:gd name="connsiteY0-110" fmla="*/ 514350 h 816589"/>
              <a:gd name="connsiteX1-111" fmla="*/ 240029 w 1428748"/>
              <a:gd name="connsiteY1-112" fmla="*/ 5061 h 816589"/>
              <a:gd name="connsiteX2-113" fmla="*/ 1428748 w 1428748"/>
              <a:gd name="connsiteY2-114" fmla="*/ 0 h 816589"/>
              <a:gd name="connsiteX3-115" fmla="*/ 1051072 w 1428748"/>
              <a:gd name="connsiteY3-116" fmla="*/ 816589 h 816589"/>
              <a:gd name="connsiteX4-117" fmla="*/ 423396 w 1428748"/>
              <a:gd name="connsiteY4-118" fmla="*/ 805159 h 816589"/>
              <a:gd name="connsiteX5-119" fmla="*/ 0 w 1428748"/>
              <a:gd name="connsiteY5-120" fmla="*/ 514350 h 816589"/>
              <a:gd name="connsiteX0-121" fmla="*/ 0 w 1428748"/>
              <a:gd name="connsiteY0-122" fmla="*/ 514350 h 805159"/>
              <a:gd name="connsiteX1-123" fmla="*/ 240029 w 1428748"/>
              <a:gd name="connsiteY1-124" fmla="*/ 5061 h 805159"/>
              <a:gd name="connsiteX2-125" fmla="*/ 1428748 w 1428748"/>
              <a:gd name="connsiteY2-126" fmla="*/ 0 h 805159"/>
              <a:gd name="connsiteX3-127" fmla="*/ 1051072 w 1428748"/>
              <a:gd name="connsiteY3-128" fmla="*/ 805159 h 805159"/>
              <a:gd name="connsiteX4-129" fmla="*/ 423396 w 1428748"/>
              <a:gd name="connsiteY4-130" fmla="*/ 805159 h 805159"/>
              <a:gd name="connsiteX5-131" fmla="*/ 0 w 1428748"/>
              <a:gd name="connsiteY5-132" fmla="*/ 514350 h 805159"/>
              <a:gd name="connsiteX0-133" fmla="*/ 0 w 1440178"/>
              <a:gd name="connsiteY0-134" fmla="*/ 514350 h 805159"/>
              <a:gd name="connsiteX1-135" fmla="*/ 240029 w 1440178"/>
              <a:gd name="connsiteY1-136" fmla="*/ 5061 h 805159"/>
              <a:gd name="connsiteX2-137" fmla="*/ 1440178 w 1440178"/>
              <a:gd name="connsiteY2-138" fmla="*/ 0 h 805159"/>
              <a:gd name="connsiteX3-139" fmla="*/ 1051072 w 1440178"/>
              <a:gd name="connsiteY3-140" fmla="*/ 805159 h 805159"/>
              <a:gd name="connsiteX4-141" fmla="*/ 423396 w 1440178"/>
              <a:gd name="connsiteY4-142" fmla="*/ 805159 h 805159"/>
              <a:gd name="connsiteX5-143" fmla="*/ 0 w 1440178"/>
              <a:gd name="connsiteY5-144" fmla="*/ 514350 h 805159"/>
              <a:gd name="connsiteX0-145" fmla="*/ 0 w 1440178"/>
              <a:gd name="connsiteY0-146" fmla="*/ 457200 h 805159"/>
              <a:gd name="connsiteX1-147" fmla="*/ 240029 w 1440178"/>
              <a:gd name="connsiteY1-148" fmla="*/ 5061 h 805159"/>
              <a:gd name="connsiteX2-149" fmla="*/ 1440178 w 1440178"/>
              <a:gd name="connsiteY2-150" fmla="*/ 0 h 805159"/>
              <a:gd name="connsiteX3-151" fmla="*/ 1051072 w 1440178"/>
              <a:gd name="connsiteY3-152" fmla="*/ 805159 h 805159"/>
              <a:gd name="connsiteX4-153" fmla="*/ 423396 w 1440178"/>
              <a:gd name="connsiteY4-154" fmla="*/ 805159 h 805159"/>
              <a:gd name="connsiteX5-155" fmla="*/ 0 w 1440178"/>
              <a:gd name="connsiteY5-156" fmla="*/ 457200 h 805159"/>
              <a:gd name="connsiteX0-157" fmla="*/ 0 w 1440178"/>
              <a:gd name="connsiteY0-158" fmla="*/ 457200 h 805159"/>
              <a:gd name="connsiteX1-159" fmla="*/ 388619 w 1440178"/>
              <a:gd name="connsiteY1-160" fmla="*/ 5061 h 805159"/>
              <a:gd name="connsiteX2-161" fmla="*/ 1440178 w 1440178"/>
              <a:gd name="connsiteY2-162" fmla="*/ 0 h 805159"/>
              <a:gd name="connsiteX3-163" fmla="*/ 1051072 w 1440178"/>
              <a:gd name="connsiteY3-164" fmla="*/ 805159 h 805159"/>
              <a:gd name="connsiteX4-165" fmla="*/ 423396 w 1440178"/>
              <a:gd name="connsiteY4-166" fmla="*/ 805159 h 805159"/>
              <a:gd name="connsiteX5-167" fmla="*/ 0 w 1440178"/>
              <a:gd name="connsiteY5-168" fmla="*/ 457200 h 805159"/>
              <a:gd name="connsiteX0-169" fmla="*/ 0 w 1440178"/>
              <a:gd name="connsiteY0-170" fmla="*/ 457200 h 805159"/>
              <a:gd name="connsiteX1-171" fmla="*/ 377445 w 1440178"/>
              <a:gd name="connsiteY1-172" fmla="*/ 5061 h 805159"/>
              <a:gd name="connsiteX2-173" fmla="*/ 1440178 w 1440178"/>
              <a:gd name="connsiteY2-174" fmla="*/ 0 h 805159"/>
              <a:gd name="connsiteX3-175" fmla="*/ 1051072 w 1440178"/>
              <a:gd name="connsiteY3-176" fmla="*/ 805159 h 805159"/>
              <a:gd name="connsiteX4-177" fmla="*/ 423396 w 1440178"/>
              <a:gd name="connsiteY4-178" fmla="*/ 805159 h 805159"/>
              <a:gd name="connsiteX5-179" fmla="*/ 0 w 1440178"/>
              <a:gd name="connsiteY5-180" fmla="*/ 457200 h 8051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40178" h="805159">
                <a:moveTo>
                  <a:pt x="0" y="457200"/>
                </a:moveTo>
                <a:lnTo>
                  <a:pt x="377445" y="5061"/>
                </a:lnTo>
                <a:lnTo>
                  <a:pt x="1440178" y="0"/>
                </a:lnTo>
                <a:lnTo>
                  <a:pt x="1051072" y="805159"/>
                </a:lnTo>
                <a:lnTo>
                  <a:pt x="423396" y="805159"/>
                </a:lnTo>
                <a:lnTo>
                  <a:pt x="0" y="457200"/>
                </a:lnTo>
                <a:close/>
              </a:path>
            </a:pathLst>
          </a:cu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正五边形 23"/>
          <p:cNvSpPr/>
          <p:nvPr/>
        </p:nvSpPr>
        <p:spPr>
          <a:xfrm>
            <a:off x="4815841" y="4023361"/>
            <a:ext cx="1703070" cy="937259"/>
          </a:xfrm>
          <a:custGeom>
            <a:avLst/>
            <a:gdLst>
              <a:gd name="connsiteX0" fmla="*/ 1 w 960120"/>
              <a:gd name="connsiteY0" fmla="*/ 349269 h 914400"/>
              <a:gd name="connsiteX1" fmla="*/ 480060 w 960120"/>
              <a:gd name="connsiteY1" fmla="*/ 0 h 914400"/>
              <a:gd name="connsiteX2" fmla="*/ 960119 w 960120"/>
              <a:gd name="connsiteY2" fmla="*/ 349269 h 914400"/>
              <a:gd name="connsiteX3" fmla="*/ 776753 w 960120"/>
              <a:gd name="connsiteY3" fmla="*/ 914398 h 914400"/>
              <a:gd name="connsiteX4" fmla="*/ 183367 w 960120"/>
              <a:gd name="connsiteY4" fmla="*/ 914398 h 914400"/>
              <a:gd name="connsiteX5" fmla="*/ 1 w 960120"/>
              <a:gd name="connsiteY5" fmla="*/ 349269 h 914400"/>
              <a:gd name="connsiteX0-1" fmla="*/ 0 w 1131568"/>
              <a:gd name="connsiteY0-2" fmla="*/ 349269 h 914398"/>
              <a:gd name="connsiteX1-3" fmla="*/ 480059 w 1131568"/>
              <a:gd name="connsiteY1-4" fmla="*/ 0 h 914398"/>
              <a:gd name="connsiteX2-5" fmla="*/ 1131568 w 1131568"/>
              <a:gd name="connsiteY2-6" fmla="*/ 360699 h 914398"/>
              <a:gd name="connsiteX3-7" fmla="*/ 776752 w 1131568"/>
              <a:gd name="connsiteY3-8" fmla="*/ 914398 h 914398"/>
              <a:gd name="connsiteX4-9" fmla="*/ 183366 w 1131568"/>
              <a:gd name="connsiteY4-10" fmla="*/ 914398 h 914398"/>
              <a:gd name="connsiteX5-11" fmla="*/ 0 w 1131568"/>
              <a:gd name="connsiteY5-12" fmla="*/ 349269 h 914398"/>
              <a:gd name="connsiteX0-13" fmla="*/ 0 w 1131568"/>
              <a:gd name="connsiteY0-14" fmla="*/ 349269 h 948688"/>
              <a:gd name="connsiteX1-15" fmla="*/ 480059 w 1131568"/>
              <a:gd name="connsiteY1-16" fmla="*/ 0 h 948688"/>
              <a:gd name="connsiteX2-17" fmla="*/ 1131568 w 1131568"/>
              <a:gd name="connsiteY2-18" fmla="*/ 360699 h 948688"/>
              <a:gd name="connsiteX3-19" fmla="*/ 845332 w 1131568"/>
              <a:gd name="connsiteY3-20" fmla="*/ 948688 h 948688"/>
              <a:gd name="connsiteX4-21" fmla="*/ 183366 w 1131568"/>
              <a:gd name="connsiteY4-22" fmla="*/ 914398 h 948688"/>
              <a:gd name="connsiteX5-23" fmla="*/ 0 w 1131568"/>
              <a:gd name="connsiteY5-24" fmla="*/ 349269 h 948688"/>
              <a:gd name="connsiteX0-25" fmla="*/ 320041 w 1451609"/>
              <a:gd name="connsiteY0-26" fmla="*/ 0 h 599419"/>
              <a:gd name="connsiteX1-27" fmla="*/ 0 w 1451609"/>
              <a:gd name="connsiteY1-28" fmla="*/ 5061 h 599419"/>
              <a:gd name="connsiteX2-29" fmla="*/ 1451609 w 1451609"/>
              <a:gd name="connsiteY2-30" fmla="*/ 11430 h 599419"/>
              <a:gd name="connsiteX3-31" fmla="*/ 1165373 w 1451609"/>
              <a:gd name="connsiteY3-32" fmla="*/ 599419 h 599419"/>
              <a:gd name="connsiteX4-33" fmla="*/ 503407 w 1451609"/>
              <a:gd name="connsiteY4-34" fmla="*/ 565129 h 599419"/>
              <a:gd name="connsiteX5-35" fmla="*/ 320041 w 1451609"/>
              <a:gd name="connsiteY5-36" fmla="*/ 0 h 599419"/>
              <a:gd name="connsiteX0-37" fmla="*/ 22861 w 1451609"/>
              <a:gd name="connsiteY0-38" fmla="*/ 520719 h 594358"/>
              <a:gd name="connsiteX1-39" fmla="*/ 0 w 1451609"/>
              <a:gd name="connsiteY1-40" fmla="*/ 0 h 594358"/>
              <a:gd name="connsiteX2-41" fmla="*/ 1451609 w 1451609"/>
              <a:gd name="connsiteY2-42" fmla="*/ 6369 h 594358"/>
              <a:gd name="connsiteX3-43" fmla="*/ 1165373 w 1451609"/>
              <a:gd name="connsiteY3-44" fmla="*/ 594358 h 594358"/>
              <a:gd name="connsiteX4-45" fmla="*/ 503407 w 1451609"/>
              <a:gd name="connsiteY4-46" fmla="*/ 560068 h 594358"/>
              <a:gd name="connsiteX5-47" fmla="*/ 22861 w 1451609"/>
              <a:gd name="connsiteY5-48" fmla="*/ 520719 h 594358"/>
              <a:gd name="connsiteX0-49" fmla="*/ 22861 w 1451609"/>
              <a:gd name="connsiteY0-50" fmla="*/ 520719 h 811528"/>
              <a:gd name="connsiteX1-51" fmla="*/ 0 w 1451609"/>
              <a:gd name="connsiteY1-52" fmla="*/ 0 h 811528"/>
              <a:gd name="connsiteX2-53" fmla="*/ 1451609 w 1451609"/>
              <a:gd name="connsiteY2-54" fmla="*/ 6369 h 811528"/>
              <a:gd name="connsiteX3-55" fmla="*/ 1073933 w 1451609"/>
              <a:gd name="connsiteY3-56" fmla="*/ 811528 h 811528"/>
              <a:gd name="connsiteX4-57" fmla="*/ 503407 w 1451609"/>
              <a:gd name="connsiteY4-58" fmla="*/ 560068 h 811528"/>
              <a:gd name="connsiteX5-59" fmla="*/ 22861 w 1451609"/>
              <a:gd name="connsiteY5-60" fmla="*/ 520719 h 811528"/>
              <a:gd name="connsiteX0-61" fmla="*/ 22861 w 1451609"/>
              <a:gd name="connsiteY0-62" fmla="*/ 520719 h 811528"/>
              <a:gd name="connsiteX1-63" fmla="*/ 0 w 1451609"/>
              <a:gd name="connsiteY1-64" fmla="*/ 0 h 811528"/>
              <a:gd name="connsiteX2-65" fmla="*/ 1451609 w 1451609"/>
              <a:gd name="connsiteY2-66" fmla="*/ 6369 h 811528"/>
              <a:gd name="connsiteX3-67" fmla="*/ 1073933 w 1451609"/>
              <a:gd name="connsiteY3-68" fmla="*/ 811528 h 811528"/>
              <a:gd name="connsiteX4-69" fmla="*/ 446257 w 1451609"/>
              <a:gd name="connsiteY4-70" fmla="*/ 811528 h 811528"/>
              <a:gd name="connsiteX5-71" fmla="*/ 22861 w 1451609"/>
              <a:gd name="connsiteY5-72" fmla="*/ 520719 h 811528"/>
              <a:gd name="connsiteX0-73" fmla="*/ 0 w 1428748"/>
              <a:gd name="connsiteY0-74" fmla="*/ 514350 h 805159"/>
              <a:gd name="connsiteX1-75" fmla="*/ 274319 w 1428748"/>
              <a:gd name="connsiteY1-76" fmla="*/ 27921 h 805159"/>
              <a:gd name="connsiteX2-77" fmla="*/ 1428748 w 1428748"/>
              <a:gd name="connsiteY2-78" fmla="*/ 0 h 805159"/>
              <a:gd name="connsiteX3-79" fmla="*/ 1051072 w 1428748"/>
              <a:gd name="connsiteY3-80" fmla="*/ 805159 h 805159"/>
              <a:gd name="connsiteX4-81" fmla="*/ 423396 w 1428748"/>
              <a:gd name="connsiteY4-82" fmla="*/ 805159 h 805159"/>
              <a:gd name="connsiteX5-83" fmla="*/ 0 w 1428748"/>
              <a:gd name="connsiteY5-84" fmla="*/ 514350 h 805159"/>
              <a:gd name="connsiteX0-85" fmla="*/ 0 w 1428748"/>
              <a:gd name="connsiteY0-86" fmla="*/ 514350 h 805159"/>
              <a:gd name="connsiteX1-87" fmla="*/ 262889 w 1428748"/>
              <a:gd name="connsiteY1-88" fmla="*/ 16491 h 805159"/>
              <a:gd name="connsiteX2-89" fmla="*/ 1428748 w 1428748"/>
              <a:gd name="connsiteY2-90" fmla="*/ 0 h 805159"/>
              <a:gd name="connsiteX3-91" fmla="*/ 1051072 w 1428748"/>
              <a:gd name="connsiteY3-92" fmla="*/ 805159 h 805159"/>
              <a:gd name="connsiteX4-93" fmla="*/ 423396 w 1428748"/>
              <a:gd name="connsiteY4-94" fmla="*/ 805159 h 805159"/>
              <a:gd name="connsiteX5-95" fmla="*/ 0 w 1428748"/>
              <a:gd name="connsiteY5-96" fmla="*/ 514350 h 805159"/>
              <a:gd name="connsiteX0-97" fmla="*/ 0 w 1428748"/>
              <a:gd name="connsiteY0-98" fmla="*/ 514350 h 805159"/>
              <a:gd name="connsiteX1-99" fmla="*/ 240029 w 1428748"/>
              <a:gd name="connsiteY1-100" fmla="*/ 5061 h 805159"/>
              <a:gd name="connsiteX2-101" fmla="*/ 1428748 w 1428748"/>
              <a:gd name="connsiteY2-102" fmla="*/ 0 h 805159"/>
              <a:gd name="connsiteX3-103" fmla="*/ 1051072 w 1428748"/>
              <a:gd name="connsiteY3-104" fmla="*/ 805159 h 805159"/>
              <a:gd name="connsiteX4-105" fmla="*/ 423396 w 1428748"/>
              <a:gd name="connsiteY4-106" fmla="*/ 805159 h 805159"/>
              <a:gd name="connsiteX5-107" fmla="*/ 0 w 1428748"/>
              <a:gd name="connsiteY5-108" fmla="*/ 514350 h 805159"/>
              <a:gd name="connsiteX0-109" fmla="*/ 0 w 1428748"/>
              <a:gd name="connsiteY0-110" fmla="*/ 514350 h 816589"/>
              <a:gd name="connsiteX1-111" fmla="*/ 240029 w 1428748"/>
              <a:gd name="connsiteY1-112" fmla="*/ 5061 h 816589"/>
              <a:gd name="connsiteX2-113" fmla="*/ 1428748 w 1428748"/>
              <a:gd name="connsiteY2-114" fmla="*/ 0 h 816589"/>
              <a:gd name="connsiteX3-115" fmla="*/ 1051072 w 1428748"/>
              <a:gd name="connsiteY3-116" fmla="*/ 816589 h 816589"/>
              <a:gd name="connsiteX4-117" fmla="*/ 423396 w 1428748"/>
              <a:gd name="connsiteY4-118" fmla="*/ 805159 h 816589"/>
              <a:gd name="connsiteX5-119" fmla="*/ 0 w 1428748"/>
              <a:gd name="connsiteY5-120" fmla="*/ 514350 h 816589"/>
              <a:gd name="connsiteX0-121" fmla="*/ 0 w 1428748"/>
              <a:gd name="connsiteY0-122" fmla="*/ 514350 h 805159"/>
              <a:gd name="connsiteX1-123" fmla="*/ 240029 w 1428748"/>
              <a:gd name="connsiteY1-124" fmla="*/ 5061 h 805159"/>
              <a:gd name="connsiteX2-125" fmla="*/ 1428748 w 1428748"/>
              <a:gd name="connsiteY2-126" fmla="*/ 0 h 805159"/>
              <a:gd name="connsiteX3-127" fmla="*/ 1051072 w 1428748"/>
              <a:gd name="connsiteY3-128" fmla="*/ 805159 h 805159"/>
              <a:gd name="connsiteX4-129" fmla="*/ 423396 w 1428748"/>
              <a:gd name="connsiteY4-130" fmla="*/ 805159 h 805159"/>
              <a:gd name="connsiteX5-131" fmla="*/ 0 w 1428748"/>
              <a:gd name="connsiteY5-132" fmla="*/ 514350 h 805159"/>
              <a:gd name="connsiteX0-133" fmla="*/ 0 w 1440178"/>
              <a:gd name="connsiteY0-134" fmla="*/ 514350 h 805159"/>
              <a:gd name="connsiteX1-135" fmla="*/ 240029 w 1440178"/>
              <a:gd name="connsiteY1-136" fmla="*/ 5061 h 805159"/>
              <a:gd name="connsiteX2-137" fmla="*/ 1440178 w 1440178"/>
              <a:gd name="connsiteY2-138" fmla="*/ 0 h 805159"/>
              <a:gd name="connsiteX3-139" fmla="*/ 1051072 w 1440178"/>
              <a:gd name="connsiteY3-140" fmla="*/ 805159 h 805159"/>
              <a:gd name="connsiteX4-141" fmla="*/ 423396 w 1440178"/>
              <a:gd name="connsiteY4-142" fmla="*/ 805159 h 805159"/>
              <a:gd name="connsiteX5-143" fmla="*/ 0 w 1440178"/>
              <a:gd name="connsiteY5-144" fmla="*/ 514350 h 805159"/>
              <a:gd name="connsiteX0-145" fmla="*/ 0 w 1440178"/>
              <a:gd name="connsiteY0-146" fmla="*/ 457200 h 805159"/>
              <a:gd name="connsiteX1-147" fmla="*/ 240029 w 1440178"/>
              <a:gd name="connsiteY1-148" fmla="*/ 5061 h 805159"/>
              <a:gd name="connsiteX2-149" fmla="*/ 1440178 w 1440178"/>
              <a:gd name="connsiteY2-150" fmla="*/ 0 h 805159"/>
              <a:gd name="connsiteX3-151" fmla="*/ 1051072 w 1440178"/>
              <a:gd name="connsiteY3-152" fmla="*/ 805159 h 805159"/>
              <a:gd name="connsiteX4-153" fmla="*/ 423396 w 1440178"/>
              <a:gd name="connsiteY4-154" fmla="*/ 805159 h 805159"/>
              <a:gd name="connsiteX5-155" fmla="*/ 0 w 1440178"/>
              <a:gd name="connsiteY5-156" fmla="*/ 457200 h 805159"/>
              <a:gd name="connsiteX0-157" fmla="*/ 0 w 1440178"/>
              <a:gd name="connsiteY0-158" fmla="*/ 457200 h 805159"/>
              <a:gd name="connsiteX1-159" fmla="*/ 388619 w 1440178"/>
              <a:gd name="connsiteY1-160" fmla="*/ 5061 h 805159"/>
              <a:gd name="connsiteX2-161" fmla="*/ 1440178 w 1440178"/>
              <a:gd name="connsiteY2-162" fmla="*/ 0 h 805159"/>
              <a:gd name="connsiteX3-163" fmla="*/ 1051072 w 1440178"/>
              <a:gd name="connsiteY3-164" fmla="*/ 805159 h 805159"/>
              <a:gd name="connsiteX4-165" fmla="*/ 423396 w 1440178"/>
              <a:gd name="connsiteY4-166" fmla="*/ 805159 h 805159"/>
              <a:gd name="connsiteX5-167" fmla="*/ 0 w 1440178"/>
              <a:gd name="connsiteY5-168" fmla="*/ 457200 h 805159"/>
              <a:gd name="connsiteX0-169" fmla="*/ 0 w 1440178"/>
              <a:gd name="connsiteY0-170" fmla="*/ 457200 h 805159"/>
              <a:gd name="connsiteX1-171" fmla="*/ 377445 w 1440178"/>
              <a:gd name="connsiteY1-172" fmla="*/ 5061 h 805159"/>
              <a:gd name="connsiteX2-173" fmla="*/ 1440178 w 1440178"/>
              <a:gd name="connsiteY2-174" fmla="*/ 0 h 805159"/>
              <a:gd name="connsiteX3-175" fmla="*/ 1051072 w 1440178"/>
              <a:gd name="connsiteY3-176" fmla="*/ 805159 h 805159"/>
              <a:gd name="connsiteX4-177" fmla="*/ 423396 w 1440178"/>
              <a:gd name="connsiteY4-178" fmla="*/ 805159 h 805159"/>
              <a:gd name="connsiteX5-179" fmla="*/ 0 w 1440178"/>
              <a:gd name="connsiteY5-180" fmla="*/ 457200 h 8051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40178" h="805159">
                <a:moveTo>
                  <a:pt x="0" y="457200"/>
                </a:moveTo>
                <a:lnTo>
                  <a:pt x="377445" y="5061"/>
                </a:lnTo>
                <a:lnTo>
                  <a:pt x="1440178" y="0"/>
                </a:lnTo>
                <a:lnTo>
                  <a:pt x="1051072" y="805159"/>
                </a:lnTo>
                <a:lnTo>
                  <a:pt x="423396" y="805159"/>
                </a:lnTo>
                <a:lnTo>
                  <a:pt x="0" y="457200"/>
                </a:lnTo>
                <a:close/>
              </a:path>
            </a:pathLst>
          </a:cu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正五边形 23"/>
          <p:cNvSpPr/>
          <p:nvPr/>
        </p:nvSpPr>
        <p:spPr>
          <a:xfrm>
            <a:off x="4175760" y="5372101"/>
            <a:ext cx="1703070" cy="937259"/>
          </a:xfrm>
          <a:custGeom>
            <a:avLst/>
            <a:gdLst>
              <a:gd name="connsiteX0" fmla="*/ 1 w 960120"/>
              <a:gd name="connsiteY0" fmla="*/ 349269 h 914400"/>
              <a:gd name="connsiteX1" fmla="*/ 480060 w 960120"/>
              <a:gd name="connsiteY1" fmla="*/ 0 h 914400"/>
              <a:gd name="connsiteX2" fmla="*/ 960119 w 960120"/>
              <a:gd name="connsiteY2" fmla="*/ 349269 h 914400"/>
              <a:gd name="connsiteX3" fmla="*/ 776753 w 960120"/>
              <a:gd name="connsiteY3" fmla="*/ 914398 h 914400"/>
              <a:gd name="connsiteX4" fmla="*/ 183367 w 960120"/>
              <a:gd name="connsiteY4" fmla="*/ 914398 h 914400"/>
              <a:gd name="connsiteX5" fmla="*/ 1 w 960120"/>
              <a:gd name="connsiteY5" fmla="*/ 349269 h 914400"/>
              <a:gd name="connsiteX0-1" fmla="*/ 0 w 1131568"/>
              <a:gd name="connsiteY0-2" fmla="*/ 349269 h 914398"/>
              <a:gd name="connsiteX1-3" fmla="*/ 480059 w 1131568"/>
              <a:gd name="connsiteY1-4" fmla="*/ 0 h 914398"/>
              <a:gd name="connsiteX2-5" fmla="*/ 1131568 w 1131568"/>
              <a:gd name="connsiteY2-6" fmla="*/ 360699 h 914398"/>
              <a:gd name="connsiteX3-7" fmla="*/ 776752 w 1131568"/>
              <a:gd name="connsiteY3-8" fmla="*/ 914398 h 914398"/>
              <a:gd name="connsiteX4-9" fmla="*/ 183366 w 1131568"/>
              <a:gd name="connsiteY4-10" fmla="*/ 914398 h 914398"/>
              <a:gd name="connsiteX5-11" fmla="*/ 0 w 1131568"/>
              <a:gd name="connsiteY5-12" fmla="*/ 349269 h 914398"/>
              <a:gd name="connsiteX0-13" fmla="*/ 0 w 1131568"/>
              <a:gd name="connsiteY0-14" fmla="*/ 349269 h 948688"/>
              <a:gd name="connsiteX1-15" fmla="*/ 480059 w 1131568"/>
              <a:gd name="connsiteY1-16" fmla="*/ 0 h 948688"/>
              <a:gd name="connsiteX2-17" fmla="*/ 1131568 w 1131568"/>
              <a:gd name="connsiteY2-18" fmla="*/ 360699 h 948688"/>
              <a:gd name="connsiteX3-19" fmla="*/ 845332 w 1131568"/>
              <a:gd name="connsiteY3-20" fmla="*/ 948688 h 948688"/>
              <a:gd name="connsiteX4-21" fmla="*/ 183366 w 1131568"/>
              <a:gd name="connsiteY4-22" fmla="*/ 914398 h 948688"/>
              <a:gd name="connsiteX5-23" fmla="*/ 0 w 1131568"/>
              <a:gd name="connsiteY5-24" fmla="*/ 349269 h 948688"/>
              <a:gd name="connsiteX0-25" fmla="*/ 320041 w 1451609"/>
              <a:gd name="connsiteY0-26" fmla="*/ 0 h 599419"/>
              <a:gd name="connsiteX1-27" fmla="*/ 0 w 1451609"/>
              <a:gd name="connsiteY1-28" fmla="*/ 5061 h 599419"/>
              <a:gd name="connsiteX2-29" fmla="*/ 1451609 w 1451609"/>
              <a:gd name="connsiteY2-30" fmla="*/ 11430 h 599419"/>
              <a:gd name="connsiteX3-31" fmla="*/ 1165373 w 1451609"/>
              <a:gd name="connsiteY3-32" fmla="*/ 599419 h 599419"/>
              <a:gd name="connsiteX4-33" fmla="*/ 503407 w 1451609"/>
              <a:gd name="connsiteY4-34" fmla="*/ 565129 h 599419"/>
              <a:gd name="connsiteX5-35" fmla="*/ 320041 w 1451609"/>
              <a:gd name="connsiteY5-36" fmla="*/ 0 h 599419"/>
              <a:gd name="connsiteX0-37" fmla="*/ 22861 w 1451609"/>
              <a:gd name="connsiteY0-38" fmla="*/ 520719 h 594358"/>
              <a:gd name="connsiteX1-39" fmla="*/ 0 w 1451609"/>
              <a:gd name="connsiteY1-40" fmla="*/ 0 h 594358"/>
              <a:gd name="connsiteX2-41" fmla="*/ 1451609 w 1451609"/>
              <a:gd name="connsiteY2-42" fmla="*/ 6369 h 594358"/>
              <a:gd name="connsiteX3-43" fmla="*/ 1165373 w 1451609"/>
              <a:gd name="connsiteY3-44" fmla="*/ 594358 h 594358"/>
              <a:gd name="connsiteX4-45" fmla="*/ 503407 w 1451609"/>
              <a:gd name="connsiteY4-46" fmla="*/ 560068 h 594358"/>
              <a:gd name="connsiteX5-47" fmla="*/ 22861 w 1451609"/>
              <a:gd name="connsiteY5-48" fmla="*/ 520719 h 594358"/>
              <a:gd name="connsiteX0-49" fmla="*/ 22861 w 1451609"/>
              <a:gd name="connsiteY0-50" fmla="*/ 520719 h 811528"/>
              <a:gd name="connsiteX1-51" fmla="*/ 0 w 1451609"/>
              <a:gd name="connsiteY1-52" fmla="*/ 0 h 811528"/>
              <a:gd name="connsiteX2-53" fmla="*/ 1451609 w 1451609"/>
              <a:gd name="connsiteY2-54" fmla="*/ 6369 h 811528"/>
              <a:gd name="connsiteX3-55" fmla="*/ 1073933 w 1451609"/>
              <a:gd name="connsiteY3-56" fmla="*/ 811528 h 811528"/>
              <a:gd name="connsiteX4-57" fmla="*/ 503407 w 1451609"/>
              <a:gd name="connsiteY4-58" fmla="*/ 560068 h 811528"/>
              <a:gd name="connsiteX5-59" fmla="*/ 22861 w 1451609"/>
              <a:gd name="connsiteY5-60" fmla="*/ 520719 h 811528"/>
              <a:gd name="connsiteX0-61" fmla="*/ 22861 w 1451609"/>
              <a:gd name="connsiteY0-62" fmla="*/ 520719 h 811528"/>
              <a:gd name="connsiteX1-63" fmla="*/ 0 w 1451609"/>
              <a:gd name="connsiteY1-64" fmla="*/ 0 h 811528"/>
              <a:gd name="connsiteX2-65" fmla="*/ 1451609 w 1451609"/>
              <a:gd name="connsiteY2-66" fmla="*/ 6369 h 811528"/>
              <a:gd name="connsiteX3-67" fmla="*/ 1073933 w 1451609"/>
              <a:gd name="connsiteY3-68" fmla="*/ 811528 h 811528"/>
              <a:gd name="connsiteX4-69" fmla="*/ 446257 w 1451609"/>
              <a:gd name="connsiteY4-70" fmla="*/ 811528 h 811528"/>
              <a:gd name="connsiteX5-71" fmla="*/ 22861 w 1451609"/>
              <a:gd name="connsiteY5-72" fmla="*/ 520719 h 811528"/>
              <a:gd name="connsiteX0-73" fmla="*/ 0 w 1428748"/>
              <a:gd name="connsiteY0-74" fmla="*/ 514350 h 805159"/>
              <a:gd name="connsiteX1-75" fmla="*/ 274319 w 1428748"/>
              <a:gd name="connsiteY1-76" fmla="*/ 27921 h 805159"/>
              <a:gd name="connsiteX2-77" fmla="*/ 1428748 w 1428748"/>
              <a:gd name="connsiteY2-78" fmla="*/ 0 h 805159"/>
              <a:gd name="connsiteX3-79" fmla="*/ 1051072 w 1428748"/>
              <a:gd name="connsiteY3-80" fmla="*/ 805159 h 805159"/>
              <a:gd name="connsiteX4-81" fmla="*/ 423396 w 1428748"/>
              <a:gd name="connsiteY4-82" fmla="*/ 805159 h 805159"/>
              <a:gd name="connsiteX5-83" fmla="*/ 0 w 1428748"/>
              <a:gd name="connsiteY5-84" fmla="*/ 514350 h 805159"/>
              <a:gd name="connsiteX0-85" fmla="*/ 0 w 1428748"/>
              <a:gd name="connsiteY0-86" fmla="*/ 514350 h 805159"/>
              <a:gd name="connsiteX1-87" fmla="*/ 262889 w 1428748"/>
              <a:gd name="connsiteY1-88" fmla="*/ 16491 h 805159"/>
              <a:gd name="connsiteX2-89" fmla="*/ 1428748 w 1428748"/>
              <a:gd name="connsiteY2-90" fmla="*/ 0 h 805159"/>
              <a:gd name="connsiteX3-91" fmla="*/ 1051072 w 1428748"/>
              <a:gd name="connsiteY3-92" fmla="*/ 805159 h 805159"/>
              <a:gd name="connsiteX4-93" fmla="*/ 423396 w 1428748"/>
              <a:gd name="connsiteY4-94" fmla="*/ 805159 h 805159"/>
              <a:gd name="connsiteX5-95" fmla="*/ 0 w 1428748"/>
              <a:gd name="connsiteY5-96" fmla="*/ 514350 h 805159"/>
              <a:gd name="connsiteX0-97" fmla="*/ 0 w 1428748"/>
              <a:gd name="connsiteY0-98" fmla="*/ 514350 h 805159"/>
              <a:gd name="connsiteX1-99" fmla="*/ 240029 w 1428748"/>
              <a:gd name="connsiteY1-100" fmla="*/ 5061 h 805159"/>
              <a:gd name="connsiteX2-101" fmla="*/ 1428748 w 1428748"/>
              <a:gd name="connsiteY2-102" fmla="*/ 0 h 805159"/>
              <a:gd name="connsiteX3-103" fmla="*/ 1051072 w 1428748"/>
              <a:gd name="connsiteY3-104" fmla="*/ 805159 h 805159"/>
              <a:gd name="connsiteX4-105" fmla="*/ 423396 w 1428748"/>
              <a:gd name="connsiteY4-106" fmla="*/ 805159 h 805159"/>
              <a:gd name="connsiteX5-107" fmla="*/ 0 w 1428748"/>
              <a:gd name="connsiteY5-108" fmla="*/ 514350 h 805159"/>
              <a:gd name="connsiteX0-109" fmla="*/ 0 w 1428748"/>
              <a:gd name="connsiteY0-110" fmla="*/ 514350 h 816589"/>
              <a:gd name="connsiteX1-111" fmla="*/ 240029 w 1428748"/>
              <a:gd name="connsiteY1-112" fmla="*/ 5061 h 816589"/>
              <a:gd name="connsiteX2-113" fmla="*/ 1428748 w 1428748"/>
              <a:gd name="connsiteY2-114" fmla="*/ 0 h 816589"/>
              <a:gd name="connsiteX3-115" fmla="*/ 1051072 w 1428748"/>
              <a:gd name="connsiteY3-116" fmla="*/ 816589 h 816589"/>
              <a:gd name="connsiteX4-117" fmla="*/ 423396 w 1428748"/>
              <a:gd name="connsiteY4-118" fmla="*/ 805159 h 816589"/>
              <a:gd name="connsiteX5-119" fmla="*/ 0 w 1428748"/>
              <a:gd name="connsiteY5-120" fmla="*/ 514350 h 816589"/>
              <a:gd name="connsiteX0-121" fmla="*/ 0 w 1428748"/>
              <a:gd name="connsiteY0-122" fmla="*/ 514350 h 805159"/>
              <a:gd name="connsiteX1-123" fmla="*/ 240029 w 1428748"/>
              <a:gd name="connsiteY1-124" fmla="*/ 5061 h 805159"/>
              <a:gd name="connsiteX2-125" fmla="*/ 1428748 w 1428748"/>
              <a:gd name="connsiteY2-126" fmla="*/ 0 h 805159"/>
              <a:gd name="connsiteX3-127" fmla="*/ 1051072 w 1428748"/>
              <a:gd name="connsiteY3-128" fmla="*/ 805159 h 805159"/>
              <a:gd name="connsiteX4-129" fmla="*/ 423396 w 1428748"/>
              <a:gd name="connsiteY4-130" fmla="*/ 805159 h 805159"/>
              <a:gd name="connsiteX5-131" fmla="*/ 0 w 1428748"/>
              <a:gd name="connsiteY5-132" fmla="*/ 514350 h 805159"/>
              <a:gd name="connsiteX0-133" fmla="*/ 0 w 1440178"/>
              <a:gd name="connsiteY0-134" fmla="*/ 514350 h 805159"/>
              <a:gd name="connsiteX1-135" fmla="*/ 240029 w 1440178"/>
              <a:gd name="connsiteY1-136" fmla="*/ 5061 h 805159"/>
              <a:gd name="connsiteX2-137" fmla="*/ 1440178 w 1440178"/>
              <a:gd name="connsiteY2-138" fmla="*/ 0 h 805159"/>
              <a:gd name="connsiteX3-139" fmla="*/ 1051072 w 1440178"/>
              <a:gd name="connsiteY3-140" fmla="*/ 805159 h 805159"/>
              <a:gd name="connsiteX4-141" fmla="*/ 423396 w 1440178"/>
              <a:gd name="connsiteY4-142" fmla="*/ 805159 h 805159"/>
              <a:gd name="connsiteX5-143" fmla="*/ 0 w 1440178"/>
              <a:gd name="connsiteY5-144" fmla="*/ 514350 h 805159"/>
              <a:gd name="connsiteX0-145" fmla="*/ 0 w 1440178"/>
              <a:gd name="connsiteY0-146" fmla="*/ 457200 h 805159"/>
              <a:gd name="connsiteX1-147" fmla="*/ 240029 w 1440178"/>
              <a:gd name="connsiteY1-148" fmla="*/ 5061 h 805159"/>
              <a:gd name="connsiteX2-149" fmla="*/ 1440178 w 1440178"/>
              <a:gd name="connsiteY2-150" fmla="*/ 0 h 805159"/>
              <a:gd name="connsiteX3-151" fmla="*/ 1051072 w 1440178"/>
              <a:gd name="connsiteY3-152" fmla="*/ 805159 h 805159"/>
              <a:gd name="connsiteX4-153" fmla="*/ 423396 w 1440178"/>
              <a:gd name="connsiteY4-154" fmla="*/ 805159 h 805159"/>
              <a:gd name="connsiteX5-155" fmla="*/ 0 w 1440178"/>
              <a:gd name="connsiteY5-156" fmla="*/ 457200 h 805159"/>
              <a:gd name="connsiteX0-157" fmla="*/ 0 w 1440178"/>
              <a:gd name="connsiteY0-158" fmla="*/ 457200 h 805159"/>
              <a:gd name="connsiteX1-159" fmla="*/ 388619 w 1440178"/>
              <a:gd name="connsiteY1-160" fmla="*/ 5061 h 805159"/>
              <a:gd name="connsiteX2-161" fmla="*/ 1440178 w 1440178"/>
              <a:gd name="connsiteY2-162" fmla="*/ 0 h 805159"/>
              <a:gd name="connsiteX3-163" fmla="*/ 1051072 w 1440178"/>
              <a:gd name="connsiteY3-164" fmla="*/ 805159 h 805159"/>
              <a:gd name="connsiteX4-165" fmla="*/ 423396 w 1440178"/>
              <a:gd name="connsiteY4-166" fmla="*/ 805159 h 805159"/>
              <a:gd name="connsiteX5-167" fmla="*/ 0 w 1440178"/>
              <a:gd name="connsiteY5-168" fmla="*/ 457200 h 805159"/>
              <a:gd name="connsiteX0-169" fmla="*/ 0 w 1440178"/>
              <a:gd name="connsiteY0-170" fmla="*/ 457200 h 805159"/>
              <a:gd name="connsiteX1-171" fmla="*/ 377445 w 1440178"/>
              <a:gd name="connsiteY1-172" fmla="*/ 5061 h 805159"/>
              <a:gd name="connsiteX2-173" fmla="*/ 1440178 w 1440178"/>
              <a:gd name="connsiteY2-174" fmla="*/ 0 h 805159"/>
              <a:gd name="connsiteX3-175" fmla="*/ 1051072 w 1440178"/>
              <a:gd name="connsiteY3-176" fmla="*/ 805159 h 805159"/>
              <a:gd name="connsiteX4-177" fmla="*/ 423396 w 1440178"/>
              <a:gd name="connsiteY4-178" fmla="*/ 805159 h 805159"/>
              <a:gd name="connsiteX5-179" fmla="*/ 0 w 1440178"/>
              <a:gd name="connsiteY5-180" fmla="*/ 457200 h 8051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40178" h="805159">
                <a:moveTo>
                  <a:pt x="0" y="457200"/>
                </a:moveTo>
                <a:lnTo>
                  <a:pt x="377445" y="5061"/>
                </a:lnTo>
                <a:lnTo>
                  <a:pt x="1440178" y="0"/>
                </a:lnTo>
                <a:lnTo>
                  <a:pt x="1051072" y="805159"/>
                </a:lnTo>
                <a:lnTo>
                  <a:pt x="423396" y="805159"/>
                </a:lnTo>
                <a:lnTo>
                  <a:pt x="0" y="457200"/>
                </a:lnTo>
                <a:close/>
              </a:path>
            </a:pathLst>
          </a:cu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845118" y="1362778"/>
            <a:ext cx="2954655" cy="954107"/>
          </a:xfrm>
          <a:prstGeom prst="rect">
            <a:avLst/>
          </a:prstGeom>
        </p:spPr>
        <p:txBody>
          <a:bodyPr wrap="none">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此处输入小标题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zh-CN" altLang="en-US" dirty="0">
              <a:solidFill>
                <a:schemeClr val="tx1">
                  <a:lumMod val="65000"/>
                  <a:lumOff val="35000"/>
                </a:schemeClr>
              </a:solidFill>
            </a:endParaRPr>
          </a:p>
        </p:txBody>
      </p:sp>
      <p:sp>
        <p:nvSpPr>
          <p:cNvPr id="29" name="矩形 28"/>
          <p:cNvSpPr/>
          <p:nvPr/>
        </p:nvSpPr>
        <p:spPr>
          <a:xfrm>
            <a:off x="2217419" y="2693069"/>
            <a:ext cx="2954655" cy="954107"/>
          </a:xfrm>
          <a:prstGeom prst="rect">
            <a:avLst/>
          </a:prstGeom>
        </p:spPr>
        <p:txBody>
          <a:bodyPr wrap="none">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此处输入小标题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zh-CN" altLang="en-US" dirty="0">
              <a:solidFill>
                <a:schemeClr val="tx1">
                  <a:lumMod val="65000"/>
                  <a:lumOff val="35000"/>
                </a:schemeClr>
              </a:solidFill>
            </a:endParaRPr>
          </a:p>
        </p:txBody>
      </p:sp>
      <p:sp>
        <p:nvSpPr>
          <p:cNvPr id="30" name="矩形 29"/>
          <p:cNvSpPr/>
          <p:nvPr/>
        </p:nvSpPr>
        <p:spPr>
          <a:xfrm>
            <a:off x="1486853" y="4024963"/>
            <a:ext cx="2954655" cy="954107"/>
          </a:xfrm>
          <a:prstGeom prst="rect">
            <a:avLst/>
          </a:prstGeom>
        </p:spPr>
        <p:txBody>
          <a:bodyPr wrap="none">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此处输入小标题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zh-CN" altLang="en-US" dirty="0">
              <a:solidFill>
                <a:schemeClr val="tx1">
                  <a:lumMod val="65000"/>
                  <a:lumOff val="35000"/>
                </a:schemeClr>
              </a:solidFill>
            </a:endParaRPr>
          </a:p>
        </p:txBody>
      </p:sp>
      <p:sp>
        <p:nvSpPr>
          <p:cNvPr id="31" name="矩形 30"/>
          <p:cNvSpPr/>
          <p:nvPr/>
        </p:nvSpPr>
        <p:spPr>
          <a:xfrm>
            <a:off x="862489" y="5374709"/>
            <a:ext cx="2954655" cy="954107"/>
          </a:xfrm>
          <a:prstGeom prst="rect">
            <a:avLst/>
          </a:prstGeom>
        </p:spPr>
        <p:txBody>
          <a:bodyPr wrap="none">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此处输入小标题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a:t>
            </a:r>
            <a:endParaRPr lang="zh-CN" altLang="en-US" dirty="0">
              <a:solidFill>
                <a:schemeClr val="tx1">
                  <a:lumMod val="65000"/>
                  <a:lumOff val="3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 y="0"/>
            <a:ext cx="10145486" cy="6858000"/>
          </a:xfrm>
          <a:prstGeom prst="rect">
            <a:avLst/>
          </a:prstGeom>
        </p:spPr>
      </p:pic>
      <p:sp>
        <p:nvSpPr>
          <p:cNvPr id="4" name="任意多边形 3"/>
          <p:cNvSpPr/>
          <p:nvPr/>
        </p:nvSpPr>
        <p:spPr>
          <a:xfrm flipV="1">
            <a:off x="6025860" y="-19609"/>
            <a:ext cx="6196120" cy="6898842"/>
          </a:xfrm>
          <a:custGeom>
            <a:avLst/>
            <a:gdLst>
              <a:gd name="connsiteX0" fmla="*/ 2806445 w 5131818"/>
              <a:gd name="connsiteY0" fmla="*/ 0 h 6898842"/>
              <a:gd name="connsiteX1" fmla="*/ 5131818 w 5131818"/>
              <a:gd name="connsiteY1" fmla="*/ 0 h 6898842"/>
              <a:gd name="connsiteX2" fmla="*/ 5131818 w 5131818"/>
              <a:gd name="connsiteY2" fmla="*/ 4015920 h 6898842"/>
              <a:gd name="connsiteX3" fmla="*/ 3946729 w 5131818"/>
              <a:gd name="connsiteY3" fmla="*/ 6898842 h 6898842"/>
              <a:gd name="connsiteX4" fmla="*/ 0 w 5131818"/>
              <a:gd name="connsiteY4" fmla="*/ 6893657 h 6898842"/>
              <a:gd name="connsiteX0-1" fmla="*/ 2806445 w 5146808"/>
              <a:gd name="connsiteY0-2" fmla="*/ 0 h 6898842"/>
              <a:gd name="connsiteX1-3" fmla="*/ 5131818 w 5146808"/>
              <a:gd name="connsiteY1-4" fmla="*/ 0 h 6898842"/>
              <a:gd name="connsiteX2-5" fmla="*/ 5146808 w 5146808"/>
              <a:gd name="connsiteY2-6" fmla="*/ 3026569 h 6898842"/>
              <a:gd name="connsiteX3-7" fmla="*/ 3946729 w 5146808"/>
              <a:gd name="connsiteY3-8" fmla="*/ 6898842 h 6898842"/>
              <a:gd name="connsiteX4-9" fmla="*/ 0 w 5146808"/>
              <a:gd name="connsiteY4-10" fmla="*/ 6893657 h 6898842"/>
              <a:gd name="connsiteX5" fmla="*/ 2806445 w 5146808"/>
              <a:gd name="connsiteY5" fmla="*/ 0 h 6898842"/>
              <a:gd name="connsiteX0-11" fmla="*/ 2806445 w 5146808"/>
              <a:gd name="connsiteY0-12" fmla="*/ 0 h 6898842"/>
              <a:gd name="connsiteX1-13" fmla="*/ 5131818 w 5146808"/>
              <a:gd name="connsiteY1-14" fmla="*/ 0 h 6898842"/>
              <a:gd name="connsiteX2-15" fmla="*/ 5146808 w 5146808"/>
              <a:gd name="connsiteY2-16" fmla="*/ 3026569 h 6898842"/>
              <a:gd name="connsiteX3-17" fmla="*/ 3152250 w 5146808"/>
              <a:gd name="connsiteY3-18" fmla="*/ 6898842 h 6898842"/>
              <a:gd name="connsiteX4-19" fmla="*/ 0 w 5146808"/>
              <a:gd name="connsiteY4-20" fmla="*/ 6893657 h 6898842"/>
              <a:gd name="connsiteX5-21" fmla="*/ 2806445 w 5146808"/>
              <a:gd name="connsiteY5-22" fmla="*/ 0 h 6898842"/>
              <a:gd name="connsiteX0-23" fmla="*/ 3855757 w 6196120"/>
              <a:gd name="connsiteY0-24" fmla="*/ 0 h 6908647"/>
              <a:gd name="connsiteX1-25" fmla="*/ 6181130 w 6196120"/>
              <a:gd name="connsiteY1-26" fmla="*/ 0 h 6908647"/>
              <a:gd name="connsiteX2-27" fmla="*/ 6196120 w 6196120"/>
              <a:gd name="connsiteY2-28" fmla="*/ 3026569 h 6908647"/>
              <a:gd name="connsiteX3-29" fmla="*/ 4201562 w 6196120"/>
              <a:gd name="connsiteY3-30" fmla="*/ 6898842 h 6908647"/>
              <a:gd name="connsiteX4-31" fmla="*/ 0 w 6196120"/>
              <a:gd name="connsiteY4-32" fmla="*/ 6908647 h 6908647"/>
              <a:gd name="connsiteX5-33" fmla="*/ 3855757 w 6196120"/>
              <a:gd name="connsiteY5-34" fmla="*/ 0 h 6908647"/>
              <a:gd name="connsiteX0-35" fmla="*/ 3855757 w 6196120"/>
              <a:gd name="connsiteY0-36" fmla="*/ 0 h 6898842"/>
              <a:gd name="connsiteX1-37" fmla="*/ 6181130 w 6196120"/>
              <a:gd name="connsiteY1-38" fmla="*/ 0 h 6898842"/>
              <a:gd name="connsiteX2-39" fmla="*/ 6196120 w 6196120"/>
              <a:gd name="connsiteY2-40" fmla="*/ 3026569 h 6898842"/>
              <a:gd name="connsiteX3-41" fmla="*/ 4201562 w 6196120"/>
              <a:gd name="connsiteY3-42" fmla="*/ 6898842 h 6898842"/>
              <a:gd name="connsiteX4-43" fmla="*/ 0 w 6196120"/>
              <a:gd name="connsiteY4-44" fmla="*/ 6897761 h 6898842"/>
              <a:gd name="connsiteX5-45" fmla="*/ 3855757 w 6196120"/>
              <a:gd name="connsiteY5-46" fmla="*/ 0 h 68988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196120" h="6898842">
                <a:moveTo>
                  <a:pt x="3855757" y="0"/>
                </a:moveTo>
                <a:lnTo>
                  <a:pt x="6181130" y="0"/>
                </a:lnTo>
                <a:cubicBezTo>
                  <a:pt x="6186127" y="1008856"/>
                  <a:pt x="6191123" y="2017713"/>
                  <a:pt x="6196120" y="3026569"/>
                </a:cubicBezTo>
                <a:lnTo>
                  <a:pt x="4201562" y="6898842"/>
                </a:lnTo>
                <a:lnTo>
                  <a:pt x="0" y="6897761"/>
                </a:lnTo>
                <a:lnTo>
                  <a:pt x="3855757" y="0"/>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1" y="5501389"/>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94944" y="336679"/>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10069" y="451803"/>
            <a:ext cx="1379095" cy="1379095"/>
          </a:xfrm>
          <a:prstGeom prst="ellipse">
            <a:avLst/>
          </a:prstGeom>
          <a:solidFill>
            <a:srgbClr val="E000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结束</a:t>
            </a:r>
          </a:p>
        </p:txBody>
      </p:sp>
      <p:sp>
        <p:nvSpPr>
          <p:cNvPr id="9" name="平行四边形 8"/>
          <p:cNvSpPr/>
          <p:nvPr/>
        </p:nvSpPr>
        <p:spPr>
          <a:xfrm flipV="1">
            <a:off x="1179735" y="2895078"/>
            <a:ext cx="8979109" cy="1538372"/>
          </a:xfrm>
          <a:prstGeom prst="parallelogram">
            <a:avLst>
              <a:gd name="adj" fmla="val 528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平行四边形 19"/>
          <p:cNvSpPr/>
          <p:nvPr/>
        </p:nvSpPr>
        <p:spPr>
          <a:xfrm flipH="1">
            <a:off x="4699569" y="4613320"/>
            <a:ext cx="5445918" cy="769185"/>
          </a:xfrm>
          <a:custGeom>
            <a:avLst/>
            <a:gdLst>
              <a:gd name="connsiteX0" fmla="*/ 0 w 1216152"/>
              <a:gd name="connsiteY0" fmla="*/ 535900 h 535900"/>
              <a:gd name="connsiteX1" fmla="*/ 133975 w 1216152"/>
              <a:gd name="connsiteY1" fmla="*/ 0 h 535900"/>
              <a:gd name="connsiteX2" fmla="*/ 1216152 w 1216152"/>
              <a:gd name="connsiteY2" fmla="*/ 0 h 535900"/>
              <a:gd name="connsiteX3" fmla="*/ 1082177 w 1216152"/>
              <a:gd name="connsiteY3" fmla="*/ 535900 h 535900"/>
              <a:gd name="connsiteX4" fmla="*/ 0 w 1216152"/>
              <a:gd name="connsiteY4" fmla="*/ 535900 h 535900"/>
              <a:gd name="connsiteX0-1" fmla="*/ 0 w 1216152"/>
              <a:gd name="connsiteY0-2" fmla="*/ 670811 h 670811"/>
              <a:gd name="connsiteX1-3" fmla="*/ 89004 w 1216152"/>
              <a:gd name="connsiteY1-4" fmla="*/ 0 h 670811"/>
              <a:gd name="connsiteX2-5" fmla="*/ 1216152 w 1216152"/>
              <a:gd name="connsiteY2-6" fmla="*/ 134911 h 670811"/>
              <a:gd name="connsiteX3-7" fmla="*/ 1082177 w 1216152"/>
              <a:gd name="connsiteY3-8" fmla="*/ 670811 h 670811"/>
              <a:gd name="connsiteX4-9" fmla="*/ 0 w 1216152"/>
              <a:gd name="connsiteY4-10" fmla="*/ 670811 h 670811"/>
              <a:gd name="connsiteX0-11" fmla="*/ 315730 w 1127148"/>
              <a:gd name="connsiteY0-12" fmla="*/ 850693 h 850693"/>
              <a:gd name="connsiteX1-13" fmla="*/ 0 w 1127148"/>
              <a:gd name="connsiteY1-14" fmla="*/ 0 h 850693"/>
              <a:gd name="connsiteX2-15" fmla="*/ 1127148 w 1127148"/>
              <a:gd name="connsiteY2-16" fmla="*/ 134911 h 850693"/>
              <a:gd name="connsiteX3-17" fmla="*/ 993173 w 1127148"/>
              <a:gd name="connsiteY3-18" fmla="*/ 670811 h 850693"/>
              <a:gd name="connsiteX4-19" fmla="*/ 315730 w 1127148"/>
              <a:gd name="connsiteY4-20" fmla="*/ 850693 h 850693"/>
              <a:gd name="connsiteX0-21" fmla="*/ 315730 w 2762012"/>
              <a:gd name="connsiteY0-22" fmla="*/ 850693 h 865683"/>
              <a:gd name="connsiteX1-23" fmla="*/ 0 w 2762012"/>
              <a:gd name="connsiteY1-24" fmla="*/ 0 h 865683"/>
              <a:gd name="connsiteX2-25" fmla="*/ 1127148 w 2762012"/>
              <a:gd name="connsiteY2-26" fmla="*/ 134911 h 865683"/>
              <a:gd name="connsiteX3-27" fmla="*/ 2762012 w 2762012"/>
              <a:gd name="connsiteY3-28" fmla="*/ 865683 h 865683"/>
              <a:gd name="connsiteX4-29" fmla="*/ 315730 w 2762012"/>
              <a:gd name="connsiteY4-30" fmla="*/ 850693 h 865683"/>
              <a:gd name="connsiteX0-31" fmla="*/ 315730 w 2762012"/>
              <a:gd name="connsiteY0-32" fmla="*/ 850693 h 865683"/>
              <a:gd name="connsiteX1-33" fmla="*/ 0 w 2762012"/>
              <a:gd name="connsiteY1-34" fmla="*/ 0 h 865683"/>
              <a:gd name="connsiteX2-35" fmla="*/ 2311371 w 2762012"/>
              <a:gd name="connsiteY2-36" fmla="*/ 14989 h 865683"/>
              <a:gd name="connsiteX3-37" fmla="*/ 2762012 w 2762012"/>
              <a:gd name="connsiteY3-38" fmla="*/ 865683 h 865683"/>
              <a:gd name="connsiteX4-39" fmla="*/ 315730 w 2762012"/>
              <a:gd name="connsiteY4-40" fmla="*/ 850693 h 865683"/>
              <a:gd name="connsiteX0-41" fmla="*/ 315730 w 2762012"/>
              <a:gd name="connsiteY0-42" fmla="*/ 850694 h 865684"/>
              <a:gd name="connsiteX1-43" fmla="*/ 0 w 2762012"/>
              <a:gd name="connsiteY1-44" fmla="*/ 1 h 865684"/>
              <a:gd name="connsiteX2-45" fmla="*/ 2311371 w 2762012"/>
              <a:gd name="connsiteY2-46" fmla="*/ 0 h 865684"/>
              <a:gd name="connsiteX3-47" fmla="*/ 2762012 w 2762012"/>
              <a:gd name="connsiteY3-48" fmla="*/ 865684 h 865684"/>
              <a:gd name="connsiteX4-49" fmla="*/ 315730 w 2762012"/>
              <a:gd name="connsiteY4-50" fmla="*/ 850694 h 865684"/>
              <a:gd name="connsiteX0-51" fmla="*/ 285750 w 2762012"/>
              <a:gd name="connsiteY0-52" fmla="*/ 880674 h 880674"/>
              <a:gd name="connsiteX1-53" fmla="*/ 0 w 2762012"/>
              <a:gd name="connsiteY1-54" fmla="*/ 1 h 880674"/>
              <a:gd name="connsiteX2-55" fmla="*/ 2311371 w 2762012"/>
              <a:gd name="connsiteY2-56" fmla="*/ 0 h 880674"/>
              <a:gd name="connsiteX3-57" fmla="*/ 2762012 w 2762012"/>
              <a:gd name="connsiteY3-58" fmla="*/ 865684 h 880674"/>
              <a:gd name="connsiteX4-59" fmla="*/ 285750 w 2762012"/>
              <a:gd name="connsiteY4-60" fmla="*/ 880674 h 880674"/>
              <a:gd name="connsiteX0-61" fmla="*/ 285750 w 2762012"/>
              <a:gd name="connsiteY0-62" fmla="*/ 880674 h 880674"/>
              <a:gd name="connsiteX1-63" fmla="*/ 0 w 2762012"/>
              <a:gd name="connsiteY1-64" fmla="*/ 1 h 880674"/>
              <a:gd name="connsiteX2-65" fmla="*/ 2311371 w 2762012"/>
              <a:gd name="connsiteY2-66" fmla="*/ 0 h 880674"/>
              <a:gd name="connsiteX3-67" fmla="*/ 2762012 w 2762012"/>
              <a:gd name="connsiteY3-68" fmla="*/ 880674 h 880674"/>
              <a:gd name="connsiteX4-69" fmla="*/ 285750 w 2762012"/>
              <a:gd name="connsiteY4-70" fmla="*/ 880674 h 880674"/>
              <a:gd name="connsiteX0-71" fmla="*/ 366459 w 2762012"/>
              <a:gd name="connsiteY0-72" fmla="*/ 896365 h 896365"/>
              <a:gd name="connsiteX1-73" fmla="*/ 0 w 2762012"/>
              <a:gd name="connsiteY1-74" fmla="*/ 1 h 896365"/>
              <a:gd name="connsiteX2-75" fmla="*/ 2311371 w 2762012"/>
              <a:gd name="connsiteY2-76" fmla="*/ 0 h 896365"/>
              <a:gd name="connsiteX3-77" fmla="*/ 2762012 w 2762012"/>
              <a:gd name="connsiteY3-78" fmla="*/ 880674 h 896365"/>
              <a:gd name="connsiteX4-79" fmla="*/ 366459 w 2762012"/>
              <a:gd name="connsiteY4-80" fmla="*/ 896365 h 896365"/>
              <a:gd name="connsiteX0-81" fmla="*/ 396726 w 2762012"/>
              <a:gd name="connsiteY0-82" fmla="*/ 896365 h 896365"/>
              <a:gd name="connsiteX1-83" fmla="*/ 0 w 2762012"/>
              <a:gd name="connsiteY1-84" fmla="*/ 1 h 896365"/>
              <a:gd name="connsiteX2-85" fmla="*/ 2311371 w 2762012"/>
              <a:gd name="connsiteY2-86" fmla="*/ 0 h 896365"/>
              <a:gd name="connsiteX3-87" fmla="*/ 2762012 w 2762012"/>
              <a:gd name="connsiteY3-88" fmla="*/ 880674 h 896365"/>
              <a:gd name="connsiteX4-89" fmla="*/ 396726 w 2762012"/>
              <a:gd name="connsiteY4-90" fmla="*/ 896365 h 896365"/>
              <a:gd name="connsiteX0-91" fmla="*/ 396726 w 2762012"/>
              <a:gd name="connsiteY0-92" fmla="*/ 896365 h 896365"/>
              <a:gd name="connsiteX1-93" fmla="*/ 0 w 2762012"/>
              <a:gd name="connsiteY1-94" fmla="*/ 1 h 896365"/>
              <a:gd name="connsiteX2-95" fmla="*/ 2392081 w 2762012"/>
              <a:gd name="connsiteY2-96" fmla="*/ 0 h 896365"/>
              <a:gd name="connsiteX3-97" fmla="*/ 2762012 w 2762012"/>
              <a:gd name="connsiteY3-98" fmla="*/ 880674 h 896365"/>
              <a:gd name="connsiteX4-99" fmla="*/ 396726 w 2762012"/>
              <a:gd name="connsiteY4-100" fmla="*/ 896365 h 896365"/>
              <a:gd name="connsiteX0-101" fmla="*/ 396726 w 2762012"/>
              <a:gd name="connsiteY0-102" fmla="*/ 896365 h 896365"/>
              <a:gd name="connsiteX1-103" fmla="*/ 0 w 2762012"/>
              <a:gd name="connsiteY1-104" fmla="*/ 1 h 896365"/>
              <a:gd name="connsiteX2-105" fmla="*/ 2442525 w 2762012"/>
              <a:gd name="connsiteY2-106" fmla="*/ 0 h 896365"/>
              <a:gd name="connsiteX3-107" fmla="*/ 2762012 w 2762012"/>
              <a:gd name="connsiteY3-108" fmla="*/ 880674 h 896365"/>
              <a:gd name="connsiteX4-109" fmla="*/ 396726 w 2762012"/>
              <a:gd name="connsiteY4-110" fmla="*/ 896365 h 896365"/>
              <a:gd name="connsiteX0-111" fmla="*/ 346283 w 2762012"/>
              <a:gd name="connsiteY0-112" fmla="*/ 896365 h 896365"/>
              <a:gd name="connsiteX1-113" fmla="*/ 0 w 2762012"/>
              <a:gd name="connsiteY1-114" fmla="*/ 1 h 896365"/>
              <a:gd name="connsiteX2-115" fmla="*/ 2442525 w 2762012"/>
              <a:gd name="connsiteY2-116" fmla="*/ 0 h 896365"/>
              <a:gd name="connsiteX3-117" fmla="*/ 2762012 w 2762012"/>
              <a:gd name="connsiteY3-118" fmla="*/ 880674 h 896365"/>
              <a:gd name="connsiteX4-119" fmla="*/ 346283 w 2762012"/>
              <a:gd name="connsiteY4-120" fmla="*/ 896365 h 896365"/>
              <a:gd name="connsiteX0-121" fmla="*/ 326106 w 2762012"/>
              <a:gd name="connsiteY0-122" fmla="*/ 896365 h 896365"/>
              <a:gd name="connsiteX1-123" fmla="*/ 0 w 2762012"/>
              <a:gd name="connsiteY1-124" fmla="*/ 1 h 896365"/>
              <a:gd name="connsiteX2-125" fmla="*/ 2442525 w 2762012"/>
              <a:gd name="connsiteY2-126" fmla="*/ 0 h 896365"/>
              <a:gd name="connsiteX3-127" fmla="*/ 2762012 w 2762012"/>
              <a:gd name="connsiteY3-128" fmla="*/ 880674 h 896365"/>
              <a:gd name="connsiteX4-129" fmla="*/ 326106 w 2762012"/>
              <a:gd name="connsiteY4-130" fmla="*/ 896365 h 8963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2012" h="896365">
                <a:moveTo>
                  <a:pt x="326106" y="896365"/>
                </a:moveTo>
                <a:lnTo>
                  <a:pt x="0" y="1"/>
                </a:lnTo>
                <a:lnTo>
                  <a:pt x="2442525" y="0"/>
                </a:lnTo>
                <a:lnTo>
                  <a:pt x="2762012" y="880674"/>
                </a:lnTo>
                <a:lnTo>
                  <a:pt x="326106" y="896365"/>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日期：</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2020</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X</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X</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日</a:t>
            </a:r>
          </a:p>
        </p:txBody>
      </p:sp>
      <p:sp>
        <p:nvSpPr>
          <p:cNvPr id="11" name="文本框 10"/>
          <p:cNvSpPr txBox="1"/>
          <p:nvPr/>
        </p:nvSpPr>
        <p:spPr>
          <a:xfrm>
            <a:off x="3884185" y="3279543"/>
            <a:ext cx="3570208" cy="769441"/>
          </a:xfrm>
          <a:prstGeom prst="rect">
            <a:avLst/>
          </a:prstGeom>
          <a:noFill/>
        </p:spPr>
        <p:txBody>
          <a:bodyPr wrap="none" rtlCol="0">
            <a:spAutoFit/>
          </a:bodyPr>
          <a:lstStyle/>
          <a:p>
            <a:r>
              <a:rPr lang="zh-CN" altLang="en-US" sz="4400" b="1" dirty="0">
                <a:solidFill>
                  <a:schemeClr val="tx1">
                    <a:lumMod val="65000"/>
                    <a:lumOff val="35000"/>
                  </a:schemeClr>
                </a:solidFill>
                <a:latin typeface="微软雅黑" panose="020B0503020204020204" pitchFamily="34" charset="-122"/>
                <a:ea typeface="微软雅黑" panose="020B0503020204020204" pitchFamily="34" charset="-122"/>
              </a:rPr>
              <a:t>感谢您的聆听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4</a:t>
            </a:fld>
            <a:endParaRPr lang="zh-CN" altLang="en-US" dirty="0"/>
          </a:p>
        </p:txBody>
      </p:sp>
      <p:sp>
        <p:nvSpPr>
          <p:cNvPr id="15" name="文本框 14"/>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grpSp>
        <p:nvGrpSpPr>
          <p:cNvPr id="16" name="组合 15"/>
          <p:cNvGrpSpPr/>
          <p:nvPr/>
        </p:nvGrpSpPr>
        <p:grpSpPr>
          <a:xfrm>
            <a:off x="2664295" y="1560466"/>
            <a:ext cx="7383764" cy="4159857"/>
            <a:chOff x="5392096" y="2601900"/>
            <a:chExt cx="4469523" cy="2313766"/>
          </a:xfrm>
        </p:grpSpPr>
        <p:cxnSp>
          <p:nvCxnSpPr>
            <p:cNvPr id="17" name="直接箭头连接符 16"/>
            <p:cNvCxnSpPr/>
            <p:nvPr/>
          </p:nvCxnSpPr>
          <p:spPr>
            <a:xfrm>
              <a:off x="5392096" y="4310742"/>
              <a:ext cx="3990985"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5601152" y="2601900"/>
              <a:ext cx="0" cy="1918687"/>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918902" y="4374997"/>
              <a:ext cx="391236" cy="205427"/>
            </a:xfrm>
            <a:prstGeom prst="rect">
              <a:avLst/>
            </a:prstGeom>
          </p:spPr>
          <p:txBody>
            <a:bodyPr wrap="none">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南非</a:t>
              </a:r>
            </a:p>
          </p:txBody>
        </p:sp>
        <p:sp>
          <p:nvSpPr>
            <p:cNvPr id="20" name="矩形 19"/>
            <p:cNvSpPr/>
            <p:nvPr/>
          </p:nvSpPr>
          <p:spPr>
            <a:xfrm>
              <a:off x="6653305" y="4374997"/>
              <a:ext cx="670690" cy="205427"/>
            </a:xfrm>
            <a:prstGeom prst="rect">
              <a:avLst/>
            </a:prstGeom>
          </p:spPr>
          <p:txBody>
            <a:bodyPr wrap="none">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澳大利亚</a:t>
              </a:r>
            </a:p>
          </p:txBody>
        </p:sp>
        <p:sp>
          <p:nvSpPr>
            <p:cNvPr id="21" name="矩形 20"/>
            <p:cNvSpPr/>
            <p:nvPr/>
          </p:nvSpPr>
          <p:spPr>
            <a:xfrm>
              <a:off x="7667167" y="4374997"/>
              <a:ext cx="391236" cy="205427"/>
            </a:xfrm>
            <a:prstGeom prst="rect">
              <a:avLst/>
            </a:prstGeom>
          </p:spPr>
          <p:txBody>
            <a:bodyPr wrap="none">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美国</a:t>
              </a:r>
            </a:p>
          </p:txBody>
        </p:sp>
        <p:sp>
          <p:nvSpPr>
            <p:cNvPr id="22" name="矩形 21"/>
            <p:cNvSpPr/>
            <p:nvPr/>
          </p:nvSpPr>
          <p:spPr>
            <a:xfrm>
              <a:off x="8541299" y="4374997"/>
              <a:ext cx="391236" cy="205427"/>
            </a:xfrm>
            <a:prstGeom prst="rect">
              <a:avLst/>
            </a:prstGeom>
          </p:spPr>
          <p:txBody>
            <a:bodyPr wrap="none">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中国</a:t>
              </a:r>
            </a:p>
          </p:txBody>
        </p:sp>
        <p:sp>
          <p:nvSpPr>
            <p:cNvPr id="23" name="文本框 22"/>
            <p:cNvSpPr txBox="1"/>
            <p:nvPr/>
          </p:nvSpPr>
          <p:spPr>
            <a:xfrm>
              <a:off x="5392096" y="4735917"/>
              <a:ext cx="4469523" cy="179749"/>
            </a:xfrm>
            <a:prstGeom prst="rect">
              <a:avLst/>
            </a:prstGeom>
            <a:noFill/>
          </p:spPr>
          <p:txBody>
            <a:bodyPr wrap="square" rtlCol="0">
              <a:spAutoFit/>
            </a:bodyPr>
            <a:lstStyle/>
            <a:p>
              <a:pPr algn="ctr">
                <a:lnSpc>
                  <a:spcPts val="18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此处输入图表标题</a:t>
              </a:r>
            </a:p>
          </p:txBody>
        </p:sp>
        <p:sp>
          <p:nvSpPr>
            <p:cNvPr id="24" name="五边形 23"/>
            <p:cNvSpPr/>
            <p:nvPr/>
          </p:nvSpPr>
          <p:spPr>
            <a:xfrm rot="16200000">
              <a:off x="5922906" y="3819380"/>
              <a:ext cx="383227" cy="609600"/>
            </a:xfrm>
            <a:prstGeom prst="homePlate">
              <a:avLst>
                <a:gd name="adj" fmla="val 3807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五边形 24"/>
            <p:cNvSpPr/>
            <p:nvPr/>
          </p:nvSpPr>
          <p:spPr>
            <a:xfrm rot="16200000">
              <a:off x="6683875" y="3706216"/>
              <a:ext cx="609556" cy="609600"/>
            </a:xfrm>
            <a:prstGeom prst="homePlate">
              <a:avLst>
                <a:gd name="adj" fmla="val 26899"/>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边形 25"/>
            <p:cNvSpPr/>
            <p:nvPr/>
          </p:nvSpPr>
          <p:spPr>
            <a:xfrm rot="16200000">
              <a:off x="8177780" y="3451855"/>
              <a:ext cx="1118277" cy="609600"/>
            </a:xfrm>
            <a:prstGeom prst="homePlate">
              <a:avLst>
                <a:gd name="adj" fmla="val 2690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五边形 26"/>
            <p:cNvSpPr/>
            <p:nvPr/>
          </p:nvSpPr>
          <p:spPr>
            <a:xfrm rot="16200000">
              <a:off x="7455867" y="3604075"/>
              <a:ext cx="813837" cy="609600"/>
            </a:xfrm>
            <a:prstGeom prst="homePlate">
              <a:avLst>
                <a:gd name="adj" fmla="val 30091"/>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924314" y="3661316"/>
              <a:ext cx="398998" cy="205427"/>
            </a:xfrm>
            <a:prstGeom prst="rect">
              <a:avLst/>
            </a:prstGeom>
          </p:spPr>
          <p:txBody>
            <a:bodyPr wrap="none" anchor="ctr" anchorCtr="0">
              <a:spAutoFit/>
            </a:bodyPr>
            <a:lstStyle/>
            <a:p>
              <a:pPr algn="ct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10%</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788716" y="3437584"/>
              <a:ext cx="398998" cy="205427"/>
            </a:xfrm>
            <a:prstGeom prst="rect">
              <a:avLst/>
            </a:prstGeom>
          </p:spPr>
          <p:txBody>
            <a:bodyPr wrap="none" anchor="ctr" anchorCtr="0">
              <a:spAutoFit/>
            </a:bodyPr>
            <a:lstStyle/>
            <a:p>
              <a:pPr algn="ct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15%</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7662848" y="3233302"/>
              <a:ext cx="398998" cy="205427"/>
            </a:xfrm>
            <a:prstGeom prst="rect">
              <a:avLst/>
            </a:prstGeom>
          </p:spPr>
          <p:txBody>
            <a:bodyPr wrap="none" anchor="ctr" anchorCtr="0">
              <a:spAutoFit/>
            </a:bodyPr>
            <a:lstStyle/>
            <a:p>
              <a:pPr algn="ct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25%</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8468030" y="2782885"/>
              <a:ext cx="485358" cy="256784"/>
            </a:xfrm>
            <a:prstGeom prst="rect">
              <a:avLst/>
            </a:prstGeom>
          </p:spPr>
          <p:txBody>
            <a:bodyPr wrap="none" anchor="ctr" anchorCtr="0">
              <a:spAutoFit/>
            </a:bodyPr>
            <a:lstStyle/>
            <a:p>
              <a:pPr algn="ctr"/>
              <a:r>
                <a:rPr lang="en-US" altLang="zh-CN" sz="2400" b="1" dirty="0">
                  <a:solidFill>
                    <a:srgbClr val="E00024"/>
                  </a:solidFill>
                  <a:latin typeface="Arial" panose="020B0604020202020204" pitchFamily="34" charset="0"/>
                </a:rPr>
                <a:t>60%</a:t>
              </a:r>
              <a:endParaRPr lang="zh-CN" altLang="en-US" sz="2400" b="1" dirty="0">
                <a:solidFill>
                  <a:srgbClr val="E00024"/>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5</a:t>
            </a:fld>
            <a:endParaRPr lang="zh-CN" altLang="en-US" dirty="0"/>
          </a:p>
        </p:txBody>
      </p:sp>
      <p:sp>
        <p:nvSpPr>
          <p:cNvPr id="5" name="矩形 4"/>
          <p:cNvSpPr/>
          <p:nvPr/>
        </p:nvSpPr>
        <p:spPr>
          <a:xfrm>
            <a:off x="1055688" y="1916082"/>
            <a:ext cx="1932039" cy="1932039"/>
          </a:xfrm>
          <a:prstGeom prst="rect">
            <a:avLst/>
          </a:prstGeom>
          <a:solidFill>
            <a:srgbClr val="E0002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endParaRPr>
          </a:p>
        </p:txBody>
      </p:sp>
      <p:sp>
        <p:nvSpPr>
          <p:cNvPr id="6" name="矩形 5"/>
          <p:cNvSpPr/>
          <p:nvPr/>
        </p:nvSpPr>
        <p:spPr>
          <a:xfrm>
            <a:off x="3091285" y="1916082"/>
            <a:ext cx="1932039" cy="1932039"/>
          </a:xfrm>
          <a:prstGeom prst="rect">
            <a:avLst/>
          </a:prstGeom>
          <a:solidFill>
            <a:srgbClr val="E0002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endParaRPr>
          </a:p>
        </p:txBody>
      </p:sp>
      <p:sp>
        <p:nvSpPr>
          <p:cNvPr id="7" name="矩形 6"/>
          <p:cNvSpPr/>
          <p:nvPr/>
        </p:nvSpPr>
        <p:spPr>
          <a:xfrm>
            <a:off x="5126882" y="1916082"/>
            <a:ext cx="1932039" cy="1932039"/>
          </a:xfrm>
          <a:prstGeom prst="rect">
            <a:avLst/>
          </a:prstGeom>
          <a:solidFill>
            <a:srgbClr val="E0002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endParaRPr>
          </a:p>
        </p:txBody>
      </p:sp>
      <p:sp>
        <p:nvSpPr>
          <p:cNvPr id="8" name="矩形 7"/>
          <p:cNvSpPr/>
          <p:nvPr/>
        </p:nvSpPr>
        <p:spPr>
          <a:xfrm>
            <a:off x="7162479" y="1916082"/>
            <a:ext cx="1932039" cy="1932039"/>
          </a:xfrm>
          <a:prstGeom prst="rect">
            <a:avLst/>
          </a:prstGeom>
          <a:solidFill>
            <a:srgbClr val="E0002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endParaRPr>
          </a:p>
        </p:txBody>
      </p:sp>
      <p:sp>
        <p:nvSpPr>
          <p:cNvPr id="9" name="矩形 8"/>
          <p:cNvSpPr/>
          <p:nvPr/>
        </p:nvSpPr>
        <p:spPr>
          <a:xfrm>
            <a:off x="9198076" y="1916082"/>
            <a:ext cx="1932039" cy="1932039"/>
          </a:xfrm>
          <a:prstGeom prst="rect">
            <a:avLst/>
          </a:prstGeom>
          <a:solidFill>
            <a:srgbClr val="E0002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endParaRPr>
          </a:p>
        </p:txBody>
      </p:sp>
      <p:grpSp>
        <p:nvGrpSpPr>
          <p:cNvPr id="10" name="组合 9"/>
          <p:cNvGrpSpPr/>
          <p:nvPr/>
        </p:nvGrpSpPr>
        <p:grpSpPr>
          <a:xfrm>
            <a:off x="3790719" y="2633108"/>
            <a:ext cx="533171" cy="497987"/>
            <a:chOff x="1740921" y="2645461"/>
            <a:chExt cx="1408013" cy="1315096"/>
          </a:xfrm>
          <a:solidFill>
            <a:schemeClr val="bg1"/>
          </a:solidFill>
        </p:grpSpPr>
        <p:sp>
          <p:nvSpPr>
            <p:cNvPr id="11" name="Freeform 329"/>
            <p:cNvSpPr/>
            <p:nvPr/>
          </p:nvSpPr>
          <p:spPr bwMode="auto">
            <a:xfrm>
              <a:off x="1912456" y="3288715"/>
              <a:ext cx="257301" cy="464573"/>
            </a:xfrm>
            <a:custGeom>
              <a:avLst/>
              <a:gdLst>
                <a:gd name="T0" fmla="*/ 9 w 36"/>
                <a:gd name="T1" fmla="*/ 0 h 66"/>
                <a:gd name="T2" fmla="*/ 0 w 36"/>
                <a:gd name="T3" fmla="*/ 9 h 66"/>
                <a:gd name="T4" fmla="*/ 0 w 36"/>
                <a:gd name="T5" fmla="*/ 56 h 66"/>
                <a:gd name="T6" fmla="*/ 9 w 36"/>
                <a:gd name="T7" fmla="*/ 66 h 66"/>
                <a:gd name="T8" fmla="*/ 26 w 36"/>
                <a:gd name="T9" fmla="*/ 66 h 66"/>
                <a:gd name="T10" fmla="*/ 36 w 36"/>
                <a:gd name="T11" fmla="*/ 56 h 66"/>
                <a:gd name="T12" fmla="*/ 36 w 36"/>
                <a:gd name="T13" fmla="*/ 9 h 66"/>
                <a:gd name="T14" fmla="*/ 26 w 36"/>
                <a:gd name="T15" fmla="*/ 0 h 66"/>
                <a:gd name="T16" fmla="*/ 9 w 3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6">
                  <a:moveTo>
                    <a:pt x="9" y="0"/>
                  </a:moveTo>
                  <a:cubicBezTo>
                    <a:pt x="4" y="0"/>
                    <a:pt x="0" y="4"/>
                    <a:pt x="0" y="9"/>
                  </a:cubicBezTo>
                  <a:cubicBezTo>
                    <a:pt x="0" y="56"/>
                    <a:pt x="0" y="56"/>
                    <a:pt x="0" y="56"/>
                  </a:cubicBezTo>
                  <a:cubicBezTo>
                    <a:pt x="0" y="61"/>
                    <a:pt x="4" y="66"/>
                    <a:pt x="9" y="66"/>
                  </a:cubicBezTo>
                  <a:cubicBezTo>
                    <a:pt x="26" y="66"/>
                    <a:pt x="26" y="66"/>
                    <a:pt x="26" y="66"/>
                  </a:cubicBezTo>
                  <a:cubicBezTo>
                    <a:pt x="31" y="66"/>
                    <a:pt x="36" y="61"/>
                    <a:pt x="36" y="56"/>
                  </a:cubicBezTo>
                  <a:cubicBezTo>
                    <a:pt x="36" y="9"/>
                    <a:pt x="36" y="9"/>
                    <a:pt x="36" y="9"/>
                  </a:cubicBezTo>
                  <a:cubicBezTo>
                    <a:pt x="36" y="4"/>
                    <a:pt x="31" y="0"/>
                    <a:pt x="26" y="0"/>
                  </a:cubicBezTo>
                  <a:lnTo>
                    <a:pt x="9" y="0"/>
                  </a:lnTo>
                  <a:close/>
                </a:path>
              </a:pathLst>
            </a:custGeom>
            <a:grpFill/>
            <a:ln>
              <a:noFill/>
            </a:ln>
          </p:spPr>
          <p:txBody>
            <a:bodyPr vert="horz" wrap="square" lIns="82305" tIns="41153" rIns="82305" bIns="41153" numCol="1" anchor="t" anchorCtr="0" compatLnSpc="1"/>
            <a:lstStyle/>
            <a:p>
              <a:endParaRPr lang="zh-CN" altLang="en-US" sz="1600" kern="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sp>
          <p:nvSpPr>
            <p:cNvPr id="12" name="Freeform 330"/>
            <p:cNvSpPr/>
            <p:nvPr/>
          </p:nvSpPr>
          <p:spPr bwMode="auto">
            <a:xfrm>
              <a:off x="2305557" y="3460249"/>
              <a:ext cx="257301" cy="293041"/>
            </a:xfrm>
            <a:custGeom>
              <a:avLst/>
              <a:gdLst>
                <a:gd name="T0" fmla="*/ 9 w 36"/>
                <a:gd name="T1" fmla="*/ 0 h 42"/>
                <a:gd name="T2" fmla="*/ 0 w 36"/>
                <a:gd name="T3" fmla="*/ 9 h 42"/>
                <a:gd name="T4" fmla="*/ 0 w 36"/>
                <a:gd name="T5" fmla="*/ 32 h 42"/>
                <a:gd name="T6" fmla="*/ 9 w 36"/>
                <a:gd name="T7" fmla="*/ 42 h 42"/>
                <a:gd name="T8" fmla="*/ 26 w 36"/>
                <a:gd name="T9" fmla="*/ 42 h 42"/>
                <a:gd name="T10" fmla="*/ 36 w 36"/>
                <a:gd name="T11" fmla="*/ 32 h 42"/>
                <a:gd name="T12" fmla="*/ 36 w 36"/>
                <a:gd name="T13" fmla="*/ 9 h 42"/>
                <a:gd name="T14" fmla="*/ 26 w 36"/>
                <a:gd name="T15" fmla="*/ 0 h 42"/>
                <a:gd name="T16" fmla="*/ 9 w 3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9" y="0"/>
                  </a:moveTo>
                  <a:cubicBezTo>
                    <a:pt x="4" y="0"/>
                    <a:pt x="0" y="4"/>
                    <a:pt x="0" y="9"/>
                  </a:cubicBezTo>
                  <a:cubicBezTo>
                    <a:pt x="0" y="32"/>
                    <a:pt x="0" y="32"/>
                    <a:pt x="0" y="32"/>
                  </a:cubicBezTo>
                  <a:cubicBezTo>
                    <a:pt x="0" y="37"/>
                    <a:pt x="4" y="42"/>
                    <a:pt x="9" y="42"/>
                  </a:cubicBezTo>
                  <a:cubicBezTo>
                    <a:pt x="26" y="42"/>
                    <a:pt x="26" y="42"/>
                    <a:pt x="26" y="42"/>
                  </a:cubicBezTo>
                  <a:cubicBezTo>
                    <a:pt x="31" y="42"/>
                    <a:pt x="36" y="37"/>
                    <a:pt x="36" y="32"/>
                  </a:cubicBezTo>
                  <a:cubicBezTo>
                    <a:pt x="36" y="9"/>
                    <a:pt x="36" y="9"/>
                    <a:pt x="36" y="9"/>
                  </a:cubicBezTo>
                  <a:cubicBezTo>
                    <a:pt x="36" y="4"/>
                    <a:pt x="31" y="0"/>
                    <a:pt x="26" y="0"/>
                  </a:cubicBezTo>
                  <a:lnTo>
                    <a:pt x="9" y="0"/>
                  </a:lnTo>
                  <a:close/>
                </a:path>
              </a:pathLst>
            </a:custGeom>
            <a:grpFill/>
            <a:ln>
              <a:noFill/>
            </a:ln>
          </p:spPr>
          <p:txBody>
            <a:bodyPr vert="horz" wrap="square" lIns="82305" tIns="41153" rIns="82305" bIns="41153" numCol="1" anchor="t" anchorCtr="0" compatLnSpc="1"/>
            <a:lstStyle/>
            <a:p>
              <a:endParaRPr lang="zh-CN" altLang="en-US" sz="1600" kern="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sp>
          <p:nvSpPr>
            <p:cNvPr id="13" name="Freeform 331"/>
            <p:cNvSpPr/>
            <p:nvPr/>
          </p:nvSpPr>
          <p:spPr bwMode="auto">
            <a:xfrm>
              <a:off x="2705804" y="3088591"/>
              <a:ext cx="250157" cy="664697"/>
            </a:xfrm>
            <a:custGeom>
              <a:avLst/>
              <a:gdLst>
                <a:gd name="T0" fmla="*/ 26 w 36"/>
                <a:gd name="T1" fmla="*/ 0 h 94"/>
                <a:gd name="T2" fmla="*/ 9 w 36"/>
                <a:gd name="T3" fmla="*/ 0 h 94"/>
                <a:gd name="T4" fmla="*/ 0 w 36"/>
                <a:gd name="T5" fmla="*/ 9 h 94"/>
                <a:gd name="T6" fmla="*/ 0 w 36"/>
                <a:gd name="T7" fmla="*/ 84 h 94"/>
                <a:gd name="T8" fmla="*/ 9 w 36"/>
                <a:gd name="T9" fmla="*/ 94 h 94"/>
                <a:gd name="T10" fmla="*/ 26 w 36"/>
                <a:gd name="T11" fmla="*/ 94 h 94"/>
                <a:gd name="T12" fmla="*/ 36 w 36"/>
                <a:gd name="T13" fmla="*/ 84 h 94"/>
                <a:gd name="T14" fmla="*/ 36 w 36"/>
                <a:gd name="T15" fmla="*/ 9 h 94"/>
                <a:gd name="T16" fmla="*/ 26 w 3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94">
                  <a:moveTo>
                    <a:pt x="26" y="0"/>
                  </a:moveTo>
                  <a:cubicBezTo>
                    <a:pt x="9" y="0"/>
                    <a:pt x="9" y="0"/>
                    <a:pt x="9" y="0"/>
                  </a:cubicBezTo>
                  <a:cubicBezTo>
                    <a:pt x="4" y="0"/>
                    <a:pt x="0" y="4"/>
                    <a:pt x="0" y="9"/>
                  </a:cubicBezTo>
                  <a:cubicBezTo>
                    <a:pt x="0" y="84"/>
                    <a:pt x="0" y="84"/>
                    <a:pt x="0" y="84"/>
                  </a:cubicBezTo>
                  <a:cubicBezTo>
                    <a:pt x="0" y="89"/>
                    <a:pt x="4" y="94"/>
                    <a:pt x="9" y="94"/>
                  </a:cubicBezTo>
                  <a:cubicBezTo>
                    <a:pt x="26" y="94"/>
                    <a:pt x="26" y="94"/>
                    <a:pt x="26" y="94"/>
                  </a:cubicBezTo>
                  <a:cubicBezTo>
                    <a:pt x="31" y="94"/>
                    <a:pt x="36" y="89"/>
                    <a:pt x="36" y="84"/>
                  </a:cubicBezTo>
                  <a:cubicBezTo>
                    <a:pt x="36" y="9"/>
                    <a:pt x="36" y="9"/>
                    <a:pt x="36" y="9"/>
                  </a:cubicBezTo>
                  <a:cubicBezTo>
                    <a:pt x="36" y="4"/>
                    <a:pt x="31" y="0"/>
                    <a:pt x="26" y="0"/>
                  </a:cubicBezTo>
                  <a:close/>
                </a:path>
              </a:pathLst>
            </a:custGeom>
            <a:grpFill/>
            <a:ln>
              <a:noFill/>
            </a:ln>
          </p:spPr>
          <p:txBody>
            <a:bodyPr vert="horz" wrap="square" lIns="82305" tIns="41153" rIns="82305" bIns="41153" numCol="1" anchor="t" anchorCtr="0" compatLnSpc="1"/>
            <a:lstStyle/>
            <a:p>
              <a:endParaRPr lang="zh-CN" altLang="en-US" sz="1600" kern="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sp>
          <p:nvSpPr>
            <p:cNvPr id="14" name="Freeform 332"/>
            <p:cNvSpPr/>
            <p:nvPr/>
          </p:nvSpPr>
          <p:spPr bwMode="auto">
            <a:xfrm>
              <a:off x="1740921" y="3846200"/>
              <a:ext cx="1408013" cy="114357"/>
            </a:xfrm>
            <a:custGeom>
              <a:avLst/>
              <a:gdLst>
                <a:gd name="T0" fmla="*/ 191 w 199"/>
                <a:gd name="T1" fmla="*/ 0 h 16"/>
                <a:gd name="T2" fmla="*/ 8 w 199"/>
                <a:gd name="T3" fmla="*/ 0 h 16"/>
                <a:gd name="T4" fmla="*/ 0 w 199"/>
                <a:gd name="T5" fmla="*/ 8 h 16"/>
                <a:gd name="T6" fmla="*/ 0 w 199"/>
                <a:gd name="T7" fmla="*/ 8 h 16"/>
                <a:gd name="T8" fmla="*/ 8 w 199"/>
                <a:gd name="T9" fmla="*/ 16 h 16"/>
                <a:gd name="T10" fmla="*/ 191 w 199"/>
                <a:gd name="T11" fmla="*/ 16 h 16"/>
                <a:gd name="T12" fmla="*/ 199 w 199"/>
                <a:gd name="T13" fmla="*/ 8 h 16"/>
                <a:gd name="T14" fmla="*/ 199 w 199"/>
                <a:gd name="T15" fmla="*/ 8 h 16"/>
                <a:gd name="T16" fmla="*/ 191 w 19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6">
                  <a:moveTo>
                    <a:pt x="191" y="0"/>
                  </a:moveTo>
                  <a:cubicBezTo>
                    <a:pt x="8" y="0"/>
                    <a:pt x="8" y="0"/>
                    <a:pt x="8" y="0"/>
                  </a:cubicBezTo>
                  <a:cubicBezTo>
                    <a:pt x="3" y="0"/>
                    <a:pt x="0" y="3"/>
                    <a:pt x="0" y="8"/>
                  </a:cubicBezTo>
                  <a:cubicBezTo>
                    <a:pt x="0" y="8"/>
                    <a:pt x="0" y="8"/>
                    <a:pt x="0" y="8"/>
                  </a:cubicBezTo>
                  <a:cubicBezTo>
                    <a:pt x="0" y="13"/>
                    <a:pt x="3" y="16"/>
                    <a:pt x="8" y="16"/>
                  </a:cubicBezTo>
                  <a:cubicBezTo>
                    <a:pt x="191" y="16"/>
                    <a:pt x="191" y="16"/>
                    <a:pt x="191" y="16"/>
                  </a:cubicBezTo>
                  <a:cubicBezTo>
                    <a:pt x="196" y="16"/>
                    <a:pt x="199" y="13"/>
                    <a:pt x="199" y="8"/>
                  </a:cubicBezTo>
                  <a:cubicBezTo>
                    <a:pt x="199" y="8"/>
                    <a:pt x="199" y="8"/>
                    <a:pt x="199" y="8"/>
                  </a:cubicBezTo>
                  <a:cubicBezTo>
                    <a:pt x="199" y="3"/>
                    <a:pt x="196" y="0"/>
                    <a:pt x="191" y="0"/>
                  </a:cubicBezTo>
                  <a:close/>
                </a:path>
              </a:pathLst>
            </a:custGeom>
            <a:grpFill/>
            <a:ln>
              <a:noFill/>
            </a:ln>
          </p:spPr>
          <p:txBody>
            <a:bodyPr vert="horz" wrap="square" lIns="82305" tIns="41153" rIns="82305" bIns="41153" numCol="1" anchor="t" anchorCtr="0" compatLnSpc="1"/>
            <a:lstStyle/>
            <a:p>
              <a:endParaRPr lang="zh-CN" altLang="en-US" sz="1600" kern="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sp>
          <p:nvSpPr>
            <p:cNvPr id="15" name="Freeform 333"/>
            <p:cNvSpPr/>
            <p:nvPr/>
          </p:nvSpPr>
          <p:spPr bwMode="auto">
            <a:xfrm>
              <a:off x="1833838" y="2645461"/>
              <a:ext cx="1179301" cy="550342"/>
            </a:xfrm>
            <a:custGeom>
              <a:avLst/>
              <a:gdLst>
                <a:gd name="T0" fmla="*/ 8 w 167"/>
                <a:gd name="T1" fmla="*/ 68 h 78"/>
                <a:gd name="T2" fmla="*/ 28 w 167"/>
                <a:gd name="T3" fmla="*/ 48 h 78"/>
                <a:gd name="T4" fmla="*/ 82 w 167"/>
                <a:gd name="T5" fmla="*/ 77 h 78"/>
                <a:gd name="T6" fmla="*/ 84 w 167"/>
                <a:gd name="T7" fmla="*/ 78 h 78"/>
                <a:gd name="T8" fmla="*/ 87 w 167"/>
                <a:gd name="T9" fmla="*/ 77 h 78"/>
                <a:gd name="T10" fmla="*/ 148 w 167"/>
                <a:gd name="T11" fmla="*/ 22 h 78"/>
                <a:gd name="T12" fmla="*/ 154 w 167"/>
                <a:gd name="T13" fmla="*/ 28 h 78"/>
                <a:gd name="T14" fmla="*/ 155 w 167"/>
                <a:gd name="T15" fmla="*/ 29 h 78"/>
                <a:gd name="T16" fmla="*/ 156 w 167"/>
                <a:gd name="T17" fmla="*/ 28 h 78"/>
                <a:gd name="T18" fmla="*/ 158 w 167"/>
                <a:gd name="T19" fmla="*/ 26 h 78"/>
                <a:gd name="T20" fmla="*/ 166 w 167"/>
                <a:gd name="T21" fmla="*/ 2 h 78"/>
                <a:gd name="T22" fmla="*/ 166 w 167"/>
                <a:gd name="T23" fmla="*/ 0 h 78"/>
                <a:gd name="T24" fmla="*/ 165 w 167"/>
                <a:gd name="T25" fmla="*/ 0 h 78"/>
                <a:gd name="T26" fmla="*/ 164 w 167"/>
                <a:gd name="T27" fmla="*/ 0 h 78"/>
                <a:gd name="T28" fmla="*/ 140 w 167"/>
                <a:gd name="T29" fmla="*/ 9 h 78"/>
                <a:gd name="T30" fmla="*/ 139 w 167"/>
                <a:gd name="T31" fmla="*/ 10 h 78"/>
                <a:gd name="T32" fmla="*/ 138 w 167"/>
                <a:gd name="T33" fmla="*/ 12 h 78"/>
                <a:gd name="T34" fmla="*/ 138 w 167"/>
                <a:gd name="T35" fmla="*/ 13 h 78"/>
                <a:gd name="T36" fmla="*/ 142 w 167"/>
                <a:gd name="T37" fmla="*/ 17 h 78"/>
                <a:gd name="T38" fmla="*/ 83 w 167"/>
                <a:gd name="T39" fmla="*/ 69 h 78"/>
                <a:gd name="T40" fmla="*/ 29 w 167"/>
                <a:gd name="T41" fmla="*/ 40 h 78"/>
                <a:gd name="T42" fmla="*/ 25 w 167"/>
                <a:gd name="T43" fmla="*/ 41 h 78"/>
                <a:gd name="T44" fmla="*/ 2 w 167"/>
                <a:gd name="T45" fmla="*/ 63 h 78"/>
                <a:gd name="T46" fmla="*/ 2 w 167"/>
                <a:gd name="T47" fmla="*/ 68 h 78"/>
                <a:gd name="T48" fmla="*/ 8 w 167"/>
                <a:gd name="T49"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78">
                  <a:moveTo>
                    <a:pt x="8" y="68"/>
                  </a:moveTo>
                  <a:cubicBezTo>
                    <a:pt x="28" y="48"/>
                    <a:pt x="28" y="48"/>
                    <a:pt x="28" y="48"/>
                  </a:cubicBezTo>
                  <a:cubicBezTo>
                    <a:pt x="82" y="77"/>
                    <a:pt x="82" y="77"/>
                    <a:pt x="82" y="77"/>
                  </a:cubicBezTo>
                  <a:cubicBezTo>
                    <a:pt x="83" y="78"/>
                    <a:pt x="83" y="78"/>
                    <a:pt x="84" y="78"/>
                  </a:cubicBezTo>
                  <a:cubicBezTo>
                    <a:pt x="85" y="78"/>
                    <a:pt x="86" y="78"/>
                    <a:pt x="87" y="77"/>
                  </a:cubicBezTo>
                  <a:cubicBezTo>
                    <a:pt x="148" y="22"/>
                    <a:pt x="148" y="22"/>
                    <a:pt x="148" y="22"/>
                  </a:cubicBezTo>
                  <a:cubicBezTo>
                    <a:pt x="154" y="28"/>
                    <a:pt x="154" y="28"/>
                    <a:pt x="154" y="28"/>
                  </a:cubicBezTo>
                  <a:cubicBezTo>
                    <a:pt x="154" y="29"/>
                    <a:pt x="154" y="29"/>
                    <a:pt x="155" y="29"/>
                  </a:cubicBezTo>
                  <a:cubicBezTo>
                    <a:pt x="155" y="29"/>
                    <a:pt x="156" y="28"/>
                    <a:pt x="156" y="28"/>
                  </a:cubicBezTo>
                  <a:cubicBezTo>
                    <a:pt x="157" y="27"/>
                    <a:pt x="157" y="26"/>
                    <a:pt x="158" y="26"/>
                  </a:cubicBezTo>
                  <a:cubicBezTo>
                    <a:pt x="158" y="26"/>
                    <a:pt x="163" y="11"/>
                    <a:pt x="166" y="2"/>
                  </a:cubicBezTo>
                  <a:cubicBezTo>
                    <a:pt x="166" y="2"/>
                    <a:pt x="167" y="1"/>
                    <a:pt x="166" y="0"/>
                  </a:cubicBezTo>
                  <a:cubicBezTo>
                    <a:pt x="166" y="0"/>
                    <a:pt x="165" y="0"/>
                    <a:pt x="165" y="0"/>
                  </a:cubicBezTo>
                  <a:cubicBezTo>
                    <a:pt x="164" y="0"/>
                    <a:pt x="164" y="0"/>
                    <a:pt x="164" y="0"/>
                  </a:cubicBezTo>
                  <a:cubicBezTo>
                    <a:pt x="140" y="9"/>
                    <a:pt x="140" y="9"/>
                    <a:pt x="140" y="9"/>
                  </a:cubicBezTo>
                  <a:cubicBezTo>
                    <a:pt x="140" y="9"/>
                    <a:pt x="139" y="10"/>
                    <a:pt x="139" y="10"/>
                  </a:cubicBezTo>
                  <a:cubicBezTo>
                    <a:pt x="138" y="11"/>
                    <a:pt x="138" y="12"/>
                    <a:pt x="138" y="12"/>
                  </a:cubicBezTo>
                  <a:cubicBezTo>
                    <a:pt x="138" y="12"/>
                    <a:pt x="138" y="13"/>
                    <a:pt x="138" y="13"/>
                  </a:cubicBezTo>
                  <a:cubicBezTo>
                    <a:pt x="142" y="17"/>
                    <a:pt x="142" y="17"/>
                    <a:pt x="142" y="17"/>
                  </a:cubicBezTo>
                  <a:cubicBezTo>
                    <a:pt x="83" y="69"/>
                    <a:pt x="83" y="69"/>
                    <a:pt x="83" y="69"/>
                  </a:cubicBezTo>
                  <a:cubicBezTo>
                    <a:pt x="29" y="40"/>
                    <a:pt x="29" y="40"/>
                    <a:pt x="29" y="40"/>
                  </a:cubicBezTo>
                  <a:cubicBezTo>
                    <a:pt x="28" y="39"/>
                    <a:pt x="26" y="39"/>
                    <a:pt x="25" y="41"/>
                  </a:cubicBezTo>
                  <a:cubicBezTo>
                    <a:pt x="2" y="63"/>
                    <a:pt x="2" y="63"/>
                    <a:pt x="2" y="63"/>
                  </a:cubicBezTo>
                  <a:cubicBezTo>
                    <a:pt x="0" y="64"/>
                    <a:pt x="0" y="67"/>
                    <a:pt x="2" y="68"/>
                  </a:cubicBezTo>
                  <a:cubicBezTo>
                    <a:pt x="4" y="70"/>
                    <a:pt x="6" y="70"/>
                    <a:pt x="8" y="68"/>
                  </a:cubicBezTo>
                  <a:close/>
                </a:path>
              </a:pathLst>
            </a:custGeom>
            <a:grpFill/>
            <a:ln>
              <a:noFill/>
            </a:ln>
          </p:spPr>
          <p:txBody>
            <a:bodyPr vert="horz" wrap="square" lIns="82305" tIns="41153" rIns="82305" bIns="41153" numCol="1" anchor="t" anchorCtr="0" compatLnSpc="1"/>
            <a:lstStyle/>
            <a:p>
              <a:endParaRPr lang="zh-CN" altLang="en-US" sz="1600" kern="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grpSp>
      <p:grpSp>
        <p:nvGrpSpPr>
          <p:cNvPr id="16" name="组合 15"/>
          <p:cNvGrpSpPr/>
          <p:nvPr/>
        </p:nvGrpSpPr>
        <p:grpSpPr>
          <a:xfrm>
            <a:off x="5809177" y="2576131"/>
            <a:ext cx="567448" cy="611941"/>
            <a:chOff x="7549885" y="3739194"/>
            <a:chExt cx="1720118" cy="1854990"/>
          </a:xfrm>
          <a:solidFill>
            <a:schemeClr val="bg1"/>
          </a:solidFill>
        </p:grpSpPr>
        <p:sp>
          <p:nvSpPr>
            <p:cNvPr id="17" name="Freeform 38"/>
            <p:cNvSpPr>
              <a:spLocks noEditPoints="1"/>
            </p:cNvSpPr>
            <p:nvPr/>
          </p:nvSpPr>
          <p:spPr bwMode="auto">
            <a:xfrm>
              <a:off x="7549885" y="3739194"/>
              <a:ext cx="1720118" cy="1278360"/>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p:spPr>
          <p:txBody>
            <a:bodyPr vert="horz" wrap="square" lIns="82305" tIns="41153" rIns="82305" bIns="41153" numCol="1" anchor="t" anchorCtr="0" compatLnSpc="1"/>
            <a:lstStyle/>
            <a:p>
              <a:endParaRPr lang="zh-CN" altLang="en-US" sz="1600" kern="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sp>
          <p:nvSpPr>
            <p:cNvPr id="18" name="Freeform 39"/>
            <p:cNvSpPr/>
            <p:nvPr/>
          </p:nvSpPr>
          <p:spPr bwMode="auto">
            <a:xfrm>
              <a:off x="8013143" y="5044918"/>
              <a:ext cx="787736" cy="549266"/>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p:spPr>
          <p:txBody>
            <a:bodyPr vert="horz" wrap="square" lIns="82305" tIns="41153" rIns="82305" bIns="41153" numCol="1" anchor="t" anchorCtr="0" compatLnSpc="1"/>
            <a:lstStyle/>
            <a:p>
              <a:endParaRPr lang="zh-CN" altLang="en-US" sz="1600" kern="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sp>
          <p:nvSpPr>
            <p:cNvPr id="19" name="Freeform 40"/>
            <p:cNvSpPr/>
            <p:nvPr/>
          </p:nvSpPr>
          <p:spPr bwMode="auto">
            <a:xfrm>
              <a:off x="7813767" y="4073444"/>
              <a:ext cx="1192355" cy="619633"/>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p:spPr>
          <p:txBody>
            <a:bodyPr vert="horz" wrap="square" lIns="82305" tIns="41153" rIns="82305" bIns="41153" numCol="1" anchor="t" anchorCtr="0" compatLnSpc="1"/>
            <a:lstStyle/>
            <a:p>
              <a:endParaRPr lang="zh-CN" altLang="en-US" sz="1600" kern="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grpSp>
      <p:grpSp>
        <p:nvGrpSpPr>
          <p:cNvPr id="20" name="组合 19"/>
          <p:cNvGrpSpPr/>
          <p:nvPr/>
        </p:nvGrpSpPr>
        <p:grpSpPr>
          <a:xfrm>
            <a:off x="7889365" y="2634479"/>
            <a:ext cx="478267" cy="495245"/>
            <a:chOff x="4571018" y="3941631"/>
            <a:chExt cx="1142820" cy="1183390"/>
          </a:xfrm>
          <a:solidFill>
            <a:schemeClr val="bg1"/>
          </a:solidFill>
        </p:grpSpPr>
        <p:sp>
          <p:nvSpPr>
            <p:cNvPr id="21" name="Freeform 237"/>
            <p:cNvSpPr/>
            <p:nvPr/>
          </p:nvSpPr>
          <p:spPr bwMode="auto">
            <a:xfrm>
              <a:off x="5030850" y="3941631"/>
              <a:ext cx="426023" cy="561264"/>
            </a:xfrm>
            <a:custGeom>
              <a:avLst/>
              <a:gdLst>
                <a:gd name="T0" fmla="*/ 126 w 126"/>
                <a:gd name="T1" fmla="*/ 28 h 166"/>
                <a:gd name="T2" fmla="*/ 38 w 126"/>
                <a:gd name="T3" fmla="*/ 166 h 166"/>
                <a:gd name="T4" fmla="*/ 36 w 126"/>
                <a:gd name="T5" fmla="*/ 166 h 166"/>
                <a:gd name="T6" fmla="*/ 0 w 126"/>
                <a:gd name="T7" fmla="*/ 3 h 166"/>
                <a:gd name="T8" fmla="*/ 0 w 126"/>
                <a:gd name="T9" fmla="*/ 3 h 166"/>
                <a:gd name="T10" fmla="*/ 17 w 126"/>
                <a:gd name="T11" fmla="*/ 1 h 166"/>
                <a:gd name="T12" fmla="*/ 33 w 126"/>
                <a:gd name="T13" fmla="*/ 0 h 166"/>
                <a:gd name="T14" fmla="*/ 48 w 126"/>
                <a:gd name="T15" fmla="*/ 0 h 166"/>
                <a:gd name="T16" fmla="*/ 63 w 126"/>
                <a:gd name="T17" fmla="*/ 2 h 166"/>
                <a:gd name="T18" fmla="*/ 79 w 126"/>
                <a:gd name="T19" fmla="*/ 5 h 166"/>
                <a:gd name="T20" fmla="*/ 94 w 126"/>
                <a:gd name="T21" fmla="*/ 10 h 166"/>
                <a:gd name="T22" fmla="*/ 108 w 126"/>
                <a:gd name="T23" fmla="*/ 17 h 166"/>
                <a:gd name="T24" fmla="*/ 123 w 126"/>
                <a:gd name="T25" fmla="*/ 25 h 166"/>
                <a:gd name="T26" fmla="*/ 123 w 126"/>
                <a:gd name="T27" fmla="*/ 25 h 166"/>
                <a:gd name="T28" fmla="*/ 126 w 126"/>
                <a:gd name="T29" fmla="*/ 28 h 166"/>
                <a:gd name="T30" fmla="*/ 126 w 126"/>
                <a:gd name="T31" fmla="*/ 2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66">
                  <a:moveTo>
                    <a:pt x="126" y="28"/>
                  </a:moveTo>
                  <a:lnTo>
                    <a:pt x="38" y="166"/>
                  </a:lnTo>
                  <a:lnTo>
                    <a:pt x="36" y="166"/>
                  </a:lnTo>
                  <a:lnTo>
                    <a:pt x="0" y="3"/>
                  </a:lnTo>
                  <a:lnTo>
                    <a:pt x="0" y="3"/>
                  </a:lnTo>
                  <a:lnTo>
                    <a:pt x="17" y="1"/>
                  </a:lnTo>
                  <a:lnTo>
                    <a:pt x="33" y="0"/>
                  </a:lnTo>
                  <a:lnTo>
                    <a:pt x="48" y="0"/>
                  </a:lnTo>
                  <a:lnTo>
                    <a:pt x="63" y="2"/>
                  </a:lnTo>
                  <a:lnTo>
                    <a:pt x="79" y="5"/>
                  </a:lnTo>
                  <a:lnTo>
                    <a:pt x="94" y="10"/>
                  </a:lnTo>
                  <a:lnTo>
                    <a:pt x="108" y="17"/>
                  </a:lnTo>
                  <a:lnTo>
                    <a:pt x="123" y="25"/>
                  </a:lnTo>
                  <a:lnTo>
                    <a:pt x="123" y="25"/>
                  </a:lnTo>
                  <a:lnTo>
                    <a:pt x="126" y="28"/>
                  </a:lnTo>
                  <a:lnTo>
                    <a:pt x="126" y="28"/>
                  </a:lnTo>
                  <a:close/>
                </a:path>
              </a:pathLst>
            </a:custGeom>
            <a:grpFill/>
            <a:ln>
              <a:noFill/>
            </a:ln>
          </p:spPr>
          <p:txBody>
            <a:bodyPr vert="horz" wrap="square" lIns="82305" tIns="41153" rIns="82305" bIns="41153" numCol="1" anchor="t" anchorCtr="0" compatLnSpc="1"/>
            <a:lstStyle/>
            <a:p>
              <a:endParaRPr lang="zh-CN" altLang="en-US" sz="1600" kern="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sp>
          <p:nvSpPr>
            <p:cNvPr id="22" name="Freeform 238"/>
            <p:cNvSpPr/>
            <p:nvPr/>
          </p:nvSpPr>
          <p:spPr bwMode="auto">
            <a:xfrm>
              <a:off x="5172859" y="4103925"/>
              <a:ext cx="540979" cy="1000812"/>
            </a:xfrm>
            <a:custGeom>
              <a:avLst/>
              <a:gdLst>
                <a:gd name="T0" fmla="*/ 155 w 159"/>
                <a:gd name="T1" fmla="*/ 101 h 296"/>
                <a:gd name="T2" fmla="*/ 155 w 159"/>
                <a:gd name="T3" fmla="*/ 101 h 296"/>
                <a:gd name="T4" fmla="*/ 156 w 159"/>
                <a:gd name="T5" fmla="*/ 105 h 296"/>
                <a:gd name="T6" fmla="*/ 156 w 159"/>
                <a:gd name="T7" fmla="*/ 105 h 296"/>
                <a:gd name="T8" fmla="*/ 156 w 159"/>
                <a:gd name="T9" fmla="*/ 105 h 296"/>
                <a:gd name="T10" fmla="*/ 158 w 159"/>
                <a:gd name="T11" fmla="*/ 120 h 296"/>
                <a:gd name="T12" fmla="*/ 159 w 159"/>
                <a:gd name="T13" fmla="*/ 136 h 296"/>
                <a:gd name="T14" fmla="*/ 158 w 159"/>
                <a:gd name="T15" fmla="*/ 151 h 296"/>
                <a:gd name="T16" fmla="*/ 157 w 159"/>
                <a:gd name="T17" fmla="*/ 166 h 296"/>
                <a:gd name="T18" fmla="*/ 153 w 159"/>
                <a:gd name="T19" fmla="*/ 182 h 296"/>
                <a:gd name="T20" fmla="*/ 149 w 159"/>
                <a:gd name="T21" fmla="*/ 196 h 296"/>
                <a:gd name="T22" fmla="*/ 141 w 159"/>
                <a:gd name="T23" fmla="*/ 211 h 296"/>
                <a:gd name="T24" fmla="*/ 133 w 159"/>
                <a:gd name="T25" fmla="*/ 225 h 296"/>
                <a:gd name="T26" fmla="*/ 133 w 159"/>
                <a:gd name="T27" fmla="*/ 225 h 296"/>
                <a:gd name="T28" fmla="*/ 124 w 159"/>
                <a:gd name="T29" fmla="*/ 238 h 296"/>
                <a:gd name="T30" fmla="*/ 114 w 159"/>
                <a:gd name="T31" fmla="*/ 250 h 296"/>
                <a:gd name="T32" fmla="*/ 103 w 159"/>
                <a:gd name="T33" fmla="*/ 261 h 296"/>
                <a:gd name="T34" fmla="*/ 91 w 159"/>
                <a:gd name="T35" fmla="*/ 271 h 296"/>
                <a:gd name="T36" fmla="*/ 78 w 159"/>
                <a:gd name="T37" fmla="*/ 278 h 296"/>
                <a:gd name="T38" fmla="*/ 64 w 159"/>
                <a:gd name="T39" fmla="*/ 286 h 296"/>
                <a:gd name="T40" fmla="*/ 50 w 159"/>
                <a:gd name="T41" fmla="*/ 291 h 296"/>
                <a:gd name="T42" fmla="*/ 34 w 159"/>
                <a:gd name="T43" fmla="*/ 296 h 296"/>
                <a:gd name="T44" fmla="*/ 0 w 159"/>
                <a:gd name="T45" fmla="*/ 138 h 296"/>
                <a:gd name="T46" fmla="*/ 88 w 159"/>
                <a:gd name="T47" fmla="*/ 0 h 296"/>
                <a:gd name="T48" fmla="*/ 88 w 159"/>
                <a:gd name="T49" fmla="*/ 0 h 296"/>
                <a:gd name="T50" fmla="*/ 101 w 159"/>
                <a:gd name="T51" fmla="*/ 10 h 296"/>
                <a:gd name="T52" fmla="*/ 112 w 159"/>
                <a:gd name="T53" fmla="*/ 21 h 296"/>
                <a:gd name="T54" fmla="*/ 122 w 159"/>
                <a:gd name="T55" fmla="*/ 32 h 296"/>
                <a:gd name="T56" fmla="*/ 131 w 159"/>
                <a:gd name="T57" fmla="*/ 44 h 296"/>
                <a:gd name="T58" fmla="*/ 139 w 159"/>
                <a:gd name="T59" fmla="*/ 57 h 296"/>
                <a:gd name="T60" fmla="*/ 146 w 159"/>
                <a:gd name="T61" fmla="*/ 71 h 296"/>
                <a:gd name="T62" fmla="*/ 151 w 159"/>
                <a:gd name="T63" fmla="*/ 86 h 296"/>
                <a:gd name="T64" fmla="*/ 155 w 159"/>
                <a:gd name="T65" fmla="*/ 101 h 296"/>
                <a:gd name="T66" fmla="*/ 155 w 159"/>
                <a:gd name="T67" fmla="*/ 10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296">
                  <a:moveTo>
                    <a:pt x="155" y="101"/>
                  </a:moveTo>
                  <a:lnTo>
                    <a:pt x="155" y="101"/>
                  </a:lnTo>
                  <a:lnTo>
                    <a:pt x="156" y="105"/>
                  </a:lnTo>
                  <a:lnTo>
                    <a:pt x="156" y="105"/>
                  </a:lnTo>
                  <a:lnTo>
                    <a:pt x="156" y="105"/>
                  </a:lnTo>
                  <a:lnTo>
                    <a:pt x="158" y="120"/>
                  </a:lnTo>
                  <a:lnTo>
                    <a:pt x="159" y="136"/>
                  </a:lnTo>
                  <a:lnTo>
                    <a:pt x="158" y="151"/>
                  </a:lnTo>
                  <a:lnTo>
                    <a:pt x="157" y="166"/>
                  </a:lnTo>
                  <a:lnTo>
                    <a:pt x="153" y="182"/>
                  </a:lnTo>
                  <a:lnTo>
                    <a:pt x="149" y="196"/>
                  </a:lnTo>
                  <a:lnTo>
                    <a:pt x="141" y="211"/>
                  </a:lnTo>
                  <a:lnTo>
                    <a:pt x="133" y="225"/>
                  </a:lnTo>
                  <a:lnTo>
                    <a:pt x="133" y="225"/>
                  </a:lnTo>
                  <a:lnTo>
                    <a:pt x="124" y="238"/>
                  </a:lnTo>
                  <a:lnTo>
                    <a:pt x="114" y="250"/>
                  </a:lnTo>
                  <a:lnTo>
                    <a:pt x="103" y="261"/>
                  </a:lnTo>
                  <a:lnTo>
                    <a:pt x="91" y="271"/>
                  </a:lnTo>
                  <a:lnTo>
                    <a:pt x="78" y="278"/>
                  </a:lnTo>
                  <a:lnTo>
                    <a:pt x="64" y="286"/>
                  </a:lnTo>
                  <a:lnTo>
                    <a:pt x="50" y="291"/>
                  </a:lnTo>
                  <a:lnTo>
                    <a:pt x="34" y="296"/>
                  </a:lnTo>
                  <a:lnTo>
                    <a:pt x="0" y="138"/>
                  </a:lnTo>
                  <a:lnTo>
                    <a:pt x="88" y="0"/>
                  </a:lnTo>
                  <a:lnTo>
                    <a:pt x="88" y="0"/>
                  </a:lnTo>
                  <a:lnTo>
                    <a:pt x="101" y="10"/>
                  </a:lnTo>
                  <a:lnTo>
                    <a:pt x="112" y="21"/>
                  </a:lnTo>
                  <a:lnTo>
                    <a:pt x="122" y="32"/>
                  </a:lnTo>
                  <a:lnTo>
                    <a:pt x="131" y="44"/>
                  </a:lnTo>
                  <a:lnTo>
                    <a:pt x="139" y="57"/>
                  </a:lnTo>
                  <a:lnTo>
                    <a:pt x="146" y="71"/>
                  </a:lnTo>
                  <a:lnTo>
                    <a:pt x="151" y="86"/>
                  </a:lnTo>
                  <a:lnTo>
                    <a:pt x="155" y="101"/>
                  </a:lnTo>
                  <a:lnTo>
                    <a:pt x="155" y="101"/>
                  </a:lnTo>
                  <a:close/>
                </a:path>
              </a:pathLst>
            </a:custGeom>
            <a:grpFill/>
            <a:ln>
              <a:noFill/>
            </a:ln>
          </p:spPr>
          <p:txBody>
            <a:bodyPr vert="horz" wrap="square" lIns="82305" tIns="41153" rIns="82305" bIns="41153" numCol="1" anchor="t" anchorCtr="0" compatLnSpc="1"/>
            <a:lstStyle/>
            <a:p>
              <a:endParaRPr lang="zh-CN" altLang="en-US" sz="1600" kern="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sp>
          <p:nvSpPr>
            <p:cNvPr id="23" name="Freeform 239"/>
            <p:cNvSpPr/>
            <p:nvPr/>
          </p:nvSpPr>
          <p:spPr bwMode="auto">
            <a:xfrm>
              <a:off x="4571018" y="4029538"/>
              <a:ext cx="676224" cy="1095483"/>
            </a:xfrm>
            <a:custGeom>
              <a:avLst/>
              <a:gdLst>
                <a:gd name="T0" fmla="*/ 131 w 201"/>
                <a:gd name="T1" fmla="*/ 0 h 323"/>
                <a:gd name="T2" fmla="*/ 201 w 201"/>
                <a:gd name="T3" fmla="*/ 319 h 323"/>
                <a:gd name="T4" fmla="*/ 201 w 201"/>
                <a:gd name="T5" fmla="*/ 319 h 323"/>
                <a:gd name="T6" fmla="*/ 200 w 201"/>
                <a:gd name="T7" fmla="*/ 320 h 323"/>
                <a:gd name="T8" fmla="*/ 200 w 201"/>
                <a:gd name="T9" fmla="*/ 320 h 323"/>
                <a:gd name="T10" fmla="*/ 184 w 201"/>
                <a:gd name="T11" fmla="*/ 322 h 323"/>
                <a:gd name="T12" fmla="*/ 168 w 201"/>
                <a:gd name="T13" fmla="*/ 323 h 323"/>
                <a:gd name="T14" fmla="*/ 152 w 201"/>
                <a:gd name="T15" fmla="*/ 323 h 323"/>
                <a:gd name="T16" fmla="*/ 136 w 201"/>
                <a:gd name="T17" fmla="*/ 321 h 323"/>
                <a:gd name="T18" fmla="*/ 121 w 201"/>
                <a:gd name="T19" fmla="*/ 318 h 323"/>
                <a:gd name="T20" fmla="*/ 106 w 201"/>
                <a:gd name="T21" fmla="*/ 312 h 323"/>
                <a:gd name="T22" fmla="*/ 91 w 201"/>
                <a:gd name="T23" fmla="*/ 306 h 323"/>
                <a:gd name="T24" fmla="*/ 77 w 201"/>
                <a:gd name="T25" fmla="*/ 297 h 323"/>
                <a:gd name="T26" fmla="*/ 77 w 201"/>
                <a:gd name="T27" fmla="*/ 297 h 323"/>
                <a:gd name="T28" fmla="*/ 63 w 201"/>
                <a:gd name="T29" fmla="*/ 288 h 323"/>
                <a:gd name="T30" fmla="*/ 50 w 201"/>
                <a:gd name="T31" fmla="*/ 278 h 323"/>
                <a:gd name="T32" fmla="*/ 40 w 201"/>
                <a:gd name="T33" fmla="*/ 266 h 323"/>
                <a:gd name="T34" fmla="*/ 30 w 201"/>
                <a:gd name="T35" fmla="*/ 254 h 323"/>
                <a:gd name="T36" fmla="*/ 22 w 201"/>
                <a:gd name="T37" fmla="*/ 241 h 323"/>
                <a:gd name="T38" fmla="*/ 15 w 201"/>
                <a:gd name="T39" fmla="*/ 227 h 323"/>
                <a:gd name="T40" fmla="*/ 9 w 201"/>
                <a:gd name="T41" fmla="*/ 211 h 323"/>
                <a:gd name="T42" fmla="*/ 5 w 201"/>
                <a:gd name="T43" fmla="*/ 195 h 323"/>
                <a:gd name="T44" fmla="*/ 5 w 201"/>
                <a:gd name="T45" fmla="*/ 195 h 323"/>
                <a:gd name="T46" fmla="*/ 2 w 201"/>
                <a:gd name="T47" fmla="*/ 179 h 323"/>
                <a:gd name="T48" fmla="*/ 0 w 201"/>
                <a:gd name="T49" fmla="*/ 162 h 323"/>
                <a:gd name="T50" fmla="*/ 2 w 201"/>
                <a:gd name="T51" fmla="*/ 146 h 323"/>
                <a:gd name="T52" fmla="*/ 3 w 201"/>
                <a:gd name="T53" fmla="*/ 131 h 323"/>
                <a:gd name="T54" fmla="*/ 7 w 201"/>
                <a:gd name="T55" fmla="*/ 116 h 323"/>
                <a:gd name="T56" fmla="*/ 11 w 201"/>
                <a:gd name="T57" fmla="*/ 101 h 323"/>
                <a:gd name="T58" fmla="*/ 18 w 201"/>
                <a:gd name="T59" fmla="*/ 86 h 323"/>
                <a:gd name="T60" fmla="*/ 27 w 201"/>
                <a:gd name="T61" fmla="*/ 71 h 323"/>
                <a:gd name="T62" fmla="*/ 27 w 201"/>
                <a:gd name="T63" fmla="*/ 71 h 323"/>
                <a:gd name="T64" fmla="*/ 36 w 201"/>
                <a:gd name="T65" fmla="*/ 58 h 323"/>
                <a:gd name="T66" fmla="*/ 47 w 201"/>
                <a:gd name="T67" fmla="*/ 45 h 323"/>
                <a:gd name="T68" fmla="*/ 58 w 201"/>
                <a:gd name="T69" fmla="*/ 34 h 323"/>
                <a:gd name="T70" fmla="*/ 71 w 201"/>
                <a:gd name="T71" fmla="*/ 25 h 323"/>
                <a:gd name="T72" fmla="*/ 84 w 201"/>
                <a:gd name="T73" fmla="*/ 17 h 323"/>
                <a:gd name="T74" fmla="*/ 98 w 201"/>
                <a:gd name="T75" fmla="*/ 9 h 323"/>
                <a:gd name="T76" fmla="*/ 113 w 201"/>
                <a:gd name="T77" fmla="*/ 4 h 323"/>
                <a:gd name="T78" fmla="*/ 130 w 201"/>
                <a:gd name="T79" fmla="*/ 0 h 323"/>
                <a:gd name="T80" fmla="*/ 130 w 201"/>
                <a:gd name="T81" fmla="*/ 0 h 323"/>
                <a:gd name="T82" fmla="*/ 131 w 201"/>
                <a:gd name="T83" fmla="*/ 0 h 323"/>
                <a:gd name="T84" fmla="*/ 131 w 201"/>
                <a:gd name="T8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 h="323">
                  <a:moveTo>
                    <a:pt x="131" y="0"/>
                  </a:moveTo>
                  <a:lnTo>
                    <a:pt x="201" y="319"/>
                  </a:lnTo>
                  <a:lnTo>
                    <a:pt x="201" y="319"/>
                  </a:lnTo>
                  <a:lnTo>
                    <a:pt x="200" y="320"/>
                  </a:lnTo>
                  <a:lnTo>
                    <a:pt x="200" y="320"/>
                  </a:lnTo>
                  <a:lnTo>
                    <a:pt x="184" y="322"/>
                  </a:lnTo>
                  <a:lnTo>
                    <a:pt x="168" y="323"/>
                  </a:lnTo>
                  <a:lnTo>
                    <a:pt x="152" y="323"/>
                  </a:lnTo>
                  <a:lnTo>
                    <a:pt x="136" y="321"/>
                  </a:lnTo>
                  <a:lnTo>
                    <a:pt x="121" y="318"/>
                  </a:lnTo>
                  <a:lnTo>
                    <a:pt x="106" y="312"/>
                  </a:lnTo>
                  <a:lnTo>
                    <a:pt x="91" y="306"/>
                  </a:lnTo>
                  <a:lnTo>
                    <a:pt x="77" y="297"/>
                  </a:lnTo>
                  <a:lnTo>
                    <a:pt x="77" y="297"/>
                  </a:lnTo>
                  <a:lnTo>
                    <a:pt x="63" y="288"/>
                  </a:lnTo>
                  <a:lnTo>
                    <a:pt x="50" y="278"/>
                  </a:lnTo>
                  <a:lnTo>
                    <a:pt x="40" y="266"/>
                  </a:lnTo>
                  <a:lnTo>
                    <a:pt x="30" y="254"/>
                  </a:lnTo>
                  <a:lnTo>
                    <a:pt x="22" y="241"/>
                  </a:lnTo>
                  <a:lnTo>
                    <a:pt x="15" y="227"/>
                  </a:lnTo>
                  <a:lnTo>
                    <a:pt x="9" y="211"/>
                  </a:lnTo>
                  <a:lnTo>
                    <a:pt x="5" y="195"/>
                  </a:lnTo>
                  <a:lnTo>
                    <a:pt x="5" y="195"/>
                  </a:lnTo>
                  <a:lnTo>
                    <a:pt x="2" y="179"/>
                  </a:lnTo>
                  <a:lnTo>
                    <a:pt x="0" y="162"/>
                  </a:lnTo>
                  <a:lnTo>
                    <a:pt x="2" y="146"/>
                  </a:lnTo>
                  <a:lnTo>
                    <a:pt x="3" y="131"/>
                  </a:lnTo>
                  <a:lnTo>
                    <a:pt x="7" y="116"/>
                  </a:lnTo>
                  <a:lnTo>
                    <a:pt x="11" y="101"/>
                  </a:lnTo>
                  <a:lnTo>
                    <a:pt x="18" y="86"/>
                  </a:lnTo>
                  <a:lnTo>
                    <a:pt x="27" y="71"/>
                  </a:lnTo>
                  <a:lnTo>
                    <a:pt x="27" y="71"/>
                  </a:lnTo>
                  <a:lnTo>
                    <a:pt x="36" y="58"/>
                  </a:lnTo>
                  <a:lnTo>
                    <a:pt x="47" y="45"/>
                  </a:lnTo>
                  <a:lnTo>
                    <a:pt x="58" y="34"/>
                  </a:lnTo>
                  <a:lnTo>
                    <a:pt x="71" y="25"/>
                  </a:lnTo>
                  <a:lnTo>
                    <a:pt x="84" y="17"/>
                  </a:lnTo>
                  <a:lnTo>
                    <a:pt x="98" y="9"/>
                  </a:lnTo>
                  <a:lnTo>
                    <a:pt x="113" y="4"/>
                  </a:lnTo>
                  <a:lnTo>
                    <a:pt x="130" y="0"/>
                  </a:lnTo>
                  <a:lnTo>
                    <a:pt x="130" y="0"/>
                  </a:lnTo>
                  <a:lnTo>
                    <a:pt x="131" y="0"/>
                  </a:lnTo>
                  <a:lnTo>
                    <a:pt x="131" y="0"/>
                  </a:lnTo>
                  <a:close/>
                </a:path>
              </a:pathLst>
            </a:custGeom>
            <a:grpFill/>
            <a:ln>
              <a:noFill/>
            </a:ln>
          </p:spPr>
          <p:txBody>
            <a:bodyPr vert="horz" wrap="square" lIns="82305" tIns="41153" rIns="82305" bIns="41153" numCol="1" anchor="t" anchorCtr="0" compatLnSpc="1"/>
            <a:lstStyle/>
            <a:p>
              <a:endParaRPr lang="zh-CN" altLang="en-US" sz="1600" kern="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grpSp>
      <p:sp>
        <p:nvSpPr>
          <p:cNvPr id="24" name="Freeform 128"/>
          <p:cNvSpPr>
            <a:spLocks noEditPoints="1"/>
          </p:cNvSpPr>
          <p:nvPr/>
        </p:nvSpPr>
        <p:spPr bwMode="black">
          <a:xfrm>
            <a:off x="9889674" y="2690173"/>
            <a:ext cx="548843" cy="383857"/>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ln>
            <a:noFill/>
          </a:ln>
        </p:spPr>
        <p:txBody>
          <a:bodyPr vert="horz" wrap="square" lIns="82305" tIns="41153" rIns="82305" bIns="411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i="0" u="none" strike="noStrike" kern="0" cap="none" spc="0" normalizeH="0" baseline="0" noProof="0">
              <a:ln>
                <a:noFill/>
              </a:ln>
              <a:solidFill>
                <a:schemeClr val="tx1">
                  <a:lumMod val="75000"/>
                  <a:lumOff val="25000"/>
                </a:schemeClr>
              </a:solidFill>
              <a:effectLst/>
              <a:uLnTx/>
              <a:uFillTx/>
              <a:latin typeface="方正中等线简体" panose="03000509000000000000" pitchFamily="65" charset="-122"/>
              <a:ea typeface="方正中等线简体" panose="03000509000000000000" pitchFamily="65" charset="-122"/>
            </a:endParaRPr>
          </a:p>
        </p:txBody>
      </p:sp>
      <p:sp>
        <p:nvSpPr>
          <p:cNvPr id="25" name="Freeform 114"/>
          <p:cNvSpPr>
            <a:spLocks noEditPoints="1"/>
          </p:cNvSpPr>
          <p:nvPr/>
        </p:nvSpPr>
        <p:spPr bwMode="auto">
          <a:xfrm>
            <a:off x="1799913" y="2587048"/>
            <a:ext cx="443589" cy="590107"/>
          </a:xfrm>
          <a:custGeom>
            <a:avLst/>
            <a:gdLst>
              <a:gd name="T0" fmla="*/ 680 w 680"/>
              <a:gd name="T1" fmla="*/ 527 h 904"/>
              <a:gd name="T2" fmla="*/ 680 w 680"/>
              <a:gd name="T3" fmla="*/ 803 h 904"/>
              <a:gd name="T4" fmla="*/ 340 w 680"/>
              <a:gd name="T5" fmla="*/ 904 h 904"/>
              <a:gd name="T6" fmla="*/ 0 w 680"/>
              <a:gd name="T7" fmla="*/ 803 h 904"/>
              <a:gd name="T8" fmla="*/ 0 w 680"/>
              <a:gd name="T9" fmla="*/ 527 h 904"/>
              <a:gd name="T10" fmla="*/ 340 w 680"/>
              <a:gd name="T11" fmla="*/ 591 h 904"/>
              <a:gd name="T12" fmla="*/ 680 w 680"/>
              <a:gd name="T13" fmla="*/ 527 h 904"/>
              <a:gd name="T14" fmla="*/ 299 w 680"/>
              <a:gd name="T15" fmla="*/ 398 h 904"/>
              <a:gd name="T16" fmla="*/ 381 w 680"/>
              <a:gd name="T17" fmla="*/ 398 h 904"/>
              <a:gd name="T18" fmla="*/ 550 w 680"/>
              <a:gd name="T19" fmla="*/ 217 h 904"/>
              <a:gd name="T20" fmla="*/ 531 w 680"/>
              <a:gd name="T21" fmla="*/ 174 h 904"/>
              <a:gd name="T22" fmla="*/ 444 w 680"/>
              <a:gd name="T23" fmla="*/ 174 h 904"/>
              <a:gd name="T24" fmla="*/ 444 w 680"/>
              <a:gd name="T25" fmla="*/ 59 h 904"/>
              <a:gd name="T26" fmla="*/ 385 w 680"/>
              <a:gd name="T27" fmla="*/ 0 h 904"/>
              <a:gd name="T28" fmla="*/ 295 w 680"/>
              <a:gd name="T29" fmla="*/ 0 h 904"/>
              <a:gd name="T30" fmla="*/ 236 w 680"/>
              <a:gd name="T31" fmla="*/ 59 h 904"/>
              <a:gd name="T32" fmla="*/ 236 w 680"/>
              <a:gd name="T33" fmla="*/ 174 h 904"/>
              <a:gd name="T34" fmla="*/ 149 w 680"/>
              <a:gd name="T35" fmla="*/ 174 h 904"/>
              <a:gd name="T36" fmla="*/ 130 w 680"/>
              <a:gd name="T37" fmla="*/ 217 h 904"/>
              <a:gd name="T38" fmla="*/ 299 w 680"/>
              <a:gd name="T39" fmla="*/ 398 h 904"/>
              <a:gd name="T40" fmla="*/ 477 w 680"/>
              <a:gd name="T41" fmla="*/ 356 h 904"/>
              <a:gd name="T42" fmla="*/ 411 w 680"/>
              <a:gd name="T43" fmla="*/ 426 h 904"/>
              <a:gd name="T44" fmla="*/ 340 w 680"/>
              <a:gd name="T45" fmla="*/ 457 h 904"/>
              <a:gd name="T46" fmla="*/ 269 w 680"/>
              <a:gd name="T47" fmla="*/ 426 h 904"/>
              <a:gd name="T48" fmla="*/ 203 w 680"/>
              <a:gd name="T49" fmla="*/ 356 h 904"/>
              <a:gd name="T50" fmla="*/ 0 w 680"/>
              <a:gd name="T51" fmla="*/ 448 h 904"/>
              <a:gd name="T52" fmla="*/ 340 w 680"/>
              <a:gd name="T53" fmla="*/ 550 h 904"/>
              <a:gd name="T54" fmla="*/ 680 w 680"/>
              <a:gd name="T55" fmla="*/ 448 h 904"/>
              <a:gd name="T56" fmla="*/ 477 w 680"/>
              <a:gd name="T57" fmla="*/ 35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904">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ln>
            <a:noFill/>
          </a:ln>
        </p:spPr>
        <p:txBody>
          <a:bodyPr vert="horz" wrap="square" lIns="91431" tIns="45716" rIns="91431" bIns="4571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solidFill>
                <a:schemeClr val="tx1">
                  <a:lumMod val="75000"/>
                  <a:lumOff val="25000"/>
                </a:schemeClr>
              </a:solidFill>
              <a:effectLst/>
              <a:uLnTx/>
              <a:uFillTx/>
              <a:latin typeface="方正中等线简体" panose="03000509000000000000" pitchFamily="65" charset="-122"/>
              <a:ea typeface="方正中等线简体" panose="03000509000000000000" pitchFamily="65" charset="-122"/>
            </a:endParaRPr>
          </a:p>
        </p:txBody>
      </p:sp>
      <p:sp>
        <p:nvSpPr>
          <p:cNvPr id="26" name="文本框 25"/>
          <p:cNvSpPr txBox="1"/>
          <p:nvPr/>
        </p:nvSpPr>
        <p:spPr>
          <a:xfrm>
            <a:off x="997012" y="4533325"/>
            <a:ext cx="10227841" cy="1477328"/>
          </a:xfrm>
          <a:prstGeom prst="rect">
            <a:avLst/>
          </a:prstGeom>
          <a:noFill/>
        </p:spPr>
        <p:txBody>
          <a:bodyPr wrap="square" rtlCol="0">
            <a:spAutoFit/>
          </a:bodyPr>
          <a:lstStyle/>
          <a:p>
            <a:pPr>
              <a:lnSpc>
                <a:spcPct val="15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a:t>
            </a:r>
          </a:p>
        </p:txBody>
      </p:sp>
      <p:sp>
        <p:nvSpPr>
          <p:cNvPr id="27" name="文本框 26"/>
          <p:cNvSpPr txBox="1"/>
          <p:nvPr/>
        </p:nvSpPr>
        <p:spPr>
          <a:xfrm>
            <a:off x="933387" y="3432501"/>
            <a:ext cx="2130335"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endParaRPr lang="en-US" altLang="zh-CN" sz="1400" dirty="0">
              <a:solidFill>
                <a:schemeClr val="bg1"/>
              </a:solidFill>
              <a:latin typeface="方正正粗黑简体" panose="02000000000000000000" pitchFamily="2" charset="-122"/>
              <a:ea typeface="方正正粗黑简体" panose="02000000000000000000" pitchFamily="2" charset="-122"/>
            </a:endParaRPr>
          </a:p>
        </p:txBody>
      </p:sp>
      <p:sp>
        <p:nvSpPr>
          <p:cNvPr id="28" name="文本框 27"/>
          <p:cNvSpPr txBox="1"/>
          <p:nvPr/>
        </p:nvSpPr>
        <p:spPr>
          <a:xfrm>
            <a:off x="2987727" y="3432501"/>
            <a:ext cx="2130335"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038008" y="3432501"/>
            <a:ext cx="2130335"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063330" y="3432501"/>
            <a:ext cx="2130335"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9094518" y="3432501"/>
            <a:ext cx="2130335"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endParaRPr lang="en-US" altLang="zh-CN" sz="1400" dirty="0">
              <a:solidFill>
                <a:schemeClr val="bg1"/>
              </a:solidFill>
              <a:latin typeface="微软雅黑" panose="020B0503020204020204" pitchFamily="34" charset="-122"/>
              <a:ea typeface="微软雅黑" panose="020B0503020204020204" pitchFamily="34" charset="-122"/>
            </a:endParaRPr>
          </a:p>
        </p:txBody>
      </p:sp>
      <p:sp useBgFill="1">
        <p:nvSpPr>
          <p:cNvPr id="32" name="Freeform 114"/>
          <p:cNvSpPr>
            <a:spLocks noEditPoints="1"/>
          </p:cNvSpPr>
          <p:nvPr/>
        </p:nvSpPr>
        <p:spPr bwMode="auto">
          <a:xfrm>
            <a:off x="1865225" y="2608816"/>
            <a:ext cx="443589" cy="590107"/>
          </a:xfrm>
          <a:custGeom>
            <a:avLst/>
            <a:gdLst>
              <a:gd name="T0" fmla="*/ 680 w 680"/>
              <a:gd name="T1" fmla="*/ 527 h 904"/>
              <a:gd name="T2" fmla="*/ 680 w 680"/>
              <a:gd name="T3" fmla="*/ 803 h 904"/>
              <a:gd name="T4" fmla="*/ 340 w 680"/>
              <a:gd name="T5" fmla="*/ 904 h 904"/>
              <a:gd name="T6" fmla="*/ 0 w 680"/>
              <a:gd name="T7" fmla="*/ 803 h 904"/>
              <a:gd name="T8" fmla="*/ 0 w 680"/>
              <a:gd name="T9" fmla="*/ 527 h 904"/>
              <a:gd name="T10" fmla="*/ 340 w 680"/>
              <a:gd name="T11" fmla="*/ 591 h 904"/>
              <a:gd name="T12" fmla="*/ 680 w 680"/>
              <a:gd name="T13" fmla="*/ 527 h 904"/>
              <a:gd name="T14" fmla="*/ 299 w 680"/>
              <a:gd name="T15" fmla="*/ 398 h 904"/>
              <a:gd name="T16" fmla="*/ 381 w 680"/>
              <a:gd name="T17" fmla="*/ 398 h 904"/>
              <a:gd name="T18" fmla="*/ 550 w 680"/>
              <a:gd name="T19" fmla="*/ 217 h 904"/>
              <a:gd name="T20" fmla="*/ 531 w 680"/>
              <a:gd name="T21" fmla="*/ 174 h 904"/>
              <a:gd name="T22" fmla="*/ 444 w 680"/>
              <a:gd name="T23" fmla="*/ 174 h 904"/>
              <a:gd name="T24" fmla="*/ 444 w 680"/>
              <a:gd name="T25" fmla="*/ 59 h 904"/>
              <a:gd name="T26" fmla="*/ 385 w 680"/>
              <a:gd name="T27" fmla="*/ 0 h 904"/>
              <a:gd name="T28" fmla="*/ 295 w 680"/>
              <a:gd name="T29" fmla="*/ 0 h 904"/>
              <a:gd name="T30" fmla="*/ 236 w 680"/>
              <a:gd name="T31" fmla="*/ 59 h 904"/>
              <a:gd name="T32" fmla="*/ 236 w 680"/>
              <a:gd name="T33" fmla="*/ 174 h 904"/>
              <a:gd name="T34" fmla="*/ 149 w 680"/>
              <a:gd name="T35" fmla="*/ 174 h 904"/>
              <a:gd name="T36" fmla="*/ 130 w 680"/>
              <a:gd name="T37" fmla="*/ 217 h 904"/>
              <a:gd name="T38" fmla="*/ 299 w 680"/>
              <a:gd name="T39" fmla="*/ 398 h 904"/>
              <a:gd name="T40" fmla="*/ 477 w 680"/>
              <a:gd name="T41" fmla="*/ 356 h 904"/>
              <a:gd name="T42" fmla="*/ 411 w 680"/>
              <a:gd name="T43" fmla="*/ 426 h 904"/>
              <a:gd name="T44" fmla="*/ 340 w 680"/>
              <a:gd name="T45" fmla="*/ 457 h 904"/>
              <a:gd name="T46" fmla="*/ 269 w 680"/>
              <a:gd name="T47" fmla="*/ 426 h 904"/>
              <a:gd name="T48" fmla="*/ 203 w 680"/>
              <a:gd name="T49" fmla="*/ 356 h 904"/>
              <a:gd name="T50" fmla="*/ 0 w 680"/>
              <a:gd name="T51" fmla="*/ 448 h 904"/>
              <a:gd name="T52" fmla="*/ 340 w 680"/>
              <a:gd name="T53" fmla="*/ 550 h 904"/>
              <a:gd name="T54" fmla="*/ 680 w 680"/>
              <a:gd name="T55" fmla="*/ 448 h 904"/>
              <a:gd name="T56" fmla="*/ 477 w 680"/>
              <a:gd name="T57" fmla="*/ 35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904">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ln>
            <a:noFill/>
          </a:ln>
        </p:spPr>
        <p:txBody>
          <a:bodyPr vert="horz" wrap="square" lIns="91431" tIns="45716" rIns="91431" bIns="4571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solidFill>
                <a:schemeClr val="bg1"/>
              </a:solidFill>
              <a:effectLst/>
              <a:uLnTx/>
              <a:uFillTx/>
              <a:latin typeface="方正中等线简体" panose="03000509000000000000" pitchFamily="65" charset="-122"/>
              <a:ea typeface="方正中等线简体" panose="03000509000000000000" pitchFamily="65" charset="-122"/>
            </a:endParaRPr>
          </a:p>
        </p:txBody>
      </p:sp>
      <p:sp useBgFill="1">
        <p:nvSpPr>
          <p:cNvPr id="33" name="Freeform 128"/>
          <p:cNvSpPr>
            <a:spLocks noEditPoints="1"/>
          </p:cNvSpPr>
          <p:nvPr/>
        </p:nvSpPr>
        <p:spPr bwMode="black">
          <a:xfrm>
            <a:off x="9900556" y="2701055"/>
            <a:ext cx="548843" cy="383857"/>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ln>
            <a:noFill/>
          </a:ln>
        </p:spPr>
        <p:txBody>
          <a:bodyPr vert="horz" wrap="square" lIns="82305" tIns="41153" rIns="82305" bIns="411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i="0" u="none" strike="noStrike" kern="0" cap="none" spc="0" normalizeH="0" baseline="0" noProof="0">
              <a:ln>
                <a:noFill/>
              </a:ln>
              <a:solidFill>
                <a:schemeClr val="bg1"/>
              </a:solidFill>
              <a:effectLst/>
              <a:uLnTx/>
              <a:uFillTx/>
              <a:latin typeface="方正中等线简体" panose="03000509000000000000" pitchFamily="65" charset="-122"/>
              <a:ea typeface="方正中等线简体" panose="03000509000000000000" pitchFamily="65" charset="-122"/>
            </a:endParaRPr>
          </a:p>
        </p:txBody>
      </p:sp>
      <p:sp>
        <p:nvSpPr>
          <p:cNvPr id="34" name="文本框 33"/>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6</a:t>
            </a:fld>
            <a:endParaRPr lang="zh-CN" altLang="en-US" dirty="0"/>
          </a:p>
        </p:txBody>
      </p:sp>
      <p:sp>
        <p:nvSpPr>
          <p:cNvPr id="5" name="文本框 4"/>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7" name="Freeform 4"/>
          <p:cNvSpPr/>
          <p:nvPr/>
        </p:nvSpPr>
        <p:spPr bwMode="auto">
          <a:xfrm>
            <a:off x="6214089" y="4953252"/>
            <a:ext cx="322645" cy="326000"/>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 name="Freeform 5"/>
          <p:cNvSpPr/>
          <p:nvPr/>
        </p:nvSpPr>
        <p:spPr bwMode="auto">
          <a:xfrm>
            <a:off x="6536735" y="4915345"/>
            <a:ext cx="200263" cy="178163"/>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 name="Freeform 6"/>
          <p:cNvSpPr/>
          <p:nvPr/>
        </p:nvSpPr>
        <p:spPr bwMode="auto">
          <a:xfrm>
            <a:off x="6408790" y="4974100"/>
            <a:ext cx="226223" cy="248291"/>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 name="Freeform 7"/>
          <p:cNvSpPr/>
          <p:nvPr/>
        </p:nvSpPr>
        <p:spPr bwMode="auto">
          <a:xfrm>
            <a:off x="6673952" y="5188275"/>
            <a:ext cx="35232" cy="43594"/>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1" name="Freeform 8"/>
          <p:cNvSpPr/>
          <p:nvPr/>
        </p:nvSpPr>
        <p:spPr bwMode="auto">
          <a:xfrm>
            <a:off x="6583092" y="5260298"/>
            <a:ext cx="55628" cy="64442"/>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 name="Freeform 9"/>
          <p:cNvSpPr>
            <a:spLocks noEditPoints="1"/>
          </p:cNvSpPr>
          <p:nvPr/>
        </p:nvSpPr>
        <p:spPr bwMode="auto">
          <a:xfrm>
            <a:off x="6323493" y="5084030"/>
            <a:ext cx="404234" cy="363906"/>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rgbClr val="E00024"/>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 name="Freeform 10"/>
          <p:cNvSpPr/>
          <p:nvPr/>
        </p:nvSpPr>
        <p:spPr bwMode="auto">
          <a:xfrm>
            <a:off x="6214089" y="4657578"/>
            <a:ext cx="294832" cy="320314"/>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 name="Freeform 11"/>
          <p:cNvSpPr/>
          <p:nvPr/>
        </p:nvSpPr>
        <p:spPr bwMode="auto">
          <a:xfrm>
            <a:off x="6458855" y="4718229"/>
            <a:ext cx="289268" cy="261558"/>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 name="Freeform 12"/>
          <p:cNvSpPr/>
          <p:nvPr/>
        </p:nvSpPr>
        <p:spPr bwMode="auto">
          <a:xfrm>
            <a:off x="6629449" y="4532485"/>
            <a:ext cx="50066" cy="45488"/>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 name="Freeform 13"/>
          <p:cNvSpPr/>
          <p:nvPr/>
        </p:nvSpPr>
        <p:spPr bwMode="auto">
          <a:xfrm>
            <a:off x="6933551" y="4189427"/>
            <a:ext cx="261455" cy="356325"/>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7" name="Freeform 14"/>
          <p:cNvSpPr/>
          <p:nvPr/>
        </p:nvSpPr>
        <p:spPr bwMode="auto">
          <a:xfrm>
            <a:off x="5589197" y="3533637"/>
            <a:ext cx="304102" cy="246395"/>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8" name="Freeform 15"/>
          <p:cNvSpPr/>
          <p:nvPr/>
        </p:nvSpPr>
        <p:spPr bwMode="auto">
          <a:xfrm>
            <a:off x="6104687" y="3490045"/>
            <a:ext cx="109403" cy="208488"/>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9" name="Freeform 16"/>
          <p:cNvSpPr/>
          <p:nvPr/>
        </p:nvSpPr>
        <p:spPr bwMode="auto">
          <a:xfrm>
            <a:off x="5698599" y="3497626"/>
            <a:ext cx="524763" cy="513639"/>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0" name="Freeform 17"/>
          <p:cNvSpPr/>
          <p:nvPr/>
        </p:nvSpPr>
        <p:spPr bwMode="auto">
          <a:xfrm>
            <a:off x="6158461" y="3615138"/>
            <a:ext cx="383837" cy="377174"/>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1" name="Freeform 18"/>
          <p:cNvSpPr/>
          <p:nvPr/>
        </p:nvSpPr>
        <p:spPr bwMode="auto">
          <a:xfrm>
            <a:off x="5500191" y="4140148"/>
            <a:ext cx="72318" cy="2653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2" name="Freeform 19"/>
          <p:cNvSpPr/>
          <p:nvPr/>
        </p:nvSpPr>
        <p:spPr bwMode="auto">
          <a:xfrm>
            <a:off x="5485357" y="4070021"/>
            <a:ext cx="146489" cy="121302"/>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3" name="Freeform 20"/>
          <p:cNvSpPr/>
          <p:nvPr/>
        </p:nvSpPr>
        <p:spPr bwMode="auto">
          <a:xfrm>
            <a:off x="5503900" y="4178055"/>
            <a:ext cx="70463" cy="39803"/>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4" name="Freeform 21"/>
          <p:cNvSpPr/>
          <p:nvPr/>
        </p:nvSpPr>
        <p:spPr bwMode="auto">
          <a:xfrm>
            <a:off x="6284552" y="4215962"/>
            <a:ext cx="307811" cy="221756"/>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5" name="Freeform 22"/>
          <p:cNvSpPr/>
          <p:nvPr/>
        </p:nvSpPr>
        <p:spPr bwMode="auto">
          <a:xfrm>
            <a:off x="5989722" y="4142044"/>
            <a:ext cx="298540" cy="253976"/>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6" name="Freeform 23"/>
          <p:cNvSpPr/>
          <p:nvPr/>
        </p:nvSpPr>
        <p:spPr bwMode="auto">
          <a:xfrm>
            <a:off x="5939655" y="4181846"/>
            <a:ext cx="76026" cy="159209"/>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7" name="Freeform 24"/>
          <p:cNvSpPr/>
          <p:nvPr/>
        </p:nvSpPr>
        <p:spPr bwMode="auto">
          <a:xfrm>
            <a:off x="5917404" y="4215962"/>
            <a:ext cx="48211" cy="134570"/>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8" name="Freeform 25"/>
          <p:cNvSpPr/>
          <p:nvPr/>
        </p:nvSpPr>
        <p:spPr bwMode="auto">
          <a:xfrm>
            <a:off x="6136210" y="4162892"/>
            <a:ext cx="187283" cy="297570"/>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9" name="Freeform 26"/>
          <p:cNvSpPr/>
          <p:nvPr/>
        </p:nvSpPr>
        <p:spPr bwMode="auto">
          <a:xfrm>
            <a:off x="5704162" y="4227334"/>
            <a:ext cx="153906" cy="161105"/>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0" name="Freeform 27"/>
          <p:cNvSpPr/>
          <p:nvPr/>
        </p:nvSpPr>
        <p:spPr bwMode="auto">
          <a:xfrm>
            <a:off x="5839524" y="4217858"/>
            <a:ext cx="107548" cy="166790"/>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1" name="Freeform 28"/>
          <p:cNvSpPr/>
          <p:nvPr/>
        </p:nvSpPr>
        <p:spPr bwMode="auto">
          <a:xfrm>
            <a:off x="5537277" y="4178055"/>
            <a:ext cx="192845" cy="145942"/>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2" name="Freeform 29"/>
          <p:cNvSpPr/>
          <p:nvPr/>
        </p:nvSpPr>
        <p:spPr bwMode="auto">
          <a:xfrm>
            <a:off x="5629991" y="4286090"/>
            <a:ext cx="103840" cy="102349"/>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3" name="Freeform 30"/>
          <p:cNvSpPr/>
          <p:nvPr/>
        </p:nvSpPr>
        <p:spPr bwMode="auto">
          <a:xfrm>
            <a:off x="5585488" y="4248183"/>
            <a:ext cx="74171" cy="81500"/>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4" name="Freeform 31"/>
          <p:cNvSpPr/>
          <p:nvPr/>
        </p:nvSpPr>
        <p:spPr bwMode="auto">
          <a:xfrm>
            <a:off x="5490919" y="3770556"/>
            <a:ext cx="209535" cy="176268"/>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5" name="Freeform 32"/>
          <p:cNvSpPr/>
          <p:nvPr/>
        </p:nvSpPr>
        <p:spPr bwMode="auto">
          <a:xfrm>
            <a:off x="5489065" y="3780032"/>
            <a:ext cx="305957" cy="343058"/>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6" name="Freeform 33"/>
          <p:cNvSpPr/>
          <p:nvPr/>
        </p:nvSpPr>
        <p:spPr bwMode="auto">
          <a:xfrm>
            <a:off x="5607739" y="3844474"/>
            <a:ext cx="420923" cy="403709"/>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7" name="Freeform 34"/>
          <p:cNvSpPr/>
          <p:nvPr/>
        </p:nvSpPr>
        <p:spPr bwMode="auto">
          <a:xfrm>
            <a:off x="5782042" y="4111719"/>
            <a:ext cx="205826" cy="149733"/>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8" name="Freeform 35"/>
          <p:cNvSpPr/>
          <p:nvPr/>
        </p:nvSpPr>
        <p:spPr bwMode="auto">
          <a:xfrm>
            <a:off x="5924821" y="3888068"/>
            <a:ext cx="393108" cy="312733"/>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9" name="Freeform 36"/>
          <p:cNvSpPr/>
          <p:nvPr/>
        </p:nvSpPr>
        <p:spPr bwMode="auto">
          <a:xfrm>
            <a:off x="6262301" y="3888068"/>
            <a:ext cx="252183" cy="426453"/>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0" name="Freeform 37"/>
          <p:cNvSpPr/>
          <p:nvPr/>
        </p:nvSpPr>
        <p:spPr bwMode="auto">
          <a:xfrm>
            <a:off x="6527464" y="3651149"/>
            <a:ext cx="276289" cy="280511"/>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1" name="Freeform 38"/>
          <p:cNvSpPr/>
          <p:nvPr/>
        </p:nvSpPr>
        <p:spPr bwMode="auto">
          <a:xfrm>
            <a:off x="6141773" y="4447194"/>
            <a:ext cx="142780" cy="161105"/>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2" name="Freeform 39"/>
          <p:cNvSpPr/>
          <p:nvPr/>
        </p:nvSpPr>
        <p:spPr bwMode="auto">
          <a:xfrm>
            <a:off x="6156607" y="4449090"/>
            <a:ext cx="55628" cy="34116"/>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3" name="Freeform 40"/>
          <p:cNvSpPr/>
          <p:nvPr/>
        </p:nvSpPr>
        <p:spPr bwMode="auto">
          <a:xfrm>
            <a:off x="6201110" y="4409287"/>
            <a:ext cx="179866" cy="225547"/>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4" name="Freeform 41"/>
          <p:cNvSpPr/>
          <p:nvPr/>
        </p:nvSpPr>
        <p:spPr bwMode="auto">
          <a:xfrm>
            <a:off x="6455146" y="3889962"/>
            <a:ext cx="419068" cy="526906"/>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5" name="Freeform 42"/>
          <p:cNvSpPr/>
          <p:nvPr/>
        </p:nvSpPr>
        <p:spPr bwMode="auto">
          <a:xfrm>
            <a:off x="6952094" y="4174264"/>
            <a:ext cx="48211" cy="49279"/>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6" name="Freeform 43"/>
          <p:cNvSpPr/>
          <p:nvPr/>
        </p:nvSpPr>
        <p:spPr bwMode="auto">
          <a:xfrm>
            <a:off x="6818586" y="4034009"/>
            <a:ext cx="170594" cy="147837"/>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7" name="Freeform 44"/>
          <p:cNvSpPr/>
          <p:nvPr/>
        </p:nvSpPr>
        <p:spPr bwMode="auto">
          <a:xfrm>
            <a:off x="6731435" y="4115509"/>
            <a:ext cx="378274" cy="301361"/>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8" name="Freeform 45"/>
          <p:cNvSpPr/>
          <p:nvPr/>
        </p:nvSpPr>
        <p:spPr bwMode="auto">
          <a:xfrm>
            <a:off x="6790772" y="3565859"/>
            <a:ext cx="38941" cy="47384"/>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9" name="Freeform 46"/>
          <p:cNvSpPr/>
          <p:nvPr/>
        </p:nvSpPr>
        <p:spPr bwMode="auto">
          <a:xfrm>
            <a:off x="6801898" y="3491940"/>
            <a:ext cx="174303" cy="142152"/>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0" name="Freeform 47"/>
          <p:cNvSpPr/>
          <p:nvPr/>
        </p:nvSpPr>
        <p:spPr bwMode="auto">
          <a:xfrm>
            <a:off x="9069685" y="3463510"/>
            <a:ext cx="94569" cy="121302"/>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1" name="Freeform 48"/>
          <p:cNvSpPr/>
          <p:nvPr/>
        </p:nvSpPr>
        <p:spPr bwMode="auto">
          <a:xfrm>
            <a:off x="8122147" y="3804672"/>
            <a:ext cx="111257" cy="153524"/>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2" name="Freeform 49"/>
          <p:cNvSpPr/>
          <p:nvPr/>
        </p:nvSpPr>
        <p:spPr bwMode="auto">
          <a:xfrm>
            <a:off x="7638179" y="3546905"/>
            <a:ext cx="702774" cy="758138"/>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3" name="Freeform 50"/>
          <p:cNvSpPr/>
          <p:nvPr/>
        </p:nvSpPr>
        <p:spPr bwMode="auto">
          <a:xfrm>
            <a:off x="8122147" y="3019999"/>
            <a:ext cx="791779" cy="350640"/>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4" name="Freeform 51"/>
          <p:cNvSpPr/>
          <p:nvPr/>
        </p:nvSpPr>
        <p:spPr bwMode="auto">
          <a:xfrm>
            <a:off x="6788917" y="3630301"/>
            <a:ext cx="12981" cy="36012"/>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5" name="Freeform 52"/>
          <p:cNvSpPr/>
          <p:nvPr/>
        </p:nvSpPr>
        <p:spPr bwMode="auto">
          <a:xfrm>
            <a:off x="6766666" y="3607556"/>
            <a:ext cx="37086" cy="108035"/>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6" name="Freeform 53"/>
          <p:cNvSpPr/>
          <p:nvPr/>
        </p:nvSpPr>
        <p:spPr bwMode="auto">
          <a:xfrm>
            <a:off x="6787063" y="3607556"/>
            <a:ext cx="107548" cy="117511"/>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7" name="Freeform 54"/>
          <p:cNvSpPr/>
          <p:nvPr/>
        </p:nvSpPr>
        <p:spPr bwMode="auto">
          <a:xfrm>
            <a:off x="7665994" y="3311882"/>
            <a:ext cx="274434" cy="123198"/>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8" name="Freeform 55"/>
          <p:cNvSpPr/>
          <p:nvPr/>
        </p:nvSpPr>
        <p:spPr bwMode="auto">
          <a:xfrm>
            <a:off x="6911300" y="3298614"/>
            <a:ext cx="174303" cy="79605"/>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9" name="Freeform 56"/>
          <p:cNvSpPr>
            <a:spLocks noEditPoints="1"/>
          </p:cNvSpPr>
          <p:nvPr/>
        </p:nvSpPr>
        <p:spPr bwMode="auto">
          <a:xfrm>
            <a:off x="6562695" y="3342208"/>
            <a:ext cx="474696" cy="191431"/>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0" name="Freeform 57"/>
          <p:cNvSpPr/>
          <p:nvPr/>
        </p:nvSpPr>
        <p:spPr bwMode="auto">
          <a:xfrm>
            <a:off x="7884799" y="3535533"/>
            <a:ext cx="59337" cy="56860"/>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1" name="Freeform 58"/>
          <p:cNvSpPr/>
          <p:nvPr/>
        </p:nvSpPr>
        <p:spPr bwMode="auto">
          <a:xfrm>
            <a:off x="9021474" y="3321359"/>
            <a:ext cx="172449" cy="168686"/>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2" name="Freeform 59"/>
          <p:cNvSpPr/>
          <p:nvPr/>
        </p:nvSpPr>
        <p:spPr bwMode="auto">
          <a:xfrm>
            <a:off x="7936719" y="3698533"/>
            <a:ext cx="194700" cy="113721"/>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3" name="Freeform 60"/>
          <p:cNvSpPr/>
          <p:nvPr/>
        </p:nvSpPr>
        <p:spPr bwMode="auto">
          <a:xfrm>
            <a:off x="8218570" y="3749707"/>
            <a:ext cx="213243" cy="487105"/>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4" name="Freeform 61"/>
          <p:cNvSpPr/>
          <p:nvPr/>
        </p:nvSpPr>
        <p:spPr bwMode="auto">
          <a:xfrm>
            <a:off x="8144399" y="3757288"/>
            <a:ext cx="76026" cy="47384"/>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5" name="Freeform 62"/>
          <p:cNvSpPr/>
          <p:nvPr/>
        </p:nvSpPr>
        <p:spPr bwMode="auto">
          <a:xfrm>
            <a:off x="8459627" y="3891858"/>
            <a:ext cx="187283" cy="396128"/>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6" name="Freeform 63"/>
          <p:cNvSpPr/>
          <p:nvPr/>
        </p:nvSpPr>
        <p:spPr bwMode="auto">
          <a:xfrm>
            <a:off x="8459627" y="4128776"/>
            <a:ext cx="153906" cy="111826"/>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7" name="Freeform 64"/>
          <p:cNvSpPr/>
          <p:nvPr/>
        </p:nvSpPr>
        <p:spPr bwMode="auto">
          <a:xfrm>
            <a:off x="8409561" y="3916497"/>
            <a:ext cx="187283" cy="233128"/>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8" name="Freeform 65"/>
          <p:cNvSpPr/>
          <p:nvPr/>
        </p:nvSpPr>
        <p:spPr bwMode="auto">
          <a:xfrm>
            <a:off x="8344661" y="3969567"/>
            <a:ext cx="205826" cy="392337"/>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9" name="Freeform 66"/>
          <p:cNvSpPr/>
          <p:nvPr/>
        </p:nvSpPr>
        <p:spPr bwMode="auto">
          <a:xfrm>
            <a:off x="6275281" y="2913860"/>
            <a:ext cx="242912" cy="202803"/>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0" name="Freeform 67"/>
          <p:cNvSpPr/>
          <p:nvPr/>
        </p:nvSpPr>
        <p:spPr bwMode="auto">
          <a:xfrm>
            <a:off x="6310512" y="3243650"/>
            <a:ext cx="92714" cy="89082"/>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1" name="Freeform 68"/>
          <p:cNvSpPr/>
          <p:nvPr/>
        </p:nvSpPr>
        <p:spPr bwMode="auto">
          <a:xfrm>
            <a:off x="6266009" y="3203847"/>
            <a:ext cx="133508" cy="117511"/>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2" name="Freeform 69"/>
          <p:cNvSpPr/>
          <p:nvPr/>
        </p:nvSpPr>
        <p:spPr bwMode="auto">
          <a:xfrm>
            <a:off x="6395809" y="3328940"/>
            <a:ext cx="46358" cy="92873"/>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3" name="Freeform 70"/>
          <p:cNvSpPr/>
          <p:nvPr/>
        </p:nvSpPr>
        <p:spPr bwMode="auto">
          <a:xfrm>
            <a:off x="6164024" y="3120452"/>
            <a:ext cx="187283" cy="85291"/>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4" name="Freeform 71"/>
          <p:cNvSpPr/>
          <p:nvPr/>
        </p:nvSpPr>
        <p:spPr bwMode="auto">
          <a:xfrm>
            <a:off x="6323493" y="3129929"/>
            <a:ext cx="166885" cy="96663"/>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5" name="Freeform 72"/>
          <p:cNvSpPr/>
          <p:nvPr/>
        </p:nvSpPr>
        <p:spPr bwMode="auto">
          <a:xfrm>
            <a:off x="6228924" y="3052219"/>
            <a:ext cx="157615" cy="83395"/>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6" name="Freeform 73"/>
          <p:cNvSpPr/>
          <p:nvPr/>
        </p:nvSpPr>
        <p:spPr bwMode="auto">
          <a:xfrm>
            <a:off x="6342036" y="3101498"/>
            <a:ext cx="140926" cy="60651"/>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7" name="Freeform 74"/>
          <p:cNvSpPr/>
          <p:nvPr/>
        </p:nvSpPr>
        <p:spPr bwMode="auto">
          <a:xfrm>
            <a:off x="5674494" y="3342208"/>
            <a:ext cx="94569" cy="159209"/>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8" name="Freeform 75"/>
          <p:cNvSpPr/>
          <p:nvPr/>
        </p:nvSpPr>
        <p:spPr bwMode="auto">
          <a:xfrm>
            <a:off x="6000847" y="2968824"/>
            <a:ext cx="103840" cy="90977"/>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9" name="Freeform 76"/>
          <p:cNvSpPr/>
          <p:nvPr/>
        </p:nvSpPr>
        <p:spPr bwMode="auto">
          <a:xfrm>
            <a:off x="6067602" y="3084441"/>
            <a:ext cx="18543" cy="22744"/>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0" name="Freeform 77"/>
          <p:cNvSpPr/>
          <p:nvPr/>
        </p:nvSpPr>
        <p:spPr bwMode="auto">
          <a:xfrm>
            <a:off x="5984158" y="3035162"/>
            <a:ext cx="98278" cy="72023"/>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1" name="Freeform 78"/>
          <p:cNvSpPr/>
          <p:nvPr/>
        </p:nvSpPr>
        <p:spPr bwMode="auto">
          <a:xfrm>
            <a:off x="6429186" y="3141301"/>
            <a:ext cx="228077" cy="153524"/>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2" name="Freeform 79"/>
          <p:cNvSpPr/>
          <p:nvPr/>
        </p:nvSpPr>
        <p:spPr bwMode="auto">
          <a:xfrm>
            <a:off x="6584946" y="3137511"/>
            <a:ext cx="77880" cy="98558"/>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3" name="Freeform 80"/>
          <p:cNvSpPr/>
          <p:nvPr/>
        </p:nvSpPr>
        <p:spPr bwMode="auto">
          <a:xfrm>
            <a:off x="6471835" y="3277766"/>
            <a:ext cx="157615" cy="89082"/>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4" name="Freeform 81"/>
          <p:cNvSpPr/>
          <p:nvPr/>
        </p:nvSpPr>
        <p:spPr bwMode="auto">
          <a:xfrm>
            <a:off x="6427333" y="3332731"/>
            <a:ext cx="68609" cy="51175"/>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5" name="Freeform 82"/>
          <p:cNvSpPr/>
          <p:nvPr/>
        </p:nvSpPr>
        <p:spPr bwMode="auto">
          <a:xfrm>
            <a:off x="6471835" y="3004836"/>
            <a:ext cx="448737" cy="267244"/>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6" name="Freeform 83"/>
          <p:cNvSpPr/>
          <p:nvPr/>
        </p:nvSpPr>
        <p:spPr bwMode="auto">
          <a:xfrm>
            <a:off x="6495940" y="2868371"/>
            <a:ext cx="237348" cy="174372"/>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7" name="Freeform 84"/>
          <p:cNvSpPr/>
          <p:nvPr/>
        </p:nvSpPr>
        <p:spPr bwMode="auto">
          <a:xfrm>
            <a:off x="6436603" y="2800139"/>
            <a:ext cx="187283" cy="89082"/>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8" name="Freeform 85"/>
          <p:cNvSpPr/>
          <p:nvPr/>
        </p:nvSpPr>
        <p:spPr bwMode="auto">
          <a:xfrm>
            <a:off x="6436603" y="2856999"/>
            <a:ext cx="146489" cy="94767"/>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9" name="Freeform 86"/>
          <p:cNvSpPr/>
          <p:nvPr/>
        </p:nvSpPr>
        <p:spPr bwMode="auto">
          <a:xfrm>
            <a:off x="6076872" y="3164045"/>
            <a:ext cx="113112" cy="66338"/>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0" name="Freeform 87"/>
          <p:cNvSpPr/>
          <p:nvPr/>
        </p:nvSpPr>
        <p:spPr bwMode="auto">
          <a:xfrm>
            <a:off x="6075019" y="2919545"/>
            <a:ext cx="224369" cy="261558"/>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1" name="Freeform 88"/>
          <p:cNvSpPr/>
          <p:nvPr/>
        </p:nvSpPr>
        <p:spPr bwMode="auto">
          <a:xfrm>
            <a:off x="6442167" y="2295977"/>
            <a:ext cx="263308" cy="430244"/>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2" name="Freeform 89"/>
          <p:cNvSpPr/>
          <p:nvPr/>
        </p:nvSpPr>
        <p:spPr bwMode="auto">
          <a:xfrm>
            <a:off x="6779646" y="3643567"/>
            <a:ext cx="532180" cy="434035"/>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3" name="Freeform 90"/>
          <p:cNvSpPr/>
          <p:nvPr/>
        </p:nvSpPr>
        <p:spPr bwMode="auto">
          <a:xfrm>
            <a:off x="7215402" y="3842579"/>
            <a:ext cx="203971" cy="229337"/>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4" name="Freeform 91"/>
          <p:cNvSpPr/>
          <p:nvPr/>
        </p:nvSpPr>
        <p:spPr bwMode="auto">
          <a:xfrm>
            <a:off x="7183880" y="3814149"/>
            <a:ext cx="29669" cy="45488"/>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5" name="Freeform 92"/>
          <p:cNvSpPr/>
          <p:nvPr/>
        </p:nvSpPr>
        <p:spPr bwMode="auto">
          <a:xfrm>
            <a:off x="7215402" y="3810358"/>
            <a:ext cx="120529" cy="100454"/>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6" name="Freeform 93"/>
          <p:cNvSpPr>
            <a:spLocks noEditPoints="1"/>
          </p:cNvSpPr>
          <p:nvPr/>
        </p:nvSpPr>
        <p:spPr bwMode="auto">
          <a:xfrm>
            <a:off x="8405852" y="4337264"/>
            <a:ext cx="489531" cy="155418"/>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7" name="Freeform 94"/>
          <p:cNvSpPr/>
          <p:nvPr/>
        </p:nvSpPr>
        <p:spPr bwMode="auto">
          <a:xfrm>
            <a:off x="8760021" y="4386543"/>
            <a:ext cx="33377" cy="20849"/>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8" name="Freeform 95"/>
          <p:cNvSpPr/>
          <p:nvPr/>
        </p:nvSpPr>
        <p:spPr bwMode="auto">
          <a:xfrm>
            <a:off x="6885340" y="3486254"/>
            <a:ext cx="244765" cy="246395"/>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9" name="Freeform 96"/>
          <p:cNvSpPr/>
          <p:nvPr/>
        </p:nvSpPr>
        <p:spPr bwMode="auto">
          <a:xfrm>
            <a:off x="7081894" y="3700428"/>
            <a:ext cx="48211" cy="45488"/>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0" name="Freeform 97"/>
          <p:cNvSpPr>
            <a:spLocks noEditPoints="1"/>
          </p:cNvSpPr>
          <p:nvPr/>
        </p:nvSpPr>
        <p:spPr bwMode="auto">
          <a:xfrm>
            <a:off x="5796876" y="3052219"/>
            <a:ext cx="369003" cy="312733"/>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1" name="Freeform 98"/>
          <p:cNvSpPr/>
          <p:nvPr/>
        </p:nvSpPr>
        <p:spPr bwMode="auto">
          <a:xfrm>
            <a:off x="3632927" y="4130672"/>
            <a:ext cx="59337" cy="32221"/>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2" name="Freeform 99"/>
          <p:cNvSpPr/>
          <p:nvPr/>
        </p:nvSpPr>
        <p:spPr bwMode="auto">
          <a:xfrm>
            <a:off x="3653325" y="4083288"/>
            <a:ext cx="153906" cy="87186"/>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3" name="Freeform 100"/>
          <p:cNvSpPr/>
          <p:nvPr/>
        </p:nvSpPr>
        <p:spPr bwMode="auto">
          <a:xfrm>
            <a:off x="2952406" y="3630301"/>
            <a:ext cx="767673" cy="485209"/>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4" name="Freeform 101"/>
          <p:cNvSpPr/>
          <p:nvPr/>
        </p:nvSpPr>
        <p:spPr bwMode="auto">
          <a:xfrm>
            <a:off x="3569882" y="4039695"/>
            <a:ext cx="107548" cy="108035"/>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5" name="Freeform 102"/>
          <p:cNvSpPr/>
          <p:nvPr/>
        </p:nvSpPr>
        <p:spPr bwMode="auto">
          <a:xfrm>
            <a:off x="3655179" y="4024533"/>
            <a:ext cx="31523" cy="68232"/>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6" name="Freeform 103"/>
          <p:cNvSpPr/>
          <p:nvPr/>
        </p:nvSpPr>
        <p:spPr bwMode="auto">
          <a:xfrm>
            <a:off x="4024182" y="3973358"/>
            <a:ext cx="76026" cy="66338"/>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7" name="Freeform 104"/>
          <p:cNvSpPr/>
          <p:nvPr/>
        </p:nvSpPr>
        <p:spPr bwMode="auto">
          <a:xfrm>
            <a:off x="4092789" y="3984730"/>
            <a:ext cx="87152" cy="60651"/>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8" name="Freeform 105"/>
          <p:cNvSpPr/>
          <p:nvPr/>
        </p:nvSpPr>
        <p:spPr bwMode="auto">
          <a:xfrm>
            <a:off x="3699681" y="4115509"/>
            <a:ext cx="107548" cy="111826"/>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9" name="Freeform 106"/>
          <p:cNvSpPr/>
          <p:nvPr/>
        </p:nvSpPr>
        <p:spPr bwMode="auto">
          <a:xfrm>
            <a:off x="4039016" y="4371380"/>
            <a:ext cx="1005021" cy="1048127"/>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10" name="Freeform 107"/>
          <p:cNvSpPr/>
          <p:nvPr/>
        </p:nvSpPr>
        <p:spPr bwMode="auto">
          <a:xfrm>
            <a:off x="4435832" y="5313368"/>
            <a:ext cx="124238" cy="140256"/>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11" name="Freeform 108"/>
          <p:cNvSpPr>
            <a:spLocks noEditPoints="1"/>
          </p:cNvSpPr>
          <p:nvPr/>
        </p:nvSpPr>
        <p:spPr bwMode="auto">
          <a:xfrm>
            <a:off x="4046433" y="5080240"/>
            <a:ext cx="509928" cy="1027278"/>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12" name="Freeform 109"/>
          <p:cNvSpPr/>
          <p:nvPr/>
        </p:nvSpPr>
        <p:spPr bwMode="auto">
          <a:xfrm>
            <a:off x="3990804" y="4964624"/>
            <a:ext cx="222514" cy="1161848"/>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13" name="Freeform 110"/>
          <p:cNvSpPr/>
          <p:nvPr/>
        </p:nvSpPr>
        <p:spPr bwMode="auto">
          <a:xfrm>
            <a:off x="4320867" y="5015798"/>
            <a:ext cx="224369" cy="229337"/>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14" name="Freeform 111"/>
          <p:cNvSpPr/>
          <p:nvPr/>
        </p:nvSpPr>
        <p:spPr bwMode="auto">
          <a:xfrm>
            <a:off x="3736767" y="4219753"/>
            <a:ext cx="83443" cy="68232"/>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15" name="Freeform 112"/>
          <p:cNvSpPr/>
          <p:nvPr/>
        </p:nvSpPr>
        <p:spPr bwMode="auto">
          <a:xfrm>
            <a:off x="3812793" y="4253869"/>
            <a:ext cx="146489" cy="72023"/>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16" name="Freeform 113"/>
          <p:cNvSpPr/>
          <p:nvPr/>
        </p:nvSpPr>
        <p:spPr bwMode="auto">
          <a:xfrm>
            <a:off x="3912925" y="4179951"/>
            <a:ext cx="300394" cy="437826"/>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17" name="Freeform 114"/>
          <p:cNvSpPr/>
          <p:nvPr/>
        </p:nvSpPr>
        <p:spPr bwMode="auto">
          <a:xfrm>
            <a:off x="4148418" y="4761822"/>
            <a:ext cx="311520" cy="358221"/>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18" name="Freeform 115"/>
          <p:cNvSpPr/>
          <p:nvPr/>
        </p:nvSpPr>
        <p:spPr bwMode="auto">
          <a:xfrm>
            <a:off x="3849879" y="4509741"/>
            <a:ext cx="326354" cy="483314"/>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19" name="Freeform 116"/>
          <p:cNvSpPr/>
          <p:nvPr/>
        </p:nvSpPr>
        <p:spPr bwMode="auto">
          <a:xfrm>
            <a:off x="4053850" y="4193218"/>
            <a:ext cx="346752" cy="299465"/>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0" name="Freeform 117"/>
          <p:cNvSpPr/>
          <p:nvPr/>
        </p:nvSpPr>
        <p:spPr bwMode="auto">
          <a:xfrm>
            <a:off x="4443250" y="4346741"/>
            <a:ext cx="107548" cy="115617"/>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1" name="Freeform 118"/>
          <p:cNvSpPr/>
          <p:nvPr/>
        </p:nvSpPr>
        <p:spPr bwMode="auto">
          <a:xfrm>
            <a:off x="4359806" y="4287985"/>
            <a:ext cx="124238" cy="189535"/>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2" name="Freeform 119"/>
          <p:cNvSpPr/>
          <p:nvPr/>
        </p:nvSpPr>
        <p:spPr bwMode="auto">
          <a:xfrm>
            <a:off x="4537817" y="4358114"/>
            <a:ext cx="77880" cy="100454"/>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3" name="Freeform 120"/>
          <p:cNvSpPr/>
          <p:nvPr/>
        </p:nvSpPr>
        <p:spPr bwMode="auto">
          <a:xfrm>
            <a:off x="3770144" y="3888068"/>
            <a:ext cx="265163" cy="96663"/>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4" name="Freeform 121"/>
          <p:cNvSpPr/>
          <p:nvPr/>
        </p:nvSpPr>
        <p:spPr bwMode="auto">
          <a:xfrm>
            <a:off x="3922195" y="4016951"/>
            <a:ext cx="61192" cy="30326"/>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5" name="Freeform 122"/>
          <p:cNvSpPr/>
          <p:nvPr/>
        </p:nvSpPr>
        <p:spPr bwMode="auto">
          <a:xfrm>
            <a:off x="4205901" y="4015055"/>
            <a:ext cx="55628" cy="32221"/>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6" name="Freeform 123"/>
          <p:cNvSpPr>
            <a:spLocks noEditPoints="1"/>
          </p:cNvSpPr>
          <p:nvPr/>
        </p:nvSpPr>
        <p:spPr bwMode="auto">
          <a:xfrm>
            <a:off x="4072393" y="1556792"/>
            <a:ext cx="1544618" cy="1177011"/>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7" name="Freeform 124"/>
          <p:cNvSpPr>
            <a:spLocks noEditPoints="1"/>
          </p:cNvSpPr>
          <p:nvPr/>
        </p:nvSpPr>
        <p:spPr bwMode="auto">
          <a:xfrm>
            <a:off x="2342346" y="1577640"/>
            <a:ext cx="2243683" cy="1764568"/>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8" name="Freeform 125"/>
          <p:cNvSpPr>
            <a:spLocks noEditPoints="1"/>
          </p:cNvSpPr>
          <p:nvPr/>
        </p:nvSpPr>
        <p:spPr bwMode="auto">
          <a:xfrm>
            <a:off x="1659970" y="2242907"/>
            <a:ext cx="2560766" cy="1607253"/>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rgbClr val="E00024"/>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9" name="Freeform 126"/>
          <p:cNvSpPr>
            <a:spLocks noEditPoints="1"/>
          </p:cNvSpPr>
          <p:nvPr/>
        </p:nvSpPr>
        <p:spPr bwMode="auto">
          <a:xfrm>
            <a:off x="5683764" y="3294824"/>
            <a:ext cx="322645" cy="235023"/>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0" name="Freeform 127"/>
          <p:cNvSpPr>
            <a:spLocks noEditPoints="1"/>
          </p:cNvSpPr>
          <p:nvPr/>
        </p:nvSpPr>
        <p:spPr bwMode="auto">
          <a:xfrm>
            <a:off x="6419915" y="3355475"/>
            <a:ext cx="159468" cy="202803"/>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1" name="Freeform 128"/>
          <p:cNvSpPr/>
          <p:nvPr/>
        </p:nvSpPr>
        <p:spPr bwMode="auto">
          <a:xfrm>
            <a:off x="6716601" y="3531743"/>
            <a:ext cx="64900" cy="41698"/>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2" name="Freeform 129"/>
          <p:cNvSpPr/>
          <p:nvPr/>
        </p:nvSpPr>
        <p:spPr bwMode="auto">
          <a:xfrm>
            <a:off x="5307346" y="2457081"/>
            <a:ext cx="270725" cy="140256"/>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3" name="Freeform 130"/>
          <p:cNvSpPr/>
          <p:nvPr/>
        </p:nvSpPr>
        <p:spPr bwMode="auto">
          <a:xfrm>
            <a:off x="5655951" y="2908173"/>
            <a:ext cx="114966" cy="128884"/>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4" name="Freeform 131"/>
          <p:cNvSpPr>
            <a:spLocks noEditPoints="1"/>
          </p:cNvSpPr>
          <p:nvPr/>
        </p:nvSpPr>
        <p:spPr bwMode="auto">
          <a:xfrm>
            <a:off x="5711579" y="2695894"/>
            <a:ext cx="255891" cy="398023"/>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BFBFBF"/>
          </a:solidFill>
          <a:ln w="9525">
            <a:noFill/>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5" name="Freeform 132"/>
          <p:cNvSpPr>
            <a:spLocks noEditPoints="1"/>
          </p:cNvSpPr>
          <p:nvPr/>
        </p:nvSpPr>
        <p:spPr bwMode="auto">
          <a:xfrm>
            <a:off x="5711579" y="2695894"/>
            <a:ext cx="255891" cy="398023"/>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6" name="Freeform 133"/>
          <p:cNvSpPr>
            <a:spLocks noEditPoints="1"/>
          </p:cNvSpPr>
          <p:nvPr/>
        </p:nvSpPr>
        <p:spPr bwMode="auto">
          <a:xfrm>
            <a:off x="6123230" y="2811511"/>
            <a:ext cx="120529" cy="117511"/>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7" name="Freeform 134"/>
          <p:cNvSpPr>
            <a:spLocks noEditPoints="1"/>
          </p:cNvSpPr>
          <p:nvPr/>
        </p:nvSpPr>
        <p:spPr bwMode="auto">
          <a:xfrm>
            <a:off x="6206672" y="2341465"/>
            <a:ext cx="311520" cy="562918"/>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8" name="Freeform 135"/>
          <p:cNvSpPr>
            <a:spLocks noEditPoints="1"/>
          </p:cNvSpPr>
          <p:nvPr/>
        </p:nvSpPr>
        <p:spPr bwMode="auto">
          <a:xfrm>
            <a:off x="6462563" y="2737592"/>
            <a:ext cx="159468" cy="79605"/>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9" name="Freeform 136"/>
          <p:cNvSpPr/>
          <p:nvPr/>
        </p:nvSpPr>
        <p:spPr bwMode="auto">
          <a:xfrm>
            <a:off x="6755540" y="4377067"/>
            <a:ext cx="202117" cy="252082"/>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0" name="Freeform 137"/>
          <p:cNvSpPr/>
          <p:nvPr/>
        </p:nvSpPr>
        <p:spPr bwMode="auto">
          <a:xfrm>
            <a:off x="6644283" y="4396020"/>
            <a:ext cx="137217" cy="145942"/>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1" name="Freeform 138"/>
          <p:cNvSpPr/>
          <p:nvPr/>
        </p:nvSpPr>
        <p:spPr bwMode="auto">
          <a:xfrm>
            <a:off x="7322951" y="3237963"/>
            <a:ext cx="446883" cy="263454"/>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2" name="Freeform 139"/>
          <p:cNvSpPr>
            <a:spLocks noEditPoints="1"/>
          </p:cNvSpPr>
          <p:nvPr/>
        </p:nvSpPr>
        <p:spPr bwMode="auto">
          <a:xfrm>
            <a:off x="6045350" y="1748221"/>
            <a:ext cx="652708" cy="1053812"/>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3" name="Freeform 140"/>
          <p:cNvSpPr/>
          <p:nvPr/>
        </p:nvSpPr>
        <p:spPr bwMode="auto">
          <a:xfrm>
            <a:off x="10647681" y="2589755"/>
            <a:ext cx="85297" cy="32221"/>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chemeClr val="bg1">
              <a:lumMod val="50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4" name="Freeform 141"/>
          <p:cNvSpPr>
            <a:spLocks noEditPoints="1"/>
          </p:cNvSpPr>
          <p:nvPr/>
        </p:nvSpPr>
        <p:spPr bwMode="auto">
          <a:xfrm>
            <a:off x="9154982" y="3239859"/>
            <a:ext cx="432049" cy="439720"/>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5" name="Freeform 142"/>
          <p:cNvSpPr>
            <a:spLocks noEditPoints="1"/>
          </p:cNvSpPr>
          <p:nvPr/>
        </p:nvSpPr>
        <p:spPr bwMode="auto">
          <a:xfrm>
            <a:off x="7780959" y="2972615"/>
            <a:ext cx="1511241" cy="1070871"/>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E00024"/>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6" name="Freeform 143"/>
          <p:cNvSpPr>
            <a:spLocks noEditPoints="1"/>
          </p:cNvSpPr>
          <p:nvPr/>
        </p:nvSpPr>
        <p:spPr bwMode="auto">
          <a:xfrm>
            <a:off x="8841609" y="4022637"/>
            <a:ext cx="242912" cy="348744"/>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7" name="Freeform 144"/>
          <p:cNvSpPr>
            <a:spLocks noEditPoints="1"/>
          </p:cNvSpPr>
          <p:nvPr/>
        </p:nvSpPr>
        <p:spPr bwMode="auto">
          <a:xfrm>
            <a:off x="9444251" y="4583659"/>
            <a:ext cx="318937" cy="206593"/>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8" name="Freeform 145"/>
          <p:cNvSpPr/>
          <p:nvPr/>
        </p:nvSpPr>
        <p:spPr bwMode="auto">
          <a:xfrm>
            <a:off x="7923738" y="4259556"/>
            <a:ext cx="53775" cy="106139"/>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9" name="Freeform 146"/>
          <p:cNvSpPr/>
          <p:nvPr/>
        </p:nvSpPr>
        <p:spPr bwMode="auto">
          <a:xfrm>
            <a:off x="6985471" y="4809206"/>
            <a:ext cx="187283" cy="379069"/>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0" name="Freeform 147"/>
          <p:cNvSpPr>
            <a:spLocks noEditPoints="1"/>
          </p:cNvSpPr>
          <p:nvPr/>
        </p:nvSpPr>
        <p:spPr bwMode="auto">
          <a:xfrm>
            <a:off x="6978054" y="4007474"/>
            <a:ext cx="302249" cy="187640"/>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1" name="Freeform 148"/>
          <p:cNvSpPr>
            <a:spLocks noEditPoints="1"/>
          </p:cNvSpPr>
          <p:nvPr/>
        </p:nvSpPr>
        <p:spPr bwMode="auto">
          <a:xfrm>
            <a:off x="9791002" y="4651892"/>
            <a:ext cx="203971" cy="14973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BFBFBF"/>
          </a:solidFill>
          <a:ln w="9525">
            <a:noFill/>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2" name="Freeform 149"/>
          <p:cNvSpPr>
            <a:spLocks noEditPoints="1"/>
          </p:cNvSpPr>
          <p:nvPr/>
        </p:nvSpPr>
        <p:spPr bwMode="auto">
          <a:xfrm>
            <a:off x="9791002" y="4651892"/>
            <a:ext cx="203971" cy="14973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3" name="Freeform 150"/>
          <p:cNvSpPr>
            <a:spLocks noEditPoints="1"/>
          </p:cNvSpPr>
          <p:nvPr/>
        </p:nvSpPr>
        <p:spPr bwMode="auto">
          <a:xfrm>
            <a:off x="8732206" y="4788356"/>
            <a:ext cx="1032836" cy="940092"/>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E00024"/>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4" name="Freeform 151"/>
          <p:cNvSpPr>
            <a:spLocks noEditPoints="1"/>
          </p:cNvSpPr>
          <p:nvPr/>
        </p:nvSpPr>
        <p:spPr bwMode="auto">
          <a:xfrm>
            <a:off x="10083979" y="5457414"/>
            <a:ext cx="315228" cy="382860"/>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5" name="Freeform 152"/>
          <p:cNvSpPr>
            <a:spLocks noEditPoints="1"/>
          </p:cNvSpPr>
          <p:nvPr/>
        </p:nvSpPr>
        <p:spPr bwMode="auto">
          <a:xfrm>
            <a:off x="10360267" y="4936193"/>
            <a:ext cx="68609" cy="64442"/>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chemeClr val="bg1">
              <a:lumMod val="50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6" name="Freeform 153"/>
          <p:cNvSpPr/>
          <p:nvPr/>
        </p:nvSpPr>
        <p:spPr bwMode="auto">
          <a:xfrm>
            <a:off x="7235800" y="3328940"/>
            <a:ext cx="361586" cy="233128"/>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7" name="Freeform 154"/>
          <p:cNvSpPr/>
          <p:nvPr/>
        </p:nvSpPr>
        <p:spPr bwMode="auto">
          <a:xfrm>
            <a:off x="7016995" y="3412335"/>
            <a:ext cx="496948" cy="430244"/>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8" name="Freeform 155"/>
          <p:cNvSpPr>
            <a:spLocks noEditPoints="1"/>
          </p:cNvSpPr>
          <p:nvPr/>
        </p:nvSpPr>
        <p:spPr bwMode="auto">
          <a:xfrm>
            <a:off x="7081894" y="2904382"/>
            <a:ext cx="1023564" cy="492790"/>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9" name="Freeform 156"/>
          <p:cNvSpPr>
            <a:spLocks noEditPoints="1"/>
          </p:cNvSpPr>
          <p:nvPr/>
        </p:nvSpPr>
        <p:spPr bwMode="auto">
          <a:xfrm>
            <a:off x="6406935" y="1691361"/>
            <a:ext cx="4300083" cy="1684963"/>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rgbClr val="BFBFBF"/>
          </a:solidFill>
          <a:ln w="9525">
            <a:noFill/>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0" name="Freeform 158"/>
          <p:cNvSpPr/>
          <p:nvPr/>
        </p:nvSpPr>
        <p:spPr bwMode="auto">
          <a:xfrm>
            <a:off x="6225215" y="4360008"/>
            <a:ext cx="461717" cy="496581"/>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1" name="Freeform 159"/>
          <p:cNvSpPr/>
          <p:nvPr/>
        </p:nvSpPr>
        <p:spPr bwMode="auto">
          <a:xfrm>
            <a:off x="6636866" y="4566602"/>
            <a:ext cx="40794" cy="54966"/>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2" name="Freeform 160"/>
          <p:cNvSpPr/>
          <p:nvPr/>
        </p:nvSpPr>
        <p:spPr bwMode="auto">
          <a:xfrm>
            <a:off x="6660972" y="4778880"/>
            <a:ext cx="268872" cy="439720"/>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3" name="Freeform 161"/>
          <p:cNvSpPr/>
          <p:nvPr/>
        </p:nvSpPr>
        <p:spPr bwMode="auto">
          <a:xfrm>
            <a:off x="6646138" y="4528695"/>
            <a:ext cx="272580" cy="284302"/>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4" name="Freeform 162"/>
          <p:cNvSpPr/>
          <p:nvPr/>
        </p:nvSpPr>
        <p:spPr bwMode="auto">
          <a:xfrm>
            <a:off x="6725872" y="4754240"/>
            <a:ext cx="83443" cy="200907"/>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5" name="Freeform 163"/>
          <p:cNvSpPr/>
          <p:nvPr/>
        </p:nvSpPr>
        <p:spPr bwMode="auto">
          <a:xfrm>
            <a:off x="10028350" y="5042333"/>
            <a:ext cx="85297" cy="68232"/>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solidFill>
            <a:schemeClr val="bg1">
              <a:lumMod val="50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6" name="Freeform 164"/>
          <p:cNvSpPr/>
          <p:nvPr/>
        </p:nvSpPr>
        <p:spPr bwMode="auto">
          <a:xfrm>
            <a:off x="7619636" y="3383906"/>
            <a:ext cx="194700" cy="132674"/>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7" name="Freeform 165"/>
          <p:cNvSpPr/>
          <p:nvPr/>
        </p:nvSpPr>
        <p:spPr bwMode="auto">
          <a:xfrm>
            <a:off x="3929613" y="3834998"/>
            <a:ext cx="22251" cy="47384"/>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8" name="Freeform 166"/>
          <p:cNvSpPr/>
          <p:nvPr/>
        </p:nvSpPr>
        <p:spPr bwMode="auto">
          <a:xfrm>
            <a:off x="4344972" y="4225439"/>
            <a:ext cx="29669" cy="24640"/>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9" name="Freeform 167"/>
          <p:cNvSpPr/>
          <p:nvPr/>
        </p:nvSpPr>
        <p:spPr bwMode="auto">
          <a:xfrm>
            <a:off x="7000305" y="3370638"/>
            <a:ext cx="83443" cy="73919"/>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70" name="Freeform 168"/>
          <p:cNvSpPr>
            <a:spLocks noEditPoints="1"/>
          </p:cNvSpPr>
          <p:nvPr/>
        </p:nvSpPr>
        <p:spPr bwMode="auto">
          <a:xfrm>
            <a:off x="7039246" y="3353580"/>
            <a:ext cx="124238" cy="104245"/>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71" name="Freeform 169"/>
          <p:cNvSpPr/>
          <p:nvPr/>
        </p:nvSpPr>
        <p:spPr bwMode="auto">
          <a:xfrm>
            <a:off x="7437916" y="3461614"/>
            <a:ext cx="361586" cy="263454"/>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72" name="Freeform 170"/>
          <p:cNvSpPr/>
          <p:nvPr/>
        </p:nvSpPr>
        <p:spPr bwMode="auto">
          <a:xfrm>
            <a:off x="7452751" y="3501417"/>
            <a:ext cx="415359" cy="382860"/>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73" name="Freeform 171"/>
          <p:cNvSpPr>
            <a:spLocks noEditPoints="1"/>
          </p:cNvSpPr>
          <p:nvPr/>
        </p:nvSpPr>
        <p:spPr bwMode="auto">
          <a:xfrm>
            <a:off x="8285324" y="4358114"/>
            <a:ext cx="1158928" cy="430244"/>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74" name="Freeform 172"/>
          <p:cNvSpPr>
            <a:spLocks noEditPoints="1"/>
          </p:cNvSpPr>
          <p:nvPr/>
        </p:nvSpPr>
        <p:spPr bwMode="auto">
          <a:xfrm>
            <a:off x="9015912" y="4722020"/>
            <a:ext cx="81588" cy="36012"/>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75" name="Freeform 173"/>
          <p:cNvSpPr/>
          <p:nvPr/>
        </p:nvSpPr>
        <p:spPr bwMode="auto">
          <a:xfrm>
            <a:off x="6245613" y="3192475"/>
            <a:ext cx="85297" cy="47384"/>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76" name="Freeform 174"/>
          <p:cNvSpPr>
            <a:spLocks noEditPoints="1"/>
          </p:cNvSpPr>
          <p:nvPr/>
        </p:nvSpPr>
        <p:spPr bwMode="auto">
          <a:xfrm>
            <a:off x="6087998" y="3186790"/>
            <a:ext cx="289268" cy="322209"/>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77" name="Freeform 175"/>
          <p:cNvSpPr/>
          <p:nvPr/>
        </p:nvSpPr>
        <p:spPr bwMode="auto">
          <a:xfrm>
            <a:off x="6377266" y="3306196"/>
            <a:ext cx="31523" cy="39803"/>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78" name="Freeform 176"/>
          <p:cNvSpPr/>
          <p:nvPr/>
        </p:nvSpPr>
        <p:spPr bwMode="auto">
          <a:xfrm>
            <a:off x="6384683" y="3215219"/>
            <a:ext cx="105695" cy="126989"/>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rgbClr val="BFBFBF"/>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7</a:t>
            </a:fld>
            <a:endParaRPr lang="zh-CN" altLang="en-US" dirty="0"/>
          </a:p>
        </p:txBody>
      </p:sp>
      <p:sp>
        <p:nvSpPr>
          <p:cNvPr id="5" name="内蒙古"/>
          <p:cNvSpPr/>
          <p:nvPr/>
        </p:nvSpPr>
        <p:spPr bwMode="auto">
          <a:xfrm>
            <a:off x="3194123" y="1892236"/>
            <a:ext cx="2106217" cy="1797334"/>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BFBFBF"/>
          </a:solidFill>
          <a:ln>
            <a:noFill/>
          </a:ln>
        </p:spPr>
        <p:txBody>
          <a:bodyPr/>
          <a:lstStyle/>
          <a:p>
            <a:endParaRPr lang="zh-CN" altLang="en-US">
              <a:cs typeface="+mn-ea"/>
              <a:sym typeface="+mn-lt"/>
            </a:endParaRPr>
          </a:p>
        </p:txBody>
      </p:sp>
      <p:sp>
        <p:nvSpPr>
          <p:cNvPr id="6" name="甘肃"/>
          <p:cNvSpPr/>
          <p:nvPr/>
        </p:nvSpPr>
        <p:spPr bwMode="auto">
          <a:xfrm>
            <a:off x="2789990" y="3108167"/>
            <a:ext cx="1345147" cy="113919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BFBFBF"/>
          </a:solidFill>
          <a:ln>
            <a:noFill/>
          </a:ln>
        </p:spPr>
        <p:txBody>
          <a:bodyPr/>
          <a:lstStyle/>
          <a:p>
            <a:endParaRPr lang="zh-CN" altLang="en-US">
              <a:cs typeface="+mn-ea"/>
              <a:sym typeface="+mn-lt"/>
            </a:endParaRPr>
          </a:p>
        </p:txBody>
      </p:sp>
      <p:sp>
        <p:nvSpPr>
          <p:cNvPr id="7" name="宁夏"/>
          <p:cNvSpPr/>
          <p:nvPr/>
        </p:nvSpPr>
        <p:spPr bwMode="auto">
          <a:xfrm>
            <a:off x="3745753" y="3503640"/>
            <a:ext cx="271389" cy="448596"/>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BFBFBF"/>
          </a:solidFill>
          <a:ln>
            <a:noFill/>
          </a:ln>
        </p:spPr>
        <p:txBody>
          <a:bodyPr/>
          <a:lstStyle/>
          <a:p>
            <a:endParaRPr lang="zh-CN" altLang="en-US">
              <a:cs typeface="+mn-ea"/>
              <a:sym typeface="+mn-lt"/>
            </a:endParaRPr>
          </a:p>
        </p:txBody>
      </p:sp>
      <p:sp>
        <p:nvSpPr>
          <p:cNvPr id="8" name="新疆"/>
          <p:cNvSpPr/>
          <p:nvPr/>
        </p:nvSpPr>
        <p:spPr bwMode="auto">
          <a:xfrm>
            <a:off x="1176403" y="2323124"/>
            <a:ext cx="1923325" cy="1454984"/>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BFBFBF"/>
          </a:solidFill>
          <a:ln>
            <a:noFill/>
          </a:ln>
        </p:spPr>
        <p:txBody>
          <a:bodyPr/>
          <a:lstStyle/>
          <a:p>
            <a:endParaRPr lang="zh-CN" altLang="en-US">
              <a:cs typeface="+mn-ea"/>
              <a:sym typeface="+mn-lt"/>
            </a:endParaRPr>
          </a:p>
        </p:txBody>
      </p:sp>
      <p:sp>
        <p:nvSpPr>
          <p:cNvPr id="9" name="青海"/>
          <p:cNvSpPr/>
          <p:nvPr/>
        </p:nvSpPr>
        <p:spPr bwMode="auto">
          <a:xfrm>
            <a:off x="2424204" y="3465272"/>
            <a:ext cx="1197653" cy="8588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BFBFBF"/>
          </a:solidFill>
          <a:ln>
            <a:noFill/>
          </a:ln>
        </p:spPr>
        <p:txBody>
          <a:bodyPr/>
          <a:lstStyle/>
          <a:p>
            <a:endParaRPr lang="zh-CN" altLang="en-US">
              <a:cs typeface="+mn-ea"/>
              <a:sym typeface="+mn-lt"/>
            </a:endParaRPr>
          </a:p>
        </p:txBody>
      </p:sp>
      <p:sp>
        <p:nvSpPr>
          <p:cNvPr id="10" name="四川"/>
          <p:cNvSpPr/>
          <p:nvPr/>
        </p:nvSpPr>
        <p:spPr bwMode="auto">
          <a:xfrm>
            <a:off x="3111528" y="4067336"/>
            <a:ext cx="1035409" cy="90899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BFBFBF"/>
          </a:solidFill>
          <a:ln>
            <a:noFill/>
          </a:ln>
        </p:spPr>
        <p:txBody>
          <a:bodyPr/>
          <a:lstStyle/>
          <a:p>
            <a:endParaRPr lang="zh-CN" altLang="en-US">
              <a:cs typeface="+mn-ea"/>
              <a:sym typeface="+mn-lt"/>
            </a:endParaRPr>
          </a:p>
        </p:txBody>
      </p:sp>
      <p:sp>
        <p:nvSpPr>
          <p:cNvPr id="11" name="西藏"/>
          <p:cNvSpPr/>
          <p:nvPr/>
        </p:nvSpPr>
        <p:spPr bwMode="auto">
          <a:xfrm>
            <a:off x="1391745" y="3698424"/>
            <a:ext cx="1852528" cy="1127392"/>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BFBFBF"/>
          </a:solidFill>
          <a:ln>
            <a:noFill/>
          </a:ln>
        </p:spPr>
        <p:txBody>
          <a:bodyPr/>
          <a:lstStyle/>
          <a:p>
            <a:endParaRPr lang="zh-CN" altLang="en-US">
              <a:cs typeface="+mn-ea"/>
              <a:sym typeface="+mn-lt"/>
            </a:endParaRPr>
          </a:p>
        </p:txBody>
      </p:sp>
      <p:sp>
        <p:nvSpPr>
          <p:cNvPr id="12" name="云南"/>
          <p:cNvSpPr/>
          <p:nvPr/>
        </p:nvSpPr>
        <p:spPr bwMode="auto">
          <a:xfrm>
            <a:off x="3079078" y="4636934"/>
            <a:ext cx="837767" cy="873581"/>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E00024"/>
          </a:solidFill>
          <a:ln>
            <a:noFill/>
          </a:ln>
        </p:spPr>
        <p:txBody>
          <a:bodyPr/>
          <a:lstStyle/>
          <a:p>
            <a:endParaRPr lang="zh-CN" altLang="en-US">
              <a:cs typeface="+mn-ea"/>
              <a:sym typeface="+mn-lt"/>
            </a:endParaRPr>
          </a:p>
        </p:txBody>
      </p:sp>
      <p:sp>
        <p:nvSpPr>
          <p:cNvPr id="13" name="贵州"/>
          <p:cNvSpPr/>
          <p:nvPr/>
        </p:nvSpPr>
        <p:spPr bwMode="auto">
          <a:xfrm>
            <a:off x="3680855" y="4625128"/>
            <a:ext cx="566377" cy="48991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BFBFBF"/>
          </a:solidFill>
          <a:ln>
            <a:noFill/>
          </a:ln>
        </p:spPr>
        <p:txBody>
          <a:bodyPr/>
          <a:lstStyle/>
          <a:p>
            <a:endParaRPr lang="zh-CN" altLang="en-US">
              <a:cs typeface="+mn-ea"/>
              <a:sym typeface="+mn-lt"/>
            </a:endParaRPr>
          </a:p>
        </p:txBody>
      </p:sp>
      <p:sp>
        <p:nvSpPr>
          <p:cNvPr id="14" name="广西"/>
          <p:cNvSpPr/>
          <p:nvPr/>
        </p:nvSpPr>
        <p:spPr bwMode="auto">
          <a:xfrm>
            <a:off x="3772301" y="4926160"/>
            <a:ext cx="740421" cy="563696"/>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BFBFBF"/>
          </a:solidFill>
          <a:ln>
            <a:noFill/>
          </a:ln>
        </p:spPr>
        <p:txBody>
          <a:bodyPr/>
          <a:lstStyle/>
          <a:p>
            <a:endParaRPr lang="zh-CN" altLang="en-US">
              <a:cs typeface="+mn-ea"/>
              <a:sym typeface="+mn-lt"/>
            </a:endParaRPr>
          </a:p>
        </p:txBody>
      </p:sp>
      <p:sp>
        <p:nvSpPr>
          <p:cNvPr id="15" name="重庆"/>
          <p:cNvSpPr/>
          <p:nvPr/>
        </p:nvSpPr>
        <p:spPr bwMode="auto">
          <a:xfrm>
            <a:off x="3875548" y="4306390"/>
            <a:ext cx="418883" cy="424985"/>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E00024">
              <a:alpha val="80000"/>
            </a:srgbClr>
          </a:solidFill>
          <a:ln>
            <a:noFill/>
          </a:ln>
        </p:spPr>
        <p:txBody>
          <a:bodyPr/>
          <a:lstStyle/>
          <a:p>
            <a:endParaRPr lang="zh-CN" altLang="en-US">
              <a:cs typeface="+mn-ea"/>
              <a:sym typeface="+mn-lt"/>
            </a:endParaRPr>
          </a:p>
        </p:txBody>
      </p:sp>
      <p:sp>
        <p:nvSpPr>
          <p:cNvPr id="16" name="陕西"/>
          <p:cNvSpPr/>
          <p:nvPr/>
        </p:nvSpPr>
        <p:spPr bwMode="auto">
          <a:xfrm>
            <a:off x="3875548" y="3480029"/>
            <a:ext cx="477881" cy="852922"/>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BFBFBF"/>
          </a:solidFill>
          <a:ln>
            <a:noFill/>
          </a:ln>
        </p:spPr>
        <p:txBody>
          <a:bodyPr/>
          <a:lstStyle/>
          <a:p>
            <a:endParaRPr lang="zh-CN" altLang="en-US">
              <a:cs typeface="+mn-ea"/>
              <a:sym typeface="+mn-lt"/>
            </a:endParaRPr>
          </a:p>
        </p:txBody>
      </p:sp>
      <p:sp>
        <p:nvSpPr>
          <p:cNvPr id="17" name="山西"/>
          <p:cNvSpPr/>
          <p:nvPr/>
        </p:nvSpPr>
        <p:spPr bwMode="auto">
          <a:xfrm>
            <a:off x="4288532" y="3320659"/>
            <a:ext cx="318587" cy="69945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E00024">
              <a:alpha val="60000"/>
            </a:srgbClr>
          </a:solidFill>
          <a:ln>
            <a:noFill/>
          </a:ln>
        </p:spPr>
        <p:txBody>
          <a:bodyPr/>
          <a:lstStyle/>
          <a:p>
            <a:endParaRPr lang="zh-CN" altLang="en-US">
              <a:cs typeface="+mn-ea"/>
              <a:sym typeface="+mn-lt"/>
            </a:endParaRPr>
          </a:p>
        </p:txBody>
      </p:sp>
      <p:sp>
        <p:nvSpPr>
          <p:cNvPr id="18" name="湖南"/>
          <p:cNvSpPr/>
          <p:nvPr/>
        </p:nvSpPr>
        <p:spPr bwMode="auto">
          <a:xfrm>
            <a:off x="4205934" y="4512980"/>
            <a:ext cx="507380" cy="590257"/>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BFBFBF"/>
          </a:solidFill>
          <a:ln>
            <a:noFill/>
          </a:ln>
        </p:spPr>
        <p:txBody>
          <a:bodyPr/>
          <a:lstStyle/>
          <a:p>
            <a:endParaRPr lang="zh-CN" altLang="en-US">
              <a:cs typeface="+mn-ea"/>
              <a:sym typeface="+mn-lt"/>
            </a:endParaRPr>
          </a:p>
        </p:txBody>
      </p:sp>
      <p:sp>
        <p:nvSpPr>
          <p:cNvPr id="19" name="湖北"/>
          <p:cNvSpPr/>
          <p:nvPr/>
        </p:nvSpPr>
        <p:spPr bwMode="auto">
          <a:xfrm>
            <a:off x="4146937" y="4173582"/>
            <a:ext cx="719772" cy="45154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BFBFBF"/>
          </a:solidFill>
          <a:ln>
            <a:noFill/>
          </a:ln>
        </p:spPr>
        <p:txBody>
          <a:bodyPr/>
          <a:lstStyle/>
          <a:p>
            <a:endParaRPr lang="zh-CN" altLang="en-US">
              <a:cs typeface="+mn-ea"/>
              <a:sym typeface="+mn-lt"/>
            </a:endParaRPr>
          </a:p>
        </p:txBody>
      </p:sp>
      <p:sp>
        <p:nvSpPr>
          <p:cNvPr id="20" name="广东"/>
          <p:cNvSpPr/>
          <p:nvPr/>
        </p:nvSpPr>
        <p:spPr bwMode="auto">
          <a:xfrm>
            <a:off x="4306231" y="5002893"/>
            <a:ext cx="749270" cy="593209"/>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BFBFBF"/>
          </a:solidFill>
          <a:ln>
            <a:noFill/>
          </a:ln>
        </p:spPr>
        <p:txBody>
          <a:bodyPr/>
          <a:lstStyle/>
          <a:p>
            <a:endParaRPr lang="zh-CN" altLang="en-US">
              <a:cs typeface="+mn-ea"/>
              <a:sym typeface="+mn-lt"/>
            </a:endParaRPr>
          </a:p>
        </p:txBody>
      </p:sp>
      <p:sp>
        <p:nvSpPr>
          <p:cNvPr id="21" name="江西"/>
          <p:cNvSpPr/>
          <p:nvPr/>
        </p:nvSpPr>
        <p:spPr bwMode="auto">
          <a:xfrm>
            <a:off x="4660217" y="4489369"/>
            <a:ext cx="448383" cy="610916"/>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BFBFBF"/>
          </a:solidFill>
          <a:ln>
            <a:noFill/>
          </a:ln>
        </p:spPr>
        <p:txBody>
          <a:bodyPr/>
          <a:lstStyle/>
          <a:p>
            <a:endParaRPr lang="zh-CN" altLang="en-US">
              <a:cs typeface="+mn-ea"/>
              <a:sym typeface="+mn-lt"/>
            </a:endParaRPr>
          </a:p>
        </p:txBody>
      </p:sp>
      <p:sp>
        <p:nvSpPr>
          <p:cNvPr id="22" name="福建"/>
          <p:cNvSpPr/>
          <p:nvPr/>
        </p:nvSpPr>
        <p:spPr bwMode="auto">
          <a:xfrm>
            <a:off x="4893258" y="4651690"/>
            <a:ext cx="415934" cy="507621"/>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BFBFBF"/>
          </a:solidFill>
          <a:ln>
            <a:noFill/>
          </a:ln>
        </p:spPr>
        <p:txBody>
          <a:bodyPr/>
          <a:lstStyle/>
          <a:p>
            <a:endParaRPr lang="zh-CN" altLang="en-US">
              <a:cs typeface="+mn-ea"/>
              <a:sym typeface="+mn-lt"/>
            </a:endParaRPr>
          </a:p>
        </p:txBody>
      </p:sp>
      <p:sp>
        <p:nvSpPr>
          <p:cNvPr id="23" name="浙江"/>
          <p:cNvSpPr/>
          <p:nvPr/>
        </p:nvSpPr>
        <p:spPr bwMode="auto">
          <a:xfrm>
            <a:off x="5079101" y="4330000"/>
            <a:ext cx="356936" cy="413180"/>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BFBFBF"/>
          </a:solidFill>
          <a:ln>
            <a:noFill/>
          </a:ln>
        </p:spPr>
        <p:txBody>
          <a:bodyPr/>
          <a:lstStyle/>
          <a:p>
            <a:endParaRPr lang="zh-CN" altLang="en-US">
              <a:cs typeface="+mn-ea"/>
              <a:sym typeface="+mn-lt"/>
            </a:endParaRPr>
          </a:p>
        </p:txBody>
      </p:sp>
      <p:sp>
        <p:nvSpPr>
          <p:cNvPr id="24" name="安徽"/>
          <p:cNvSpPr/>
          <p:nvPr/>
        </p:nvSpPr>
        <p:spPr bwMode="auto">
          <a:xfrm>
            <a:off x="4731014" y="3972894"/>
            <a:ext cx="451333" cy="55189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BFBFBF"/>
          </a:solidFill>
          <a:ln>
            <a:noFill/>
          </a:ln>
        </p:spPr>
        <p:txBody>
          <a:bodyPr/>
          <a:lstStyle/>
          <a:p>
            <a:endParaRPr lang="zh-CN" altLang="en-US">
              <a:cs typeface="+mn-ea"/>
              <a:sym typeface="+mn-lt"/>
            </a:endParaRPr>
          </a:p>
        </p:txBody>
      </p:sp>
      <p:sp>
        <p:nvSpPr>
          <p:cNvPr id="25" name="天津"/>
          <p:cNvSpPr/>
          <p:nvPr/>
        </p:nvSpPr>
        <p:spPr bwMode="auto">
          <a:xfrm>
            <a:off x="4819510" y="3335416"/>
            <a:ext cx="117995" cy="171174"/>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BFBFBF"/>
          </a:solidFill>
          <a:ln>
            <a:noFill/>
          </a:ln>
        </p:spPr>
        <p:txBody>
          <a:bodyPr/>
          <a:lstStyle/>
          <a:p>
            <a:endParaRPr lang="zh-CN" altLang="en-US">
              <a:cs typeface="+mn-ea"/>
              <a:sym typeface="+mn-lt"/>
            </a:endParaRPr>
          </a:p>
        </p:txBody>
      </p:sp>
      <p:sp>
        <p:nvSpPr>
          <p:cNvPr id="26" name="北京"/>
          <p:cNvSpPr/>
          <p:nvPr/>
        </p:nvSpPr>
        <p:spPr bwMode="auto">
          <a:xfrm>
            <a:off x="4701515" y="3258683"/>
            <a:ext cx="156344" cy="168224"/>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BFBFBF"/>
          </a:solidFill>
          <a:ln>
            <a:noFill/>
          </a:ln>
        </p:spPr>
        <p:txBody>
          <a:bodyPr/>
          <a:lstStyle/>
          <a:p>
            <a:endParaRPr lang="zh-CN" altLang="en-US">
              <a:cs typeface="+mn-ea"/>
              <a:sym typeface="+mn-lt"/>
            </a:endParaRPr>
          </a:p>
        </p:txBody>
      </p:sp>
      <p:sp>
        <p:nvSpPr>
          <p:cNvPr id="27" name="辽宁"/>
          <p:cNvSpPr/>
          <p:nvPr/>
        </p:nvSpPr>
        <p:spPr bwMode="auto">
          <a:xfrm>
            <a:off x="4967004" y="2925187"/>
            <a:ext cx="554578" cy="528281"/>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BFBFBF"/>
          </a:solidFill>
          <a:ln>
            <a:noFill/>
          </a:ln>
        </p:spPr>
        <p:txBody>
          <a:bodyPr/>
          <a:lstStyle/>
          <a:p>
            <a:endParaRPr lang="zh-CN" altLang="en-US">
              <a:cs typeface="+mn-ea"/>
              <a:sym typeface="+mn-lt"/>
            </a:endParaRPr>
          </a:p>
        </p:txBody>
      </p:sp>
      <p:sp>
        <p:nvSpPr>
          <p:cNvPr id="28" name="吉林"/>
          <p:cNvSpPr/>
          <p:nvPr/>
        </p:nvSpPr>
        <p:spPr bwMode="auto">
          <a:xfrm>
            <a:off x="5090900" y="2606448"/>
            <a:ext cx="790569" cy="537134"/>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BFBFBF"/>
          </a:solidFill>
          <a:ln>
            <a:noFill/>
          </a:ln>
        </p:spPr>
        <p:txBody>
          <a:bodyPr/>
          <a:lstStyle/>
          <a:p>
            <a:endParaRPr lang="zh-CN" altLang="en-US">
              <a:cs typeface="+mn-ea"/>
              <a:sym typeface="+mn-lt"/>
            </a:endParaRPr>
          </a:p>
        </p:txBody>
      </p:sp>
      <p:sp>
        <p:nvSpPr>
          <p:cNvPr id="29" name="黑龙江"/>
          <p:cNvSpPr/>
          <p:nvPr/>
        </p:nvSpPr>
        <p:spPr bwMode="auto">
          <a:xfrm>
            <a:off x="4922757" y="1847967"/>
            <a:ext cx="1059008" cy="962119"/>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BFBFBF"/>
          </a:solidFill>
          <a:ln>
            <a:noFill/>
          </a:ln>
        </p:spPr>
        <p:txBody>
          <a:bodyPr/>
          <a:lstStyle/>
          <a:p>
            <a:endParaRPr lang="zh-CN" altLang="en-US">
              <a:cs typeface="+mn-ea"/>
              <a:sym typeface="+mn-lt"/>
            </a:endParaRPr>
          </a:p>
        </p:txBody>
      </p:sp>
      <p:sp>
        <p:nvSpPr>
          <p:cNvPr id="30" name="山东"/>
          <p:cNvSpPr/>
          <p:nvPr/>
        </p:nvSpPr>
        <p:spPr bwMode="auto">
          <a:xfrm>
            <a:off x="4713315" y="3574470"/>
            <a:ext cx="640125" cy="4013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BFBFBF"/>
          </a:solidFill>
          <a:ln>
            <a:noFill/>
          </a:ln>
        </p:spPr>
        <p:txBody>
          <a:bodyPr/>
          <a:lstStyle/>
          <a:p>
            <a:endParaRPr lang="zh-CN" altLang="en-US">
              <a:cs typeface="+mn-ea"/>
              <a:sym typeface="+mn-lt"/>
            </a:endParaRPr>
          </a:p>
        </p:txBody>
      </p:sp>
      <p:sp>
        <p:nvSpPr>
          <p:cNvPr id="31" name="上海"/>
          <p:cNvSpPr/>
          <p:nvPr/>
        </p:nvSpPr>
        <p:spPr bwMode="auto">
          <a:xfrm>
            <a:off x="5312141" y="4241462"/>
            <a:ext cx="100296" cy="88539"/>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BFBFBF"/>
          </a:solidFill>
          <a:ln>
            <a:noFill/>
          </a:ln>
        </p:spPr>
        <p:txBody>
          <a:bodyPr/>
          <a:lstStyle/>
          <a:p>
            <a:endParaRPr lang="zh-CN" altLang="en-US">
              <a:cs typeface="+mn-ea"/>
              <a:sym typeface="+mn-lt"/>
            </a:endParaRPr>
          </a:p>
        </p:txBody>
      </p:sp>
      <p:sp>
        <p:nvSpPr>
          <p:cNvPr id="32" name="江苏"/>
          <p:cNvSpPr/>
          <p:nvPr/>
        </p:nvSpPr>
        <p:spPr bwMode="auto">
          <a:xfrm>
            <a:off x="4843109" y="3902063"/>
            <a:ext cx="557528" cy="430888"/>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BFBFBF"/>
          </a:solidFill>
          <a:ln>
            <a:noFill/>
          </a:ln>
        </p:spPr>
        <p:txBody>
          <a:bodyPr/>
          <a:lstStyle/>
          <a:p>
            <a:endParaRPr lang="zh-CN" altLang="en-US">
              <a:cs typeface="+mn-ea"/>
              <a:sym typeface="+mn-lt"/>
            </a:endParaRPr>
          </a:p>
        </p:txBody>
      </p:sp>
      <p:sp>
        <p:nvSpPr>
          <p:cNvPr id="33" name="河北"/>
          <p:cNvSpPr/>
          <p:nvPr/>
        </p:nvSpPr>
        <p:spPr bwMode="auto">
          <a:xfrm>
            <a:off x="4551071" y="3078654"/>
            <a:ext cx="519180" cy="740773"/>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BFBFBF"/>
          </a:solidFill>
          <a:ln>
            <a:noFill/>
          </a:ln>
        </p:spPr>
        <p:txBody>
          <a:bodyPr/>
          <a:lstStyle/>
          <a:p>
            <a:endParaRPr lang="zh-CN" altLang="en-US">
              <a:cs typeface="+mn-ea"/>
              <a:sym typeface="+mn-lt"/>
            </a:endParaRPr>
          </a:p>
        </p:txBody>
      </p:sp>
      <p:sp>
        <p:nvSpPr>
          <p:cNvPr id="34" name="河南"/>
          <p:cNvSpPr/>
          <p:nvPr/>
        </p:nvSpPr>
        <p:spPr bwMode="auto">
          <a:xfrm>
            <a:off x="4315080" y="3789914"/>
            <a:ext cx="545728" cy="54008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BFBFBF"/>
          </a:solidFill>
          <a:ln>
            <a:noFill/>
          </a:ln>
        </p:spPr>
        <p:txBody>
          <a:bodyPr/>
          <a:lstStyle/>
          <a:p>
            <a:endParaRPr lang="zh-CN" altLang="en-US">
              <a:cs typeface="+mn-ea"/>
              <a:sym typeface="+mn-lt"/>
            </a:endParaRPr>
          </a:p>
        </p:txBody>
      </p:sp>
      <p:sp>
        <p:nvSpPr>
          <p:cNvPr id="35" name="台湾"/>
          <p:cNvSpPr/>
          <p:nvPr/>
        </p:nvSpPr>
        <p:spPr bwMode="auto">
          <a:xfrm>
            <a:off x="5341640" y="4943867"/>
            <a:ext cx="156344" cy="37776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BFBFBF"/>
          </a:solidFill>
          <a:ln>
            <a:noFill/>
          </a:ln>
        </p:spPr>
        <p:txBody>
          <a:bodyPr/>
          <a:lstStyle/>
          <a:p>
            <a:endParaRPr lang="zh-CN" altLang="en-US">
              <a:cs typeface="+mn-ea"/>
              <a:sym typeface="+mn-lt"/>
            </a:endParaRPr>
          </a:p>
        </p:txBody>
      </p:sp>
      <p:sp>
        <p:nvSpPr>
          <p:cNvPr id="36" name="海南"/>
          <p:cNvSpPr/>
          <p:nvPr/>
        </p:nvSpPr>
        <p:spPr bwMode="auto">
          <a:xfrm>
            <a:off x="4191185" y="5613809"/>
            <a:ext cx="235991" cy="206591"/>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BFBFBF"/>
          </a:solidFill>
          <a:ln>
            <a:noFill/>
          </a:ln>
        </p:spPr>
        <p:txBody>
          <a:bodyPr/>
          <a:lstStyle/>
          <a:p>
            <a:endParaRPr lang="zh-CN" altLang="en-US">
              <a:cs typeface="+mn-ea"/>
              <a:sym typeface="+mn-lt"/>
            </a:endParaRPr>
          </a:p>
        </p:txBody>
      </p:sp>
      <p:sp>
        <p:nvSpPr>
          <p:cNvPr id="37" name="矩形 36"/>
          <p:cNvSpPr/>
          <p:nvPr/>
        </p:nvSpPr>
        <p:spPr>
          <a:xfrm>
            <a:off x="450874" y="1533228"/>
            <a:ext cx="6256421" cy="460191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KSO_Shape"/>
          <p:cNvSpPr>
            <a:spLocks noChangeAspect="1"/>
          </p:cNvSpPr>
          <p:nvPr/>
        </p:nvSpPr>
        <p:spPr bwMode="auto">
          <a:xfrm>
            <a:off x="6858093" y="1458278"/>
            <a:ext cx="409500" cy="90000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EC667C"/>
          </a:solidFill>
          <a:ln>
            <a:noFill/>
          </a:ln>
        </p:spPr>
        <p:txBody>
          <a:bodyPr/>
          <a:lstStyle/>
          <a:p>
            <a:endParaRPr lang="zh-CN" altLang="en-US">
              <a:cs typeface="+mn-ea"/>
              <a:sym typeface="+mn-lt"/>
            </a:endParaRPr>
          </a:p>
        </p:txBody>
      </p:sp>
      <p:sp>
        <p:nvSpPr>
          <p:cNvPr id="39" name="文本框 38"/>
          <p:cNvSpPr txBox="1"/>
          <p:nvPr/>
        </p:nvSpPr>
        <p:spPr>
          <a:xfrm>
            <a:off x="7710399" y="1136760"/>
            <a:ext cx="201041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a:t>
            </a:r>
          </a:p>
        </p:txBody>
      </p:sp>
      <p:sp>
        <p:nvSpPr>
          <p:cNvPr id="40" name="文本框 39"/>
          <p:cNvSpPr txBox="1"/>
          <p:nvPr/>
        </p:nvSpPr>
        <p:spPr>
          <a:xfrm>
            <a:off x="7694122" y="1608168"/>
            <a:ext cx="2506816" cy="923330"/>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请在此输入文本请在此输入文本请在此输入文本请在此输入文本</a:t>
            </a:r>
          </a:p>
        </p:txBody>
      </p:sp>
      <p:sp>
        <p:nvSpPr>
          <p:cNvPr id="41" name="KSO_Shape"/>
          <p:cNvSpPr>
            <a:spLocks noChangeAspect="1"/>
          </p:cNvSpPr>
          <p:nvPr/>
        </p:nvSpPr>
        <p:spPr bwMode="auto">
          <a:xfrm>
            <a:off x="6664681" y="5013022"/>
            <a:ext cx="864000" cy="90000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E00024"/>
          </a:solidFill>
          <a:ln>
            <a:noFill/>
          </a:ln>
        </p:spPr>
        <p:txBody>
          <a:bodyPr/>
          <a:lstStyle/>
          <a:p>
            <a:endParaRPr lang="zh-CN" altLang="en-US">
              <a:cs typeface="+mn-ea"/>
              <a:sym typeface="+mn-lt"/>
            </a:endParaRPr>
          </a:p>
        </p:txBody>
      </p:sp>
      <p:sp>
        <p:nvSpPr>
          <p:cNvPr id="44" name="KSO_Shape"/>
          <p:cNvSpPr>
            <a:spLocks noChangeAspect="1"/>
          </p:cNvSpPr>
          <p:nvPr/>
        </p:nvSpPr>
        <p:spPr bwMode="auto">
          <a:xfrm>
            <a:off x="6665961" y="3260466"/>
            <a:ext cx="888000" cy="90000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E63350"/>
          </a:solidFill>
          <a:ln>
            <a:noFill/>
          </a:ln>
        </p:spPr>
        <p:txBody>
          <a:bodyPr/>
          <a:lstStyle/>
          <a:p>
            <a:endParaRPr lang="zh-CN" altLang="en-US">
              <a:cs typeface="+mn-ea"/>
              <a:sym typeface="+mn-lt"/>
            </a:endParaRPr>
          </a:p>
        </p:txBody>
      </p:sp>
      <p:sp>
        <p:nvSpPr>
          <p:cNvPr id="47" name="文本框 46"/>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49" name="文本框 48"/>
          <p:cNvSpPr txBox="1"/>
          <p:nvPr/>
        </p:nvSpPr>
        <p:spPr>
          <a:xfrm>
            <a:off x="7733239" y="2951847"/>
            <a:ext cx="201041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a:t>
            </a:r>
          </a:p>
        </p:txBody>
      </p:sp>
      <p:sp>
        <p:nvSpPr>
          <p:cNvPr id="50" name="文本框 49"/>
          <p:cNvSpPr txBox="1"/>
          <p:nvPr/>
        </p:nvSpPr>
        <p:spPr>
          <a:xfrm>
            <a:off x="7716962" y="3423255"/>
            <a:ext cx="2506816" cy="923330"/>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请在此输入文本请在此输入文本请在此输入文本请在此输入文本</a:t>
            </a:r>
          </a:p>
        </p:txBody>
      </p:sp>
      <p:sp>
        <p:nvSpPr>
          <p:cNvPr id="51" name="文本框 50"/>
          <p:cNvSpPr txBox="1"/>
          <p:nvPr/>
        </p:nvSpPr>
        <p:spPr>
          <a:xfrm>
            <a:off x="7733239" y="4750866"/>
            <a:ext cx="201041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a:t>
            </a:r>
          </a:p>
        </p:txBody>
      </p:sp>
      <p:sp>
        <p:nvSpPr>
          <p:cNvPr id="52" name="文本框 51"/>
          <p:cNvSpPr txBox="1"/>
          <p:nvPr/>
        </p:nvSpPr>
        <p:spPr>
          <a:xfrm>
            <a:off x="7716962" y="5222274"/>
            <a:ext cx="2506816" cy="923330"/>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请在此输入文本请在此输入文本请在此输入文本请在此输入文本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8</a:t>
            </a:fld>
            <a:endParaRPr lang="zh-CN" altLang="en-US" dirty="0"/>
          </a:p>
        </p:txBody>
      </p:sp>
      <p:sp>
        <p:nvSpPr>
          <p:cNvPr id="5" name="文本框 4"/>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6" name="任意多边形 5"/>
          <p:cNvSpPr/>
          <p:nvPr/>
        </p:nvSpPr>
        <p:spPr>
          <a:xfrm>
            <a:off x="1955263" y="1871633"/>
            <a:ext cx="2388565" cy="238856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pl-PL" sz="2800" b="1" dirty="0">
                <a:solidFill>
                  <a:schemeClr val="lt1"/>
                </a:solidFill>
                <a:latin typeface="Arial" panose="020B0604020202020204" pitchFamily="34" charset="0"/>
                <a:ea typeface="微软雅黑" panose="020B0503020204020204" pitchFamily="34" charset="-122"/>
                <a:sym typeface="Arial" panose="020B0604020202020204" pitchFamily="34" charset="0"/>
              </a:rPr>
              <a:t> </a:t>
            </a:r>
          </a:p>
        </p:txBody>
      </p:sp>
      <p:sp>
        <p:nvSpPr>
          <p:cNvPr id="7" name="任意多边形 6"/>
          <p:cNvSpPr/>
          <p:nvPr/>
        </p:nvSpPr>
        <p:spPr>
          <a:xfrm>
            <a:off x="3866115" y="1871633"/>
            <a:ext cx="2388565" cy="238856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E00024"/>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defTabSz="533400">
              <a:lnSpc>
                <a:spcPct val="90000"/>
              </a:lnSpc>
              <a:spcBef>
                <a:spcPct val="0"/>
              </a:spcBef>
              <a:spcAft>
                <a:spcPct val="35000"/>
              </a:spcAft>
            </a:pPr>
            <a:r>
              <a:rPr lang="pl-PL" dirty="0">
                <a:solidFill>
                  <a:schemeClr val="lt1"/>
                </a:solidFill>
                <a:latin typeface="Arial" panose="020B0604020202020204" pitchFamily="34" charset="0"/>
                <a:ea typeface="微软雅黑" panose="020B0503020204020204" pitchFamily="34" charset="-122"/>
                <a:sym typeface="Arial" panose="020B0604020202020204" pitchFamily="34" charset="0"/>
              </a:rPr>
              <a:t> </a:t>
            </a:r>
          </a:p>
        </p:txBody>
      </p:sp>
      <p:sp>
        <p:nvSpPr>
          <p:cNvPr id="8" name="任意多边形 7"/>
          <p:cNvSpPr/>
          <p:nvPr/>
        </p:nvSpPr>
        <p:spPr>
          <a:xfrm>
            <a:off x="5776967" y="1871633"/>
            <a:ext cx="2388565" cy="238856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pl-PL" sz="2800" b="1" dirty="0">
                <a:solidFill>
                  <a:schemeClr val="lt1"/>
                </a:solidFill>
                <a:latin typeface="Arial" panose="020B0604020202020204" pitchFamily="34" charset="0"/>
                <a:ea typeface="微软雅黑" panose="020B0503020204020204" pitchFamily="34" charset="-122"/>
                <a:sym typeface="Arial" panose="020B0604020202020204" pitchFamily="34" charset="0"/>
              </a:rPr>
              <a:t> </a:t>
            </a:r>
          </a:p>
        </p:txBody>
      </p:sp>
      <p:sp>
        <p:nvSpPr>
          <p:cNvPr id="9" name="任意多边形 8"/>
          <p:cNvSpPr/>
          <p:nvPr/>
        </p:nvSpPr>
        <p:spPr>
          <a:xfrm>
            <a:off x="7687820" y="1871633"/>
            <a:ext cx="2388565" cy="238856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E00024"/>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defTabSz="533400">
              <a:lnSpc>
                <a:spcPct val="90000"/>
              </a:lnSpc>
              <a:spcBef>
                <a:spcPct val="0"/>
              </a:spcBef>
              <a:spcAft>
                <a:spcPct val="35000"/>
              </a:spcAft>
            </a:pPr>
            <a:r>
              <a:rPr lang="pl-PL" dirty="0">
                <a:solidFill>
                  <a:schemeClr val="lt1"/>
                </a:solidFill>
                <a:latin typeface="Arial" panose="020B0604020202020204" pitchFamily="34" charset="0"/>
                <a:ea typeface="微软雅黑" panose="020B0503020204020204" pitchFamily="34" charset="-122"/>
                <a:sym typeface="Arial" panose="020B0604020202020204" pitchFamily="34" charset="0"/>
              </a:rPr>
              <a:t> </a:t>
            </a:r>
          </a:p>
        </p:txBody>
      </p:sp>
      <p:sp>
        <p:nvSpPr>
          <p:cNvPr id="10" name="Freeform 8"/>
          <p:cNvSpPr>
            <a:spLocks noEditPoints="1"/>
          </p:cNvSpPr>
          <p:nvPr/>
        </p:nvSpPr>
        <p:spPr bwMode="auto">
          <a:xfrm>
            <a:off x="2885782" y="2221675"/>
            <a:ext cx="466785" cy="438121"/>
          </a:xfrm>
          <a:custGeom>
            <a:avLst/>
            <a:gdLst>
              <a:gd name="T0" fmla="*/ 214 w 236"/>
              <a:gd name="T1" fmla="*/ 0 h 221"/>
              <a:gd name="T2" fmla="*/ 22 w 236"/>
              <a:gd name="T3" fmla="*/ 0 h 221"/>
              <a:gd name="T4" fmla="*/ 0 w 236"/>
              <a:gd name="T5" fmla="*/ 22 h 221"/>
              <a:gd name="T6" fmla="*/ 0 w 236"/>
              <a:gd name="T7" fmla="*/ 170 h 221"/>
              <a:gd name="T8" fmla="*/ 22 w 236"/>
              <a:gd name="T9" fmla="*/ 192 h 221"/>
              <a:gd name="T10" fmla="*/ 96 w 236"/>
              <a:gd name="T11" fmla="*/ 192 h 221"/>
              <a:gd name="T12" fmla="*/ 96 w 236"/>
              <a:gd name="T13" fmla="*/ 201 h 221"/>
              <a:gd name="T14" fmla="*/ 50 w 236"/>
              <a:gd name="T15" fmla="*/ 207 h 221"/>
              <a:gd name="T16" fmla="*/ 44 w 236"/>
              <a:gd name="T17" fmla="*/ 214 h 221"/>
              <a:gd name="T18" fmla="*/ 51 w 236"/>
              <a:gd name="T19" fmla="*/ 221 h 221"/>
              <a:gd name="T20" fmla="*/ 184 w 236"/>
              <a:gd name="T21" fmla="*/ 221 h 221"/>
              <a:gd name="T22" fmla="*/ 192 w 236"/>
              <a:gd name="T23" fmla="*/ 214 h 221"/>
              <a:gd name="T24" fmla="*/ 186 w 236"/>
              <a:gd name="T25" fmla="*/ 207 h 221"/>
              <a:gd name="T26" fmla="*/ 140 w 236"/>
              <a:gd name="T27" fmla="*/ 201 h 221"/>
              <a:gd name="T28" fmla="*/ 140 w 236"/>
              <a:gd name="T29" fmla="*/ 192 h 221"/>
              <a:gd name="T30" fmla="*/ 214 w 236"/>
              <a:gd name="T31" fmla="*/ 192 h 221"/>
              <a:gd name="T32" fmla="*/ 236 w 236"/>
              <a:gd name="T33" fmla="*/ 170 h 221"/>
              <a:gd name="T34" fmla="*/ 236 w 236"/>
              <a:gd name="T35" fmla="*/ 22 h 221"/>
              <a:gd name="T36" fmla="*/ 214 w 236"/>
              <a:gd name="T37" fmla="*/ 0 h 221"/>
              <a:gd name="T38" fmla="*/ 221 w 236"/>
              <a:gd name="T39" fmla="*/ 170 h 221"/>
              <a:gd name="T40" fmla="*/ 214 w 236"/>
              <a:gd name="T41" fmla="*/ 177 h 221"/>
              <a:gd name="T42" fmla="*/ 147 w 236"/>
              <a:gd name="T43" fmla="*/ 177 h 221"/>
              <a:gd name="T44" fmla="*/ 88 w 236"/>
              <a:gd name="T45" fmla="*/ 177 h 221"/>
              <a:gd name="T46" fmla="*/ 22 w 236"/>
              <a:gd name="T47" fmla="*/ 177 h 221"/>
              <a:gd name="T48" fmla="*/ 15 w 236"/>
              <a:gd name="T49" fmla="*/ 170 h 221"/>
              <a:gd name="T50" fmla="*/ 15 w 236"/>
              <a:gd name="T51" fmla="*/ 22 h 221"/>
              <a:gd name="T52" fmla="*/ 22 w 236"/>
              <a:gd name="T53" fmla="*/ 15 h 221"/>
              <a:gd name="T54" fmla="*/ 214 w 236"/>
              <a:gd name="T55" fmla="*/ 15 h 221"/>
              <a:gd name="T56" fmla="*/ 221 w 236"/>
              <a:gd name="T57" fmla="*/ 22 h 221"/>
              <a:gd name="T58" fmla="*/ 221 w 236"/>
              <a:gd name="T59" fmla="*/ 17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6" h="221">
                <a:moveTo>
                  <a:pt x="214" y="0"/>
                </a:moveTo>
                <a:cubicBezTo>
                  <a:pt x="22" y="0"/>
                  <a:pt x="22" y="0"/>
                  <a:pt x="22" y="0"/>
                </a:cubicBezTo>
                <a:cubicBezTo>
                  <a:pt x="10" y="0"/>
                  <a:pt x="0" y="10"/>
                  <a:pt x="0" y="22"/>
                </a:cubicBezTo>
                <a:cubicBezTo>
                  <a:pt x="0" y="170"/>
                  <a:pt x="0" y="170"/>
                  <a:pt x="0" y="170"/>
                </a:cubicBezTo>
                <a:cubicBezTo>
                  <a:pt x="0" y="182"/>
                  <a:pt x="10" y="192"/>
                  <a:pt x="22" y="192"/>
                </a:cubicBezTo>
                <a:cubicBezTo>
                  <a:pt x="96" y="192"/>
                  <a:pt x="96" y="192"/>
                  <a:pt x="96" y="192"/>
                </a:cubicBezTo>
                <a:cubicBezTo>
                  <a:pt x="96" y="201"/>
                  <a:pt x="96" y="201"/>
                  <a:pt x="96" y="201"/>
                </a:cubicBezTo>
                <a:cubicBezTo>
                  <a:pt x="50" y="207"/>
                  <a:pt x="50" y="207"/>
                  <a:pt x="50" y="207"/>
                </a:cubicBezTo>
                <a:cubicBezTo>
                  <a:pt x="46" y="207"/>
                  <a:pt x="44" y="210"/>
                  <a:pt x="44" y="214"/>
                </a:cubicBezTo>
                <a:cubicBezTo>
                  <a:pt x="44" y="218"/>
                  <a:pt x="47" y="221"/>
                  <a:pt x="51" y="221"/>
                </a:cubicBezTo>
                <a:cubicBezTo>
                  <a:pt x="184" y="221"/>
                  <a:pt x="184" y="221"/>
                  <a:pt x="184" y="221"/>
                </a:cubicBezTo>
                <a:cubicBezTo>
                  <a:pt x="188" y="221"/>
                  <a:pt x="192" y="218"/>
                  <a:pt x="192" y="214"/>
                </a:cubicBezTo>
                <a:cubicBezTo>
                  <a:pt x="192" y="210"/>
                  <a:pt x="189" y="207"/>
                  <a:pt x="186" y="207"/>
                </a:cubicBezTo>
                <a:cubicBezTo>
                  <a:pt x="140" y="201"/>
                  <a:pt x="140" y="201"/>
                  <a:pt x="140" y="201"/>
                </a:cubicBezTo>
                <a:cubicBezTo>
                  <a:pt x="140" y="192"/>
                  <a:pt x="140" y="192"/>
                  <a:pt x="140" y="192"/>
                </a:cubicBezTo>
                <a:cubicBezTo>
                  <a:pt x="214" y="192"/>
                  <a:pt x="214" y="192"/>
                  <a:pt x="214" y="192"/>
                </a:cubicBezTo>
                <a:cubicBezTo>
                  <a:pt x="226" y="192"/>
                  <a:pt x="236" y="182"/>
                  <a:pt x="236" y="170"/>
                </a:cubicBezTo>
                <a:cubicBezTo>
                  <a:pt x="236" y="22"/>
                  <a:pt x="236" y="22"/>
                  <a:pt x="236" y="22"/>
                </a:cubicBezTo>
                <a:cubicBezTo>
                  <a:pt x="236" y="10"/>
                  <a:pt x="226" y="0"/>
                  <a:pt x="214" y="0"/>
                </a:cubicBezTo>
                <a:close/>
                <a:moveTo>
                  <a:pt x="221" y="170"/>
                </a:moveTo>
                <a:cubicBezTo>
                  <a:pt x="221" y="174"/>
                  <a:pt x="218" y="177"/>
                  <a:pt x="214" y="177"/>
                </a:cubicBezTo>
                <a:cubicBezTo>
                  <a:pt x="147" y="177"/>
                  <a:pt x="147" y="177"/>
                  <a:pt x="147" y="177"/>
                </a:cubicBezTo>
                <a:cubicBezTo>
                  <a:pt x="88" y="177"/>
                  <a:pt x="88" y="177"/>
                  <a:pt x="88" y="177"/>
                </a:cubicBezTo>
                <a:cubicBezTo>
                  <a:pt x="22" y="177"/>
                  <a:pt x="22" y="177"/>
                  <a:pt x="22" y="177"/>
                </a:cubicBezTo>
                <a:cubicBezTo>
                  <a:pt x="18" y="177"/>
                  <a:pt x="15" y="174"/>
                  <a:pt x="15" y="170"/>
                </a:cubicBezTo>
                <a:cubicBezTo>
                  <a:pt x="15" y="22"/>
                  <a:pt x="15" y="22"/>
                  <a:pt x="15" y="22"/>
                </a:cubicBezTo>
                <a:cubicBezTo>
                  <a:pt x="15" y="18"/>
                  <a:pt x="18" y="15"/>
                  <a:pt x="22" y="15"/>
                </a:cubicBezTo>
                <a:cubicBezTo>
                  <a:pt x="214" y="15"/>
                  <a:pt x="214" y="15"/>
                  <a:pt x="214" y="15"/>
                </a:cubicBezTo>
                <a:cubicBezTo>
                  <a:pt x="218" y="15"/>
                  <a:pt x="221" y="18"/>
                  <a:pt x="221" y="22"/>
                </a:cubicBezTo>
                <a:lnTo>
                  <a:pt x="221" y="170"/>
                </a:lnTo>
                <a:close/>
              </a:path>
            </a:pathLst>
          </a:custGeom>
          <a:solidFill>
            <a:schemeClr val="bg1"/>
          </a:solidFill>
          <a:ln>
            <a:noFill/>
          </a:ln>
        </p:spPr>
        <p:txBody>
          <a:bodyPr vert="horz" wrap="square" lIns="121888" tIns="60944" rIns="121888" bIns="60944" numCol="1" anchor="t" anchorCtr="0" compatLnSpc="1"/>
          <a:lstStyle/>
          <a:p>
            <a:endParaRPr lang="pl-PL" sz="24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1"/>
          <p:cNvSpPr>
            <a:spLocks noEditPoints="1"/>
          </p:cNvSpPr>
          <p:nvPr/>
        </p:nvSpPr>
        <p:spPr bwMode="auto">
          <a:xfrm>
            <a:off x="4955677" y="2194961"/>
            <a:ext cx="281527" cy="409608"/>
          </a:xfrm>
          <a:custGeom>
            <a:avLst/>
            <a:gdLst>
              <a:gd name="T0" fmla="*/ 132 w 153"/>
              <a:gd name="T1" fmla="*/ 0 h 222"/>
              <a:gd name="T2" fmla="*/ 21 w 153"/>
              <a:gd name="T3" fmla="*/ 0 h 222"/>
              <a:gd name="T4" fmla="*/ 0 w 153"/>
              <a:gd name="T5" fmla="*/ 21 h 222"/>
              <a:gd name="T6" fmla="*/ 0 w 153"/>
              <a:gd name="T7" fmla="*/ 202 h 222"/>
              <a:gd name="T8" fmla="*/ 21 w 153"/>
              <a:gd name="T9" fmla="*/ 222 h 222"/>
              <a:gd name="T10" fmla="*/ 132 w 153"/>
              <a:gd name="T11" fmla="*/ 222 h 222"/>
              <a:gd name="T12" fmla="*/ 153 w 153"/>
              <a:gd name="T13" fmla="*/ 202 h 222"/>
              <a:gd name="T14" fmla="*/ 153 w 153"/>
              <a:gd name="T15" fmla="*/ 21 h 222"/>
              <a:gd name="T16" fmla="*/ 132 w 153"/>
              <a:gd name="T17" fmla="*/ 0 h 222"/>
              <a:gd name="T18" fmla="*/ 139 w 153"/>
              <a:gd name="T19" fmla="*/ 202 h 222"/>
              <a:gd name="T20" fmla="*/ 132 w 153"/>
              <a:gd name="T21" fmla="*/ 208 h 222"/>
              <a:gd name="T22" fmla="*/ 21 w 153"/>
              <a:gd name="T23" fmla="*/ 208 h 222"/>
              <a:gd name="T24" fmla="*/ 14 w 153"/>
              <a:gd name="T25" fmla="*/ 202 h 222"/>
              <a:gd name="T26" fmla="*/ 14 w 153"/>
              <a:gd name="T27" fmla="*/ 188 h 222"/>
              <a:gd name="T28" fmla="*/ 139 w 153"/>
              <a:gd name="T29" fmla="*/ 188 h 222"/>
              <a:gd name="T30" fmla="*/ 139 w 153"/>
              <a:gd name="T31" fmla="*/ 202 h 222"/>
              <a:gd name="T32" fmla="*/ 139 w 153"/>
              <a:gd name="T33" fmla="*/ 181 h 222"/>
              <a:gd name="T34" fmla="*/ 14 w 153"/>
              <a:gd name="T35" fmla="*/ 181 h 222"/>
              <a:gd name="T36" fmla="*/ 14 w 153"/>
              <a:gd name="T37" fmla="*/ 41 h 222"/>
              <a:gd name="T38" fmla="*/ 139 w 153"/>
              <a:gd name="T39" fmla="*/ 41 h 222"/>
              <a:gd name="T40" fmla="*/ 139 w 153"/>
              <a:gd name="T41" fmla="*/ 181 h 222"/>
              <a:gd name="T42" fmla="*/ 139 w 153"/>
              <a:gd name="T43" fmla="*/ 34 h 222"/>
              <a:gd name="T44" fmla="*/ 14 w 153"/>
              <a:gd name="T45" fmla="*/ 34 h 222"/>
              <a:gd name="T46" fmla="*/ 14 w 153"/>
              <a:gd name="T47" fmla="*/ 21 h 222"/>
              <a:gd name="T48" fmla="*/ 21 w 153"/>
              <a:gd name="T49" fmla="*/ 14 h 222"/>
              <a:gd name="T50" fmla="*/ 132 w 153"/>
              <a:gd name="T51" fmla="*/ 14 h 222"/>
              <a:gd name="T52" fmla="*/ 139 w 153"/>
              <a:gd name="T53" fmla="*/ 21 h 222"/>
              <a:gd name="T54" fmla="*/ 139 w 153"/>
              <a:gd name="T55"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222">
                <a:moveTo>
                  <a:pt x="132" y="0"/>
                </a:moveTo>
                <a:cubicBezTo>
                  <a:pt x="21" y="0"/>
                  <a:pt x="21" y="0"/>
                  <a:pt x="21" y="0"/>
                </a:cubicBezTo>
                <a:cubicBezTo>
                  <a:pt x="9" y="0"/>
                  <a:pt x="0" y="9"/>
                  <a:pt x="0" y="21"/>
                </a:cubicBezTo>
                <a:cubicBezTo>
                  <a:pt x="0" y="202"/>
                  <a:pt x="0" y="202"/>
                  <a:pt x="0" y="202"/>
                </a:cubicBezTo>
                <a:cubicBezTo>
                  <a:pt x="0" y="213"/>
                  <a:pt x="9" y="222"/>
                  <a:pt x="21" y="222"/>
                </a:cubicBezTo>
                <a:cubicBezTo>
                  <a:pt x="132" y="222"/>
                  <a:pt x="132" y="222"/>
                  <a:pt x="132" y="222"/>
                </a:cubicBezTo>
                <a:cubicBezTo>
                  <a:pt x="143" y="222"/>
                  <a:pt x="153" y="213"/>
                  <a:pt x="153" y="202"/>
                </a:cubicBezTo>
                <a:cubicBezTo>
                  <a:pt x="153" y="21"/>
                  <a:pt x="153" y="21"/>
                  <a:pt x="153" y="21"/>
                </a:cubicBezTo>
                <a:cubicBezTo>
                  <a:pt x="153" y="9"/>
                  <a:pt x="143" y="0"/>
                  <a:pt x="132" y="0"/>
                </a:cubicBezTo>
                <a:close/>
                <a:moveTo>
                  <a:pt x="139" y="202"/>
                </a:moveTo>
                <a:cubicBezTo>
                  <a:pt x="139" y="205"/>
                  <a:pt x="136" y="208"/>
                  <a:pt x="132" y="208"/>
                </a:cubicBezTo>
                <a:cubicBezTo>
                  <a:pt x="21" y="208"/>
                  <a:pt x="21" y="208"/>
                  <a:pt x="21" y="208"/>
                </a:cubicBezTo>
                <a:cubicBezTo>
                  <a:pt x="17" y="208"/>
                  <a:pt x="14" y="205"/>
                  <a:pt x="14" y="202"/>
                </a:cubicBezTo>
                <a:cubicBezTo>
                  <a:pt x="14" y="188"/>
                  <a:pt x="14" y="188"/>
                  <a:pt x="14" y="188"/>
                </a:cubicBezTo>
                <a:cubicBezTo>
                  <a:pt x="139" y="188"/>
                  <a:pt x="139" y="188"/>
                  <a:pt x="139" y="188"/>
                </a:cubicBezTo>
                <a:lnTo>
                  <a:pt x="139" y="202"/>
                </a:lnTo>
                <a:close/>
                <a:moveTo>
                  <a:pt x="139" y="181"/>
                </a:moveTo>
                <a:cubicBezTo>
                  <a:pt x="14" y="181"/>
                  <a:pt x="14" y="181"/>
                  <a:pt x="14" y="181"/>
                </a:cubicBezTo>
                <a:cubicBezTo>
                  <a:pt x="14" y="41"/>
                  <a:pt x="14" y="41"/>
                  <a:pt x="14" y="41"/>
                </a:cubicBezTo>
                <a:cubicBezTo>
                  <a:pt x="139" y="41"/>
                  <a:pt x="139" y="41"/>
                  <a:pt x="139" y="41"/>
                </a:cubicBezTo>
                <a:lnTo>
                  <a:pt x="139" y="181"/>
                </a:lnTo>
                <a:close/>
                <a:moveTo>
                  <a:pt x="139" y="34"/>
                </a:moveTo>
                <a:cubicBezTo>
                  <a:pt x="14" y="34"/>
                  <a:pt x="14" y="34"/>
                  <a:pt x="14" y="34"/>
                </a:cubicBezTo>
                <a:cubicBezTo>
                  <a:pt x="14" y="21"/>
                  <a:pt x="14" y="21"/>
                  <a:pt x="14" y="21"/>
                </a:cubicBezTo>
                <a:cubicBezTo>
                  <a:pt x="14" y="17"/>
                  <a:pt x="17" y="14"/>
                  <a:pt x="21" y="14"/>
                </a:cubicBezTo>
                <a:cubicBezTo>
                  <a:pt x="132" y="14"/>
                  <a:pt x="132" y="14"/>
                  <a:pt x="132" y="14"/>
                </a:cubicBezTo>
                <a:cubicBezTo>
                  <a:pt x="136" y="14"/>
                  <a:pt x="139" y="17"/>
                  <a:pt x="139" y="21"/>
                </a:cubicBezTo>
                <a:lnTo>
                  <a:pt x="139" y="34"/>
                </a:lnTo>
                <a:close/>
              </a:path>
            </a:pathLst>
          </a:custGeom>
          <a:solidFill>
            <a:schemeClr val="bg1"/>
          </a:solidFill>
          <a:ln>
            <a:noFill/>
          </a:ln>
        </p:spPr>
        <p:txBody>
          <a:bodyPr vert="horz" wrap="square" lIns="121888" tIns="60944" rIns="121888" bIns="60944" numCol="1" anchor="t" anchorCtr="0" compatLnSpc="1"/>
          <a:lstStyle/>
          <a:p>
            <a:endParaRPr lang="pl-PL" sz="24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0"/>
          <p:cNvSpPr>
            <a:spLocks noEditPoints="1"/>
          </p:cNvSpPr>
          <p:nvPr/>
        </p:nvSpPr>
        <p:spPr bwMode="auto">
          <a:xfrm>
            <a:off x="6754320" y="2240371"/>
            <a:ext cx="486140" cy="318704"/>
          </a:xfrm>
          <a:custGeom>
            <a:avLst/>
            <a:gdLst>
              <a:gd name="T0" fmla="*/ 254 w 290"/>
              <a:gd name="T1" fmla="*/ 0 h 190"/>
              <a:gd name="T2" fmla="*/ 36 w 290"/>
              <a:gd name="T3" fmla="*/ 0 h 190"/>
              <a:gd name="T4" fmla="*/ 0 w 290"/>
              <a:gd name="T5" fmla="*/ 36 h 190"/>
              <a:gd name="T6" fmla="*/ 0 w 290"/>
              <a:gd name="T7" fmla="*/ 154 h 190"/>
              <a:gd name="T8" fmla="*/ 36 w 290"/>
              <a:gd name="T9" fmla="*/ 190 h 190"/>
              <a:gd name="T10" fmla="*/ 254 w 290"/>
              <a:gd name="T11" fmla="*/ 190 h 190"/>
              <a:gd name="T12" fmla="*/ 290 w 290"/>
              <a:gd name="T13" fmla="*/ 154 h 190"/>
              <a:gd name="T14" fmla="*/ 290 w 290"/>
              <a:gd name="T15" fmla="*/ 36 h 190"/>
              <a:gd name="T16" fmla="*/ 254 w 290"/>
              <a:gd name="T17" fmla="*/ 0 h 190"/>
              <a:gd name="T18" fmla="*/ 18 w 290"/>
              <a:gd name="T19" fmla="*/ 47 h 190"/>
              <a:gd name="T20" fmla="*/ 81 w 290"/>
              <a:gd name="T21" fmla="*/ 95 h 190"/>
              <a:gd name="T22" fmla="*/ 18 w 290"/>
              <a:gd name="T23" fmla="*/ 143 h 190"/>
              <a:gd name="T24" fmla="*/ 18 w 290"/>
              <a:gd name="T25" fmla="*/ 47 h 190"/>
              <a:gd name="T26" fmla="*/ 272 w 290"/>
              <a:gd name="T27" fmla="*/ 154 h 190"/>
              <a:gd name="T28" fmla="*/ 254 w 290"/>
              <a:gd name="T29" fmla="*/ 172 h 190"/>
              <a:gd name="T30" fmla="*/ 36 w 290"/>
              <a:gd name="T31" fmla="*/ 172 h 190"/>
              <a:gd name="T32" fmla="*/ 18 w 290"/>
              <a:gd name="T33" fmla="*/ 154 h 190"/>
              <a:gd name="T34" fmla="*/ 89 w 290"/>
              <a:gd name="T35" fmla="*/ 101 h 190"/>
              <a:gd name="T36" fmla="*/ 129 w 290"/>
              <a:gd name="T37" fmla="*/ 131 h 190"/>
              <a:gd name="T38" fmla="*/ 145 w 290"/>
              <a:gd name="T39" fmla="*/ 136 h 190"/>
              <a:gd name="T40" fmla="*/ 161 w 290"/>
              <a:gd name="T41" fmla="*/ 131 h 190"/>
              <a:gd name="T42" fmla="*/ 201 w 290"/>
              <a:gd name="T43" fmla="*/ 101 h 190"/>
              <a:gd name="T44" fmla="*/ 272 w 290"/>
              <a:gd name="T45" fmla="*/ 154 h 190"/>
              <a:gd name="T46" fmla="*/ 272 w 290"/>
              <a:gd name="T47" fmla="*/ 143 h 190"/>
              <a:gd name="T48" fmla="*/ 209 w 290"/>
              <a:gd name="T49" fmla="*/ 95 h 190"/>
              <a:gd name="T50" fmla="*/ 272 w 290"/>
              <a:gd name="T51" fmla="*/ 47 h 190"/>
              <a:gd name="T52" fmla="*/ 272 w 290"/>
              <a:gd name="T53" fmla="*/ 143 h 190"/>
              <a:gd name="T54" fmla="*/ 156 w 290"/>
              <a:gd name="T55" fmla="*/ 123 h 190"/>
              <a:gd name="T56" fmla="*/ 145 w 290"/>
              <a:gd name="T57" fmla="*/ 127 h 190"/>
              <a:gd name="T58" fmla="*/ 134 w 290"/>
              <a:gd name="T59" fmla="*/ 123 h 190"/>
              <a:gd name="T60" fmla="*/ 97 w 290"/>
              <a:gd name="T61" fmla="*/ 95 h 190"/>
              <a:gd name="T62" fmla="*/ 89 w 290"/>
              <a:gd name="T63" fmla="*/ 89 h 190"/>
              <a:gd name="T64" fmla="*/ 18 w 290"/>
              <a:gd name="T65" fmla="*/ 36 h 190"/>
              <a:gd name="T66" fmla="*/ 18 w 290"/>
              <a:gd name="T67" fmla="*/ 36 h 190"/>
              <a:gd name="T68" fmla="*/ 36 w 290"/>
              <a:gd name="T69" fmla="*/ 18 h 190"/>
              <a:gd name="T70" fmla="*/ 254 w 290"/>
              <a:gd name="T71" fmla="*/ 18 h 190"/>
              <a:gd name="T72" fmla="*/ 272 w 290"/>
              <a:gd name="T73" fmla="*/ 36 h 190"/>
              <a:gd name="T74" fmla="*/ 156 w 290"/>
              <a:gd name="T75" fmla="*/ 12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190">
                <a:moveTo>
                  <a:pt x="254" y="0"/>
                </a:moveTo>
                <a:cubicBezTo>
                  <a:pt x="36" y="0"/>
                  <a:pt x="36" y="0"/>
                  <a:pt x="36" y="0"/>
                </a:cubicBezTo>
                <a:cubicBezTo>
                  <a:pt x="16" y="0"/>
                  <a:pt x="0" y="16"/>
                  <a:pt x="0" y="36"/>
                </a:cubicBezTo>
                <a:cubicBezTo>
                  <a:pt x="0" y="154"/>
                  <a:pt x="0" y="154"/>
                  <a:pt x="0" y="154"/>
                </a:cubicBezTo>
                <a:cubicBezTo>
                  <a:pt x="0" y="174"/>
                  <a:pt x="16" y="190"/>
                  <a:pt x="36" y="190"/>
                </a:cubicBezTo>
                <a:cubicBezTo>
                  <a:pt x="254" y="190"/>
                  <a:pt x="254" y="190"/>
                  <a:pt x="254" y="190"/>
                </a:cubicBezTo>
                <a:cubicBezTo>
                  <a:pt x="274" y="190"/>
                  <a:pt x="290" y="174"/>
                  <a:pt x="290" y="154"/>
                </a:cubicBezTo>
                <a:cubicBezTo>
                  <a:pt x="290" y="36"/>
                  <a:pt x="290" y="36"/>
                  <a:pt x="290" y="36"/>
                </a:cubicBezTo>
                <a:cubicBezTo>
                  <a:pt x="290" y="16"/>
                  <a:pt x="274" y="0"/>
                  <a:pt x="254" y="0"/>
                </a:cubicBezTo>
                <a:close/>
                <a:moveTo>
                  <a:pt x="18" y="47"/>
                </a:moveTo>
                <a:cubicBezTo>
                  <a:pt x="81" y="95"/>
                  <a:pt x="81" y="95"/>
                  <a:pt x="81" y="95"/>
                </a:cubicBezTo>
                <a:cubicBezTo>
                  <a:pt x="18" y="143"/>
                  <a:pt x="18" y="143"/>
                  <a:pt x="18" y="143"/>
                </a:cubicBezTo>
                <a:lnTo>
                  <a:pt x="18" y="47"/>
                </a:lnTo>
                <a:close/>
                <a:moveTo>
                  <a:pt x="272" y="154"/>
                </a:moveTo>
                <a:cubicBezTo>
                  <a:pt x="272" y="164"/>
                  <a:pt x="264" y="172"/>
                  <a:pt x="254" y="172"/>
                </a:cubicBezTo>
                <a:cubicBezTo>
                  <a:pt x="36" y="172"/>
                  <a:pt x="36" y="172"/>
                  <a:pt x="36" y="172"/>
                </a:cubicBezTo>
                <a:cubicBezTo>
                  <a:pt x="26" y="172"/>
                  <a:pt x="18" y="164"/>
                  <a:pt x="18" y="154"/>
                </a:cubicBezTo>
                <a:cubicBezTo>
                  <a:pt x="89" y="101"/>
                  <a:pt x="89" y="101"/>
                  <a:pt x="89" y="101"/>
                </a:cubicBezTo>
                <a:cubicBezTo>
                  <a:pt x="129" y="131"/>
                  <a:pt x="129" y="131"/>
                  <a:pt x="129" y="131"/>
                </a:cubicBezTo>
                <a:cubicBezTo>
                  <a:pt x="134" y="134"/>
                  <a:pt x="139" y="136"/>
                  <a:pt x="145" y="136"/>
                </a:cubicBezTo>
                <a:cubicBezTo>
                  <a:pt x="151" y="136"/>
                  <a:pt x="157" y="134"/>
                  <a:pt x="161" y="131"/>
                </a:cubicBezTo>
                <a:cubicBezTo>
                  <a:pt x="201" y="101"/>
                  <a:pt x="201" y="101"/>
                  <a:pt x="201" y="101"/>
                </a:cubicBezTo>
                <a:cubicBezTo>
                  <a:pt x="272" y="154"/>
                  <a:pt x="272" y="154"/>
                  <a:pt x="272" y="154"/>
                </a:cubicBezTo>
                <a:close/>
                <a:moveTo>
                  <a:pt x="272" y="143"/>
                </a:moveTo>
                <a:cubicBezTo>
                  <a:pt x="209" y="95"/>
                  <a:pt x="209" y="95"/>
                  <a:pt x="209" y="95"/>
                </a:cubicBezTo>
                <a:cubicBezTo>
                  <a:pt x="272" y="47"/>
                  <a:pt x="272" y="47"/>
                  <a:pt x="272" y="47"/>
                </a:cubicBezTo>
                <a:lnTo>
                  <a:pt x="272" y="143"/>
                </a:lnTo>
                <a:close/>
                <a:moveTo>
                  <a:pt x="156" y="123"/>
                </a:moveTo>
                <a:cubicBezTo>
                  <a:pt x="153" y="126"/>
                  <a:pt x="149" y="127"/>
                  <a:pt x="145" y="127"/>
                </a:cubicBezTo>
                <a:cubicBezTo>
                  <a:pt x="141" y="127"/>
                  <a:pt x="137" y="126"/>
                  <a:pt x="134" y="123"/>
                </a:cubicBezTo>
                <a:cubicBezTo>
                  <a:pt x="97" y="95"/>
                  <a:pt x="97" y="95"/>
                  <a:pt x="97" y="95"/>
                </a:cubicBezTo>
                <a:cubicBezTo>
                  <a:pt x="89" y="89"/>
                  <a:pt x="89" y="89"/>
                  <a:pt x="89" y="89"/>
                </a:cubicBezTo>
                <a:cubicBezTo>
                  <a:pt x="18" y="36"/>
                  <a:pt x="18" y="36"/>
                  <a:pt x="18" y="36"/>
                </a:cubicBezTo>
                <a:cubicBezTo>
                  <a:pt x="18" y="36"/>
                  <a:pt x="18" y="36"/>
                  <a:pt x="18" y="36"/>
                </a:cubicBezTo>
                <a:cubicBezTo>
                  <a:pt x="18" y="26"/>
                  <a:pt x="26" y="18"/>
                  <a:pt x="36" y="18"/>
                </a:cubicBezTo>
                <a:cubicBezTo>
                  <a:pt x="254" y="18"/>
                  <a:pt x="254" y="18"/>
                  <a:pt x="254" y="18"/>
                </a:cubicBezTo>
                <a:cubicBezTo>
                  <a:pt x="264" y="18"/>
                  <a:pt x="272" y="26"/>
                  <a:pt x="272" y="36"/>
                </a:cubicBezTo>
                <a:lnTo>
                  <a:pt x="156" y="123"/>
                </a:lnTo>
                <a:close/>
              </a:path>
            </a:pathLst>
          </a:custGeom>
          <a:solidFill>
            <a:schemeClr val="bg1"/>
          </a:solidFill>
          <a:ln>
            <a:noFill/>
          </a:ln>
        </p:spPr>
        <p:txBody>
          <a:bodyPr vert="horz" wrap="square" lIns="121888" tIns="60944" rIns="121888" bIns="60944" numCol="1" anchor="t" anchorCtr="0" compatLnSpc="1"/>
          <a:lstStyle/>
          <a:p>
            <a:endParaRPr lang="pl-PL" sz="240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9"/>
          <p:cNvSpPr>
            <a:spLocks noEditPoints="1"/>
          </p:cNvSpPr>
          <p:nvPr/>
        </p:nvSpPr>
        <p:spPr bwMode="auto">
          <a:xfrm>
            <a:off x="8751618" y="2180938"/>
            <a:ext cx="423004" cy="423631"/>
          </a:xfrm>
          <a:custGeom>
            <a:avLst/>
            <a:gdLst>
              <a:gd name="T0" fmla="*/ 0 w 222"/>
              <a:gd name="T1" fmla="*/ 111 h 222"/>
              <a:gd name="T2" fmla="*/ 222 w 222"/>
              <a:gd name="T3" fmla="*/ 111 h 222"/>
              <a:gd name="T4" fmla="*/ 207 w 222"/>
              <a:gd name="T5" fmla="*/ 107 h 222"/>
              <a:gd name="T6" fmla="*/ 156 w 222"/>
              <a:gd name="T7" fmla="*/ 62 h 222"/>
              <a:gd name="T8" fmla="*/ 207 w 222"/>
              <a:gd name="T9" fmla="*/ 107 h 222"/>
              <a:gd name="T10" fmla="*/ 78 w 222"/>
              <a:gd name="T11" fmla="*/ 170 h 222"/>
              <a:gd name="T12" fmla="*/ 107 w 222"/>
              <a:gd name="T13" fmla="*/ 207 h 222"/>
              <a:gd name="T14" fmla="*/ 115 w 222"/>
              <a:gd name="T15" fmla="*/ 14 h 222"/>
              <a:gd name="T16" fmla="*/ 114 w 222"/>
              <a:gd name="T17" fmla="*/ 64 h 222"/>
              <a:gd name="T18" fmla="*/ 115 w 222"/>
              <a:gd name="T19" fmla="*/ 14 h 222"/>
              <a:gd name="T20" fmla="*/ 178 w 222"/>
              <a:gd name="T21" fmla="*/ 41 h 222"/>
              <a:gd name="T22" fmla="*/ 127 w 222"/>
              <a:gd name="T23" fmla="*/ 15 h 222"/>
              <a:gd name="T24" fmla="*/ 107 w 222"/>
              <a:gd name="T25" fmla="*/ 64 h 222"/>
              <a:gd name="T26" fmla="*/ 107 w 222"/>
              <a:gd name="T27" fmla="*/ 14 h 222"/>
              <a:gd name="T28" fmla="*/ 68 w 222"/>
              <a:gd name="T29" fmla="*/ 56 h 222"/>
              <a:gd name="T30" fmla="*/ 95 w 222"/>
              <a:gd name="T31" fmla="*/ 15 h 222"/>
              <a:gd name="T32" fmla="*/ 72 w 222"/>
              <a:gd name="T33" fmla="*/ 65 h 222"/>
              <a:gd name="T34" fmla="*/ 107 w 222"/>
              <a:gd name="T35" fmla="*/ 107 h 222"/>
              <a:gd name="T36" fmla="*/ 72 w 222"/>
              <a:gd name="T37" fmla="*/ 65 h 222"/>
              <a:gd name="T38" fmla="*/ 107 w 222"/>
              <a:gd name="T39" fmla="*/ 157 h 222"/>
              <a:gd name="T40" fmla="*/ 64 w 222"/>
              <a:gd name="T41" fmla="*/ 114 h 222"/>
              <a:gd name="T42" fmla="*/ 95 w 222"/>
              <a:gd name="T43" fmla="*/ 206 h 222"/>
              <a:gd name="T44" fmla="*/ 71 w 222"/>
              <a:gd name="T45" fmla="*/ 172 h 222"/>
              <a:gd name="T46" fmla="*/ 114 w 222"/>
              <a:gd name="T47" fmla="*/ 207 h 222"/>
              <a:gd name="T48" fmla="*/ 144 w 222"/>
              <a:gd name="T49" fmla="*/ 170 h 222"/>
              <a:gd name="T50" fmla="*/ 114 w 222"/>
              <a:gd name="T51" fmla="*/ 207 h 222"/>
              <a:gd name="T52" fmla="*/ 174 w 222"/>
              <a:gd name="T53" fmla="*/ 184 h 222"/>
              <a:gd name="T54" fmla="*/ 151 w 222"/>
              <a:gd name="T55" fmla="*/ 172 h 222"/>
              <a:gd name="T56" fmla="*/ 114 w 222"/>
              <a:gd name="T57" fmla="*/ 157 h 222"/>
              <a:gd name="T58" fmla="*/ 157 w 222"/>
              <a:gd name="T59" fmla="*/ 114 h 222"/>
              <a:gd name="T60" fmla="*/ 114 w 222"/>
              <a:gd name="T61" fmla="*/ 107 h 222"/>
              <a:gd name="T62" fmla="*/ 149 w 222"/>
              <a:gd name="T63" fmla="*/ 65 h 222"/>
              <a:gd name="T64" fmla="*/ 114 w 222"/>
              <a:gd name="T65" fmla="*/ 107 h 222"/>
              <a:gd name="T66" fmla="*/ 65 w 222"/>
              <a:gd name="T67" fmla="*/ 62 h 222"/>
              <a:gd name="T68" fmla="*/ 14 w 222"/>
              <a:gd name="T69" fmla="*/ 107 h 222"/>
              <a:gd name="T70" fmla="*/ 14 w 222"/>
              <a:gd name="T71" fmla="*/ 114 h 222"/>
              <a:gd name="T72" fmla="*/ 68 w 222"/>
              <a:gd name="T73" fmla="*/ 165 h 222"/>
              <a:gd name="T74" fmla="*/ 14 w 222"/>
              <a:gd name="T75" fmla="*/ 114 h 222"/>
              <a:gd name="T76" fmla="*/ 154 w 222"/>
              <a:gd name="T77" fmla="*/ 165 h 222"/>
              <a:gd name="T78" fmla="*/ 207 w 222"/>
              <a:gd name="T79" fmla="*/ 1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222">
                <a:moveTo>
                  <a:pt x="111" y="0"/>
                </a:moveTo>
                <a:cubicBezTo>
                  <a:pt x="49" y="0"/>
                  <a:pt x="0" y="49"/>
                  <a:pt x="0" y="111"/>
                </a:cubicBezTo>
                <a:cubicBezTo>
                  <a:pt x="0" y="172"/>
                  <a:pt x="49" y="222"/>
                  <a:pt x="111" y="222"/>
                </a:cubicBezTo>
                <a:cubicBezTo>
                  <a:pt x="172" y="222"/>
                  <a:pt x="222" y="172"/>
                  <a:pt x="222" y="111"/>
                </a:cubicBezTo>
                <a:cubicBezTo>
                  <a:pt x="222" y="49"/>
                  <a:pt x="172" y="0"/>
                  <a:pt x="111" y="0"/>
                </a:cubicBezTo>
                <a:close/>
                <a:moveTo>
                  <a:pt x="207" y="107"/>
                </a:moveTo>
                <a:cubicBezTo>
                  <a:pt x="164" y="107"/>
                  <a:pt x="164" y="107"/>
                  <a:pt x="164" y="107"/>
                </a:cubicBezTo>
                <a:cubicBezTo>
                  <a:pt x="164" y="91"/>
                  <a:pt x="161" y="76"/>
                  <a:pt x="156" y="62"/>
                </a:cubicBezTo>
                <a:cubicBezTo>
                  <a:pt x="166" y="58"/>
                  <a:pt x="175" y="53"/>
                  <a:pt x="183" y="46"/>
                </a:cubicBezTo>
                <a:cubicBezTo>
                  <a:pt x="197" y="63"/>
                  <a:pt x="206" y="84"/>
                  <a:pt x="207" y="107"/>
                </a:cubicBezTo>
                <a:close/>
                <a:moveTo>
                  <a:pt x="107" y="207"/>
                </a:moveTo>
                <a:cubicBezTo>
                  <a:pt x="95" y="197"/>
                  <a:pt x="85" y="184"/>
                  <a:pt x="78" y="170"/>
                </a:cubicBezTo>
                <a:cubicBezTo>
                  <a:pt x="87" y="167"/>
                  <a:pt x="97" y="165"/>
                  <a:pt x="107" y="165"/>
                </a:cubicBezTo>
                <a:cubicBezTo>
                  <a:pt x="107" y="207"/>
                  <a:pt x="107" y="207"/>
                  <a:pt x="107" y="207"/>
                </a:cubicBezTo>
                <a:cubicBezTo>
                  <a:pt x="107" y="207"/>
                  <a:pt x="107" y="207"/>
                  <a:pt x="107" y="207"/>
                </a:cubicBezTo>
                <a:close/>
                <a:moveTo>
                  <a:pt x="115" y="14"/>
                </a:moveTo>
                <a:cubicBezTo>
                  <a:pt x="128" y="25"/>
                  <a:pt x="139" y="40"/>
                  <a:pt x="147" y="58"/>
                </a:cubicBezTo>
                <a:cubicBezTo>
                  <a:pt x="136" y="62"/>
                  <a:pt x="126" y="64"/>
                  <a:pt x="114" y="64"/>
                </a:cubicBezTo>
                <a:cubicBezTo>
                  <a:pt x="114" y="14"/>
                  <a:pt x="114" y="14"/>
                  <a:pt x="114" y="14"/>
                </a:cubicBezTo>
                <a:cubicBezTo>
                  <a:pt x="114" y="14"/>
                  <a:pt x="115" y="14"/>
                  <a:pt x="115" y="14"/>
                </a:cubicBezTo>
                <a:close/>
                <a:moveTo>
                  <a:pt x="127" y="15"/>
                </a:moveTo>
                <a:cubicBezTo>
                  <a:pt x="146" y="19"/>
                  <a:pt x="164" y="28"/>
                  <a:pt x="178" y="41"/>
                </a:cubicBezTo>
                <a:cubicBezTo>
                  <a:pt x="170" y="47"/>
                  <a:pt x="162" y="52"/>
                  <a:pt x="153" y="56"/>
                </a:cubicBezTo>
                <a:cubicBezTo>
                  <a:pt x="147" y="40"/>
                  <a:pt x="138" y="26"/>
                  <a:pt x="127" y="15"/>
                </a:cubicBezTo>
                <a:close/>
                <a:moveTo>
                  <a:pt x="107" y="14"/>
                </a:moveTo>
                <a:cubicBezTo>
                  <a:pt x="107" y="64"/>
                  <a:pt x="107" y="64"/>
                  <a:pt x="107" y="64"/>
                </a:cubicBezTo>
                <a:cubicBezTo>
                  <a:pt x="96" y="64"/>
                  <a:pt x="85" y="62"/>
                  <a:pt x="75" y="58"/>
                </a:cubicBezTo>
                <a:cubicBezTo>
                  <a:pt x="82" y="40"/>
                  <a:pt x="93" y="25"/>
                  <a:pt x="107" y="14"/>
                </a:cubicBezTo>
                <a:cubicBezTo>
                  <a:pt x="107" y="14"/>
                  <a:pt x="107" y="14"/>
                  <a:pt x="107" y="14"/>
                </a:cubicBezTo>
                <a:close/>
                <a:moveTo>
                  <a:pt x="68" y="56"/>
                </a:moveTo>
                <a:cubicBezTo>
                  <a:pt x="59" y="52"/>
                  <a:pt x="51" y="47"/>
                  <a:pt x="43" y="41"/>
                </a:cubicBezTo>
                <a:cubicBezTo>
                  <a:pt x="57" y="28"/>
                  <a:pt x="75" y="19"/>
                  <a:pt x="95" y="15"/>
                </a:cubicBezTo>
                <a:cubicBezTo>
                  <a:pt x="84" y="26"/>
                  <a:pt x="75" y="40"/>
                  <a:pt x="68" y="56"/>
                </a:cubicBezTo>
                <a:close/>
                <a:moveTo>
                  <a:pt x="72" y="65"/>
                </a:moveTo>
                <a:cubicBezTo>
                  <a:pt x="83" y="68"/>
                  <a:pt x="95" y="71"/>
                  <a:pt x="107" y="71"/>
                </a:cubicBezTo>
                <a:cubicBezTo>
                  <a:pt x="107" y="107"/>
                  <a:pt x="107" y="107"/>
                  <a:pt x="107" y="107"/>
                </a:cubicBezTo>
                <a:cubicBezTo>
                  <a:pt x="64" y="107"/>
                  <a:pt x="64" y="107"/>
                  <a:pt x="64" y="107"/>
                </a:cubicBezTo>
                <a:cubicBezTo>
                  <a:pt x="65" y="92"/>
                  <a:pt x="67" y="78"/>
                  <a:pt x="72" y="65"/>
                </a:cubicBezTo>
                <a:close/>
                <a:moveTo>
                  <a:pt x="107" y="114"/>
                </a:moveTo>
                <a:cubicBezTo>
                  <a:pt x="107" y="157"/>
                  <a:pt x="107" y="157"/>
                  <a:pt x="107" y="157"/>
                </a:cubicBezTo>
                <a:cubicBezTo>
                  <a:pt x="96" y="158"/>
                  <a:pt x="85" y="160"/>
                  <a:pt x="75" y="163"/>
                </a:cubicBezTo>
                <a:cubicBezTo>
                  <a:pt x="68" y="148"/>
                  <a:pt x="65" y="132"/>
                  <a:pt x="64" y="114"/>
                </a:cubicBezTo>
                <a:lnTo>
                  <a:pt x="107" y="114"/>
                </a:lnTo>
                <a:close/>
                <a:moveTo>
                  <a:pt x="95" y="206"/>
                </a:moveTo>
                <a:cubicBezTo>
                  <a:pt x="77" y="203"/>
                  <a:pt x="61" y="195"/>
                  <a:pt x="48" y="184"/>
                </a:cubicBezTo>
                <a:cubicBezTo>
                  <a:pt x="55" y="179"/>
                  <a:pt x="63" y="175"/>
                  <a:pt x="71" y="172"/>
                </a:cubicBezTo>
                <a:cubicBezTo>
                  <a:pt x="77" y="185"/>
                  <a:pt x="85" y="196"/>
                  <a:pt x="95" y="206"/>
                </a:cubicBezTo>
                <a:close/>
                <a:moveTo>
                  <a:pt x="114" y="207"/>
                </a:moveTo>
                <a:cubicBezTo>
                  <a:pt x="114" y="165"/>
                  <a:pt x="114" y="165"/>
                  <a:pt x="114" y="165"/>
                </a:cubicBezTo>
                <a:cubicBezTo>
                  <a:pt x="125" y="165"/>
                  <a:pt x="135" y="167"/>
                  <a:pt x="144" y="170"/>
                </a:cubicBezTo>
                <a:cubicBezTo>
                  <a:pt x="137" y="184"/>
                  <a:pt x="127" y="197"/>
                  <a:pt x="115" y="207"/>
                </a:cubicBezTo>
                <a:cubicBezTo>
                  <a:pt x="115" y="207"/>
                  <a:pt x="114" y="207"/>
                  <a:pt x="114" y="207"/>
                </a:cubicBezTo>
                <a:close/>
                <a:moveTo>
                  <a:pt x="151" y="172"/>
                </a:moveTo>
                <a:cubicBezTo>
                  <a:pt x="159" y="175"/>
                  <a:pt x="166" y="179"/>
                  <a:pt x="174" y="184"/>
                </a:cubicBezTo>
                <a:cubicBezTo>
                  <a:pt x="160" y="195"/>
                  <a:pt x="144" y="203"/>
                  <a:pt x="127" y="206"/>
                </a:cubicBezTo>
                <a:cubicBezTo>
                  <a:pt x="136" y="196"/>
                  <a:pt x="144" y="185"/>
                  <a:pt x="151" y="172"/>
                </a:cubicBezTo>
                <a:close/>
                <a:moveTo>
                  <a:pt x="147" y="163"/>
                </a:moveTo>
                <a:cubicBezTo>
                  <a:pt x="137" y="160"/>
                  <a:pt x="126" y="158"/>
                  <a:pt x="114" y="157"/>
                </a:cubicBezTo>
                <a:cubicBezTo>
                  <a:pt x="114" y="114"/>
                  <a:pt x="114" y="114"/>
                  <a:pt x="114" y="114"/>
                </a:cubicBezTo>
                <a:cubicBezTo>
                  <a:pt x="157" y="114"/>
                  <a:pt x="157" y="114"/>
                  <a:pt x="157" y="114"/>
                </a:cubicBezTo>
                <a:cubicBezTo>
                  <a:pt x="157" y="132"/>
                  <a:pt x="153" y="148"/>
                  <a:pt x="147" y="163"/>
                </a:cubicBezTo>
                <a:close/>
                <a:moveTo>
                  <a:pt x="114" y="107"/>
                </a:moveTo>
                <a:cubicBezTo>
                  <a:pt x="114" y="71"/>
                  <a:pt x="114" y="71"/>
                  <a:pt x="114" y="71"/>
                </a:cubicBezTo>
                <a:cubicBezTo>
                  <a:pt x="127" y="71"/>
                  <a:pt x="138" y="69"/>
                  <a:pt x="149" y="65"/>
                </a:cubicBezTo>
                <a:cubicBezTo>
                  <a:pt x="154" y="78"/>
                  <a:pt x="157" y="92"/>
                  <a:pt x="157" y="107"/>
                </a:cubicBezTo>
                <a:cubicBezTo>
                  <a:pt x="114" y="107"/>
                  <a:pt x="114" y="107"/>
                  <a:pt x="114" y="107"/>
                </a:cubicBezTo>
                <a:close/>
                <a:moveTo>
                  <a:pt x="39" y="46"/>
                </a:moveTo>
                <a:cubicBezTo>
                  <a:pt x="47" y="53"/>
                  <a:pt x="56" y="58"/>
                  <a:pt x="65" y="62"/>
                </a:cubicBezTo>
                <a:cubicBezTo>
                  <a:pt x="60" y="76"/>
                  <a:pt x="57" y="91"/>
                  <a:pt x="57" y="107"/>
                </a:cubicBezTo>
                <a:cubicBezTo>
                  <a:pt x="14" y="107"/>
                  <a:pt x="14" y="107"/>
                  <a:pt x="14" y="107"/>
                </a:cubicBezTo>
                <a:cubicBezTo>
                  <a:pt x="15" y="84"/>
                  <a:pt x="24" y="63"/>
                  <a:pt x="39" y="46"/>
                </a:cubicBezTo>
                <a:close/>
                <a:moveTo>
                  <a:pt x="14" y="114"/>
                </a:moveTo>
                <a:cubicBezTo>
                  <a:pt x="57" y="114"/>
                  <a:pt x="57" y="114"/>
                  <a:pt x="57" y="114"/>
                </a:cubicBezTo>
                <a:cubicBezTo>
                  <a:pt x="58" y="133"/>
                  <a:pt x="61" y="150"/>
                  <a:pt x="68" y="165"/>
                </a:cubicBezTo>
                <a:cubicBezTo>
                  <a:pt x="59" y="169"/>
                  <a:pt x="50" y="174"/>
                  <a:pt x="42" y="179"/>
                </a:cubicBezTo>
                <a:cubicBezTo>
                  <a:pt x="26" y="163"/>
                  <a:pt x="15" y="140"/>
                  <a:pt x="14" y="114"/>
                </a:cubicBezTo>
                <a:close/>
                <a:moveTo>
                  <a:pt x="179" y="179"/>
                </a:moveTo>
                <a:cubicBezTo>
                  <a:pt x="171" y="174"/>
                  <a:pt x="163" y="169"/>
                  <a:pt x="154" y="165"/>
                </a:cubicBezTo>
                <a:cubicBezTo>
                  <a:pt x="160" y="150"/>
                  <a:pt x="164" y="133"/>
                  <a:pt x="164" y="114"/>
                </a:cubicBezTo>
                <a:cubicBezTo>
                  <a:pt x="207" y="114"/>
                  <a:pt x="207" y="114"/>
                  <a:pt x="207" y="114"/>
                </a:cubicBezTo>
                <a:cubicBezTo>
                  <a:pt x="206" y="140"/>
                  <a:pt x="196" y="163"/>
                  <a:pt x="179" y="179"/>
                </a:cubicBezTo>
                <a:close/>
              </a:path>
            </a:pathLst>
          </a:custGeom>
          <a:solidFill>
            <a:schemeClr val="bg1"/>
          </a:solidFill>
          <a:ln>
            <a:noFill/>
          </a:ln>
        </p:spPr>
        <p:txBody>
          <a:bodyPr vert="horz" wrap="square" lIns="121888" tIns="60944" rIns="121888" bIns="60944" numCol="1" anchor="t" anchorCtr="0" compatLnSpc="1"/>
          <a:lstStyle/>
          <a:p>
            <a:endParaRPr lang="pl-PL" sz="240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2665053" y="2790382"/>
            <a:ext cx="1014820" cy="646331"/>
          </a:xfrm>
          <a:prstGeom prst="rect">
            <a:avLst/>
          </a:prstGeom>
          <a:noFill/>
        </p:spPr>
        <p:txBody>
          <a:bodyPr wrap="square" rtlCol="0">
            <a:spAutoFit/>
          </a:bodyPr>
          <a:lstStyle/>
          <a:p>
            <a:r>
              <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28</a:t>
            </a: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2555139" y="3422928"/>
            <a:ext cx="1466917" cy="276999"/>
          </a:xfrm>
          <a:prstGeom prst="rect">
            <a:avLst/>
          </a:prstGeom>
        </p:spPr>
        <p:txBody>
          <a:bodyPr wrap="square">
            <a:spAutoFit/>
          </a:bodyPr>
          <a:lstStyle/>
          <a:p>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此处输入文本</a:t>
            </a:r>
          </a:p>
        </p:txBody>
      </p:sp>
      <p:sp>
        <p:nvSpPr>
          <p:cNvPr id="16" name="文本框 15"/>
          <p:cNvSpPr txBox="1"/>
          <p:nvPr/>
        </p:nvSpPr>
        <p:spPr>
          <a:xfrm>
            <a:off x="4627970" y="2790382"/>
            <a:ext cx="1014820" cy="646331"/>
          </a:xfrm>
          <a:prstGeom prst="rect">
            <a:avLst/>
          </a:prstGeom>
          <a:noFill/>
        </p:spPr>
        <p:txBody>
          <a:bodyPr wrap="square" rtlCol="0">
            <a:spAutoFit/>
          </a:bodyPr>
          <a:lstStyle/>
          <a:p>
            <a:r>
              <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52</a:t>
            </a: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4471291" y="3422928"/>
            <a:ext cx="1466917" cy="276999"/>
          </a:xfrm>
          <a:prstGeom prst="rect">
            <a:avLst/>
          </a:prstGeom>
        </p:spPr>
        <p:txBody>
          <a:bodyPr wrap="square">
            <a:spAutoFit/>
          </a:bodyPr>
          <a:lstStyle/>
          <a:p>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此处输入文本</a:t>
            </a:r>
          </a:p>
        </p:txBody>
      </p:sp>
      <p:sp>
        <p:nvSpPr>
          <p:cNvPr id="18" name="文本框 17"/>
          <p:cNvSpPr txBox="1"/>
          <p:nvPr/>
        </p:nvSpPr>
        <p:spPr>
          <a:xfrm>
            <a:off x="6535260" y="2788036"/>
            <a:ext cx="1014820" cy="646331"/>
          </a:xfrm>
          <a:prstGeom prst="rect">
            <a:avLst/>
          </a:prstGeom>
          <a:noFill/>
        </p:spPr>
        <p:txBody>
          <a:bodyPr wrap="square" rtlCol="0">
            <a:spAutoFit/>
          </a:bodyPr>
          <a:lstStyle/>
          <a:p>
            <a:r>
              <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6440922" y="3422929"/>
            <a:ext cx="1466917" cy="276999"/>
          </a:xfrm>
          <a:prstGeom prst="rect">
            <a:avLst/>
          </a:prstGeom>
        </p:spPr>
        <p:txBody>
          <a:bodyPr wrap="square">
            <a:spAutoFit/>
          </a:bodyPr>
          <a:lstStyle/>
          <a:p>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此处输入文本</a:t>
            </a:r>
          </a:p>
        </p:txBody>
      </p:sp>
      <p:sp>
        <p:nvSpPr>
          <p:cNvPr id="20" name="文本框 19"/>
          <p:cNvSpPr txBox="1"/>
          <p:nvPr/>
        </p:nvSpPr>
        <p:spPr>
          <a:xfrm>
            <a:off x="8539368" y="2788036"/>
            <a:ext cx="1014820" cy="646331"/>
          </a:xfrm>
          <a:prstGeom prst="rect">
            <a:avLst/>
          </a:prstGeom>
          <a:noFill/>
        </p:spPr>
        <p:txBody>
          <a:bodyPr wrap="square" rtlCol="0">
            <a:spAutoFit/>
          </a:bodyPr>
          <a:lstStyle/>
          <a:p>
            <a:r>
              <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63</a:t>
            </a: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8387500" y="3422929"/>
            <a:ext cx="1466917" cy="276999"/>
          </a:xfrm>
          <a:prstGeom prst="rect">
            <a:avLst/>
          </a:prstGeom>
        </p:spPr>
        <p:txBody>
          <a:bodyPr wrap="square">
            <a:spAutoFit/>
          </a:bodyPr>
          <a:lstStyle/>
          <a:p>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此处输入文本</a:t>
            </a:r>
          </a:p>
        </p:txBody>
      </p:sp>
      <p:sp>
        <p:nvSpPr>
          <p:cNvPr id="23" name="文本框 22"/>
          <p:cNvSpPr txBox="1">
            <a:spLocks noChangeArrowheads="1"/>
          </p:cNvSpPr>
          <p:nvPr/>
        </p:nvSpPr>
        <p:spPr bwMode="auto">
          <a:xfrm>
            <a:off x="1861785" y="4771624"/>
            <a:ext cx="8528260" cy="101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zh-CN" altLang="en-US" sz="2130" dirty="0">
                <a:solidFill>
                  <a:schemeClr val="tx1">
                    <a:lumMod val="65000"/>
                    <a:lumOff val="35000"/>
                  </a:schemeClr>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此处输入文本此处输入文本此处输入文本此处输入文本此处输入文本此处输入文本此处输入文本此处输入文本此处输入文本此处输入文本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9395AEE-55EF-42F0-B0F1-1EC5577B9074}" type="slidenum">
              <a:rPr lang="zh-CN" altLang="en-US" smtClean="0"/>
              <a:t>9</a:t>
            </a:fld>
            <a:endParaRPr lang="zh-CN" altLang="en-US" dirty="0"/>
          </a:p>
        </p:txBody>
      </p:sp>
      <p:sp>
        <p:nvSpPr>
          <p:cNvPr id="5" name="文本框 4"/>
          <p:cNvSpPr txBox="1"/>
          <p:nvPr/>
        </p:nvSpPr>
        <p:spPr>
          <a:xfrm>
            <a:off x="1048512" y="377952"/>
            <a:ext cx="3467616" cy="584775"/>
          </a:xfrm>
          <a:prstGeom prst="rect">
            <a:avLst/>
          </a:prstGeom>
          <a:noFill/>
        </p:spPr>
        <p:txBody>
          <a:bodyPr wrap="non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cxnSp>
        <p:nvCxnSpPr>
          <p:cNvPr id="6" name="直接箭头连接符 5"/>
          <p:cNvCxnSpPr/>
          <p:nvPr/>
        </p:nvCxnSpPr>
        <p:spPr>
          <a:xfrm flipV="1">
            <a:off x="1523759" y="2327034"/>
            <a:ext cx="2260580" cy="1868551"/>
          </a:xfrm>
          <a:prstGeom prst="straightConnector1">
            <a:avLst/>
          </a:prstGeom>
          <a:ln w="28575">
            <a:solidFill>
              <a:srgbClr val="DB2914"/>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975985" y="1800006"/>
            <a:ext cx="5653566" cy="1054055"/>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0"/>
          </a:p>
        </p:txBody>
      </p:sp>
      <p:sp>
        <p:nvSpPr>
          <p:cNvPr id="8" name="矩形 7"/>
          <p:cNvSpPr/>
          <p:nvPr/>
        </p:nvSpPr>
        <p:spPr>
          <a:xfrm>
            <a:off x="3975985" y="3188182"/>
            <a:ext cx="5653566" cy="1054055"/>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0"/>
          </a:p>
        </p:txBody>
      </p:sp>
      <p:sp>
        <p:nvSpPr>
          <p:cNvPr id="9" name="矩形 8"/>
          <p:cNvSpPr/>
          <p:nvPr/>
        </p:nvSpPr>
        <p:spPr>
          <a:xfrm>
            <a:off x="3975985" y="4598874"/>
            <a:ext cx="5653566" cy="1054055"/>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0"/>
          </a:p>
        </p:txBody>
      </p:sp>
      <p:cxnSp>
        <p:nvCxnSpPr>
          <p:cNvPr id="10" name="直接箭头连接符 9"/>
          <p:cNvCxnSpPr/>
          <p:nvPr/>
        </p:nvCxnSpPr>
        <p:spPr>
          <a:xfrm flipV="1">
            <a:off x="1523759" y="3715211"/>
            <a:ext cx="2356403" cy="1534429"/>
          </a:xfrm>
          <a:prstGeom prst="straightConnector1">
            <a:avLst/>
          </a:prstGeom>
          <a:ln w="28575">
            <a:solidFill>
              <a:srgbClr val="F5822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824868" y="5126530"/>
            <a:ext cx="3055294" cy="1159432"/>
          </a:xfrm>
          <a:prstGeom prst="straightConnector1">
            <a:avLst/>
          </a:prstGeom>
          <a:ln w="28575">
            <a:solidFill>
              <a:srgbClr val="D9507F"/>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descr="E:\PPT\0。图片\PNG\2、win7风格\灰色超全扁平化图标\41.png"/>
          <p:cNvPicPr>
            <a:picLocks noChangeAspect="1" noChangeArrowheads="1"/>
          </p:cNvPicPr>
          <p:nvPr/>
        </p:nvPicPr>
        <p:blipFill>
          <a:blip r:embed="rId2" cstate="email">
            <a:biLevel thresh="25000"/>
          </a:blip>
          <a:srcRect/>
          <a:stretch>
            <a:fillRect/>
          </a:stretch>
        </p:blipFill>
        <p:spPr bwMode="auto">
          <a:xfrm>
            <a:off x="4171853" y="3503460"/>
            <a:ext cx="513000" cy="513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E:\PPT\0。图片\PNG\2、win7风格\灰色超全扁平化图标\42.png"/>
          <p:cNvPicPr>
            <a:picLocks noChangeAspect="1" noChangeArrowheads="1"/>
          </p:cNvPicPr>
          <p:nvPr/>
        </p:nvPicPr>
        <p:blipFill>
          <a:blip r:embed="rId3" cstate="email">
            <a:biLevel thresh="25000"/>
          </a:blip>
          <a:srcRect/>
          <a:stretch>
            <a:fillRect/>
          </a:stretch>
        </p:blipFill>
        <p:spPr bwMode="auto">
          <a:xfrm>
            <a:off x="4165882" y="2081364"/>
            <a:ext cx="482653" cy="4826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PPT\0。图片\PNG\2、win7风格\灰色超全扁平化图标\43.png"/>
          <p:cNvPicPr>
            <a:picLocks noChangeAspect="1" noChangeArrowheads="1"/>
          </p:cNvPicPr>
          <p:nvPr/>
        </p:nvPicPr>
        <p:blipFill>
          <a:blip r:embed="rId4" cstate="email">
            <a:biLevel thresh="25000"/>
          </a:blip>
          <a:srcRect/>
          <a:stretch>
            <a:fillRect/>
          </a:stretch>
        </p:blipFill>
        <p:spPr bwMode="auto">
          <a:xfrm>
            <a:off x="4181578" y="4882880"/>
            <a:ext cx="520512" cy="520512"/>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4838394" y="1988597"/>
            <a:ext cx="60840" cy="676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0"/>
          </a:p>
        </p:txBody>
      </p:sp>
      <p:sp>
        <p:nvSpPr>
          <p:cNvPr id="16" name="矩形 15"/>
          <p:cNvSpPr/>
          <p:nvPr/>
        </p:nvSpPr>
        <p:spPr>
          <a:xfrm>
            <a:off x="4838394" y="3402941"/>
            <a:ext cx="60840" cy="676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0"/>
          </a:p>
        </p:txBody>
      </p:sp>
      <p:sp>
        <p:nvSpPr>
          <p:cNvPr id="17" name="矩形 16"/>
          <p:cNvSpPr/>
          <p:nvPr/>
        </p:nvSpPr>
        <p:spPr>
          <a:xfrm>
            <a:off x="4838394" y="4794334"/>
            <a:ext cx="60840" cy="676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0"/>
          </a:p>
        </p:txBody>
      </p:sp>
      <p:sp>
        <p:nvSpPr>
          <p:cNvPr id="22" name="Arc 327"/>
          <p:cNvSpPr/>
          <p:nvPr/>
        </p:nvSpPr>
        <p:spPr bwMode="auto">
          <a:xfrm>
            <a:off x="251708" y="3715209"/>
            <a:ext cx="2822644" cy="2822643"/>
          </a:xfrm>
          <a:custGeom>
            <a:avLst/>
            <a:gdLst>
              <a:gd name="T0" fmla="*/ 0 w 21600"/>
              <a:gd name="T1" fmla="*/ 0 h 21684"/>
              <a:gd name="T2" fmla="*/ 216 w 21600"/>
              <a:gd name="T3" fmla="*/ 215 h 21684"/>
              <a:gd name="T4" fmla="*/ 0 w 21600"/>
              <a:gd name="T5" fmla="*/ 214 h 21684"/>
              <a:gd name="T6" fmla="*/ 0 60000 65536"/>
              <a:gd name="T7" fmla="*/ 0 60000 65536"/>
              <a:gd name="T8" fmla="*/ 0 60000 65536"/>
              <a:gd name="T9" fmla="*/ 0 w 21600"/>
              <a:gd name="T10" fmla="*/ 0 h 21684"/>
              <a:gd name="T11" fmla="*/ 21600 w 21600"/>
              <a:gd name="T12" fmla="*/ 21684 h 21684"/>
            </a:gdLst>
            <a:ahLst/>
            <a:cxnLst>
              <a:cxn ang="T6">
                <a:pos x="T0" y="T1"/>
              </a:cxn>
              <a:cxn ang="T7">
                <a:pos x="T2" y="T3"/>
              </a:cxn>
              <a:cxn ang="T8">
                <a:pos x="T4" y="T5"/>
              </a:cxn>
            </a:cxnLst>
            <a:rect l="T9" t="T10" r="T11" b="T12"/>
            <a:pathLst>
              <a:path w="21600" h="21684" fill="none" extrusionOk="0">
                <a:moveTo>
                  <a:pt x="-1" y="0"/>
                </a:moveTo>
                <a:cubicBezTo>
                  <a:pt x="11929" y="0"/>
                  <a:pt x="21600" y="9670"/>
                  <a:pt x="21600" y="21600"/>
                </a:cubicBezTo>
                <a:cubicBezTo>
                  <a:pt x="21600" y="21627"/>
                  <a:pt x="21599" y="21655"/>
                  <a:pt x="21599" y="21683"/>
                </a:cubicBezTo>
              </a:path>
              <a:path w="21600" h="21684" stroke="0" extrusionOk="0">
                <a:moveTo>
                  <a:pt x="-1" y="0"/>
                </a:moveTo>
                <a:cubicBezTo>
                  <a:pt x="11929" y="0"/>
                  <a:pt x="21600" y="9670"/>
                  <a:pt x="21600" y="21600"/>
                </a:cubicBezTo>
                <a:cubicBezTo>
                  <a:pt x="21600" y="21627"/>
                  <a:pt x="21599" y="21655"/>
                  <a:pt x="21599" y="21683"/>
                </a:cubicBezTo>
                <a:lnTo>
                  <a:pt x="0" y="21600"/>
                </a:lnTo>
                <a:close/>
              </a:path>
            </a:pathLst>
          </a:custGeom>
          <a:solidFill>
            <a:srgbClr val="E00024"/>
          </a:solidFill>
          <a:ln w="38100">
            <a:solidFill>
              <a:schemeClr val="bg1">
                <a:lumMod val="95000"/>
              </a:schemeClr>
            </a:solidFill>
            <a:round/>
          </a:ln>
          <a:effectLst/>
        </p:spPr>
        <p:txBody>
          <a:bodyPr/>
          <a:lstStyle/>
          <a:p>
            <a:endParaRPr lang="ko-KR" altLang="en-US" sz="3190"/>
          </a:p>
        </p:txBody>
      </p:sp>
      <p:sp>
        <p:nvSpPr>
          <p:cNvPr id="23" name="Arc 328"/>
          <p:cNvSpPr/>
          <p:nvPr/>
        </p:nvSpPr>
        <p:spPr bwMode="auto">
          <a:xfrm>
            <a:off x="251707" y="4637750"/>
            <a:ext cx="1900102" cy="1900102"/>
          </a:xfrm>
          <a:custGeom>
            <a:avLst/>
            <a:gdLst>
              <a:gd name="T0" fmla="*/ 0 w 21600"/>
              <a:gd name="T1" fmla="*/ 0 h 21684"/>
              <a:gd name="T2" fmla="*/ 96 w 21600"/>
              <a:gd name="T3" fmla="*/ 96 h 21684"/>
              <a:gd name="T4" fmla="*/ 0 w 21600"/>
              <a:gd name="T5" fmla="*/ 95 h 21684"/>
              <a:gd name="T6" fmla="*/ 0 60000 65536"/>
              <a:gd name="T7" fmla="*/ 0 60000 65536"/>
              <a:gd name="T8" fmla="*/ 0 60000 65536"/>
              <a:gd name="T9" fmla="*/ 0 w 21600"/>
              <a:gd name="T10" fmla="*/ 0 h 21684"/>
              <a:gd name="T11" fmla="*/ 21600 w 21600"/>
              <a:gd name="T12" fmla="*/ 21684 h 21684"/>
            </a:gdLst>
            <a:ahLst/>
            <a:cxnLst>
              <a:cxn ang="T6">
                <a:pos x="T0" y="T1"/>
              </a:cxn>
              <a:cxn ang="T7">
                <a:pos x="T2" y="T3"/>
              </a:cxn>
              <a:cxn ang="T8">
                <a:pos x="T4" y="T5"/>
              </a:cxn>
            </a:cxnLst>
            <a:rect l="T9" t="T10" r="T11" b="T12"/>
            <a:pathLst>
              <a:path w="21600" h="21684" fill="none" extrusionOk="0">
                <a:moveTo>
                  <a:pt x="-1" y="0"/>
                </a:moveTo>
                <a:cubicBezTo>
                  <a:pt x="11929" y="0"/>
                  <a:pt x="21600" y="9670"/>
                  <a:pt x="21600" y="21600"/>
                </a:cubicBezTo>
                <a:cubicBezTo>
                  <a:pt x="21600" y="21627"/>
                  <a:pt x="21599" y="21655"/>
                  <a:pt x="21599" y="21683"/>
                </a:cubicBezTo>
              </a:path>
              <a:path w="21600" h="21684" stroke="0" extrusionOk="0">
                <a:moveTo>
                  <a:pt x="-1" y="0"/>
                </a:moveTo>
                <a:cubicBezTo>
                  <a:pt x="11929" y="0"/>
                  <a:pt x="21600" y="9670"/>
                  <a:pt x="21600" y="21600"/>
                </a:cubicBezTo>
                <a:cubicBezTo>
                  <a:pt x="21600" y="21627"/>
                  <a:pt x="21599" y="21655"/>
                  <a:pt x="21599" y="21683"/>
                </a:cubicBezTo>
                <a:lnTo>
                  <a:pt x="0" y="21600"/>
                </a:lnTo>
                <a:close/>
              </a:path>
            </a:pathLst>
          </a:custGeom>
          <a:solidFill>
            <a:srgbClr val="FCB814"/>
          </a:solidFill>
          <a:ln w="19050" cap="rnd">
            <a:solidFill>
              <a:srgbClr val="DFD2A0"/>
            </a:solidFill>
            <a:prstDash val="solid"/>
            <a:round/>
          </a:ln>
          <a:effectLst/>
        </p:spPr>
        <p:txBody>
          <a:bodyPr/>
          <a:lstStyle/>
          <a:p>
            <a:endParaRPr lang="ko-KR" altLang="en-US" sz="3190"/>
          </a:p>
        </p:txBody>
      </p:sp>
      <p:sp>
        <p:nvSpPr>
          <p:cNvPr id="24" name="Arc 329"/>
          <p:cNvSpPr/>
          <p:nvPr/>
        </p:nvSpPr>
        <p:spPr bwMode="auto">
          <a:xfrm>
            <a:off x="251708" y="5540296"/>
            <a:ext cx="997557" cy="997556"/>
          </a:xfrm>
          <a:custGeom>
            <a:avLst/>
            <a:gdLst>
              <a:gd name="T0" fmla="*/ 0 w 21600"/>
              <a:gd name="T1" fmla="*/ 0 h 21684"/>
              <a:gd name="T2" fmla="*/ 24 w 21600"/>
              <a:gd name="T3" fmla="*/ 24 h 21684"/>
              <a:gd name="T4" fmla="*/ 0 w 21600"/>
              <a:gd name="T5" fmla="*/ 24 h 21684"/>
              <a:gd name="T6" fmla="*/ 0 60000 65536"/>
              <a:gd name="T7" fmla="*/ 0 60000 65536"/>
              <a:gd name="T8" fmla="*/ 0 60000 65536"/>
              <a:gd name="T9" fmla="*/ 0 w 21600"/>
              <a:gd name="T10" fmla="*/ 0 h 21684"/>
              <a:gd name="T11" fmla="*/ 21600 w 21600"/>
              <a:gd name="T12" fmla="*/ 21684 h 21684"/>
            </a:gdLst>
            <a:ahLst/>
            <a:cxnLst>
              <a:cxn ang="T6">
                <a:pos x="T0" y="T1"/>
              </a:cxn>
              <a:cxn ang="T7">
                <a:pos x="T2" y="T3"/>
              </a:cxn>
              <a:cxn ang="T8">
                <a:pos x="T4" y="T5"/>
              </a:cxn>
            </a:cxnLst>
            <a:rect l="T9" t="T10" r="T11" b="T12"/>
            <a:pathLst>
              <a:path w="21600" h="21684" fill="none" extrusionOk="0">
                <a:moveTo>
                  <a:pt x="-1" y="0"/>
                </a:moveTo>
                <a:cubicBezTo>
                  <a:pt x="11929" y="0"/>
                  <a:pt x="21600" y="9670"/>
                  <a:pt x="21600" y="21600"/>
                </a:cubicBezTo>
                <a:cubicBezTo>
                  <a:pt x="21600" y="21627"/>
                  <a:pt x="21599" y="21655"/>
                  <a:pt x="21599" y="21683"/>
                </a:cubicBezTo>
              </a:path>
              <a:path w="21600" h="21684" stroke="0" extrusionOk="0">
                <a:moveTo>
                  <a:pt x="-1" y="0"/>
                </a:moveTo>
                <a:cubicBezTo>
                  <a:pt x="11929" y="0"/>
                  <a:pt x="21600" y="9670"/>
                  <a:pt x="21600" y="21600"/>
                </a:cubicBezTo>
                <a:cubicBezTo>
                  <a:pt x="21600" y="21627"/>
                  <a:pt x="21599" y="21655"/>
                  <a:pt x="21599" y="21683"/>
                </a:cubicBezTo>
                <a:lnTo>
                  <a:pt x="0" y="21600"/>
                </a:lnTo>
                <a:close/>
              </a:path>
            </a:pathLst>
          </a:custGeom>
          <a:solidFill>
            <a:schemeClr val="tx1">
              <a:lumMod val="50000"/>
              <a:lumOff val="50000"/>
            </a:schemeClr>
          </a:solidFill>
          <a:ln w="19050" cap="rnd">
            <a:solidFill>
              <a:schemeClr val="bg1"/>
            </a:solidFill>
            <a:prstDash val="solid"/>
            <a:round/>
          </a:ln>
          <a:effectLst/>
        </p:spPr>
        <p:txBody>
          <a:bodyPr/>
          <a:lstStyle/>
          <a:p>
            <a:endParaRPr lang="ko-KR" altLang="en-US" sz="3190"/>
          </a:p>
        </p:txBody>
      </p:sp>
      <p:sp>
        <p:nvSpPr>
          <p:cNvPr id="25" name="WordArt 380"/>
          <p:cNvSpPr>
            <a:spLocks noChangeArrowheads="1" noChangeShapeType="1" noTextEdit="1"/>
          </p:cNvSpPr>
          <p:nvPr/>
        </p:nvSpPr>
        <p:spPr bwMode="auto">
          <a:xfrm rot="2832808">
            <a:off x="-244021" y="5394335"/>
            <a:ext cx="2137778" cy="1022466"/>
          </a:xfrm>
          <a:prstGeom prst="rect">
            <a:avLst/>
          </a:prstGeom>
        </p:spPr>
        <p:txBody>
          <a:bodyPr spcFirstLastPara="1" wrap="none" fromWordArt="1">
            <a:prstTxWarp prst="textArchUp">
              <a:avLst>
                <a:gd name="adj" fmla="val 12453780"/>
              </a:avLst>
            </a:prstTxWarp>
          </a:bodyPr>
          <a:lstStyle/>
          <a:p>
            <a:pPr algn="ctr"/>
            <a:endParaRPr lang="zh-CN" altLang="en-US" sz="930" kern="10" spc="-93" dirty="0">
              <a:ln w="9525">
                <a:noFill/>
                <a:round/>
              </a:ln>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cs typeface="文鼎霹靂體" pitchFamily="49" charset="-120"/>
            </a:endParaRPr>
          </a:p>
        </p:txBody>
      </p:sp>
      <p:cxnSp>
        <p:nvCxnSpPr>
          <p:cNvPr id="26" name="直接箭头连接符 25"/>
          <p:cNvCxnSpPr/>
          <p:nvPr/>
        </p:nvCxnSpPr>
        <p:spPr>
          <a:xfrm>
            <a:off x="251707" y="6561882"/>
            <a:ext cx="3816564" cy="0"/>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240068" y="2948625"/>
            <a:ext cx="0" cy="3641409"/>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155885" y="6439660"/>
            <a:ext cx="191646" cy="209128"/>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0"/>
          </a:p>
        </p:txBody>
      </p:sp>
      <p:sp>
        <p:nvSpPr>
          <p:cNvPr id="29" name="WordArt 380"/>
          <p:cNvSpPr>
            <a:spLocks noChangeArrowheads="1" noChangeShapeType="1" noTextEdit="1"/>
          </p:cNvSpPr>
          <p:nvPr/>
        </p:nvSpPr>
        <p:spPr bwMode="auto">
          <a:xfrm rot="2337929">
            <a:off x="-48587" y="5929698"/>
            <a:ext cx="993416" cy="1022466"/>
          </a:xfrm>
          <a:prstGeom prst="rect">
            <a:avLst/>
          </a:prstGeom>
        </p:spPr>
        <p:txBody>
          <a:bodyPr spcFirstLastPara="1" wrap="none" fromWordArt="1">
            <a:prstTxWarp prst="textArchUp">
              <a:avLst>
                <a:gd name="adj" fmla="val 12983410"/>
              </a:avLst>
            </a:prstTxWarp>
          </a:bodyPr>
          <a:lstStyle/>
          <a:p>
            <a:pPr algn="ctr"/>
            <a:endParaRPr lang="zh-CN" altLang="en-US" sz="530" kern="10" spc="-93" dirty="0">
              <a:ln w="9525">
                <a:noFill/>
                <a:round/>
              </a:ln>
              <a:solidFill>
                <a:srgbClr val="2B2B29"/>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WordArt 380"/>
          <p:cNvSpPr>
            <a:spLocks noChangeArrowheads="1" noChangeShapeType="1" noTextEdit="1"/>
          </p:cNvSpPr>
          <p:nvPr/>
        </p:nvSpPr>
        <p:spPr bwMode="auto">
          <a:xfrm rot="2681077">
            <a:off x="67850" y="4855014"/>
            <a:ext cx="2911816" cy="1022466"/>
          </a:xfrm>
          <a:prstGeom prst="rect">
            <a:avLst/>
          </a:prstGeom>
        </p:spPr>
        <p:txBody>
          <a:bodyPr spcFirstLastPara="1" wrap="none" fromWordArt="1">
            <a:prstTxWarp prst="textArchUp">
              <a:avLst>
                <a:gd name="adj" fmla="val 11210249"/>
              </a:avLst>
            </a:prstTxWarp>
          </a:bodyPr>
          <a:lstStyle/>
          <a:p>
            <a:pPr algn="ctr"/>
            <a:endParaRPr lang="zh-CN" altLang="en-US" sz="1595" b="1" kern="10" spc="-93" dirty="0">
              <a:ln w="9525">
                <a:noFill/>
                <a:round/>
              </a:ln>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33" name="文本框 32"/>
          <p:cNvSpPr txBox="1">
            <a:spLocks noChangeArrowheads="1"/>
          </p:cNvSpPr>
          <p:nvPr/>
        </p:nvSpPr>
        <p:spPr bwMode="auto">
          <a:xfrm>
            <a:off x="4994762" y="1865086"/>
            <a:ext cx="45860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a:t>
            </a:r>
          </a:p>
        </p:txBody>
      </p:sp>
      <p:sp>
        <p:nvSpPr>
          <p:cNvPr id="34" name="文本框 33"/>
          <p:cNvSpPr txBox="1">
            <a:spLocks noChangeArrowheads="1"/>
          </p:cNvSpPr>
          <p:nvPr/>
        </p:nvSpPr>
        <p:spPr bwMode="auto">
          <a:xfrm>
            <a:off x="5018987" y="3253544"/>
            <a:ext cx="45860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a:t>
            </a:r>
          </a:p>
        </p:txBody>
      </p:sp>
      <p:sp>
        <p:nvSpPr>
          <p:cNvPr id="35" name="文本框 34"/>
          <p:cNvSpPr txBox="1">
            <a:spLocks noChangeArrowheads="1"/>
          </p:cNvSpPr>
          <p:nvPr/>
        </p:nvSpPr>
        <p:spPr bwMode="auto">
          <a:xfrm>
            <a:off x="5018987" y="4681471"/>
            <a:ext cx="45860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此处输入文本此处输入文本此处输入文本此处输入文本此处输入文本此处输入文本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10.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Other"/>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Other"/>
  <p:tag name="MH_ORDER" val="7"/>
</p:tagLst>
</file>

<file path=ppt/tags/tag15.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Other"/>
  <p:tag name="MH_ORDER" val="8"/>
</p:tagLst>
</file>

<file path=ppt/tags/tag16.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SubTitle"/>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SubTitle"/>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Text"/>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yYV1qJOh0uEB.i7ZP4z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J2u1Pg1xh0C640BzGedlig"/>
</p:tagLst>
</file>

<file path=ppt/tags/tag3.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Text"/>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Text"/>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108135646"/>
  <p:tag name="MH_LIBRARY" val="GRAPHIC"/>
  <p:tag name="MH_TYPE" val="Text"/>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1589</Words>
  <Application>Microsoft Office PowerPoint</Application>
  <PresentationFormat>宽屏</PresentationFormat>
  <Paragraphs>281</Paragraphs>
  <Slides>32</Slides>
  <Notes>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Segoe</vt:lpstr>
      <vt:lpstr>方正正粗黑简体</vt:lpstr>
      <vt:lpstr>方正中等线简体</vt:lpstr>
      <vt:lpstr>微软雅黑</vt:lpstr>
      <vt:lpstr>Agency FB</vt:lpstr>
      <vt:lpstr>Arial</vt:lpstr>
      <vt:lpstr>Calibri</vt:lpstr>
      <vt:lpstr>Calibri Light</vt:lpstr>
      <vt:lpstr>Century Gothic</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107</cp:revision>
  <dcterms:created xsi:type="dcterms:W3CDTF">2016-01-06T03:01:00Z</dcterms:created>
  <dcterms:modified xsi:type="dcterms:W3CDTF">2021-01-05T00:30:42Z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