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63" r:id="rId2"/>
    <p:sldId id="260" r:id="rId3"/>
    <p:sldId id="258" r:id="rId4"/>
    <p:sldId id="264" r:id="rId5"/>
    <p:sldId id="257" r:id="rId6"/>
    <p:sldId id="265" r:id="rId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744" y="108"/>
      </p:cViewPr>
      <p:guideLst>
        <p:guide orient="horz" pos="166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F6082-32C5-400E-9748-F1DD6D5E777C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9E154-E6D4-4640-888C-9973B06496C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pic25.nipic.com/20121123/9976351_112954240111_2.jpg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" t="11850" r="26" b="16795"/>
          <a:stretch>
            <a:fillRect/>
          </a:stretch>
        </p:blipFill>
        <p:spPr bwMode="auto">
          <a:xfrm>
            <a:off x="-2418" y="1"/>
            <a:ext cx="9146418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59632" y="2859782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text here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611560" y="2283718"/>
            <a:ext cx="504056" cy="648072"/>
          </a:xfrm>
          <a:prstGeom prst="roundRect">
            <a:avLst>
              <a:gd name="adj" fmla="val 7191"/>
            </a:avLst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1187624" y="2283718"/>
            <a:ext cx="6624736" cy="648072"/>
          </a:xfrm>
          <a:prstGeom prst="roundRect">
            <a:avLst>
              <a:gd name="adj" fmla="val 7191"/>
            </a:avLst>
          </a:prstGeom>
          <a:solidFill>
            <a:srgbClr val="C0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259632" y="2283718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text here</a:t>
            </a:r>
            <a:endParaRPr lang="zh-CN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-2418" y="4961735"/>
            <a:ext cx="9146418" cy="202303"/>
          </a:xfrm>
          <a:prstGeom prst="roundRect">
            <a:avLst>
              <a:gd name="adj" fmla="val 7191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pic25.nipic.com/20121123/9976351_112954240111_2.jpg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" t="11850" r="26" b="16795"/>
          <a:stretch>
            <a:fillRect/>
          </a:stretch>
        </p:blipFill>
        <p:spPr bwMode="auto">
          <a:xfrm>
            <a:off x="-2418" y="1"/>
            <a:ext cx="9146418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组合 5"/>
          <p:cNvGrpSpPr/>
          <p:nvPr/>
        </p:nvGrpSpPr>
        <p:grpSpPr>
          <a:xfrm>
            <a:off x="3275012" y="-2"/>
            <a:ext cx="5905500" cy="5143503"/>
            <a:chOff x="3275856" y="-2"/>
            <a:chExt cx="5905500" cy="5143503"/>
          </a:xfrm>
        </p:grpSpPr>
        <p:sp>
          <p:nvSpPr>
            <p:cNvPr id="2" name="矩形 1"/>
            <p:cNvSpPr/>
            <p:nvPr/>
          </p:nvSpPr>
          <p:spPr>
            <a:xfrm>
              <a:off x="5076056" y="-1"/>
              <a:ext cx="4105300" cy="514350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直角三角形 4"/>
            <p:cNvSpPr/>
            <p:nvPr/>
          </p:nvSpPr>
          <p:spPr>
            <a:xfrm rot="16200000">
              <a:off x="1604205" y="1671649"/>
              <a:ext cx="5143503" cy="1800201"/>
            </a:xfrm>
            <a:prstGeom prst="rt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229028" y="448172"/>
            <a:ext cx="3203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lang="zh-CN" alt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6444208" y="1059582"/>
            <a:ext cx="237626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5793904" y="1563638"/>
            <a:ext cx="288032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29028" y="1563638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 Introduction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574804" y="2211710"/>
            <a:ext cx="288032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09928" y="2211710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 Introduction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292080" y="2902173"/>
            <a:ext cx="288032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i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27204" y="2902173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 Introduction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076056" y="3579862"/>
            <a:ext cx="288032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i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zh-CN" alt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11180" y="3579862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 Introduction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pic25.nipic.com/20121123/9976351_112954240111_2.jpg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" t="11850" r="26" b="16795"/>
          <a:stretch>
            <a:fillRect/>
          </a:stretch>
        </p:blipFill>
        <p:spPr bwMode="auto">
          <a:xfrm>
            <a:off x="-2418" y="1"/>
            <a:ext cx="9146418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任意多边形 3"/>
          <p:cNvSpPr/>
          <p:nvPr/>
        </p:nvSpPr>
        <p:spPr>
          <a:xfrm>
            <a:off x="5677469" y="-40943"/>
            <a:ext cx="3575051" cy="1964621"/>
          </a:xfrm>
          <a:custGeom>
            <a:avLst/>
            <a:gdLst>
              <a:gd name="connsiteX0" fmla="*/ 0 w 3452883"/>
              <a:gd name="connsiteY0" fmla="*/ 27295 h 1883391"/>
              <a:gd name="connsiteX1" fmla="*/ 2238232 w 3452883"/>
              <a:gd name="connsiteY1" fmla="*/ 1883391 h 1883391"/>
              <a:gd name="connsiteX2" fmla="*/ 3452883 w 3452883"/>
              <a:gd name="connsiteY2" fmla="*/ 0 h 1883391"/>
              <a:gd name="connsiteX3" fmla="*/ 68238 w 3452883"/>
              <a:gd name="connsiteY3" fmla="*/ 13647 h 1883391"/>
              <a:gd name="connsiteX4" fmla="*/ 0 w 3452883"/>
              <a:gd name="connsiteY4" fmla="*/ 27295 h 1883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2883" h="1883391">
                <a:moveTo>
                  <a:pt x="0" y="27295"/>
                </a:moveTo>
                <a:lnTo>
                  <a:pt x="2238232" y="1883391"/>
                </a:lnTo>
                <a:lnTo>
                  <a:pt x="3452883" y="0"/>
                </a:lnTo>
                <a:lnTo>
                  <a:pt x="68238" y="13647"/>
                </a:lnTo>
                <a:lnTo>
                  <a:pt x="0" y="27295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0" name="直接连接符 19"/>
          <p:cNvCxnSpPr/>
          <p:nvPr/>
        </p:nvCxnSpPr>
        <p:spPr>
          <a:xfrm>
            <a:off x="1547664" y="3003798"/>
            <a:ext cx="5896241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直角三角形 1"/>
          <p:cNvSpPr/>
          <p:nvPr/>
        </p:nvSpPr>
        <p:spPr>
          <a:xfrm flipH="1">
            <a:off x="5796136" y="380"/>
            <a:ext cx="3347864" cy="5143501"/>
          </a:xfrm>
          <a:prstGeom prst="rtTriangl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圆角矩形 15"/>
          <p:cNvSpPr/>
          <p:nvPr/>
        </p:nvSpPr>
        <p:spPr>
          <a:xfrm>
            <a:off x="677727" y="1923678"/>
            <a:ext cx="896100" cy="1152128"/>
          </a:xfrm>
          <a:prstGeom prst="roundRect">
            <a:avLst>
              <a:gd name="adj" fmla="val 7191"/>
            </a:avLst>
          </a:prstGeom>
          <a:solidFill>
            <a:srgbClr val="C00000">
              <a:alpha val="8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99592" y="1779662"/>
            <a:ext cx="4480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8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1573827" y="2499742"/>
            <a:ext cx="5896241" cy="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619672" y="2499742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text here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pic25.nipic.com/20121123/9976351_112954240111_2.jpg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" t="11850" r="26" b="16795"/>
          <a:stretch>
            <a:fillRect/>
          </a:stretch>
        </p:blipFill>
        <p:spPr bwMode="auto">
          <a:xfrm>
            <a:off x="-2418" y="1"/>
            <a:ext cx="9146418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梯形 4"/>
          <p:cNvSpPr/>
          <p:nvPr/>
        </p:nvSpPr>
        <p:spPr>
          <a:xfrm rot="10800000">
            <a:off x="-1" y="0"/>
            <a:ext cx="5292725" cy="5143500"/>
          </a:xfrm>
          <a:prstGeom prst="trapezoid">
            <a:avLst>
              <a:gd name="adj" fmla="val 33766"/>
            </a:avLst>
          </a:prstGeom>
          <a:solidFill>
            <a:srgbClr val="C0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直角三角形 5"/>
          <p:cNvSpPr/>
          <p:nvPr/>
        </p:nvSpPr>
        <p:spPr>
          <a:xfrm>
            <a:off x="-2418" y="1"/>
            <a:ext cx="1766106" cy="5143499"/>
          </a:xfrm>
          <a:prstGeom prst="rtTriangle">
            <a:avLst/>
          </a:prstGeom>
          <a:solidFill>
            <a:srgbClr val="C0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065715" y="372631"/>
            <a:ext cx="31229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text here</a:t>
            </a:r>
            <a:endParaRPr lang="zh-CN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-10886" y="258534"/>
            <a:ext cx="697353" cy="751414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 bwMode="auto">
          <a:xfrm>
            <a:off x="783898" y="258534"/>
            <a:ext cx="152276" cy="751414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395537" y="1443506"/>
            <a:ext cx="4024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your text here add your text here add your text here add</a:t>
            </a: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here add your text here add your text here add your text here add your text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95536" y="2717507"/>
            <a:ext cx="36113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 add your text here add your text here add your text here add</a:t>
            </a: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here add your text here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99952" y="3797627"/>
            <a:ext cx="32349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 add your text here add your text here add your text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任意多边形 19"/>
          <p:cNvSpPr/>
          <p:nvPr/>
        </p:nvSpPr>
        <p:spPr>
          <a:xfrm rot="6510721" flipV="1">
            <a:off x="1730555" y="2553473"/>
            <a:ext cx="5460437" cy="63340"/>
          </a:xfrm>
          <a:custGeom>
            <a:avLst/>
            <a:gdLst>
              <a:gd name="connsiteX0" fmla="*/ 0 w 7053502"/>
              <a:gd name="connsiteY0" fmla="*/ 0 h 45719"/>
              <a:gd name="connsiteX1" fmla="*/ 7042817 w 7053502"/>
              <a:gd name="connsiteY1" fmla="*/ 0 h 45719"/>
              <a:gd name="connsiteX2" fmla="*/ 7053502 w 7053502"/>
              <a:gd name="connsiteY2" fmla="*/ 45719 h 45719"/>
              <a:gd name="connsiteX3" fmla="*/ 10686 w 7053502"/>
              <a:gd name="connsiteY3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3502" h="45719">
                <a:moveTo>
                  <a:pt x="0" y="0"/>
                </a:moveTo>
                <a:lnTo>
                  <a:pt x="7042817" y="0"/>
                </a:lnTo>
                <a:lnTo>
                  <a:pt x="7053502" y="45719"/>
                </a:lnTo>
                <a:lnTo>
                  <a:pt x="10686" y="45719"/>
                </a:lnTo>
                <a:close/>
              </a:path>
            </a:pathLst>
          </a:cu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603" y="987574"/>
          <a:ext cx="4180881" cy="3960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36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36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20147"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0147">
                <a:tc>
                  <a:txBody>
                    <a:bodyPr/>
                    <a:lstStyle/>
                    <a:p>
                      <a:endParaRPr lang="zh-CN" altLang="en-US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0147">
                <a:tc>
                  <a:txBody>
                    <a:bodyPr/>
                    <a:lstStyle/>
                    <a:p>
                      <a:endParaRPr lang="zh-CN" altLang="en-US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圆角矩形 4"/>
          <p:cNvSpPr/>
          <p:nvPr/>
        </p:nvSpPr>
        <p:spPr>
          <a:xfrm flipV="1">
            <a:off x="-7339" y="469797"/>
            <a:ext cx="9180512" cy="45719"/>
          </a:xfrm>
          <a:prstGeom prst="roundRect">
            <a:avLst>
              <a:gd name="adj" fmla="val 7191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806983" y="1007420"/>
            <a:ext cx="1368152" cy="1296144"/>
          </a:xfrm>
          <a:prstGeom prst="rect">
            <a:avLst/>
          </a:prstGeom>
          <a:solidFill>
            <a:srgbClr val="C00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5496" y="3651870"/>
            <a:ext cx="1368152" cy="1296144"/>
          </a:xfrm>
          <a:prstGeom prst="rect">
            <a:avLst/>
          </a:prstGeom>
          <a:solidFill>
            <a:srgbClr val="C00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9992" y="1235256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Add your text here</a:t>
            </a: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30402" y="1301549"/>
            <a:ext cx="13535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CHARUTUBIAO</a:t>
            </a: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2090" y="3945999"/>
            <a:ext cx="13535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CHARUTUBIAO</a:t>
            </a: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806983" y="3651870"/>
            <a:ext cx="1368152" cy="1296144"/>
          </a:xfrm>
          <a:prstGeom prst="rect">
            <a:avLst/>
          </a:prstGeom>
          <a:solidFill>
            <a:srgbClr val="C00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06983" y="3994553"/>
            <a:ext cx="13535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CHARUTUBIAO</a:t>
            </a:r>
            <a:endParaRPr lang="zh-CN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4463752" y="1989588"/>
            <a:ext cx="0" cy="13742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522438" y="2009435"/>
            <a:ext cx="4024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Add your text here add your text here add your text here add</a:t>
            </a:r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your text here add your text here add your text here add your text here add your text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Picture 6" descr="http://pic25.nipic.com/20121123/9976351_112954240111_2.jpg"/>
          <p:cNvPicPr>
            <a:picLocks noChangeAspect="1" noChangeArrowheads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" t="11850" r="26" b="16795"/>
          <a:stretch>
            <a:fillRect/>
          </a:stretch>
        </p:blipFill>
        <p:spPr bwMode="auto">
          <a:xfrm>
            <a:off x="-2418" y="1"/>
            <a:ext cx="9146418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0" y="-16046"/>
            <a:ext cx="9144000" cy="5159547"/>
          </a:xfrm>
          <a:prstGeom prst="rect">
            <a:avLst/>
          </a:prstGeom>
          <a:solidFill>
            <a:srgbClr val="C00000">
              <a:alpha val="6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688734" y="1203598"/>
            <a:ext cx="580081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8800" b="1" dirty="0">
                <a:solidFill>
                  <a:schemeClr val="bg1"/>
                </a:solidFill>
              </a:rPr>
              <a:t>THANK</a:t>
            </a:r>
            <a:r>
              <a:rPr lang="en-US" altLang="zh-CN" sz="8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zh-CN" sz="8800" b="1" dirty="0">
                <a:solidFill>
                  <a:schemeClr val="bg1"/>
                </a:solidFill>
              </a:rPr>
              <a:t>YOU</a:t>
            </a:r>
            <a:endParaRPr lang="zh-CN" altLang="en-US" sz="8800" b="1" dirty="0">
              <a:solidFill>
                <a:schemeClr val="bg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549277" y="2609491"/>
            <a:ext cx="6114022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全屏显示(16:9)</PresentationFormat>
  <Paragraphs>23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天 下</cp:lastModifiedBy>
  <cp:revision>41</cp:revision>
  <dcterms:created xsi:type="dcterms:W3CDTF">2020-03-19T12:20:44Z</dcterms:created>
  <dcterms:modified xsi:type="dcterms:W3CDTF">2021-01-05T00:01:16Z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