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2" r:id="rId10"/>
    <p:sldId id="266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20A33-25A5-461F-B2F7-76C1886BABA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E5453-9EC4-41DE-93A4-3FFA51EC20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4836-0F87-42BC-B21F-351D0A4C3CC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39F-604C-40F9-B2CB-8294DF9236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39" b="27922"/>
          <a:stretch>
            <a:fillRect/>
          </a:stretch>
        </p:blipFill>
        <p:spPr>
          <a:xfrm flipH="1">
            <a:off x="0" y="1379060"/>
            <a:ext cx="12192000" cy="3368465"/>
          </a:xfrm>
          <a:prstGeom prst="rect">
            <a:avLst/>
          </a:prstGeom>
        </p:spPr>
      </p:pic>
      <p:grpSp>
        <p:nvGrpSpPr>
          <p:cNvPr id="7" name="组合 6"/>
          <p:cNvGrpSpPr/>
          <p:nvPr userDrawn="1"/>
        </p:nvGrpSpPr>
        <p:grpSpPr>
          <a:xfrm>
            <a:off x="1402079" y="1993397"/>
            <a:ext cx="9951721" cy="2139792"/>
            <a:chOff x="3904418" y="2381223"/>
            <a:chExt cx="9387841" cy="2139792"/>
          </a:xfrm>
        </p:grpSpPr>
        <p:sp>
          <p:nvSpPr>
            <p:cNvPr id="8" name="任意多边形 7"/>
            <p:cNvSpPr/>
            <p:nvPr userDrawn="1"/>
          </p:nvSpPr>
          <p:spPr>
            <a:xfrm>
              <a:off x="3904419" y="2381223"/>
              <a:ext cx="9387840" cy="1069896"/>
            </a:xfrm>
            <a:custGeom>
              <a:avLst/>
              <a:gdLst>
                <a:gd name="connsiteX0" fmla="*/ 17850 w 9387840"/>
                <a:gd name="connsiteY0" fmla="*/ 0 h 1069896"/>
                <a:gd name="connsiteX1" fmla="*/ 9387840 w 9387840"/>
                <a:gd name="connsiteY1" fmla="*/ 0 h 1069896"/>
                <a:gd name="connsiteX2" fmla="*/ 9387840 w 9387840"/>
                <a:gd name="connsiteY2" fmla="*/ 1069896 h 1069896"/>
                <a:gd name="connsiteX3" fmla="*/ 1118068 w 9387840"/>
                <a:gd name="connsiteY3" fmla="*/ 1069896 h 1069896"/>
                <a:gd name="connsiteX4" fmla="*/ 1099046 w 9387840"/>
                <a:gd name="connsiteY4" fmla="*/ 881200 h 1069896"/>
                <a:gd name="connsiteX5" fmla="*/ 17850 w 9387840"/>
                <a:gd name="connsiteY5" fmla="*/ 0 h 1069896"/>
                <a:gd name="connsiteX6" fmla="*/ 0 w 9387840"/>
                <a:gd name="connsiteY6" fmla="*/ 0 h 1069896"/>
                <a:gd name="connsiteX7" fmla="*/ 17850 w 9387840"/>
                <a:gd name="connsiteY7" fmla="*/ 0 h 1069896"/>
                <a:gd name="connsiteX8" fmla="*/ 0 w 9387840"/>
                <a:gd name="connsiteY8" fmla="*/ 901 h 106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87840" h="1069896">
                  <a:moveTo>
                    <a:pt x="17850" y="0"/>
                  </a:moveTo>
                  <a:lnTo>
                    <a:pt x="9387840" y="0"/>
                  </a:lnTo>
                  <a:lnTo>
                    <a:pt x="9387840" y="1069896"/>
                  </a:lnTo>
                  <a:lnTo>
                    <a:pt x="1118068" y="1069896"/>
                  </a:lnTo>
                  <a:lnTo>
                    <a:pt x="1099046" y="881200"/>
                  </a:lnTo>
                  <a:cubicBezTo>
                    <a:pt x="996138" y="378300"/>
                    <a:pt x="551173" y="0"/>
                    <a:pt x="17850" y="0"/>
                  </a:cubicBezTo>
                  <a:close/>
                  <a:moveTo>
                    <a:pt x="0" y="0"/>
                  </a:moveTo>
                  <a:lnTo>
                    <a:pt x="17850" y="0"/>
                  </a:lnTo>
                  <a:lnTo>
                    <a:pt x="0" y="90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 8"/>
            <p:cNvSpPr/>
            <p:nvPr userDrawn="1"/>
          </p:nvSpPr>
          <p:spPr>
            <a:xfrm flipV="1">
              <a:off x="3904418" y="3451119"/>
              <a:ext cx="9387840" cy="1069896"/>
            </a:xfrm>
            <a:custGeom>
              <a:avLst/>
              <a:gdLst>
                <a:gd name="connsiteX0" fmla="*/ 17850 w 9387840"/>
                <a:gd name="connsiteY0" fmla="*/ 0 h 1069896"/>
                <a:gd name="connsiteX1" fmla="*/ 9387840 w 9387840"/>
                <a:gd name="connsiteY1" fmla="*/ 0 h 1069896"/>
                <a:gd name="connsiteX2" fmla="*/ 9387840 w 9387840"/>
                <a:gd name="connsiteY2" fmla="*/ 1069896 h 1069896"/>
                <a:gd name="connsiteX3" fmla="*/ 1118068 w 9387840"/>
                <a:gd name="connsiteY3" fmla="*/ 1069896 h 1069896"/>
                <a:gd name="connsiteX4" fmla="*/ 1099046 w 9387840"/>
                <a:gd name="connsiteY4" fmla="*/ 881200 h 1069896"/>
                <a:gd name="connsiteX5" fmla="*/ 17850 w 9387840"/>
                <a:gd name="connsiteY5" fmla="*/ 0 h 1069896"/>
                <a:gd name="connsiteX6" fmla="*/ 0 w 9387840"/>
                <a:gd name="connsiteY6" fmla="*/ 0 h 1069896"/>
                <a:gd name="connsiteX7" fmla="*/ 17850 w 9387840"/>
                <a:gd name="connsiteY7" fmla="*/ 0 h 1069896"/>
                <a:gd name="connsiteX8" fmla="*/ 0 w 9387840"/>
                <a:gd name="connsiteY8" fmla="*/ 901 h 1069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387840" h="1069896">
                  <a:moveTo>
                    <a:pt x="17850" y="0"/>
                  </a:moveTo>
                  <a:lnTo>
                    <a:pt x="9387840" y="0"/>
                  </a:lnTo>
                  <a:lnTo>
                    <a:pt x="9387840" y="1069896"/>
                  </a:lnTo>
                  <a:lnTo>
                    <a:pt x="1118068" y="1069896"/>
                  </a:lnTo>
                  <a:lnTo>
                    <a:pt x="1099046" y="881200"/>
                  </a:lnTo>
                  <a:cubicBezTo>
                    <a:pt x="996138" y="378300"/>
                    <a:pt x="551173" y="0"/>
                    <a:pt x="17850" y="0"/>
                  </a:cubicBezTo>
                  <a:close/>
                  <a:moveTo>
                    <a:pt x="0" y="0"/>
                  </a:moveTo>
                  <a:lnTo>
                    <a:pt x="17850" y="0"/>
                  </a:lnTo>
                  <a:lnTo>
                    <a:pt x="0" y="901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604052" y="3266310"/>
            <a:ext cx="9468678" cy="66319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  <a:latin typeface="时尚中黑简体" panose="01010104010101010101" pitchFamily="2" charset="-122"/>
                <a:ea typeface="时尚中黑简体" panose="01010104010101010101" pitchFamily="2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4836-0F87-42BC-B21F-351D0A4C3CC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39F-604C-40F9-B2CB-8294DF92364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82" y="1917090"/>
            <a:ext cx="2198370" cy="221609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604052" y="1734467"/>
            <a:ext cx="9468678" cy="1272913"/>
          </a:xfrm>
        </p:spPr>
        <p:txBody>
          <a:bodyPr anchor="b">
            <a:normAutofit/>
          </a:bodyPr>
          <a:lstStyle>
            <a:lvl1pPr>
              <a:defRPr sz="6000">
                <a:latin typeface="Franklin Gothic Heavy" panose="020B0903020102020204" pitchFamily="34" charset="0"/>
              </a:defRPr>
            </a:lvl1pPr>
          </a:lstStyle>
          <a:p>
            <a:r>
              <a:rPr lang="en-US" altLang="zh-CN" dirty="0"/>
              <a:t>Part One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4836-0F87-42BC-B21F-351D0A4C3CC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39F-604C-40F9-B2CB-8294DF92364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102790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67665" cy="1041985"/>
          </a:xfrm>
          <a:prstGeom prst="parallelogram">
            <a:avLst/>
          </a:prstGeom>
        </p:spPr>
      </p:pic>
      <p:cxnSp>
        <p:nvCxnSpPr>
          <p:cNvPr id="14" name="直接连接符 13"/>
          <p:cNvCxnSpPr/>
          <p:nvPr userDrawn="1"/>
        </p:nvCxnSpPr>
        <p:spPr>
          <a:xfrm flipH="1">
            <a:off x="1341120" y="0"/>
            <a:ext cx="243840" cy="1027906"/>
          </a:xfrm>
          <a:prstGeom prst="line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51220" y="245856"/>
            <a:ext cx="8924014" cy="782877"/>
          </a:xfrm>
        </p:spPr>
        <p:txBody>
          <a:bodyPr>
            <a:normAutofit/>
          </a:bodyPr>
          <a:lstStyle>
            <a:lvl1pPr>
              <a:defRPr sz="3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6" name="直角三角形 15"/>
          <p:cNvSpPr/>
          <p:nvPr userDrawn="1"/>
        </p:nvSpPr>
        <p:spPr>
          <a:xfrm flipV="1">
            <a:off x="-9939" y="0"/>
            <a:ext cx="301487" cy="1027906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直角三角形 14"/>
          <p:cNvSpPr/>
          <p:nvPr userDrawn="1"/>
        </p:nvSpPr>
        <p:spPr>
          <a:xfrm flipH="1">
            <a:off x="11118574" y="0"/>
            <a:ext cx="1083364" cy="1027906"/>
          </a:xfrm>
          <a:prstGeom prst="rtTriangl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2079" y="21903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4836-0F87-42BC-B21F-351D0A4C3CC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39F-604C-40F9-B2CB-8294DF9236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D4836-0F87-42BC-B21F-351D0A4C3CC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39F-604C-40F9-B2CB-8294DF9236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D4836-0F87-42BC-B21F-351D0A4C3CC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39F-604C-40F9-B2CB-8294DF92364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tags" Target="../tags/tag3.xml"/><Relationship Id="rId7" Type="http://schemas.openxmlformats.org/officeDocument/2006/relationships/image" Target="../media/image11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tags" Target="../tags/tag17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slideLayout" Target="../slideLayouts/slideLayout3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image" Target="../media/image13.jpe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slideLayout" Target="../slideLayouts/slideLayout3.xml"/><Relationship Id="rId5" Type="http://schemas.openxmlformats.org/officeDocument/2006/relationships/tags" Target="../tags/tag25.xml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0"/>
            <a:ext cx="10390909" cy="6858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597588" y="0"/>
            <a:ext cx="4594412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8382001" y="50565"/>
            <a:ext cx="24302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 Condensed Extra Bold" panose="020B0803020202020204" pitchFamily="34" charset="0"/>
                <a:cs typeface="Aharoni" panose="02010803020104030203" pitchFamily="2" charset="-79"/>
              </a:rPr>
              <a:t>20</a:t>
            </a:r>
            <a:endParaRPr lang="zh-CN" altLang="en-US" sz="13800" dirty="0">
              <a:solidFill>
                <a:schemeClr val="tx1">
                  <a:lumMod val="75000"/>
                  <a:lumOff val="25000"/>
                </a:schemeClr>
              </a:solidFill>
              <a:latin typeface="Tw Cen MT Condensed Extra Bold" panose="020B0803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011337" y="1376921"/>
            <a:ext cx="2430249" cy="221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 Condensed Extra Bold" panose="020B0803020202020204" pitchFamily="34" charset="0"/>
                <a:cs typeface="Aharoni" panose="02010803020104030203" pitchFamily="2" charset="-79"/>
              </a:rPr>
              <a:t>20</a:t>
            </a:r>
          </a:p>
        </p:txBody>
      </p:sp>
      <p:sp>
        <p:nvSpPr>
          <p:cNvPr id="13" name="矩形 12"/>
          <p:cNvSpPr/>
          <p:nvPr/>
        </p:nvSpPr>
        <p:spPr>
          <a:xfrm>
            <a:off x="-1" y="0"/>
            <a:ext cx="7597589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289560" y="3429000"/>
            <a:ext cx="11490064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1041924" y="1992997"/>
            <a:ext cx="6233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</a:t>
            </a:r>
            <a:r>
              <a:rPr lang="en-US" altLang="zh-CN" sz="3600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  <a:endParaRPr lang="zh-CN" altLang="en-US" sz="3600" dirty="0">
              <a:solidFill>
                <a:srgbClr val="FFC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943086" y="3801772"/>
            <a:ext cx="62331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dirty="0">
                <a:solidFill>
                  <a:srgbClr val="FFC000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请输入汇报标题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198" y="3733564"/>
            <a:ext cx="416955" cy="39600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8244653" y="3719075"/>
            <a:ext cx="2098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198" y="4409322"/>
            <a:ext cx="396000" cy="396000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8244653" y="4397827"/>
            <a:ext cx="2098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</a:t>
            </a:r>
            <a:r>
              <a:rPr lang="en-US" altLang="zh-C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门：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244653" y="5076579"/>
            <a:ext cx="20985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   期：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6198" y="5109411"/>
            <a:ext cx="396000" cy="396000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-1" y="6202680"/>
            <a:ext cx="12192001" cy="655320"/>
          </a:xfrm>
          <a:prstGeom prst="rect">
            <a:avLst/>
          </a:prstGeom>
          <a:solidFill>
            <a:schemeClr val="tx1">
              <a:lumMod val="85000"/>
              <a:lumOff val="15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0"/>
            <a:ext cx="10390909" cy="6858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-1" y="0"/>
            <a:ext cx="10390909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0390908" y="0"/>
            <a:ext cx="1801091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0" y="6202680"/>
            <a:ext cx="12192001" cy="655320"/>
          </a:xfrm>
          <a:prstGeom prst="rect">
            <a:avLst/>
          </a:prstGeom>
          <a:solidFill>
            <a:schemeClr val="tx1">
              <a:lumMod val="85000"/>
              <a:lumOff val="15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758916" y="2937168"/>
            <a:ext cx="786999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1500" dirty="0">
                <a:solidFill>
                  <a:srgbClr val="FFC000"/>
                </a:solidFill>
                <a:latin typeface="Impact" panose="020B0806030902050204" pitchFamily="34" charset="0"/>
                <a:ea typeface="华康俪金黑W8(P)" panose="020B0800000000000000" pitchFamily="34" charset="-122"/>
              </a:rPr>
              <a:t>Thank You!</a:t>
            </a:r>
            <a:endParaRPr lang="zh-CN" altLang="en-US" sz="11500" dirty="0">
              <a:solidFill>
                <a:srgbClr val="FFC000"/>
              </a:solidFill>
              <a:latin typeface="Impact" panose="020B0806030902050204" pitchFamily="34" charset="0"/>
              <a:ea typeface="华康俪金黑W8(P)" panose="020B0800000000000000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-13091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835" y="2577872"/>
            <a:ext cx="612000" cy="612000"/>
          </a:xfrm>
        </p:spPr>
      </p:pic>
      <p:sp>
        <p:nvSpPr>
          <p:cNvPr id="5" name="矩形 4"/>
          <p:cNvSpPr/>
          <p:nvPr/>
        </p:nvSpPr>
        <p:spPr>
          <a:xfrm>
            <a:off x="0" y="624840"/>
            <a:ext cx="12192000" cy="120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41960" y="792480"/>
            <a:ext cx="384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</a:rPr>
              <a:t>CON</a:t>
            </a:r>
            <a:r>
              <a:rPr lang="en-US" altLang="zh-CN" sz="6000" dirty="0">
                <a:solidFill>
                  <a:srgbClr val="FFC000"/>
                </a:solidFill>
              </a:rPr>
              <a:t>TENTS</a:t>
            </a:r>
            <a:endParaRPr lang="zh-CN" altLang="en-US" sz="6000" dirty="0">
              <a:solidFill>
                <a:srgbClr val="FFC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404360" y="2554840"/>
            <a:ext cx="4693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幻影演示工作室目录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358640" y="3612263"/>
            <a:ext cx="4693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幻影演示工作室目录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358640" y="4669686"/>
            <a:ext cx="4693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幻影演示工作室目录</a:t>
            </a:r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15" y="4643661"/>
            <a:ext cx="533122" cy="6120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15" y="3610767"/>
            <a:ext cx="422552" cy="612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Part One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幻影演示工作室汇报目录</a:t>
            </a:r>
            <a:r>
              <a:rPr lang="en-US" altLang="zh-CN" dirty="0"/>
              <a:t>1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幻影演示工作室目录</a:t>
            </a: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6" name="MH_Picture_1"/>
          <p:cNvSpPr/>
          <p:nvPr>
            <p:custDataLst>
              <p:tags r:id="rId1"/>
            </p:custDataLst>
          </p:nvPr>
        </p:nvSpPr>
        <p:spPr bwMode="auto">
          <a:xfrm>
            <a:off x="902477" y="2017059"/>
            <a:ext cx="2229443" cy="1909482"/>
          </a:xfrm>
          <a:prstGeom prst="rect">
            <a:avLst/>
          </a:prstGeom>
          <a:blipFill dpi="0" rotWithShape="1">
            <a:blip r:embed="rId6"/>
            <a:srcRect/>
            <a:stretch>
              <a:fillRect t="-4698" b="-4928"/>
            </a:stretch>
          </a:blipFill>
          <a:ln>
            <a:noFill/>
          </a:ln>
          <a:effectLst/>
        </p:spPr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MH_Picture_2"/>
          <p:cNvSpPr/>
          <p:nvPr>
            <p:custDataLst>
              <p:tags r:id="rId2"/>
            </p:custDataLst>
          </p:nvPr>
        </p:nvSpPr>
        <p:spPr bwMode="auto">
          <a:xfrm>
            <a:off x="3339326" y="2017058"/>
            <a:ext cx="2229443" cy="1909483"/>
          </a:xfrm>
          <a:prstGeom prst="rect">
            <a:avLst/>
          </a:prstGeom>
          <a:blipFill dpi="0" rotWithShape="1">
            <a:blip r:embed="rId7"/>
            <a:srcRect/>
            <a:stretch>
              <a:fillRect t="-3991" b="-5634"/>
            </a:stretch>
          </a:blipFill>
          <a:ln>
            <a:noFill/>
          </a:ln>
          <a:effectLst/>
        </p:spPr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MH_Picture_3"/>
          <p:cNvSpPr/>
          <p:nvPr>
            <p:custDataLst>
              <p:tags r:id="rId3"/>
            </p:custDataLst>
          </p:nvPr>
        </p:nvSpPr>
        <p:spPr bwMode="auto">
          <a:xfrm>
            <a:off x="902477" y="4073752"/>
            <a:ext cx="2230417" cy="2003613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ffectLst/>
        </p:spPr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MH_Text_1"/>
          <p:cNvSpPr/>
          <p:nvPr>
            <p:custDataLst>
              <p:tags r:id="rId4"/>
            </p:custDataLst>
          </p:nvPr>
        </p:nvSpPr>
        <p:spPr bwMode="auto">
          <a:xfrm>
            <a:off x="3339326" y="4073751"/>
            <a:ext cx="7848627" cy="20036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180000" tIns="46800" rIns="36000" rtlCol="0" anchor="ctr" anchorCtr="0"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chemeClr val="bg1"/>
              </a:buClr>
              <a:buSzPct val="80000"/>
            </a:pPr>
            <a:r>
              <a:rPr lang="zh-CN" altLang="en-US" sz="1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幻影演示工作室集课程开发、培训、订制服务为一体。以“创新、卓越、真诚”为工作室服务的宗旨，以 “与客户共赢”为目标，为客户量身打造高质量的企业内训课程。经过不懈努力</a:t>
            </a:r>
            <a:r>
              <a:rPr lang="en-US" altLang="zh-CN" sz="1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我们的客户遍及政府、企业、银行、社会公益等多个领域，逐步形成了广泛而多元化的客户群体。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494930" y="2503587"/>
            <a:ext cx="46930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幻影演示工作室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r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幻影演示工作室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r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幻影演示工作室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Part Two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幻影演示工作室汇报目录</a:t>
            </a:r>
            <a:r>
              <a:rPr lang="en-US" altLang="zh-CN" dirty="0"/>
              <a:t>2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幻影演示工作室目录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4" name="MH_Other_1"/>
          <p:cNvSpPr/>
          <p:nvPr>
            <p:custDataLst>
              <p:tags r:id="rId1"/>
            </p:custDataLst>
          </p:nvPr>
        </p:nvSpPr>
        <p:spPr>
          <a:xfrm>
            <a:off x="6869089" y="2440128"/>
            <a:ext cx="974564" cy="263572"/>
          </a:xfrm>
          <a:custGeom>
            <a:avLst/>
            <a:gdLst>
              <a:gd name="connsiteX0" fmla="*/ 0 w 1190172"/>
              <a:gd name="connsiteY0" fmla="*/ 217715 h 217715"/>
              <a:gd name="connsiteX1" fmla="*/ 159657 w 1190172"/>
              <a:gd name="connsiteY1" fmla="*/ 0 h 217715"/>
              <a:gd name="connsiteX2" fmla="*/ 1190172 w 1190172"/>
              <a:gd name="connsiteY2" fmla="*/ 0 h 2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172" h="217715">
                <a:moveTo>
                  <a:pt x="0" y="217715"/>
                </a:moveTo>
                <a:lnTo>
                  <a:pt x="159657" y="0"/>
                </a:lnTo>
                <a:lnTo>
                  <a:pt x="1190172" y="0"/>
                </a:lnTo>
              </a:path>
            </a:pathLst>
          </a:custGeom>
          <a:noFill/>
          <a:ln>
            <a:solidFill>
              <a:srgbClr val="C0C0C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MH_SubTitle_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006387" y="1857189"/>
            <a:ext cx="2307506" cy="77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MH_Text_4"/>
          <p:cNvSpPr txBox="1"/>
          <p:nvPr>
            <p:custDataLst>
              <p:tags r:id="rId3"/>
            </p:custDataLst>
          </p:nvPr>
        </p:nvSpPr>
        <p:spPr>
          <a:xfrm>
            <a:off x="8006387" y="2694080"/>
            <a:ext cx="2307506" cy="121781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>
              <a:defRPr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幻影演示工作室</a:t>
            </a:r>
            <a:endParaRPr lang="en-US" altLang="zh-CN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对外培训</a:t>
            </a:r>
            <a:endParaRPr lang="da-DK" altLang="zh-CN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MH_Other_2"/>
          <p:cNvSpPr/>
          <p:nvPr>
            <p:custDataLst>
              <p:tags r:id="rId4"/>
            </p:custDataLst>
          </p:nvPr>
        </p:nvSpPr>
        <p:spPr>
          <a:xfrm flipH="1">
            <a:off x="4045958" y="2440128"/>
            <a:ext cx="972736" cy="263572"/>
          </a:xfrm>
          <a:custGeom>
            <a:avLst/>
            <a:gdLst>
              <a:gd name="connsiteX0" fmla="*/ 0 w 1190172"/>
              <a:gd name="connsiteY0" fmla="*/ 217715 h 217715"/>
              <a:gd name="connsiteX1" fmla="*/ 159657 w 1190172"/>
              <a:gd name="connsiteY1" fmla="*/ 0 h 217715"/>
              <a:gd name="connsiteX2" fmla="*/ 1190172 w 1190172"/>
              <a:gd name="connsiteY2" fmla="*/ 0 h 2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172" h="217715">
                <a:moveTo>
                  <a:pt x="0" y="217715"/>
                </a:moveTo>
                <a:lnTo>
                  <a:pt x="159657" y="0"/>
                </a:lnTo>
                <a:lnTo>
                  <a:pt x="1190172" y="0"/>
                </a:lnTo>
              </a:path>
            </a:pathLst>
          </a:custGeom>
          <a:noFill/>
          <a:ln>
            <a:solidFill>
              <a:srgbClr val="C0C0C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SubTitle_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>
            <a:off x="1264022" y="1857189"/>
            <a:ext cx="2619205" cy="77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r">
              <a:lnSpc>
                <a:spcPct val="120000"/>
              </a:lnSpc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MH_Text_1"/>
          <p:cNvSpPr txBox="1"/>
          <p:nvPr>
            <p:custDataLst>
              <p:tags r:id="rId6"/>
            </p:custDataLst>
          </p:nvPr>
        </p:nvSpPr>
        <p:spPr>
          <a:xfrm flipH="1">
            <a:off x="1575720" y="2694080"/>
            <a:ext cx="2307506" cy="121781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>
              <a:defRPr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幻影演示工作室</a:t>
            </a:r>
            <a:endParaRPr lang="en-US" altLang="zh-CN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defRPr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课程开发</a:t>
            </a:r>
          </a:p>
        </p:txBody>
      </p:sp>
      <p:sp>
        <p:nvSpPr>
          <p:cNvPr id="10" name="MH_Other_3"/>
          <p:cNvSpPr/>
          <p:nvPr>
            <p:custDataLst>
              <p:tags r:id="rId7"/>
            </p:custDataLst>
          </p:nvPr>
        </p:nvSpPr>
        <p:spPr>
          <a:xfrm flipV="1">
            <a:off x="6869089" y="4233188"/>
            <a:ext cx="974564" cy="263572"/>
          </a:xfrm>
          <a:custGeom>
            <a:avLst/>
            <a:gdLst>
              <a:gd name="connsiteX0" fmla="*/ 0 w 1190172"/>
              <a:gd name="connsiteY0" fmla="*/ 217715 h 217715"/>
              <a:gd name="connsiteX1" fmla="*/ 159657 w 1190172"/>
              <a:gd name="connsiteY1" fmla="*/ 0 h 217715"/>
              <a:gd name="connsiteX2" fmla="*/ 1190172 w 1190172"/>
              <a:gd name="connsiteY2" fmla="*/ 0 h 2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172" h="217715">
                <a:moveTo>
                  <a:pt x="0" y="217715"/>
                </a:moveTo>
                <a:lnTo>
                  <a:pt x="159657" y="0"/>
                </a:lnTo>
                <a:lnTo>
                  <a:pt x="1190172" y="0"/>
                </a:lnTo>
              </a:path>
            </a:pathLst>
          </a:custGeom>
          <a:noFill/>
          <a:ln>
            <a:solidFill>
              <a:srgbClr val="C0C0C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MH_Other_4"/>
          <p:cNvSpPr/>
          <p:nvPr>
            <p:custDataLst>
              <p:tags r:id="rId8"/>
            </p:custDataLst>
          </p:nvPr>
        </p:nvSpPr>
        <p:spPr>
          <a:xfrm flipH="1" flipV="1">
            <a:off x="4045958" y="4233188"/>
            <a:ext cx="972736" cy="263572"/>
          </a:xfrm>
          <a:custGeom>
            <a:avLst/>
            <a:gdLst>
              <a:gd name="connsiteX0" fmla="*/ 0 w 1190172"/>
              <a:gd name="connsiteY0" fmla="*/ 217715 h 217715"/>
              <a:gd name="connsiteX1" fmla="*/ 159657 w 1190172"/>
              <a:gd name="connsiteY1" fmla="*/ 0 h 217715"/>
              <a:gd name="connsiteX2" fmla="*/ 1190172 w 1190172"/>
              <a:gd name="connsiteY2" fmla="*/ 0 h 2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172" h="217715">
                <a:moveTo>
                  <a:pt x="0" y="217715"/>
                </a:moveTo>
                <a:lnTo>
                  <a:pt x="159657" y="0"/>
                </a:lnTo>
                <a:lnTo>
                  <a:pt x="1190172" y="0"/>
                </a:lnTo>
              </a:path>
            </a:pathLst>
          </a:custGeom>
          <a:noFill/>
          <a:ln>
            <a:solidFill>
              <a:srgbClr val="C0C0C0"/>
            </a:solidFill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MH_Other_5"/>
          <p:cNvSpPr/>
          <p:nvPr>
            <p:custDataLst>
              <p:tags r:id="rId9"/>
            </p:custDataLst>
          </p:nvPr>
        </p:nvSpPr>
        <p:spPr>
          <a:xfrm>
            <a:off x="4740318" y="2221925"/>
            <a:ext cx="1004040" cy="1056442"/>
          </a:xfrm>
          <a:custGeom>
            <a:avLst/>
            <a:gdLst>
              <a:gd name="connsiteX0" fmla="*/ 1090749 w 1090749"/>
              <a:gd name="connsiteY0" fmla="*/ 0 h 1090749"/>
              <a:gd name="connsiteX1" fmla="*/ 1090749 w 1090749"/>
              <a:gd name="connsiteY1" fmla="*/ 520353 h 1090749"/>
              <a:gd name="connsiteX2" fmla="*/ 1054097 w 1090749"/>
              <a:gd name="connsiteY2" fmla="*/ 529777 h 1090749"/>
              <a:gd name="connsiteX3" fmla="*/ 529777 w 1090749"/>
              <a:gd name="connsiteY3" fmla="*/ 1054097 h 1090749"/>
              <a:gd name="connsiteX4" fmla="*/ 520353 w 1090749"/>
              <a:gd name="connsiteY4" fmla="*/ 1090749 h 1090749"/>
              <a:gd name="connsiteX5" fmla="*/ 0 w 1090749"/>
              <a:gd name="connsiteY5" fmla="*/ 1090749 h 1090749"/>
              <a:gd name="connsiteX6" fmla="*/ 9646 w 1090749"/>
              <a:gd name="connsiteY6" fmla="*/ 1027542 h 1090749"/>
              <a:gd name="connsiteX7" fmla="*/ 1027542 w 1090749"/>
              <a:gd name="connsiteY7" fmla="*/ 9646 h 1090749"/>
              <a:gd name="connsiteX8" fmla="*/ 1090749 w 1090749"/>
              <a:gd name="connsiteY8" fmla="*/ 0 h 109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0749" h="1090749">
                <a:moveTo>
                  <a:pt x="1090749" y="0"/>
                </a:moveTo>
                <a:lnTo>
                  <a:pt x="1090749" y="520353"/>
                </a:lnTo>
                <a:lnTo>
                  <a:pt x="1054097" y="529777"/>
                </a:lnTo>
                <a:cubicBezTo>
                  <a:pt x="804459" y="607423"/>
                  <a:pt x="607423" y="804459"/>
                  <a:pt x="529777" y="1054097"/>
                </a:cubicBezTo>
                <a:lnTo>
                  <a:pt x="520353" y="1090749"/>
                </a:lnTo>
                <a:lnTo>
                  <a:pt x="0" y="1090749"/>
                </a:lnTo>
                <a:lnTo>
                  <a:pt x="9646" y="1027542"/>
                </a:lnTo>
                <a:cubicBezTo>
                  <a:pt x="114196" y="516617"/>
                  <a:pt x="516617" y="114196"/>
                  <a:pt x="1027542" y="9646"/>
                </a:cubicBezTo>
                <a:lnTo>
                  <a:pt x="1090749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  <a:effectLst>
            <a:innerShdw blurRad="254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MH_Other_6"/>
          <p:cNvSpPr/>
          <p:nvPr>
            <p:custDataLst>
              <p:tags r:id="rId10"/>
            </p:custDataLst>
          </p:nvPr>
        </p:nvSpPr>
        <p:spPr>
          <a:xfrm>
            <a:off x="6140229" y="2221925"/>
            <a:ext cx="1004040" cy="1056442"/>
          </a:xfrm>
          <a:custGeom>
            <a:avLst/>
            <a:gdLst>
              <a:gd name="connsiteX0" fmla="*/ 0 w 1090749"/>
              <a:gd name="connsiteY0" fmla="*/ 0 h 1090749"/>
              <a:gd name="connsiteX1" fmla="*/ 63206 w 1090749"/>
              <a:gd name="connsiteY1" fmla="*/ 9646 h 1090749"/>
              <a:gd name="connsiteX2" fmla="*/ 1081102 w 1090749"/>
              <a:gd name="connsiteY2" fmla="*/ 1027542 h 1090749"/>
              <a:gd name="connsiteX3" fmla="*/ 1090749 w 1090749"/>
              <a:gd name="connsiteY3" fmla="*/ 1090749 h 1090749"/>
              <a:gd name="connsiteX4" fmla="*/ 570395 w 1090749"/>
              <a:gd name="connsiteY4" fmla="*/ 1090749 h 1090749"/>
              <a:gd name="connsiteX5" fmla="*/ 560971 w 1090749"/>
              <a:gd name="connsiteY5" fmla="*/ 1054097 h 1090749"/>
              <a:gd name="connsiteX6" fmla="*/ 36651 w 1090749"/>
              <a:gd name="connsiteY6" fmla="*/ 529777 h 1090749"/>
              <a:gd name="connsiteX7" fmla="*/ 0 w 1090749"/>
              <a:gd name="connsiteY7" fmla="*/ 520353 h 1090749"/>
              <a:gd name="connsiteX8" fmla="*/ 0 w 1090749"/>
              <a:gd name="connsiteY8" fmla="*/ 0 h 109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0749" h="1090749">
                <a:moveTo>
                  <a:pt x="0" y="0"/>
                </a:moveTo>
                <a:lnTo>
                  <a:pt x="63206" y="9646"/>
                </a:lnTo>
                <a:cubicBezTo>
                  <a:pt x="574131" y="114196"/>
                  <a:pt x="976552" y="516617"/>
                  <a:pt x="1081102" y="1027542"/>
                </a:cubicBezTo>
                <a:lnTo>
                  <a:pt x="1090749" y="1090749"/>
                </a:lnTo>
                <a:lnTo>
                  <a:pt x="570395" y="1090749"/>
                </a:lnTo>
                <a:lnTo>
                  <a:pt x="560971" y="1054097"/>
                </a:lnTo>
                <a:cubicBezTo>
                  <a:pt x="483326" y="804459"/>
                  <a:pt x="286290" y="607423"/>
                  <a:pt x="36651" y="529777"/>
                </a:cubicBezTo>
                <a:lnTo>
                  <a:pt x="0" y="5203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254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MH_Other_7"/>
          <p:cNvSpPr/>
          <p:nvPr>
            <p:custDataLst>
              <p:tags r:id="rId11"/>
            </p:custDataLst>
          </p:nvPr>
        </p:nvSpPr>
        <p:spPr>
          <a:xfrm>
            <a:off x="4740318" y="3693497"/>
            <a:ext cx="1004040" cy="1056442"/>
          </a:xfrm>
          <a:custGeom>
            <a:avLst/>
            <a:gdLst>
              <a:gd name="connsiteX0" fmla="*/ 0 w 1090749"/>
              <a:gd name="connsiteY0" fmla="*/ 0 h 1090749"/>
              <a:gd name="connsiteX1" fmla="*/ 520353 w 1090749"/>
              <a:gd name="connsiteY1" fmla="*/ 0 h 1090749"/>
              <a:gd name="connsiteX2" fmla="*/ 529777 w 1090749"/>
              <a:gd name="connsiteY2" fmla="*/ 36651 h 1090749"/>
              <a:gd name="connsiteX3" fmla="*/ 1054097 w 1090749"/>
              <a:gd name="connsiteY3" fmla="*/ 560971 h 1090749"/>
              <a:gd name="connsiteX4" fmla="*/ 1090749 w 1090749"/>
              <a:gd name="connsiteY4" fmla="*/ 570395 h 1090749"/>
              <a:gd name="connsiteX5" fmla="*/ 1090749 w 1090749"/>
              <a:gd name="connsiteY5" fmla="*/ 1090749 h 1090749"/>
              <a:gd name="connsiteX6" fmla="*/ 1027542 w 1090749"/>
              <a:gd name="connsiteY6" fmla="*/ 1081102 h 1090749"/>
              <a:gd name="connsiteX7" fmla="*/ 9646 w 1090749"/>
              <a:gd name="connsiteY7" fmla="*/ 63206 h 1090749"/>
              <a:gd name="connsiteX8" fmla="*/ 0 w 1090749"/>
              <a:gd name="connsiteY8" fmla="*/ 0 h 1090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0749" h="1090749">
                <a:moveTo>
                  <a:pt x="0" y="0"/>
                </a:moveTo>
                <a:lnTo>
                  <a:pt x="520353" y="0"/>
                </a:lnTo>
                <a:lnTo>
                  <a:pt x="529777" y="36651"/>
                </a:lnTo>
                <a:cubicBezTo>
                  <a:pt x="607423" y="286290"/>
                  <a:pt x="804459" y="483326"/>
                  <a:pt x="1054097" y="560971"/>
                </a:cubicBezTo>
                <a:lnTo>
                  <a:pt x="1090749" y="570395"/>
                </a:lnTo>
                <a:lnTo>
                  <a:pt x="1090749" y="1090749"/>
                </a:lnTo>
                <a:lnTo>
                  <a:pt x="1027542" y="1081102"/>
                </a:lnTo>
                <a:cubicBezTo>
                  <a:pt x="516617" y="976552"/>
                  <a:pt x="114196" y="574131"/>
                  <a:pt x="9646" y="632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innerShdw blurRad="254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MH_Other_8"/>
          <p:cNvSpPr/>
          <p:nvPr>
            <p:custDataLst>
              <p:tags r:id="rId12"/>
            </p:custDataLst>
          </p:nvPr>
        </p:nvSpPr>
        <p:spPr>
          <a:xfrm>
            <a:off x="6140229" y="3693494"/>
            <a:ext cx="1004038" cy="1056441"/>
          </a:xfrm>
          <a:custGeom>
            <a:avLst/>
            <a:gdLst>
              <a:gd name="connsiteX0" fmla="*/ 570395 w 1090748"/>
              <a:gd name="connsiteY0" fmla="*/ 0 h 1090748"/>
              <a:gd name="connsiteX1" fmla="*/ 1090748 w 1090748"/>
              <a:gd name="connsiteY1" fmla="*/ 0 h 1090748"/>
              <a:gd name="connsiteX2" fmla="*/ 1081102 w 1090748"/>
              <a:gd name="connsiteY2" fmla="*/ 63206 h 1090748"/>
              <a:gd name="connsiteX3" fmla="*/ 63206 w 1090748"/>
              <a:gd name="connsiteY3" fmla="*/ 1081102 h 1090748"/>
              <a:gd name="connsiteX4" fmla="*/ 0 w 1090748"/>
              <a:gd name="connsiteY4" fmla="*/ 1090748 h 1090748"/>
              <a:gd name="connsiteX5" fmla="*/ 0 w 1090748"/>
              <a:gd name="connsiteY5" fmla="*/ 570395 h 1090748"/>
              <a:gd name="connsiteX6" fmla="*/ 36651 w 1090748"/>
              <a:gd name="connsiteY6" fmla="*/ 560971 h 1090748"/>
              <a:gd name="connsiteX7" fmla="*/ 560971 w 1090748"/>
              <a:gd name="connsiteY7" fmla="*/ 36651 h 1090748"/>
              <a:gd name="connsiteX8" fmla="*/ 570395 w 1090748"/>
              <a:gd name="connsiteY8" fmla="*/ 0 h 1090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90748" h="1090748">
                <a:moveTo>
                  <a:pt x="570395" y="0"/>
                </a:moveTo>
                <a:lnTo>
                  <a:pt x="1090748" y="0"/>
                </a:lnTo>
                <a:lnTo>
                  <a:pt x="1081102" y="63206"/>
                </a:lnTo>
                <a:cubicBezTo>
                  <a:pt x="976552" y="574131"/>
                  <a:pt x="574131" y="976552"/>
                  <a:pt x="63206" y="1081102"/>
                </a:cubicBezTo>
                <a:lnTo>
                  <a:pt x="0" y="1090748"/>
                </a:lnTo>
                <a:lnTo>
                  <a:pt x="0" y="570395"/>
                </a:lnTo>
                <a:lnTo>
                  <a:pt x="36651" y="560971"/>
                </a:lnTo>
                <a:cubicBezTo>
                  <a:pt x="286290" y="483326"/>
                  <a:pt x="483326" y="286290"/>
                  <a:pt x="560971" y="36651"/>
                </a:cubicBezTo>
                <a:lnTo>
                  <a:pt x="570395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blurRad="254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MH_SubTitle_3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006387" y="3942679"/>
            <a:ext cx="2307506" cy="77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MH_Text_3"/>
          <p:cNvSpPr txBox="1"/>
          <p:nvPr>
            <p:custDataLst>
              <p:tags r:id="rId14"/>
            </p:custDataLst>
          </p:nvPr>
        </p:nvSpPr>
        <p:spPr>
          <a:xfrm>
            <a:off x="8006387" y="4777646"/>
            <a:ext cx="2307506" cy="1219743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>
              <a:defRPr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幻影演示工作室</a:t>
            </a:r>
            <a:endParaRPr lang="en-US" altLang="zh-CN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订制服务</a:t>
            </a:r>
            <a:endParaRPr lang="da-DK" altLang="zh-CN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MH_SubTitle_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 flipH="1">
            <a:off x="1575720" y="3942679"/>
            <a:ext cx="2307506" cy="77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r">
              <a:lnSpc>
                <a:spcPct val="120000"/>
              </a:lnSpc>
              <a:defRPr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MH_Text_2"/>
          <p:cNvSpPr txBox="1"/>
          <p:nvPr>
            <p:custDataLst>
              <p:tags r:id="rId16"/>
            </p:custDataLst>
          </p:nvPr>
        </p:nvSpPr>
        <p:spPr>
          <a:xfrm flipH="1">
            <a:off x="1575720" y="4777646"/>
            <a:ext cx="2307506" cy="1219743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algn="r">
              <a:defRPr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幻影演示工作室</a:t>
            </a:r>
            <a:endParaRPr lang="en-US" altLang="zh-CN" sz="1600" b="1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defRPr/>
            </a:pPr>
            <a:r>
              <a:rPr lang="zh-CN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模板设计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Part Three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幻影演示工作室汇报目录</a:t>
            </a:r>
            <a:r>
              <a:rPr lang="en-US" altLang="zh-CN" dirty="0"/>
              <a:t>3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幻影演示工作室目录</a:t>
            </a:r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20" name="MH_Text_1"/>
          <p:cNvSpPr/>
          <p:nvPr>
            <p:custDataLst>
              <p:tags r:id="rId1"/>
            </p:custDataLst>
          </p:nvPr>
        </p:nvSpPr>
        <p:spPr>
          <a:xfrm>
            <a:off x="7049805" y="2215965"/>
            <a:ext cx="1973263" cy="5048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r">
              <a:defRPr/>
            </a:pPr>
            <a:r>
              <a:rPr lang="en-US" altLang="zh-CN">
                <a:solidFill>
                  <a:srgbClr val="FFFFFF"/>
                </a:solidFill>
              </a:rPr>
              <a:t>60%</a:t>
            </a: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1" name="MH_Text_2"/>
          <p:cNvSpPr/>
          <p:nvPr>
            <p:custDataLst>
              <p:tags r:id="rId2"/>
            </p:custDataLst>
          </p:nvPr>
        </p:nvSpPr>
        <p:spPr>
          <a:xfrm>
            <a:off x="7049805" y="2792228"/>
            <a:ext cx="3052763" cy="5048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r">
              <a:defRPr/>
            </a:pPr>
            <a:r>
              <a:rPr lang="en-US" altLang="zh-CN">
                <a:solidFill>
                  <a:srgbClr val="FFFFFF"/>
                </a:solidFill>
              </a:rPr>
              <a:t>90%</a:t>
            </a: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2" name="MH_Text_3"/>
          <p:cNvSpPr/>
          <p:nvPr>
            <p:custDataLst>
              <p:tags r:id="rId3"/>
            </p:custDataLst>
          </p:nvPr>
        </p:nvSpPr>
        <p:spPr>
          <a:xfrm>
            <a:off x="7049804" y="3368490"/>
            <a:ext cx="2476500" cy="5048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r">
              <a:defRPr/>
            </a:pPr>
            <a:r>
              <a:rPr lang="en-US" altLang="zh-CN">
                <a:solidFill>
                  <a:srgbClr val="FFFFFF"/>
                </a:solidFill>
              </a:rPr>
              <a:t>75%</a:t>
            </a: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3" name="MH_Text_4"/>
          <p:cNvSpPr/>
          <p:nvPr>
            <p:custDataLst>
              <p:tags r:id="rId4"/>
            </p:custDataLst>
          </p:nvPr>
        </p:nvSpPr>
        <p:spPr>
          <a:xfrm>
            <a:off x="7049804" y="3944753"/>
            <a:ext cx="3341688" cy="50323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r">
              <a:defRPr/>
            </a:pPr>
            <a:r>
              <a:rPr lang="en-US" altLang="zh-CN">
                <a:solidFill>
                  <a:srgbClr val="FFFFFF"/>
                </a:solidFill>
              </a:rPr>
              <a:t>95%</a:t>
            </a:r>
            <a:endParaRPr lang="zh-CN" altLang="en-US">
              <a:solidFill>
                <a:srgbClr val="FFFFFF"/>
              </a:solidFill>
            </a:endParaRPr>
          </a:p>
        </p:txBody>
      </p:sp>
      <p:cxnSp>
        <p:nvCxnSpPr>
          <p:cNvPr id="24" name="MH_Other_1"/>
          <p:cNvCxnSpPr/>
          <p:nvPr>
            <p:custDataLst>
              <p:tags r:id="rId5"/>
            </p:custDataLst>
          </p:nvPr>
        </p:nvCxnSpPr>
        <p:spPr>
          <a:xfrm>
            <a:off x="7049804" y="1971490"/>
            <a:ext cx="0" cy="2728913"/>
          </a:xfrm>
          <a:prstGeom prst="line">
            <a:avLst/>
          </a:prstGeom>
          <a:ln>
            <a:solidFill>
              <a:srgbClr val="B2B2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MH_SubTitle_1"/>
          <p:cNvSpPr txBox="1"/>
          <p:nvPr>
            <p:custDataLst>
              <p:tags r:id="rId6"/>
            </p:custDataLst>
          </p:nvPr>
        </p:nvSpPr>
        <p:spPr>
          <a:xfrm>
            <a:off x="5925854" y="2257240"/>
            <a:ext cx="1023938" cy="365125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/>
          <a:p>
            <a:pPr algn="r">
              <a:lnSpc>
                <a:spcPct val="130000"/>
              </a:lnSpc>
              <a:defRPr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MH_SubTitle_2"/>
          <p:cNvSpPr txBox="1"/>
          <p:nvPr>
            <p:custDataLst>
              <p:tags r:id="rId7"/>
            </p:custDataLst>
          </p:nvPr>
        </p:nvSpPr>
        <p:spPr>
          <a:xfrm>
            <a:off x="5925854" y="2844615"/>
            <a:ext cx="1023938" cy="365125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/>
          <a:p>
            <a:pPr algn="r">
              <a:lnSpc>
                <a:spcPct val="130000"/>
              </a:lnSpc>
              <a:defRPr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MH_SubTitle_3"/>
          <p:cNvSpPr txBox="1"/>
          <p:nvPr>
            <p:custDataLst>
              <p:tags r:id="rId8"/>
            </p:custDataLst>
          </p:nvPr>
        </p:nvSpPr>
        <p:spPr>
          <a:xfrm>
            <a:off x="5925854" y="3430402"/>
            <a:ext cx="1023938" cy="366712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/>
          <a:p>
            <a:pPr algn="r">
              <a:lnSpc>
                <a:spcPct val="130000"/>
              </a:lnSpc>
              <a:defRPr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MH_SubTitle_4"/>
          <p:cNvSpPr txBox="1"/>
          <p:nvPr>
            <p:custDataLst>
              <p:tags r:id="rId9"/>
            </p:custDataLst>
          </p:nvPr>
        </p:nvSpPr>
        <p:spPr>
          <a:xfrm>
            <a:off x="5925854" y="4017777"/>
            <a:ext cx="1023938" cy="366712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/>
          <a:p>
            <a:pPr algn="r">
              <a:lnSpc>
                <a:spcPct val="130000"/>
              </a:lnSpc>
              <a:defRPr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MH_Desc_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296462" y="4921065"/>
            <a:ext cx="9730125" cy="1387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Clr>
                <a:schemeClr val="bg1"/>
              </a:buClr>
              <a:buSzPct val="80000"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幻影演示工作室集课程开发、培训、订制服务为一体。以“创新、卓越、真诚”为工作室服务的宗旨，以 “与客户共赢”为目标，为客户量身打造高质量的企业内训课程。经过不懈努力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我们的客户遍及政府、企业、银行、社会公益等多个领域，逐步形成了广泛而多元化的客户群体。</a:t>
            </a: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462" y="1945559"/>
            <a:ext cx="3934386" cy="262292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幻影演示工作室目录</a:t>
            </a:r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5" name="等腰三角形 4"/>
          <p:cNvSpPr/>
          <p:nvPr/>
        </p:nvSpPr>
        <p:spPr>
          <a:xfrm rot="5400000">
            <a:off x="1168866" y="3106271"/>
            <a:ext cx="1481865" cy="1277470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2451237" y="3745006"/>
            <a:ext cx="7364088" cy="1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五边形 7"/>
          <p:cNvSpPr/>
          <p:nvPr/>
        </p:nvSpPr>
        <p:spPr>
          <a:xfrm>
            <a:off x="9815326" y="2914667"/>
            <a:ext cx="1143000" cy="1660678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523553" y="3287806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774134" y="3287806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8024714" y="3287806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1271063" y="2011951"/>
            <a:ext cx="7056103" cy="1303991"/>
            <a:chOff x="989703" y="2011951"/>
            <a:chExt cx="7056103" cy="1303991"/>
          </a:xfrm>
        </p:grpSpPr>
        <p:grpSp>
          <p:nvGrpSpPr>
            <p:cNvPr id="17" name="组合 16"/>
            <p:cNvGrpSpPr/>
            <p:nvPr/>
          </p:nvGrpSpPr>
          <p:grpSpPr>
            <a:xfrm>
              <a:off x="989703" y="2017537"/>
              <a:ext cx="2554942" cy="1298405"/>
              <a:chOff x="989703" y="2017537"/>
              <a:chExt cx="2554942" cy="1298405"/>
            </a:xfrm>
          </p:grpSpPr>
          <p:cxnSp>
            <p:nvCxnSpPr>
              <p:cNvPr id="13" name="直接连接符 12"/>
              <p:cNvCxnSpPr/>
              <p:nvPr/>
            </p:nvCxnSpPr>
            <p:spPr>
              <a:xfrm flipH="1" flipV="1">
                <a:off x="2801685" y="2167134"/>
                <a:ext cx="742960" cy="1148808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文本框 13"/>
              <p:cNvSpPr txBox="1"/>
              <p:nvPr/>
            </p:nvSpPr>
            <p:spPr>
              <a:xfrm>
                <a:off x="989703" y="2017537"/>
                <a:ext cx="1886622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幻影演示工作室</a:t>
                </a: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3227752" y="2017536"/>
              <a:ext cx="2554942" cy="1298405"/>
              <a:chOff x="989703" y="2017537"/>
              <a:chExt cx="2554942" cy="1298405"/>
            </a:xfrm>
          </p:grpSpPr>
          <p:cxnSp>
            <p:nvCxnSpPr>
              <p:cNvPr id="19" name="直接连接符 18"/>
              <p:cNvCxnSpPr/>
              <p:nvPr/>
            </p:nvCxnSpPr>
            <p:spPr>
              <a:xfrm flipH="1" flipV="1">
                <a:off x="2801685" y="2167134"/>
                <a:ext cx="742960" cy="1148808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文本框 19"/>
              <p:cNvSpPr txBox="1"/>
              <p:nvPr/>
            </p:nvSpPr>
            <p:spPr>
              <a:xfrm>
                <a:off x="989703" y="2017537"/>
                <a:ext cx="1886622" cy="369332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幻影演示工作室</a:t>
                </a: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5490864" y="2011951"/>
              <a:ext cx="2554942" cy="1298405"/>
              <a:chOff x="989703" y="2017537"/>
              <a:chExt cx="2554942" cy="1298405"/>
            </a:xfrm>
          </p:grpSpPr>
          <p:cxnSp>
            <p:nvCxnSpPr>
              <p:cNvPr id="22" name="直接连接符 21"/>
              <p:cNvCxnSpPr/>
              <p:nvPr/>
            </p:nvCxnSpPr>
            <p:spPr>
              <a:xfrm flipH="1" flipV="1">
                <a:off x="2801685" y="2167134"/>
                <a:ext cx="742960" cy="1148808"/>
              </a:xfrm>
              <a:prstGeom prst="line">
                <a:avLst/>
              </a:prstGeom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文本框 22"/>
              <p:cNvSpPr txBox="1"/>
              <p:nvPr/>
            </p:nvSpPr>
            <p:spPr>
              <a:xfrm>
                <a:off x="989703" y="2017537"/>
                <a:ext cx="1886622" cy="369332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幻影演示工作室</a:t>
                </a:r>
              </a:p>
            </p:txBody>
          </p:sp>
        </p:grpSp>
      </p:grpSp>
      <p:grpSp>
        <p:nvGrpSpPr>
          <p:cNvPr id="26" name="组合 25"/>
          <p:cNvGrpSpPr/>
          <p:nvPr/>
        </p:nvGrpSpPr>
        <p:grpSpPr>
          <a:xfrm flipV="1">
            <a:off x="1357642" y="4190511"/>
            <a:ext cx="2554942" cy="1270269"/>
            <a:chOff x="989703" y="2017537"/>
            <a:chExt cx="2554942" cy="1270269"/>
          </a:xfrm>
        </p:grpSpPr>
        <p:cxnSp>
          <p:nvCxnSpPr>
            <p:cNvPr id="33" name="直接连接符 32"/>
            <p:cNvCxnSpPr/>
            <p:nvPr/>
          </p:nvCxnSpPr>
          <p:spPr>
            <a:xfrm flipH="1" flipV="1">
              <a:off x="2801685" y="2138998"/>
              <a:ext cx="742960" cy="1148808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文本框 33"/>
            <p:cNvSpPr txBox="1"/>
            <p:nvPr/>
          </p:nvSpPr>
          <p:spPr>
            <a:xfrm flipV="1">
              <a:off x="989703" y="2017537"/>
              <a:ext cx="1886622" cy="369332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幻影演示工作室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 flipV="1">
            <a:off x="3595691" y="4190512"/>
            <a:ext cx="2554942" cy="1270269"/>
            <a:chOff x="989703" y="2017537"/>
            <a:chExt cx="2554942" cy="1270269"/>
          </a:xfrm>
        </p:grpSpPr>
        <p:cxnSp>
          <p:nvCxnSpPr>
            <p:cNvPr id="31" name="直接连接符 30"/>
            <p:cNvCxnSpPr/>
            <p:nvPr/>
          </p:nvCxnSpPr>
          <p:spPr>
            <a:xfrm flipH="1" flipV="1">
              <a:off x="2801685" y="2138998"/>
              <a:ext cx="742960" cy="1148808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31"/>
            <p:cNvSpPr txBox="1"/>
            <p:nvPr/>
          </p:nvSpPr>
          <p:spPr>
            <a:xfrm flipV="1">
              <a:off x="989703" y="2017537"/>
              <a:ext cx="1886622" cy="36933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幻影演示工作室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 flipV="1">
            <a:off x="5858803" y="4196097"/>
            <a:ext cx="2554942" cy="1270269"/>
            <a:chOff x="989703" y="2017537"/>
            <a:chExt cx="2554942" cy="1270269"/>
          </a:xfrm>
        </p:grpSpPr>
        <p:cxnSp>
          <p:nvCxnSpPr>
            <p:cNvPr id="29" name="直接连接符 28"/>
            <p:cNvCxnSpPr/>
            <p:nvPr/>
          </p:nvCxnSpPr>
          <p:spPr>
            <a:xfrm flipH="1" flipV="1">
              <a:off x="2801685" y="2138998"/>
              <a:ext cx="742960" cy="1148808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本框 29"/>
            <p:cNvSpPr txBox="1"/>
            <p:nvPr/>
          </p:nvSpPr>
          <p:spPr>
            <a:xfrm flipV="1">
              <a:off x="989703" y="2017537"/>
              <a:ext cx="188662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幻影演示工作室</a:t>
              </a:r>
            </a:p>
          </p:txBody>
        </p:sp>
      </p:grpSp>
      <p:sp>
        <p:nvSpPr>
          <p:cNvPr id="36" name="五边形 35"/>
          <p:cNvSpPr/>
          <p:nvPr/>
        </p:nvSpPr>
        <p:spPr>
          <a:xfrm>
            <a:off x="9980830" y="3108026"/>
            <a:ext cx="860732" cy="1250568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TEXT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9" name="等腰三角形 38"/>
          <p:cNvSpPr/>
          <p:nvPr/>
        </p:nvSpPr>
        <p:spPr>
          <a:xfrm rot="5400000">
            <a:off x="1327134" y="3220279"/>
            <a:ext cx="1219696" cy="1051462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2" name="组合 41"/>
          <p:cNvGrpSpPr/>
          <p:nvPr/>
        </p:nvGrpSpPr>
        <p:grpSpPr>
          <a:xfrm>
            <a:off x="1529777" y="2534664"/>
            <a:ext cx="1627908" cy="369332"/>
            <a:chOff x="1276553" y="2534664"/>
            <a:chExt cx="1627908" cy="369332"/>
          </a:xfrm>
        </p:grpSpPr>
        <p:sp>
          <p:nvSpPr>
            <p:cNvPr id="40" name="等腰三角形 39"/>
            <p:cNvSpPr/>
            <p:nvPr/>
          </p:nvSpPr>
          <p:spPr>
            <a:xfrm rot="5400000">
              <a:off x="1291982" y="2583159"/>
              <a:ext cx="234819" cy="26567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1564641" y="2534664"/>
              <a:ext cx="1339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TEXT1</a:t>
              </a:r>
              <a:endParaRPr lang="zh-CN" altLang="en-US" dirty="0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2008809" y="2970775"/>
            <a:ext cx="1627908" cy="369332"/>
            <a:chOff x="1276553" y="2534664"/>
            <a:chExt cx="1627908" cy="369332"/>
          </a:xfrm>
        </p:grpSpPr>
        <p:sp>
          <p:nvSpPr>
            <p:cNvPr id="44" name="等腰三角形 43"/>
            <p:cNvSpPr/>
            <p:nvPr/>
          </p:nvSpPr>
          <p:spPr>
            <a:xfrm rot="5400000">
              <a:off x="1291982" y="2583159"/>
              <a:ext cx="234819" cy="265678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564641" y="2534664"/>
              <a:ext cx="1339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TEXT2</a:t>
              </a:r>
              <a:endParaRPr lang="zh-CN" altLang="en-US" dirty="0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3744428" y="2521670"/>
            <a:ext cx="1627908" cy="369332"/>
            <a:chOff x="1276553" y="2534664"/>
            <a:chExt cx="1627908" cy="369332"/>
          </a:xfrm>
        </p:grpSpPr>
        <p:sp>
          <p:nvSpPr>
            <p:cNvPr id="47" name="等腰三角形 46"/>
            <p:cNvSpPr/>
            <p:nvPr/>
          </p:nvSpPr>
          <p:spPr>
            <a:xfrm rot="5400000">
              <a:off x="1291982" y="2583159"/>
              <a:ext cx="234819" cy="265678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1564641" y="2534664"/>
              <a:ext cx="1339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TEXT1</a:t>
              </a:r>
              <a:endParaRPr lang="zh-CN" altLang="en-US" dirty="0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266513" y="2944625"/>
            <a:ext cx="1627908" cy="369332"/>
            <a:chOff x="1276553" y="2534664"/>
            <a:chExt cx="1627908" cy="369332"/>
          </a:xfrm>
        </p:grpSpPr>
        <p:sp>
          <p:nvSpPr>
            <p:cNvPr id="50" name="等腰三角形 49"/>
            <p:cNvSpPr/>
            <p:nvPr/>
          </p:nvSpPr>
          <p:spPr>
            <a:xfrm rot="5400000">
              <a:off x="1291982" y="2583159"/>
              <a:ext cx="234819" cy="265678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1564641" y="2534664"/>
              <a:ext cx="1339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TEXT2</a:t>
              </a:r>
              <a:endParaRPr lang="zh-CN" altLang="en-US" dirty="0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030216" y="2508263"/>
            <a:ext cx="1627908" cy="369332"/>
            <a:chOff x="1276553" y="2534664"/>
            <a:chExt cx="1627908" cy="369332"/>
          </a:xfrm>
        </p:grpSpPr>
        <p:sp>
          <p:nvSpPr>
            <p:cNvPr id="53" name="等腰三角形 52"/>
            <p:cNvSpPr/>
            <p:nvPr/>
          </p:nvSpPr>
          <p:spPr>
            <a:xfrm rot="5400000">
              <a:off x="1291982" y="2583159"/>
              <a:ext cx="234819" cy="265678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1564641" y="2534664"/>
              <a:ext cx="1339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TEXT1</a:t>
              </a:r>
              <a:endParaRPr lang="zh-CN" altLang="en-US" dirty="0"/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6546615" y="2930169"/>
            <a:ext cx="1627908" cy="369332"/>
            <a:chOff x="1276553" y="2534664"/>
            <a:chExt cx="1627908" cy="369332"/>
          </a:xfrm>
        </p:grpSpPr>
        <p:sp>
          <p:nvSpPr>
            <p:cNvPr id="69" name="等腰三角形 68"/>
            <p:cNvSpPr/>
            <p:nvPr/>
          </p:nvSpPr>
          <p:spPr>
            <a:xfrm rot="5400000">
              <a:off x="1291982" y="2583159"/>
              <a:ext cx="234819" cy="265678"/>
            </a:xfrm>
            <a:prstGeom prst="triangl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564641" y="2534664"/>
              <a:ext cx="1339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TEXT2</a:t>
              </a:r>
              <a:endParaRPr lang="zh-CN" altLang="en-US" dirty="0"/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2039794" y="4179657"/>
            <a:ext cx="1627908" cy="369332"/>
            <a:chOff x="1276553" y="2534664"/>
            <a:chExt cx="1627908" cy="369332"/>
          </a:xfrm>
        </p:grpSpPr>
        <p:sp>
          <p:nvSpPr>
            <p:cNvPr id="72" name="等腰三角形 71"/>
            <p:cNvSpPr/>
            <p:nvPr/>
          </p:nvSpPr>
          <p:spPr>
            <a:xfrm rot="5400000">
              <a:off x="1291982" y="2583159"/>
              <a:ext cx="234819" cy="26567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1564641" y="2534664"/>
              <a:ext cx="1339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TEXT1</a:t>
              </a:r>
              <a:endParaRPr lang="zh-CN" altLang="en-US" dirty="0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1482943" y="4672829"/>
            <a:ext cx="1627908" cy="369332"/>
            <a:chOff x="1276553" y="2534664"/>
            <a:chExt cx="1627908" cy="369332"/>
          </a:xfrm>
        </p:grpSpPr>
        <p:sp>
          <p:nvSpPr>
            <p:cNvPr id="75" name="等腰三角形 74"/>
            <p:cNvSpPr/>
            <p:nvPr/>
          </p:nvSpPr>
          <p:spPr>
            <a:xfrm rot="5400000">
              <a:off x="1291982" y="2583159"/>
              <a:ext cx="234819" cy="265678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1564641" y="2534664"/>
              <a:ext cx="1339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TEXT2</a:t>
              </a:r>
              <a:endParaRPr lang="zh-CN" altLang="en-US" dirty="0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4316782" y="4130394"/>
            <a:ext cx="1627908" cy="369332"/>
            <a:chOff x="1276553" y="2534664"/>
            <a:chExt cx="1627908" cy="369332"/>
          </a:xfrm>
        </p:grpSpPr>
        <p:sp>
          <p:nvSpPr>
            <p:cNvPr id="78" name="等腰三角形 77"/>
            <p:cNvSpPr/>
            <p:nvPr/>
          </p:nvSpPr>
          <p:spPr>
            <a:xfrm rot="5400000">
              <a:off x="1291982" y="2583159"/>
              <a:ext cx="234819" cy="265678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文本框 78"/>
            <p:cNvSpPr txBox="1"/>
            <p:nvPr/>
          </p:nvSpPr>
          <p:spPr>
            <a:xfrm>
              <a:off x="1564641" y="2534664"/>
              <a:ext cx="1339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TEXT1</a:t>
              </a:r>
              <a:endParaRPr lang="zh-CN" altLang="en-US" dirty="0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3759931" y="4623566"/>
            <a:ext cx="1627908" cy="369332"/>
            <a:chOff x="1276553" y="2534664"/>
            <a:chExt cx="1627908" cy="369332"/>
          </a:xfrm>
        </p:grpSpPr>
        <p:sp>
          <p:nvSpPr>
            <p:cNvPr id="81" name="等腰三角形 80"/>
            <p:cNvSpPr/>
            <p:nvPr/>
          </p:nvSpPr>
          <p:spPr>
            <a:xfrm rot="5400000">
              <a:off x="1291982" y="2583159"/>
              <a:ext cx="234819" cy="265678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文本框 81"/>
            <p:cNvSpPr txBox="1"/>
            <p:nvPr/>
          </p:nvSpPr>
          <p:spPr>
            <a:xfrm>
              <a:off x="1564641" y="2534664"/>
              <a:ext cx="1339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TEXT2</a:t>
              </a:r>
              <a:endParaRPr lang="zh-CN" altLang="en-US" dirty="0"/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6567736" y="4118303"/>
            <a:ext cx="1627908" cy="369332"/>
            <a:chOff x="1276553" y="2534664"/>
            <a:chExt cx="1627908" cy="369332"/>
          </a:xfrm>
        </p:grpSpPr>
        <p:sp>
          <p:nvSpPr>
            <p:cNvPr id="84" name="等腰三角形 83"/>
            <p:cNvSpPr/>
            <p:nvPr/>
          </p:nvSpPr>
          <p:spPr>
            <a:xfrm rot="5400000">
              <a:off x="1291982" y="2583159"/>
              <a:ext cx="234819" cy="265678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5" name="文本框 84"/>
            <p:cNvSpPr txBox="1"/>
            <p:nvPr/>
          </p:nvSpPr>
          <p:spPr>
            <a:xfrm>
              <a:off x="1564641" y="2534664"/>
              <a:ext cx="1339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TEXT1</a:t>
              </a:r>
              <a:endParaRPr lang="zh-CN" altLang="en-US" dirty="0"/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6010885" y="4611475"/>
            <a:ext cx="1627908" cy="369332"/>
            <a:chOff x="1276553" y="2534664"/>
            <a:chExt cx="1627908" cy="369332"/>
          </a:xfrm>
        </p:grpSpPr>
        <p:sp>
          <p:nvSpPr>
            <p:cNvPr id="87" name="等腰三角形 86"/>
            <p:cNvSpPr/>
            <p:nvPr/>
          </p:nvSpPr>
          <p:spPr>
            <a:xfrm rot="5400000">
              <a:off x="1291982" y="2583159"/>
              <a:ext cx="234819" cy="265678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文本框 87"/>
            <p:cNvSpPr txBox="1"/>
            <p:nvPr/>
          </p:nvSpPr>
          <p:spPr>
            <a:xfrm>
              <a:off x="1564641" y="2534664"/>
              <a:ext cx="1339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TEXT2</a:t>
              </a:r>
              <a:endParaRPr lang="zh-CN" altLang="en-US" dirty="0"/>
            </a:p>
          </p:txBody>
        </p:sp>
      </p:grpSp>
      <p:sp>
        <p:nvSpPr>
          <p:cNvPr id="89" name="文本框 88"/>
          <p:cNvSpPr txBox="1"/>
          <p:nvPr/>
        </p:nvSpPr>
        <p:spPr>
          <a:xfrm>
            <a:off x="4532612" y="6052504"/>
            <a:ext cx="316123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鱼骨图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0247"/>
  <p:tag name="MH_LIBRARY" val="GRAPHIC"/>
  <p:tag name="MH_TYPE" val="Picture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1436"/>
  <p:tag name="MH_LIBRARY" val="GRAPHIC"/>
  <p:tag name="MH_TYPE" val="Text"/>
  <p:tag name="MH_ORDER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1436"/>
  <p:tag name="MH_LIBRARY" val="GRAPHIC"/>
  <p:tag name="MH_TYPE" val="Other"/>
  <p:tag name="MH_ORDER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1436"/>
  <p:tag name="MH_LIBRARY" val="GRAPHIC"/>
  <p:tag name="MH_TYPE" val="Other"/>
  <p:tag name="MH_ORDER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1436"/>
  <p:tag name="MH_LIBRARY" val="GRAPHIC"/>
  <p:tag name="MH_TYPE" val="Other"/>
  <p:tag name="MH_ORDER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1436"/>
  <p:tag name="MH_LIBRARY" val="GRAPHIC"/>
  <p:tag name="MH_TYPE" val="Other"/>
  <p:tag name="MH_ORDER" val="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1436"/>
  <p:tag name="MH_LIBRARY" val="GRAPHIC"/>
  <p:tag name="MH_TYPE" val="Other"/>
  <p:tag name="MH_ORDER" val="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1436"/>
  <p:tag name="MH_LIBRARY" val="GRAPHIC"/>
  <p:tag name="MH_TYPE" val="Other"/>
  <p:tag name="MH_ORDER" val="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1436"/>
  <p:tag name="MH_LIBRARY" val="GRAPHIC"/>
  <p:tag name="MH_TYPE" val="SubTitle"/>
  <p:tag name="MH_ORDER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1436"/>
  <p:tag name="MH_LIBRARY" val="GRAPHIC"/>
  <p:tag name="MH_TYPE" val="Text"/>
  <p:tag name="MH_ORDER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1436"/>
  <p:tag name="MH_LIBRARY" val="GRAPHIC"/>
  <p:tag name="MH_TYPE" val="SubTitle"/>
  <p:tag name="MH_ORDER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0247"/>
  <p:tag name="MH_LIBRARY" val="GRAPHIC"/>
  <p:tag name="MH_TYPE" val="Picture"/>
  <p:tag name="MH_ORDER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1436"/>
  <p:tag name="MH_LIBRARY" val="GRAPHIC"/>
  <p:tag name="MH_TYPE" val="Text"/>
  <p:tag name="MH_ORDER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5033"/>
  <p:tag name="MH_LIBRARY" val="GRAPHIC"/>
  <p:tag name="MH_TYPE" val="Text"/>
  <p:tag name="MH_ORDER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5033"/>
  <p:tag name="MH_LIBRARY" val="GRAPHIC"/>
  <p:tag name="MH_TYPE" val="Text"/>
  <p:tag name="MH_ORDER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5033"/>
  <p:tag name="MH_LIBRARY" val="GRAPHIC"/>
  <p:tag name="MH_TYPE" val="Text"/>
  <p:tag name="MH_ORDER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5033"/>
  <p:tag name="MH_LIBRARY" val="GRAPHIC"/>
  <p:tag name="MH_TYPE" val="Text"/>
  <p:tag name="MH_ORDER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5033"/>
  <p:tag name="MH_LIBRARY" val="GRAPHIC"/>
  <p:tag name="MH_TYPE" val="Other"/>
  <p:tag name="MH_ORDER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5033"/>
  <p:tag name="MH_LIBRARY" val="GRAPHIC"/>
  <p:tag name="MH_TYPE" val="SubTitle"/>
  <p:tag name="MH_ORDER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5033"/>
  <p:tag name="MH_LIBRARY" val="GRAPHIC"/>
  <p:tag name="MH_TYPE" val="SubTitle"/>
  <p:tag name="MH_ORDER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5033"/>
  <p:tag name="MH_LIBRARY" val="GRAPHIC"/>
  <p:tag name="MH_TYPE" val="SubTitle"/>
  <p:tag name="MH_ORDER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5033"/>
  <p:tag name="MH_LIBRARY" val="GRAPHIC"/>
  <p:tag name="MH_TYPE" val="SubTitle"/>
  <p:tag name="MH_ORDER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0247"/>
  <p:tag name="MH_LIBRARY" val="GRAPHIC"/>
  <p:tag name="MH_TYPE" val="Picture"/>
  <p:tag name="MH_ORDER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5033"/>
  <p:tag name="MH_LIBRARY" val="GRAPHIC"/>
  <p:tag name="MH_TYPE" val="Desc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0247"/>
  <p:tag name="MH_LIBRARY" val="GRAPHIC"/>
  <p:tag name="MH_TYPE" val="Text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1436"/>
  <p:tag name="MH_LIBRARY" val="GRAPHIC"/>
  <p:tag name="MH_TYPE" val="Other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1436"/>
  <p:tag name="MH_LIBRARY" val="GRAPHIC"/>
  <p:tag name="MH_TYPE" val="SubTitle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1436"/>
  <p:tag name="MH_LIBRARY" val="GRAPHIC"/>
  <p:tag name="MH_TYPE" val="Text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1436"/>
  <p:tag name="MH_LIBRARY" val="GRAPHIC"/>
  <p:tag name="MH_TYPE" val="Other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31141436"/>
  <p:tag name="MH_LIBRARY" val="GRAPHIC"/>
  <p:tag name="MH_TYPE" val="SubTitle"/>
  <p:tag name="MH_ORDER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宽屏</PresentationFormat>
  <Paragraphs>67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华康俪金黑W8(P)</vt:lpstr>
      <vt:lpstr>时尚中黑简体</vt:lpstr>
      <vt:lpstr>微软雅黑</vt:lpstr>
      <vt:lpstr>Arial</vt:lpstr>
      <vt:lpstr>Calibri</vt:lpstr>
      <vt:lpstr>Calibri Light</vt:lpstr>
      <vt:lpstr>Franklin Gothic Heavy</vt:lpstr>
      <vt:lpstr>Impact</vt:lpstr>
      <vt:lpstr>Tw Cen MT Condensed Extra Bold</vt:lpstr>
      <vt:lpstr>Office 主题</vt:lpstr>
      <vt:lpstr>PowerPoint 演示文稿</vt:lpstr>
      <vt:lpstr>PowerPoint 演示文稿</vt:lpstr>
      <vt:lpstr>Part One</vt:lpstr>
      <vt:lpstr>幻影演示工作室目录1</vt:lpstr>
      <vt:lpstr>Part Two</vt:lpstr>
      <vt:lpstr>幻影演示工作室目录2</vt:lpstr>
      <vt:lpstr>Part Three</vt:lpstr>
      <vt:lpstr>幻影演示工作室目录3</vt:lpstr>
      <vt:lpstr>幻影演示工作室目录3</vt:lpstr>
      <vt:lpstr>PowerPoint 演示文稿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24</cp:revision>
  <dcterms:created xsi:type="dcterms:W3CDTF">2016-01-12T03:25:00Z</dcterms:created>
  <dcterms:modified xsi:type="dcterms:W3CDTF">2021-01-05T00:01:18Z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