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3"/>
  </p:notesMasterIdLst>
  <p:sldIdLst>
    <p:sldId id="275" r:id="rId3"/>
    <p:sldId id="269" r:id="rId4"/>
    <p:sldId id="272" r:id="rId5"/>
    <p:sldId id="279" r:id="rId6"/>
    <p:sldId id="273" r:id="rId7"/>
    <p:sldId id="280" r:id="rId8"/>
    <p:sldId id="282" r:id="rId9"/>
    <p:sldId id="274" r:id="rId10"/>
    <p:sldId id="284" r:id="rId11"/>
    <p:sldId id="285" r:id="rId12"/>
  </p:sldIdLst>
  <p:sldSz cx="10801350" cy="54006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2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9FF"/>
    <a:srgbClr val="6F3505"/>
    <a:srgbClr val="2FA6FF"/>
    <a:srgbClr val="33A8FF"/>
    <a:srgbClr val="6DC0FF"/>
    <a:srgbClr val="09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50" autoAdjust="0"/>
  </p:normalViewPr>
  <p:slideViewPr>
    <p:cSldViewPr snapToObjects="1">
      <p:cViewPr varScale="1">
        <p:scale>
          <a:sx n="103" d="100"/>
          <a:sy n="103" d="100"/>
        </p:scale>
        <p:origin x="108" y="102"/>
      </p:cViewPr>
      <p:guideLst>
        <p:guide orient="horz" pos="179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26A85-2F74-4382-B6A4-EB3ECB19104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92751-84E5-4704-B56C-867C614B8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92751-84E5-4704-B56C-867C614B8C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92751-84E5-4704-B56C-867C614B8C7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1677988"/>
            <a:ext cx="9182100" cy="11572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8" y="3060700"/>
            <a:ext cx="7559675" cy="1379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6021-C43A-456F-9A0F-7DC8D7B66C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749B-079F-4B4A-9224-060AF6DCD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5" y="3779838"/>
            <a:ext cx="6480175" cy="447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725" y="482600"/>
            <a:ext cx="6480175" cy="3240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725" y="4227513"/>
            <a:ext cx="6480175" cy="633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1138" y="215900"/>
            <a:ext cx="2430462" cy="46085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215900"/>
            <a:ext cx="7138988" cy="46085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1677988"/>
            <a:ext cx="9182100" cy="11572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8" y="3060700"/>
            <a:ext cx="7559675" cy="13795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488" y="3470275"/>
            <a:ext cx="9182100" cy="1073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2488" y="2289175"/>
            <a:ext cx="9182100" cy="1181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260475"/>
            <a:ext cx="4784725" cy="3563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875" y="1260475"/>
            <a:ext cx="4784725" cy="3563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209675"/>
            <a:ext cx="4772025" cy="5032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750" y="1712913"/>
            <a:ext cx="4772025" cy="3111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400" y="1209675"/>
            <a:ext cx="4775200" cy="5032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400" y="1712913"/>
            <a:ext cx="4775200" cy="3111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14313"/>
            <a:ext cx="3554413" cy="915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0" y="214313"/>
            <a:ext cx="6038850" cy="4610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750" y="1130300"/>
            <a:ext cx="3554413" cy="3694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750" y="5005388"/>
            <a:ext cx="252095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6021-C43A-456F-9A0F-7DC8D7B66C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938" y="5005388"/>
            <a:ext cx="34194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650" y="5005388"/>
            <a:ext cx="252095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749B-079F-4B4A-9224-060AF6DCD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9750" y="215900"/>
            <a:ext cx="9721850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260475"/>
            <a:ext cx="9721850" cy="356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750" y="5005388"/>
            <a:ext cx="252095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81DAC-C4FD-4161-983F-552471EDC0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938" y="5005388"/>
            <a:ext cx="34194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650" y="5005388"/>
            <a:ext cx="252095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0E48-28C0-400D-9B75-E68CC35A10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~1\appdata\roaming\360se6\USERDA~1\Temp\201212~1.JP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 b="44439"/>
          <a:stretch>
            <a:fillRect/>
          </a:stretch>
        </p:blipFill>
        <p:spPr bwMode="auto">
          <a:xfrm>
            <a:off x="75" y="1836241"/>
            <a:ext cx="10815811" cy="16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75" y="1832299"/>
            <a:ext cx="10801350" cy="1696167"/>
          </a:xfrm>
          <a:prstGeom prst="rect">
            <a:avLst/>
          </a:prstGeom>
          <a:solidFill>
            <a:schemeClr val="bg2">
              <a:lumMod val="1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52403" y="234203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时光是一场不了了之的情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0555" y="3627149"/>
            <a:ext cx="2520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BY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：</a:t>
            </a:r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xiazaii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505131" y="1836241"/>
            <a:ext cx="1310755" cy="1692225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505131" y="2022604"/>
            <a:ext cx="6992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倘</a:t>
            </a:r>
            <a:endParaRPr lang="en-US" altLang="zh-CN" sz="4000" b="1" dirty="0">
              <a:solidFill>
                <a:schemeClr val="bg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4000" b="1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若</a:t>
            </a:r>
            <a:endParaRPr lang="zh-CN" altLang="en-US" sz="4000" b="1" dirty="0">
              <a:solidFill>
                <a:schemeClr val="bg2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1836241"/>
            <a:ext cx="1347377" cy="1692225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48147" y="2022604"/>
            <a:ext cx="6992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倘</a:t>
            </a:r>
            <a:endParaRPr lang="en-US" altLang="zh-CN" sz="4000" b="1" dirty="0">
              <a:solidFill>
                <a:schemeClr val="bg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4000" b="1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若</a:t>
            </a:r>
            <a:endParaRPr lang="zh-CN" altLang="en-US" sz="40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2518983" y="612105"/>
            <a:ext cx="2881692" cy="5000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2518983" y="4195000"/>
            <a:ext cx="2881692" cy="5000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>
            <a:off x="401046" y="-148982"/>
            <a:ext cx="288033" cy="1090126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1064766" y="15247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私密问答</a:t>
            </a:r>
          </a:p>
        </p:txBody>
      </p:sp>
      <p:sp>
        <p:nvSpPr>
          <p:cNvPr id="13" name="矩形 12"/>
          <p:cNvSpPr/>
          <p:nvPr/>
        </p:nvSpPr>
        <p:spPr>
          <a:xfrm>
            <a:off x="2520355" y="252064"/>
            <a:ext cx="8280994" cy="288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744" y="4716561"/>
            <a:ext cx="10798605" cy="6841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200582" y="4858563"/>
            <a:ext cx="400110" cy="40011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249515" y="4788569"/>
            <a:ext cx="8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#</a:t>
            </a:r>
            <a:endParaRPr lang="zh-CN" altLang="en-US" sz="2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00637" y="612105"/>
            <a:ext cx="5400713" cy="41064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ADMINI~1\appdata\roaming\360se6\USERDA~1\Temp\U_1570~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139"/>
            <a:ext cx="2520355" cy="20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~1\appdata\roaming\360se6\USERDA~1\Temp\U_2147~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" y="2665326"/>
            <a:ext cx="2517610" cy="205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1" y="1332185"/>
            <a:ext cx="2520356" cy="648072"/>
          </a:xfrm>
          <a:prstGeom prst="rect">
            <a:avLst/>
          </a:prstGeom>
          <a:solidFill>
            <a:schemeClr val="bg2">
              <a:lumMod val="1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60115" y="13850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pic>
        <p:nvPicPr>
          <p:cNvPr id="1030" name="Picture 6" descr="c:\users\ADMINI~1\appdata\roaming\360se6\USERDA~1\Temp\235204~1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-48" r="15938" b="48"/>
          <a:stretch>
            <a:fillRect/>
          </a:stretch>
        </p:blipFill>
        <p:spPr bwMode="auto">
          <a:xfrm>
            <a:off x="5402046" y="616124"/>
            <a:ext cx="5418148" cy="41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120755" y="3492425"/>
            <a:ext cx="4680596" cy="702575"/>
          </a:xfrm>
          <a:prstGeom prst="rect">
            <a:avLst/>
          </a:prstGeom>
          <a:solidFill>
            <a:schemeClr val="bg2">
              <a:lumMod val="1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4752603" y="3582102"/>
            <a:ext cx="583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文字内容文字内容文字内容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12443" y="972145"/>
            <a:ext cx="1728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2"/>
                </a:solidFill>
                <a:latin typeface="+mj-lt"/>
                <a:ea typeface="幼圆" panose="02010509060101010101" pitchFamily="49" charset="-122"/>
              </a:rPr>
              <a:t>#/#</a:t>
            </a:r>
            <a:endParaRPr lang="zh-CN" altLang="en-US" sz="6600" dirty="0">
              <a:solidFill>
                <a:schemeClr val="bg2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9602" y="984891"/>
            <a:ext cx="1728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2"/>
                </a:solidFill>
                <a:latin typeface="+mj-lt"/>
                <a:ea typeface="幼圆" panose="02010509060101010101" pitchFamily="49" charset="-122"/>
              </a:rPr>
              <a:t>#/#</a:t>
            </a:r>
            <a:endParaRPr lang="zh-CN" altLang="en-US" sz="6600" dirty="0">
              <a:solidFill>
                <a:schemeClr val="bg2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48747" y="4212505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文字内容文字内容文字内容</a:t>
            </a:r>
          </a:p>
        </p:txBody>
      </p:sp>
      <p:sp>
        <p:nvSpPr>
          <p:cNvPr id="71" name="矩形 70"/>
          <p:cNvSpPr/>
          <p:nvPr/>
        </p:nvSpPr>
        <p:spPr>
          <a:xfrm>
            <a:off x="4183" y="3492425"/>
            <a:ext cx="2520356" cy="648072"/>
          </a:xfrm>
          <a:prstGeom prst="rect">
            <a:avLst/>
          </a:prstGeom>
          <a:solidFill>
            <a:schemeClr val="bg2">
              <a:lumMod val="1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364299" y="354526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10" name="矩形 9"/>
          <p:cNvSpPr/>
          <p:nvPr/>
        </p:nvSpPr>
        <p:spPr>
          <a:xfrm>
            <a:off x="2520354" y="1116161"/>
            <a:ext cx="2881692" cy="30788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2520354" y="4212505"/>
            <a:ext cx="2877507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2520354" y="1116161"/>
            <a:ext cx="2877507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2520355" y="2653196"/>
            <a:ext cx="2877507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312443" y="126453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18983" y="42333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69669" y="5949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202202" y="281393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056859" y="3413283"/>
            <a:ext cx="1440160" cy="439182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680595" y="3413283"/>
            <a:ext cx="1440160" cy="439182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304331" y="3398340"/>
            <a:ext cx="1440160" cy="439182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>
            <a:off x="401046" y="-148982"/>
            <a:ext cx="288033" cy="1090126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 descr="c:\users\ADMINI~1\appdata\roaming\360se6\USERDA~1\Temp\M_1366~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31842" r="3518" b="29883"/>
          <a:stretch>
            <a:fillRect/>
          </a:stretch>
        </p:blipFill>
        <p:spPr bwMode="auto">
          <a:xfrm>
            <a:off x="1920873" y="1188169"/>
            <a:ext cx="6959601" cy="21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0126" y="139987"/>
            <a:ext cx="107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篇章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6339" y="337585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心情点滴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0595" y="337585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喃喃私语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5383" y="3398340"/>
            <a:ext cx="159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私密问答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19493" y="16524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#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）页</a:t>
            </a:r>
          </a:p>
        </p:txBody>
      </p:sp>
      <p:sp>
        <p:nvSpPr>
          <p:cNvPr id="20" name="等腰三角形 4"/>
          <p:cNvSpPr/>
          <p:nvPr/>
        </p:nvSpPr>
        <p:spPr>
          <a:xfrm rot="16200000" flipH="1">
            <a:off x="5346698" y="-558125"/>
            <a:ext cx="142712" cy="10836101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4"/>
          <p:cNvSpPr/>
          <p:nvPr/>
        </p:nvSpPr>
        <p:spPr>
          <a:xfrm rot="16200000" flipH="1" flipV="1">
            <a:off x="5336462" y="-295308"/>
            <a:ext cx="142714" cy="10815639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40235" y="2196281"/>
            <a:ext cx="1440160" cy="439182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>
            <a:off x="401046" y="-148982"/>
            <a:ext cx="288033" cy="1090126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 descr="c:\users\ADMINI~1\appdata\roaming\360se6\USERDA~1\Temp\M_1366~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31842" r="64227" b="29883"/>
          <a:stretch>
            <a:fillRect/>
          </a:stretch>
        </p:blipFill>
        <p:spPr bwMode="auto">
          <a:xfrm>
            <a:off x="4104531" y="1332185"/>
            <a:ext cx="2333627" cy="21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0126" y="139987"/>
            <a:ext cx="107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篇章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6259" y="2173510"/>
            <a:ext cx="132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开心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19493" y="16524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#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）页</a:t>
            </a:r>
          </a:p>
        </p:txBody>
      </p:sp>
      <p:sp>
        <p:nvSpPr>
          <p:cNvPr id="20" name="等腰三角形 4"/>
          <p:cNvSpPr/>
          <p:nvPr/>
        </p:nvSpPr>
        <p:spPr>
          <a:xfrm rot="16200000" flipH="1">
            <a:off x="5346698" y="-558125"/>
            <a:ext cx="142712" cy="10836101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4"/>
          <p:cNvSpPr/>
          <p:nvPr/>
        </p:nvSpPr>
        <p:spPr>
          <a:xfrm rot="16200000" flipH="1" flipV="1">
            <a:off x="5336462" y="-295308"/>
            <a:ext cx="142714" cy="10815639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6"/>
          <p:cNvSpPr/>
          <p:nvPr/>
        </p:nvSpPr>
        <p:spPr>
          <a:xfrm rot="10800000">
            <a:off x="1296219" y="2685596"/>
            <a:ext cx="1728192" cy="1648119"/>
          </a:xfrm>
          <a:custGeom>
            <a:avLst/>
            <a:gdLst/>
            <a:ahLst/>
            <a:cxnLst/>
            <a:rect l="l" t="t" r="r" b="b"/>
            <a:pathLst>
              <a:path w="1728192" h="1648119">
                <a:moveTo>
                  <a:pt x="0" y="0"/>
                </a:moveTo>
                <a:lnTo>
                  <a:pt x="1728192" y="0"/>
                </a:lnTo>
                <a:lnTo>
                  <a:pt x="1728192" y="1412999"/>
                </a:lnTo>
                <a:lnTo>
                  <a:pt x="1012295" y="1412999"/>
                </a:lnTo>
                <a:lnTo>
                  <a:pt x="889612" y="1648119"/>
                </a:lnTo>
                <a:lnTo>
                  <a:pt x="738828" y="1412999"/>
                </a:lnTo>
                <a:lnTo>
                  <a:pt x="0" y="14129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6"/>
          <p:cNvSpPr/>
          <p:nvPr/>
        </p:nvSpPr>
        <p:spPr>
          <a:xfrm rot="10800000">
            <a:off x="8208987" y="2685645"/>
            <a:ext cx="1728192" cy="1648119"/>
          </a:xfrm>
          <a:custGeom>
            <a:avLst/>
            <a:gdLst/>
            <a:ahLst/>
            <a:cxnLst/>
            <a:rect l="l" t="t" r="r" b="b"/>
            <a:pathLst>
              <a:path w="1728192" h="1648119">
                <a:moveTo>
                  <a:pt x="0" y="0"/>
                </a:moveTo>
                <a:lnTo>
                  <a:pt x="1728192" y="0"/>
                </a:lnTo>
                <a:lnTo>
                  <a:pt x="1728192" y="1412999"/>
                </a:lnTo>
                <a:lnTo>
                  <a:pt x="1012295" y="1412999"/>
                </a:lnTo>
                <a:lnTo>
                  <a:pt x="889612" y="1648119"/>
                </a:lnTo>
                <a:lnTo>
                  <a:pt x="738828" y="1412999"/>
                </a:lnTo>
                <a:lnTo>
                  <a:pt x="0" y="14129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353003" y="2196281"/>
            <a:ext cx="1440160" cy="439182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569027" y="2173510"/>
            <a:ext cx="155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难过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12243" y="304735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17626" y="345951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12243" y="385204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4571" y="345951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心情点滴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19628" y="304777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25011" y="345993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19628" y="385246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5400000">
            <a:off x="401046" y="-148982"/>
            <a:ext cx="288033" cy="1090126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972145"/>
            <a:ext cx="2160315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160240" y="2844353"/>
            <a:ext cx="2160315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320480" y="972145"/>
            <a:ext cx="2160315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480720" y="2844353"/>
            <a:ext cx="2160315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ADMINI~1\appdata\roaming\360se6\USERDA~1\Temp\861756~1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18012" r="40126" b="33932"/>
          <a:stretch>
            <a:fillRect/>
          </a:stretch>
        </p:blipFill>
        <p:spPr bwMode="auto">
          <a:xfrm>
            <a:off x="75" y="972145"/>
            <a:ext cx="2184401" cy="18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~1\appdata\roaming\360se6\USERDA~1\Temp\03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 t="33815" r="37246" b="26407"/>
          <a:stretch>
            <a:fillRect/>
          </a:stretch>
        </p:blipFill>
        <p:spPr bwMode="auto">
          <a:xfrm>
            <a:off x="2160315" y="2836415"/>
            <a:ext cx="2159969" cy="18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115" y="313238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83" y="378045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清晨那一滴珠泪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76339" y="19537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午后闲暇的时光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80595" y="3835479"/>
            <a:ext cx="144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晨曦的芒光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68827" y="20079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午夜的宁静之美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36379" y="118816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96619" y="319568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56859" y="116643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冬</a:t>
            </a:r>
          </a:p>
        </p:txBody>
      </p:sp>
      <p:pic>
        <p:nvPicPr>
          <p:cNvPr id="1033" name="Picture 9" descr="c:\users\ADMINI~1\appdata\roaming\360se6\USERDA~1\Temp\NATURE~1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6" r="18684" b="33910"/>
          <a:stretch>
            <a:fillRect/>
          </a:stretch>
        </p:blipFill>
        <p:spPr bwMode="auto">
          <a:xfrm>
            <a:off x="6494093" y="2851744"/>
            <a:ext cx="2146942" cy="18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I~1\appdata\roaming\360se6\USERDA~1\Temp\NTK-13~1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t="38631" r="40527" b="17459"/>
          <a:stretch>
            <a:fillRect/>
          </a:stretch>
        </p:blipFill>
        <p:spPr bwMode="auto">
          <a:xfrm>
            <a:off x="4320554" y="972145"/>
            <a:ext cx="2173539" cy="18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064766" y="15247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心情点滴</a:t>
            </a:r>
          </a:p>
        </p:txBody>
      </p:sp>
      <p:pic>
        <p:nvPicPr>
          <p:cNvPr id="1037" name="Picture 13" descr="c:\users\ADMINI~1\appdata\roaming\360se6\USERDA~1\Temp\A044AD~1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2" t="414" b="-2156"/>
          <a:stretch>
            <a:fillRect/>
          </a:stretch>
        </p:blipFill>
        <p:spPr bwMode="auto">
          <a:xfrm>
            <a:off x="8641035" y="930619"/>
            <a:ext cx="2169641" cy="195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713043" y="2916361"/>
            <a:ext cx="1447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季节</a:t>
            </a:r>
          </a:p>
        </p:txBody>
      </p:sp>
      <p:sp>
        <p:nvSpPr>
          <p:cNvPr id="10" name="矩形 9"/>
          <p:cNvSpPr/>
          <p:nvPr/>
        </p:nvSpPr>
        <p:spPr>
          <a:xfrm>
            <a:off x="2744" y="4716561"/>
            <a:ext cx="10798605" cy="6841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200582" y="4858563"/>
            <a:ext cx="400110" cy="40011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5256659" y="4788569"/>
            <a:ext cx="43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#</a:t>
            </a:r>
            <a:endParaRPr lang="zh-CN" altLang="en-US" sz="2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20355" y="252064"/>
            <a:ext cx="8280994" cy="288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40235" y="2196281"/>
            <a:ext cx="1440160" cy="439182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>
            <a:off x="401046" y="-148982"/>
            <a:ext cx="288033" cy="1090126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 descr="c:\users\ADMINI~1\appdata\roaming\360se6\USERDA~1\Temp\M_1366~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0" t="31842" r="33728" b="29883"/>
          <a:stretch>
            <a:fillRect/>
          </a:stretch>
        </p:blipFill>
        <p:spPr bwMode="auto">
          <a:xfrm>
            <a:off x="4176539" y="1305024"/>
            <a:ext cx="2328822" cy="21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0126" y="139987"/>
            <a:ext cx="107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篇章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19493" y="16524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#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）页</a:t>
            </a:r>
          </a:p>
        </p:txBody>
      </p:sp>
      <p:sp>
        <p:nvSpPr>
          <p:cNvPr id="20" name="等腰三角形 4"/>
          <p:cNvSpPr/>
          <p:nvPr/>
        </p:nvSpPr>
        <p:spPr>
          <a:xfrm rot="16200000" flipH="1">
            <a:off x="5346698" y="-558125"/>
            <a:ext cx="142712" cy="10836101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4"/>
          <p:cNvSpPr/>
          <p:nvPr/>
        </p:nvSpPr>
        <p:spPr>
          <a:xfrm rot="16200000" flipH="1" flipV="1">
            <a:off x="5336462" y="-295308"/>
            <a:ext cx="142714" cy="10815639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6"/>
          <p:cNvSpPr/>
          <p:nvPr/>
        </p:nvSpPr>
        <p:spPr>
          <a:xfrm rot="10800000">
            <a:off x="1296219" y="2685596"/>
            <a:ext cx="1728192" cy="1648119"/>
          </a:xfrm>
          <a:custGeom>
            <a:avLst/>
            <a:gdLst/>
            <a:ahLst/>
            <a:cxnLst/>
            <a:rect l="l" t="t" r="r" b="b"/>
            <a:pathLst>
              <a:path w="1728192" h="1648119">
                <a:moveTo>
                  <a:pt x="0" y="0"/>
                </a:moveTo>
                <a:lnTo>
                  <a:pt x="1728192" y="0"/>
                </a:lnTo>
                <a:lnTo>
                  <a:pt x="1728192" y="1412999"/>
                </a:lnTo>
                <a:lnTo>
                  <a:pt x="1012295" y="1412999"/>
                </a:lnTo>
                <a:lnTo>
                  <a:pt x="889612" y="1648119"/>
                </a:lnTo>
                <a:lnTo>
                  <a:pt x="738828" y="1412999"/>
                </a:lnTo>
                <a:lnTo>
                  <a:pt x="0" y="14129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6"/>
          <p:cNvSpPr/>
          <p:nvPr/>
        </p:nvSpPr>
        <p:spPr>
          <a:xfrm rot="10800000">
            <a:off x="8208987" y="2685645"/>
            <a:ext cx="1728192" cy="1648119"/>
          </a:xfrm>
          <a:custGeom>
            <a:avLst/>
            <a:gdLst/>
            <a:ahLst/>
            <a:cxnLst/>
            <a:rect l="l" t="t" r="r" b="b"/>
            <a:pathLst>
              <a:path w="1728192" h="1648119">
                <a:moveTo>
                  <a:pt x="0" y="0"/>
                </a:moveTo>
                <a:lnTo>
                  <a:pt x="1728192" y="0"/>
                </a:lnTo>
                <a:lnTo>
                  <a:pt x="1728192" y="1412999"/>
                </a:lnTo>
                <a:lnTo>
                  <a:pt x="1012295" y="1412999"/>
                </a:lnTo>
                <a:lnTo>
                  <a:pt x="889612" y="1648119"/>
                </a:lnTo>
                <a:lnTo>
                  <a:pt x="738828" y="1412999"/>
                </a:lnTo>
                <a:lnTo>
                  <a:pt x="0" y="14129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353003" y="2196281"/>
            <a:ext cx="1440160" cy="439182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512243" y="304735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17626" y="345951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12243" y="385204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56259" y="2173510"/>
            <a:ext cx="132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小标题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69027" y="2173510"/>
            <a:ext cx="155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小标题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19628" y="304777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25011" y="345993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19628" y="385246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64571" y="345951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喃喃私语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3007230" y="3384760"/>
            <a:ext cx="647997" cy="9387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7126767" y="3328873"/>
            <a:ext cx="647997" cy="9387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7126766" y="1492352"/>
            <a:ext cx="647997" cy="9387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24486" y="1492352"/>
            <a:ext cx="647997" cy="9387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>
            <a:off x="401046" y="-148982"/>
            <a:ext cx="288033" cy="1090126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1064766" y="15247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喃喃私语</a:t>
            </a:r>
          </a:p>
        </p:txBody>
      </p:sp>
      <p:sp>
        <p:nvSpPr>
          <p:cNvPr id="13" name="矩形 12"/>
          <p:cNvSpPr/>
          <p:nvPr/>
        </p:nvSpPr>
        <p:spPr>
          <a:xfrm>
            <a:off x="2520355" y="252064"/>
            <a:ext cx="8280994" cy="288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744" y="4716561"/>
            <a:ext cx="10798605" cy="6841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200582" y="4858563"/>
            <a:ext cx="400110" cy="40011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249515" y="4788569"/>
            <a:ext cx="8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#</a:t>
            </a:r>
            <a:endParaRPr lang="zh-CN" altLang="en-US" sz="2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175450" y="2388762"/>
            <a:ext cx="2450369" cy="71448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774764" y="1807742"/>
            <a:ext cx="2160315" cy="244523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775991" y="3823966"/>
            <a:ext cx="2160315" cy="244523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48704" y="1787836"/>
            <a:ext cx="2160315" cy="244523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864171" y="3731870"/>
            <a:ext cx="2160315" cy="244523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40635" y="2052265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zh-CN" altLang="en-US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24411" y="3096982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zh-CN" altLang="en-US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24411" y="1275210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zh-CN" altLang="en-US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26767" y="3033082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zh-CN" altLang="en-US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26767" y="1232882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zh-CN" altLang="en-US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84251" y="138708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r"/>
            <a:r>
              <a:rPr lang="zh-CN" altLang="en-US" dirty="0"/>
              <a:t>亲情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84251" y="333176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r"/>
            <a:r>
              <a:rPr lang="zh-CN" altLang="en-US" dirty="0"/>
              <a:t>友情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44554" y="2556321"/>
            <a:ext cx="2268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碎碎  念念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6271" y="2065597"/>
            <a:ext cx="215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en-US" altLang="zh-CN" sz="1800" dirty="0"/>
              <a:t>XXXXXXXXXXXXXXXXXXXXXXXXXXXXXXXXXX</a:t>
            </a:r>
            <a:endParaRPr lang="zh-CN" altLang="en-US" sz="1800" dirty="0"/>
          </a:p>
        </p:txBody>
      </p:sp>
      <p:sp>
        <p:nvSpPr>
          <p:cNvPr id="68" name="TextBox 67"/>
          <p:cNvSpPr txBox="1"/>
          <p:nvPr/>
        </p:nvSpPr>
        <p:spPr>
          <a:xfrm>
            <a:off x="792163" y="3976393"/>
            <a:ext cx="215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en-US" altLang="zh-CN" sz="1800" dirty="0"/>
              <a:t>XXXXXXXXXXXXXXXXXXXXXXXXXXXXXXXXXX</a:t>
            </a:r>
            <a:endParaRPr lang="zh-CN" altLang="en-US" sz="1800" dirty="0"/>
          </a:p>
        </p:txBody>
      </p:sp>
      <p:sp>
        <p:nvSpPr>
          <p:cNvPr id="69" name="TextBox 68"/>
          <p:cNvSpPr txBox="1"/>
          <p:nvPr/>
        </p:nvSpPr>
        <p:spPr>
          <a:xfrm>
            <a:off x="7851047" y="3996481"/>
            <a:ext cx="215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en-US" altLang="zh-CN" sz="1800" dirty="0"/>
              <a:t>XXXXXXXXXXXXXXXXXXXXXXXXXXXXXXXXXX</a:t>
            </a:r>
            <a:endParaRPr lang="zh-CN" altLang="en-US" sz="1800" dirty="0"/>
          </a:p>
        </p:txBody>
      </p:sp>
      <p:sp>
        <p:nvSpPr>
          <p:cNvPr id="70" name="TextBox 69"/>
          <p:cNvSpPr txBox="1"/>
          <p:nvPr/>
        </p:nvSpPr>
        <p:spPr>
          <a:xfrm>
            <a:off x="7847897" y="2052265"/>
            <a:ext cx="215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en-US" altLang="zh-CN" sz="1800" dirty="0"/>
              <a:t>XXXXXXXXXXXXXXXXXXXXXXXXXXXXXXXXXX</a:t>
            </a:r>
            <a:endParaRPr lang="zh-CN" altLang="en-US" sz="1800" dirty="0"/>
          </a:p>
        </p:txBody>
      </p:sp>
      <p:pic>
        <p:nvPicPr>
          <p:cNvPr id="1030" name="Picture 6" descr="c:\users\ADMINI~1\appdata\roaming\360se6\USERDA~1\Temp\596FF5~1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7" t="28044" r="32547" b="54100"/>
          <a:stretch>
            <a:fillRect/>
          </a:stretch>
        </p:blipFill>
        <p:spPr bwMode="auto">
          <a:xfrm>
            <a:off x="4175449" y="3103242"/>
            <a:ext cx="2450371" cy="6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c:\users\ADMINI~1\appdata\roaming\360se6\USERDA~1\Temp\596FF5~1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22454" r="41993" b="59690"/>
          <a:stretch>
            <a:fillRect/>
          </a:stretch>
        </p:blipFill>
        <p:spPr bwMode="auto">
          <a:xfrm>
            <a:off x="4175450" y="1692225"/>
            <a:ext cx="2450371" cy="6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7777802" y="324179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爱情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774763" y="143613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私欲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5400000">
            <a:off x="401046" y="-148982"/>
            <a:ext cx="288033" cy="1090126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1064766" y="15247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喃喃私语</a:t>
            </a:r>
          </a:p>
        </p:txBody>
      </p:sp>
      <p:sp>
        <p:nvSpPr>
          <p:cNvPr id="13" name="矩形 12"/>
          <p:cNvSpPr/>
          <p:nvPr/>
        </p:nvSpPr>
        <p:spPr>
          <a:xfrm>
            <a:off x="2520355" y="252064"/>
            <a:ext cx="8280994" cy="288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744" y="4716561"/>
            <a:ext cx="10798605" cy="6841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200582" y="4858563"/>
            <a:ext cx="400110" cy="40011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249515" y="4788569"/>
            <a:ext cx="8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#</a:t>
            </a:r>
            <a:endParaRPr lang="zh-CN" altLang="en-US" sz="2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139926" y="671114"/>
            <a:ext cx="542318" cy="4093865"/>
          </a:xfrm>
          <a:prstGeom prst="rect">
            <a:avLst/>
          </a:prstGeom>
          <a:solidFill>
            <a:schemeClr val="accent3">
              <a:lumMod val="7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1" y="658538"/>
            <a:ext cx="6552804" cy="4108624"/>
            <a:chOff x="-1" y="658538"/>
            <a:chExt cx="6552804" cy="4108624"/>
          </a:xfrm>
        </p:grpSpPr>
        <p:pic>
          <p:nvPicPr>
            <p:cNvPr id="2050" name="Picture 2" descr="c:\users\ADMINI~1\appdata\roaming\360se6\USERDA~1\Temp\12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658538"/>
              <a:ext cx="6550183" cy="40938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</p:pic>
        <p:sp>
          <p:nvSpPr>
            <p:cNvPr id="2" name="矩形 1"/>
            <p:cNvSpPr/>
            <p:nvPr/>
          </p:nvSpPr>
          <p:spPr>
            <a:xfrm>
              <a:off x="75" y="658538"/>
              <a:ext cx="542318" cy="4093865"/>
            </a:xfrm>
            <a:prstGeom prst="rect">
              <a:avLst/>
            </a:prstGeom>
            <a:solidFill>
              <a:schemeClr val="accent3">
                <a:lumMod val="7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537877" y="658538"/>
              <a:ext cx="542318" cy="4093865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1080195" y="673297"/>
              <a:ext cx="542318" cy="4093865"/>
            </a:xfrm>
            <a:prstGeom prst="rect">
              <a:avLst/>
            </a:prstGeom>
            <a:solidFill>
              <a:schemeClr val="accent3">
                <a:lumMod val="7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617997" y="673297"/>
              <a:ext cx="542318" cy="4093865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2675059" y="658538"/>
              <a:ext cx="542318" cy="4093865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3217377" y="658540"/>
              <a:ext cx="542318" cy="4093864"/>
            </a:xfrm>
            <a:prstGeom prst="rect">
              <a:avLst/>
            </a:prstGeom>
            <a:solidFill>
              <a:schemeClr val="accent3">
                <a:lumMod val="7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3755178" y="658540"/>
              <a:ext cx="561269" cy="4093864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4316448" y="658539"/>
              <a:ext cx="542318" cy="4093864"/>
            </a:xfrm>
            <a:prstGeom prst="rect">
              <a:avLst/>
            </a:prstGeom>
            <a:solidFill>
              <a:schemeClr val="accent3">
                <a:lumMod val="7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4851581" y="658540"/>
              <a:ext cx="542318" cy="4093864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5393899" y="658538"/>
              <a:ext cx="616586" cy="4093865"/>
            </a:xfrm>
            <a:prstGeom prst="rect">
              <a:avLst/>
            </a:prstGeom>
            <a:solidFill>
              <a:schemeClr val="accent3">
                <a:lumMod val="7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6010485" y="658540"/>
              <a:ext cx="542318" cy="4093863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2160315" y="658538"/>
              <a:ext cx="542318" cy="4093865"/>
            </a:xfrm>
            <a:prstGeom prst="rect">
              <a:avLst/>
            </a:prstGeom>
            <a:solidFill>
              <a:schemeClr val="accent3">
                <a:lumMod val="7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6552803" y="658538"/>
            <a:ext cx="4248546" cy="41064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996832" y="2168986"/>
            <a:ext cx="3372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得不到</a:t>
            </a:r>
            <a:endParaRPr lang="en-US" altLang="zh-CN" sz="4000" dirty="0">
              <a:solidFill>
                <a:schemeClr val="bg1">
                  <a:lumMod val="9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你也别想得到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40235" y="2196281"/>
            <a:ext cx="1440160" cy="439182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>
            <a:off x="401046" y="-148982"/>
            <a:ext cx="288033" cy="1090126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 descr="c:\users\ADMINI~1\appdata\roaming\360se6\USERDA~1\Temp\M_1366~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1842" r="3884" b="29883"/>
          <a:stretch>
            <a:fillRect/>
          </a:stretch>
        </p:blipFill>
        <p:spPr bwMode="auto">
          <a:xfrm>
            <a:off x="4176539" y="1310641"/>
            <a:ext cx="2301468" cy="21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0126" y="139987"/>
            <a:ext cx="107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篇章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19493" y="16524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#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）页</a:t>
            </a:r>
          </a:p>
        </p:txBody>
      </p:sp>
      <p:sp>
        <p:nvSpPr>
          <p:cNvPr id="20" name="等腰三角形 4"/>
          <p:cNvSpPr/>
          <p:nvPr/>
        </p:nvSpPr>
        <p:spPr>
          <a:xfrm rot="16200000" flipH="1">
            <a:off x="5346698" y="-558125"/>
            <a:ext cx="142712" cy="10836101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4"/>
          <p:cNvSpPr/>
          <p:nvPr/>
        </p:nvSpPr>
        <p:spPr>
          <a:xfrm rot="16200000" flipH="1" flipV="1">
            <a:off x="5336462" y="-295308"/>
            <a:ext cx="142714" cy="10815639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6"/>
          <p:cNvSpPr/>
          <p:nvPr/>
        </p:nvSpPr>
        <p:spPr>
          <a:xfrm rot="10800000">
            <a:off x="1296219" y="2685596"/>
            <a:ext cx="1728192" cy="1648119"/>
          </a:xfrm>
          <a:custGeom>
            <a:avLst/>
            <a:gdLst/>
            <a:ahLst/>
            <a:cxnLst/>
            <a:rect l="l" t="t" r="r" b="b"/>
            <a:pathLst>
              <a:path w="1728192" h="1648119">
                <a:moveTo>
                  <a:pt x="0" y="0"/>
                </a:moveTo>
                <a:lnTo>
                  <a:pt x="1728192" y="0"/>
                </a:lnTo>
                <a:lnTo>
                  <a:pt x="1728192" y="1412999"/>
                </a:lnTo>
                <a:lnTo>
                  <a:pt x="1012295" y="1412999"/>
                </a:lnTo>
                <a:lnTo>
                  <a:pt x="889612" y="1648119"/>
                </a:lnTo>
                <a:lnTo>
                  <a:pt x="738828" y="1412999"/>
                </a:lnTo>
                <a:lnTo>
                  <a:pt x="0" y="14129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6"/>
          <p:cNvSpPr/>
          <p:nvPr/>
        </p:nvSpPr>
        <p:spPr>
          <a:xfrm rot="10800000">
            <a:off x="8208987" y="2685645"/>
            <a:ext cx="1728192" cy="1648119"/>
          </a:xfrm>
          <a:custGeom>
            <a:avLst/>
            <a:gdLst/>
            <a:ahLst/>
            <a:cxnLst/>
            <a:rect l="l" t="t" r="r" b="b"/>
            <a:pathLst>
              <a:path w="1728192" h="1648119">
                <a:moveTo>
                  <a:pt x="0" y="0"/>
                </a:moveTo>
                <a:lnTo>
                  <a:pt x="1728192" y="0"/>
                </a:lnTo>
                <a:lnTo>
                  <a:pt x="1728192" y="1412999"/>
                </a:lnTo>
                <a:lnTo>
                  <a:pt x="1012295" y="1412999"/>
                </a:lnTo>
                <a:lnTo>
                  <a:pt x="889612" y="1648119"/>
                </a:lnTo>
                <a:lnTo>
                  <a:pt x="738828" y="1412999"/>
                </a:lnTo>
                <a:lnTo>
                  <a:pt x="0" y="14129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353003" y="2196281"/>
            <a:ext cx="1440160" cy="439182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512243" y="304735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17626" y="345951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12243" y="385204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56259" y="2173510"/>
            <a:ext cx="132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小标题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69027" y="2173510"/>
            <a:ext cx="155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小标题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19628" y="304777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25011" y="345993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19628" y="385246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64571" y="345951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私密问答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5400000">
            <a:off x="401046" y="-148982"/>
            <a:ext cx="288033" cy="1090126"/>
          </a:xfrm>
          <a:custGeom>
            <a:avLst/>
            <a:gdLst/>
            <a:ahLst/>
            <a:cxnLst/>
            <a:rect l="l" t="t" r="r" b="b"/>
            <a:pathLst>
              <a:path w="288033" h="1090126">
                <a:moveTo>
                  <a:pt x="0" y="1090126"/>
                </a:moveTo>
                <a:lnTo>
                  <a:pt x="0" y="225955"/>
                </a:lnTo>
                <a:lnTo>
                  <a:pt x="12964" y="225955"/>
                </a:lnTo>
                <a:lnTo>
                  <a:pt x="144018" y="0"/>
                </a:lnTo>
                <a:lnTo>
                  <a:pt x="275071" y="225955"/>
                </a:lnTo>
                <a:lnTo>
                  <a:pt x="288033" y="225955"/>
                </a:lnTo>
                <a:lnTo>
                  <a:pt x="288033" y="248301"/>
                </a:lnTo>
                <a:lnTo>
                  <a:pt x="288033" y="248302"/>
                </a:lnTo>
                <a:lnTo>
                  <a:pt x="288033" y="248302"/>
                </a:lnTo>
                <a:lnTo>
                  <a:pt x="288033" y="1090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1064766" y="15247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私密问答</a:t>
            </a:r>
          </a:p>
        </p:txBody>
      </p:sp>
      <p:sp>
        <p:nvSpPr>
          <p:cNvPr id="13" name="矩形 12"/>
          <p:cNvSpPr/>
          <p:nvPr/>
        </p:nvSpPr>
        <p:spPr>
          <a:xfrm>
            <a:off x="2520355" y="252064"/>
            <a:ext cx="8280994" cy="288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744" y="4716561"/>
            <a:ext cx="10798605" cy="6841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200582" y="4858563"/>
            <a:ext cx="400110" cy="40011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249515" y="4788569"/>
            <a:ext cx="8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#</a:t>
            </a:r>
            <a:endParaRPr lang="zh-CN" altLang="en-US" sz="2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0195" y="1260177"/>
            <a:ext cx="1430229" cy="12241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80195" y="2844800"/>
            <a:ext cx="1430229" cy="12241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383656" y="1188169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zh-CN" altLang="en-US" sz="8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55664" y="2745050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zh-CN" altLang="en-US" sz="8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0424" y="1872245"/>
            <a:ext cx="1465520" cy="6120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510424" y="1257099"/>
            <a:ext cx="1465520" cy="6120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487100" y="3459947"/>
            <a:ext cx="1488844" cy="6120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487100" y="2844801"/>
            <a:ext cx="1488844" cy="6120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677419" y="135455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77419" y="197822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62214" y="295077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2214" y="357444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58" name="矩形 57"/>
          <p:cNvSpPr/>
          <p:nvPr/>
        </p:nvSpPr>
        <p:spPr>
          <a:xfrm>
            <a:off x="3975944" y="1260178"/>
            <a:ext cx="1465520" cy="6120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3975944" y="1869166"/>
            <a:ext cx="1465520" cy="6120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3975944" y="2847434"/>
            <a:ext cx="1465520" cy="6120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975944" y="3456422"/>
            <a:ext cx="1465520" cy="6120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4117579" y="136615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75709" y="295077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48176" y="197822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48176" y="356592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</p:txBody>
      </p:sp>
      <p:pic>
        <p:nvPicPr>
          <p:cNvPr id="4098" name="Picture 2" descr="c:\users\ADMINI~1\appdata\roaming\360se6\USERDA~1\Temp\95347-~1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t="18535" r="3910"/>
          <a:stretch>
            <a:fillRect/>
          </a:stretch>
        </p:blipFill>
        <p:spPr bwMode="auto">
          <a:xfrm>
            <a:off x="5438836" y="1257099"/>
            <a:ext cx="4294361" cy="281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矩形 80"/>
          <p:cNvSpPr/>
          <p:nvPr/>
        </p:nvSpPr>
        <p:spPr>
          <a:xfrm>
            <a:off x="1080194" y="2481233"/>
            <a:ext cx="4358641" cy="366201"/>
          </a:xfrm>
          <a:prstGeom prst="rect">
            <a:avLst/>
          </a:prstGeom>
          <a:solidFill>
            <a:schemeClr val="accent3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1368227" y="61210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文字内容文字内容文字内容文字内容文字内容文字内容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文字内容</a:t>
            </a:r>
          </a:p>
          <a:p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FA6FF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自定义</PresentationFormat>
  <Paragraphs>102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方正舒体</vt:lpstr>
      <vt:lpstr>幼圆</vt:lpstr>
      <vt:lpstr>Arial</vt:lpstr>
      <vt:lpstr>Calibri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125</cp:revision>
  <dcterms:created xsi:type="dcterms:W3CDTF">2014-05-03T05:48:00Z</dcterms:created>
  <dcterms:modified xsi:type="dcterms:W3CDTF">2021-01-05T00:31:36Z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