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AFD9"/>
    <a:srgbClr val="3A97B4"/>
    <a:srgbClr val="33859F"/>
    <a:srgbClr val="66CCFF"/>
    <a:srgbClr val="9BDEFF"/>
    <a:srgbClr val="0099FF"/>
    <a:srgbClr val="33CCFF"/>
    <a:srgbClr val="61CAFF"/>
    <a:srgbClr val="D0E0F4"/>
    <a:srgbClr val="24A4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54" autoAdjust="0"/>
    <p:restoredTop sz="94660"/>
  </p:normalViewPr>
  <p:slideViewPr>
    <p:cSldViewPr>
      <p:cViewPr>
        <p:scale>
          <a:sx n="90" d="100"/>
          <a:sy n="90" d="100"/>
        </p:scale>
        <p:origin x="-1284" y="-27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bg1">
                  <a:lumMod val="75000"/>
                </a:schemeClr>
              </a:solidFill>
            </c:spPr>
            <c:extLst>
              <c:ext xmlns:c16="http://schemas.microsoft.com/office/drawing/2014/chart" uri="{C3380CC4-5D6E-409C-BE32-E72D297353CC}">
                <c16:uniqueId val="{00000001-0CFF-4F84-A9B4-81E10E1B4572}"/>
              </c:ext>
            </c:extLst>
          </c:dPt>
          <c:dPt>
            <c:idx val="1"/>
            <c:bubble3D val="0"/>
            <c:spPr>
              <a:solidFill>
                <a:srgbClr val="27AFD9"/>
              </a:solidFill>
            </c:spPr>
            <c:extLst>
              <c:ext xmlns:c16="http://schemas.microsoft.com/office/drawing/2014/chart" uri="{C3380CC4-5D6E-409C-BE32-E72D297353CC}">
                <c16:uniqueId val="{00000003-0CFF-4F84-A9B4-81E10E1B4572}"/>
              </c:ext>
            </c:extLst>
          </c:dPt>
          <c:dPt>
            <c:idx val="2"/>
            <c:bubble3D val="0"/>
            <c:spPr>
              <a:solidFill>
                <a:schemeClr val="tx1">
                  <a:lumMod val="65000"/>
                  <a:lumOff val="35000"/>
                </a:schemeClr>
              </a:solidFill>
            </c:spPr>
            <c:extLst>
              <c:ext xmlns:c16="http://schemas.microsoft.com/office/drawing/2014/chart" uri="{C3380CC4-5D6E-409C-BE32-E72D297353CC}">
                <c16:uniqueId val="{00000005-0CFF-4F84-A9B4-81E10E1B4572}"/>
              </c:ext>
            </c:extLst>
          </c:dPt>
          <c:dPt>
            <c:idx val="3"/>
            <c:bubble3D val="0"/>
            <c:spPr>
              <a:solidFill>
                <a:schemeClr val="bg1"/>
              </a:solidFill>
            </c:spPr>
            <c:extLst>
              <c:ext xmlns:c16="http://schemas.microsoft.com/office/drawing/2014/chart" uri="{C3380CC4-5D6E-409C-BE32-E72D297353CC}">
                <c16:uniqueId val="{00000007-0CFF-4F84-A9B4-81E10E1B4572}"/>
              </c:ext>
            </c:extLst>
          </c:dPt>
          <c:dPt>
            <c:idx val="4"/>
            <c:bubble3D val="0"/>
            <c:extLst>
              <c:ext xmlns:c16="http://schemas.microsoft.com/office/drawing/2014/chart" uri="{C3380CC4-5D6E-409C-BE32-E72D297353CC}">
                <c16:uniqueId val="{00000008-0CFF-4F84-A9B4-81E10E1B4572}"/>
              </c:ext>
            </c:extLst>
          </c:dPt>
          <c:cat>
            <c:strRef>
              <c:f>Sheet1!$A$2:$A$6</c:f>
              <c:strCache>
                <c:ptCount val="4"/>
                <c:pt idx="0">
                  <c:v>1st Qtr</c:v>
                </c:pt>
                <c:pt idx="1">
                  <c:v>2nd Qtr</c:v>
                </c:pt>
                <c:pt idx="2">
                  <c:v>3rd Qtr</c:v>
                </c:pt>
                <c:pt idx="3">
                  <c:v>4th Qtr 3</c:v>
                </c:pt>
              </c:strCache>
            </c:strRef>
          </c:cat>
          <c:val>
            <c:numRef>
              <c:f>Sheet1!$B$2:$B$6</c:f>
              <c:numCache>
                <c:formatCode>General</c:formatCode>
                <c:ptCount val="5"/>
                <c:pt idx="0">
                  <c:v>6</c:v>
                </c:pt>
                <c:pt idx="1">
                  <c:v>4</c:v>
                </c:pt>
                <c:pt idx="2">
                  <c:v>2.5</c:v>
                </c:pt>
                <c:pt idx="3">
                  <c:v>3</c:v>
                </c:pt>
              </c:numCache>
            </c:numRef>
          </c:val>
          <c:extLst>
            <c:ext xmlns:c16="http://schemas.microsoft.com/office/drawing/2014/chart" uri="{C3380CC4-5D6E-409C-BE32-E72D297353CC}">
              <c16:uniqueId val="{00000009-0CFF-4F84-A9B4-81E10E1B4572}"/>
            </c:ext>
          </c:extLst>
        </c:ser>
        <c:dLbls>
          <c:showLegendKey val="0"/>
          <c:showVal val="0"/>
          <c:showCatName val="0"/>
          <c:showSerName val="0"/>
          <c:showPercent val="0"/>
          <c:showBubbleSize val="0"/>
          <c:showLeaderLines val="1"/>
        </c:dLbls>
        <c:firstSliceAng val="0"/>
        <c:holeSize val="50"/>
      </c:doughnutChart>
    </c:plotArea>
    <c:plotVisOnly val="1"/>
    <c:dispBlanksAs val="zero"/>
    <c:showDLblsOverMax val="0"/>
  </c:chart>
  <c:txPr>
    <a:bodyPr/>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lineChart>
        <c:grouping val="standard"/>
        <c:varyColors val="0"/>
        <c:ser>
          <c:idx val="0"/>
          <c:order val="0"/>
          <c:tx>
            <c:strRef>
              <c:f>Sheet1!$B$1</c:f>
              <c:strCache>
                <c:ptCount val="1"/>
                <c:pt idx="0">
                  <c:v>Series 1</c:v>
                </c:pt>
              </c:strCache>
            </c:strRef>
          </c:tx>
          <c:marker>
            <c:symbol val="none"/>
          </c:marker>
          <c:cat>
            <c:strRef>
              <c:f>Sheet1!$A$2:$A$5</c:f>
              <c:strCache>
                <c:ptCount val="3"/>
                <c:pt idx="0">
                  <c:v>Category 1</c:v>
                </c:pt>
                <c:pt idx="1">
                  <c:v>Category 2</c:v>
                </c:pt>
                <c:pt idx="2">
                  <c:v>Category 3</c:v>
                </c:pt>
              </c:strCache>
            </c:strRef>
          </c:cat>
          <c:val>
            <c:numRef>
              <c:f>Sheet1!$B$2:$B$5</c:f>
              <c:numCache>
                <c:formatCode>General</c:formatCode>
                <c:ptCount val="4"/>
                <c:pt idx="0">
                  <c:v>2</c:v>
                </c:pt>
                <c:pt idx="1">
                  <c:v>8</c:v>
                </c:pt>
                <c:pt idx="2">
                  <c:v>3</c:v>
                </c:pt>
              </c:numCache>
            </c:numRef>
          </c:val>
          <c:smooth val="0"/>
          <c:extLst>
            <c:ext xmlns:c16="http://schemas.microsoft.com/office/drawing/2014/chart" uri="{C3380CC4-5D6E-409C-BE32-E72D297353CC}">
              <c16:uniqueId val="{00000000-79FE-43F6-8CDD-F93513014938}"/>
            </c:ext>
          </c:extLst>
        </c:ser>
        <c:ser>
          <c:idx val="1"/>
          <c:order val="1"/>
          <c:tx>
            <c:strRef>
              <c:f>Sheet1!$C$1</c:f>
              <c:strCache>
                <c:ptCount val="1"/>
                <c:pt idx="0">
                  <c:v>Series 2</c:v>
                </c:pt>
              </c:strCache>
            </c:strRef>
          </c:tx>
          <c:marker>
            <c:symbol val="none"/>
          </c:marker>
          <c:cat>
            <c:strRef>
              <c:f>Sheet1!$A$2:$A$5</c:f>
              <c:strCache>
                <c:ptCount val="3"/>
                <c:pt idx="0">
                  <c:v>Category 1</c:v>
                </c:pt>
                <c:pt idx="1">
                  <c:v>Category 2</c:v>
                </c:pt>
                <c:pt idx="2">
                  <c:v>Category 3</c:v>
                </c:pt>
              </c:strCache>
            </c:strRef>
          </c:cat>
          <c:val>
            <c:numRef>
              <c:f>Sheet1!$C$2:$C$5</c:f>
              <c:numCache>
                <c:formatCode>General</c:formatCode>
                <c:ptCount val="4"/>
                <c:pt idx="0">
                  <c:v>2</c:v>
                </c:pt>
                <c:pt idx="1">
                  <c:v>5</c:v>
                </c:pt>
                <c:pt idx="2">
                  <c:v>10</c:v>
                </c:pt>
              </c:numCache>
            </c:numRef>
          </c:val>
          <c:smooth val="0"/>
          <c:extLst>
            <c:ext xmlns:c16="http://schemas.microsoft.com/office/drawing/2014/chart" uri="{C3380CC4-5D6E-409C-BE32-E72D297353CC}">
              <c16:uniqueId val="{00000001-79FE-43F6-8CDD-F93513014938}"/>
            </c:ext>
          </c:extLst>
        </c:ser>
        <c:ser>
          <c:idx val="2"/>
          <c:order val="2"/>
          <c:tx>
            <c:strRef>
              <c:f>Sheet1!$D$1</c:f>
              <c:strCache>
                <c:ptCount val="1"/>
                <c:pt idx="0">
                  <c:v>Series 3</c:v>
                </c:pt>
              </c:strCache>
            </c:strRef>
          </c:tx>
          <c:marker>
            <c:symbol val="none"/>
          </c:marker>
          <c:cat>
            <c:strRef>
              <c:f>Sheet1!$A$2:$A$5</c:f>
              <c:strCache>
                <c:ptCount val="3"/>
                <c:pt idx="0">
                  <c:v>Category 1</c:v>
                </c:pt>
                <c:pt idx="1">
                  <c:v>Category 2</c:v>
                </c:pt>
                <c:pt idx="2">
                  <c:v>Category 3</c:v>
                </c:pt>
              </c:strCache>
            </c:strRef>
          </c:cat>
          <c:val>
            <c:numRef>
              <c:f>Sheet1!$D$2:$D$5</c:f>
              <c:numCache>
                <c:formatCode>General</c:formatCode>
                <c:ptCount val="4"/>
                <c:pt idx="0">
                  <c:v>2</c:v>
                </c:pt>
                <c:pt idx="1">
                  <c:v>3</c:v>
                </c:pt>
                <c:pt idx="2">
                  <c:v>8</c:v>
                </c:pt>
              </c:numCache>
            </c:numRef>
          </c:val>
          <c:smooth val="0"/>
          <c:extLst>
            <c:ext xmlns:c16="http://schemas.microsoft.com/office/drawing/2014/chart" uri="{C3380CC4-5D6E-409C-BE32-E72D297353CC}">
              <c16:uniqueId val="{00000002-79FE-43F6-8CDD-F93513014938}"/>
            </c:ext>
          </c:extLst>
        </c:ser>
        <c:dLbls>
          <c:showLegendKey val="0"/>
          <c:showVal val="0"/>
          <c:showCatName val="0"/>
          <c:showSerName val="0"/>
          <c:showPercent val="0"/>
          <c:showBubbleSize val="0"/>
        </c:dLbls>
        <c:smooth val="0"/>
        <c:axId val="153302528"/>
        <c:axId val="153304064"/>
      </c:lineChart>
      <c:catAx>
        <c:axId val="153302528"/>
        <c:scaling>
          <c:orientation val="minMax"/>
        </c:scaling>
        <c:delete val="1"/>
        <c:axPos val="b"/>
        <c:numFmt formatCode="General" sourceLinked="0"/>
        <c:majorTickMark val="out"/>
        <c:minorTickMark val="none"/>
        <c:tickLblPos val="nextTo"/>
        <c:crossAx val="153304064"/>
        <c:crosses val="autoZero"/>
        <c:auto val="1"/>
        <c:lblAlgn val="ctr"/>
        <c:lblOffset val="100"/>
        <c:noMultiLvlLbl val="0"/>
      </c:catAx>
      <c:valAx>
        <c:axId val="153304064"/>
        <c:scaling>
          <c:orientation val="minMax"/>
        </c:scaling>
        <c:delete val="1"/>
        <c:axPos val="l"/>
        <c:majorGridlines/>
        <c:numFmt formatCode="General" sourceLinked="1"/>
        <c:majorTickMark val="out"/>
        <c:minorTickMark val="none"/>
        <c:tickLblPos val="nextTo"/>
        <c:crossAx val="153302528"/>
        <c:crosses val="autoZero"/>
        <c:crossBetween val="between"/>
      </c:valAx>
    </c:plotArea>
    <c:plotVisOnly val="1"/>
    <c:dispBlanksAs val="gap"/>
    <c:showDLblsOverMax val="0"/>
  </c:chart>
  <c:txPr>
    <a:bodyPr/>
    <a:lstStyle/>
    <a:p>
      <a:pPr>
        <a:defRPr lang="zh-CN" sz="1800"/>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bar"/>
        <c:grouping val="stack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C53-4169-AE20-E730CD951121}"/>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C53-4169-AE20-E730CD951121}"/>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c:v>
                </c:pt>
              </c:numCache>
            </c:numRef>
          </c:val>
          <c:extLst>
            <c:ext xmlns:c16="http://schemas.microsoft.com/office/drawing/2014/chart" uri="{C3380CC4-5D6E-409C-BE32-E72D297353CC}">
              <c16:uniqueId val="{00000002-0C53-4169-AE20-E730CD951121}"/>
            </c:ext>
          </c:extLst>
        </c:ser>
        <c:dLbls>
          <c:showLegendKey val="0"/>
          <c:showVal val="0"/>
          <c:showCatName val="0"/>
          <c:showSerName val="0"/>
          <c:showPercent val="0"/>
          <c:showBubbleSize val="0"/>
        </c:dLbls>
        <c:gapWidth val="150"/>
        <c:overlap val="100"/>
        <c:axId val="162327168"/>
        <c:axId val="162337152"/>
      </c:barChart>
      <c:catAx>
        <c:axId val="162327168"/>
        <c:scaling>
          <c:orientation val="minMax"/>
        </c:scaling>
        <c:delete val="1"/>
        <c:axPos val="l"/>
        <c:numFmt formatCode="General" sourceLinked="0"/>
        <c:majorTickMark val="out"/>
        <c:minorTickMark val="none"/>
        <c:tickLblPos val="nextTo"/>
        <c:crossAx val="162337152"/>
        <c:crosses val="autoZero"/>
        <c:auto val="1"/>
        <c:lblAlgn val="ctr"/>
        <c:lblOffset val="100"/>
        <c:noMultiLvlLbl val="0"/>
      </c:catAx>
      <c:valAx>
        <c:axId val="162337152"/>
        <c:scaling>
          <c:orientation val="minMax"/>
        </c:scaling>
        <c:delete val="1"/>
        <c:axPos val="b"/>
        <c:majorGridlines/>
        <c:numFmt formatCode="General" sourceLinked="1"/>
        <c:majorTickMark val="out"/>
        <c:minorTickMark val="none"/>
        <c:tickLblPos val="nextTo"/>
        <c:crossAx val="162327168"/>
        <c:crosses val="autoZero"/>
        <c:crossBetween val="between"/>
      </c:valAx>
    </c:plotArea>
    <c:plotVisOnly val="1"/>
    <c:dispBlanksAs val="gap"/>
    <c:showDLblsOverMax val="0"/>
  </c:chart>
  <c:txPr>
    <a:bodyPr/>
    <a:lstStyle/>
    <a:p>
      <a:pPr>
        <a:defRPr lang="zh-CN"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51020-092C-4E48-81D4-FD252F0B4E6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51020-092C-4E48-81D4-FD252F0B4E6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51020-092C-4E48-81D4-FD252F0B4E6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51020-092C-4E48-81D4-FD252F0B4E6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51020-092C-4E48-81D4-FD252F0B4E6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51020-092C-4E48-81D4-FD252F0B4E64}"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51020-092C-4E48-81D4-FD252F0B4E64}"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51020-092C-4E48-81D4-FD252F0B4E64}"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51020-092C-4E48-81D4-FD252F0B4E64}"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51020-092C-4E48-81D4-FD252F0B4E64}"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51020-092C-4E48-81D4-FD252F0B4E64}"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C1270-886E-486D-BF06-659BEA18F27C}" type="slidenum">
              <a:rPr lang="en-US" smtClean="0"/>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51020-092C-4E48-81D4-FD252F0B4E64}" type="datetimeFigureOut">
              <a:rPr lang="en-US" smtClean="0"/>
              <a:t>1/5/2021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C1270-886E-486D-BF06-659BEA18F2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3" Type="http://schemas.openxmlformats.org/officeDocument/2006/relationships/hyperlink" Target="mailto:EMAILID@DOMAIN.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1ppt.com/moba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458"/>
            <a:ext cx="9135683" cy="6857853"/>
          </a:xfrm>
          <a:prstGeom prst="rect">
            <a:avLst/>
          </a:prstGeom>
          <a:noFill/>
          <a:ln>
            <a:noFill/>
          </a:ln>
        </p:spPr>
      </p:pic>
      <p:grpSp>
        <p:nvGrpSpPr>
          <p:cNvPr id="2" name="Group 1"/>
          <p:cNvGrpSpPr/>
          <p:nvPr/>
        </p:nvGrpSpPr>
        <p:grpSpPr>
          <a:xfrm>
            <a:off x="4091150" y="3632199"/>
            <a:ext cx="3224050" cy="1196552"/>
            <a:chOff x="4091150" y="2724150"/>
            <a:chExt cx="3224050" cy="897414"/>
          </a:xfrm>
        </p:grpSpPr>
        <p:sp>
          <p:nvSpPr>
            <p:cNvPr id="8" name="TextBox 7"/>
            <p:cNvSpPr txBox="1"/>
            <p:nvPr/>
          </p:nvSpPr>
          <p:spPr>
            <a:xfrm>
              <a:off x="4364420" y="2724150"/>
              <a:ext cx="2950780" cy="415498"/>
            </a:xfrm>
            <a:prstGeom prst="rect">
              <a:avLst/>
            </a:prstGeom>
            <a:noFill/>
          </p:spPr>
          <p:txBody>
            <a:bodyPr wrap="square" rtlCol="0">
              <a:spAutoFit/>
            </a:bodyPr>
            <a:lstStyle/>
            <a:p>
              <a:pPr algn="r"/>
              <a:r>
                <a:rPr lang="en-US" sz="3000" dirty="0">
                  <a:solidFill>
                    <a:srgbClr val="0099FF"/>
                  </a:solidFill>
                  <a:latin typeface="Calibri" panose="020F0502020204030204" pitchFamily="34" charset="0"/>
                  <a:cs typeface="Calibri" panose="020F0502020204030204" pitchFamily="34" charset="0"/>
                </a:rPr>
                <a:t>WELCOME</a:t>
              </a:r>
            </a:p>
          </p:txBody>
        </p:sp>
        <p:sp>
          <p:nvSpPr>
            <p:cNvPr id="11" name="TextBox 10"/>
            <p:cNvSpPr txBox="1"/>
            <p:nvPr/>
          </p:nvSpPr>
          <p:spPr>
            <a:xfrm>
              <a:off x="4091150" y="3206066"/>
              <a:ext cx="3200400" cy="415498"/>
            </a:xfrm>
            <a:prstGeom prst="rect">
              <a:avLst/>
            </a:prstGeom>
            <a:noFill/>
          </p:spPr>
          <p:txBody>
            <a:bodyPr wrap="square" rtlCol="0">
              <a:spAutoFit/>
            </a:bodyPr>
            <a:lstStyle/>
            <a:p>
              <a:pPr algn="r"/>
              <a:r>
                <a:rPr lang="en-US" sz="1000" dirty="0">
                  <a:latin typeface="Calibri" panose="020F0502020204030204" pitchFamily="34" charset="0"/>
                  <a:cs typeface="Calibri" panose="020F0502020204030204" pitchFamily="34" charset="0"/>
                </a:rPr>
                <a:t>Some text about WELCOME related goes here. Some text about WELCOME related goes here. Some text about WELCOME related goes here. </a:t>
              </a:r>
            </a:p>
          </p:txBody>
        </p:sp>
      </p:grpSp>
      <p:sp>
        <p:nvSpPr>
          <p:cNvPr id="7" name="Rectangle 6"/>
          <p:cNvSpPr/>
          <p:nvPr/>
        </p:nvSpPr>
        <p:spPr>
          <a:xfrm>
            <a:off x="7315200" y="3840328"/>
            <a:ext cx="1828800" cy="11176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52601" y="5087555"/>
            <a:ext cx="5468007" cy="9144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 y="5087555"/>
            <a:ext cx="1702675" cy="914400"/>
          </a:xfrm>
          <a:prstGeom prst="rect">
            <a:avLst/>
          </a:prstGeom>
          <a:solidFill>
            <a:schemeClr val="tx1">
              <a:lumMod val="50000"/>
              <a:lumOff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2519856"/>
            <a:ext cx="338433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47394" y="2519856"/>
            <a:ext cx="2194560" cy="1930400"/>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 y="2636032"/>
            <a:ext cx="26985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WE DO FOR YOU</a:t>
            </a:r>
            <a:endParaRPr lang="en-US" sz="2500" dirty="0">
              <a:solidFill>
                <a:srgbClr val="0099FF"/>
              </a:solidFill>
              <a:latin typeface="Calibri" panose="020F0502020204030204" pitchFamily="34" charset="0"/>
              <a:cs typeface="Calibri" panose="020F0502020204030204" pitchFamily="34" charset="0"/>
            </a:endParaRPr>
          </a:p>
        </p:txBody>
      </p:sp>
      <p:sp>
        <p:nvSpPr>
          <p:cNvPr id="13" name="Rectangle 12"/>
          <p:cNvSpPr/>
          <p:nvPr/>
        </p:nvSpPr>
        <p:spPr>
          <a:xfrm>
            <a:off x="2699658" y="3535856"/>
            <a:ext cx="685800" cy="914400"/>
          </a:xfrm>
          <a:prstGeom prst="rect">
            <a:avLst/>
          </a:prstGeom>
          <a:solidFill>
            <a:schemeClr val="bg1">
              <a:lumMod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699658" y="4548229"/>
            <a:ext cx="1415142"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191000" y="4548227"/>
            <a:ext cx="685800" cy="914400"/>
          </a:xfrm>
          <a:prstGeom prst="rect">
            <a:avLst/>
          </a:prstGeom>
          <a:solidFill>
            <a:schemeClr val="bg1">
              <a:lumMod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953001" y="4548227"/>
            <a:ext cx="6858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704115" y="3530600"/>
            <a:ext cx="3439885" cy="1932027"/>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704115" y="2541627"/>
            <a:ext cx="6858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343400" y="3545114"/>
            <a:ext cx="1174530" cy="584775"/>
          </a:xfrm>
          <a:prstGeom prst="rect">
            <a:avLst/>
          </a:prstGeom>
          <a:noFill/>
        </p:spPr>
        <p:txBody>
          <a:bodyPr wrap="square" rtlCol="0">
            <a:spAutoFit/>
          </a:bodyPr>
          <a:lstStyle/>
          <a:p>
            <a:pPr algn="r"/>
            <a:r>
              <a:rPr lang="en-US" sz="1600" b="1" dirty="0">
                <a:solidFill>
                  <a:schemeClr val="bg1"/>
                </a:solidFill>
                <a:latin typeface="Calibri" panose="020F0502020204030204" pitchFamily="34" charset="0"/>
                <a:cs typeface="Calibri" panose="020F0502020204030204" pitchFamily="34" charset="0"/>
              </a:rPr>
              <a:t>Service Name Here</a:t>
            </a:r>
            <a:endParaRPr lang="en-US" sz="1600" b="1" dirty="0">
              <a:solidFill>
                <a:srgbClr val="0099FF"/>
              </a:solidFill>
              <a:latin typeface="Calibri" panose="020F0502020204030204" pitchFamily="34" charset="0"/>
              <a:cs typeface="Calibri" panose="020F0502020204030204" pitchFamily="34" charset="0"/>
            </a:endParaRPr>
          </a:p>
        </p:txBody>
      </p:sp>
      <p:sp>
        <p:nvSpPr>
          <p:cNvPr id="43" name="TextBox 42"/>
          <p:cNvSpPr txBox="1"/>
          <p:nvPr/>
        </p:nvSpPr>
        <p:spPr>
          <a:xfrm>
            <a:off x="5954486" y="3878942"/>
            <a:ext cx="2057400" cy="954107"/>
          </a:xfrm>
          <a:prstGeom prst="rect">
            <a:avLst/>
          </a:prstGeom>
          <a:noFill/>
        </p:spPr>
        <p:txBody>
          <a:bodyPr wrap="square" rtlCol="0">
            <a:spAutoFit/>
          </a:bodyPr>
          <a:lstStyle/>
          <a:p>
            <a:r>
              <a:rPr lang="en-US" sz="1100" b="1" dirty="0">
                <a:latin typeface="Calibri" panose="020F0502020204030204" pitchFamily="34" charset="0"/>
                <a:cs typeface="Calibri" panose="020F0502020204030204" pitchFamily="34" charset="0"/>
              </a:rPr>
              <a:t>About This Service</a:t>
            </a:r>
          </a:p>
          <a:p>
            <a:r>
              <a:rPr lang="en-US" sz="9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
        <p:nvSpPr>
          <p:cNvPr id="20" name="TextBox 19"/>
          <p:cNvSpPr txBox="1"/>
          <p:nvPr/>
        </p:nvSpPr>
        <p:spPr>
          <a:xfrm>
            <a:off x="2775858" y="4615542"/>
            <a:ext cx="1240971" cy="507831"/>
          </a:xfrm>
          <a:prstGeom prst="rect">
            <a:avLst/>
          </a:prstGeom>
          <a:noFill/>
        </p:spPr>
        <p:txBody>
          <a:bodyPr wrap="square" rtlCol="0">
            <a:spAutoFit/>
          </a:bodyPr>
          <a:lstStyle/>
          <a:p>
            <a:r>
              <a:rPr lang="en-US" sz="900" dirty="0">
                <a:solidFill>
                  <a:schemeClr val="bg1"/>
                </a:solidFill>
                <a:latin typeface="Calibri" panose="020F0502020204030204" pitchFamily="34" charset="0"/>
                <a:cs typeface="Calibri" panose="020F0502020204030204" pitchFamily="34" charset="0"/>
              </a:rPr>
              <a:t>Some text about SKILLS related goes here Some text about.</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8" grpId="0"/>
      <p:bldP spid="43"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60" name="Rectangle 59"/>
          <p:cNvSpPr/>
          <p:nvPr/>
        </p:nvSpPr>
        <p:spPr>
          <a:xfrm>
            <a:off x="4432300" y="5574280"/>
            <a:ext cx="4711700" cy="1283721"/>
          </a:xfrm>
          <a:prstGeom prst="rect">
            <a:avLst/>
          </a:prstGeom>
          <a:solidFill>
            <a:schemeClr val="tx1">
              <a:lumMod val="95000"/>
              <a:lumOff val="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1591125"/>
            <a:ext cx="3384330" cy="73152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 y="1651248"/>
            <a:ext cx="26985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GRAPHIC CHART</a:t>
            </a:r>
            <a:endParaRPr lang="en-US" sz="2500" dirty="0">
              <a:solidFill>
                <a:srgbClr val="0099FF"/>
              </a:solidFill>
              <a:latin typeface="Calibri" panose="020F0502020204030204" pitchFamily="34" charset="0"/>
              <a:cs typeface="Calibri" panose="020F0502020204030204" pitchFamily="34" charset="0"/>
            </a:endParaRPr>
          </a:p>
        </p:txBody>
      </p:sp>
      <p:sp>
        <p:nvSpPr>
          <p:cNvPr id="22" name="Rectangle 21"/>
          <p:cNvSpPr/>
          <p:nvPr/>
        </p:nvSpPr>
        <p:spPr>
          <a:xfrm>
            <a:off x="3444765" y="1591125"/>
            <a:ext cx="1051035" cy="73152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066800" y="2382346"/>
            <a:ext cx="3429000" cy="2764780"/>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187670" y="2455040"/>
            <a:ext cx="3231930" cy="477054"/>
          </a:xfrm>
          <a:prstGeom prst="rect">
            <a:avLst/>
          </a:prstGeom>
          <a:noFill/>
        </p:spPr>
        <p:txBody>
          <a:bodyPr wrap="square" rtlCol="0">
            <a:spAutoFit/>
          </a:bodyPr>
          <a:lstStyle/>
          <a:p>
            <a:r>
              <a:rPr lang="en-US" sz="1100" b="1" dirty="0">
                <a:solidFill>
                  <a:schemeClr val="bg1"/>
                </a:solidFill>
                <a:latin typeface="Calibri" panose="020F0502020204030204" pitchFamily="34" charset="0"/>
                <a:cs typeface="Calibri" panose="020F0502020204030204" pitchFamily="34" charset="0"/>
              </a:rPr>
              <a:t>About This Graphic Chart</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a:t>
            </a:r>
          </a:p>
        </p:txBody>
      </p:sp>
      <p:sp>
        <p:nvSpPr>
          <p:cNvPr id="21" name="Rectangle 20"/>
          <p:cNvSpPr/>
          <p:nvPr/>
        </p:nvSpPr>
        <p:spPr>
          <a:xfrm>
            <a:off x="4730658" y="1953077"/>
            <a:ext cx="235355" cy="3194049"/>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495801" y="4080325"/>
            <a:ext cx="235355" cy="10668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966299" y="3013525"/>
            <a:ext cx="235355" cy="21336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5600803" y="3013525"/>
            <a:ext cx="235355" cy="21336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365946" y="4435925"/>
            <a:ext cx="235355" cy="7112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836444" y="3369127"/>
            <a:ext cx="235355" cy="17780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495288" y="1591125"/>
            <a:ext cx="235355" cy="35560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260431" y="3724725"/>
            <a:ext cx="235355" cy="1422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730929" y="2649459"/>
            <a:ext cx="235355" cy="2497667"/>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377605" y="3369125"/>
            <a:ext cx="235355" cy="17780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142748" y="4080325"/>
            <a:ext cx="235355" cy="10668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13246" y="4435925"/>
            <a:ext cx="235355" cy="7112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grpSp>
        <p:nvGrpSpPr>
          <p:cNvPr id="68" name="Group 67"/>
          <p:cNvGrpSpPr/>
          <p:nvPr/>
        </p:nvGrpSpPr>
        <p:grpSpPr>
          <a:xfrm>
            <a:off x="4495800" y="1591125"/>
            <a:ext cx="3352800" cy="3556000"/>
            <a:chOff x="4495800" y="1581150"/>
            <a:chExt cx="3352800" cy="1938498"/>
          </a:xfrm>
        </p:grpSpPr>
        <p:cxnSp>
          <p:nvCxnSpPr>
            <p:cNvPr id="50" name="Straight Connector 49"/>
            <p:cNvCxnSpPr/>
            <p:nvPr/>
          </p:nvCxnSpPr>
          <p:spPr>
            <a:xfrm>
              <a:off x="4495800" y="1581150"/>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495800" y="1776248"/>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495800" y="1968609"/>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495800" y="2163598"/>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495800" y="2355959"/>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495800" y="2550948"/>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495800" y="2743309"/>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495800" y="2938298"/>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495800" y="3130659"/>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495800" y="3325649"/>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495800" y="3518010"/>
              <a:ext cx="3352800" cy="1638"/>
            </a:xfrm>
            <a:prstGeom prst="line">
              <a:avLst/>
            </a:prstGeom>
            <a:ln w="31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69" name="TextBox 68"/>
          <p:cNvSpPr txBox="1"/>
          <p:nvPr/>
        </p:nvSpPr>
        <p:spPr>
          <a:xfrm>
            <a:off x="7861738" y="1476892"/>
            <a:ext cx="444061" cy="3811300"/>
          </a:xfrm>
          <a:prstGeom prst="rect">
            <a:avLst/>
          </a:prstGeom>
          <a:noFill/>
        </p:spPr>
        <p:txBody>
          <a:bodyPr wrap="square" rtlCol="0">
            <a:spAutoFit/>
          </a:bodyPr>
          <a:lstStyle/>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10</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09</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08</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07</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06</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05</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04</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03</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02</a:t>
            </a:r>
          </a:p>
          <a:p>
            <a:pPr>
              <a:lnSpc>
                <a:spcPts val="2800"/>
              </a:lnSpc>
            </a:pPr>
            <a:r>
              <a:rPr lang="en-US" sz="1200" dirty="0">
                <a:solidFill>
                  <a:schemeClr val="bg1">
                    <a:lumMod val="65000"/>
                  </a:schemeClr>
                </a:solidFill>
                <a:latin typeface="Calibri" panose="020F0502020204030204" pitchFamily="34" charset="0"/>
                <a:cs typeface="Calibri" panose="020F0502020204030204" pitchFamily="34" charset="0"/>
              </a:rPr>
              <a:t>01</a:t>
            </a:r>
          </a:p>
        </p:txBody>
      </p:sp>
      <p:sp>
        <p:nvSpPr>
          <p:cNvPr id="75" name="TextBox 74"/>
          <p:cNvSpPr txBox="1"/>
          <p:nvPr/>
        </p:nvSpPr>
        <p:spPr>
          <a:xfrm>
            <a:off x="4438650" y="3826325"/>
            <a:ext cx="361730" cy="215444"/>
          </a:xfrm>
          <a:prstGeom prst="rect">
            <a:avLst/>
          </a:prstGeom>
          <a:noFill/>
        </p:spPr>
        <p:txBody>
          <a:bodyPr wrap="square" rtlCol="0">
            <a:spAutoFit/>
          </a:bodyPr>
          <a:lstStyle/>
          <a:p>
            <a:pPr algn="ctr"/>
            <a:r>
              <a:rPr lang="en-US" sz="800" dirty="0">
                <a:solidFill>
                  <a:schemeClr val="tx1">
                    <a:lumMod val="50000"/>
                    <a:lumOff val="50000"/>
                  </a:schemeClr>
                </a:solidFill>
                <a:latin typeface="Calibri" panose="020F0502020204030204" pitchFamily="34" charset="0"/>
                <a:cs typeface="Calibri" panose="020F0502020204030204" pitchFamily="34" charset="0"/>
              </a:rPr>
              <a:t>30%</a:t>
            </a:r>
          </a:p>
        </p:txBody>
      </p:sp>
      <p:sp>
        <p:nvSpPr>
          <p:cNvPr id="76" name="TextBox 75"/>
          <p:cNvSpPr txBox="1"/>
          <p:nvPr/>
        </p:nvSpPr>
        <p:spPr>
          <a:xfrm>
            <a:off x="4667250" y="1667325"/>
            <a:ext cx="361730" cy="215444"/>
          </a:xfrm>
          <a:prstGeom prst="rect">
            <a:avLst/>
          </a:prstGeom>
          <a:noFill/>
        </p:spPr>
        <p:txBody>
          <a:bodyPr wrap="square" rtlCol="0">
            <a:spAutoFit/>
          </a:bodyPr>
          <a:lstStyle/>
          <a:p>
            <a:pPr algn="ctr"/>
            <a:r>
              <a:rPr lang="en-US" sz="800" dirty="0">
                <a:solidFill>
                  <a:srgbClr val="0099FF"/>
                </a:solidFill>
                <a:latin typeface="Calibri" panose="020F0502020204030204" pitchFamily="34" charset="0"/>
                <a:cs typeface="Calibri" panose="020F0502020204030204" pitchFamily="34" charset="0"/>
              </a:rPr>
              <a:t>90%</a:t>
            </a:r>
          </a:p>
        </p:txBody>
      </p:sp>
      <p:sp>
        <p:nvSpPr>
          <p:cNvPr id="77" name="TextBox 76"/>
          <p:cNvSpPr txBox="1"/>
          <p:nvPr/>
        </p:nvSpPr>
        <p:spPr>
          <a:xfrm>
            <a:off x="4902200" y="2751059"/>
            <a:ext cx="361730" cy="215444"/>
          </a:xfrm>
          <a:prstGeom prst="rect">
            <a:avLst/>
          </a:prstGeom>
          <a:noFill/>
        </p:spPr>
        <p:txBody>
          <a:bodyPr wrap="square" rtlCol="0">
            <a:spAutoFit/>
          </a:bodyPr>
          <a:lstStyle/>
          <a:p>
            <a:pPr algn="ctr"/>
            <a:r>
              <a:rPr lang="en-US" sz="800" dirty="0">
                <a:solidFill>
                  <a:schemeClr val="bg1">
                    <a:lumMod val="50000"/>
                  </a:schemeClr>
                </a:solidFill>
                <a:latin typeface="Calibri" panose="020F0502020204030204" pitchFamily="34" charset="0"/>
                <a:cs typeface="Calibri" panose="020F0502020204030204" pitchFamily="34" charset="0"/>
              </a:rPr>
              <a:t>60%</a:t>
            </a:r>
          </a:p>
        </p:txBody>
      </p:sp>
      <p:sp>
        <p:nvSpPr>
          <p:cNvPr id="78" name="TextBox 77"/>
          <p:cNvSpPr txBox="1"/>
          <p:nvPr/>
        </p:nvSpPr>
        <p:spPr>
          <a:xfrm>
            <a:off x="5302250" y="4148059"/>
            <a:ext cx="361730" cy="215444"/>
          </a:xfrm>
          <a:prstGeom prst="rect">
            <a:avLst/>
          </a:prstGeom>
          <a:noFill/>
        </p:spPr>
        <p:txBody>
          <a:bodyPr wrap="square" rtlCol="0">
            <a:spAutoFit/>
          </a:bodyPr>
          <a:lstStyle/>
          <a:p>
            <a:pPr algn="ctr"/>
            <a:r>
              <a:rPr lang="en-US" sz="800" dirty="0">
                <a:solidFill>
                  <a:schemeClr val="tx1">
                    <a:lumMod val="50000"/>
                    <a:lumOff val="50000"/>
                  </a:schemeClr>
                </a:solidFill>
                <a:latin typeface="Calibri" panose="020F0502020204030204" pitchFamily="34" charset="0"/>
                <a:cs typeface="Calibri" panose="020F0502020204030204" pitchFamily="34" charset="0"/>
              </a:rPr>
              <a:t>20%</a:t>
            </a:r>
          </a:p>
        </p:txBody>
      </p:sp>
      <p:sp>
        <p:nvSpPr>
          <p:cNvPr id="79" name="TextBox 78"/>
          <p:cNvSpPr txBox="1"/>
          <p:nvPr/>
        </p:nvSpPr>
        <p:spPr>
          <a:xfrm>
            <a:off x="5530850" y="2751667"/>
            <a:ext cx="361730" cy="215444"/>
          </a:xfrm>
          <a:prstGeom prst="rect">
            <a:avLst/>
          </a:prstGeom>
          <a:noFill/>
        </p:spPr>
        <p:txBody>
          <a:bodyPr wrap="square" rtlCol="0">
            <a:spAutoFit/>
          </a:bodyPr>
          <a:lstStyle/>
          <a:p>
            <a:pPr algn="ctr"/>
            <a:r>
              <a:rPr lang="en-US" sz="800" dirty="0">
                <a:solidFill>
                  <a:srgbClr val="0099FF"/>
                </a:solidFill>
                <a:latin typeface="Calibri" panose="020F0502020204030204" pitchFamily="34" charset="0"/>
                <a:cs typeface="Calibri" panose="020F0502020204030204" pitchFamily="34" charset="0"/>
              </a:rPr>
              <a:t>60%</a:t>
            </a:r>
          </a:p>
        </p:txBody>
      </p:sp>
      <p:sp>
        <p:nvSpPr>
          <p:cNvPr id="80" name="TextBox 79"/>
          <p:cNvSpPr txBox="1"/>
          <p:nvPr/>
        </p:nvSpPr>
        <p:spPr>
          <a:xfrm>
            <a:off x="5784850" y="3089725"/>
            <a:ext cx="361730" cy="215444"/>
          </a:xfrm>
          <a:prstGeom prst="rect">
            <a:avLst/>
          </a:prstGeom>
          <a:noFill/>
        </p:spPr>
        <p:txBody>
          <a:bodyPr wrap="square" rtlCol="0">
            <a:spAutoFit/>
          </a:bodyPr>
          <a:lstStyle/>
          <a:p>
            <a:pPr algn="ctr"/>
            <a:r>
              <a:rPr lang="en-US" sz="800" dirty="0">
                <a:solidFill>
                  <a:schemeClr val="bg1">
                    <a:lumMod val="50000"/>
                  </a:schemeClr>
                </a:solidFill>
                <a:latin typeface="Calibri" panose="020F0502020204030204" pitchFamily="34" charset="0"/>
                <a:cs typeface="Calibri" panose="020F0502020204030204" pitchFamily="34" charset="0"/>
              </a:rPr>
              <a:t>50%</a:t>
            </a:r>
          </a:p>
        </p:txBody>
      </p:sp>
      <p:sp>
        <p:nvSpPr>
          <p:cNvPr id="81" name="TextBox 80"/>
          <p:cNvSpPr txBox="1"/>
          <p:nvPr/>
        </p:nvSpPr>
        <p:spPr>
          <a:xfrm>
            <a:off x="6191250" y="3436859"/>
            <a:ext cx="361730" cy="215444"/>
          </a:xfrm>
          <a:prstGeom prst="rect">
            <a:avLst/>
          </a:prstGeom>
          <a:noFill/>
        </p:spPr>
        <p:txBody>
          <a:bodyPr wrap="square" rtlCol="0">
            <a:spAutoFit/>
          </a:bodyPr>
          <a:lstStyle/>
          <a:p>
            <a:pPr algn="ctr"/>
            <a:r>
              <a:rPr lang="en-US" sz="800" dirty="0">
                <a:solidFill>
                  <a:schemeClr val="tx1">
                    <a:lumMod val="50000"/>
                    <a:lumOff val="50000"/>
                  </a:schemeClr>
                </a:solidFill>
                <a:latin typeface="Calibri" panose="020F0502020204030204" pitchFamily="34" charset="0"/>
                <a:cs typeface="Calibri" panose="020F0502020204030204" pitchFamily="34" charset="0"/>
              </a:rPr>
              <a:t>40%</a:t>
            </a:r>
          </a:p>
        </p:txBody>
      </p:sp>
      <p:sp>
        <p:nvSpPr>
          <p:cNvPr id="82" name="TextBox 81"/>
          <p:cNvSpPr txBox="1"/>
          <p:nvPr/>
        </p:nvSpPr>
        <p:spPr>
          <a:xfrm>
            <a:off x="6375400" y="1295400"/>
            <a:ext cx="469680" cy="215444"/>
          </a:xfrm>
          <a:prstGeom prst="rect">
            <a:avLst/>
          </a:prstGeom>
          <a:noFill/>
        </p:spPr>
        <p:txBody>
          <a:bodyPr wrap="square" rtlCol="0">
            <a:spAutoFit/>
          </a:bodyPr>
          <a:lstStyle/>
          <a:p>
            <a:pPr algn="ctr"/>
            <a:r>
              <a:rPr lang="en-US" sz="800" dirty="0">
                <a:solidFill>
                  <a:srgbClr val="0099FF"/>
                </a:solidFill>
                <a:latin typeface="Calibri" panose="020F0502020204030204" pitchFamily="34" charset="0"/>
                <a:cs typeface="Calibri" panose="020F0502020204030204" pitchFamily="34" charset="0"/>
              </a:rPr>
              <a:t>100%</a:t>
            </a:r>
          </a:p>
        </p:txBody>
      </p:sp>
      <p:sp>
        <p:nvSpPr>
          <p:cNvPr id="83" name="TextBox 82"/>
          <p:cNvSpPr txBox="1"/>
          <p:nvPr/>
        </p:nvSpPr>
        <p:spPr>
          <a:xfrm>
            <a:off x="6680200" y="2353125"/>
            <a:ext cx="361730" cy="215444"/>
          </a:xfrm>
          <a:prstGeom prst="rect">
            <a:avLst/>
          </a:prstGeom>
          <a:noFill/>
        </p:spPr>
        <p:txBody>
          <a:bodyPr wrap="square" rtlCol="0">
            <a:spAutoFit/>
          </a:bodyPr>
          <a:lstStyle/>
          <a:p>
            <a:pPr algn="ctr"/>
            <a:r>
              <a:rPr lang="en-US" sz="800" dirty="0">
                <a:solidFill>
                  <a:schemeClr val="bg1">
                    <a:lumMod val="50000"/>
                  </a:schemeClr>
                </a:solidFill>
                <a:latin typeface="Calibri" panose="020F0502020204030204" pitchFamily="34" charset="0"/>
                <a:cs typeface="Calibri" panose="020F0502020204030204" pitchFamily="34" charset="0"/>
              </a:rPr>
              <a:t>70%</a:t>
            </a:r>
          </a:p>
        </p:txBody>
      </p:sp>
      <p:sp>
        <p:nvSpPr>
          <p:cNvPr id="84" name="TextBox 83"/>
          <p:cNvSpPr txBox="1"/>
          <p:nvPr/>
        </p:nvSpPr>
        <p:spPr>
          <a:xfrm>
            <a:off x="7067550" y="3800925"/>
            <a:ext cx="361730" cy="215444"/>
          </a:xfrm>
          <a:prstGeom prst="rect">
            <a:avLst/>
          </a:prstGeom>
          <a:noFill/>
        </p:spPr>
        <p:txBody>
          <a:bodyPr wrap="square" rtlCol="0">
            <a:spAutoFit/>
          </a:bodyPr>
          <a:lstStyle/>
          <a:p>
            <a:pPr algn="ctr"/>
            <a:r>
              <a:rPr lang="en-US" sz="800" dirty="0">
                <a:solidFill>
                  <a:schemeClr val="tx1">
                    <a:lumMod val="50000"/>
                    <a:lumOff val="50000"/>
                  </a:schemeClr>
                </a:solidFill>
                <a:latin typeface="Calibri" panose="020F0502020204030204" pitchFamily="34" charset="0"/>
                <a:cs typeface="Calibri" panose="020F0502020204030204" pitchFamily="34" charset="0"/>
              </a:rPr>
              <a:t>30%</a:t>
            </a:r>
          </a:p>
        </p:txBody>
      </p:sp>
      <p:sp>
        <p:nvSpPr>
          <p:cNvPr id="85" name="TextBox 84"/>
          <p:cNvSpPr txBox="1"/>
          <p:nvPr/>
        </p:nvSpPr>
        <p:spPr>
          <a:xfrm>
            <a:off x="7251700" y="3115125"/>
            <a:ext cx="469680" cy="215444"/>
          </a:xfrm>
          <a:prstGeom prst="rect">
            <a:avLst/>
          </a:prstGeom>
          <a:noFill/>
        </p:spPr>
        <p:txBody>
          <a:bodyPr wrap="square" rtlCol="0">
            <a:spAutoFit/>
          </a:bodyPr>
          <a:lstStyle/>
          <a:p>
            <a:pPr algn="ctr"/>
            <a:r>
              <a:rPr lang="en-US" sz="800" dirty="0">
                <a:solidFill>
                  <a:srgbClr val="0099FF"/>
                </a:solidFill>
                <a:latin typeface="Calibri" panose="020F0502020204030204" pitchFamily="34" charset="0"/>
                <a:cs typeface="Calibri" panose="020F0502020204030204" pitchFamily="34" charset="0"/>
              </a:rPr>
              <a:t>50%</a:t>
            </a:r>
          </a:p>
        </p:txBody>
      </p:sp>
      <p:sp>
        <p:nvSpPr>
          <p:cNvPr id="86" name="TextBox 85"/>
          <p:cNvSpPr txBox="1"/>
          <p:nvPr/>
        </p:nvSpPr>
        <p:spPr>
          <a:xfrm>
            <a:off x="7556500" y="4148059"/>
            <a:ext cx="361730" cy="215444"/>
          </a:xfrm>
          <a:prstGeom prst="rect">
            <a:avLst/>
          </a:prstGeom>
          <a:noFill/>
        </p:spPr>
        <p:txBody>
          <a:bodyPr wrap="square" rtlCol="0">
            <a:spAutoFit/>
          </a:bodyPr>
          <a:lstStyle/>
          <a:p>
            <a:pPr algn="ctr"/>
            <a:r>
              <a:rPr lang="en-US" sz="800" dirty="0">
                <a:solidFill>
                  <a:schemeClr val="bg1">
                    <a:lumMod val="50000"/>
                  </a:schemeClr>
                </a:solidFill>
                <a:latin typeface="Calibri" panose="020F0502020204030204" pitchFamily="34" charset="0"/>
                <a:cs typeface="Calibri" panose="020F0502020204030204" pitchFamily="34" charset="0"/>
              </a:rPr>
              <a:t>20%</a:t>
            </a:r>
          </a:p>
        </p:txBody>
      </p:sp>
      <p:sp>
        <p:nvSpPr>
          <p:cNvPr id="87" name="Rectangle 86"/>
          <p:cNvSpPr/>
          <p:nvPr/>
        </p:nvSpPr>
        <p:spPr>
          <a:xfrm>
            <a:off x="4495800" y="5689176"/>
            <a:ext cx="182880" cy="24384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5638800" y="5689176"/>
            <a:ext cx="182880" cy="24384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solidFill>
                <a:srgbClr val="0099FF"/>
              </a:solidFill>
            </a:endParaRPr>
          </a:p>
        </p:txBody>
      </p:sp>
      <p:sp>
        <p:nvSpPr>
          <p:cNvPr id="89" name="Rectangle 88"/>
          <p:cNvSpPr/>
          <p:nvPr/>
        </p:nvSpPr>
        <p:spPr>
          <a:xfrm>
            <a:off x="6753225" y="5689176"/>
            <a:ext cx="182880" cy="243840"/>
          </a:xfrm>
          <a:prstGeom prst="rect">
            <a:avLst/>
          </a:prstGeom>
          <a:solidFill>
            <a:schemeClr val="bg1"/>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2" name="TextBox 91"/>
          <p:cNvSpPr txBox="1"/>
          <p:nvPr/>
        </p:nvSpPr>
        <p:spPr>
          <a:xfrm>
            <a:off x="4667250" y="5617210"/>
            <a:ext cx="895350" cy="492443"/>
          </a:xfrm>
          <a:prstGeom prst="rect">
            <a:avLst/>
          </a:prstGeom>
          <a:noFill/>
        </p:spPr>
        <p:txBody>
          <a:bodyPr wrap="square" rtlCol="0">
            <a:spAutoFit/>
          </a:bodyPr>
          <a:lstStyle/>
          <a:p>
            <a:r>
              <a:rPr lang="en-US" sz="800" b="1" dirty="0">
                <a:solidFill>
                  <a:schemeClr val="tx1">
                    <a:lumMod val="65000"/>
                    <a:lumOff val="35000"/>
                  </a:schemeClr>
                </a:solidFill>
                <a:latin typeface="Calibri" panose="020F0502020204030204" pitchFamily="34" charset="0"/>
                <a:cs typeface="Calibri" panose="020F0502020204030204" pitchFamily="34" charset="0"/>
              </a:rPr>
              <a:t>Description</a:t>
            </a:r>
          </a:p>
          <a:p>
            <a:r>
              <a:rPr lang="en-US" sz="600" dirty="0">
                <a:solidFill>
                  <a:schemeClr val="tx1">
                    <a:lumMod val="65000"/>
                    <a:lumOff val="35000"/>
                  </a:schemeClr>
                </a:solidFill>
                <a:latin typeface="Calibri" panose="020F0502020204030204" pitchFamily="34" charset="0"/>
                <a:cs typeface="Calibri" panose="020F0502020204030204" pitchFamily="34" charset="0"/>
              </a:rPr>
              <a:t>Ash color mean this and description for this and this.</a:t>
            </a:r>
          </a:p>
        </p:txBody>
      </p:sp>
      <p:sp>
        <p:nvSpPr>
          <p:cNvPr id="93" name="TextBox 92"/>
          <p:cNvSpPr txBox="1"/>
          <p:nvPr/>
        </p:nvSpPr>
        <p:spPr>
          <a:xfrm>
            <a:off x="5816600" y="5617210"/>
            <a:ext cx="895350" cy="492443"/>
          </a:xfrm>
          <a:prstGeom prst="rect">
            <a:avLst/>
          </a:prstGeom>
          <a:noFill/>
        </p:spPr>
        <p:txBody>
          <a:bodyPr wrap="square" rtlCol="0">
            <a:spAutoFit/>
          </a:bodyPr>
          <a:lstStyle/>
          <a:p>
            <a:r>
              <a:rPr lang="en-US" sz="800" b="1" dirty="0">
                <a:solidFill>
                  <a:srgbClr val="0099FF"/>
                </a:solidFill>
                <a:latin typeface="Calibri" panose="020F0502020204030204" pitchFamily="34" charset="0"/>
                <a:cs typeface="Calibri" panose="020F0502020204030204" pitchFamily="34" charset="0"/>
              </a:rPr>
              <a:t>Description</a:t>
            </a:r>
          </a:p>
          <a:p>
            <a:r>
              <a:rPr lang="en-US" sz="600" dirty="0">
                <a:solidFill>
                  <a:srgbClr val="0099FF"/>
                </a:solidFill>
                <a:latin typeface="Calibri" panose="020F0502020204030204" pitchFamily="34" charset="0"/>
                <a:cs typeface="Calibri" panose="020F0502020204030204" pitchFamily="34" charset="0"/>
              </a:rPr>
              <a:t>Ash color mean this and description for this and this.</a:t>
            </a:r>
          </a:p>
        </p:txBody>
      </p:sp>
      <p:sp>
        <p:nvSpPr>
          <p:cNvPr id="94" name="TextBox 93"/>
          <p:cNvSpPr txBox="1"/>
          <p:nvPr/>
        </p:nvSpPr>
        <p:spPr>
          <a:xfrm>
            <a:off x="6927850" y="5617210"/>
            <a:ext cx="895350" cy="492443"/>
          </a:xfrm>
          <a:prstGeom prst="rect">
            <a:avLst/>
          </a:prstGeom>
          <a:noFill/>
        </p:spPr>
        <p:txBody>
          <a:bodyPr wrap="square" rtlCol="0">
            <a:spAutoFit/>
          </a:bodyPr>
          <a:lstStyle/>
          <a:p>
            <a:r>
              <a:rPr lang="en-US" sz="800" b="1" dirty="0">
                <a:solidFill>
                  <a:schemeClr val="bg1"/>
                </a:solidFill>
                <a:latin typeface="Calibri" panose="020F0502020204030204" pitchFamily="34" charset="0"/>
                <a:cs typeface="Calibri" panose="020F0502020204030204" pitchFamily="34" charset="0"/>
              </a:rPr>
              <a:t>Description</a:t>
            </a:r>
          </a:p>
          <a:p>
            <a:r>
              <a:rPr lang="en-US" sz="600" dirty="0">
                <a:solidFill>
                  <a:schemeClr val="bg1"/>
                </a:solidFill>
                <a:latin typeface="Calibri" panose="020F0502020204030204" pitchFamily="34" charset="0"/>
                <a:cs typeface="Calibri" panose="020F0502020204030204" pitchFamily="34" charset="0"/>
              </a:rPr>
              <a:t>Ash color mean this and description for this and this.</a:t>
            </a:r>
          </a:p>
        </p:txBody>
      </p:sp>
      <p:sp>
        <p:nvSpPr>
          <p:cNvPr id="95" name="TextBox 94"/>
          <p:cNvSpPr txBox="1"/>
          <p:nvPr/>
        </p:nvSpPr>
        <p:spPr>
          <a:xfrm>
            <a:off x="4413250" y="5156200"/>
            <a:ext cx="838200" cy="338554"/>
          </a:xfrm>
          <a:prstGeom prst="rect">
            <a:avLst/>
          </a:prstGeom>
          <a:noFill/>
        </p:spPr>
        <p:txBody>
          <a:bodyPr wrap="square" rtlCol="0">
            <a:spAutoFit/>
          </a:bodyPr>
          <a:lstStyle/>
          <a:p>
            <a:pPr algn="ctr"/>
            <a:r>
              <a:rPr lang="en-US" sz="1600" dirty="0">
                <a:solidFill>
                  <a:schemeClr val="tx1">
                    <a:lumMod val="65000"/>
                    <a:lumOff val="35000"/>
                  </a:schemeClr>
                </a:solidFill>
                <a:latin typeface="Calibri" panose="020F0502020204030204" pitchFamily="34" charset="0"/>
                <a:cs typeface="Calibri" panose="020F0502020204030204" pitchFamily="34" charset="0"/>
              </a:rPr>
              <a:t>2009</a:t>
            </a:r>
          </a:p>
        </p:txBody>
      </p:sp>
      <p:sp>
        <p:nvSpPr>
          <p:cNvPr id="96" name="TextBox 95"/>
          <p:cNvSpPr txBox="1"/>
          <p:nvPr/>
        </p:nvSpPr>
        <p:spPr>
          <a:xfrm>
            <a:off x="5302250" y="5156200"/>
            <a:ext cx="838200" cy="338554"/>
          </a:xfrm>
          <a:prstGeom prst="rect">
            <a:avLst/>
          </a:prstGeom>
          <a:noFill/>
        </p:spPr>
        <p:txBody>
          <a:bodyPr wrap="square" rtlCol="0">
            <a:spAutoFit/>
          </a:bodyPr>
          <a:lstStyle/>
          <a:p>
            <a:pPr algn="ctr"/>
            <a:r>
              <a:rPr lang="en-US" sz="1600" dirty="0">
                <a:solidFill>
                  <a:schemeClr val="tx1">
                    <a:lumMod val="65000"/>
                    <a:lumOff val="35000"/>
                  </a:schemeClr>
                </a:solidFill>
                <a:latin typeface="Calibri" panose="020F0502020204030204" pitchFamily="34" charset="0"/>
                <a:cs typeface="Calibri" panose="020F0502020204030204" pitchFamily="34" charset="0"/>
              </a:rPr>
              <a:t>2010</a:t>
            </a:r>
          </a:p>
        </p:txBody>
      </p:sp>
      <p:sp>
        <p:nvSpPr>
          <p:cNvPr id="97" name="TextBox 96"/>
          <p:cNvSpPr txBox="1"/>
          <p:nvPr/>
        </p:nvSpPr>
        <p:spPr>
          <a:xfrm>
            <a:off x="6197600" y="5156200"/>
            <a:ext cx="838200" cy="338554"/>
          </a:xfrm>
          <a:prstGeom prst="rect">
            <a:avLst/>
          </a:prstGeom>
          <a:noFill/>
        </p:spPr>
        <p:txBody>
          <a:bodyPr wrap="square" rtlCol="0">
            <a:spAutoFit/>
          </a:bodyPr>
          <a:lstStyle/>
          <a:p>
            <a:pPr algn="ctr"/>
            <a:r>
              <a:rPr lang="en-US" sz="1600" dirty="0">
                <a:solidFill>
                  <a:schemeClr val="tx1">
                    <a:lumMod val="65000"/>
                    <a:lumOff val="35000"/>
                  </a:schemeClr>
                </a:solidFill>
                <a:latin typeface="Calibri" panose="020F0502020204030204" pitchFamily="34" charset="0"/>
                <a:cs typeface="Calibri" panose="020F0502020204030204" pitchFamily="34" charset="0"/>
              </a:rPr>
              <a:t>2011</a:t>
            </a:r>
          </a:p>
        </p:txBody>
      </p:sp>
      <p:sp>
        <p:nvSpPr>
          <p:cNvPr id="98" name="TextBox 97"/>
          <p:cNvSpPr txBox="1"/>
          <p:nvPr/>
        </p:nvSpPr>
        <p:spPr>
          <a:xfrm>
            <a:off x="7067550" y="5173134"/>
            <a:ext cx="838200" cy="338554"/>
          </a:xfrm>
          <a:prstGeom prst="rect">
            <a:avLst/>
          </a:prstGeom>
          <a:noFill/>
        </p:spPr>
        <p:txBody>
          <a:bodyPr wrap="square" rtlCol="0">
            <a:spAutoFit/>
          </a:bodyPr>
          <a:lstStyle/>
          <a:p>
            <a:pPr algn="ctr"/>
            <a:r>
              <a:rPr lang="en-US" sz="1600" dirty="0">
                <a:solidFill>
                  <a:schemeClr val="tx1">
                    <a:lumMod val="65000"/>
                    <a:lumOff val="35000"/>
                  </a:schemeClr>
                </a:solidFill>
                <a:latin typeface="Calibri" panose="020F0502020204030204" pitchFamily="34" charset="0"/>
                <a:cs typeface="Calibri" panose="020F0502020204030204" pitchFamily="34" charset="0"/>
              </a:rPr>
              <a:t>2012</a:t>
            </a:r>
          </a:p>
        </p:txBody>
      </p:sp>
      <p:sp>
        <p:nvSpPr>
          <p:cNvPr id="99" name="TextBox 98"/>
          <p:cNvSpPr txBox="1"/>
          <p:nvPr/>
        </p:nvSpPr>
        <p:spPr>
          <a:xfrm>
            <a:off x="1187670" y="3172961"/>
            <a:ext cx="1479330" cy="692497"/>
          </a:xfrm>
          <a:prstGeom prst="rect">
            <a:avLst/>
          </a:prstGeom>
          <a:noFill/>
        </p:spPr>
        <p:txBody>
          <a:bodyPr wrap="square" rtlCol="0">
            <a:spAutoFit/>
          </a:bodyPr>
          <a:lstStyle/>
          <a:p>
            <a:r>
              <a:rPr lang="en-US" sz="1100" b="1" dirty="0">
                <a:solidFill>
                  <a:schemeClr val="bg1"/>
                </a:solidFill>
                <a:latin typeface="Calibri" panose="020F0502020204030204" pitchFamily="34" charset="0"/>
                <a:cs typeface="Calibri" panose="020F0502020204030204" pitchFamily="34" charset="0"/>
              </a:rPr>
              <a:t>2009</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
        <p:nvSpPr>
          <p:cNvPr id="100" name="TextBox 99"/>
          <p:cNvSpPr txBox="1"/>
          <p:nvPr/>
        </p:nvSpPr>
        <p:spPr>
          <a:xfrm>
            <a:off x="1187670" y="4104294"/>
            <a:ext cx="1479330" cy="692497"/>
          </a:xfrm>
          <a:prstGeom prst="rect">
            <a:avLst/>
          </a:prstGeom>
          <a:noFill/>
        </p:spPr>
        <p:txBody>
          <a:bodyPr wrap="square" rtlCol="0">
            <a:spAutoFit/>
          </a:bodyPr>
          <a:lstStyle/>
          <a:p>
            <a:r>
              <a:rPr lang="en-US" sz="1100" b="1" dirty="0">
                <a:solidFill>
                  <a:schemeClr val="bg1"/>
                </a:solidFill>
                <a:latin typeface="Calibri" panose="020F0502020204030204" pitchFamily="34" charset="0"/>
                <a:cs typeface="Calibri" panose="020F0502020204030204" pitchFamily="34" charset="0"/>
              </a:rPr>
              <a:t>2011</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
        <p:nvSpPr>
          <p:cNvPr id="101" name="TextBox 100"/>
          <p:cNvSpPr txBox="1"/>
          <p:nvPr/>
        </p:nvSpPr>
        <p:spPr>
          <a:xfrm>
            <a:off x="2857720" y="3172961"/>
            <a:ext cx="1479330" cy="692497"/>
          </a:xfrm>
          <a:prstGeom prst="rect">
            <a:avLst/>
          </a:prstGeom>
          <a:noFill/>
        </p:spPr>
        <p:txBody>
          <a:bodyPr wrap="square" rtlCol="0">
            <a:spAutoFit/>
          </a:bodyPr>
          <a:lstStyle/>
          <a:p>
            <a:r>
              <a:rPr lang="en-US" sz="1100" b="1" dirty="0">
                <a:solidFill>
                  <a:schemeClr val="bg1"/>
                </a:solidFill>
                <a:latin typeface="Calibri" panose="020F0502020204030204" pitchFamily="34" charset="0"/>
                <a:cs typeface="Calibri" panose="020F0502020204030204" pitchFamily="34" charset="0"/>
              </a:rPr>
              <a:t>2010</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
        <p:nvSpPr>
          <p:cNvPr id="102" name="TextBox 101"/>
          <p:cNvSpPr txBox="1"/>
          <p:nvPr/>
        </p:nvSpPr>
        <p:spPr>
          <a:xfrm>
            <a:off x="2857720" y="4104294"/>
            <a:ext cx="1479330" cy="692497"/>
          </a:xfrm>
          <a:prstGeom prst="rect">
            <a:avLst/>
          </a:prstGeom>
          <a:noFill/>
        </p:spPr>
        <p:txBody>
          <a:bodyPr wrap="square" rtlCol="0">
            <a:spAutoFit/>
          </a:bodyPr>
          <a:lstStyle/>
          <a:p>
            <a:r>
              <a:rPr lang="en-US" sz="1100" b="1" dirty="0">
                <a:solidFill>
                  <a:schemeClr val="bg1"/>
                </a:solidFill>
                <a:latin typeface="Calibri" panose="020F0502020204030204" pitchFamily="34" charset="0"/>
                <a:cs typeface="Calibri" panose="020F0502020204030204" pitchFamily="34" charset="0"/>
              </a:rPr>
              <a:t>2012</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
                                        </p:tgtEl>
                                        <p:attrNameLst>
                                          <p:attrName>style.visibility</p:attrName>
                                        </p:attrNameLst>
                                      </p:cBhvr>
                                      <p:to>
                                        <p:strVal val="visible"/>
                                      </p:to>
                                    </p:set>
                                    <p:animEffect transition="in" filter="fade">
                                      <p:cBhvr>
                                        <p:cTn id="17" dur="500"/>
                                        <p:tgtEl>
                                          <p:spTgt spid="9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500"/>
                                        <p:tgtEl>
                                          <p:spTgt spid="9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500"/>
                                        <p:tgtEl>
                                          <p:spTgt spid="7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7"/>
                                        </p:tgtEl>
                                        <p:attrNameLst>
                                          <p:attrName>style.visibility</p:attrName>
                                        </p:attrNameLst>
                                      </p:cBhvr>
                                      <p:to>
                                        <p:strVal val="visible"/>
                                      </p:to>
                                    </p:set>
                                    <p:animEffect transition="in" filter="fade">
                                      <p:cBhvr>
                                        <p:cTn id="46" dur="500"/>
                                        <p:tgtEl>
                                          <p:spTgt spid="7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500"/>
                                        <p:tgtEl>
                                          <p:spTgt spid="10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6"/>
                                        </p:tgtEl>
                                        <p:attrNameLst>
                                          <p:attrName>style.visibility</p:attrName>
                                        </p:attrNameLst>
                                      </p:cBhvr>
                                      <p:to>
                                        <p:strVal val="visible"/>
                                      </p:to>
                                    </p:set>
                                    <p:animEffect transition="in" filter="fade">
                                      <p:cBhvr>
                                        <p:cTn id="56" dur="500"/>
                                        <p:tgtEl>
                                          <p:spTgt spid="9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fade">
                                      <p:cBhvr>
                                        <p:cTn id="61" dur="500"/>
                                        <p:tgtEl>
                                          <p:spTgt spid="3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8"/>
                                        </p:tgtEl>
                                        <p:attrNameLst>
                                          <p:attrName>style.visibility</p:attrName>
                                        </p:attrNameLst>
                                      </p:cBhvr>
                                      <p:to>
                                        <p:strVal val="visible"/>
                                      </p:to>
                                    </p:set>
                                    <p:animEffect transition="in" filter="fade">
                                      <p:cBhvr>
                                        <p:cTn id="64" dur="500"/>
                                        <p:tgtEl>
                                          <p:spTgt spid="7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fade">
                                      <p:cBhvr>
                                        <p:cTn id="69" dur="500"/>
                                        <p:tgtEl>
                                          <p:spTgt spid="3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9"/>
                                        </p:tgtEl>
                                        <p:attrNameLst>
                                          <p:attrName>style.visibility</p:attrName>
                                        </p:attrNameLst>
                                      </p:cBhvr>
                                      <p:to>
                                        <p:strVal val="visible"/>
                                      </p:to>
                                    </p:set>
                                    <p:animEffect transition="in" filter="fade">
                                      <p:cBhvr>
                                        <p:cTn id="72" dur="500"/>
                                        <p:tgtEl>
                                          <p:spTgt spid="7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500"/>
                                        <p:tgtEl>
                                          <p:spTgt spid="36"/>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0"/>
                                        </p:tgtEl>
                                        <p:attrNameLst>
                                          <p:attrName>style.visibility</p:attrName>
                                        </p:attrNameLst>
                                      </p:cBhvr>
                                      <p:to>
                                        <p:strVal val="visible"/>
                                      </p:to>
                                    </p:set>
                                    <p:animEffect transition="in" filter="fade">
                                      <p:cBhvr>
                                        <p:cTn id="80" dur="500"/>
                                        <p:tgtEl>
                                          <p:spTgt spid="8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00"/>
                                        </p:tgtEl>
                                        <p:attrNameLst>
                                          <p:attrName>style.visibility</p:attrName>
                                        </p:attrNameLst>
                                      </p:cBhvr>
                                      <p:to>
                                        <p:strVal val="visible"/>
                                      </p:to>
                                    </p:set>
                                    <p:animEffect transition="in" filter="fade">
                                      <p:cBhvr>
                                        <p:cTn id="85" dur="500"/>
                                        <p:tgtEl>
                                          <p:spTgt spid="100"/>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97"/>
                                        </p:tgtEl>
                                        <p:attrNameLst>
                                          <p:attrName>style.visibility</p:attrName>
                                        </p:attrNameLst>
                                      </p:cBhvr>
                                      <p:to>
                                        <p:strVal val="visible"/>
                                      </p:to>
                                    </p:set>
                                    <p:animEffect transition="in" filter="fade">
                                      <p:cBhvr>
                                        <p:cTn id="90" dur="500"/>
                                        <p:tgtEl>
                                          <p:spTgt spid="97"/>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fade">
                                      <p:cBhvr>
                                        <p:cTn id="95" dur="500"/>
                                        <p:tgtEl>
                                          <p:spTgt spid="39"/>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81"/>
                                        </p:tgtEl>
                                        <p:attrNameLst>
                                          <p:attrName>style.visibility</p:attrName>
                                        </p:attrNameLst>
                                      </p:cBhvr>
                                      <p:to>
                                        <p:strVal val="visible"/>
                                      </p:to>
                                    </p:set>
                                    <p:animEffect transition="in" filter="fade">
                                      <p:cBhvr>
                                        <p:cTn id="98" dur="500"/>
                                        <p:tgtEl>
                                          <p:spTgt spid="81"/>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38"/>
                                        </p:tgtEl>
                                        <p:attrNameLst>
                                          <p:attrName>style.visibility</p:attrName>
                                        </p:attrNameLst>
                                      </p:cBhvr>
                                      <p:to>
                                        <p:strVal val="visible"/>
                                      </p:to>
                                    </p:set>
                                    <p:animEffect transition="in" filter="fade">
                                      <p:cBhvr>
                                        <p:cTn id="103" dur="500"/>
                                        <p:tgtEl>
                                          <p:spTgt spid="3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82"/>
                                        </p:tgtEl>
                                        <p:attrNameLst>
                                          <p:attrName>style.visibility</p:attrName>
                                        </p:attrNameLst>
                                      </p:cBhvr>
                                      <p:to>
                                        <p:strVal val="visible"/>
                                      </p:to>
                                    </p:set>
                                    <p:animEffect transition="in" filter="fade">
                                      <p:cBhvr>
                                        <p:cTn id="106" dur="500"/>
                                        <p:tgtEl>
                                          <p:spTgt spid="82"/>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fade">
                                      <p:cBhvr>
                                        <p:cTn id="111" dur="500"/>
                                        <p:tgtEl>
                                          <p:spTgt spid="4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83"/>
                                        </p:tgtEl>
                                        <p:attrNameLst>
                                          <p:attrName>style.visibility</p:attrName>
                                        </p:attrNameLst>
                                      </p:cBhvr>
                                      <p:to>
                                        <p:strVal val="visible"/>
                                      </p:to>
                                    </p:set>
                                    <p:animEffect transition="in" filter="fade">
                                      <p:cBhvr>
                                        <p:cTn id="114" dur="500"/>
                                        <p:tgtEl>
                                          <p:spTgt spid="83"/>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102"/>
                                        </p:tgtEl>
                                        <p:attrNameLst>
                                          <p:attrName>style.visibility</p:attrName>
                                        </p:attrNameLst>
                                      </p:cBhvr>
                                      <p:to>
                                        <p:strVal val="visible"/>
                                      </p:to>
                                    </p:set>
                                    <p:animEffect transition="in" filter="fade">
                                      <p:cBhvr>
                                        <p:cTn id="119" dur="500"/>
                                        <p:tgtEl>
                                          <p:spTgt spid="102"/>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98"/>
                                        </p:tgtEl>
                                        <p:attrNameLst>
                                          <p:attrName>style.visibility</p:attrName>
                                        </p:attrNameLst>
                                      </p:cBhvr>
                                      <p:to>
                                        <p:strVal val="visible"/>
                                      </p:to>
                                    </p:set>
                                    <p:animEffect transition="in" filter="fade">
                                      <p:cBhvr>
                                        <p:cTn id="124" dur="500"/>
                                        <p:tgtEl>
                                          <p:spTgt spid="98"/>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44"/>
                                        </p:tgtEl>
                                        <p:attrNameLst>
                                          <p:attrName>style.visibility</p:attrName>
                                        </p:attrNameLst>
                                      </p:cBhvr>
                                      <p:to>
                                        <p:strVal val="visible"/>
                                      </p:to>
                                    </p:set>
                                    <p:animEffect transition="in" filter="fade">
                                      <p:cBhvr>
                                        <p:cTn id="129" dur="500"/>
                                        <p:tgtEl>
                                          <p:spTgt spid="44"/>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84"/>
                                        </p:tgtEl>
                                        <p:attrNameLst>
                                          <p:attrName>style.visibility</p:attrName>
                                        </p:attrNameLst>
                                      </p:cBhvr>
                                      <p:to>
                                        <p:strVal val="visible"/>
                                      </p:to>
                                    </p:set>
                                    <p:animEffect transition="in" filter="fade">
                                      <p:cBhvr>
                                        <p:cTn id="132" dur="500"/>
                                        <p:tgtEl>
                                          <p:spTgt spid="84"/>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42"/>
                                        </p:tgtEl>
                                        <p:attrNameLst>
                                          <p:attrName>style.visibility</p:attrName>
                                        </p:attrNameLst>
                                      </p:cBhvr>
                                      <p:to>
                                        <p:strVal val="visible"/>
                                      </p:to>
                                    </p:set>
                                    <p:animEffect transition="in" filter="fade">
                                      <p:cBhvr>
                                        <p:cTn id="137" dur="500"/>
                                        <p:tgtEl>
                                          <p:spTgt spid="42"/>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85"/>
                                        </p:tgtEl>
                                        <p:attrNameLst>
                                          <p:attrName>style.visibility</p:attrName>
                                        </p:attrNameLst>
                                      </p:cBhvr>
                                      <p:to>
                                        <p:strVal val="visible"/>
                                      </p:to>
                                    </p:set>
                                    <p:animEffect transition="in" filter="fade">
                                      <p:cBhvr>
                                        <p:cTn id="140" dur="500"/>
                                        <p:tgtEl>
                                          <p:spTgt spid="85"/>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45"/>
                                        </p:tgtEl>
                                        <p:attrNameLst>
                                          <p:attrName>style.visibility</p:attrName>
                                        </p:attrNameLst>
                                      </p:cBhvr>
                                      <p:to>
                                        <p:strVal val="visible"/>
                                      </p:to>
                                    </p:set>
                                    <p:animEffect transition="in" filter="fade">
                                      <p:cBhvr>
                                        <p:cTn id="145" dur="500"/>
                                        <p:tgtEl>
                                          <p:spTgt spid="45"/>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86"/>
                                        </p:tgtEl>
                                        <p:attrNameLst>
                                          <p:attrName>style.visibility</p:attrName>
                                        </p:attrNameLst>
                                      </p:cBhvr>
                                      <p:to>
                                        <p:strVal val="visible"/>
                                      </p:to>
                                    </p:set>
                                    <p:animEffect transition="in" filter="fade">
                                      <p:cBhvr>
                                        <p:cTn id="148" dur="500"/>
                                        <p:tgtEl>
                                          <p:spTgt spid="86"/>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87"/>
                                        </p:tgtEl>
                                        <p:attrNameLst>
                                          <p:attrName>style.visibility</p:attrName>
                                        </p:attrNameLst>
                                      </p:cBhvr>
                                      <p:to>
                                        <p:strVal val="visible"/>
                                      </p:to>
                                    </p:set>
                                    <p:animEffect transition="in" filter="fade">
                                      <p:cBhvr>
                                        <p:cTn id="153" dur="500"/>
                                        <p:tgtEl>
                                          <p:spTgt spid="87"/>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92"/>
                                        </p:tgtEl>
                                        <p:attrNameLst>
                                          <p:attrName>style.visibility</p:attrName>
                                        </p:attrNameLst>
                                      </p:cBhvr>
                                      <p:to>
                                        <p:strVal val="visible"/>
                                      </p:to>
                                    </p:set>
                                    <p:animEffect transition="in" filter="fade">
                                      <p:cBhvr>
                                        <p:cTn id="156" dur="500"/>
                                        <p:tgtEl>
                                          <p:spTgt spid="92"/>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88"/>
                                        </p:tgtEl>
                                        <p:attrNameLst>
                                          <p:attrName>style.visibility</p:attrName>
                                        </p:attrNameLst>
                                      </p:cBhvr>
                                      <p:to>
                                        <p:strVal val="visible"/>
                                      </p:to>
                                    </p:set>
                                    <p:animEffect transition="in" filter="fade">
                                      <p:cBhvr>
                                        <p:cTn id="161" dur="500"/>
                                        <p:tgtEl>
                                          <p:spTgt spid="88"/>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93"/>
                                        </p:tgtEl>
                                        <p:attrNameLst>
                                          <p:attrName>style.visibility</p:attrName>
                                        </p:attrNameLst>
                                      </p:cBhvr>
                                      <p:to>
                                        <p:strVal val="visible"/>
                                      </p:to>
                                    </p:set>
                                    <p:animEffect transition="in" filter="fade">
                                      <p:cBhvr>
                                        <p:cTn id="164" dur="500"/>
                                        <p:tgtEl>
                                          <p:spTgt spid="93"/>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89"/>
                                        </p:tgtEl>
                                        <p:attrNameLst>
                                          <p:attrName>style.visibility</p:attrName>
                                        </p:attrNameLst>
                                      </p:cBhvr>
                                      <p:to>
                                        <p:strVal val="visible"/>
                                      </p:to>
                                    </p:set>
                                    <p:animEffect transition="in" filter="fade">
                                      <p:cBhvr>
                                        <p:cTn id="169" dur="500"/>
                                        <p:tgtEl>
                                          <p:spTgt spid="89"/>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94"/>
                                        </p:tgtEl>
                                        <p:attrNameLst>
                                          <p:attrName>style.visibility</p:attrName>
                                        </p:attrNameLst>
                                      </p:cBhvr>
                                      <p:to>
                                        <p:strVal val="visible"/>
                                      </p:to>
                                    </p:set>
                                    <p:animEffect transition="in" filter="fade">
                                      <p:cBhvr>
                                        <p:cTn id="172" dur="500"/>
                                        <p:tgtEl>
                                          <p:spTgt spid="94"/>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60"/>
                                        </p:tgtEl>
                                        <p:attrNameLst>
                                          <p:attrName>style.visibility</p:attrName>
                                        </p:attrNameLst>
                                      </p:cBhvr>
                                      <p:to>
                                        <p:strVal val="visible"/>
                                      </p:to>
                                    </p:set>
                                    <p:animEffect transition="in" filter="fade">
                                      <p:cBhvr>
                                        <p:cTn id="17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23" grpId="0" animBg="1"/>
      <p:bldP spid="43" grpId="0"/>
      <p:bldP spid="21" grpId="0" animBg="1"/>
      <p:bldP spid="24" grpId="0" animBg="1"/>
      <p:bldP spid="25" grpId="0" animBg="1"/>
      <p:bldP spid="34" grpId="0" animBg="1"/>
      <p:bldP spid="35" grpId="0" animBg="1"/>
      <p:bldP spid="36" grpId="0" animBg="1"/>
      <p:bldP spid="38" grpId="0" animBg="1"/>
      <p:bldP spid="39" grpId="0" animBg="1"/>
      <p:bldP spid="40" grpId="0" animBg="1"/>
      <p:bldP spid="42" grpId="0" animBg="1"/>
      <p:bldP spid="44" grpId="0" animBg="1"/>
      <p:bldP spid="45" grpId="0" animBg="1"/>
      <p:bldP spid="75" grpId="0"/>
      <p:bldP spid="76" grpId="0"/>
      <p:bldP spid="77" grpId="0"/>
      <p:bldP spid="78" grpId="0"/>
      <p:bldP spid="79" grpId="0"/>
      <p:bldP spid="80" grpId="0"/>
      <p:bldP spid="81" grpId="0"/>
      <p:bldP spid="82" grpId="0"/>
      <p:bldP spid="83" grpId="0"/>
      <p:bldP spid="84" grpId="0"/>
      <p:bldP spid="85" grpId="0"/>
      <p:bldP spid="86" grpId="0"/>
      <p:bldP spid="87" grpId="0" animBg="1"/>
      <p:bldP spid="88" grpId="0" animBg="1"/>
      <p:bldP spid="89" grpId="0" animBg="1"/>
      <p:bldP spid="92" grpId="0"/>
      <p:bldP spid="93" grpId="0"/>
      <p:bldP spid="94" grpId="0"/>
      <p:bldP spid="95" grpId="0"/>
      <p:bldP spid="96" grpId="0"/>
      <p:bldP spid="97" grpId="0"/>
      <p:bldP spid="98" grpId="0"/>
      <p:bldP spid="99" grpId="0"/>
      <p:bldP spid="100" grpId="0"/>
      <p:bldP spid="101" grpId="0"/>
      <p:bldP spid="10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28" name="Rectangle 27"/>
          <p:cNvSpPr/>
          <p:nvPr/>
        </p:nvSpPr>
        <p:spPr>
          <a:xfrm>
            <a:off x="4521200" y="1005840"/>
            <a:ext cx="4621944" cy="5852160"/>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1066800" y="3386960"/>
            <a:ext cx="3429000" cy="3471040"/>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graphicFrame>
        <p:nvGraphicFramePr>
          <p:cNvPr id="68" name="Chart 67"/>
          <p:cNvGraphicFramePr/>
          <p:nvPr/>
        </p:nvGraphicFramePr>
        <p:xfrm>
          <a:off x="4431206" y="1752600"/>
          <a:ext cx="3257551" cy="2895601"/>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1763379"/>
            <a:ext cx="3384330" cy="73152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 y="1823501"/>
            <a:ext cx="26985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GRAPHIC CHART</a:t>
            </a:r>
            <a:endParaRPr lang="en-US" sz="2500" dirty="0">
              <a:solidFill>
                <a:srgbClr val="0099FF"/>
              </a:solidFill>
              <a:latin typeface="Calibri" panose="020F0502020204030204" pitchFamily="34" charset="0"/>
              <a:cs typeface="Calibri" panose="020F0502020204030204" pitchFamily="34" charset="0"/>
            </a:endParaRPr>
          </a:p>
        </p:txBody>
      </p:sp>
      <p:sp>
        <p:nvSpPr>
          <p:cNvPr id="22" name="Rectangle 21"/>
          <p:cNvSpPr/>
          <p:nvPr/>
        </p:nvSpPr>
        <p:spPr>
          <a:xfrm>
            <a:off x="3444765" y="1763379"/>
            <a:ext cx="1051035" cy="73152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066800" y="2554600"/>
            <a:ext cx="3429000" cy="772800"/>
          </a:xfrm>
          <a:prstGeom prst="rect">
            <a:avLst/>
          </a:prstGeom>
          <a:solidFill>
            <a:srgbClr val="D0E0F4"/>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1187670" y="2627293"/>
            <a:ext cx="3231930" cy="477054"/>
          </a:xfrm>
          <a:prstGeom prst="rect">
            <a:avLst/>
          </a:prstGeom>
          <a:noFill/>
        </p:spPr>
        <p:txBody>
          <a:bodyPr wrap="square" rtlCol="0">
            <a:spAutoFit/>
          </a:bodyPr>
          <a:lstStyle/>
          <a:p>
            <a:r>
              <a:rPr lang="en-US" sz="1100" b="1" dirty="0">
                <a:latin typeface="Calibri" panose="020F0502020204030204" pitchFamily="34" charset="0"/>
                <a:cs typeface="Calibri" panose="020F0502020204030204" pitchFamily="34" charset="0"/>
              </a:rPr>
              <a:t>About This Graphic Chart</a:t>
            </a:r>
          </a:p>
          <a:p>
            <a:r>
              <a:rPr lang="en-US" sz="7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a:t>
            </a:r>
          </a:p>
        </p:txBody>
      </p:sp>
      <p:sp>
        <p:nvSpPr>
          <p:cNvPr id="87" name="Rectangle 86"/>
          <p:cNvSpPr/>
          <p:nvPr/>
        </p:nvSpPr>
        <p:spPr>
          <a:xfrm>
            <a:off x="7600950" y="1925700"/>
            <a:ext cx="182880" cy="24384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92" name="TextBox 91"/>
          <p:cNvSpPr txBox="1"/>
          <p:nvPr/>
        </p:nvSpPr>
        <p:spPr>
          <a:xfrm>
            <a:off x="7791450" y="2161235"/>
            <a:ext cx="895350" cy="492443"/>
          </a:xfrm>
          <a:prstGeom prst="rect">
            <a:avLst/>
          </a:prstGeom>
          <a:noFill/>
        </p:spPr>
        <p:txBody>
          <a:bodyPr wrap="square" rtlCol="0">
            <a:spAutoFit/>
          </a:bodyPr>
          <a:lstStyle/>
          <a:p>
            <a:r>
              <a:rPr lang="en-US" sz="800" b="1" dirty="0">
                <a:solidFill>
                  <a:srgbClr val="FFFFFF"/>
                </a:solidFill>
                <a:latin typeface="Calibri" panose="020F0502020204030204" pitchFamily="34" charset="0"/>
                <a:cs typeface="Calibri" panose="020F0502020204030204" pitchFamily="34" charset="0"/>
              </a:rPr>
              <a:t>Description</a:t>
            </a:r>
          </a:p>
          <a:p>
            <a:r>
              <a:rPr lang="en-US" sz="600" dirty="0">
                <a:solidFill>
                  <a:srgbClr val="FFFFFF"/>
                </a:solidFill>
                <a:latin typeface="Calibri" panose="020F0502020204030204" pitchFamily="34" charset="0"/>
                <a:cs typeface="Calibri" panose="020F0502020204030204" pitchFamily="34" charset="0"/>
              </a:rPr>
              <a:t>Ash color mean this and description for this and this.</a:t>
            </a:r>
          </a:p>
        </p:txBody>
      </p:sp>
      <p:sp>
        <p:nvSpPr>
          <p:cNvPr id="93" name="TextBox 92"/>
          <p:cNvSpPr txBox="1"/>
          <p:nvPr/>
        </p:nvSpPr>
        <p:spPr>
          <a:xfrm>
            <a:off x="7791450" y="3238195"/>
            <a:ext cx="895350" cy="492443"/>
          </a:xfrm>
          <a:prstGeom prst="rect">
            <a:avLst/>
          </a:prstGeom>
          <a:noFill/>
        </p:spPr>
        <p:txBody>
          <a:bodyPr wrap="square" rtlCol="0">
            <a:spAutoFit/>
          </a:bodyPr>
          <a:lstStyle/>
          <a:p>
            <a:r>
              <a:rPr lang="en-US" sz="800" b="1" dirty="0">
                <a:solidFill>
                  <a:schemeClr val="bg1"/>
                </a:solidFill>
                <a:latin typeface="Calibri" panose="020F0502020204030204" pitchFamily="34" charset="0"/>
                <a:cs typeface="Calibri" panose="020F0502020204030204" pitchFamily="34" charset="0"/>
              </a:rPr>
              <a:t>Description</a:t>
            </a:r>
          </a:p>
          <a:p>
            <a:r>
              <a:rPr lang="en-US" sz="600" dirty="0">
                <a:solidFill>
                  <a:schemeClr val="bg1"/>
                </a:solidFill>
                <a:latin typeface="Calibri" panose="020F0502020204030204" pitchFamily="34" charset="0"/>
                <a:cs typeface="Calibri" panose="020F0502020204030204" pitchFamily="34" charset="0"/>
              </a:rPr>
              <a:t>Ash color mean this and description for this and this.</a:t>
            </a:r>
          </a:p>
        </p:txBody>
      </p:sp>
      <p:sp>
        <p:nvSpPr>
          <p:cNvPr id="94" name="TextBox 93"/>
          <p:cNvSpPr txBox="1"/>
          <p:nvPr/>
        </p:nvSpPr>
        <p:spPr>
          <a:xfrm>
            <a:off x="7791450" y="4296410"/>
            <a:ext cx="895350" cy="492443"/>
          </a:xfrm>
          <a:prstGeom prst="rect">
            <a:avLst/>
          </a:prstGeom>
          <a:noFill/>
        </p:spPr>
        <p:txBody>
          <a:bodyPr wrap="square" rtlCol="0">
            <a:spAutoFit/>
          </a:bodyPr>
          <a:lstStyle/>
          <a:p>
            <a:r>
              <a:rPr lang="en-US" sz="800" b="1" dirty="0">
                <a:solidFill>
                  <a:srgbClr val="FFFFFF"/>
                </a:solidFill>
                <a:latin typeface="Calibri" panose="020F0502020204030204" pitchFamily="34" charset="0"/>
                <a:cs typeface="Calibri" panose="020F0502020204030204" pitchFamily="34" charset="0"/>
              </a:rPr>
              <a:t>Description</a:t>
            </a:r>
          </a:p>
          <a:p>
            <a:r>
              <a:rPr lang="en-US" sz="600" dirty="0">
                <a:solidFill>
                  <a:srgbClr val="FFFFFF"/>
                </a:solidFill>
                <a:latin typeface="Calibri" panose="020F0502020204030204" pitchFamily="34" charset="0"/>
                <a:cs typeface="Calibri" panose="020F0502020204030204" pitchFamily="34" charset="0"/>
              </a:rPr>
              <a:t>Ash color mean this and description for this and this.</a:t>
            </a:r>
          </a:p>
        </p:txBody>
      </p:sp>
      <p:sp>
        <p:nvSpPr>
          <p:cNvPr id="99" name="TextBox 98"/>
          <p:cNvSpPr txBox="1"/>
          <p:nvPr/>
        </p:nvSpPr>
        <p:spPr>
          <a:xfrm>
            <a:off x="1187670" y="3401267"/>
            <a:ext cx="1479330" cy="800219"/>
          </a:xfrm>
          <a:prstGeom prst="rect">
            <a:avLst/>
          </a:prstGeom>
          <a:noFill/>
        </p:spPr>
        <p:txBody>
          <a:bodyPr wrap="square" rtlCol="0">
            <a:spAutoFit/>
          </a:bodyPr>
          <a:lstStyle/>
          <a:p>
            <a:r>
              <a:rPr lang="en-US" b="1" dirty="0">
                <a:solidFill>
                  <a:srgbClr val="BFBFBF"/>
                </a:solidFill>
                <a:latin typeface="Calibri" panose="020F0502020204030204" pitchFamily="34" charset="0"/>
                <a:cs typeface="Calibri" panose="020F0502020204030204" pitchFamily="34" charset="0"/>
              </a:rPr>
              <a:t>2009</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
        <p:nvSpPr>
          <p:cNvPr id="100" name="TextBox 99"/>
          <p:cNvSpPr txBox="1"/>
          <p:nvPr/>
        </p:nvSpPr>
        <p:spPr>
          <a:xfrm>
            <a:off x="1187670" y="4567094"/>
            <a:ext cx="1479330" cy="800219"/>
          </a:xfrm>
          <a:prstGeom prst="rect">
            <a:avLst/>
          </a:prstGeom>
          <a:noFill/>
        </p:spPr>
        <p:txBody>
          <a:bodyPr wrap="square" rtlCol="0">
            <a:spAutoFit/>
          </a:bodyPr>
          <a:lstStyle/>
          <a:p>
            <a:r>
              <a:rPr lang="en-US" b="1" dirty="0">
                <a:solidFill>
                  <a:schemeClr val="tx1">
                    <a:lumMod val="50000"/>
                    <a:lumOff val="50000"/>
                  </a:schemeClr>
                </a:solidFill>
                <a:latin typeface="Calibri" panose="020F0502020204030204" pitchFamily="34" charset="0"/>
                <a:cs typeface="Calibri" panose="020F0502020204030204" pitchFamily="34" charset="0"/>
              </a:rPr>
              <a:t>2011</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
        <p:nvSpPr>
          <p:cNvPr id="101" name="TextBox 100"/>
          <p:cNvSpPr txBox="1"/>
          <p:nvPr/>
        </p:nvSpPr>
        <p:spPr>
          <a:xfrm>
            <a:off x="2857720" y="3401267"/>
            <a:ext cx="1479330" cy="800219"/>
          </a:xfrm>
          <a:prstGeom prst="rect">
            <a:avLst/>
          </a:prstGeom>
          <a:noFill/>
        </p:spPr>
        <p:txBody>
          <a:bodyPr wrap="square" rtlCol="0">
            <a:spAutoFit/>
          </a:bodyPr>
          <a:lstStyle/>
          <a:p>
            <a:r>
              <a:rPr lang="en-US" b="1" dirty="0">
                <a:solidFill>
                  <a:srgbClr val="27AFD9"/>
                </a:solidFill>
                <a:latin typeface="Calibri" panose="020F0502020204030204" pitchFamily="34" charset="0"/>
                <a:cs typeface="Calibri" panose="020F0502020204030204" pitchFamily="34" charset="0"/>
              </a:rPr>
              <a:t>2010</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
        <p:nvSpPr>
          <p:cNvPr id="102" name="TextBox 101"/>
          <p:cNvSpPr txBox="1"/>
          <p:nvPr/>
        </p:nvSpPr>
        <p:spPr>
          <a:xfrm>
            <a:off x="2857720" y="4567094"/>
            <a:ext cx="1479330" cy="800219"/>
          </a:xfrm>
          <a:prstGeom prst="rect">
            <a:avLst/>
          </a:prstGeom>
          <a:noFill/>
        </p:spPr>
        <p:txBody>
          <a:bodyPr wrap="square" rtlCol="0">
            <a:spAutoFit/>
          </a:bodyPr>
          <a:lstStyle/>
          <a:p>
            <a:r>
              <a:rPr lang="en-US" b="1" dirty="0">
                <a:solidFill>
                  <a:schemeClr val="bg1"/>
                </a:solidFill>
                <a:latin typeface="Calibri" panose="020F0502020204030204" pitchFamily="34" charset="0"/>
                <a:cs typeface="Calibri" panose="020F0502020204030204" pitchFamily="34" charset="0"/>
              </a:rPr>
              <a:t>2012</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
        <p:nvSpPr>
          <p:cNvPr id="71" name="TextBox 70"/>
          <p:cNvSpPr txBox="1"/>
          <p:nvPr/>
        </p:nvSpPr>
        <p:spPr>
          <a:xfrm>
            <a:off x="7791450" y="5414010"/>
            <a:ext cx="895350" cy="492443"/>
          </a:xfrm>
          <a:prstGeom prst="rect">
            <a:avLst/>
          </a:prstGeom>
          <a:noFill/>
        </p:spPr>
        <p:txBody>
          <a:bodyPr wrap="square" rtlCol="0">
            <a:spAutoFit/>
          </a:bodyPr>
          <a:lstStyle/>
          <a:p>
            <a:r>
              <a:rPr lang="en-US" sz="800" b="1" dirty="0">
                <a:solidFill>
                  <a:srgbClr val="FFFFFF"/>
                </a:solidFill>
                <a:latin typeface="Calibri" panose="020F0502020204030204" pitchFamily="34" charset="0"/>
                <a:cs typeface="Calibri" panose="020F0502020204030204" pitchFamily="34" charset="0"/>
              </a:rPr>
              <a:t>Description</a:t>
            </a:r>
          </a:p>
          <a:p>
            <a:r>
              <a:rPr lang="en-US" sz="600" dirty="0">
                <a:solidFill>
                  <a:srgbClr val="FFFFFF"/>
                </a:solidFill>
                <a:latin typeface="Calibri" panose="020F0502020204030204" pitchFamily="34" charset="0"/>
                <a:cs typeface="Calibri" panose="020F0502020204030204" pitchFamily="34" charset="0"/>
              </a:rPr>
              <a:t>Ash color mean this and description for this and this.</a:t>
            </a:r>
          </a:p>
        </p:txBody>
      </p:sp>
      <p:sp>
        <p:nvSpPr>
          <p:cNvPr id="72" name="Rectangle 71"/>
          <p:cNvSpPr/>
          <p:nvPr/>
        </p:nvSpPr>
        <p:spPr>
          <a:xfrm>
            <a:off x="7600950" y="3024556"/>
            <a:ext cx="182880" cy="243840"/>
          </a:xfrm>
          <a:prstGeom prst="rect">
            <a:avLst/>
          </a:prstGeom>
          <a:solidFill>
            <a:srgbClr val="27AFD9"/>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73" name="Rectangle 72"/>
          <p:cNvSpPr/>
          <p:nvPr/>
        </p:nvSpPr>
        <p:spPr>
          <a:xfrm>
            <a:off x="7600950" y="4088903"/>
            <a:ext cx="182880" cy="24384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7600950" y="5206504"/>
            <a:ext cx="182880" cy="243840"/>
          </a:xfrm>
          <a:prstGeom prst="rect">
            <a:avLst/>
          </a:prstGeom>
          <a:solidFill>
            <a:schemeClr val="bg1"/>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91" name="TextBox 90"/>
          <p:cNvSpPr txBox="1"/>
          <p:nvPr/>
        </p:nvSpPr>
        <p:spPr>
          <a:xfrm>
            <a:off x="1187670" y="5686676"/>
            <a:ext cx="3079530" cy="523220"/>
          </a:xfrm>
          <a:prstGeom prst="rect">
            <a:avLst/>
          </a:prstGeom>
          <a:noFill/>
        </p:spPr>
        <p:txBody>
          <a:bodyPr wrap="square" rtlCol="0">
            <a:spAutoFit/>
          </a:bodyPr>
          <a:lstStyle/>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Some text about SKILLS related goes here Some text about. Some text about SKILLS related goes here Some text about. Some text about.</a:t>
            </a:r>
          </a:p>
        </p:txBody>
      </p:sp>
      <p:sp>
        <p:nvSpPr>
          <p:cNvPr id="24" name="TextBox 23"/>
          <p:cNvSpPr txBox="1"/>
          <p:nvPr/>
        </p:nvSpPr>
        <p:spPr>
          <a:xfrm>
            <a:off x="7795260" y="1803400"/>
            <a:ext cx="727710" cy="369332"/>
          </a:xfrm>
          <a:prstGeom prst="rect">
            <a:avLst/>
          </a:prstGeom>
          <a:noFill/>
        </p:spPr>
        <p:txBody>
          <a:bodyPr wrap="square" rtlCol="0">
            <a:spAutoFit/>
          </a:bodyPr>
          <a:lstStyle/>
          <a:p>
            <a:r>
              <a:rPr lang="en-US" dirty="0">
                <a:solidFill>
                  <a:schemeClr val="bg1">
                    <a:lumMod val="75000"/>
                  </a:schemeClr>
                </a:solidFill>
                <a:latin typeface="Calibri" panose="020F0502020204030204" pitchFamily="34" charset="0"/>
                <a:cs typeface="Calibri" panose="020F0502020204030204" pitchFamily="34" charset="0"/>
              </a:rPr>
              <a:t>60%</a:t>
            </a:r>
          </a:p>
        </p:txBody>
      </p:sp>
      <p:sp>
        <p:nvSpPr>
          <p:cNvPr id="25" name="TextBox 24"/>
          <p:cNvSpPr txBox="1"/>
          <p:nvPr/>
        </p:nvSpPr>
        <p:spPr>
          <a:xfrm>
            <a:off x="7802880" y="2900680"/>
            <a:ext cx="739140" cy="369332"/>
          </a:xfrm>
          <a:prstGeom prst="rect">
            <a:avLst/>
          </a:prstGeom>
          <a:noFill/>
        </p:spPr>
        <p:txBody>
          <a:bodyPr wrap="square" rtlCol="0">
            <a:spAutoFit/>
          </a:bodyPr>
          <a:lstStyle/>
          <a:p>
            <a:r>
              <a:rPr lang="en-US" dirty="0">
                <a:solidFill>
                  <a:srgbClr val="595959"/>
                </a:solidFill>
                <a:latin typeface="Calibri" panose="020F0502020204030204" pitchFamily="34" charset="0"/>
                <a:cs typeface="Calibri" panose="020F0502020204030204" pitchFamily="34" charset="0"/>
              </a:rPr>
              <a:t>40%</a:t>
            </a:r>
          </a:p>
        </p:txBody>
      </p:sp>
      <p:sp>
        <p:nvSpPr>
          <p:cNvPr id="26" name="TextBox 25"/>
          <p:cNvSpPr txBox="1"/>
          <p:nvPr/>
        </p:nvSpPr>
        <p:spPr>
          <a:xfrm>
            <a:off x="7783830" y="5085080"/>
            <a:ext cx="720090" cy="369332"/>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30%</a:t>
            </a:r>
          </a:p>
        </p:txBody>
      </p:sp>
      <p:sp>
        <p:nvSpPr>
          <p:cNvPr id="27" name="TextBox 26"/>
          <p:cNvSpPr txBox="1"/>
          <p:nvPr/>
        </p:nvSpPr>
        <p:spPr>
          <a:xfrm>
            <a:off x="7802880" y="3911600"/>
            <a:ext cx="739140" cy="369332"/>
          </a:xfrm>
          <a:prstGeom prst="rect">
            <a:avLst/>
          </a:prstGeom>
          <a:noFill/>
        </p:spPr>
        <p:txBody>
          <a:bodyPr wrap="square" rtlCol="0">
            <a:spAutoFit/>
          </a:bodyPr>
          <a:lstStyle/>
          <a:p>
            <a:r>
              <a:rPr lang="en-US" dirty="0">
                <a:solidFill>
                  <a:schemeClr val="tx1">
                    <a:lumMod val="65000"/>
                    <a:lumOff val="35000"/>
                  </a:schemeClr>
                </a:solidFill>
                <a:latin typeface="Calibri" panose="020F0502020204030204" pitchFamily="34" charset="0"/>
                <a:cs typeface="Calibri" panose="020F0502020204030204" pitchFamily="34" charset="0"/>
              </a:rPr>
              <a:t>25%</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68">
                                            <p:graphicEl>
                                              <a:chart seriesIdx="-3" categoryIdx="-3" bldStep="gridLegend"/>
                                            </p:graphicEl>
                                          </p:spTgt>
                                        </p:tgtEl>
                                        <p:attrNameLst>
                                          <p:attrName>style.visibility</p:attrName>
                                        </p:attrNameLst>
                                      </p:cBhvr>
                                      <p:to>
                                        <p:strVal val="visible"/>
                                      </p:to>
                                    </p:set>
                                    <p:animEffect transition="in" filter="wheel(1)">
                                      <p:cBhvr>
                                        <p:cTn id="15" dur="2000"/>
                                        <p:tgtEl>
                                          <p:spTgt spid="68">
                                            <p:graphicEl>
                                              <a:chart seriesIdx="-3" categoryIdx="-3" bldStep="gridLegen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68">
                                            <p:graphicEl>
                                              <a:chart seriesIdx="-4" categoryIdx="0" bldStep="category"/>
                                            </p:graphicEl>
                                          </p:spTgt>
                                        </p:tgtEl>
                                        <p:attrNameLst>
                                          <p:attrName>style.visibility</p:attrName>
                                        </p:attrNameLst>
                                      </p:cBhvr>
                                      <p:to>
                                        <p:strVal val="visible"/>
                                      </p:to>
                                    </p:set>
                                    <p:animEffect transition="in" filter="wheel(1)">
                                      <p:cBhvr>
                                        <p:cTn id="20" dur="2000"/>
                                        <p:tgtEl>
                                          <p:spTgt spid="68">
                                            <p:graphicEl>
                                              <a:chart seriesIdx="-4" categoryIdx="0" bldStep="category"/>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68">
                                            <p:graphicEl>
                                              <a:chart seriesIdx="-4" categoryIdx="1" bldStep="category"/>
                                            </p:graphicEl>
                                          </p:spTgt>
                                        </p:tgtEl>
                                        <p:attrNameLst>
                                          <p:attrName>style.visibility</p:attrName>
                                        </p:attrNameLst>
                                      </p:cBhvr>
                                      <p:to>
                                        <p:strVal val="visible"/>
                                      </p:to>
                                    </p:set>
                                    <p:animEffect transition="in" filter="wheel(1)">
                                      <p:cBhvr>
                                        <p:cTn id="25" dur="2000"/>
                                        <p:tgtEl>
                                          <p:spTgt spid="68">
                                            <p:graphicEl>
                                              <a:chart seriesIdx="-4" categoryIdx="1" bldStep="category"/>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68">
                                            <p:graphicEl>
                                              <a:chart seriesIdx="-4" categoryIdx="2" bldStep="category"/>
                                            </p:graphicEl>
                                          </p:spTgt>
                                        </p:tgtEl>
                                        <p:attrNameLst>
                                          <p:attrName>style.visibility</p:attrName>
                                        </p:attrNameLst>
                                      </p:cBhvr>
                                      <p:to>
                                        <p:strVal val="visible"/>
                                      </p:to>
                                    </p:set>
                                    <p:animEffect transition="in" filter="wheel(1)">
                                      <p:cBhvr>
                                        <p:cTn id="30" dur="2000"/>
                                        <p:tgtEl>
                                          <p:spTgt spid="68">
                                            <p:graphicEl>
                                              <a:chart seriesIdx="-4" categoryIdx="2" bldStep="category"/>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68">
                                            <p:graphicEl>
                                              <a:chart seriesIdx="-4" categoryIdx="3" bldStep="category"/>
                                            </p:graphicEl>
                                          </p:spTgt>
                                        </p:tgtEl>
                                        <p:attrNameLst>
                                          <p:attrName>style.visibility</p:attrName>
                                        </p:attrNameLst>
                                      </p:cBhvr>
                                      <p:to>
                                        <p:strVal val="visible"/>
                                      </p:to>
                                    </p:set>
                                    <p:animEffect transition="in" filter="wheel(1)">
                                      <p:cBhvr>
                                        <p:cTn id="35" dur="2000"/>
                                        <p:tgtEl>
                                          <p:spTgt spid="68">
                                            <p:graphicEl>
                                              <a:chart seriesIdx="-4" categoryIdx="3" bldStep="category"/>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68">
                                            <p:graphicEl>
                                              <a:chart seriesIdx="-4" categoryIdx="4" bldStep="category"/>
                                            </p:graphicEl>
                                          </p:spTgt>
                                        </p:tgtEl>
                                        <p:attrNameLst>
                                          <p:attrName>style.visibility</p:attrName>
                                        </p:attrNameLst>
                                      </p:cBhvr>
                                      <p:to>
                                        <p:strVal val="visible"/>
                                      </p:to>
                                    </p:set>
                                    <p:animEffect transition="in" filter="wheel(1)">
                                      <p:cBhvr>
                                        <p:cTn id="40" dur="2000"/>
                                        <p:tgtEl>
                                          <p:spTgt spid="68">
                                            <p:graphicEl>
                                              <a:chart seriesIdx="-4" categoryIdx="4" bldStep="category"/>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9"/>
                                        </p:tgtEl>
                                        <p:attrNameLst>
                                          <p:attrName>style.visibility</p:attrName>
                                        </p:attrNameLst>
                                      </p:cBhvr>
                                      <p:to>
                                        <p:strVal val="visible"/>
                                      </p:to>
                                    </p:set>
                                    <p:animEffect transition="in" filter="fade">
                                      <p:cBhvr>
                                        <p:cTn id="45" dur="500"/>
                                        <p:tgtEl>
                                          <p:spTgt spid="9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3"/>
                                        </p:tgtEl>
                                        <p:attrNameLst>
                                          <p:attrName>style.visibility</p:attrName>
                                        </p:attrNameLst>
                                      </p:cBhvr>
                                      <p:to>
                                        <p:strVal val="visible"/>
                                      </p:to>
                                    </p:set>
                                    <p:animEffect transition="in" filter="fade">
                                      <p:cBhvr>
                                        <p:cTn id="48" dur="500"/>
                                        <p:tgtEl>
                                          <p:spTgt spid="10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87"/>
                                        </p:tgtEl>
                                        <p:attrNameLst>
                                          <p:attrName>style.visibility</p:attrName>
                                        </p:attrNameLst>
                                      </p:cBhvr>
                                      <p:to>
                                        <p:strVal val="visible"/>
                                      </p:to>
                                    </p:set>
                                    <p:animEffect transition="in" filter="fade">
                                      <p:cBhvr>
                                        <p:cTn id="53" dur="500"/>
                                        <p:tgtEl>
                                          <p:spTgt spid="8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92"/>
                                        </p:tgtEl>
                                        <p:attrNameLst>
                                          <p:attrName>style.visibility</p:attrName>
                                        </p:attrNameLst>
                                      </p:cBhvr>
                                      <p:to>
                                        <p:strVal val="visible"/>
                                      </p:to>
                                    </p:set>
                                    <p:animEffect transition="in" filter="fade">
                                      <p:cBhvr>
                                        <p:cTn id="59" dur="500"/>
                                        <p:tgtEl>
                                          <p:spTgt spid="92"/>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01"/>
                                        </p:tgtEl>
                                        <p:attrNameLst>
                                          <p:attrName>style.visibility</p:attrName>
                                        </p:attrNameLst>
                                      </p:cBhvr>
                                      <p:to>
                                        <p:strVal val="visible"/>
                                      </p:to>
                                    </p:set>
                                    <p:animEffect transition="in" filter="fade">
                                      <p:cBhvr>
                                        <p:cTn id="64" dur="500"/>
                                        <p:tgtEl>
                                          <p:spTgt spid="101"/>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fade">
                                      <p:cBhvr>
                                        <p:cTn id="69" dur="500"/>
                                        <p:tgtEl>
                                          <p:spTgt spid="7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animEffect transition="in" filter="fade">
                                      <p:cBhvr>
                                        <p:cTn id="75" dur="500"/>
                                        <p:tgtEl>
                                          <p:spTgt spid="9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00"/>
                                        </p:tgtEl>
                                        <p:attrNameLst>
                                          <p:attrName>style.visibility</p:attrName>
                                        </p:attrNameLst>
                                      </p:cBhvr>
                                      <p:to>
                                        <p:strVal val="visible"/>
                                      </p:to>
                                    </p:set>
                                    <p:animEffect transition="in" filter="fade">
                                      <p:cBhvr>
                                        <p:cTn id="80" dur="500"/>
                                        <p:tgtEl>
                                          <p:spTgt spid="10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73"/>
                                        </p:tgtEl>
                                        <p:attrNameLst>
                                          <p:attrName>style.visibility</p:attrName>
                                        </p:attrNameLst>
                                      </p:cBhvr>
                                      <p:to>
                                        <p:strVal val="visible"/>
                                      </p:to>
                                    </p:set>
                                    <p:animEffect transition="in" filter="fade">
                                      <p:cBhvr>
                                        <p:cTn id="85" dur="500"/>
                                        <p:tgtEl>
                                          <p:spTgt spid="7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500"/>
                                        <p:tgtEl>
                                          <p:spTgt spid="2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94"/>
                                        </p:tgtEl>
                                        <p:attrNameLst>
                                          <p:attrName>style.visibility</p:attrName>
                                        </p:attrNameLst>
                                      </p:cBhvr>
                                      <p:to>
                                        <p:strVal val="visible"/>
                                      </p:to>
                                    </p:set>
                                    <p:animEffect transition="in" filter="fade">
                                      <p:cBhvr>
                                        <p:cTn id="91" dur="500"/>
                                        <p:tgtEl>
                                          <p:spTgt spid="94"/>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02"/>
                                        </p:tgtEl>
                                        <p:attrNameLst>
                                          <p:attrName>style.visibility</p:attrName>
                                        </p:attrNameLst>
                                      </p:cBhvr>
                                      <p:to>
                                        <p:strVal val="visible"/>
                                      </p:to>
                                    </p:set>
                                    <p:animEffect transition="in" filter="fade">
                                      <p:cBhvr>
                                        <p:cTn id="96" dur="500"/>
                                        <p:tgtEl>
                                          <p:spTgt spid="102"/>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74"/>
                                        </p:tgtEl>
                                        <p:attrNameLst>
                                          <p:attrName>style.visibility</p:attrName>
                                        </p:attrNameLst>
                                      </p:cBhvr>
                                      <p:to>
                                        <p:strVal val="visible"/>
                                      </p:to>
                                    </p:set>
                                    <p:animEffect transition="in" filter="fade">
                                      <p:cBhvr>
                                        <p:cTn id="101" dur="500"/>
                                        <p:tgtEl>
                                          <p:spTgt spid="74"/>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fade">
                                      <p:cBhvr>
                                        <p:cTn id="104" dur="500"/>
                                        <p:tgtEl>
                                          <p:spTgt spid="26"/>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71"/>
                                        </p:tgtEl>
                                        <p:attrNameLst>
                                          <p:attrName>style.visibility</p:attrName>
                                        </p:attrNameLst>
                                      </p:cBhvr>
                                      <p:to>
                                        <p:strVal val="visible"/>
                                      </p:to>
                                    </p:set>
                                    <p:animEffect transition="in" filter="fade">
                                      <p:cBhvr>
                                        <p:cTn id="107" dur="500"/>
                                        <p:tgtEl>
                                          <p:spTgt spid="71"/>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91"/>
                                        </p:tgtEl>
                                        <p:attrNameLst>
                                          <p:attrName>style.visibility</p:attrName>
                                        </p:attrNameLst>
                                      </p:cBhvr>
                                      <p:to>
                                        <p:strVal val="visible"/>
                                      </p:to>
                                    </p:set>
                                    <p:animEffect transition="in" filter="fade">
                                      <p:cBhvr>
                                        <p:cTn id="112" dur="500"/>
                                        <p:tgtEl>
                                          <p:spTgt spid="91"/>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fade">
                                      <p:cBhvr>
                                        <p:cTn id="11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03" grpId="0" animBg="1"/>
      <p:bldGraphic spid="68" grpId="0" uiExpand="1">
        <p:bldSub>
          <a:bldChart bld="category"/>
        </p:bldSub>
      </p:bldGraphic>
      <p:bldP spid="23" grpId="0" animBg="1"/>
      <p:bldP spid="43" grpId="0"/>
      <p:bldP spid="87" grpId="0" animBg="1"/>
      <p:bldP spid="92" grpId="0"/>
      <p:bldP spid="93" grpId="0"/>
      <p:bldP spid="94" grpId="0"/>
      <p:bldP spid="99" grpId="0"/>
      <p:bldP spid="100" grpId="0"/>
      <p:bldP spid="101" grpId="0"/>
      <p:bldP spid="102" grpId="0"/>
      <p:bldP spid="71" grpId="0"/>
      <p:bldP spid="72" grpId="0" animBg="1"/>
      <p:bldP spid="73" grpId="0" animBg="1"/>
      <p:bldP spid="74" grpId="0" animBg="1"/>
      <p:bldP spid="91" grpId="0"/>
      <p:bldP spid="24" grpId="0"/>
      <p:bldP spid="25"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103" name="Rectangle 102"/>
          <p:cNvSpPr/>
          <p:nvPr/>
        </p:nvSpPr>
        <p:spPr>
          <a:xfrm>
            <a:off x="1066800" y="2550511"/>
            <a:ext cx="3429000" cy="3363311"/>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1763379"/>
            <a:ext cx="3384330" cy="73152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 y="1823501"/>
            <a:ext cx="26985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GRAPHIC CHART</a:t>
            </a:r>
            <a:endParaRPr lang="en-US" sz="2500" dirty="0">
              <a:solidFill>
                <a:srgbClr val="0099FF"/>
              </a:solidFill>
              <a:latin typeface="Calibri" panose="020F0502020204030204" pitchFamily="34" charset="0"/>
              <a:cs typeface="Calibri" panose="020F0502020204030204" pitchFamily="34" charset="0"/>
            </a:endParaRPr>
          </a:p>
        </p:txBody>
      </p:sp>
      <p:sp>
        <p:nvSpPr>
          <p:cNvPr id="22" name="Rectangle 21"/>
          <p:cNvSpPr/>
          <p:nvPr/>
        </p:nvSpPr>
        <p:spPr>
          <a:xfrm>
            <a:off x="3444765" y="1763379"/>
            <a:ext cx="1051035" cy="73152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187670" y="2627294"/>
            <a:ext cx="3231930" cy="800219"/>
          </a:xfrm>
          <a:prstGeom prst="rect">
            <a:avLst/>
          </a:prstGeom>
          <a:noFill/>
        </p:spPr>
        <p:txBody>
          <a:bodyPr wrap="square" rtlCol="0">
            <a:spAutoFit/>
          </a:bodyPr>
          <a:lstStyle/>
          <a:p>
            <a:r>
              <a:rPr lang="en-US" sz="1100" b="1" dirty="0">
                <a:solidFill>
                  <a:schemeClr val="bg1"/>
                </a:solidFill>
                <a:latin typeface="Calibri" panose="020F0502020204030204" pitchFamily="34" charset="0"/>
                <a:cs typeface="Calibri" panose="020F0502020204030204" pitchFamily="34" charset="0"/>
              </a:rPr>
              <a:t>About This Graphic Chart</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Some text about SKILLS related goes here Some text about. Some text about SKILLS related goes here Some text about. Some text about. Some text about SKILLS related goes here Some text about. Some text about SKILLS related goes here Some text about.</a:t>
            </a:r>
          </a:p>
        </p:txBody>
      </p:sp>
      <p:sp>
        <p:nvSpPr>
          <p:cNvPr id="87" name="Rectangle 86"/>
          <p:cNvSpPr/>
          <p:nvPr/>
        </p:nvSpPr>
        <p:spPr>
          <a:xfrm>
            <a:off x="1334550" y="4176640"/>
            <a:ext cx="182880" cy="243840"/>
          </a:xfrm>
          <a:prstGeom prst="rect">
            <a:avLst/>
          </a:prstGeom>
          <a:solidFill>
            <a:srgbClr val="9BDE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92" name="TextBox 91"/>
          <p:cNvSpPr txBox="1"/>
          <p:nvPr/>
        </p:nvSpPr>
        <p:spPr>
          <a:xfrm>
            <a:off x="1240220" y="4590248"/>
            <a:ext cx="895350" cy="769441"/>
          </a:xfrm>
          <a:prstGeom prst="rect">
            <a:avLst/>
          </a:prstGeom>
          <a:noFill/>
        </p:spPr>
        <p:txBody>
          <a:bodyPr wrap="square" rtlCol="0">
            <a:spAutoFit/>
          </a:bodyPr>
          <a:lstStyle/>
          <a:p>
            <a:r>
              <a:rPr lang="en-US" sz="800" b="1" dirty="0">
                <a:solidFill>
                  <a:srgbClr val="9BDEFF"/>
                </a:solidFill>
                <a:latin typeface="Calibri" panose="020F0502020204030204" pitchFamily="34" charset="0"/>
                <a:cs typeface="Calibri" panose="020F0502020204030204" pitchFamily="34" charset="0"/>
              </a:rPr>
              <a:t>Description</a:t>
            </a:r>
          </a:p>
          <a:p>
            <a:r>
              <a:rPr lang="en-US" sz="600" dirty="0">
                <a:solidFill>
                  <a:srgbClr val="9BDEFF"/>
                </a:solidFill>
                <a:latin typeface="Calibri" panose="020F0502020204030204" pitchFamily="34" charset="0"/>
                <a:cs typeface="Calibri" panose="020F0502020204030204" pitchFamily="34" charset="0"/>
              </a:rPr>
              <a:t>Ash color mean this and description for this and this. Ash color mean this and description for this and this.</a:t>
            </a:r>
          </a:p>
        </p:txBody>
      </p:sp>
      <p:sp>
        <p:nvSpPr>
          <p:cNvPr id="93" name="TextBox 92"/>
          <p:cNvSpPr txBox="1"/>
          <p:nvPr/>
        </p:nvSpPr>
        <p:spPr>
          <a:xfrm>
            <a:off x="2305050" y="4588641"/>
            <a:ext cx="895350" cy="769441"/>
          </a:xfrm>
          <a:prstGeom prst="rect">
            <a:avLst/>
          </a:prstGeom>
          <a:noFill/>
        </p:spPr>
        <p:txBody>
          <a:bodyPr wrap="square" rtlCol="0">
            <a:spAutoFit/>
          </a:bodyPr>
          <a:lstStyle/>
          <a:p>
            <a:r>
              <a:rPr lang="en-US" sz="800" b="1" dirty="0">
                <a:solidFill>
                  <a:srgbClr val="61CAFF"/>
                </a:solidFill>
                <a:latin typeface="Calibri" panose="020F0502020204030204" pitchFamily="34" charset="0"/>
                <a:cs typeface="Calibri" panose="020F0502020204030204" pitchFamily="34" charset="0"/>
              </a:rPr>
              <a:t>Description</a:t>
            </a:r>
          </a:p>
          <a:p>
            <a:r>
              <a:rPr lang="en-US" sz="600" dirty="0">
                <a:solidFill>
                  <a:srgbClr val="61CAFF"/>
                </a:solidFill>
                <a:latin typeface="Calibri" panose="020F0502020204030204" pitchFamily="34" charset="0"/>
                <a:cs typeface="Calibri" panose="020F0502020204030204" pitchFamily="34" charset="0"/>
              </a:rPr>
              <a:t>Ash color mean this and description for this and this. Ash color mean this and description for this and this..</a:t>
            </a:r>
          </a:p>
        </p:txBody>
      </p:sp>
      <p:sp>
        <p:nvSpPr>
          <p:cNvPr id="94" name="TextBox 93"/>
          <p:cNvSpPr txBox="1"/>
          <p:nvPr/>
        </p:nvSpPr>
        <p:spPr>
          <a:xfrm>
            <a:off x="3371850" y="4586740"/>
            <a:ext cx="895350" cy="769441"/>
          </a:xfrm>
          <a:prstGeom prst="rect">
            <a:avLst/>
          </a:prstGeom>
          <a:noFill/>
        </p:spPr>
        <p:txBody>
          <a:bodyPr wrap="square" rtlCol="0">
            <a:spAutoFit/>
          </a:bodyPr>
          <a:lstStyle/>
          <a:p>
            <a:r>
              <a:rPr lang="en-US" sz="800" b="1" dirty="0">
                <a:solidFill>
                  <a:srgbClr val="33859F"/>
                </a:solidFill>
                <a:latin typeface="Calibri" panose="020F0502020204030204" pitchFamily="34" charset="0"/>
                <a:cs typeface="Calibri" panose="020F0502020204030204" pitchFamily="34" charset="0"/>
              </a:rPr>
              <a:t>Description</a:t>
            </a:r>
          </a:p>
          <a:p>
            <a:r>
              <a:rPr lang="en-US" sz="600" dirty="0">
                <a:solidFill>
                  <a:srgbClr val="33859F"/>
                </a:solidFill>
                <a:latin typeface="Calibri" panose="020F0502020204030204" pitchFamily="34" charset="0"/>
                <a:cs typeface="Calibri" panose="020F0502020204030204" pitchFamily="34" charset="0"/>
              </a:rPr>
              <a:t>Ash color mean this and description for this and this. Ash color mean this and description for this and this.</a:t>
            </a:r>
          </a:p>
        </p:txBody>
      </p:sp>
      <p:sp>
        <p:nvSpPr>
          <p:cNvPr id="72" name="Rectangle 71"/>
          <p:cNvSpPr/>
          <p:nvPr/>
        </p:nvSpPr>
        <p:spPr>
          <a:xfrm>
            <a:off x="2399380" y="4196929"/>
            <a:ext cx="182880" cy="243840"/>
          </a:xfrm>
          <a:prstGeom prst="rect">
            <a:avLst/>
          </a:prstGeom>
          <a:solidFill>
            <a:srgbClr val="61CA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73" name="Rectangle 72"/>
          <p:cNvSpPr/>
          <p:nvPr/>
        </p:nvSpPr>
        <p:spPr>
          <a:xfrm>
            <a:off x="3466180" y="4201160"/>
            <a:ext cx="182880" cy="243840"/>
          </a:xfrm>
          <a:prstGeom prst="rect">
            <a:avLst/>
          </a:prstGeom>
          <a:solidFill>
            <a:srgbClr val="3A97B4"/>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graphicFrame>
        <p:nvGraphicFramePr>
          <p:cNvPr id="24" name="Chart 23"/>
          <p:cNvGraphicFramePr/>
          <p:nvPr/>
        </p:nvGraphicFramePr>
        <p:xfrm>
          <a:off x="4398580" y="1626476"/>
          <a:ext cx="3962400" cy="4436533"/>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7959091" y="1625243"/>
            <a:ext cx="444061" cy="4188583"/>
          </a:xfrm>
          <a:prstGeom prst="rect">
            <a:avLst/>
          </a:prstGeom>
          <a:noFill/>
        </p:spPr>
        <p:txBody>
          <a:bodyPr wrap="square" rtlCol="0">
            <a:spAutoFit/>
          </a:bodyPr>
          <a:lstStyle/>
          <a:p>
            <a:pPr>
              <a:lnSpc>
                <a:spcPts val="5400"/>
              </a:lnSpc>
            </a:pPr>
            <a:r>
              <a:rPr lang="en-US" sz="1200" dirty="0">
                <a:solidFill>
                  <a:schemeClr val="bg1">
                    <a:lumMod val="75000"/>
                  </a:schemeClr>
                </a:solidFill>
                <a:latin typeface="Calibri" panose="020F0502020204030204" pitchFamily="34" charset="0"/>
                <a:cs typeface="Calibri" panose="020F0502020204030204" pitchFamily="34" charset="0"/>
              </a:rPr>
              <a:t>06</a:t>
            </a:r>
          </a:p>
          <a:p>
            <a:pPr>
              <a:lnSpc>
                <a:spcPts val="5400"/>
              </a:lnSpc>
            </a:pPr>
            <a:r>
              <a:rPr lang="en-US" sz="1200" dirty="0">
                <a:solidFill>
                  <a:schemeClr val="bg1">
                    <a:lumMod val="75000"/>
                  </a:schemeClr>
                </a:solidFill>
                <a:latin typeface="Calibri" panose="020F0502020204030204" pitchFamily="34" charset="0"/>
                <a:cs typeface="Calibri" panose="020F0502020204030204" pitchFamily="34" charset="0"/>
              </a:rPr>
              <a:t>05</a:t>
            </a:r>
          </a:p>
          <a:p>
            <a:pPr>
              <a:lnSpc>
                <a:spcPts val="5400"/>
              </a:lnSpc>
            </a:pPr>
            <a:r>
              <a:rPr lang="en-US" sz="1200" dirty="0">
                <a:solidFill>
                  <a:schemeClr val="bg1">
                    <a:lumMod val="75000"/>
                  </a:schemeClr>
                </a:solidFill>
                <a:latin typeface="Calibri" panose="020F0502020204030204" pitchFamily="34" charset="0"/>
                <a:cs typeface="Calibri" panose="020F0502020204030204" pitchFamily="34" charset="0"/>
              </a:rPr>
              <a:t>04</a:t>
            </a:r>
          </a:p>
          <a:p>
            <a:pPr>
              <a:lnSpc>
                <a:spcPts val="5400"/>
              </a:lnSpc>
            </a:pPr>
            <a:r>
              <a:rPr lang="en-US" sz="1200" dirty="0">
                <a:solidFill>
                  <a:schemeClr val="bg1">
                    <a:lumMod val="75000"/>
                  </a:schemeClr>
                </a:solidFill>
                <a:latin typeface="Calibri" panose="020F0502020204030204" pitchFamily="34" charset="0"/>
                <a:cs typeface="Calibri" panose="020F0502020204030204" pitchFamily="34" charset="0"/>
              </a:rPr>
              <a:t>03</a:t>
            </a:r>
          </a:p>
          <a:p>
            <a:pPr>
              <a:lnSpc>
                <a:spcPts val="5400"/>
              </a:lnSpc>
            </a:pPr>
            <a:r>
              <a:rPr lang="en-US" sz="1200" dirty="0">
                <a:solidFill>
                  <a:schemeClr val="bg1">
                    <a:lumMod val="75000"/>
                  </a:schemeClr>
                </a:solidFill>
                <a:latin typeface="Calibri" panose="020F0502020204030204" pitchFamily="34" charset="0"/>
                <a:cs typeface="Calibri" panose="020F0502020204030204" pitchFamily="34" charset="0"/>
              </a:rPr>
              <a:t>02</a:t>
            </a:r>
          </a:p>
          <a:p>
            <a:pPr>
              <a:lnSpc>
                <a:spcPts val="5400"/>
              </a:lnSpc>
            </a:pPr>
            <a:r>
              <a:rPr lang="en-US" sz="1200" dirty="0">
                <a:solidFill>
                  <a:schemeClr val="bg1">
                    <a:lumMod val="75000"/>
                  </a:schemeClr>
                </a:solidFill>
                <a:latin typeface="Calibri" panose="020F0502020204030204" pitchFamily="34" charset="0"/>
                <a:cs typeface="Calibri" panose="020F0502020204030204" pitchFamily="34" charset="0"/>
              </a:rPr>
              <a:t>01</a:t>
            </a:r>
          </a:p>
        </p:txBody>
      </p:sp>
      <p:sp>
        <p:nvSpPr>
          <p:cNvPr id="17" name="TextBox 16"/>
          <p:cNvSpPr txBox="1"/>
          <p:nvPr/>
        </p:nvSpPr>
        <p:spPr>
          <a:xfrm>
            <a:off x="1489710" y="4079241"/>
            <a:ext cx="567690" cy="307777"/>
          </a:xfrm>
          <a:prstGeom prst="rect">
            <a:avLst/>
          </a:prstGeom>
          <a:noFill/>
        </p:spPr>
        <p:txBody>
          <a:bodyPr wrap="square" rtlCol="0">
            <a:spAutoFit/>
          </a:bodyPr>
          <a:lstStyle/>
          <a:p>
            <a:r>
              <a:rPr lang="en-US" sz="1400" dirty="0">
                <a:solidFill>
                  <a:srgbClr val="9BDEFF"/>
                </a:solidFill>
                <a:latin typeface="Calibri" panose="020F0502020204030204" pitchFamily="34" charset="0"/>
                <a:cs typeface="Calibri" panose="020F0502020204030204" pitchFamily="34" charset="0"/>
              </a:rPr>
              <a:t>40%</a:t>
            </a:r>
          </a:p>
        </p:txBody>
      </p:sp>
      <p:sp>
        <p:nvSpPr>
          <p:cNvPr id="18" name="TextBox 17"/>
          <p:cNvSpPr txBox="1"/>
          <p:nvPr/>
        </p:nvSpPr>
        <p:spPr>
          <a:xfrm>
            <a:off x="2545080" y="4079241"/>
            <a:ext cx="567690" cy="307777"/>
          </a:xfrm>
          <a:prstGeom prst="rect">
            <a:avLst/>
          </a:prstGeom>
          <a:noFill/>
        </p:spPr>
        <p:txBody>
          <a:bodyPr wrap="square" rtlCol="0">
            <a:spAutoFit/>
          </a:bodyPr>
          <a:lstStyle/>
          <a:p>
            <a:r>
              <a:rPr lang="en-US" sz="1400" dirty="0">
                <a:solidFill>
                  <a:srgbClr val="66CCFF"/>
                </a:solidFill>
                <a:latin typeface="Calibri" panose="020F0502020204030204" pitchFamily="34" charset="0"/>
                <a:cs typeface="Calibri" panose="020F0502020204030204" pitchFamily="34" charset="0"/>
              </a:rPr>
              <a:t>50%</a:t>
            </a:r>
          </a:p>
        </p:txBody>
      </p:sp>
      <p:sp>
        <p:nvSpPr>
          <p:cNvPr id="19" name="TextBox 18"/>
          <p:cNvSpPr txBox="1"/>
          <p:nvPr/>
        </p:nvSpPr>
        <p:spPr>
          <a:xfrm>
            <a:off x="3630930" y="4079241"/>
            <a:ext cx="567690" cy="307777"/>
          </a:xfrm>
          <a:prstGeom prst="rect">
            <a:avLst/>
          </a:prstGeom>
          <a:noFill/>
        </p:spPr>
        <p:txBody>
          <a:bodyPr wrap="square" rtlCol="0">
            <a:spAutoFit/>
          </a:bodyPr>
          <a:lstStyle/>
          <a:p>
            <a:r>
              <a:rPr lang="en-US" sz="1400" dirty="0">
                <a:solidFill>
                  <a:srgbClr val="33859F"/>
                </a:solidFill>
                <a:latin typeface="Calibri" panose="020F0502020204030204" pitchFamily="34" charset="0"/>
                <a:cs typeface="Calibri" panose="020F0502020204030204" pitchFamily="34" charset="0"/>
              </a:rPr>
              <a:t>15%</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fade">
                                      <p:cBhvr>
                                        <p:cTn id="10" dur="500"/>
                                        <p:tgtEl>
                                          <p:spTgt spid="103"/>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24">
                                            <p:graphicEl>
                                              <a:chart seriesIdx="-3" categoryIdx="-3" bldStep="gridLegend"/>
                                            </p:graphicEl>
                                          </p:spTgt>
                                        </p:tgtEl>
                                        <p:attrNameLst>
                                          <p:attrName>style.visibility</p:attrName>
                                        </p:attrNameLst>
                                      </p:cBhvr>
                                      <p:to>
                                        <p:strVal val="visible"/>
                                      </p:to>
                                    </p:set>
                                    <p:anim calcmode="lin" valueType="num">
                                      <p:cBhvr>
                                        <p:cTn id="15" dur="1000" fill="hold"/>
                                        <p:tgtEl>
                                          <p:spTgt spid="24">
                                            <p:graphicEl>
                                              <a:chart seriesIdx="-3" categoryIdx="-3" bldStep="gridLegend"/>
                                            </p:graphicEl>
                                          </p:spTgt>
                                        </p:tgtEl>
                                        <p:attrNameLst>
                                          <p:attrName>ppt_w</p:attrName>
                                        </p:attrNameLst>
                                      </p:cBhvr>
                                      <p:tavLst>
                                        <p:tav tm="0">
                                          <p:val>
                                            <p:strVal val="#ppt_w*0.70"/>
                                          </p:val>
                                        </p:tav>
                                        <p:tav tm="100000">
                                          <p:val>
                                            <p:strVal val="#ppt_w"/>
                                          </p:val>
                                        </p:tav>
                                      </p:tavLst>
                                    </p:anim>
                                    <p:anim calcmode="lin" valueType="num">
                                      <p:cBhvr>
                                        <p:cTn id="16" dur="1000" fill="hold"/>
                                        <p:tgtEl>
                                          <p:spTgt spid="24">
                                            <p:graphicEl>
                                              <a:chart seriesIdx="-3" categoryIdx="-3" bldStep="gridLegend"/>
                                            </p:graphicEl>
                                          </p:spTgt>
                                        </p:tgtEl>
                                        <p:attrNameLst>
                                          <p:attrName>ppt_h</p:attrName>
                                        </p:attrNameLst>
                                      </p:cBhvr>
                                      <p:tavLst>
                                        <p:tav tm="0">
                                          <p:val>
                                            <p:strVal val="#ppt_h"/>
                                          </p:val>
                                        </p:tav>
                                        <p:tav tm="100000">
                                          <p:val>
                                            <p:strVal val="#ppt_h"/>
                                          </p:val>
                                        </p:tav>
                                      </p:tavLst>
                                    </p:anim>
                                    <p:animEffect transition="in" filter="fade">
                                      <p:cBhvr>
                                        <p:cTn id="17" dur="1000"/>
                                        <p:tgtEl>
                                          <p:spTgt spid="24">
                                            <p:graphicEl>
                                              <a:chart seriesIdx="-3" categoryIdx="-3" bldStep="gridLegen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24">
                                            <p:graphicEl>
                                              <a:chart seriesIdx="-4" categoryIdx="0" bldStep="category"/>
                                            </p:graphicEl>
                                          </p:spTgt>
                                        </p:tgtEl>
                                        <p:attrNameLst>
                                          <p:attrName>style.visibility</p:attrName>
                                        </p:attrNameLst>
                                      </p:cBhvr>
                                      <p:to>
                                        <p:strVal val="visible"/>
                                      </p:to>
                                    </p:set>
                                    <p:anim calcmode="lin" valueType="num">
                                      <p:cBhvr>
                                        <p:cTn id="22" dur="1000" fill="hold"/>
                                        <p:tgtEl>
                                          <p:spTgt spid="24">
                                            <p:graphicEl>
                                              <a:chart seriesIdx="-4" categoryIdx="0" bldStep="category"/>
                                            </p:graphicEl>
                                          </p:spTgt>
                                        </p:tgtEl>
                                        <p:attrNameLst>
                                          <p:attrName>ppt_w</p:attrName>
                                        </p:attrNameLst>
                                      </p:cBhvr>
                                      <p:tavLst>
                                        <p:tav tm="0">
                                          <p:val>
                                            <p:strVal val="#ppt_w*0.70"/>
                                          </p:val>
                                        </p:tav>
                                        <p:tav tm="100000">
                                          <p:val>
                                            <p:strVal val="#ppt_w"/>
                                          </p:val>
                                        </p:tav>
                                      </p:tavLst>
                                    </p:anim>
                                    <p:anim calcmode="lin" valueType="num">
                                      <p:cBhvr>
                                        <p:cTn id="23" dur="1000" fill="hold"/>
                                        <p:tgtEl>
                                          <p:spTgt spid="24">
                                            <p:graphicEl>
                                              <a:chart seriesIdx="-4" categoryIdx="0" bldStep="category"/>
                                            </p:graphicEl>
                                          </p:spTgt>
                                        </p:tgtEl>
                                        <p:attrNameLst>
                                          <p:attrName>ppt_h</p:attrName>
                                        </p:attrNameLst>
                                      </p:cBhvr>
                                      <p:tavLst>
                                        <p:tav tm="0">
                                          <p:val>
                                            <p:strVal val="#ppt_h"/>
                                          </p:val>
                                        </p:tav>
                                        <p:tav tm="100000">
                                          <p:val>
                                            <p:strVal val="#ppt_h"/>
                                          </p:val>
                                        </p:tav>
                                      </p:tavLst>
                                    </p:anim>
                                    <p:animEffect transition="in" filter="fade">
                                      <p:cBhvr>
                                        <p:cTn id="24" dur="1000"/>
                                        <p:tgtEl>
                                          <p:spTgt spid="24">
                                            <p:graphicEl>
                                              <a:chart seriesIdx="-4" categoryIdx="0" bldStep="category"/>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4">
                                            <p:graphicEl>
                                              <a:chart seriesIdx="-4" categoryIdx="1" bldStep="category"/>
                                            </p:graphicEl>
                                          </p:spTgt>
                                        </p:tgtEl>
                                        <p:attrNameLst>
                                          <p:attrName>style.visibility</p:attrName>
                                        </p:attrNameLst>
                                      </p:cBhvr>
                                      <p:to>
                                        <p:strVal val="visible"/>
                                      </p:to>
                                    </p:set>
                                    <p:anim calcmode="lin" valueType="num">
                                      <p:cBhvr>
                                        <p:cTn id="29" dur="1000" fill="hold"/>
                                        <p:tgtEl>
                                          <p:spTgt spid="24">
                                            <p:graphicEl>
                                              <a:chart seriesIdx="-4" categoryIdx="1" bldStep="category"/>
                                            </p:graphicEl>
                                          </p:spTgt>
                                        </p:tgtEl>
                                        <p:attrNameLst>
                                          <p:attrName>ppt_w</p:attrName>
                                        </p:attrNameLst>
                                      </p:cBhvr>
                                      <p:tavLst>
                                        <p:tav tm="0">
                                          <p:val>
                                            <p:strVal val="#ppt_w*0.70"/>
                                          </p:val>
                                        </p:tav>
                                        <p:tav tm="100000">
                                          <p:val>
                                            <p:strVal val="#ppt_w"/>
                                          </p:val>
                                        </p:tav>
                                      </p:tavLst>
                                    </p:anim>
                                    <p:anim calcmode="lin" valueType="num">
                                      <p:cBhvr>
                                        <p:cTn id="30" dur="1000" fill="hold"/>
                                        <p:tgtEl>
                                          <p:spTgt spid="24">
                                            <p:graphicEl>
                                              <a:chart seriesIdx="-4" categoryIdx="1" bldStep="category"/>
                                            </p:graphicEl>
                                          </p:spTgt>
                                        </p:tgtEl>
                                        <p:attrNameLst>
                                          <p:attrName>ppt_h</p:attrName>
                                        </p:attrNameLst>
                                      </p:cBhvr>
                                      <p:tavLst>
                                        <p:tav tm="0">
                                          <p:val>
                                            <p:strVal val="#ppt_h"/>
                                          </p:val>
                                        </p:tav>
                                        <p:tav tm="100000">
                                          <p:val>
                                            <p:strVal val="#ppt_h"/>
                                          </p:val>
                                        </p:tav>
                                      </p:tavLst>
                                    </p:anim>
                                    <p:animEffect transition="in" filter="fade">
                                      <p:cBhvr>
                                        <p:cTn id="31" dur="1000"/>
                                        <p:tgtEl>
                                          <p:spTgt spid="24">
                                            <p:graphicEl>
                                              <a:chart seriesIdx="-4" categoryIdx="1" bldStep="category"/>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24">
                                            <p:graphicEl>
                                              <a:chart seriesIdx="-4" categoryIdx="2" bldStep="category"/>
                                            </p:graphicEl>
                                          </p:spTgt>
                                        </p:tgtEl>
                                        <p:attrNameLst>
                                          <p:attrName>style.visibility</p:attrName>
                                        </p:attrNameLst>
                                      </p:cBhvr>
                                      <p:to>
                                        <p:strVal val="visible"/>
                                      </p:to>
                                    </p:set>
                                    <p:anim calcmode="lin" valueType="num">
                                      <p:cBhvr>
                                        <p:cTn id="36" dur="1000" fill="hold"/>
                                        <p:tgtEl>
                                          <p:spTgt spid="24">
                                            <p:graphicEl>
                                              <a:chart seriesIdx="-4" categoryIdx="2" bldStep="category"/>
                                            </p:graphicEl>
                                          </p:spTgt>
                                        </p:tgtEl>
                                        <p:attrNameLst>
                                          <p:attrName>ppt_w</p:attrName>
                                        </p:attrNameLst>
                                      </p:cBhvr>
                                      <p:tavLst>
                                        <p:tav tm="0">
                                          <p:val>
                                            <p:strVal val="#ppt_w*0.70"/>
                                          </p:val>
                                        </p:tav>
                                        <p:tav tm="100000">
                                          <p:val>
                                            <p:strVal val="#ppt_w"/>
                                          </p:val>
                                        </p:tav>
                                      </p:tavLst>
                                    </p:anim>
                                    <p:anim calcmode="lin" valueType="num">
                                      <p:cBhvr>
                                        <p:cTn id="37" dur="1000" fill="hold"/>
                                        <p:tgtEl>
                                          <p:spTgt spid="24">
                                            <p:graphicEl>
                                              <a:chart seriesIdx="-4" categoryIdx="2" bldStep="category"/>
                                            </p:graphicEl>
                                          </p:spTgt>
                                        </p:tgtEl>
                                        <p:attrNameLst>
                                          <p:attrName>ppt_h</p:attrName>
                                        </p:attrNameLst>
                                      </p:cBhvr>
                                      <p:tavLst>
                                        <p:tav tm="0">
                                          <p:val>
                                            <p:strVal val="#ppt_h"/>
                                          </p:val>
                                        </p:tav>
                                        <p:tav tm="100000">
                                          <p:val>
                                            <p:strVal val="#ppt_h"/>
                                          </p:val>
                                        </p:tav>
                                      </p:tavLst>
                                    </p:anim>
                                    <p:animEffect transition="in" filter="fade">
                                      <p:cBhvr>
                                        <p:cTn id="38" dur="1000"/>
                                        <p:tgtEl>
                                          <p:spTgt spid="24">
                                            <p:graphicEl>
                                              <a:chart seriesIdx="-4" categoryIdx="2" bldStep="category"/>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24">
                                            <p:graphicEl>
                                              <a:chart seriesIdx="-4" categoryIdx="3" bldStep="category"/>
                                            </p:graphicEl>
                                          </p:spTgt>
                                        </p:tgtEl>
                                        <p:attrNameLst>
                                          <p:attrName>style.visibility</p:attrName>
                                        </p:attrNameLst>
                                      </p:cBhvr>
                                      <p:to>
                                        <p:strVal val="visible"/>
                                      </p:to>
                                    </p:set>
                                    <p:anim calcmode="lin" valueType="num">
                                      <p:cBhvr>
                                        <p:cTn id="43" dur="1000" fill="hold"/>
                                        <p:tgtEl>
                                          <p:spTgt spid="24">
                                            <p:graphicEl>
                                              <a:chart seriesIdx="-4" categoryIdx="3" bldStep="category"/>
                                            </p:graphicEl>
                                          </p:spTgt>
                                        </p:tgtEl>
                                        <p:attrNameLst>
                                          <p:attrName>ppt_w</p:attrName>
                                        </p:attrNameLst>
                                      </p:cBhvr>
                                      <p:tavLst>
                                        <p:tav tm="0">
                                          <p:val>
                                            <p:strVal val="#ppt_w*0.70"/>
                                          </p:val>
                                        </p:tav>
                                        <p:tav tm="100000">
                                          <p:val>
                                            <p:strVal val="#ppt_w"/>
                                          </p:val>
                                        </p:tav>
                                      </p:tavLst>
                                    </p:anim>
                                    <p:anim calcmode="lin" valueType="num">
                                      <p:cBhvr>
                                        <p:cTn id="44" dur="1000" fill="hold"/>
                                        <p:tgtEl>
                                          <p:spTgt spid="24">
                                            <p:graphicEl>
                                              <a:chart seriesIdx="-4" categoryIdx="3" bldStep="category"/>
                                            </p:graphicEl>
                                          </p:spTgt>
                                        </p:tgtEl>
                                        <p:attrNameLst>
                                          <p:attrName>ppt_h</p:attrName>
                                        </p:attrNameLst>
                                      </p:cBhvr>
                                      <p:tavLst>
                                        <p:tav tm="0">
                                          <p:val>
                                            <p:strVal val="#ppt_h"/>
                                          </p:val>
                                        </p:tav>
                                        <p:tav tm="100000">
                                          <p:val>
                                            <p:strVal val="#ppt_h"/>
                                          </p:val>
                                        </p:tav>
                                      </p:tavLst>
                                    </p:anim>
                                    <p:animEffect transition="in" filter="fade">
                                      <p:cBhvr>
                                        <p:cTn id="45" dur="1000"/>
                                        <p:tgtEl>
                                          <p:spTgt spid="24">
                                            <p:graphicEl>
                                              <a:chart seriesIdx="-4" categoryIdx="3" bldStep="category"/>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fade">
                                      <p:cBhvr>
                                        <p:cTn id="55" dur="500"/>
                                        <p:tgtEl>
                                          <p:spTgt spid="8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92"/>
                                        </p:tgtEl>
                                        <p:attrNameLst>
                                          <p:attrName>style.visibility</p:attrName>
                                        </p:attrNameLst>
                                      </p:cBhvr>
                                      <p:to>
                                        <p:strVal val="visible"/>
                                      </p:to>
                                    </p:set>
                                    <p:animEffect transition="in" filter="fade">
                                      <p:cBhvr>
                                        <p:cTn id="61" dur="500"/>
                                        <p:tgtEl>
                                          <p:spTgt spid="9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500"/>
                                        <p:tgtEl>
                                          <p:spTgt spid="18"/>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fade">
                                      <p:cBhvr>
                                        <p:cTn id="69" dur="500"/>
                                        <p:tgtEl>
                                          <p:spTgt spid="7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93"/>
                                        </p:tgtEl>
                                        <p:attrNameLst>
                                          <p:attrName>style.visibility</p:attrName>
                                        </p:attrNameLst>
                                      </p:cBhvr>
                                      <p:to>
                                        <p:strVal val="visible"/>
                                      </p:to>
                                    </p:set>
                                    <p:animEffect transition="in" filter="fade">
                                      <p:cBhvr>
                                        <p:cTn id="72" dur="500"/>
                                        <p:tgtEl>
                                          <p:spTgt spid="9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73"/>
                                        </p:tgtEl>
                                        <p:attrNameLst>
                                          <p:attrName>style.visibility</p:attrName>
                                        </p:attrNameLst>
                                      </p:cBhvr>
                                      <p:to>
                                        <p:strVal val="visible"/>
                                      </p:to>
                                    </p:set>
                                    <p:animEffect transition="in" filter="fade">
                                      <p:cBhvr>
                                        <p:cTn id="77" dur="500"/>
                                        <p:tgtEl>
                                          <p:spTgt spid="7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500"/>
                                        <p:tgtEl>
                                          <p:spTgt spid="19"/>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94"/>
                                        </p:tgtEl>
                                        <p:attrNameLst>
                                          <p:attrName>style.visibility</p:attrName>
                                        </p:attrNameLst>
                                      </p:cBhvr>
                                      <p:to>
                                        <p:strVal val="visible"/>
                                      </p:to>
                                    </p:set>
                                    <p:animEffect transition="in" filter="fade">
                                      <p:cBhvr>
                                        <p:cTn id="83"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43" grpId="0"/>
      <p:bldP spid="87" grpId="0" animBg="1"/>
      <p:bldP spid="92" grpId="0"/>
      <p:bldP spid="93" grpId="0"/>
      <p:bldP spid="94" grpId="0"/>
      <p:bldP spid="72" grpId="0" animBg="1"/>
      <p:bldP spid="73" grpId="0" animBg="1"/>
      <p:bldGraphic spid="24" grpId="0">
        <p:bldSub>
          <a:bldChart bld="category"/>
        </p:bldSub>
      </p:bldGraphic>
      <p:bldP spid="16" grpId="0"/>
      <p:bldP spid="17"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1111471" y="2519856"/>
            <a:ext cx="2953405"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08839" y="3502573"/>
            <a:ext cx="2958663" cy="1920764"/>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13946" y="2636032"/>
            <a:ext cx="26985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PLANNING/TARGET</a:t>
            </a:r>
            <a:endParaRPr lang="en-US" sz="2500" dirty="0">
              <a:solidFill>
                <a:srgbClr val="0099FF"/>
              </a:solidFill>
              <a:latin typeface="Calibri" panose="020F0502020204030204" pitchFamily="34" charset="0"/>
              <a:cs typeface="Calibri" panose="020F0502020204030204" pitchFamily="34" charset="0"/>
            </a:endParaRPr>
          </a:p>
        </p:txBody>
      </p:sp>
      <p:sp>
        <p:nvSpPr>
          <p:cNvPr id="43" name="TextBox 42"/>
          <p:cNvSpPr txBox="1"/>
          <p:nvPr/>
        </p:nvSpPr>
        <p:spPr>
          <a:xfrm>
            <a:off x="4054370" y="2444533"/>
            <a:ext cx="3733800" cy="677108"/>
          </a:xfrm>
          <a:prstGeom prst="rect">
            <a:avLst/>
          </a:prstGeom>
          <a:noFill/>
        </p:spPr>
        <p:txBody>
          <a:bodyPr wrap="square" rtlCol="0">
            <a:spAutoFit/>
          </a:bodyPr>
          <a:lstStyle/>
          <a:p>
            <a:r>
              <a:rPr lang="en-US" sz="1100" b="1" dirty="0">
                <a:solidFill>
                  <a:srgbClr val="0099FF"/>
                </a:solidFill>
                <a:latin typeface="Calibri" panose="020F0502020204030204" pitchFamily="34" charset="0"/>
                <a:cs typeface="Calibri" panose="020F0502020204030204" pitchFamily="34" charset="0"/>
              </a:rPr>
              <a:t>About This Service</a:t>
            </a:r>
          </a:p>
          <a:p>
            <a:r>
              <a:rPr lang="en-US" sz="9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
        <p:nvSpPr>
          <p:cNvPr id="19" name="Rectangle 18"/>
          <p:cNvSpPr/>
          <p:nvPr/>
        </p:nvSpPr>
        <p:spPr>
          <a:xfrm>
            <a:off x="0" y="2519856"/>
            <a:ext cx="1061545"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114801" y="3519215"/>
            <a:ext cx="685800" cy="9144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114801" y="4497552"/>
            <a:ext cx="6858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850525" y="3519215"/>
            <a:ext cx="6858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850525" y="4497552"/>
            <a:ext cx="685800" cy="9144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586249" y="3519215"/>
            <a:ext cx="6858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586249" y="4497552"/>
            <a:ext cx="6858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329856" y="3519215"/>
            <a:ext cx="685800" cy="9144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329856" y="4497552"/>
            <a:ext cx="6858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068207" y="3519215"/>
            <a:ext cx="6858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068207" y="4497552"/>
            <a:ext cx="685800" cy="9144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806558" y="3517464"/>
            <a:ext cx="1337442" cy="1894489"/>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4085370" y="3627294"/>
            <a:ext cx="762000" cy="492443"/>
          </a:xfrm>
          <a:prstGeom prst="rect">
            <a:avLst/>
          </a:prstGeom>
          <a:noFill/>
        </p:spPr>
        <p:txBody>
          <a:bodyPr wrap="square" rtlCol="0">
            <a:spAutoFit/>
          </a:bodyPr>
          <a:lstStyle/>
          <a:p>
            <a:pPr algn="ctr"/>
            <a:r>
              <a:rPr lang="en-US" sz="1300" dirty="0">
                <a:solidFill>
                  <a:srgbClr val="0099FF"/>
                </a:solidFill>
                <a:latin typeface="Calibri" panose="020F0502020204030204" pitchFamily="34" charset="0"/>
                <a:cs typeface="Calibri" panose="020F0502020204030204" pitchFamily="34" charset="0"/>
              </a:rPr>
              <a:t>Factor One</a:t>
            </a:r>
          </a:p>
        </p:txBody>
      </p:sp>
      <p:sp>
        <p:nvSpPr>
          <p:cNvPr id="33" name="TextBox 32"/>
          <p:cNvSpPr txBox="1"/>
          <p:nvPr/>
        </p:nvSpPr>
        <p:spPr>
          <a:xfrm>
            <a:off x="4785630" y="3618187"/>
            <a:ext cx="830580" cy="492443"/>
          </a:xfrm>
          <a:prstGeom prst="rect">
            <a:avLst/>
          </a:prstGeom>
          <a:noFill/>
        </p:spPr>
        <p:txBody>
          <a:bodyPr wrap="square" rtlCol="0">
            <a:spAutoFit/>
          </a:bodyPr>
          <a:lstStyle/>
          <a:p>
            <a:pPr algn="ctr"/>
            <a:r>
              <a:rPr lang="en-US" sz="1300" dirty="0">
                <a:solidFill>
                  <a:schemeClr val="tx1">
                    <a:lumMod val="95000"/>
                    <a:lumOff val="5000"/>
                  </a:schemeClr>
                </a:solidFill>
                <a:latin typeface="Calibri" panose="020F0502020204030204" pitchFamily="34" charset="0"/>
                <a:cs typeface="Calibri" panose="020F0502020204030204" pitchFamily="34" charset="0"/>
              </a:rPr>
              <a:t>Factor</a:t>
            </a:r>
          </a:p>
          <a:p>
            <a:pPr algn="ctr"/>
            <a:r>
              <a:rPr lang="en-US" sz="1300" dirty="0">
                <a:solidFill>
                  <a:schemeClr val="tx1">
                    <a:lumMod val="95000"/>
                    <a:lumOff val="5000"/>
                  </a:schemeClr>
                </a:solidFill>
                <a:latin typeface="Calibri" panose="020F0502020204030204" pitchFamily="34" charset="0"/>
                <a:cs typeface="Calibri" panose="020F0502020204030204" pitchFamily="34" charset="0"/>
              </a:rPr>
              <a:t>Three</a:t>
            </a:r>
          </a:p>
        </p:txBody>
      </p:sp>
      <p:sp>
        <p:nvSpPr>
          <p:cNvPr id="34" name="TextBox 33"/>
          <p:cNvSpPr txBox="1"/>
          <p:nvPr/>
        </p:nvSpPr>
        <p:spPr>
          <a:xfrm>
            <a:off x="5528440" y="3618187"/>
            <a:ext cx="800100" cy="492443"/>
          </a:xfrm>
          <a:prstGeom prst="rect">
            <a:avLst/>
          </a:prstGeom>
          <a:noFill/>
        </p:spPr>
        <p:txBody>
          <a:bodyPr wrap="square" rtlCol="0">
            <a:spAutoFit/>
          </a:bodyPr>
          <a:lstStyle/>
          <a:p>
            <a:pPr algn="ctr"/>
            <a:r>
              <a:rPr lang="en-US" sz="1300" dirty="0">
                <a:solidFill>
                  <a:schemeClr val="bg1">
                    <a:lumMod val="85000"/>
                  </a:schemeClr>
                </a:solidFill>
                <a:latin typeface="Calibri" panose="020F0502020204030204" pitchFamily="34" charset="0"/>
                <a:cs typeface="Calibri" panose="020F0502020204030204" pitchFamily="34" charset="0"/>
              </a:rPr>
              <a:t>Factor Five</a:t>
            </a:r>
          </a:p>
        </p:txBody>
      </p:sp>
      <p:sp>
        <p:nvSpPr>
          <p:cNvPr id="35" name="TextBox 34"/>
          <p:cNvSpPr txBox="1"/>
          <p:nvPr/>
        </p:nvSpPr>
        <p:spPr>
          <a:xfrm>
            <a:off x="4102711" y="4619821"/>
            <a:ext cx="721537" cy="492443"/>
          </a:xfrm>
          <a:prstGeom prst="rect">
            <a:avLst/>
          </a:prstGeom>
          <a:noFill/>
        </p:spPr>
        <p:txBody>
          <a:bodyPr wrap="square" rtlCol="0">
            <a:spAutoFit/>
          </a:bodyPr>
          <a:lstStyle/>
          <a:p>
            <a:pPr algn="ctr"/>
            <a:r>
              <a:rPr lang="en-US" sz="1300" dirty="0">
                <a:solidFill>
                  <a:srgbClr val="D0E0F4"/>
                </a:solidFill>
                <a:latin typeface="Calibri" panose="020F0502020204030204" pitchFamily="34" charset="0"/>
                <a:cs typeface="Calibri" panose="020F0502020204030204" pitchFamily="34" charset="0"/>
              </a:rPr>
              <a:t>Factor Two</a:t>
            </a:r>
          </a:p>
        </p:txBody>
      </p:sp>
      <p:sp>
        <p:nvSpPr>
          <p:cNvPr id="36" name="TextBox 35"/>
          <p:cNvSpPr txBox="1"/>
          <p:nvPr/>
        </p:nvSpPr>
        <p:spPr>
          <a:xfrm>
            <a:off x="4779580" y="4627181"/>
            <a:ext cx="830580" cy="492443"/>
          </a:xfrm>
          <a:prstGeom prst="rect">
            <a:avLst/>
          </a:prstGeom>
          <a:noFill/>
        </p:spPr>
        <p:txBody>
          <a:bodyPr wrap="square" rtlCol="0">
            <a:spAutoFit/>
          </a:bodyPr>
          <a:lstStyle/>
          <a:p>
            <a:pPr algn="ctr"/>
            <a:r>
              <a:rPr lang="en-US" sz="1300" dirty="0">
                <a:solidFill>
                  <a:schemeClr val="tx1">
                    <a:lumMod val="65000"/>
                    <a:lumOff val="35000"/>
                  </a:schemeClr>
                </a:solidFill>
                <a:latin typeface="Calibri" panose="020F0502020204030204" pitchFamily="34" charset="0"/>
                <a:cs typeface="Calibri" panose="020F0502020204030204" pitchFamily="34" charset="0"/>
              </a:rPr>
              <a:t>Factor Four</a:t>
            </a:r>
          </a:p>
        </p:txBody>
      </p:sp>
      <p:sp>
        <p:nvSpPr>
          <p:cNvPr id="37" name="TextBox 36"/>
          <p:cNvSpPr txBox="1"/>
          <p:nvPr/>
        </p:nvSpPr>
        <p:spPr>
          <a:xfrm>
            <a:off x="5535010" y="4627181"/>
            <a:ext cx="800100" cy="492443"/>
          </a:xfrm>
          <a:prstGeom prst="rect">
            <a:avLst/>
          </a:prstGeom>
          <a:noFill/>
        </p:spPr>
        <p:txBody>
          <a:bodyPr wrap="square" rtlCol="0">
            <a:spAutoFit/>
          </a:bodyPr>
          <a:lstStyle/>
          <a:p>
            <a:pPr algn="ctr"/>
            <a:r>
              <a:rPr lang="en-US" sz="1300" dirty="0">
                <a:solidFill>
                  <a:schemeClr val="bg1">
                    <a:lumMod val="85000"/>
                  </a:schemeClr>
                </a:solidFill>
                <a:latin typeface="Calibri" panose="020F0502020204030204" pitchFamily="34" charset="0"/>
                <a:cs typeface="Calibri" panose="020F0502020204030204" pitchFamily="34" charset="0"/>
              </a:rPr>
              <a:t>Factor Six</a:t>
            </a:r>
          </a:p>
        </p:txBody>
      </p:sp>
      <p:sp>
        <p:nvSpPr>
          <p:cNvPr id="38" name="TextBox 37"/>
          <p:cNvSpPr txBox="1"/>
          <p:nvPr/>
        </p:nvSpPr>
        <p:spPr>
          <a:xfrm>
            <a:off x="6331957" y="3627294"/>
            <a:ext cx="762000" cy="492443"/>
          </a:xfrm>
          <a:prstGeom prst="rect">
            <a:avLst/>
          </a:prstGeom>
          <a:noFill/>
        </p:spPr>
        <p:txBody>
          <a:bodyPr wrap="square" rtlCol="0">
            <a:spAutoFit/>
          </a:bodyPr>
          <a:lstStyle/>
          <a:p>
            <a:pPr algn="ctr"/>
            <a:r>
              <a:rPr lang="en-US" sz="1300" dirty="0">
                <a:solidFill>
                  <a:srgbClr val="0099FF"/>
                </a:solidFill>
                <a:latin typeface="Calibri" panose="020F0502020204030204" pitchFamily="34" charset="0"/>
                <a:cs typeface="Calibri" panose="020F0502020204030204" pitchFamily="34" charset="0"/>
              </a:rPr>
              <a:t>Factor Seven</a:t>
            </a:r>
          </a:p>
        </p:txBody>
      </p:sp>
      <p:sp>
        <p:nvSpPr>
          <p:cNvPr id="39" name="TextBox 38"/>
          <p:cNvSpPr txBox="1"/>
          <p:nvPr/>
        </p:nvSpPr>
        <p:spPr>
          <a:xfrm>
            <a:off x="7032217" y="3618187"/>
            <a:ext cx="830580" cy="492443"/>
          </a:xfrm>
          <a:prstGeom prst="rect">
            <a:avLst/>
          </a:prstGeom>
          <a:noFill/>
        </p:spPr>
        <p:txBody>
          <a:bodyPr wrap="square" rtlCol="0">
            <a:spAutoFit/>
          </a:bodyPr>
          <a:lstStyle/>
          <a:p>
            <a:pPr algn="ctr"/>
            <a:r>
              <a:rPr lang="en-US" sz="1300" dirty="0">
                <a:solidFill>
                  <a:schemeClr val="tx1">
                    <a:lumMod val="95000"/>
                    <a:lumOff val="5000"/>
                  </a:schemeClr>
                </a:solidFill>
                <a:latin typeface="Calibri" panose="020F0502020204030204" pitchFamily="34" charset="0"/>
                <a:cs typeface="Calibri" panose="020F0502020204030204" pitchFamily="34" charset="0"/>
              </a:rPr>
              <a:t>Factor Nine</a:t>
            </a:r>
          </a:p>
        </p:txBody>
      </p:sp>
      <p:sp>
        <p:nvSpPr>
          <p:cNvPr id="41" name="TextBox 40"/>
          <p:cNvSpPr txBox="1"/>
          <p:nvPr/>
        </p:nvSpPr>
        <p:spPr>
          <a:xfrm>
            <a:off x="6307257" y="4619821"/>
            <a:ext cx="817180" cy="492443"/>
          </a:xfrm>
          <a:prstGeom prst="rect">
            <a:avLst/>
          </a:prstGeom>
          <a:noFill/>
        </p:spPr>
        <p:txBody>
          <a:bodyPr wrap="square" rtlCol="0">
            <a:spAutoFit/>
          </a:bodyPr>
          <a:lstStyle/>
          <a:p>
            <a:pPr algn="ctr"/>
            <a:r>
              <a:rPr lang="en-US" sz="1300" dirty="0">
                <a:solidFill>
                  <a:srgbClr val="D0E0F4"/>
                </a:solidFill>
                <a:latin typeface="Calibri" panose="020F0502020204030204" pitchFamily="34" charset="0"/>
                <a:cs typeface="Calibri" panose="020F0502020204030204" pitchFamily="34" charset="0"/>
              </a:rPr>
              <a:t>Factor Eight</a:t>
            </a:r>
          </a:p>
        </p:txBody>
      </p:sp>
      <p:sp>
        <p:nvSpPr>
          <p:cNvPr id="42" name="TextBox 41"/>
          <p:cNvSpPr txBox="1"/>
          <p:nvPr/>
        </p:nvSpPr>
        <p:spPr>
          <a:xfrm>
            <a:off x="7015657" y="4627181"/>
            <a:ext cx="830580" cy="492443"/>
          </a:xfrm>
          <a:prstGeom prst="rect">
            <a:avLst/>
          </a:prstGeom>
          <a:noFill/>
        </p:spPr>
        <p:txBody>
          <a:bodyPr wrap="square" rtlCol="0">
            <a:spAutoFit/>
          </a:bodyPr>
          <a:lstStyle/>
          <a:p>
            <a:pPr algn="ctr"/>
            <a:r>
              <a:rPr lang="en-US" sz="1300" dirty="0">
                <a:solidFill>
                  <a:schemeClr val="bg1"/>
                </a:solidFill>
                <a:latin typeface="Calibri" panose="020F0502020204030204" pitchFamily="34" charset="0"/>
                <a:cs typeface="Calibri" panose="020F0502020204030204" pitchFamily="34" charset="0"/>
              </a:rPr>
              <a:t>Factor Ten</a:t>
            </a:r>
          </a:p>
        </p:txBody>
      </p:sp>
      <p:sp>
        <p:nvSpPr>
          <p:cNvPr id="45" name="TextBox 44"/>
          <p:cNvSpPr txBox="1"/>
          <p:nvPr/>
        </p:nvSpPr>
        <p:spPr>
          <a:xfrm>
            <a:off x="1014250" y="5534573"/>
            <a:ext cx="2199290" cy="523220"/>
          </a:xfrm>
          <a:prstGeom prst="rect">
            <a:avLst/>
          </a:prstGeom>
          <a:noFill/>
        </p:spPr>
        <p:txBody>
          <a:bodyPr wrap="square" rtlCol="0">
            <a:spAutoFit/>
          </a:bodyPr>
          <a:lstStyle/>
          <a:p>
            <a:r>
              <a:rPr lang="en-US" sz="7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500"/>
                                        <p:tgtEl>
                                          <p:spTgt spid="3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500"/>
                                        <p:tgtEl>
                                          <p:spTgt spid="3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500"/>
                                        <p:tgtEl>
                                          <p:spTgt spid="3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fade">
                                      <p:cBhvr>
                                        <p:cTn id="68" dur="500"/>
                                        <p:tgtEl>
                                          <p:spTgt spid="3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fade">
                                      <p:cBhvr>
                                        <p:cTn id="76" dur="500"/>
                                        <p:tgtEl>
                                          <p:spTgt spid="4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500"/>
                                        <p:tgtEl>
                                          <p:spTgt spid="42"/>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500"/>
                                        <p:tgtEl>
                                          <p:spTgt spid="30"/>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45">
                                            <p:txEl>
                                              <p:pRg st="0" end="0"/>
                                            </p:txEl>
                                          </p:spTgt>
                                        </p:tgtEl>
                                        <p:attrNameLst>
                                          <p:attrName>style.visibility</p:attrName>
                                        </p:attrNameLst>
                                      </p:cBhvr>
                                      <p:to>
                                        <p:strVal val="visible"/>
                                      </p:to>
                                    </p:set>
                                    <p:animEffect transition="in" filter="fade">
                                      <p:cBhvr>
                                        <p:cTn id="92"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2" grpId="0"/>
      <p:bldP spid="33" grpId="0"/>
      <p:bldP spid="34" grpId="0"/>
      <p:bldP spid="35" grpId="0"/>
      <p:bldP spid="36" grpId="0"/>
      <p:bldP spid="37" grpId="0"/>
      <p:bldP spid="38" grpId="0"/>
      <p:bldP spid="39" grpId="0"/>
      <p:bldP spid="41" grpId="0"/>
      <p:bldP spid="4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2519856"/>
            <a:ext cx="3342289"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08839" y="3502573"/>
            <a:ext cx="2958663" cy="1920764"/>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5440" y="2636032"/>
            <a:ext cx="26985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PLANNING/TARGET</a:t>
            </a:r>
            <a:endParaRPr lang="en-US" sz="2500" dirty="0">
              <a:solidFill>
                <a:srgbClr val="0099FF"/>
              </a:solidFill>
              <a:latin typeface="Calibri" panose="020F0502020204030204" pitchFamily="34" charset="0"/>
              <a:cs typeface="Calibri" panose="020F0502020204030204" pitchFamily="34" charset="0"/>
            </a:endParaRPr>
          </a:p>
        </p:txBody>
      </p:sp>
      <p:sp>
        <p:nvSpPr>
          <p:cNvPr id="19" name="Rectangle 18"/>
          <p:cNvSpPr/>
          <p:nvPr/>
        </p:nvSpPr>
        <p:spPr>
          <a:xfrm>
            <a:off x="3384330" y="2519856"/>
            <a:ext cx="6858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114800" y="3517464"/>
            <a:ext cx="3200400" cy="1894489"/>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4041230" y="5534574"/>
            <a:ext cx="3350170" cy="415498"/>
          </a:xfrm>
          <a:prstGeom prst="rect">
            <a:avLst/>
          </a:prstGeom>
          <a:noFill/>
        </p:spPr>
        <p:txBody>
          <a:bodyPr wrap="square" rtlCol="0">
            <a:spAutoFit/>
          </a:bodyPr>
          <a:lstStyle/>
          <a:p>
            <a:r>
              <a:rPr lang="en-US" sz="7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
        <p:nvSpPr>
          <p:cNvPr id="25" name="Rectangle 24"/>
          <p:cNvSpPr/>
          <p:nvPr/>
        </p:nvSpPr>
        <p:spPr>
          <a:xfrm>
            <a:off x="5496911" y="3040120"/>
            <a:ext cx="6858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240518" y="3040120"/>
            <a:ext cx="685800" cy="9144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978869" y="3040120"/>
            <a:ext cx="6858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4114802" y="2364026"/>
            <a:ext cx="3694384" cy="646331"/>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Some text about SKILLS related goes here Some text about. Some text about SKILLS related goes here Some text about.</a:t>
            </a:r>
          </a:p>
        </p:txBody>
      </p:sp>
      <p:sp>
        <p:nvSpPr>
          <p:cNvPr id="43" name="TextBox 42"/>
          <p:cNvSpPr txBox="1"/>
          <p:nvPr/>
        </p:nvSpPr>
        <p:spPr>
          <a:xfrm>
            <a:off x="4180490" y="3786794"/>
            <a:ext cx="3134710" cy="1092607"/>
          </a:xfrm>
          <a:prstGeom prst="rect">
            <a:avLst/>
          </a:prstGeom>
          <a:noFill/>
        </p:spPr>
        <p:txBody>
          <a:bodyPr wrap="square" rtlCol="0">
            <a:spAutoFit/>
          </a:bodyPr>
          <a:lstStyle/>
          <a:p>
            <a:r>
              <a:rPr lang="en-US" sz="1100" b="1" dirty="0">
                <a:solidFill>
                  <a:srgbClr val="0099FF"/>
                </a:solidFill>
                <a:latin typeface="Calibri" panose="020F0502020204030204" pitchFamily="34" charset="0"/>
                <a:cs typeface="Calibri" panose="020F0502020204030204" pitchFamily="34" charset="0"/>
              </a:rPr>
              <a:t>About This Service</a:t>
            </a:r>
          </a:p>
          <a:p>
            <a:r>
              <a:rPr lang="en-US" sz="900" dirty="0">
                <a:solidFill>
                  <a:schemeClr val="bg1"/>
                </a:solidFill>
                <a:latin typeface="Calibri" panose="020F0502020204030204" pitchFamily="34" charset="0"/>
                <a:cs typeface="Calibri" panose="020F0502020204030204" pitchFamily="34" charset="0"/>
              </a:rPr>
              <a:t>Some text about SKILLS related goes here Some text about. This heading text Some text about PLANNING/TARGET related goes here Some text about. Some text about PLANNING/TARGET  related goes here Some text about. Some text about SKILLS related goes here Some text about. Some text about SKILLS related goes here Some text about.</a:t>
            </a:r>
          </a:p>
        </p:txBody>
      </p:sp>
      <p:sp>
        <p:nvSpPr>
          <p:cNvPr id="44" name="TextBox 43"/>
          <p:cNvSpPr txBox="1"/>
          <p:nvPr/>
        </p:nvSpPr>
        <p:spPr>
          <a:xfrm>
            <a:off x="6238929" y="3133307"/>
            <a:ext cx="762000" cy="492443"/>
          </a:xfrm>
          <a:prstGeom prst="rect">
            <a:avLst/>
          </a:prstGeom>
          <a:noFill/>
        </p:spPr>
        <p:txBody>
          <a:bodyPr wrap="square" rtlCol="0">
            <a:spAutoFit/>
          </a:bodyPr>
          <a:lstStyle/>
          <a:p>
            <a:pPr algn="ctr"/>
            <a:r>
              <a:rPr lang="en-US" sz="1300" dirty="0">
                <a:solidFill>
                  <a:srgbClr val="0099FF"/>
                </a:solidFill>
                <a:latin typeface="Calibri" panose="020F0502020204030204" pitchFamily="34" charset="0"/>
                <a:cs typeface="Calibri" panose="020F0502020204030204" pitchFamily="34" charset="0"/>
              </a:rPr>
              <a:t>Factor One</a:t>
            </a:r>
          </a:p>
        </p:txBody>
      </p:sp>
      <p:sp>
        <p:nvSpPr>
          <p:cNvPr id="46" name="TextBox 45"/>
          <p:cNvSpPr txBox="1"/>
          <p:nvPr/>
        </p:nvSpPr>
        <p:spPr>
          <a:xfrm>
            <a:off x="6960210" y="3124201"/>
            <a:ext cx="735990" cy="492443"/>
          </a:xfrm>
          <a:prstGeom prst="rect">
            <a:avLst/>
          </a:prstGeom>
          <a:noFill/>
        </p:spPr>
        <p:txBody>
          <a:bodyPr wrap="square" rtlCol="0">
            <a:spAutoFit/>
          </a:bodyPr>
          <a:lstStyle/>
          <a:p>
            <a:pPr algn="ctr"/>
            <a:r>
              <a:rPr lang="en-US" sz="1300" dirty="0">
                <a:solidFill>
                  <a:schemeClr val="tx1">
                    <a:lumMod val="95000"/>
                    <a:lumOff val="5000"/>
                  </a:schemeClr>
                </a:solidFill>
                <a:latin typeface="Calibri" panose="020F0502020204030204" pitchFamily="34" charset="0"/>
                <a:cs typeface="Calibri" panose="020F0502020204030204" pitchFamily="34" charset="0"/>
              </a:rPr>
              <a:t>Factor</a:t>
            </a:r>
          </a:p>
          <a:p>
            <a:pPr algn="ctr"/>
            <a:r>
              <a:rPr lang="en-US" sz="1300" dirty="0">
                <a:solidFill>
                  <a:schemeClr val="tx1">
                    <a:lumMod val="95000"/>
                    <a:lumOff val="5000"/>
                  </a:schemeClr>
                </a:solidFill>
                <a:latin typeface="Calibri" panose="020F0502020204030204" pitchFamily="34" charset="0"/>
                <a:cs typeface="Calibri" panose="020F0502020204030204" pitchFamily="34" charset="0"/>
              </a:rPr>
              <a:t>Three</a:t>
            </a:r>
          </a:p>
        </p:txBody>
      </p:sp>
      <p:sp>
        <p:nvSpPr>
          <p:cNvPr id="47" name="TextBox 46"/>
          <p:cNvSpPr txBox="1"/>
          <p:nvPr/>
        </p:nvSpPr>
        <p:spPr>
          <a:xfrm>
            <a:off x="5531784" y="3124201"/>
            <a:ext cx="615509" cy="492443"/>
          </a:xfrm>
          <a:prstGeom prst="rect">
            <a:avLst/>
          </a:prstGeom>
          <a:noFill/>
        </p:spPr>
        <p:txBody>
          <a:bodyPr wrap="square" rtlCol="0">
            <a:spAutoFit/>
          </a:bodyPr>
          <a:lstStyle/>
          <a:p>
            <a:pPr algn="ctr"/>
            <a:r>
              <a:rPr lang="en-US" sz="1300" dirty="0">
                <a:solidFill>
                  <a:schemeClr val="bg1">
                    <a:lumMod val="85000"/>
                  </a:schemeClr>
                </a:solidFill>
                <a:latin typeface="Calibri" panose="020F0502020204030204" pitchFamily="34" charset="0"/>
                <a:cs typeface="Calibri" panose="020F0502020204030204" pitchFamily="34" charset="0"/>
              </a:rPr>
              <a:t>Factor Five</a:t>
            </a:r>
          </a:p>
        </p:txBody>
      </p:sp>
      <p:sp>
        <p:nvSpPr>
          <p:cNvPr id="48" name="Rectangle 47"/>
          <p:cNvSpPr/>
          <p:nvPr/>
        </p:nvSpPr>
        <p:spPr>
          <a:xfrm>
            <a:off x="7706711" y="3040120"/>
            <a:ext cx="1437289" cy="9144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500"/>
                                        <p:tgtEl>
                                          <p:spTgt spid="4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500"/>
                                        <p:tgtEl>
                                          <p:spTgt spid="4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fade">
                                      <p:cBhvr>
                                        <p:cTn id="36" dur="500"/>
                                        <p:tgtEl>
                                          <p:spTgt spid="4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5" grpId="0"/>
      <p:bldP spid="25" grpId="0" animBg="1"/>
      <p:bldP spid="27" grpId="0" animBg="1"/>
      <p:bldP spid="29" grpId="0" animBg="1"/>
      <p:bldP spid="40" grpId="0"/>
      <p:bldP spid="43" grpId="0"/>
      <p:bldP spid="44" grpId="0"/>
      <p:bldP spid="46" grpId="0"/>
      <p:bldP spid="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25" name="Rectangle 24"/>
          <p:cNvSpPr/>
          <p:nvPr/>
        </p:nvSpPr>
        <p:spPr>
          <a:xfrm>
            <a:off x="4119080" y="5359400"/>
            <a:ext cx="5024919" cy="1498600"/>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2215056"/>
            <a:ext cx="3342289"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5440" y="2331232"/>
            <a:ext cx="26985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GROWING/GOALS</a:t>
            </a:r>
            <a:endParaRPr lang="en-US" sz="2500" dirty="0">
              <a:solidFill>
                <a:srgbClr val="0099FF"/>
              </a:solidFill>
              <a:latin typeface="Calibri" panose="020F0502020204030204" pitchFamily="34" charset="0"/>
              <a:cs typeface="Calibri" panose="020F0502020204030204" pitchFamily="34" charset="0"/>
            </a:endParaRPr>
          </a:p>
        </p:txBody>
      </p:sp>
      <p:sp>
        <p:nvSpPr>
          <p:cNvPr id="19" name="Rectangle 18"/>
          <p:cNvSpPr/>
          <p:nvPr/>
        </p:nvSpPr>
        <p:spPr>
          <a:xfrm>
            <a:off x="3384330" y="2215056"/>
            <a:ext cx="6858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914400" y="3187264"/>
            <a:ext cx="3159670" cy="1003737"/>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009650" y="3238500"/>
            <a:ext cx="2952750" cy="677108"/>
          </a:xfrm>
          <a:prstGeom prst="rect">
            <a:avLst/>
          </a:prstGeom>
          <a:noFill/>
        </p:spPr>
        <p:txBody>
          <a:bodyPr wrap="square" rtlCol="0">
            <a:spAutoFit/>
          </a:bodyPr>
          <a:lstStyle/>
          <a:p>
            <a:r>
              <a:rPr lang="en-US" sz="1100" b="1" dirty="0">
                <a:latin typeface="Calibri" panose="020F0502020204030204" pitchFamily="34" charset="0"/>
                <a:cs typeface="Calibri" panose="020F0502020204030204" pitchFamily="34" charset="0"/>
              </a:rPr>
              <a:t>About This Service</a:t>
            </a:r>
          </a:p>
          <a:p>
            <a:r>
              <a:rPr lang="en-US" sz="900" dirty="0">
                <a:latin typeface="Calibri" panose="020F0502020204030204" pitchFamily="34" charset="0"/>
                <a:cs typeface="Calibri" panose="020F0502020204030204" pitchFamily="34" charset="0"/>
              </a:rPr>
              <a:t>Some text about SKILLS related goes here Some text about. This heading text Some text about PLANNING/TARGET related goes here .</a:t>
            </a:r>
          </a:p>
        </p:txBody>
      </p:sp>
      <p:graphicFrame>
        <p:nvGraphicFramePr>
          <p:cNvPr id="22" name="Chart 21"/>
          <p:cNvGraphicFramePr/>
          <p:nvPr/>
        </p:nvGraphicFramePr>
        <p:xfrm>
          <a:off x="4876800" y="2006600"/>
          <a:ext cx="3810000" cy="3327400"/>
        </p:xfrm>
        <a:graphic>
          <a:graphicData uri="http://schemas.openxmlformats.org/drawingml/2006/chart">
            <c:chart xmlns:c="http://schemas.openxmlformats.org/drawingml/2006/chart" xmlns:r="http://schemas.openxmlformats.org/officeDocument/2006/relationships" r:id="rId3"/>
          </a:graphicData>
        </a:graphic>
      </p:graphicFrame>
      <p:sp>
        <p:nvSpPr>
          <p:cNvPr id="23" name="Rectangle 22"/>
          <p:cNvSpPr/>
          <p:nvPr/>
        </p:nvSpPr>
        <p:spPr>
          <a:xfrm>
            <a:off x="914400" y="4241802"/>
            <a:ext cx="3159670" cy="2616199"/>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000125" y="4356101"/>
            <a:ext cx="1450975" cy="692497"/>
          </a:xfrm>
          <a:prstGeom prst="rect">
            <a:avLst/>
          </a:prstGeom>
          <a:noFill/>
        </p:spPr>
        <p:txBody>
          <a:bodyPr wrap="square" rtlCol="0">
            <a:spAutoFit/>
          </a:bodyPr>
          <a:lstStyle/>
          <a:p>
            <a:r>
              <a:rPr lang="en-US" b="1" dirty="0">
                <a:solidFill>
                  <a:srgbClr val="9BDEFF"/>
                </a:solidFill>
                <a:latin typeface="Calibri" panose="020F0502020204030204" pitchFamily="34" charset="0"/>
                <a:cs typeface="Calibri" panose="020F0502020204030204" pitchFamily="34" charset="0"/>
              </a:rPr>
              <a:t>2009</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a:t>
            </a:r>
          </a:p>
        </p:txBody>
      </p:sp>
      <p:sp>
        <p:nvSpPr>
          <p:cNvPr id="26" name="TextBox 25"/>
          <p:cNvSpPr txBox="1"/>
          <p:nvPr/>
        </p:nvSpPr>
        <p:spPr>
          <a:xfrm>
            <a:off x="1000125" y="5270501"/>
            <a:ext cx="1450975" cy="692497"/>
          </a:xfrm>
          <a:prstGeom prst="rect">
            <a:avLst/>
          </a:prstGeom>
          <a:noFill/>
        </p:spPr>
        <p:txBody>
          <a:bodyPr wrap="square" rtlCol="0">
            <a:spAutoFit/>
          </a:bodyPr>
          <a:lstStyle/>
          <a:p>
            <a:r>
              <a:rPr lang="en-US" b="1" dirty="0">
                <a:solidFill>
                  <a:srgbClr val="27AFD9"/>
                </a:solidFill>
                <a:latin typeface="Calibri" panose="020F0502020204030204" pitchFamily="34" charset="0"/>
                <a:cs typeface="Calibri" panose="020F0502020204030204" pitchFamily="34" charset="0"/>
              </a:rPr>
              <a:t>2011</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Some text.</a:t>
            </a:r>
          </a:p>
        </p:txBody>
      </p:sp>
      <p:sp>
        <p:nvSpPr>
          <p:cNvPr id="28" name="TextBox 27"/>
          <p:cNvSpPr txBox="1"/>
          <p:nvPr/>
        </p:nvSpPr>
        <p:spPr>
          <a:xfrm>
            <a:off x="2476500" y="4356101"/>
            <a:ext cx="1600200" cy="692497"/>
          </a:xfrm>
          <a:prstGeom prst="rect">
            <a:avLst/>
          </a:prstGeom>
          <a:noFill/>
        </p:spPr>
        <p:txBody>
          <a:bodyPr wrap="square" rtlCol="0">
            <a:spAutoFit/>
          </a:bodyPr>
          <a:lstStyle/>
          <a:p>
            <a:r>
              <a:rPr lang="en-US" b="1" dirty="0">
                <a:solidFill>
                  <a:srgbClr val="61CAFF"/>
                </a:solidFill>
                <a:latin typeface="Calibri" panose="020F0502020204030204" pitchFamily="34" charset="0"/>
                <a:cs typeface="Calibri" panose="020F0502020204030204" pitchFamily="34" charset="0"/>
              </a:rPr>
              <a:t>2010</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a:t>
            </a:r>
          </a:p>
        </p:txBody>
      </p:sp>
      <p:sp>
        <p:nvSpPr>
          <p:cNvPr id="30" name="TextBox 29"/>
          <p:cNvSpPr txBox="1"/>
          <p:nvPr/>
        </p:nvSpPr>
        <p:spPr>
          <a:xfrm>
            <a:off x="2476500" y="5270501"/>
            <a:ext cx="1600200" cy="692497"/>
          </a:xfrm>
          <a:prstGeom prst="rect">
            <a:avLst/>
          </a:prstGeom>
          <a:noFill/>
        </p:spPr>
        <p:txBody>
          <a:bodyPr wrap="square" rtlCol="0">
            <a:spAutoFit/>
          </a:bodyPr>
          <a:lstStyle/>
          <a:p>
            <a:r>
              <a:rPr lang="en-US" b="1" dirty="0">
                <a:solidFill>
                  <a:srgbClr val="33859F"/>
                </a:solidFill>
                <a:latin typeface="Calibri" panose="020F0502020204030204" pitchFamily="34" charset="0"/>
                <a:cs typeface="Calibri" panose="020F0502020204030204" pitchFamily="34" charset="0"/>
              </a:rPr>
              <a:t>2012</a:t>
            </a:r>
          </a:p>
          <a:p>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a:t>
            </a:r>
          </a:p>
        </p:txBody>
      </p:sp>
      <p:sp>
        <p:nvSpPr>
          <p:cNvPr id="34" name="TextBox 33"/>
          <p:cNvSpPr txBox="1"/>
          <p:nvPr/>
        </p:nvSpPr>
        <p:spPr>
          <a:xfrm>
            <a:off x="4381501" y="2387601"/>
            <a:ext cx="619125" cy="276999"/>
          </a:xfrm>
          <a:prstGeom prst="rect">
            <a:avLst/>
          </a:prstGeom>
          <a:noFill/>
        </p:spPr>
        <p:txBody>
          <a:bodyPr wrap="square" rtlCol="0">
            <a:spAutoFit/>
          </a:bodyPr>
          <a:lstStyle/>
          <a:p>
            <a:r>
              <a:rPr lang="en-US" sz="1200" b="1" dirty="0">
                <a:solidFill>
                  <a:srgbClr val="9BDEFF"/>
                </a:solidFill>
                <a:latin typeface="Calibri" panose="020F0502020204030204" pitchFamily="34" charset="0"/>
                <a:cs typeface="Calibri" panose="020F0502020204030204" pitchFamily="34" charset="0"/>
              </a:rPr>
              <a:t>2009</a:t>
            </a:r>
            <a:endParaRPr lang="en-US" sz="1200" dirty="0">
              <a:solidFill>
                <a:schemeClr val="bg1"/>
              </a:solidFill>
              <a:latin typeface="Calibri" panose="020F0502020204030204" pitchFamily="34" charset="0"/>
              <a:cs typeface="Calibri" panose="020F0502020204030204" pitchFamily="34" charset="0"/>
            </a:endParaRPr>
          </a:p>
        </p:txBody>
      </p:sp>
      <p:sp>
        <p:nvSpPr>
          <p:cNvPr id="35" name="TextBox 34"/>
          <p:cNvSpPr txBox="1"/>
          <p:nvPr/>
        </p:nvSpPr>
        <p:spPr>
          <a:xfrm>
            <a:off x="4381501" y="3111501"/>
            <a:ext cx="619125" cy="276999"/>
          </a:xfrm>
          <a:prstGeom prst="rect">
            <a:avLst/>
          </a:prstGeom>
          <a:noFill/>
        </p:spPr>
        <p:txBody>
          <a:bodyPr wrap="square" rtlCol="0">
            <a:spAutoFit/>
          </a:bodyPr>
          <a:lstStyle/>
          <a:p>
            <a:r>
              <a:rPr lang="en-US" sz="1200" b="1" dirty="0">
                <a:solidFill>
                  <a:srgbClr val="61CAFF"/>
                </a:solidFill>
                <a:latin typeface="Calibri" panose="020F0502020204030204" pitchFamily="34" charset="0"/>
                <a:cs typeface="Calibri" panose="020F0502020204030204" pitchFamily="34" charset="0"/>
              </a:rPr>
              <a:t>2010</a:t>
            </a:r>
            <a:endParaRPr lang="en-US" sz="1200" dirty="0">
              <a:solidFill>
                <a:schemeClr val="bg1"/>
              </a:solidFill>
              <a:latin typeface="Calibri" panose="020F0502020204030204" pitchFamily="34" charset="0"/>
              <a:cs typeface="Calibri" panose="020F0502020204030204" pitchFamily="34" charset="0"/>
            </a:endParaRPr>
          </a:p>
        </p:txBody>
      </p:sp>
      <p:sp>
        <p:nvSpPr>
          <p:cNvPr id="36" name="TextBox 35"/>
          <p:cNvSpPr txBox="1"/>
          <p:nvPr/>
        </p:nvSpPr>
        <p:spPr>
          <a:xfrm>
            <a:off x="4381501" y="3835401"/>
            <a:ext cx="619125" cy="276999"/>
          </a:xfrm>
          <a:prstGeom prst="rect">
            <a:avLst/>
          </a:prstGeom>
          <a:noFill/>
        </p:spPr>
        <p:txBody>
          <a:bodyPr wrap="square" rtlCol="0">
            <a:spAutoFit/>
          </a:bodyPr>
          <a:lstStyle/>
          <a:p>
            <a:r>
              <a:rPr lang="en-US" sz="1200" b="1" dirty="0">
                <a:solidFill>
                  <a:srgbClr val="27AFD9"/>
                </a:solidFill>
                <a:latin typeface="Calibri" panose="020F0502020204030204" pitchFamily="34" charset="0"/>
                <a:cs typeface="Calibri" panose="020F0502020204030204" pitchFamily="34" charset="0"/>
              </a:rPr>
              <a:t>2011</a:t>
            </a:r>
            <a:endParaRPr lang="en-US" sz="1200" dirty="0">
              <a:solidFill>
                <a:schemeClr val="bg1"/>
              </a:solidFill>
              <a:latin typeface="Calibri" panose="020F0502020204030204" pitchFamily="34" charset="0"/>
              <a:cs typeface="Calibri" panose="020F0502020204030204" pitchFamily="34" charset="0"/>
            </a:endParaRPr>
          </a:p>
        </p:txBody>
      </p:sp>
      <p:sp>
        <p:nvSpPr>
          <p:cNvPr id="37" name="TextBox 36"/>
          <p:cNvSpPr txBox="1"/>
          <p:nvPr/>
        </p:nvSpPr>
        <p:spPr>
          <a:xfrm>
            <a:off x="4381501" y="4559301"/>
            <a:ext cx="619125" cy="276999"/>
          </a:xfrm>
          <a:prstGeom prst="rect">
            <a:avLst/>
          </a:prstGeom>
          <a:noFill/>
        </p:spPr>
        <p:txBody>
          <a:bodyPr wrap="square" rtlCol="0">
            <a:spAutoFit/>
          </a:bodyPr>
          <a:lstStyle/>
          <a:p>
            <a:r>
              <a:rPr lang="en-US" sz="1200" b="1" dirty="0">
                <a:solidFill>
                  <a:srgbClr val="33859F"/>
                </a:solidFill>
                <a:latin typeface="Calibri" panose="020F0502020204030204" pitchFamily="34" charset="0"/>
                <a:cs typeface="Calibri" panose="020F0502020204030204" pitchFamily="34" charset="0"/>
              </a:rPr>
              <a:t>2012</a:t>
            </a:r>
            <a:endParaRPr lang="en-US" sz="1200" dirty="0">
              <a:solidFill>
                <a:schemeClr val="bg1"/>
              </a:solidFill>
              <a:latin typeface="Calibri" panose="020F0502020204030204" pitchFamily="34" charset="0"/>
              <a:cs typeface="Calibri" panose="020F0502020204030204" pitchFamily="34" charset="0"/>
            </a:endParaRPr>
          </a:p>
        </p:txBody>
      </p:sp>
      <p:sp>
        <p:nvSpPr>
          <p:cNvPr id="38" name="Rectangle 37"/>
          <p:cNvSpPr/>
          <p:nvPr/>
        </p:nvSpPr>
        <p:spPr>
          <a:xfrm>
            <a:off x="5029200" y="5522461"/>
            <a:ext cx="91440" cy="121920"/>
          </a:xfrm>
          <a:prstGeom prst="rect">
            <a:avLst/>
          </a:prstGeom>
          <a:solidFill>
            <a:srgbClr val="9BDE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5106320" y="5426409"/>
            <a:ext cx="895350" cy="584775"/>
          </a:xfrm>
          <a:prstGeom prst="rect">
            <a:avLst/>
          </a:prstGeom>
          <a:noFill/>
        </p:spPr>
        <p:txBody>
          <a:bodyPr wrap="square" rtlCol="0">
            <a:spAutoFit/>
          </a:bodyPr>
          <a:lstStyle/>
          <a:p>
            <a:r>
              <a:rPr lang="en-US" sz="800" b="1" dirty="0">
                <a:solidFill>
                  <a:srgbClr val="9BDEFF"/>
                </a:solidFill>
                <a:latin typeface="Calibri" panose="020F0502020204030204" pitchFamily="34" charset="0"/>
                <a:cs typeface="Calibri" panose="020F0502020204030204" pitchFamily="34" charset="0"/>
              </a:rPr>
              <a:t>Description</a:t>
            </a:r>
          </a:p>
          <a:p>
            <a:r>
              <a:rPr lang="en-US" sz="600" dirty="0">
                <a:solidFill>
                  <a:srgbClr val="9BDEFF"/>
                </a:solidFill>
                <a:latin typeface="Calibri" panose="020F0502020204030204" pitchFamily="34" charset="0"/>
                <a:cs typeface="Calibri" panose="020F0502020204030204" pitchFamily="34" charset="0"/>
              </a:rPr>
              <a:t>Ash color mean this and description for this and this. Ash color mean this and.</a:t>
            </a:r>
          </a:p>
        </p:txBody>
      </p:sp>
      <p:sp>
        <p:nvSpPr>
          <p:cNvPr id="41" name="TextBox 40"/>
          <p:cNvSpPr txBox="1"/>
          <p:nvPr/>
        </p:nvSpPr>
        <p:spPr>
          <a:xfrm>
            <a:off x="6276975" y="5424802"/>
            <a:ext cx="895350" cy="584775"/>
          </a:xfrm>
          <a:prstGeom prst="rect">
            <a:avLst/>
          </a:prstGeom>
          <a:noFill/>
        </p:spPr>
        <p:txBody>
          <a:bodyPr wrap="square" rtlCol="0">
            <a:spAutoFit/>
          </a:bodyPr>
          <a:lstStyle/>
          <a:p>
            <a:r>
              <a:rPr lang="en-US" sz="800" b="1" dirty="0">
                <a:solidFill>
                  <a:srgbClr val="61CAFF"/>
                </a:solidFill>
                <a:latin typeface="Calibri" panose="020F0502020204030204" pitchFamily="34" charset="0"/>
                <a:cs typeface="Calibri" panose="020F0502020204030204" pitchFamily="34" charset="0"/>
              </a:rPr>
              <a:t>Description</a:t>
            </a:r>
          </a:p>
          <a:p>
            <a:r>
              <a:rPr lang="en-US" sz="600" dirty="0">
                <a:solidFill>
                  <a:srgbClr val="61CAFF"/>
                </a:solidFill>
                <a:latin typeface="Calibri" panose="020F0502020204030204" pitchFamily="34" charset="0"/>
                <a:cs typeface="Calibri" panose="020F0502020204030204" pitchFamily="34" charset="0"/>
              </a:rPr>
              <a:t>Ash color mean this and description for this and this. Ash color mean this and.</a:t>
            </a:r>
          </a:p>
        </p:txBody>
      </p:sp>
      <p:sp>
        <p:nvSpPr>
          <p:cNvPr id="42" name="TextBox 41"/>
          <p:cNvSpPr txBox="1"/>
          <p:nvPr/>
        </p:nvSpPr>
        <p:spPr>
          <a:xfrm>
            <a:off x="7496175" y="5422901"/>
            <a:ext cx="895350" cy="584775"/>
          </a:xfrm>
          <a:prstGeom prst="rect">
            <a:avLst/>
          </a:prstGeom>
          <a:noFill/>
        </p:spPr>
        <p:txBody>
          <a:bodyPr wrap="square" rtlCol="0">
            <a:spAutoFit/>
          </a:bodyPr>
          <a:lstStyle/>
          <a:p>
            <a:r>
              <a:rPr lang="en-US" sz="800" b="1" dirty="0">
                <a:solidFill>
                  <a:srgbClr val="33859F"/>
                </a:solidFill>
                <a:latin typeface="Calibri" panose="020F0502020204030204" pitchFamily="34" charset="0"/>
                <a:cs typeface="Calibri" panose="020F0502020204030204" pitchFamily="34" charset="0"/>
              </a:rPr>
              <a:t>Description</a:t>
            </a:r>
          </a:p>
          <a:p>
            <a:r>
              <a:rPr lang="en-US" sz="600" dirty="0">
                <a:solidFill>
                  <a:srgbClr val="33859F"/>
                </a:solidFill>
                <a:latin typeface="Calibri" panose="020F0502020204030204" pitchFamily="34" charset="0"/>
                <a:cs typeface="Calibri" panose="020F0502020204030204" pitchFamily="34" charset="0"/>
              </a:rPr>
              <a:t>Ash color mean this and description for this and this. Ash color mean this and.</a:t>
            </a:r>
          </a:p>
        </p:txBody>
      </p:sp>
      <p:sp>
        <p:nvSpPr>
          <p:cNvPr id="49" name="Rectangle 48"/>
          <p:cNvSpPr/>
          <p:nvPr/>
        </p:nvSpPr>
        <p:spPr>
          <a:xfrm>
            <a:off x="6199855" y="5542751"/>
            <a:ext cx="91440" cy="121920"/>
          </a:xfrm>
          <a:prstGeom prst="rect">
            <a:avLst/>
          </a:prstGeom>
          <a:solidFill>
            <a:srgbClr val="61CA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7419055" y="5546981"/>
            <a:ext cx="91440" cy="121920"/>
          </a:xfrm>
          <a:prstGeom prst="rect">
            <a:avLst/>
          </a:prstGeom>
          <a:solidFill>
            <a:srgbClr val="33859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500"/>
                                        <p:tgtEl>
                                          <p:spTgt spid="3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500"/>
                                        <p:tgtEl>
                                          <p:spTgt spid="4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fade">
                                      <p:cBhvr>
                                        <p:cTn id="48" dur="500"/>
                                        <p:tgtEl>
                                          <p:spTgt spid="5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500"/>
                                        <p:tgtEl>
                                          <p:spTgt spid="4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500"/>
                                        <p:tgtEl>
                                          <p:spTgt spid="2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fade">
                                      <p:cBhvr>
                                        <p:cTn id="74" dur="500"/>
                                        <p:tgtEl>
                                          <p:spTgt spid="3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animBg="1"/>
      <p:bldP spid="43" grpId="0"/>
      <p:bldGraphic spid="22" grpId="0">
        <p:bldAsOne/>
      </p:bldGraphic>
      <p:bldP spid="23" grpId="0" animBg="1"/>
      <p:bldP spid="24" grpId="0"/>
      <p:bldP spid="26" grpId="0"/>
      <p:bldP spid="28" grpId="0"/>
      <p:bldP spid="30" grpId="0"/>
      <p:bldP spid="34" grpId="0"/>
      <p:bldP spid="35" grpId="0"/>
      <p:bldP spid="36" grpId="0"/>
      <p:bldP spid="37" grpId="0"/>
      <p:bldP spid="38" grpId="0" animBg="1"/>
      <p:bldP spid="39" grpId="0"/>
      <p:bldP spid="41" grpId="0"/>
      <p:bldP spid="42" grpId="0"/>
      <p:bldP spid="49" grpId="0" animBg="1"/>
      <p:bldP spid="50"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1905000"/>
            <a:ext cx="2667000" cy="925787"/>
          </a:xfrm>
          <a:prstGeom prst="rect">
            <a:avLst/>
          </a:prstGeom>
          <a:solidFill>
            <a:schemeClr val="tx1">
              <a:lumMod val="50000"/>
              <a:lumOff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7200" y="2077230"/>
            <a:ext cx="2133600" cy="430887"/>
          </a:xfrm>
          <a:prstGeom prst="rect">
            <a:avLst/>
          </a:prstGeom>
          <a:noFill/>
        </p:spPr>
        <p:txBody>
          <a:bodyPr wrap="square" rtlCol="0">
            <a:spAutoFit/>
          </a:bodyPr>
          <a:lstStyle/>
          <a:p>
            <a:pPr algn="r"/>
            <a:r>
              <a:rPr lang="en-US" sz="2200" dirty="0">
                <a:solidFill>
                  <a:schemeClr val="bg1"/>
                </a:solidFill>
                <a:latin typeface="Calibri" panose="020F0502020204030204" pitchFamily="34" charset="0"/>
                <a:cs typeface="Calibri" panose="020F0502020204030204" pitchFamily="34" charset="0"/>
              </a:rPr>
              <a:t>OUR AWARDS</a:t>
            </a:r>
          </a:p>
        </p:txBody>
      </p:sp>
      <p:sp>
        <p:nvSpPr>
          <p:cNvPr id="38" name="Rectangle 37"/>
          <p:cNvSpPr/>
          <p:nvPr/>
        </p:nvSpPr>
        <p:spPr>
          <a:xfrm>
            <a:off x="2735318" y="1904999"/>
            <a:ext cx="2398657" cy="23495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972911" y="4334641"/>
            <a:ext cx="1169515" cy="16256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440215" y="3619500"/>
            <a:ext cx="1169515" cy="16256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455981" y="1901059"/>
            <a:ext cx="1169515" cy="16256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75765" y="2532976"/>
            <a:ext cx="1558160" cy="938719"/>
          </a:xfrm>
          <a:prstGeom prst="rect">
            <a:avLst/>
          </a:prstGeom>
        </p:spPr>
        <p:txBody>
          <a:bodyPr wrap="square">
            <a:spAutoFit/>
          </a:bodyPr>
          <a:lstStyle/>
          <a:p>
            <a:pPr algn="ctr"/>
            <a:r>
              <a:rPr lang="en-US" sz="1100" dirty="0">
                <a:latin typeface="Calibri" panose="020F0502020204030204" pitchFamily="34" charset="0"/>
                <a:cs typeface="Calibri" panose="020F0502020204030204" pitchFamily="34" charset="0"/>
              </a:rPr>
              <a:t>Some text about OUR AWARDS related goes here. Some text about WELCOME related goes here.</a:t>
            </a:r>
          </a:p>
        </p:txBody>
      </p:sp>
      <p:pic>
        <p:nvPicPr>
          <p:cNvPr id="51" name="Picture 50" descr="07_Team-Picture-Image.jpg"/>
          <p:cNvPicPr>
            <a:picLocks noChangeAspect="1"/>
          </p:cNvPicPr>
          <p:nvPr/>
        </p:nvPicPr>
        <p:blipFill>
          <a:blip r:embed="rId3" cstate="print"/>
          <a:stretch>
            <a:fillRect/>
          </a:stretch>
        </p:blipFill>
        <p:spPr>
          <a:xfrm>
            <a:off x="2734818" y="4337049"/>
            <a:ext cx="1170432" cy="1621536"/>
          </a:xfrm>
          <a:prstGeom prst="rect">
            <a:avLst/>
          </a:prstGeom>
        </p:spPr>
      </p:pic>
      <p:pic>
        <p:nvPicPr>
          <p:cNvPr id="52" name="Picture 51" descr="07_Team-Picture-Image.jpg"/>
          <p:cNvPicPr>
            <a:picLocks noChangeAspect="1"/>
          </p:cNvPicPr>
          <p:nvPr/>
        </p:nvPicPr>
        <p:blipFill>
          <a:blip r:embed="rId3" cstate="print"/>
          <a:stretch>
            <a:fillRect/>
          </a:stretch>
        </p:blipFill>
        <p:spPr>
          <a:xfrm>
            <a:off x="5211318" y="1907408"/>
            <a:ext cx="1170432" cy="1621536"/>
          </a:xfrm>
          <a:prstGeom prst="rect">
            <a:avLst/>
          </a:prstGeom>
        </p:spPr>
      </p:pic>
      <p:pic>
        <p:nvPicPr>
          <p:cNvPr id="53" name="Picture 52" descr="07_Team-Picture-Image.jpg"/>
          <p:cNvPicPr>
            <a:picLocks noChangeAspect="1"/>
          </p:cNvPicPr>
          <p:nvPr/>
        </p:nvPicPr>
        <p:blipFill>
          <a:blip r:embed="rId3" cstate="print"/>
          <a:stretch>
            <a:fillRect/>
          </a:stretch>
        </p:blipFill>
        <p:spPr>
          <a:xfrm>
            <a:off x="5211318" y="3619623"/>
            <a:ext cx="1170432" cy="1621536"/>
          </a:xfrm>
          <a:prstGeom prst="rect">
            <a:avLst/>
          </a:prstGeom>
        </p:spPr>
      </p:pic>
      <p:sp>
        <p:nvSpPr>
          <p:cNvPr id="56" name="Rectangle 55"/>
          <p:cNvSpPr/>
          <p:nvPr/>
        </p:nvSpPr>
        <p:spPr>
          <a:xfrm>
            <a:off x="3994915" y="5059707"/>
            <a:ext cx="1120010" cy="523220"/>
          </a:xfrm>
          <a:prstGeom prst="rect">
            <a:avLst/>
          </a:prstGeom>
        </p:spPr>
        <p:txBody>
          <a:bodyPr wrap="square">
            <a:spAutoFit/>
          </a:bodyPr>
          <a:lstStyle/>
          <a:p>
            <a:pPr algn="ctr"/>
            <a:r>
              <a:rPr lang="en-US" sz="700" b="1" dirty="0">
                <a:latin typeface="Calibri" panose="020F0502020204030204" pitchFamily="34" charset="0"/>
                <a:cs typeface="Calibri" panose="020F0502020204030204" pitchFamily="34" charset="0"/>
              </a:rPr>
              <a:t>Awards for: This</a:t>
            </a:r>
          </a:p>
          <a:p>
            <a:pPr algn="ctr"/>
            <a:r>
              <a:rPr lang="en-US" sz="700" b="1" dirty="0">
                <a:latin typeface="Calibri" panose="020F0502020204030204" pitchFamily="34" charset="0"/>
                <a:cs typeface="Calibri" panose="020F0502020204030204" pitchFamily="34" charset="0"/>
              </a:rPr>
              <a:t>Awards from: This text here with short description</a:t>
            </a:r>
            <a:endParaRPr lang="en-US" sz="700" dirty="0">
              <a:latin typeface="Calibri" panose="020F0502020204030204" pitchFamily="34" charset="0"/>
              <a:cs typeface="Calibri" panose="020F0502020204030204" pitchFamily="34" charset="0"/>
            </a:endParaRPr>
          </a:p>
        </p:txBody>
      </p:sp>
      <p:sp>
        <p:nvSpPr>
          <p:cNvPr id="57" name="Rectangle 56"/>
          <p:cNvSpPr/>
          <p:nvPr/>
        </p:nvSpPr>
        <p:spPr>
          <a:xfrm>
            <a:off x="3994915" y="4370271"/>
            <a:ext cx="1120010" cy="553998"/>
          </a:xfrm>
          <a:prstGeom prst="rect">
            <a:avLst/>
          </a:prstGeom>
        </p:spPr>
        <p:txBody>
          <a:bodyPr wrap="square">
            <a:spAutoFit/>
          </a:bodyPr>
          <a:lstStyle/>
          <a:p>
            <a:pPr algn="ctr"/>
            <a:r>
              <a:rPr lang="en-US" dirty="0">
                <a:solidFill>
                  <a:schemeClr val="tx1">
                    <a:lumMod val="50000"/>
                    <a:lumOff val="50000"/>
                  </a:schemeClr>
                </a:solidFill>
                <a:latin typeface="Calibri" panose="020F0502020204030204" pitchFamily="34" charset="0"/>
                <a:cs typeface="Calibri" panose="020F0502020204030204" pitchFamily="34" charset="0"/>
              </a:rPr>
              <a:t>2010</a:t>
            </a:r>
          </a:p>
          <a:p>
            <a:pPr algn="ctr"/>
            <a:r>
              <a:rPr lang="en-US" sz="1200" b="1" dirty="0">
                <a:solidFill>
                  <a:srgbClr val="0099FF"/>
                </a:solidFill>
                <a:latin typeface="Calibri" panose="020F0502020204030204" pitchFamily="34" charset="0"/>
                <a:cs typeface="Calibri" panose="020F0502020204030204" pitchFamily="34" charset="0"/>
              </a:rPr>
              <a:t>Awards Name</a:t>
            </a:r>
          </a:p>
        </p:txBody>
      </p:sp>
      <p:sp>
        <p:nvSpPr>
          <p:cNvPr id="24" name="Rectangle 23"/>
          <p:cNvSpPr/>
          <p:nvPr/>
        </p:nvSpPr>
        <p:spPr>
          <a:xfrm>
            <a:off x="5210175" y="5308600"/>
            <a:ext cx="3933825" cy="6350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480940" y="2697507"/>
            <a:ext cx="1120010" cy="523220"/>
          </a:xfrm>
          <a:prstGeom prst="rect">
            <a:avLst/>
          </a:prstGeom>
        </p:spPr>
        <p:txBody>
          <a:bodyPr wrap="square">
            <a:spAutoFit/>
          </a:bodyPr>
          <a:lstStyle/>
          <a:p>
            <a:pPr algn="ctr"/>
            <a:r>
              <a:rPr lang="en-US" sz="700" b="1" dirty="0">
                <a:solidFill>
                  <a:schemeClr val="bg1"/>
                </a:solidFill>
                <a:latin typeface="Calibri" panose="020F0502020204030204" pitchFamily="34" charset="0"/>
                <a:cs typeface="Calibri" panose="020F0502020204030204" pitchFamily="34" charset="0"/>
              </a:rPr>
              <a:t>Awards for: This</a:t>
            </a:r>
          </a:p>
          <a:p>
            <a:pPr algn="ctr"/>
            <a:r>
              <a:rPr lang="en-US" sz="700" b="1" dirty="0">
                <a:solidFill>
                  <a:schemeClr val="bg1"/>
                </a:solidFill>
                <a:latin typeface="Calibri" panose="020F0502020204030204" pitchFamily="34" charset="0"/>
                <a:cs typeface="Calibri" panose="020F0502020204030204" pitchFamily="34" charset="0"/>
              </a:rPr>
              <a:t>Awards from: This text here with short description</a:t>
            </a:r>
            <a:endParaRPr lang="en-US" sz="700" dirty="0">
              <a:solidFill>
                <a:schemeClr val="bg1"/>
              </a:solidFill>
              <a:latin typeface="Calibri" panose="020F0502020204030204" pitchFamily="34" charset="0"/>
              <a:cs typeface="Calibri" panose="020F0502020204030204" pitchFamily="34" charset="0"/>
            </a:endParaRPr>
          </a:p>
        </p:txBody>
      </p:sp>
      <p:sp>
        <p:nvSpPr>
          <p:cNvPr id="26" name="Rectangle 25"/>
          <p:cNvSpPr/>
          <p:nvPr/>
        </p:nvSpPr>
        <p:spPr>
          <a:xfrm>
            <a:off x="6480940" y="2008071"/>
            <a:ext cx="1120010" cy="553998"/>
          </a:xfrm>
          <a:prstGeom prst="rect">
            <a:avLst/>
          </a:prstGeom>
        </p:spPr>
        <p:txBody>
          <a:bodyPr wrap="square">
            <a:spAutoFit/>
          </a:bodyPr>
          <a:lstStyle/>
          <a:p>
            <a:pPr algn="ctr"/>
            <a:r>
              <a:rPr lang="en-US" dirty="0">
                <a:solidFill>
                  <a:schemeClr val="bg1">
                    <a:lumMod val="65000"/>
                  </a:schemeClr>
                </a:solidFill>
                <a:latin typeface="Calibri" panose="020F0502020204030204" pitchFamily="34" charset="0"/>
                <a:cs typeface="Calibri" panose="020F0502020204030204" pitchFamily="34" charset="0"/>
              </a:rPr>
              <a:t>2010</a:t>
            </a:r>
          </a:p>
          <a:p>
            <a:pPr algn="ctr"/>
            <a:r>
              <a:rPr lang="en-US" sz="1200" b="1" dirty="0">
                <a:solidFill>
                  <a:schemeClr val="bg1"/>
                </a:solidFill>
                <a:latin typeface="Calibri" panose="020F0502020204030204" pitchFamily="34" charset="0"/>
                <a:cs typeface="Calibri" panose="020F0502020204030204" pitchFamily="34" charset="0"/>
              </a:rPr>
              <a:t>Awards Name</a:t>
            </a:r>
          </a:p>
        </p:txBody>
      </p:sp>
      <p:sp>
        <p:nvSpPr>
          <p:cNvPr id="27" name="Rectangle 26"/>
          <p:cNvSpPr/>
          <p:nvPr/>
        </p:nvSpPr>
        <p:spPr>
          <a:xfrm>
            <a:off x="6480940" y="4412007"/>
            <a:ext cx="1120010" cy="523220"/>
          </a:xfrm>
          <a:prstGeom prst="rect">
            <a:avLst/>
          </a:prstGeom>
        </p:spPr>
        <p:txBody>
          <a:bodyPr wrap="square">
            <a:spAutoFit/>
          </a:bodyPr>
          <a:lstStyle/>
          <a:p>
            <a:pPr algn="ctr"/>
            <a:r>
              <a:rPr lang="en-US" sz="700" b="1" dirty="0">
                <a:solidFill>
                  <a:schemeClr val="bg1"/>
                </a:solidFill>
                <a:latin typeface="Calibri" panose="020F0502020204030204" pitchFamily="34" charset="0"/>
                <a:cs typeface="Calibri" panose="020F0502020204030204" pitchFamily="34" charset="0"/>
              </a:rPr>
              <a:t>Awards for: This</a:t>
            </a:r>
          </a:p>
          <a:p>
            <a:pPr algn="ctr"/>
            <a:r>
              <a:rPr lang="en-US" sz="700" b="1" dirty="0">
                <a:solidFill>
                  <a:schemeClr val="bg1"/>
                </a:solidFill>
                <a:latin typeface="Calibri" panose="020F0502020204030204" pitchFamily="34" charset="0"/>
                <a:cs typeface="Calibri" panose="020F0502020204030204" pitchFamily="34" charset="0"/>
              </a:rPr>
              <a:t>Awards from: This text here with short description</a:t>
            </a:r>
            <a:endParaRPr lang="en-US" sz="700" dirty="0">
              <a:solidFill>
                <a:schemeClr val="bg1"/>
              </a:solidFill>
              <a:latin typeface="Calibri" panose="020F0502020204030204" pitchFamily="34" charset="0"/>
              <a:cs typeface="Calibri" panose="020F0502020204030204" pitchFamily="34" charset="0"/>
            </a:endParaRPr>
          </a:p>
        </p:txBody>
      </p:sp>
      <p:sp>
        <p:nvSpPr>
          <p:cNvPr id="28" name="Rectangle 27"/>
          <p:cNvSpPr/>
          <p:nvPr/>
        </p:nvSpPr>
        <p:spPr>
          <a:xfrm>
            <a:off x="6480940" y="3722571"/>
            <a:ext cx="1120010" cy="553998"/>
          </a:xfrm>
          <a:prstGeom prst="rect">
            <a:avLst/>
          </a:prstGeom>
        </p:spPr>
        <p:txBody>
          <a:bodyPr wrap="square">
            <a:spAutoFit/>
          </a:bodyPr>
          <a:lstStyle/>
          <a:p>
            <a:pPr algn="ctr"/>
            <a:r>
              <a:rPr lang="en-US" dirty="0">
                <a:latin typeface="Calibri" panose="020F0502020204030204" pitchFamily="34" charset="0"/>
                <a:cs typeface="Calibri" panose="020F0502020204030204" pitchFamily="34" charset="0"/>
              </a:rPr>
              <a:t>2010</a:t>
            </a:r>
          </a:p>
          <a:p>
            <a:pPr algn="ctr"/>
            <a:r>
              <a:rPr lang="en-US" sz="1200" b="1" dirty="0">
                <a:solidFill>
                  <a:schemeClr val="bg1"/>
                </a:solidFill>
                <a:latin typeface="Calibri" panose="020F0502020204030204" pitchFamily="34" charset="0"/>
                <a:cs typeface="Calibri" panose="020F0502020204030204" pitchFamily="34" charset="0"/>
              </a:rPr>
              <a:t>Awards Name</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1"/>
                                        </p:tgtEl>
                                      </p:cBhvr>
                                    </p:animEffect>
                                    <p:animScale>
                                      <p:cBhvr>
                                        <p:cTn id="7" dur="250" autoRev="1" fill="hold"/>
                                        <p:tgtEl>
                                          <p:spTgt spid="51"/>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57"/>
                                        </p:tgtEl>
                                      </p:cBhvr>
                                    </p:animEffect>
                                    <p:animScale>
                                      <p:cBhvr>
                                        <p:cTn id="10" dur="250" autoRev="1" fill="hold"/>
                                        <p:tgtEl>
                                          <p:spTgt spid="57"/>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56"/>
                                        </p:tgtEl>
                                      </p:cBhvr>
                                    </p:animEffect>
                                    <p:animScale>
                                      <p:cBhvr>
                                        <p:cTn id="13" dur="250" autoRev="1" fill="hold"/>
                                        <p:tgtEl>
                                          <p:spTgt spid="56"/>
                                        </p:tgtEl>
                                      </p:cBhvr>
                                      <p:by x="105000" y="105000"/>
                                    </p:animScale>
                                  </p:childTnLst>
                                </p:cTn>
                              </p:par>
                              <p:par>
                                <p:cTn id="14" presetID="26" presetClass="emph" presetSubtype="0" fill="hold" grpId="0" nodeType="withEffect">
                                  <p:stCondLst>
                                    <p:cond delay="0"/>
                                  </p:stCondLst>
                                  <p:childTnLst>
                                    <p:animEffect transition="out" filter="fade">
                                      <p:cBhvr>
                                        <p:cTn id="15" dur="500" tmFilter="0, 0; .2, .5; .8, .5; 1, 0"/>
                                        <p:tgtEl>
                                          <p:spTgt spid="42"/>
                                        </p:tgtEl>
                                      </p:cBhvr>
                                    </p:animEffect>
                                    <p:animScale>
                                      <p:cBhvr>
                                        <p:cTn id="16" dur="250" autoRev="1" fill="hold"/>
                                        <p:tgtEl>
                                          <p:spTgt spid="42"/>
                                        </p:tgtEl>
                                      </p:cBhvr>
                                      <p:by x="105000" y="105000"/>
                                    </p:animScale>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nodeType="clickEffect">
                                  <p:stCondLst>
                                    <p:cond delay="0"/>
                                  </p:stCondLst>
                                  <p:childTnLst>
                                    <p:animEffect transition="out" filter="fade">
                                      <p:cBhvr>
                                        <p:cTn id="20" dur="500" tmFilter="0, 0; .2, .5; .8, .5; 1, 0"/>
                                        <p:tgtEl>
                                          <p:spTgt spid="52"/>
                                        </p:tgtEl>
                                      </p:cBhvr>
                                    </p:animEffect>
                                    <p:animScale>
                                      <p:cBhvr>
                                        <p:cTn id="21" dur="250" autoRev="1" fill="hold"/>
                                        <p:tgtEl>
                                          <p:spTgt spid="52"/>
                                        </p:tgtEl>
                                      </p:cBhvr>
                                      <p:by x="105000" y="105000"/>
                                    </p:animScale>
                                  </p:childTnLst>
                                </p:cTn>
                              </p:par>
                              <p:par>
                                <p:cTn id="22" presetID="26" presetClass="emph" presetSubtype="0" fill="hold" grpId="0" nodeType="withEffect">
                                  <p:stCondLst>
                                    <p:cond delay="0"/>
                                  </p:stCondLst>
                                  <p:childTnLst>
                                    <p:animEffect transition="out" filter="fade">
                                      <p:cBhvr>
                                        <p:cTn id="23" dur="500" tmFilter="0, 0; .2, .5; .8, .5; 1, 0"/>
                                        <p:tgtEl>
                                          <p:spTgt spid="26"/>
                                        </p:tgtEl>
                                      </p:cBhvr>
                                    </p:animEffect>
                                    <p:animScale>
                                      <p:cBhvr>
                                        <p:cTn id="24" dur="250" autoRev="1" fill="hold"/>
                                        <p:tgtEl>
                                          <p:spTgt spid="26"/>
                                        </p:tgtEl>
                                      </p:cBhvr>
                                      <p:by x="105000" y="105000"/>
                                    </p:animScale>
                                  </p:childTnLst>
                                </p:cTn>
                              </p:par>
                              <p:par>
                                <p:cTn id="25" presetID="26" presetClass="emph" presetSubtype="0" fill="hold" grpId="0" nodeType="withEffect">
                                  <p:stCondLst>
                                    <p:cond delay="0"/>
                                  </p:stCondLst>
                                  <p:childTnLst>
                                    <p:animEffect transition="out" filter="fade">
                                      <p:cBhvr>
                                        <p:cTn id="26" dur="500" tmFilter="0, 0; .2, .5; .8, .5; 1, 0"/>
                                        <p:tgtEl>
                                          <p:spTgt spid="25"/>
                                        </p:tgtEl>
                                      </p:cBhvr>
                                    </p:animEffect>
                                    <p:animScale>
                                      <p:cBhvr>
                                        <p:cTn id="27" dur="250" autoRev="1" fill="hold"/>
                                        <p:tgtEl>
                                          <p:spTgt spid="25"/>
                                        </p:tgtEl>
                                      </p:cBhvr>
                                      <p:by x="105000" y="105000"/>
                                    </p:animScale>
                                  </p:childTnLst>
                                </p:cTn>
                              </p:par>
                              <p:par>
                                <p:cTn id="28" presetID="26" presetClass="emph" presetSubtype="0" fill="hold" grpId="0" nodeType="withEffect">
                                  <p:stCondLst>
                                    <p:cond delay="0"/>
                                  </p:stCondLst>
                                  <p:childTnLst>
                                    <p:animEffect transition="out" filter="fade">
                                      <p:cBhvr>
                                        <p:cTn id="29" dur="500" tmFilter="0, 0; .2, .5; .8, .5; 1, 0"/>
                                        <p:tgtEl>
                                          <p:spTgt spid="48"/>
                                        </p:tgtEl>
                                      </p:cBhvr>
                                    </p:animEffect>
                                    <p:animScale>
                                      <p:cBhvr>
                                        <p:cTn id="30" dur="250" autoRev="1" fill="hold"/>
                                        <p:tgtEl>
                                          <p:spTgt spid="48"/>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26" presetClass="emph" presetSubtype="0" fill="hold" nodeType="clickEffect">
                                  <p:stCondLst>
                                    <p:cond delay="0"/>
                                  </p:stCondLst>
                                  <p:childTnLst>
                                    <p:animEffect transition="out" filter="fade">
                                      <p:cBhvr>
                                        <p:cTn id="34" dur="500" tmFilter="0, 0; .2, .5; .8, .5; 1, 0"/>
                                        <p:tgtEl>
                                          <p:spTgt spid="53"/>
                                        </p:tgtEl>
                                      </p:cBhvr>
                                    </p:animEffect>
                                    <p:animScale>
                                      <p:cBhvr>
                                        <p:cTn id="35" dur="250" autoRev="1" fill="hold"/>
                                        <p:tgtEl>
                                          <p:spTgt spid="53"/>
                                        </p:tgtEl>
                                      </p:cBhvr>
                                      <p:by x="105000" y="105000"/>
                                    </p:animScale>
                                  </p:childTnLst>
                                </p:cTn>
                              </p:par>
                              <p:par>
                                <p:cTn id="36" presetID="26" presetClass="emph" presetSubtype="0" fill="hold" grpId="0" nodeType="withEffect">
                                  <p:stCondLst>
                                    <p:cond delay="0"/>
                                  </p:stCondLst>
                                  <p:childTnLst>
                                    <p:animEffect transition="out" filter="fade">
                                      <p:cBhvr>
                                        <p:cTn id="37" dur="500" tmFilter="0, 0; .2, .5; .8, .5; 1, 0"/>
                                        <p:tgtEl>
                                          <p:spTgt spid="28"/>
                                        </p:tgtEl>
                                      </p:cBhvr>
                                    </p:animEffect>
                                    <p:animScale>
                                      <p:cBhvr>
                                        <p:cTn id="38" dur="250" autoRev="1" fill="hold"/>
                                        <p:tgtEl>
                                          <p:spTgt spid="28"/>
                                        </p:tgtEl>
                                      </p:cBhvr>
                                      <p:by x="105000" y="105000"/>
                                    </p:animScale>
                                  </p:childTnLst>
                                </p:cTn>
                              </p:par>
                              <p:par>
                                <p:cTn id="39" presetID="26" presetClass="emph" presetSubtype="0" fill="hold" grpId="0" nodeType="withEffect">
                                  <p:stCondLst>
                                    <p:cond delay="0"/>
                                  </p:stCondLst>
                                  <p:childTnLst>
                                    <p:animEffect transition="out" filter="fade">
                                      <p:cBhvr>
                                        <p:cTn id="40" dur="500" tmFilter="0, 0; .2, .5; .8, .5; 1, 0"/>
                                        <p:tgtEl>
                                          <p:spTgt spid="27"/>
                                        </p:tgtEl>
                                      </p:cBhvr>
                                    </p:animEffect>
                                    <p:animScale>
                                      <p:cBhvr>
                                        <p:cTn id="41" dur="250" autoRev="1" fill="hold"/>
                                        <p:tgtEl>
                                          <p:spTgt spid="27"/>
                                        </p:tgtEl>
                                      </p:cBhvr>
                                      <p:by x="105000" y="105000"/>
                                    </p:animScale>
                                  </p:childTnLst>
                                </p:cTn>
                              </p:par>
                              <p:par>
                                <p:cTn id="42" presetID="26" presetClass="emph" presetSubtype="0" fill="hold" grpId="0" nodeType="withEffect">
                                  <p:stCondLst>
                                    <p:cond delay="0"/>
                                  </p:stCondLst>
                                  <p:childTnLst>
                                    <p:animEffect transition="out" filter="fade">
                                      <p:cBhvr>
                                        <p:cTn id="43" dur="500" tmFilter="0, 0; .2, .5; .8, .5; 1, 0"/>
                                        <p:tgtEl>
                                          <p:spTgt spid="47"/>
                                        </p:tgtEl>
                                      </p:cBhvr>
                                    </p:animEffect>
                                    <p:animScale>
                                      <p:cBhvr>
                                        <p:cTn id="44" dur="250" autoRev="1" fill="hold"/>
                                        <p:tgtEl>
                                          <p:spTgt spid="4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7" grpId="0" animBg="1"/>
      <p:bldP spid="48" grpId="0" animBg="1"/>
      <p:bldP spid="56" grpId="0"/>
      <p:bldP spid="57" grpId="0"/>
      <p:bldP spid="25" grpId="0"/>
      <p:bldP spid="26" grpId="0"/>
      <p:bldP spid="27"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2621456"/>
            <a:ext cx="35052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04825" y="2737632"/>
            <a:ext cx="281940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OUR BEST CLIENTS</a:t>
            </a:r>
            <a:endParaRPr lang="en-US" sz="2500" dirty="0">
              <a:solidFill>
                <a:srgbClr val="0099FF"/>
              </a:solidFill>
              <a:latin typeface="Calibri" panose="020F0502020204030204" pitchFamily="34" charset="0"/>
              <a:cs typeface="Calibri" panose="020F0502020204030204" pitchFamily="34" charset="0"/>
            </a:endParaRPr>
          </a:p>
        </p:txBody>
      </p:sp>
      <p:sp>
        <p:nvSpPr>
          <p:cNvPr id="30" name="Rectangle 29"/>
          <p:cNvSpPr/>
          <p:nvPr/>
        </p:nvSpPr>
        <p:spPr>
          <a:xfrm>
            <a:off x="3552826" y="5257800"/>
            <a:ext cx="5591174" cy="9144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571876" y="2621017"/>
            <a:ext cx="1140373" cy="1227083"/>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571876" y="3941817"/>
            <a:ext cx="1140373" cy="1227083"/>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781551" y="2621017"/>
            <a:ext cx="1140373" cy="1227083"/>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4781551" y="3941817"/>
            <a:ext cx="1140373" cy="1227083"/>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981701" y="2621017"/>
            <a:ext cx="1140373" cy="1227083"/>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5981701" y="3941817"/>
            <a:ext cx="1140373" cy="1227083"/>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590927" y="2667000"/>
            <a:ext cx="1104899" cy="800219"/>
          </a:xfrm>
          <a:prstGeom prst="rect">
            <a:avLst/>
          </a:prstGeom>
          <a:noFill/>
        </p:spPr>
        <p:txBody>
          <a:bodyPr wrap="square" rtlCol="0">
            <a:spAutoFit/>
          </a:bodyPr>
          <a:lstStyle/>
          <a:p>
            <a:pPr algn="ctr"/>
            <a:r>
              <a:rPr lang="en-US" sz="1000" b="1" dirty="0">
                <a:solidFill>
                  <a:schemeClr val="bg1"/>
                </a:solidFill>
                <a:latin typeface="Calibri" panose="020F0502020204030204" pitchFamily="34" charset="0"/>
                <a:cs typeface="Calibri" panose="020F0502020204030204" pitchFamily="34" charset="0"/>
              </a:rPr>
              <a:t>Company Name</a:t>
            </a:r>
          </a:p>
          <a:p>
            <a:pPr algn="ctr"/>
            <a:endParaRPr lang="en-US" sz="800" dirty="0">
              <a:latin typeface="Calibri" panose="020F0502020204030204" pitchFamily="34" charset="0"/>
              <a:cs typeface="Calibri" panose="020F0502020204030204" pitchFamily="34" charset="0"/>
            </a:endParaRPr>
          </a:p>
          <a:p>
            <a:pPr algn="ctr"/>
            <a:r>
              <a:rPr lang="en-US" sz="700" dirty="0">
                <a:latin typeface="Calibri" panose="020F0502020204030204" pitchFamily="34" charset="0"/>
                <a:cs typeface="Calibri" panose="020F0502020204030204" pitchFamily="34" charset="0"/>
              </a:rPr>
              <a:t>Address text &amp; Contact Number +123 446789</a:t>
            </a:r>
          </a:p>
          <a:p>
            <a:pPr algn="ctr"/>
            <a:r>
              <a:rPr lang="en-US" sz="700" dirty="0">
                <a:latin typeface="Calibri" panose="020F0502020204030204" pitchFamily="34" charset="0"/>
                <a:cs typeface="Calibri" panose="020F0502020204030204" pitchFamily="34" charset="0"/>
              </a:rPr>
              <a:t>Website: www.webname.com</a:t>
            </a:r>
          </a:p>
        </p:txBody>
      </p:sp>
      <p:sp>
        <p:nvSpPr>
          <p:cNvPr id="51" name="TextBox 50"/>
          <p:cNvSpPr txBox="1"/>
          <p:nvPr/>
        </p:nvSpPr>
        <p:spPr>
          <a:xfrm>
            <a:off x="4800602" y="2667000"/>
            <a:ext cx="1104899" cy="800219"/>
          </a:xfrm>
          <a:prstGeom prst="rect">
            <a:avLst/>
          </a:prstGeom>
          <a:noFill/>
        </p:spPr>
        <p:txBody>
          <a:bodyPr wrap="square" rtlCol="0">
            <a:spAutoFit/>
          </a:bodyPr>
          <a:lstStyle/>
          <a:p>
            <a:pPr algn="ctr"/>
            <a:r>
              <a:rPr lang="en-US" sz="1000" b="1" dirty="0">
                <a:solidFill>
                  <a:srgbClr val="0099FF"/>
                </a:solidFill>
                <a:latin typeface="Calibri" panose="020F0502020204030204" pitchFamily="34" charset="0"/>
                <a:cs typeface="Calibri" panose="020F0502020204030204" pitchFamily="34" charset="0"/>
              </a:rPr>
              <a:t>Company Name</a:t>
            </a:r>
          </a:p>
          <a:p>
            <a:pPr algn="ctr"/>
            <a:endParaRPr lang="en-US" sz="800" dirty="0">
              <a:latin typeface="Calibri" panose="020F0502020204030204" pitchFamily="34" charset="0"/>
              <a:cs typeface="Calibri" panose="020F0502020204030204" pitchFamily="34" charset="0"/>
            </a:endParaRPr>
          </a:p>
          <a:p>
            <a:pPr algn="ctr"/>
            <a:r>
              <a:rPr lang="en-US" sz="700" dirty="0">
                <a:latin typeface="Calibri" panose="020F0502020204030204" pitchFamily="34" charset="0"/>
                <a:cs typeface="Calibri" panose="020F0502020204030204" pitchFamily="34" charset="0"/>
              </a:rPr>
              <a:t>Address text &amp; Contact Number +123 446789</a:t>
            </a:r>
          </a:p>
          <a:p>
            <a:pPr algn="ctr"/>
            <a:r>
              <a:rPr lang="en-US" sz="700" dirty="0">
                <a:latin typeface="Calibri" panose="020F0502020204030204" pitchFamily="34" charset="0"/>
                <a:cs typeface="Calibri" panose="020F0502020204030204" pitchFamily="34" charset="0"/>
              </a:rPr>
              <a:t>Website: www.webname.com</a:t>
            </a:r>
          </a:p>
        </p:txBody>
      </p:sp>
      <p:sp>
        <p:nvSpPr>
          <p:cNvPr id="52" name="TextBox 51"/>
          <p:cNvSpPr txBox="1"/>
          <p:nvPr/>
        </p:nvSpPr>
        <p:spPr>
          <a:xfrm>
            <a:off x="5991227" y="2667000"/>
            <a:ext cx="1104899" cy="800219"/>
          </a:xfrm>
          <a:prstGeom prst="rect">
            <a:avLst/>
          </a:prstGeom>
          <a:noFill/>
        </p:spPr>
        <p:txBody>
          <a:bodyPr wrap="square" rtlCol="0">
            <a:spAutoFit/>
          </a:bodyPr>
          <a:lstStyle/>
          <a:p>
            <a:pPr algn="ctr"/>
            <a:r>
              <a:rPr lang="en-US" sz="1000" b="1" dirty="0">
                <a:solidFill>
                  <a:schemeClr val="bg1"/>
                </a:solidFill>
                <a:latin typeface="Calibri" panose="020F0502020204030204" pitchFamily="34" charset="0"/>
                <a:cs typeface="Calibri" panose="020F0502020204030204" pitchFamily="34" charset="0"/>
              </a:rPr>
              <a:t>Company Name</a:t>
            </a:r>
          </a:p>
          <a:p>
            <a:pPr algn="ctr"/>
            <a:endParaRPr lang="en-US" sz="800" dirty="0">
              <a:latin typeface="Calibri" panose="020F0502020204030204" pitchFamily="34" charset="0"/>
              <a:cs typeface="Calibri" panose="020F0502020204030204" pitchFamily="34" charset="0"/>
            </a:endParaRPr>
          </a:p>
          <a:p>
            <a:pPr algn="ctr"/>
            <a:r>
              <a:rPr lang="en-US" sz="700" dirty="0">
                <a:latin typeface="Calibri" panose="020F0502020204030204" pitchFamily="34" charset="0"/>
                <a:cs typeface="Calibri" panose="020F0502020204030204" pitchFamily="34" charset="0"/>
              </a:rPr>
              <a:t>Address text &amp; Contact Number +123 446789</a:t>
            </a:r>
          </a:p>
          <a:p>
            <a:pPr algn="ctr"/>
            <a:r>
              <a:rPr lang="en-US" sz="700" dirty="0">
                <a:latin typeface="Calibri" panose="020F0502020204030204" pitchFamily="34" charset="0"/>
                <a:cs typeface="Calibri" panose="020F0502020204030204" pitchFamily="34" charset="0"/>
              </a:rPr>
              <a:t>Website: www.webname.com</a:t>
            </a:r>
          </a:p>
        </p:txBody>
      </p:sp>
      <p:sp>
        <p:nvSpPr>
          <p:cNvPr id="53" name="TextBox 52"/>
          <p:cNvSpPr txBox="1"/>
          <p:nvPr/>
        </p:nvSpPr>
        <p:spPr>
          <a:xfrm>
            <a:off x="3590927" y="4000500"/>
            <a:ext cx="1104899" cy="800219"/>
          </a:xfrm>
          <a:prstGeom prst="rect">
            <a:avLst/>
          </a:prstGeom>
          <a:noFill/>
        </p:spPr>
        <p:txBody>
          <a:bodyPr wrap="square" rtlCol="0">
            <a:spAutoFit/>
          </a:bodyPr>
          <a:lstStyle/>
          <a:p>
            <a:pPr algn="ctr"/>
            <a:r>
              <a:rPr lang="en-US" sz="1000" b="1" dirty="0">
                <a:solidFill>
                  <a:schemeClr val="tx1">
                    <a:lumMod val="65000"/>
                    <a:lumOff val="35000"/>
                  </a:schemeClr>
                </a:solidFill>
                <a:latin typeface="Calibri" panose="020F0502020204030204" pitchFamily="34" charset="0"/>
                <a:cs typeface="Calibri" panose="020F0502020204030204" pitchFamily="34" charset="0"/>
              </a:rPr>
              <a:t>Company Name</a:t>
            </a:r>
          </a:p>
          <a:p>
            <a:pPr algn="ctr"/>
            <a:endParaRPr lang="en-US" sz="800" dirty="0">
              <a:latin typeface="Calibri" panose="020F0502020204030204" pitchFamily="34" charset="0"/>
              <a:cs typeface="Calibri" panose="020F0502020204030204" pitchFamily="34" charset="0"/>
            </a:endParaRPr>
          </a:p>
          <a:p>
            <a:pPr algn="ctr"/>
            <a:r>
              <a:rPr lang="en-US" sz="700" dirty="0">
                <a:latin typeface="Calibri" panose="020F0502020204030204" pitchFamily="34" charset="0"/>
                <a:cs typeface="Calibri" panose="020F0502020204030204" pitchFamily="34" charset="0"/>
              </a:rPr>
              <a:t>Address text &amp; Contact Number +123 446789</a:t>
            </a:r>
          </a:p>
          <a:p>
            <a:pPr algn="ctr"/>
            <a:r>
              <a:rPr lang="en-US" sz="700" dirty="0">
                <a:latin typeface="Calibri" panose="020F0502020204030204" pitchFamily="34" charset="0"/>
                <a:cs typeface="Calibri" panose="020F0502020204030204" pitchFamily="34" charset="0"/>
              </a:rPr>
              <a:t>Website: www.webname.com</a:t>
            </a:r>
          </a:p>
        </p:txBody>
      </p:sp>
      <p:sp>
        <p:nvSpPr>
          <p:cNvPr id="54" name="TextBox 53"/>
          <p:cNvSpPr txBox="1"/>
          <p:nvPr/>
        </p:nvSpPr>
        <p:spPr>
          <a:xfrm>
            <a:off x="4800602" y="4000500"/>
            <a:ext cx="1104899" cy="800219"/>
          </a:xfrm>
          <a:prstGeom prst="rect">
            <a:avLst/>
          </a:prstGeom>
          <a:noFill/>
        </p:spPr>
        <p:txBody>
          <a:bodyPr wrap="square" rtlCol="0">
            <a:spAutoFit/>
          </a:bodyPr>
          <a:lstStyle/>
          <a:p>
            <a:pPr algn="ctr"/>
            <a:r>
              <a:rPr lang="en-US" sz="1000" b="1" dirty="0">
                <a:solidFill>
                  <a:schemeClr val="bg1"/>
                </a:solidFill>
                <a:latin typeface="Calibri" panose="020F0502020204030204" pitchFamily="34" charset="0"/>
                <a:cs typeface="Calibri" panose="020F0502020204030204" pitchFamily="34" charset="0"/>
              </a:rPr>
              <a:t>Company Name</a:t>
            </a:r>
          </a:p>
          <a:p>
            <a:pPr algn="ctr"/>
            <a:endParaRPr lang="en-US" sz="800" dirty="0">
              <a:solidFill>
                <a:schemeClr val="bg1"/>
              </a:solidFill>
              <a:latin typeface="Calibri" panose="020F0502020204030204" pitchFamily="34" charset="0"/>
              <a:cs typeface="Calibri" panose="020F0502020204030204" pitchFamily="34" charset="0"/>
            </a:endParaRPr>
          </a:p>
          <a:p>
            <a:pPr algn="ctr"/>
            <a:r>
              <a:rPr lang="en-US" sz="700" dirty="0">
                <a:solidFill>
                  <a:schemeClr val="bg1"/>
                </a:solidFill>
                <a:latin typeface="Calibri" panose="020F0502020204030204" pitchFamily="34" charset="0"/>
                <a:cs typeface="Calibri" panose="020F0502020204030204" pitchFamily="34" charset="0"/>
              </a:rPr>
              <a:t>Address text &amp; Contact Number +123 446789</a:t>
            </a:r>
          </a:p>
          <a:p>
            <a:pPr algn="ctr"/>
            <a:r>
              <a:rPr lang="en-US" sz="700" dirty="0">
                <a:solidFill>
                  <a:schemeClr val="bg1"/>
                </a:solidFill>
                <a:latin typeface="Calibri" panose="020F0502020204030204" pitchFamily="34" charset="0"/>
                <a:cs typeface="Calibri" panose="020F0502020204030204" pitchFamily="34" charset="0"/>
              </a:rPr>
              <a:t>Website: www.webname.com</a:t>
            </a:r>
          </a:p>
        </p:txBody>
      </p:sp>
      <p:sp>
        <p:nvSpPr>
          <p:cNvPr id="55" name="TextBox 54"/>
          <p:cNvSpPr txBox="1"/>
          <p:nvPr/>
        </p:nvSpPr>
        <p:spPr>
          <a:xfrm>
            <a:off x="5991227" y="4000500"/>
            <a:ext cx="1104899" cy="800219"/>
          </a:xfrm>
          <a:prstGeom prst="rect">
            <a:avLst/>
          </a:prstGeom>
          <a:noFill/>
        </p:spPr>
        <p:txBody>
          <a:bodyPr wrap="square" rtlCol="0">
            <a:spAutoFit/>
          </a:bodyPr>
          <a:lstStyle/>
          <a:p>
            <a:pPr algn="ctr"/>
            <a:r>
              <a:rPr lang="en-US" sz="1000" b="1" dirty="0">
                <a:solidFill>
                  <a:schemeClr val="bg1"/>
                </a:solidFill>
                <a:latin typeface="Calibri" panose="020F0502020204030204" pitchFamily="34" charset="0"/>
                <a:cs typeface="Calibri" panose="020F0502020204030204" pitchFamily="34" charset="0"/>
              </a:rPr>
              <a:t>Company Name</a:t>
            </a:r>
          </a:p>
          <a:p>
            <a:pPr algn="ctr"/>
            <a:endParaRPr lang="en-US" sz="800" dirty="0">
              <a:solidFill>
                <a:schemeClr val="bg1"/>
              </a:solidFill>
              <a:latin typeface="Calibri" panose="020F0502020204030204" pitchFamily="34" charset="0"/>
              <a:cs typeface="Calibri" panose="020F0502020204030204" pitchFamily="34" charset="0"/>
            </a:endParaRPr>
          </a:p>
          <a:p>
            <a:pPr algn="ctr"/>
            <a:r>
              <a:rPr lang="en-US" sz="700" dirty="0">
                <a:latin typeface="Calibri" panose="020F0502020204030204" pitchFamily="34" charset="0"/>
                <a:cs typeface="Calibri" panose="020F0502020204030204" pitchFamily="34" charset="0"/>
              </a:rPr>
              <a:t>Address text &amp; Contact Number +123 446789</a:t>
            </a:r>
          </a:p>
          <a:p>
            <a:pPr algn="ctr"/>
            <a:r>
              <a:rPr lang="en-US" sz="700" dirty="0">
                <a:latin typeface="Calibri" panose="020F0502020204030204" pitchFamily="34" charset="0"/>
                <a:cs typeface="Calibri" panose="020F0502020204030204" pitchFamily="34" charset="0"/>
              </a:rPr>
              <a:t>Website: www.webname.com</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500"/>
                                        <p:tgtEl>
                                          <p:spTgt spid="5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fade">
                                      <p:cBhvr>
                                        <p:cTn id="26" dur="500"/>
                                        <p:tgtEl>
                                          <p:spTgt spid="4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500"/>
                                        <p:tgtEl>
                                          <p:spTgt spid="5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fade">
                                      <p:cBhvr>
                                        <p:cTn id="39" dur="500"/>
                                        <p:tgtEl>
                                          <p:spTgt spid="5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5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fade">
                                      <p:cBhvr>
                                        <p:cTn id="47" dur="500"/>
                                        <p:tgtEl>
                                          <p:spTgt spid="5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fade">
                                      <p:cBhvr>
                                        <p:cTn id="5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41" grpId="0"/>
      <p:bldP spid="51" grpId="0"/>
      <p:bldP spid="52" grpId="0"/>
      <p:bldP spid="53" grpId="0"/>
      <p:bldP spid="54" grpId="0"/>
      <p:bldP spid="5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1447800"/>
            <a:ext cx="2667000" cy="925787"/>
          </a:xfrm>
          <a:prstGeom prst="rect">
            <a:avLst/>
          </a:prstGeom>
          <a:solidFill>
            <a:schemeClr val="tx1">
              <a:lumMod val="50000"/>
              <a:lumOff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620029"/>
            <a:ext cx="2286000" cy="400110"/>
          </a:xfrm>
          <a:prstGeom prst="rect">
            <a:avLst/>
          </a:prstGeom>
          <a:noFill/>
        </p:spPr>
        <p:txBody>
          <a:bodyPr wrap="square" rtlCol="0">
            <a:spAutoFit/>
          </a:bodyPr>
          <a:lstStyle/>
          <a:p>
            <a:pPr algn="r"/>
            <a:r>
              <a:rPr lang="en-US" sz="2000" dirty="0">
                <a:solidFill>
                  <a:schemeClr val="bg1"/>
                </a:solidFill>
                <a:latin typeface="Calibri" panose="020F0502020204030204" pitchFamily="34" charset="0"/>
                <a:cs typeface="Calibri" panose="020F0502020204030204" pitchFamily="34" charset="0"/>
              </a:rPr>
              <a:t>OUR CLIENTS SAYS</a:t>
            </a:r>
          </a:p>
        </p:txBody>
      </p:sp>
      <p:sp>
        <p:nvSpPr>
          <p:cNvPr id="38" name="Rectangle 37"/>
          <p:cNvSpPr/>
          <p:nvPr/>
        </p:nvSpPr>
        <p:spPr>
          <a:xfrm>
            <a:off x="2735318" y="1435101"/>
            <a:ext cx="2398657" cy="2362199"/>
          </a:xfrm>
          <a:prstGeom prst="rect">
            <a:avLst/>
          </a:prstGeom>
          <a:solidFill>
            <a:schemeClr val="tx1">
              <a:lumMod val="75000"/>
              <a:lumOff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972911" y="4639441"/>
            <a:ext cx="1169515" cy="16256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440215" y="4622800"/>
            <a:ext cx="1189311" cy="16256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455981" y="2171700"/>
            <a:ext cx="1169515" cy="16256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56390" y="1980321"/>
            <a:ext cx="1657350" cy="938719"/>
          </a:xfrm>
          <a:prstGeom prst="rect">
            <a:avLst/>
          </a:prstGeom>
        </p:spPr>
        <p:txBody>
          <a:bodyPr wrap="square">
            <a:spAutoFit/>
          </a:bodyPr>
          <a:lstStyle/>
          <a:p>
            <a:pPr algn="ctr"/>
            <a:r>
              <a:rPr lang="en-US" sz="1100" dirty="0">
                <a:solidFill>
                  <a:schemeClr val="bg1"/>
                </a:solidFill>
                <a:latin typeface="Calibri" panose="020F0502020204030204" pitchFamily="34" charset="0"/>
                <a:cs typeface="Calibri" panose="020F0502020204030204" pitchFamily="34" charset="0"/>
              </a:rPr>
              <a:t>Some text about OUR CLIENT SAYS related goes here. Some text about WELCOME related goes here.</a:t>
            </a:r>
          </a:p>
        </p:txBody>
      </p:sp>
      <p:pic>
        <p:nvPicPr>
          <p:cNvPr id="51" name="Picture 50" descr="07_Team-Picture-Image.jpg"/>
          <p:cNvPicPr>
            <a:picLocks noChangeAspect="1"/>
          </p:cNvPicPr>
          <p:nvPr/>
        </p:nvPicPr>
        <p:blipFill>
          <a:blip r:embed="rId3" cstate="print"/>
          <a:stretch>
            <a:fillRect/>
          </a:stretch>
        </p:blipFill>
        <p:spPr>
          <a:xfrm>
            <a:off x="2734818" y="4641849"/>
            <a:ext cx="1170432" cy="1621536"/>
          </a:xfrm>
          <a:prstGeom prst="rect">
            <a:avLst/>
          </a:prstGeom>
        </p:spPr>
      </p:pic>
      <p:pic>
        <p:nvPicPr>
          <p:cNvPr id="52" name="Picture 51" descr="07_Team-Picture-Image.jpg"/>
          <p:cNvPicPr>
            <a:picLocks noChangeAspect="1"/>
          </p:cNvPicPr>
          <p:nvPr/>
        </p:nvPicPr>
        <p:blipFill>
          <a:blip r:embed="rId3" cstate="print"/>
          <a:stretch>
            <a:fillRect/>
          </a:stretch>
        </p:blipFill>
        <p:spPr>
          <a:xfrm>
            <a:off x="5211318" y="2165349"/>
            <a:ext cx="1170432" cy="1621536"/>
          </a:xfrm>
          <a:prstGeom prst="rect">
            <a:avLst/>
          </a:prstGeom>
        </p:spPr>
      </p:pic>
      <p:pic>
        <p:nvPicPr>
          <p:cNvPr id="53" name="Picture 52" descr="07_Team-Picture-Image.jpg"/>
          <p:cNvPicPr>
            <a:picLocks noChangeAspect="1"/>
          </p:cNvPicPr>
          <p:nvPr/>
        </p:nvPicPr>
        <p:blipFill>
          <a:blip r:embed="rId3" cstate="print"/>
          <a:stretch>
            <a:fillRect/>
          </a:stretch>
        </p:blipFill>
        <p:spPr>
          <a:xfrm>
            <a:off x="5211318" y="4622923"/>
            <a:ext cx="1170432" cy="1621536"/>
          </a:xfrm>
          <a:prstGeom prst="rect">
            <a:avLst/>
          </a:prstGeom>
        </p:spPr>
      </p:pic>
      <p:sp>
        <p:nvSpPr>
          <p:cNvPr id="56" name="Rectangle 55"/>
          <p:cNvSpPr/>
          <p:nvPr/>
        </p:nvSpPr>
        <p:spPr>
          <a:xfrm>
            <a:off x="3994915" y="4749801"/>
            <a:ext cx="1120010" cy="954107"/>
          </a:xfrm>
          <a:prstGeom prst="rect">
            <a:avLst/>
          </a:prstGeom>
        </p:spPr>
        <p:txBody>
          <a:bodyPr wrap="square">
            <a:spAutoFit/>
          </a:bodyPr>
          <a:lstStyle/>
          <a:p>
            <a:pPr algn="ctr"/>
            <a:r>
              <a:rPr lang="en-US" sz="7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
        <p:nvSpPr>
          <p:cNvPr id="58" name="Rectangle 57"/>
          <p:cNvSpPr/>
          <p:nvPr/>
        </p:nvSpPr>
        <p:spPr>
          <a:xfrm>
            <a:off x="6480940" y="2353441"/>
            <a:ext cx="1120010" cy="954107"/>
          </a:xfrm>
          <a:prstGeom prst="rect">
            <a:avLst/>
          </a:prstGeom>
        </p:spPr>
        <p:txBody>
          <a:bodyPr wrap="square">
            <a:spAutoFit/>
          </a:bodyPr>
          <a:lstStyle/>
          <a:p>
            <a:pPr algn="ctr"/>
            <a:r>
              <a:rPr lang="en-US" sz="7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
        <p:nvSpPr>
          <p:cNvPr id="60" name="Rectangle 59"/>
          <p:cNvSpPr/>
          <p:nvPr/>
        </p:nvSpPr>
        <p:spPr>
          <a:xfrm>
            <a:off x="6480940" y="4823374"/>
            <a:ext cx="1120010" cy="954107"/>
          </a:xfrm>
          <a:prstGeom prst="rect">
            <a:avLst/>
          </a:prstGeom>
        </p:spPr>
        <p:txBody>
          <a:bodyPr wrap="square">
            <a:spAutoFit/>
          </a:bodyPr>
          <a:lstStyle/>
          <a:p>
            <a:pPr algn="ctr"/>
            <a:r>
              <a:rPr lang="en-US" sz="7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
        <p:nvSpPr>
          <p:cNvPr id="26" name="Rectangle 25"/>
          <p:cNvSpPr/>
          <p:nvPr/>
        </p:nvSpPr>
        <p:spPr>
          <a:xfrm>
            <a:off x="2735318" y="3873501"/>
            <a:ext cx="2398657" cy="6731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02292" y="3873501"/>
            <a:ext cx="2427233" cy="6731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202292" y="1435101"/>
            <a:ext cx="2427233" cy="6731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688317" y="3873501"/>
            <a:ext cx="1455683" cy="6731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384330" y="3908973"/>
            <a:ext cx="1120010" cy="446276"/>
          </a:xfrm>
          <a:prstGeom prst="rect">
            <a:avLst/>
          </a:prstGeom>
        </p:spPr>
        <p:txBody>
          <a:bodyPr wrap="square">
            <a:spAutoFit/>
          </a:bodyPr>
          <a:lstStyle/>
          <a:p>
            <a:pPr algn="ctr"/>
            <a:r>
              <a:rPr lang="en-US" sz="1500" b="1" dirty="0">
                <a:solidFill>
                  <a:srgbClr val="0099FF"/>
                </a:solidFill>
                <a:latin typeface="Calibri" panose="020F0502020204030204" pitchFamily="34" charset="0"/>
                <a:cs typeface="Calibri" panose="020F0502020204030204" pitchFamily="34" charset="0"/>
              </a:rPr>
              <a:t>John </a:t>
            </a:r>
            <a:r>
              <a:rPr lang="en-US" sz="1500" b="1" dirty="0" err="1">
                <a:solidFill>
                  <a:srgbClr val="0099FF"/>
                </a:solidFill>
                <a:latin typeface="Calibri" panose="020F0502020204030204" pitchFamily="34" charset="0"/>
                <a:cs typeface="Calibri" panose="020F0502020204030204" pitchFamily="34" charset="0"/>
              </a:rPr>
              <a:t>Harrie</a:t>
            </a:r>
            <a:endParaRPr lang="en-US" sz="1500" b="1" dirty="0">
              <a:solidFill>
                <a:srgbClr val="0099FF"/>
              </a:solidFill>
              <a:latin typeface="Calibri" panose="020F0502020204030204" pitchFamily="34" charset="0"/>
              <a:cs typeface="Calibri" panose="020F0502020204030204" pitchFamily="34" charset="0"/>
            </a:endParaRPr>
          </a:p>
          <a:p>
            <a:pPr algn="ctr"/>
            <a:r>
              <a:rPr lang="en-US" sz="800" dirty="0">
                <a:latin typeface="Calibri" panose="020F0502020204030204" pitchFamily="34" charset="0"/>
                <a:cs typeface="Calibri" panose="020F0502020204030204" pitchFamily="34" charset="0"/>
              </a:rPr>
              <a:t>Post Title</a:t>
            </a:r>
            <a:endParaRPr lang="en-US" sz="700" dirty="0">
              <a:latin typeface="Calibri" panose="020F0502020204030204" pitchFamily="34" charset="0"/>
              <a:cs typeface="Calibri" panose="020F0502020204030204" pitchFamily="34" charset="0"/>
            </a:endParaRPr>
          </a:p>
        </p:txBody>
      </p:sp>
      <p:sp>
        <p:nvSpPr>
          <p:cNvPr id="59" name="Rectangle 58"/>
          <p:cNvSpPr/>
          <p:nvPr/>
        </p:nvSpPr>
        <p:spPr>
          <a:xfrm>
            <a:off x="5854260" y="1456560"/>
            <a:ext cx="1120010" cy="446276"/>
          </a:xfrm>
          <a:prstGeom prst="rect">
            <a:avLst/>
          </a:prstGeom>
        </p:spPr>
        <p:txBody>
          <a:bodyPr wrap="square">
            <a:spAutoFit/>
          </a:bodyPr>
          <a:lstStyle/>
          <a:p>
            <a:pPr algn="ctr"/>
            <a:r>
              <a:rPr lang="en-US" sz="1500" b="1" dirty="0">
                <a:solidFill>
                  <a:schemeClr val="bg1"/>
                </a:solidFill>
                <a:latin typeface="Calibri" panose="020F0502020204030204" pitchFamily="34" charset="0"/>
                <a:cs typeface="Calibri" panose="020F0502020204030204" pitchFamily="34" charset="0"/>
              </a:rPr>
              <a:t>John </a:t>
            </a:r>
            <a:r>
              <a:rPr lang="en-US" sz="1500" b="1" dirty="0" err="1">
                <a:solidFill>
                  <a:schemeClr val="bg1"/>
                </a:solidFill>
                <a:latin typeface="Calibri" panose="020F0502020204030204" pitchFamily="34" charset="0"/>
                <a:cs typeface="Calibri" panose="020F0502020204030204" pitchFamily="34" charset="0"/>
              </a:rPr>
              <a:t>Harrie</a:t>
            </a:r>
            <a:endParaRPr lang="en-US" sz="1500" b="1" dirty="0">
              <a:solidFill>
                <a:schemeClr val="bg1"/>
              </a:solidFill>
              <a:latin typeface="Calibri" panose="020F0502020204030204" pitchFamily="34" charset="0"/>
              <a:cs typeface="Calibri" panose="020F0502020204030204" pitchFamily="34" charset="0"/>
            </a:endParaRPr>
          </a:p>
          <a:p>
            <a:pPr algn="ctr"/>
            <a:r>
              <a:rPr lang="en-US" sz="800" dirty="0">
                <a:solidFill>
                  <a:schemeClr val="bg1"/>
                </a:solidFill>
                <a:latin typeface="Calibri" panose="020F0502020204030204" pitchFamily="34" charset="0"/>
                <a:cs typeface="Calibri" panose="020F0502020204030204" pitchFamily="34" charset="0"/>
              </a:rPr>
              <a:t>Post Title</a:t>
            </a:r>
            <a:endParaRPr lang="en-US" sz="700" dirty="0">
              <a:solidFill>
                <a:schemeClr val="bg1"/>
              </a:solidFill>
              <a:latin typeface="Calibri" panose="020F0502020204030204" pitchFamily="34" charset="0"/>
              <a:cs typeface="Calibri" panose="020F0502020204030204" pitchFamily="34" charset="0"/>
            </a:endParaRPr>
          </a:p>
        </p:txBody>
      </p:sp>
      <p:sp>
        <p:nvSpPr>
          <p:cNvPr id="61" name="Rectangle 60"/>
          <p:cNvSpPr/>
          <p:nvPr/>
        </p:nvSpPr>
        <p:spPr>
          <a:xfrm>
            <a:off x="5875280" y="3894960"/>
            <a:ext cx="1120010" cy="446276"/>
          </a:xfrm>
          <a:prstGeom prst="rect">
            <a:avLst/>
          </a:prstGeom>
        </p:spPr>
        <p:txBody>
          <a:bodyPr wrap="square">
            <a:spAutoFit/>
          </a:bodyPr>
          <a:lstStyle/>
          <a:p>
            <a:pPr algn="ctr"/>
            <a:r>
              <a:rPr lang="en-US" sz="1500" b="1" dirty="0">
                <a:latin typeface="Calibri" panose="020F0502020204030204" pitchFamily="34" charset="0"/>
                <a:cs typeface="Calibri" panose="020F0502020204030204" pitchFamily="34" charset="0"/>
              </a:rPr>
              <a:t>John </a:t>
            </a:r>
            <a:r>
              <a:rPr lang="en-US" sz="1500" b="1" dirty="0" err="1">
                <a:latin typeface="Calibri" panose="020F0502020204030204" pitchFamily="34" charset="0"/>
                <a:cs typeface="Calibri" panose="020F0502020204030204" pitchFamily="34" charset="0"/>
              </a:rPr>
              <a:t>Harrie</a:t>
            </a:r>
            <a:endParaRPr lang="en-US" sz="1500" b="1" dirty="0">
              <a:latin typeface="Calibri" panose="020F0502020204030204" pitchFamily="34" charset="0"/>
              <a:cs typeface="Calibri" panose="020F0502020204030204" pitchFamily="34" charset="0"/>
            </a:endParaRPr>
          </a:p>
          <a:p>
            <a:pPr algn="ctr"/>
            <a:r>
              <a:rPr lang="en-US" sz="800" dirty="0">
                <a:latin typeface="Calibri" panose="020F0502020204030204" pitchFamily="34" charset="0"/>
                <a:cs typeface="Calibri" panose="020F0502020204030204" pitchFamily="34" charset="0"/>
              </a:rPr>
              <a:t>Post Title</a:t>
            </a:r>
            <a:endParaRPr lang="en-US" sz="700"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fade">
                                      <p:cBhvr>
                                        <p:cTn id="15" dur="500"/>
                                        <p:tgtEl>
                                          <p:spTgt spid="5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fade">
                                      <p:cBhvr>
                                        <p:cTn id="18" dur="500"/>
                                        <p:tgtEl>
                                          <p:spTgt spid="48"/>
                                        </p:tgtEl>
                                      </p:cBhvr>
                                    </p:animEffect>
                                  </p:childTnLst>
                                </p:cTn>
                              </p:par>
                              <p:par>
                                <p:cTn id="19" presetID="10" presetClass="entr" presetSubtype="0" fill="hold" nodeType="with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fade">
                                      <p:cBhvr>
                                        <p:cTn id="21" dur="500"/>
                                        <p:tgtEl>
                                          <p:spTgt spid="5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9"/>
                                        </p:tgtEl>
                                        <p:attrNameLst>
                                          <p:attrName>style.visibility</p:attrName>
                                        </p:attrNameLst>
                                      </p:cBhvr>
                                      <p:to>
                                        <p:strVal val="visible"/>
                                      </p:to>
                                    </p:set>
                                    <p:animEffect transition="in" filter="fade">
                                      <p:cBhvr>
                                        <p:cTn id="24" dur="500"/>
                                        <p:tgtEl>
                                          <p:spTgt spid="5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500"/>
                                        <p:tgtEl>
                                          <p:spTgt spid="5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par>
                                <p:cTn id="36" presetID="10" presetClass="entr" presetSubtype="0" fill="hold" nodeType="with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500"/>
                                        <p:tgtEl>
                                          <p:spTgt spid="5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500"/>
                                        <p:tgtEl>
                                          <p:spTgt spid="5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1"/>
                                        </p:tgtEl>
                                        <p:attrNameLst>
                                          <p:attrName>style.visibility</p:attrName>
                                        </p:attrNameLst>
                                      </p:cBhvr>
                                      <p:to>
                                        <p:strVal val="visible"/>
                                      </p:to>
                                    </p:set>
                                    <p:animEffect transition="in" filter="fade">
                                      <p:cBhvr>
                                        <p:cTn id="49" dur="500"/>
                                        <p:tgtEl>
                                          <p:spTgt spid="6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fade">
                                      <p:cBhvr>
                                        <p:cTn id="55" dur="500"/>
                                        <p:tgtEl>
                                          <p:spTgt spid="5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fade">
                                      <p:cBhvr>
                                        <p:cTn id="58" dur="500"/>
                                        <p:tgtEl>
                                          <p:spTgt spid="6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fade">
                                      <p:cBhvr>
                                        <p:cTn id="6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2" grpId="0" animBg="1"/>
      <p:bldP spid="47" grpId="0" animBg="1"/>
      <p:bldP spid="48" grpId="0" animBg="1"/>
      <p:bldP spid="49" grpId="0"/>
      <p:bldP spid="56" grpId="0"/>
      <p:bldP spid="58" grpId="0"/>
      <p:bldP spid="60" grpId="0"/>
      <p:bldP spid="26" grpId="0" animBg="1"/>
      <p:bldP spid="27" grpId="0" animBg="1"/>
      <p:bldP spid="28" grpId="0" animBg="1"/>
      <p:bldP spid="57" grpId="0"/>
      <p:bldP spid="59"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4565023"/>
            <a:ext cx="4343400" cy="1219200"/>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06464" y="4565023"/>
            <a:ext cx="1143000" cy="12192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8200" y="3632200"/>
            <a:ext cx="3612930" cy="784830"/>
          </a:xfrm>
          <a:prstGeom prst="rect">
            <a:avLst/>
          </a:prstGeom>
          <a:noFill/>
        </p:spPr>
        <p:txBody>
          <a:bodyPr wrap="square" rtlCol="0">
            <a:spAutoFit/>
          </a:bodyPr>
          <a:lstStyle/>
          <a:p>
            <a:pPr algn="r"/>
            <a:r>
              <a:rPr lang="en-US" sz="4500" dirty="0">
                <a:solidFill>
                  <a:schemeClr val="tx1">
                    <a:lumMod val="65000"/>
                    <a:lumOff val="35000"/>
                  </a:schemeClr>
                </a:solidFill>
                <a:latin typeface="Calibri" panose="020F0502020204030204" pitchFamily="34" charset="0"/>
                <a:cs typeface="Calibri" panose="020F0502020204030204" pitchFamily="34" charset="0"/>
              </a:rPr>
              <a:t>PRESENT</a:t>
            </a:r>
            <a:r>
              <a:rPr lang="en-US" sz="4500" dirty="0">
                <a:solidFill>
                  <a:srgbClr val="0099FF"/>
                </a:solidFill>
                <a:latin typeface="Calibri" panose="020F0502020204030204" pitchFamily="34" charset="0"/>
                <a:cs typeface="Calibri" panose="020F0502020204030204" pitchFamily="34" charset="0"/>
              </a:rPr>
              <a:t>ICA</a:t>
            </a:r>
          </a:p>
        </p:txBody>
      </p:sp>
      <p:sp>
        <p:nvSpPr>
          <p:cNvPr id="9" name="TextBox 8"/>
          <p:cNvSpPr txBox="1"/>
          <p:nvPr/>
        </p:nvSpPr>
        <p:spPr>
          <a:xfrm>
            <a:off x="5680840" y="4644695"/>
            <a:ext cx="1752600" cy="861774"/>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Some text about PRESENTICA related goes here. Some text about WELCOME related goes here. Some text about WELCOME related goes here. </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2209800"/>
            <a:ext cx="3605048" cy="914400"/>
          </a:xfrm>
          <a:prstGeom prst="rect">
            <a:avLst/>
          </a:prstGeom>
          <a:solidFill>
            <a:schemeClr val="tx1">
              <a:lumMod val="50000"/>
              <a:lumOff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72510" y="3206531"/>
            <a:ext cx="2834640" cy="2255520"/>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90600" y="2339989"/>
            <a:ext cx="236220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OUR GALLERY</a:t>
            </a:r>
            <a:endParaRPr lang="en-US" sz="2500" dirty="0">
              <a:solidFill>
                <a:srgbClr val="0099FF"/>
              </a:solidFill>
              <a:latin typeface="Calibri" panose="020F0502020204030204" pitchFamily="34" charset="0"/>
              <a:cs typeface="Calibri" panose="020F0502020204030204" pitchFamily="34" charset="0"/>
            </a:endParaRPr>
          </a:p>
        </p:txBody>
      </p:sp>
      <p:sp>
        <p:nvSpPr>
          <p:cNvPr id="30" name="Rectangle 29"/>
          <p:cNvSpPr/>
          <p:nvPr/>
        </p:nvSpPr>
        <p:spPr>
          <a:xfrm>
            <a:off x="3678621" y="3211787"/>
            <a:ext cx="1208689" cy="2249213"/>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667410" y="5517053"/>
            <a:ext cx="2990190" cy="553998"/>
          </a:xfrm>
          <a:prstGeom prst="rect">
            <a:avLst/>
          </a:prstGeom>
          <a:noFill/>
        </p:spPr>
        <p:txBody>
          <a:bodyPr wrap="square" rtlCol="0">
            <a:spAutoFit/>
          </a:bodyPr>
          <a:lstStyle/>
          <a:p>
            <a:r>
              <a:rPr lang="en-US" sz="900" b="1" dirty="0">
                <a:latin typeface="Calibri" panose="020F0502020204030204" pitchFamily="34" charset="0"/>
                <a:cs typeface="Calibri" panose="020F0502020204030204" pitchFamily="34" charset="0"/>
              </a:rPr>
              <a:t>About This Picture</a:t>
            </a:r>
          </a:p>
          <a:p>
            <a:r>
              <a:rPr lang="en-US" sz="7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
        <p:nvSpPr>
          <p:cNvPr id="17" name="Rectangle 16"/>
          <p:cNvSpPr/>
          <p:nvPr/>
        </p:nvSpPr>
        <p:spPr>
          <a:xfrm>
            <a:off x="4960883" y="3206531"/>
            <a:ext cx="2834640" cy="2255520"/>
          </a:xfrm>
          <a:prstGeom prst="rect">
            <a:avLst/>
          </a:prstGeom>
          <a:blipFill>
            <a:blip r:embed="rId4"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866994" y="3211787"/>
            <a:ext cx="1277007" cy="2249213"/>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765331" y="3443886"/>
            <a:ext cx="1066800" cy="1200329"/>
          </a:xfrm>
          <a:prstGeom prst="rect">
            <a:avLst/>
          </a:prstGeom>
          <a:noFill/>
        </p:spPr>
        <p:txBody>
          <a:bodyPr wrap="square" rtlCol="0">
            <a:spAutoFit/>
          </a:bodyPr>
          <a:lstStyle/>
          <a:p>
            <a:r>
              <a:rPr lang="en-US" sz="1500" b="1" dirty="0">
                <a:solidFill>
                  <a:srgbClr val="0099FF"/>
                </a:solidFill>
                <a:latin typeface="Calibri" panose="020F0502020204030204" pitchFamily="34" charset="0"/>
                <a:cs typeface="Calibri" panose="020F0502020204030204" pitchFamily="34" charset="0"/>
              </a:rPr>
              <a:t>2009</a:t>
            </a:r>
          </a:p>
          <a:p>
            <a:r>
              <a:rPr lang="en-US" sz="1000" dirty="0">
                <a:latin typeface="Calibri" panose="020F0502020204030204" pitchFamily="34" charset="0"/>
                <a:cs typeface="Calibri" panose="020F0502020204030204" pitchFamily="34" charset="0"/>
              </a:rPr>
              <a:t>February 23</a:t>
            </a:r>
          </a:p>
          <a:p>
            <a:endParaRPr lang="en-US" sz="700" dirty="0">
              <a:latin typeface="Calibri" panose="020F0502020204030204" pitchFamily="34" charset="0"/>
              <a:cs typeface="Calibri" panose="020F0502020204030204" pitchFamily="34" charset="0"/>
            </a:endParaRPr>
          </a:p>
          <a:p>
            <a:pPr>
              <a:lnSpc>
                <a:spcPts val="1600"/>
              </a:lnSpc>
            </a:pPr>
            <a:r>
              <a:rPr lang="en-US" sz="2100" dirty="0">
                <a:solidFill>
                  <a:schemeClr val="tx1">
                    <a:lumMod val="65000"/>
                    <a:lumOff val="35000"/>
                  </a:schemeClr>
                </a:solidFill>
                <a:latin typeface="Calibri" panose="020F0502020204030204" pitchFamily="34" charset="0"/>
                <a:cs typeface="Calibri" panose="020F0502020204030204" pitchFamily="34" charset="0"/>
              </a:rPr>
              <a:t>Photo Name Here</a:t>
            </a:r>
          </a:p>
        </p:txBody>
      </p:sp>
      <p:sp>
        <p:nvSpPr>
          <p:cNvPr id="21" name="TextBox 20"/>
          <p:cNvSpPr txBox="1"/>
          <p:nvPr/>
        </p:nvSpPr>
        <p:spPr>
          <a:xfrm>
            <a:off x="4871547" y="5517053"/>
            <a:ext cx="2990190" cy="553998"/>
          </a:xfrm>
          <a:prstGeom prst="rect">
            <a:avLst/>
          </a:prstGeom>
          <a:noFill/>
        </p:spPr>
        <p:txBody>
          <a:bodyPr wrap="square" rtlCol="0">
            <a:spAutoFit/>
          </a:bodyPr>
          <a:lstStyle/>
          <a:p>
            <a:r>
              <a:rPr lang="en-US" sz="900" b="1" dirty="0">
                <a:latin typeface="Calibri" panose="020F0502020204030204" pitchFamily="34" charset="0"/>
                <a:cs typeface="Calibri" panose="020F0502020204030204" pitchFamily="34" charset="0"/>
              </a:rPr>
              <a:t>About This Picture</a:t>
            </a:r>
          </a:p>
          <a:p>
            <a:r>
              <a:rPr lang="en-US" sz="7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
        <p:nvSpPr>
          <p:cNvPr id="22" name="TextBox 21"/>
          <p:cNvSpPr txBox="1"/>
          <p:nvPr/>
        </p:nvSpPr>
        <p:spPr>
          <a:xfrm>
            <a:off x="7903788" y="3443886"/>
            <a:ext cx="1066800" cy="1200329"/>
          </a:xfrm>
          <a:prstGeom prst="rect">
            <a:avLst/>
          </a:prstGeom>
          <a:noFill/>
        </p:spPr>
        <p:txBody>
          <a:bodyPr wrap="square" rtlCol="0">
            <a:spAutoFit/>
          </a:bodyPr>
          <a:lstStyle/>
          <a:p>
            <a:r>
              <a:rPr lang="en-US" sz="1500" b="1" dirty="0">
                <a:solidFill>
                  <a:schemeClr val="bg1"/>
                </a:solidFill>
                <a:latin typeface="Calibri" panose="020F0502020204030204" pitchFamily="34" charset="0"/>
                <a:cs typeface="Calibri" panose="020F0502020204030204" pitchFamily="34" charset="0"/>
              </a:rPr>
              <a:t>2009</a:t>
            </a:r>
          </a:p>
          <a:p>
            <a:r>
              <a:rPr lang="en-US" sz="1000" dirty="0">
                <a:latin typeface="Calibri" panose="020F0502020204030204" pitchFamily="34" charset="0"/>
                <a:cs typeface="Calibri" panose="020F0502020204030204" pitchFamily="34" charset="0"/>
              </a:rPr>
              <a:t>February 23</a:t>
            </a:r>
          </a:p>
          <a:p>
            <a:endParaRPr lang="en-US" sz="700" dirty="0">
              <a:latin typeface="Calibri" panose="020F0502020204030204" pitchFamily="34" charset="0"/>
              <a:cs typeface="Calibri" panose="020F0502020204030204" pitchFamily="34" charset="0"/>
            </a:endParaRPr>
          </a:p>
          <a:p>
            <a:pPr>
              <a:lnSpc>
                <a:spcPts val="1600"/>
              </a:lnSpc>
            </a:pPr>
            <a:r>
              <a:rPr lang="en-US" sz="2100" dirty="0">
                <a:solidFill>
                  <a:srgbClr val="9BDEFF"/>
                </a:solidFill>
                <a:latin typeface="Calibri" panose="020F0502020204030204" pitchFamily="34" charset="0"/>
                <a:cs typeface="Calibri" panose="020F0502020204030204" pitchFamily="34" charset="0"/>
              </a:rPr>
              <a:t>Photo Name Here</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0" grpId="0" animBg="1"/>
      <p:bldP spid="43" grpId="0"/>
      <p:bldP spid="17" grpId="0" animBg="1"/>
      <p:bldP spid="18" grpId="0" animBg="1"/>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2621456"/>
            <a:ext cx="2438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2737632"/>
            <a:ext cx="1876424"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LOCATION</a:t>
            </a:r>
            <a:endParaRPr lang="en-US" sz="2500" dirty="0">
              <a:solidFill>
                <a:srgbClr val="0099FF"/>
              </a:solidFill>
              <a:latin typeface="Calibri" panose="020F0502020204030204" pitchFamily="34" charset="0"/>
              <a:cs typeface="Calibri" panose="020F0502020204030204" pitchFamily="34" charset="0"/>
            </a:endParaRPr>
          </a:p>
        </p:txBody>
      </p:sp>
      <p:sp>
        <p:nvSpPr>
          <p:cNvPr id="30" name="Rectangle 29"/>
          <p:cNvSpPr/>
          <p:nvPr/>
        </p:nvSpPr>
        <p:spPr>
          <a:xfrm>
            <a:off x="2490950" y="5257800"/>
            <a:ext cx="6653050" cy="914400"/>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639454" y="2621017"/>
            <a:ext cx="1751947" cy="2535183"/>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2510000" y="2621017"/>
            <a:ext cx="3052601" cy="2535183"/>
            <a:chOff x="2509999" y="1965762"/>
            <a:chExt cx="3052601" cy="1901387"/>
          </a:xfrm>
        </p:grpSpPr>
        <p:sp>
          <p:nvSpPr>
            <p:cNvPr id="45" name="Rectangle 44"/>
            <p:cNvSpPr/>
            <p:nvPr/>
          </p:nvSpPr>
          <p:spPr>
            <a:xfrm>
              <a:off x="2509999" y="1965762"/>
              <a:ext cx="3052601" cy="1901387"/>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118940" y="2421744"/>
              <a:ext cx="1876424" cy="761747"/>
            </a:xfrm>
            <a:prstGeom prst="rect">
              <a:avLst/>
            </a:prstGeom>
            <a:noFill/>
          </p:spPr>
          <p:txBody>
            <a:bodyPr wrap="square" rtlCol="0">
              <a:spAutoFit/>
            </a:bodyPr>
            <a:lstStyle/>
            <a:p>
              <a:pPr algn="ctr"/>
              <a:r>
                <a:rPr lang="en-US" sz="3000" dirty="0">
                  <a:solidFill>
                    <a:schemeClr val="bg1">
                      <a:lumMod val="75000"/>
                    </a:schemeClr>
                  </a:solidFill>
                  <a:latin typeface="Calibri" panose="020F0502020204030204" pitchFamily="34" charset="0"/>
                  <a:cs typeface="Calibri" panose="020F0502020204030204" pitchFamily="34" charset="0"/>
                </a:rPr>
                <a:t>Google Map</a:t>
              </a:r>
            </a:p>
          </p:txBody>
        </p:sp>
      </p:grpSp>
      <p:sp>
        <p:nvSpPr>
          <p:cNvPr id="34" name="Rectangle 11"/>
          <p:cNvSpPr>
            <a:spLocks noChangeArrowheads="1"/>
          </p:cNvSpPr>
          <p:nvPr/>
        </p:nvSpPr>
        <p:spPr bwMode="auto">
          <a:xfrm>
            <a:off x="2677882" y="5533574"/>
            <a:ext cx="1423788" cy="246221"/>
          </a:xfrm>
          <a:prstGeom prst="rect">
            <a:avLst/>
          </a:prstGeom>
          <a:noFill/>
          <a:ln w="9525" algn="ctr">
            <a:noFill/>
            <a:miter lim="800000"/>
          </a:ln>
        </p:spPr>
        <p:txBody>
          <a:bodyPr wrap="none">
            <a:spAutoFit/>
          </a:bodyPr>
          <a:lstStyle/>
          <a:p>
            <a:pPr algn="l" defTabSz="1224280">
              <a:spcBef>
                <a:spcPct val="50000"/>
              </a:spcBef>
            </a:pPr>
            <a:r>
              <a:rPr lang="en-US" sz="1000" dirty="0">
                <a:solidFill>
                  <a:schemeClr val="bg1">
                    <a:lumMod val="65000"/>
                  </a:schemeClr>
                </a:solidFill>
                <a:latin typeface="Calibri" panose="020F0502020204030204" pitchFamily="34" charset="0"/>
                <a:cs typeface="Calibri" panose="020F0502020204030204" pitchFamily="34" charset="0"/>
              </a:rPr>
              <a:t>LOCATION INDICATION:</a:t>
            </a:r>
          </a:p>
        </p:txBody>
      </p:sp>
      <p:sp>
        <p:nvSpPr>
          <p:cNvPr id="35" name="Line 13"/>
          <p:cNvSpPr>
            <a:spLocks noChangeShapeType="1"/>
          </p:cNvSpPr>
          <p:nvPr/>
        </p:nvSpPr>
        <p:spPr bwMode="auto">
          <a:xfrm>
            <a:off x="4136564" y="5417459"/>
            <a:ext cx="0" cy="620183"/>
          </a:xfrm>
          <a:prstGeom prst="line">
            <a:avLst/>
          </a:prstGeom>
          <a:ln>
            <a:solidFill>
              <a:schemeClr val="tx1">
                <a:lumMod val="65000"/>
                <a:lumOff val="35000"/>
              </a:schemeClr>
            </a:solidFill>
          </a:ln>
        </p:spPr>
        <p:style>
          <a:lnRef idx="1">
            <a:schemeClr val="accent3"/>
          </a:lnRef>
          <a:fillRef idx="0">
            <a:schemeClr val="accent3"/>
          </a:fillRef>
          <a:effectRef idx="0">
            <a:schemeClr val="accent3"/>
          </a:effectRef>
          <a:fontRef idx="minor">
            <a:schemeClr val="tx1"/>
          </a:fontRef>
        </p:style>
        <p:txBody>
          <a:bodyPr wrap="none" anchor="ctr"/>
          <a:lstStyle/>
          <a:p>
            <a:endParaRPr lang="en-US"/>
          </a:p>
        </p:txBody>
      </p:sp>
      <p:sp>
        <p:nvSpPr>
          <p:cNvPr id="39" name="Rectangle 19"/>
          <p:cNvSpPr>
            <a:spLocks noChangeArrowheads="1"/>
          </p:cNvSpPr>
          <p:nvPr/>
        </p:nvSpPr>
        <p:spPr bwMode="auto">
          <a:xfrm>
            <a:off x="4283070" y="5577115"/>
            <a:ext cx="1007007" cy="215444"/>
          </a:xfrm>
          <a:prstGeom prst="rect">
            <a:avLst/>
          </a:prstGeom>
          <a:noFill/>
          <a:ln w="9525" algn="ctr">
            <a:noFill/>
            <a:miter lim="800000"/>
          </a:ln>
        </p:spPr>
        <p:txBody>
          <a:bodyPr wrap="none">
            <a:spAutoFit/>
          </a:bodyPr>
          <a:lstStyle/>
          <a:p>
            <a:pPr algn="l" defTabSz="1224280">
              <a:spcBef>
                <a:spcPct val="50000"/>
              </a:spcBef>
            </a:pPr>
            <a:r>
              <a:rPr lang="en-US" sz="800" dirty="0">
                <a:solidFill>
                  <a:schemeClr val="bg1"/>
                </a:solidFill>
                <a:latin typeface="Calibri" panose="020F0502020204030204" pitchFamily="34" charset="0"/>
                <a:cs typeface="Calibri" panose="020F0502020204030204" pitchFamily="34" charset="0"/>
              </a:rPr>
              <a:t>First Indication Text</a:t>
            </a:r>
          </a:p>
        </p:txBody>
      </p:sp>
      <p:sp>
        <p:nvSpPr>
          <p:cNvPr id="43" name="Text Box 22"/>
          <p:cNvSpPr txBox="1">
            <a:spLocks noChangeArrowheads="1"/>
          </p:cNvSpPr>
          <p:nvPr/>
        </p:nvSpPr>
        <p:spPr bwMode="auto">
          <a:xfrm>
            <a:off x="533399" y="3835403"/>
            <a:ext cx="1648731" cy="261610"/>
          </a:xfrm>
          <a:prstGeom prst="rect">
            <a:avLst/>
          </a:prstGeom>
          <a:noFill/>
          <a:ln w="9525" algn="ctr">
            <a:noFill/>
            <a:miter lim="800000"/>
          </a:ln>
        </p:spPr>
        <p:txBody>
          <a:bodyPr wrap="square">
            <a:spAutoFit/>
          </a:bodyPr>
          <a:lstStyle/>
          <a:p>
            <a:pPr algn="l" defTabSz="1224280">
              <a:spcBef>
                <a:spcPct val="50000"/>
              </a:spcBef>
            </a:pPr>
            <a:r>
              <a:rPr lang="en-US" sz="1100" b="1" dirty="0">
                <a:latin typeface="Calibri" panose="020F0502020204030204" pitchFamily="34" charset="0"/>
                <a:cs typeface="Calibri" panose="020F0502020204030204" pitchFamily="34" charset="0"/>
              </a:rPr>
              <a:t>Some Title Text Here</a:t>
            </a:r>
          </a:p>
        </p:txBody>
      </p:sp>
      <p:sp>
        <p:nvSpPr>
          <p:cNvPr id="44" name="Text Box 23"/>
          <p:cNvSpPr txBox="1">
            <a:spLocks noChangeArrowheads="1"/>
          </p:cNvSpPr>
          <p:nvPr/>
        </p:nvSpPr>
        <p:spPr bwMode="auto">
          <a:xfrm>
            <a:off x="533400" y="4183741"/>
            <a:ext cx="1676400" cy="707886"/>
          </a:xfrm>
          <a:prstGeom prst="rect">
            <a:avLst/>
          </a:prstGeom>
          <a:noFill/>
          <a:ln w="9525" algn="ctr">
            <a:noFill/>
            <a:miter lim="800000"/>
          </a:ln>
        </p:spPr>
        <p:txBody>
          <a:bodyPr wrap="square">
            <a:spAutoFit/>
          </a:bodyPr>
          <a:lstStyle/>
          <a:p>
            <a:pPr algn="l" defTabSz="1224280">
              <a:spcBef>
                <a:spcPct val="50000"/>
              </a:spcBef>
            </a:pPr>
            <a:r>
              <a:rPr lang="en-US" sz="800" b="0" dirty="0">
                <a:latin typeface="Calibri" panose="020F0502020204030204" pitchFamily="34" charset="0"/>
                <a:cs typeface="Calibri" panose="020F0502020204030204" pitchFamily="34" charset="0"/>
              </a:rPr>
              <a:t>Description of This is an example text goes here. an example text goes here. This is an example text goes here. This is an example text goes here to help you.</a:t>
            </a:r>
          </a:p>
        </p:txBody>
      </p:sp>
      <p:sp>
        <p:nvSpPr>
          <p:cNvPr id="56" name="Text Box 24"/>
          <p:cNvSpPr txBox="1">
            <a:spLocks noChangeArrowheads="1"/>
          </p:cNvSpPr>
          <p:nvPr/>
        </p:nvSpPr>
        <p:spPr bwMode="auto">
          <a:xfrm>
            <a:off x="5777620" y="2819400"/>
            <a:ext cx="1511300" cy="1615827"/>
          </a:xfrm>
          <a:prstGeom prst="rect">
            <a:avLst/>
          </a:prstGeom>
          <a:noFill/>
          <a:ln w="9525" algn="ctr">
            <a:noFill/>
            <a:miter lim="800000"/>
          </a:ln>
        </p:spPr>
        <p:txBody>
          <a:bodyPr wrap="square">
            <a:spAutoFit/>
          </a:bodyPr>
          <a:lstStyle/>
          <a:p>
            <a:pPr algn="l" defTabSz="1224280">
              <a:spcBef>
                <a:spcPct val="50000"/>
              </a:spcBef>
            </a:pPr>
            <a:r>
              <a:rPr lang="en-US" sz="900" b="0" dirty="0">
                <a:latin typeface="Calibri" panose="020F0502020204030204" pitchFamily="34" charset="0"/>
                <a:cs typeface="Calibri" panose="020F0502020204030204" pitchFamily="34" charset="0"/>
              </a:rPr>
              <a:t>HOUSE# 32, SUITE#07, ROAD# 11, ALIJAN TOWER, 3</a:t>
            </a:r>
            <a:r>
              <a:rPr lang="en-US" sz="900" b="0" baseline="30000" dirty="0">
                <a:latin typeface="Calibri" panose="020F0502020204030204" pitchFamily="34" charset="0"/>
                <a:cs typeface="Calibri" panose="020F0502020204030204" pitchFamily="34" charset="0"/>
              </a:rPr>
              <a:t>RD</a:t>
            </a:r>
            <a:r>
              <a:rPr lang="en-US" sz="900" b="0" dirty="0">
                <a:latin typeface="Calibri" panose="020F0502020204030204" pitchFamily="34" charset="0"/>
                <a:cs typeface="Calibri" panose="020F0502020204030204" pitchFamily="34" charset="0"/>
              </a:rPr>
              <a:t> FLOOR, FARKPURA, HYDERABAD, INDIA 65802</a:t>
            </a:r>
          </a:p>
          <a:p>
            <a:pPr algn="l" defTabSz="1224280">
              <a:spcBef>
                <a:spcPct val="50000"/>
              </a:spcBef>
            </a:pPr>
            <a:r>
              <a:rPr lang="en-US" sz="900" b="0" dirty="0">
                <a:latin typeface="Calibri" panose="020F0502020204030204" pitchFamily="34" charset="0"/>
                <a:cs typeface="Calibri" panose="020F0502020204030204" pitchFamily="34" charset="0"/>
              </a:rPr>
              <a:t> PHONE: +123 456 7890 FAX: +123 456 7890</a:t>
            </a:r>
          </a:p>
          <a:p>
            <a:pPr algn="l" defTabSz="1224280">
              <a:spcBef>
                <a:spcPct val="50000"/>
              </a:spcBef>
            </a:pPr>
            <a:r>
              <a:rPr lang="en-US" sz="900" b="0" dirty="0">
                <a:latin typeface="Calibri" panose="020F0502020204030204" pitchFamily="34" charset="0"/>
                <a:cs typeface="Calibri" panose="020F0502020204030204" pitchFamily="34" charset="0"/>
              </a:rPr>
              <a:t>EMAIL: </a:t>
            </a:r>
            <a:r>
              <a:rPr lang="en-US" sz="900" b="0" dirty="0">
                <a:latin typeface="Calibri" panose="020F0502020204030204" pitchFamily="34" charset="0"/>
                <a:cs typeface="Calibri" panose="020F0502020204030204" pitchFamily="34" charset="0"/>
                <a:hlinkClick r:id="rId3"/>
              </a:rPr>
              <a:t>EMAILID@DOMAIN.COM</a:t>
            </a:r>
            <a:r>
              <a:rPr lang="en-US" sz="900" b="0" dirty="0">
                <a:latin typeface="Calibri" panose="020F0502020204030204" pitchFamily="34" charset="0"/>
                <a:cs typeface="Calibri" panose="020F0502020204030204" pitchFamily="34" charset="0"/>
              </a:rPr>
              <a:t> WEBSITE: WWW.MYWEB.COM</a:t>
            </a:r>
          </a:p>
        </p:txBody>
      </p:sp>
      <p:sp>
        <p:nvSpPr>
          <p:cNvPr id="36" name="Oval 15"/>
          <p:cNvSpPr>
            <a:spLocks noChangeArrowheads="1"/>
          </p:cNvSpPr>
          <p:nvPr/>
        </p:nvSpPr>
        <p:spPr bwMode="auto">
          <a:xfrm>
            <a:off x="4208412" y="5654457"/>
            <a:ext cx="91440" cy="121920"/>
          </a:xfrm>
          <a:prstGeom prst="ellipse">
            <a:avLst/>
          </a:prstGeom>
          <a:solidFill>
            <a:schemeClr val="tx1">
              <a:lumMod val="65000"/>
              <a:lumOff val="35000"/>
            </a:schemeClr>
          </a:solidFill>
          <a:ln w="9525" algn="ctr">
            <a:noFill/>
            <a:round/>
          </a:ln>
        </p:spPr>
        <p:txBody>
          <a:bodyPr wrap="none" anchor="ctr"/>
          <a:lstStyle/>
          <a:p>
            <a:endParaRPr lang="en-US"/>
          </a:p>
        </p:txBody>
      </p:sp>
      <p:sp>
        <p:nvSpPr>
          <p:cNvPr id="59" name="Rectangle 19"/>
          <p:cNvSpPr>
            <a:spLocks noChangeArrowheads="1"/>
          </p:cNvSpPr>
          <p:nvPr/>
        </p:nvSpPr>
        <p:spPr bwMode="auto">
          <a:xfrm>
            <a:off x="5447842" y="5577115"/>
            <a:ext cx="1007007" cy="215444"/>
          </a:xfrm>
          <a:prstGeom prst="rect">
            <a:avLst/>
          </a:prstGeom>
          <a:noFill/>
          <a:ln w="9525" algn="ctr">
            <a:noFill/>
            <a:miter lim="800000"/>
          </a:ln>
        </p:spPr>
        <p:txBody>
          <a:bodyPr wrap="none">
            <a:spAutoFit/>
          </a:bodyPr>
          <a:lstStyle/>
          <a:p>
            <a:pPr algn="l" defTabSz="1224280">
              <a:spcBef>
                <a:spcPct val="50000"/>
              </a:spcBef>
            </a:pPr>
            <a:r>
              <a:rPr lang="en-US" sz="800" dirty="0">
                <a:solidFill>
                  <a:schemeClr val="bg1"/>
                </a:solidFill>
                <a:latin typeface="Calibri" panose="020F0502020204030204" pitchFamily="34" charset="0"/>
                <a:cs typeface="Calibri" panose="020F0502020204030204" pitchFamily="34" charset="0"/>
              </a:rPr>
              <a:t>First Indication Text</a:t>
            </a:r>
          </a:p>
        </p:txBody>
      </p:sp>
      <p:sp>
        <p:nvSpPr>
          <p:cNvPr id="60" name="Oval 15"/>
          <p:cNvSpPr>
            <a:spLocks noChangeArrowheads="1"/>
          </p:cNvSpPr>
          <p:nvPr/>
        </p:nvSpPr>
        <p:spPr bwMode="auto">
          <a:xfrm>
            <a:off x="5373184" y="5654457"/>
            <a:ext cx="91440" cy="121920"/>
          </a:xfrm>
          <a:prstGeom prst="ellipse">
            <a:avLst/>
          </a:prstGeom>
          <a:solidFill>
            <a:schemeClr val="tx1">
              <a:lumMod val="65000"/>
              <a:lumOff val="35000"/>
            </a:schemeClr>
          </a:solidFill>
          <a:ln w="9525" algn="ctr">
            <a:noFill/>
            <a:round/>
          </a:ln>
        </p:spPr>
        <p:txBody>
          <a:bodyPr wrap="none" anchor="ctr"/>
          <a:lstStyle/>
          <a:p>
            <a:endParaRPr lang="en-US"/>
          </a:p>
        </p:txBody>
      </p:sp>
      <p:sp>
        <p:nvSpPr>
          <p:cNvPr id="61" name="Rectangle 19"/>
          <p:cNvSpPr>
            <a:spLocks noChangeArrowheads="1"/>
          </p:cNvSpPr>
          <p:nvPr/>
        </p:nvSpPr>
        <p:spPr bwMode="auto">
          <a:xfrm>
            <a:off x="6612613" y="5577115"/>
            <a:ext cx="1007007" cy="215444"/>
          </a:xfrm>
          <a:prstGeom prst="rect">
            <a:avLst/>
          </a:prstGeom>
          <a:noFill/>
          <a:ln w="9525" algn="ctr">
            <a:noFill/>
            <a:miter lim="800000"/>
          </a:ln>
        </p:spPr>
        <p:txBody>
          <a:bodyPr wrap="none">
            <a:spAutoFit/>
          </a:bodyPr>
          <a:lstStyle/>
          <a:p>
            <a:pPr algn="l" defTabSz="1224280">
              <a:spcBef>
                <a:spcPct val="50000"/>
              </a:spcBef>
            </a:pPr>
            <a:r>
              <a:rPr lang="en-US" sz="800" dirty="0">
                <a:solidFill>
                  <a:schemeClr val="bg1"/>
                </a:solidFill>
                <a:latin typeface="Calibri" panose="020F0502020204030204" pitchFamily="34" charset="0"/>
                <a:cs typeface="Calibri" panose="020F0502020204030204" pitchFamily="34" charset="0"/>
              </a:rPr>
              <a:t>First Indication Text</a:t>
            </a:r>
          </a:p>
        </p:txBody>
      </p:sp>
      <p:sp>
        <p:nvSpPr>
          <p:cNvPr id="62" name="Oval 15"/>
          <p:cNvSpPr>
            <a:spLocks noChangeArrowheads="1"/>
          </p:cNvSpPr>
          <p:nvPr/>
        </p:nvSpPr>
        <p:spPr bwMode="auto">
          <a:xfrm>
            <a:off x="6537955" y="5654457"/>
            <a:ext cx="91440" cy="121920"/>
          </a:xfrm>
          <a:prstGeom prst="ellipse">
            <a:avLst/>
          </a:prstGeom>
          <a:solidFill>
            <a:schemeClr val="tx1">
              <a:lumMod val="65000"/>
              <a:lumOff val="35000"/>
            </a:schemeClr>
          </a:solidFill>
          <a:ln w="9525" algn="ctr">
            <a:noFill/>
            <a:round/>
          </a:ln>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21"/>
                                        </p:tgtEl>
                                      </p:cBhvr>
                                    </p:animEffect>
                                    <p:animScale>
                                      <p:cBhvr>
                                        <p:cTn id="15" dur="250" autoRev="1" fill="hold"/>
                                        <p:tgtEl>
                                          <p:spTgt spid="21"/>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fade">
                                      <p:cBhvr>
                                        <p:cTn id="43" dur="500"/>
                                        <p:tgtEl>
                                          <p:spTgt spid="6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fade">
                                      <p:cBhvr>
                                        <p:cTn id="46" dur="500"/>
                                        <p:tgtEl>
                                          <p:spTgt spid="5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500"/>
                                        <p:tgtEl>
                                          <p:spTgt spid="6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fade">
                                      <p:cBhvr>
                                        <p:cTn id="5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9" grpId="0" animBg="1"/>
      <p:bldP spid="34" grpId="0"/>
      <p:bldP spid="35" grpId="0" animBg="1"/>
      <p:bldP spid="39" grpId="0"/>
      <p:bldP spid="43" grpId="0"/>
      <p:bldP spid="44" grpId="0"/>
      <p:bldP spid="56" grpId="0"/>
      <p:bldP spid="36" grpId="0" animBg="1"/>
      <p:bldP spid="59" grpId="0"/>
      <p:bldP spid="60" grpId="0" animBg="1"/>
      <p:bldP spid="61" grpId="0"/>
      <p:bldP spid="6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2352128"/>
            <a:ext cx="35052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04825" y="2468304"/>
            <a:ext cx="281940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VISIT TO KNOW US</a:t>
            </a:r>
            <a:endParaRPr lang="en-US" sz="2500" dirty="0">
              <a:solidFill>
                <a:srgbClr val="0099FF"/>
              </a:solidFill>
              <a:latin typeface="Calibri" panose="020F0502020204030204" pitchFamily="34" charset="0"/>
              <a:cs typeface="Calibri" panose="020F0502020204030204" pitchFamily="34" charset="0"/>
            </a:endParaRPr>
          </a:p>
        </p:txBody>
      </p:sp>
      <p:sp>
        <p:nvSpPr>
          <p:cNvPr id="45" name="Rectangle 44"/>
          <p:cNvSpPr/>
          <p:nvPr/>
        </p:nvSpPr>
        <p:spPr>
          <a:xfrm>
            <a:off x="3571875" y="2351689"/>
            <a:ext cx="914400" cy="1417583"/>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550980" y="3031359"/>
            <a:ext cx="2533650" cy="7239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5" name="Text Box 12"/>
          <p:cNvSpPr txBox="1">
            <a:spLocks noChangeArrowheads="1"/>
          </p:cNvSpPr>
          <p:nvPr/>
        </p:nvSpPr>
        <p:spPr bwMode="auto">
          <a:xfrm>
            <a:off x="4648200" y="3159673"/>
            <a:ext cx="2362200" cy="307777"/>
          </a:xfrm>
          <a:prstGeom prst="rect">
            <a:avLst/>
          </a:prstGeom>
          <a:noFill/>
          <a:ln w="9525" algn="ctr">
            <a:noFill/>
            <a:miter lim="800000"/>
          </a:ln>
        </p:spPr>
        <p:txBody>
          <a:bodyPr wrap="square">
            <a:spAutoFit/>
          </a:bodyPr>
          <a:lstStyle/>
          <a:p>
            <a:pPr algn="l" defTabSz="1224280">
              <a:spcBef>
                <a:spcPct val="50000"/>
              </a:spcBef>
            </a:pPr>
            <a:r>
              <a:rPr lang="en-US" sz="1400" dirty="0">
                <a:solidFill>
                  <a:schemeClr val="bg1">
                    <a:lumMod val="95000"/>
                  </a:schemeClr>
                </a:solidFill>
                <a:latin typeface="Calibri" panose="020F0502020204030204" pitchFamily="34" charset="0"/>
                <a:cs typeface="Calibri" panose="020F0502020204030204" pitchFamily="34" charset="0"/>
              </a:rPr>
              <a:t>www.twiter.com/myid</a:t>
            </a:r>
          </a:p>
        </p:txBody>
      </p:sp>
      <p:sp>
        <p:nvSpPr>
          <p:cNvPr id="28" name="Rectangle 27"/>
          <p:cNvSpPr/>
          <p:nvPr/>
        </p:nvSpPr>
        <p:spPr>
          <a:xfrm>
            <a:off x="2586530" y="3333531"/>
            <a:ext cx="914400" cy="12192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565635" y="3836713"/>
            <a:ext cx="2533650" cy="7239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566619" y="4648200"/>
            <a:ext cx="914400" cy="12192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537841" y="4653891"/>
            <a:ext cx="2533650" cy="7239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153807" y="3836713"/>
            <a:ext cx="2990193" cy="7239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586530" y="4648200"/>
            <a:ext cx="914400" cy="1219200"/>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6" name="Text Box 19"/>
          <p:cNvSpPr txBox="1">
            <a:spLocks noChangeArrowheads="1"/>
          </p:cNvSpPr>
          <p:nvPr/>
        </p:nvSpPr>
        <p:spPr bwMode="auto">
          <a:xfrm>
            <a:off x="3636580" y="3972473"/>
            <a:ext cx="2133600" cy="307777"/>
          </a:xfrm>
          <a:prstGeom prst="rect">
            <a:avLst/>
          </a:prstGeom>
          <a:noFill/>
          <a:ln w="9525" algn="ctr">
            <a:noFill/>
            <a:miter lim="800000"/>
          </a:ln>
        </p:spPr>
        <p:txBody>
          <a:bodyPr wrap="square">
            <a:spAutoFit/>
          </a:bodyPr>
          <a:lstStyle/>
          <a:p>
            <a:pPr algn="l" defTabSz="1224280">
              <a:spcBef>
                <a:spcPct val="50000"/>
              </a:spcBef>
            </a:pPr>
            <a:r>
              <a:rPr lang="en-US" sz="1400" dirty="0">
                <a:solidFill>
                  <a:schemeClr val="bg1">
                    <a:lumMod val="95000"/>
                  </a:schemeClr>
                </a:solidFill>
                <a:latin typeface="Calibri" panose="020F0502020204030204" pitchFamily="34" charset="0"/>
                <a:cs typeface="Calibri" panose="020F0502020204030204" pitchFamily="34" charset="0"/>
              </a:rPr>
              <a:t>www.facebook.com/myid</a:t>
            </a:r>
          </a:p>
        </p:txBody>
      </p:sp>
      <p:sp>
        <p:nvSpPr>
          <p:cNvPr id="27" name="Text Box 20"/>
          <p:cNvSpPr txBox="1">
            <a:spLocks noChangeArrowheads="1"/>
          </p:cNvSpPr>
          <p:nvPr/>
        </p:nvSpPr>
        <p:spPr bwMode="auto">
          <a:xfrm>
            <a:off x="4603530" y="4785273"/>
            <a:ext cx="2333298" cy="307777"/>
          </a:xfrm>
          <a:prstGeom prst="rect">
            <a:avLst/>
          </a:prstGeom>
          <a:noFill/>
          <a:ln w="9525" algn="ctr">
            <a:noFill/>
            <a:miter lim="800000"/>
          </a:ln>
        </p:spPr>
        <p:txBody>
          <a:bodyPr wrap="square">
            <a:spAutoFit/>
          </a:bodyPr>
          <a:lstStyle/>
          <a:p>
            <a:pPr algn="l" defTabSz="1224280">
              <a:spcBef>
                <a:spcPct val="50000"/>
              </a:spcBef>
            </a:pPr>
            <a:r>
              <a:rPr lang="en-US" sz="1400" dirty="0">
                <a:solidFill>
                  <a:schemeClr val="bg1">
                    <a:lumMod val="95000"/>
                  </a:schemeClr>
                </a:solidFill>
                <a:latin typeface="Calibri" panose="020F0502020204030204" pitchFamily="34" charset="0"/>
                <a:cs typeface="Calibri" panose="020F0502020204030204" pitchFamily="34" charset="0"/>
              </a:rPr>
              <a:t>www.websitedomain.com</a:t>
            </a:r>
          </a:p>
        </p:txBody>
      </p:sp>
      <p:pic>
        <p:nvPicPr>
          <p:cNvPr id="38" name="Picture 37" descr="15_Twitter-iCon.png"/>
          <p:cNvPicPr>
            <a:picLocks noChangeAspect="1"/>
          </p:cNvPicPr>
          <p:nvPr/>
        </p:nvPicPr>
        <p:blipFill>
          <a:blip r:embed="rId3"/>
          <a:stretch>
            <a:fillRect/>
          </a:stretch>
        </p:blipFill>
        <p:spPr>
          <a:xfrm>
            <a:off x="3723290" y="2959101"/>
            <a:ext cx="609600" cy="652504"/>
          </a:xfrm>
          <a:prstGeom prst="rect">
            <a:avLst/>
          </a:prstGeom>
        </p:spPr>
      </p:pic>
      <p:pic>
        <p:nvPicPr>
          <p:cNvPr id="39" name="Picture 38" descr="15_Twitter-iCon.png"/>
          <p:cNvPicPr>
            <a:picLocks noChangeAspect="1"/>
          </p:cNvPicPr>
          <p:nvPr/>
        </p:nvPicPr>
        <p:blipFill>
          <a:blip r:embed="rId4"/>
          <a:stretch>
            <a:fillRect/>
          </a:stretch>
        </p:blipFill>
        <p:spPr>
          <a:xfrm>
            <a:off x="2745828" y="3721101"/>
            <a:ext cx="609600" cy="602580"/>
          </a:xfrm>
          <a:prstGeom prst="rect">
            <a:avLst/>
          </a:prstGeom>
        </p:spPr>
      </p:pic>
      <p:pic>
        <p:nvPicPr>
          <p:cNvPr id="40" name="Picture 39" descr="15_Twitter-iCon.png"/>
          <p:cNvPicPr>
            <a:picLocks noChangeAspect="1"/>
          </p:cNvPicPr>
          <p:nvPr/>
        </p:nvPicPr>
        <p:blipFill>
          <a:blip r:embed="rId5"/>
          <a:stretch>
            <a:fillRect/>
          </a:stretch>
        </p:blipFill>
        <p:spPr>
          <a:xfrm>
            <a:off x="3718035" y="4839564"/>
            <a:ext cx="609600" cy="621436"/>
          </a:xfrm>
          <a:prstGeom prst="rect">
            <a:avLst/>
          </a:prstGeom>
        </p:spPr>
      </p:pic>
      <p:sp>
        <p:nvSpPr>
          <p:cNvPr id="42" name="Rectangle 41"/>
          <p:cNvSpPr/>
          <p:nvPr/>
        </p:nvSpPr>
        <p:spPr>
          <a:xfrm>
            <a:off x="7131269" y="4646885"/>
            <a:ext cx="2012731" cy="7239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7142155" y="3032170"/>
            <a:ext cx="2001845" cy="7239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8"/>
                                        </p:tgtEl>
                                      </p:cBhvr>
                                    </p:animEffect>
                                    <p:animScale>
                                      <p:cBhvr>
                                        <p:cTn id="7" dur="250" autoRev="1" fill="hold"/>
                                        <p:tgtEl>
                                          <p:spTgt spid="3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500"/>
                                        <p:tgtEl>
                                          <p:spTgt spid="4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nodeType="clickEffect">
                                  <p:stCondLst>
                                    <p:cond delay="0"/>
                                  </p:stCondLst>
                                  <p:childTnLst>
                                    <p:animEffect transition="out" filter="fade">
                                      <p:cBhvr>
                                        <p:cTn id="22" dur="500" tmFilter="0, 0; .2, .5; .8, .5; 1, 0"/>
                                        <p:tgtEl>
                                          <p:spTgt spid="39"/>
                                        </p:tgtEl>
                                      </p:cBhvr>
                                    </p:animEffect>
                                    <p:animScale>
                                      <p:cBhvr>
                                        <p:cTn id="23" dur="250" autoRev="1" fill="hold"/>
                                        <p:tgtEl>
                                          <p:spTgt spid="39"/>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mph" presetSubtype="0" fill="hold" nodeType="clickEffect">
                                  <p:stCondLst>
                                    <p:cond delay="0"/>
                                  </p:stCondLst>
                                  <p:childTnLst>
                                    <p:animEffect transition="out" filter="fade">
                                      <p:cBhvr>
                                        <p:cTn id="38" dur="500" tmFilter="0, 0; .2, .5; .8, .5; 1, 0"/>
                                        <p:tgtEl>
                                          <p:spTgt spid="40"/>
                                        </p:tgtEl>
                                      </p:cBhvr>
                                    </p:animEffect>
                                    <p:animScale>
                                      <p:cBhvr>
                                        <p:cTn id="39" dur="250" autoRev="1" fill="hold"/>
                                        <p:tgtEl>
                                          <p:spTgt spid="40"/>
                                        </p:tgtEl>
                                      </p:cBhvr>
                                      <p:by x="105000" y="105000"/>
                                    </p:animScale>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25" grpId="0"/>
      <p:bldP spid="29" grpId="0" animBg="1"/>
      <p:bldP spid="34" grpId="0" animBg="1"/>
      <p:bldP spid="36" grpId="0" animBg="1"/>
      <p:bldP spid="26" grpId="0"/>
      <p:bldP spid="27" grpId="0"/>
      <p:bldP spid="42" grpId="0" animBg="1"/>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2778368" y="3259723"/>
            <a:ext cx="3587264"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rgbClr val="EEECE1">
                    <a:lumMod val="25000"/>
                  </a:srgbClr>
                </a:solidFill>
                <a:effectLst/>
                <a:uLnTx/>
                <a:uFillTx/>
                <a:latin typeface="Calibri" panose="020F0502020204030204"/>
                <a:ea typeface="宋体" panose="02010600030101010101" pitchFamily="2" charset="-122"/>
              </a:rPr>
              <a:t>PPT</a:t>
            </a:r>
            <a:r>
              <a:rPr kumimoji="0" lang="zh-CN" altLang="en-US" sz="1600" b="0" i="0" u="none" strike="noStrike" kern="0" cap="none" spc="0" normalizeH="0" baseline="0" noProof="0" dirty="0">
                <a:ln>
                  <a:noFill/>
                </a:ln>
                <a:solidFill>
                  <a:srgbClr val="EEECE1">
                    <a:lumMod val="25000"/>
                  </a:srgbClr>
                </a:solidFill>
                <a:effectLst/>
                <a:uLnTx/>
                <a:uFillTx/>
                <a:latin typeface="Calibri" panose="020F0502020204030204"/>
                <a:ea typeface="宋体" panose="02010600030101010101" pitchFamily="2" charset="-122"/>
              </a:rPr>
              <a:t>模板下载：</a:t>
            </a:r>
            <a:r>
              <a:rPr kumimoji="0" lang="en-US" altLang="zh-CN" sz="1600" b="0" i="0" u="none" strike="noStrike" kern="0" cap="none" spc="0" normalizeH="0" baseline="0" noProof="0" dirty="0">
                <a:ln>
                  <a:noFill/>
                </a:ln>
                <a:solidFill>
                  <a:srgbClr val="EEECE1">
                    <a:lumMod val="25000"/>
                  </a:srgbClr>
                </a:solidFill>
                <a:effectLst/>
                <a:uLnTx/>
                <a:uFillTx/>
                <a:latin typeface="Calibri" panose="020F0502020204030204"/>
                <a:ea typeface="宋体" panose="02010600030101010101" pitchFamily="2" charset="-122"/>
                <a:hlinkClick r:id="rId2"/>
              </a:rPr>
              <a:t>www.1ppt.com/moban/</a:t>
            </a:r>
            <a:r>
              <a:rPr kumimoji="0" lang="en-US" altLang="zh-CN" sz="1600" b="0" i="0" u="none" strike="noStrike" kern="0" cap="none" spc="0" normalizeH="0" baseline="0" noProof="0" dirty="0">
                <a:ln>
                  <a:noFill/>
                </a:ln>
                <a:solidFill>
                  <a:srgbClr val="EEECE1">
                    <a:lumMod val="25000"/>
                  </a:srgbClr>
                </a:solidFill>
                <a:effectLst/>
                <a:uLnTx/>
                <a:uFillTx/>
                <a:latin typeface="Calibri" panose="020F0502020204030204"/>
                <a:ea typeface="宋体" panose="02010600030101010101" pitchFamily="2" charset="-122"/>
              </a:rPr>
              <a:t> </a:t>
            </a:r>
            <a:endParaRPr kumimoji="0" lang="zh-CN" altLang="en-US" sz="1800" b="0" i="0" u="none" strike="noStrike" kern="0" cap="none" spc="0" normalizeH="0" baseline="0" noProof="0" dirty="0">
              <a:ln>
                <a:noFill/>
              </a:ln>
              <a:solidFill>
                <a:sysClr val="windowText" lastClr="000000"/>
              </a:solidFill>
              <a:effectLst/>
              <a:uLnTx/>
              <a:uFillTx/>
            </a:endParaRPr>
          </a:p>
        </p:txBody>
      </p:sp>
      <p:pic>
        <p:nvPicPr>
          <p:cNvPr id="6" name="Picture 5" descr="01_Main-Background.jpg"/>
          <p:cNvPicPr>
            <a:picLocks noChangeAspect="1"/>
          </p:cNvPicPr>
          <p:nvPr/>
        </p:nvPicPr>
        <p:blipFill>
          <a:blip r:embed="rId3" cstate="print"/>
          <a:stretch>
            <a:fillRect/>
          </a:stretch>
        </p:blipFill>
        <p:spPr>
          <a:xfrm>
            <a:off x="4062" y="1458"/>
            <a:ext cx="9135683" cy="6857853"/>
          </a:xfrm>
          <a:prstGeom prst="rect">
            <a:avLst/>
          </a:prstGeom>
          <a:noFill/>
          <a:ln>
            <a:noFill/>
          </a:ln>
        </p:spPr>
      </p:pic>
      <p:sp>
        <p:nvSpPr>
          <p:cNvPr id="8" name="TextBox 7"/>
          <p:cNvSpPr txBox="1"/>
          <p:nvPr/>
        </p:nvSpPr>
        <p:spPr>
          <a:xfrm>
            <a:off x="4364420" y="3632200"/>
            <a:ext cx="2950780" cy="553998"/>
          </a:xfrm>
          <a:prstGeom prst="rect">
            <a:avLst/>
          </a:prstGeom>
          <a:noFill/>
        </p:spPr>
        <p:txBody>
          <a:bodyPr wrap="square" rtlCol="0">
            <a:spAutoFit/>
          </a:bodyPr>
          <a:lstStyle/>
          <a:p>
            <a:pPr algn="r"/>
            <a:r>
              <a:rPr lang="en-US" sz="3000" dirty="0">
                <a:solidFill>
                  <a:srgbClr val="0099FF"/>
                </a:solidFill>
                <a:latin typeface="Calibri" panose="020F0502020204030204" pitchFamily="34" charset="0"/>
                <a:cs typeface="Calibri" panose="020F0502020204030204" pitchFamily="34" charset="0"/>
              </a:rPr>
              <a:t>THANK YOU</a:t>
            </a:r>
          </a:p>
        </p:txBody>
      </p:sp>
      <p:sp>
        <p:nvSpPr>
          <p:cNvPr id="11" name="TextBox 10"/>
          <p:cNvSpPr txBox="1"/>
          <p:nvPr/>
        </p:nvSpPr>
        <p:spPr>
          <a:xfrm>
            <a:off x="4091150" y="4260741"/>
            <a:ext cx="3200400" cy="369332"/>
          </a:xfrm>
          <a:prstGeom prst="rect">
            <a:avLst/>
          </a:prstGeom>
          <a:noFill/>
        </p:spPr>
        <p:txBody>
          <a:bodyPr wrap="square" rtlCol="0">
            <a:spAutoFit/>
          </a:bodyPr>
          <a:lstStyle/>
          <a:p>
            <a:pPr algn="r"/>
            <a:r>
              <a:rPr lang="en-US" dirty="0">
                <a:latin typeface="Calibri" panose="020F0502020204030204" pitchFamily="34" charset="0"/>
                <a:cs typeface="Calibri" panose="020F0502020204030204" pitchFamily="34" charset="0"/>
              </a:rPr>
              <a:t>For Your Potential Watching</a:t>
            </a:r>
          </a:p>
        </p:txBody>
      </p:sp>
      <p:sp>
        <p:nvSpPr>
          <p:cNvPr id="7" name="Rectangle 6"/>
          <p:cNvSpPr/>
          <p:nvPr/>
        </p:nvSpPr>
        <p:spPr>
          <a:xfrm>
            <a:off x="7315200" y="3840328"/>
            <a:ext cx="18288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52601" y="4819867"/>
            <a:ext cx="5468007" cy="9144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 y="4819867"/>
            <a:ext cx="1702675" cy="914400"/>
          </a:xfrm>
          <a:prstGeom prst="rect">
            <a:avLst/>
          </a:prstGeom>
          <a:solidFill>
            <a:schemeClr val="tx1">
              <a:lumMod val="50000"/>
              <a:lumOff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1"/>
                                        </p:tgtEl>
                                      </p:cBhvr>
                                    </p:animEffect>
                                    <p:animScale>
                                      <p:cBhvr>
                                        <p:cTn id="7" dur="250" autoRev="1" fill="hold"/>
                                        <p:tgtEl>
                                          <p:spTgt spid="11"/>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8"/>
                                        </p:tgtEl>
                                      </p:cBhvr>
                                    </p:animEffect>
                                    <p:animScale>
                                      <p:cBhvr>
                                        <p:cTn id="10"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3124200"/>
            <a:ext cx="4343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06464" y="3124200"/>
            <a:ext cx="2743200" cy="1930400"/>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8070" y="3240376"/>
            <a:ext cx="36129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PRESENT</a:t>
            </a:r>
            <a:r>
              <a:rPr lang="en-US" sz="2500" dirty="0">
                <a:solidFill>
                  <a:srgbClr val="0099FF"/>
                </a:solidFill>
                <a:latin typeface="Calibri" panose="020F0502020204030204" pitchFamily="34" charset="0"/>
                <a:cs typeface="Calibri" panose="020F0502020204030204" pitchFamily="34" charset="0"/>
              </a:rPr>
              <a:t>ICA</a:t>
            </a:r>
          </a:p>
        </p:txBody>
      </p:sp>
      <p:sp>
        <p:nvSpPr>
          <p:cNvPr id="10" name="Rectangle 9"/>
          <p:cNvSpPr/>
          <p:nvPr/>
        </p:nvSpPr>
        <p:spPr>
          <a:xfrm>
            <a:off x="3429000" y="4127061"/>
            <a:ext cx="9144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435773" y="4127061"/>
            <a:ext cx="914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50427" y="4127061"/>
            <a:ext cx="914400" cy="9144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4127061"/>
            <a:ext cx="1371600" cy="914400"/>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429000" y="5143937"/>
            <a:ext cx="914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435773" y="5143937"/>
            <a:ext cx="914400" cy="9144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450427" y="5143937"/>
            <a:ext cx="9144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419600" y="5142187"/>
            <a:ext cx="4724400" cy="9144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621220" y="4283840"/>
            <a:ext cx="533400" cy="400110"/>
          </a:xfrm>
          <a:prstGeom prst="rect">
            <a:avLst/>
          </a:prstGeom>
          <a:noFill/>
        </p:spPr>
        <p:txBody>
          <a:bodyPr wrap="square" rtlCol="0">
            <a:spAutoFit/>
          </a:bodyPr>
          <a:lstStyle/>
          <a:p>
            <a:pPr algn="ctr"/>
            <a:r>
              <a:rPr lang="en-US" sz="2000" dirty="0">
                <a:solidFill>
                  <a:srgbClr val="0099FF"/>
                </a:solidFill>
                <a:latin typeface="Calibri" panose="020F0502020204030204" pitchFamily="34" charset="0"/>
                <a:cs typeface="Calibri" panose="020F0502020204030204" pitchFamily="34" charset="0"/>
              </a:rPr>
              <a:t>01</a:t>
            </a:r>
          </a:p>
        </p:txBody>
      </p:sp>
      <p:sp>
        <p:nvSpPr>
          <p:cNvPr id="20" name="TextBox 19"/>
          <p:cNvSpPr txBox="1"/>
          <p:nvPr/>
        </p:nvSpPr>
        <p:spPr>
          <a:xfrm>
            <a:off x="2653861" y="4283840"/>
            <a:ext cx="533400" cy="400110"/>
          </a:xfrm>
          <a:prstGeom prst="rect">
            <a:avLst/>
          </a:prstGeom>
          <a:noFill/>
        </p:spPr>
        <p:txBody>
          <a:bodyPr wrap="square" rtlCol="0">
            <a:spAutoFit/>
          </a:bodyPr>
          <a:lstStyle/>
          <a:p>
            <a:pPr algn="ctr"/>
            <a:r>
              <a:rPr lang="en-US" sz="2000" dirty="0">
                <a:solidFill>
                  <a:schemeClr val="tx1">
                    <a:lumMod val="95000"/>
                    <a:lumOff val="5000"/>
                  </a:schemeClr>
                </a:solidFill>
                <a:latin typeface="Calibri" panose="020F0502020204030204" pitchFamily="34" charset="0"/>
                <a:cs typeface="Calibri" panose="020F0502020204030204" pitchFamily="34" charset="0"/>
              </a:rPr>
              <a:t>02</a:t>
            </a:r>
          </a:p>
        </p:txBody>
      </p:sp>
      <p:sp>
        <p:nvSpPr>
          <p:cNvPr id="21" name="TextBox 20"/>
          <p:cNvSpPr txBox="1"/>
          <p:nvPr/>
        </p:nvSpPr>
        <p:spPr>
          <a:xfrm>
            <a:off x="3631323" y="4283840"/>
            <a:ext cx="533400" cy="400110"/>
          </a:xfrm>
          <a:prstGeom prst="rect">
            <a:avLst/>
          </a:prstGeom>
          <a:noFill/>
        </p:spPr>
        <p:txBody>
          <a:bodyPr wrap="square" rtlCol="0">
            <a:spAutoFit/>
          </a:bodyPr>
          <a:lstStyle/>
          <a:p>
            <a:pPr algn="ctr"/>
            <a:r>
              <a:rPr lang="en-US" sz="2000" dirty="0">
                <a:solidFill>
                  <a:schemeClr val="bg1">
                    <a:lumMod val="85000"/>
                  </a:schemeClr>
                </a:solidFill>
                <a:latin typeface="Calibri" panose="020F0502020204030204" pitchFamily="34" charset="0"/>
                <a:cs typeface="Calibri" panose="020F0502020204030204" pitchFamily="34" charset="0"/>
              </a:rPr>
              <a:t>03</a:t>
            </a:r>
          </a:p>
        </p:txBody>
      </p:sp>
      <p:sp>
        <p:nvSpPr>
          <p:cNvPr id="22" name="TextBox 21"/>
          <p:cNvSpPr txBox="1"/>
          <p:nvPr/>
        </p:nvSpPr>
        <p:spPr>
          <a:xfrm>
            <a:off x="1621220" y="5320860"/>
            <a:ext cx="533400" cy="400110"/>
          </a:xfrm>
          <a:prstGeom prst="rect">
            <a:avLst/>
          </a:prstGeom>
          <a:noFill/>
        </p:spPr>
        <p:txBody>
          <a:bodyPr wrap="square" rtlCol="0">
            <a:spAutoFit/>
          </a:bodyPr>
          <a:lstStyle/>
          <a:p>
            <a:pPr algn="ctr"/>
            <a:r>
              <a:rPr lang="en-US" sz="2000" dirty="0">
                <a:solidFill>
                  <a:schemeClr val="tx2">
                    <a:lumMod val="20000"/>
                    <a:lumOff val="80000"/>
                  </a:schemeClr>
                </a:solidFill>
                <a:latin typeface="Calibri" panose="020F0502020204030204" pitchFamily="34" charset="0"/>
                <a:cs typeface="Calibri" panose="020F0502020204030204" pitchFamily="34" charset="0"/>
              </a:rPr>
              <a:t>04</a:t>
            </a:r>
          </a:p>
        </p:txBody>
      </p:sp>
      <p:sp>
        <p:nvSpPr>
          <p:cNvPr id="23" name="TextBox 22"/>
          <p:cNvSpPr txBox="1"/>
          <p:nvPr/>
        </p:nvSpPr>
        <p:spPr>
          <a:xfrm>
            <a:off x="2653861" y="5320860"/>
            <a:ext cx="533400" cy="400110"/>
          </a:xfrm>
          <a:prstGeom prst="rect">
            <a:avLst/>
          </a:prstGeom>
          <a:noFill/>
        </p:spPr>
        <p:txBody>
          <a:bodyPr wrap="square" rtlCol="0">
            <a:spAutoFit/>
          </a:bodyPr>
          <a:lstStyle/>
          <a:p>
            <a:pPr algn="ctr"/>
            <a:r>
              <a:rPr lang="en-US" sz="2000" dirty="0">
                <a:solidFill>
                  <a:schemeClr val="bg1">
                    <a:lumMod val="65000"/>
                  </a:schemeClr>
                </a:solidFill>
                <a:latin typeface="Calibri" panose="020F0502020204030204" pitchFamily="34" charset="0"/>
                <a:cs typeface="Calibri" panose="020F0502020204030204" pitchFamily="34" charset="0"/>
              </a:rPr>
              <a:t>05</a:t>
            </a:r>
          </a:p>
        </p:txBody>
      </p:sp>
      <p:sp>
        <p:nvSpPr>
          <p:cNvPr id="24" name="TextBox 23"/>
          <p:cNvSpPr txBox="1"/>
          <p:nvPr/>
        </p:nvSpPr>
        <p:spPr>
          <a:xfrm>
            <a:off x="3631323" y="5320860"/>
            <a:ext cx="533400" cy="400110"/>
          </a:xfrm>
          <a:prstGeom prst="rect">
            <a:avLst/>
          </a:prstGeom>
          <a:noFill/>
        </p:spPr>
        <p:txBody>
          <a:bodyPr wrap="square" rtlCol="0">
            <a:spAutoFit/>
          </a:bodyPr>
          <a:lstStyle/>
          <a:p>
            <a:pPr algn="ctr"/>
            <a:r>
              <a:rPr lang="en-US" sz="2000" dirty="0">
                <a:solidFill>
                  <a:schemeClr val="bg1">
                    <a:lumMod val="85000"/>
                  </a:schemeClr>
                </a:solidFill>
                <a:latin typeface="Calibri" panose="020F0502020204030204" pitchFamily="34" charset="0"/>
                <a:cs typeface="Calibri" panose="020F0502020204030204" pitchFamily="34" charset="0"/>
              </a:rPr>
              <a:t>06</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animBg="1"/>
      <p:bldP spid="16" grpId="0" animBg="1"/>
      <p:bldP spid="17" grpId="0" animBg="1"/>
      <p:bldP spid="19" grpId="0"/>
      <p:bldP spid="20" grpId="0"/>
      <p:bldP spid="21" grpId="0"/>
      <p:bldP spid="22"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3530600"/>
            <a:ext cx="28956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660789"/>
            <a:ext cx="198120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ABOUT US</a:t>
            </a:r>
          </a:p>
        </p:txBody>
      </p:sp>
      <p:sp>
        <p:nvSpPr>
          <p:cNvPr id="25" name="Rectangle 24"/>
          <p:cNvSpPr/>
          <p:nvPr/>
        </p:nvSpPr>
        <p:spPr>
          <a:xfrm>
            <a:off x="2971800" y="3530600"/>
            <a:ext cx="107731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133600" y="4533462"/>
            <a:ext cx="1915510" cy="1333937"/>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343400" y="3530600"/>
            <a:ext cx="3429000" cy="1938992"/>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 Some text about WELCOME related goes here. Some text about WELCOME related goes here. 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 Some text about WELCOME related goes here. Some text about WELCOME related goes here. 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 Some text about WELCOME related goes here. Some text about WELCOME related goes here. 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 Some text about WELCOME related goes here. Some text about WELCOME related goes here. 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 Some text about WELCOME related goes here.</a:t>
            </a:r>
          </a:p>
        </p:txBody>
      </p:sp>
      <p:grpSp>
        <p:nvGrpSpPr>
          <p:cNvPr id="34" name="Group 33"/>
          <p:cNvGrpSpPr/>
          <p:nvPr/>
        </p:nvGrpSpPr>
        <p:grpSpPr>
          <a:xfrm>
            <a:off x="4290850" y="2160296"/>
            <a:ext cx="3003330" cy="1279977"/>
            <a:chOff x="4322380" y="1282262"/>
            <a:chExt cx="3003330" cy="959983"/>
          </a:xfrm>
        </p:grpSpPr>
        <p:sp>
          <p:nvSpPr>
            <p:cNvPr id="30" name="TextBox 29"/>
            <p:cNvSpPr txBox="1"/>
            <p:nvPr/>
          </p:nvSpPr>
          <p:spPr>
            <a:xfrm>
              <a:off x="4322380" y="1363060"/>
              <a:ext cx="2948150" cy="577081"/>
            </a:xfrm>
            <a:prstGeom prst="rect">
              <a:avLst/>
            </a:prstGeom>
            <a:noFill/>
          </p:spPr>
          <p:txBody>
            <a:bodyPr wrap="square" rtlCol="0">
              <a:spAutoFit/>
            </a:bodyPr>
            <a:lstStyle/>
            <a:p>
              <a:r>
                <a:rPr lang="en-US" sz="4400" dirty="0">
                  <a:solidFill>
                    <a:srgbClr val="0099FF"/>
                  </a:solidFill>
                  <a:latin typeface="Calibri" panose="020F0502020204030204" pitchFamily="34" charset="0"/>
                  <a:cs typeface="Calibri" panose="020F0502020204030204" pitchFamily="34" charset="0"/>
                </a:rPr>
                <a:t>HEADILINE</a:t>
              </a:r>
              <a:endParaRPr lang="en-US" dirty="0">
                <a:solidFill>
                  <a:srgbClr val="0099FF"/>
                </a:solidFill>
                <a:latin typeface="Calibri" panose="020F0502020204030204" pitchFamily="34" charset="0"/>
                <a:cs typeface="Calibri" panose="020F0502020204030204" pitchFamily="34" charset="0"/>
              </a:endParaRPr>
            </a:p>
          </p:txBody>
        </p:sp>
        <p:sp>
          <p:nvSpPr>
            <p:cNvPr id="31" name="TextBox 30"/>
            <p:cNvSpPr txBox="1"/>
            <p:nvPr/>
          </p:nvSpPr>
          <p:spPr>
            <a:xfrm>
              <a:off x="4353910" y="1849830"/>
              <a:ext cx="2971800" cy="392415"/>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TEXT HERE</a:t>
              </a:r>
            </a:p>
          </p:txBody>
        </p:sp>
        <p:sp>
          <p:nvSpPr>
            <p:cNvPr id="29" name="TextBox 28"/>
            <p:cNvSpPr txBox="1"/>
            <p:nvPr/>
          </p:nvSpPr>
          <p:spPr>
            <a:xfrm>
              <a:off x="4343400" y="1282262"/>
              <a:ext cx="2209800" cy="27699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AN EXAMPLE</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4"/>
                                        </p:tgtEl>
                                      </p:cBhvr>
                                    </p:animEffect>
                                    <p:animScale>
                                      <p:cBhvr>
                                        <p:cTn id="12" dur="250" autoRev="1" fill="hold"/>
                                        <p:tgtEl>
                                          <p:spTgt spid="34"/>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7"/>
                                        </p:tgtEl>
                                      </p:cBhvr>
                                    </p:animEffect>
                                    <p:animScale>
                                      <p:cBhvr>
                                        <p:cTn id="17" dur="250" autoRev="1" fill="hold"/>
                                        <p:tgtEl>
                                          <p:spTgt spid="2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3530600"/>
            <a:ext cx="28956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646776"/>
            <a:ext cx="198120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BULLET TEX</a:t>
            </a:r>
          </a:p>
        </p:txBody>
      </p:sp>
      <p:sp>
        <p:nvSpPr>
          <p:cNvPr id="25" name="Rectangle 24"/>
          <p:cNvSpPr/>
          <p:nvPr/>
        </p:nvSpPr>
        <p:spPr>
          <a:xfrm>
            <a:off x="2971800" y="3530600"/>
            <a:ext cx="107731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133600" y="4533462"/>
            <a:ext cx="1915510" cy="1333937"/>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grpSp>
        <p:nvGrpSpPr>
          <p:cNvPr id="2" name="Group 33"/>
          <p:cNvGrpSpPr/>
          <p:nvPr/>
        </p:nvGrpSpPr>
        <p:grpSpPr>
          <a:xfrm>
            <a:off x="4290850" y="1947040"/>
            <a:ext cx="3003330" cy="1279977"/>
            <a:chOff x="4322380" y="1282262"/>
            <a:chExt cx="3003330" cy="959983"/>
          </a:xfrm>
        </p:grpSpPr>
        <p:sp>
          <p:nvSpPr>
            <p:cNvPr id="30" name="TextBox 29"/>
            <p:cNvSpPr txBox="1"/>
            <p:nvPr/>
          </p:nvSpPr>
          <p:spPr>
            <a:xfrm>
              <a:off x="4322380" y="1363060"/>
              <a:ext cx="2643350" cy="577081"/>
            </a:xfrm>
            <a:prstGeom prst="rect">
              <a:avLst/>
            </a:prstGeom>
            <a:noFill/>
          </p:spPr>
          <p:txBody>
            <a:bodyPr wrap="square" rtlCol="0">
              <a:spAutoFit/>
            </a:bodyPr>
            <a:lstStyle/>
            <a:p>
              <a:r>
                <a:rPr lang="en-US" sz="4400" dirty="0">
                  <a:solidFill>
                    <a:srgbClr val="0099FF"/>
                  </a:solidFill>
                  <a:latin typeface="Calibri" panose="020F0502020204030204" pitchFamily="34" charset="0"/>
                  <a:cs typeface="Calibri" panose="020F0502020204030204" pitchFamily="34" charset="0"/>
                </a:rPr>
                <a:t>HEADILINE</a:t>
              </a:r>
              <a:endParaRPr lang="en-US" dirty="0">
                <a:solidFill>
                  <a:srgbClr val="0099FF"/>
                </a:solidFill>
                <a:latin typeface="Calibri" panose="020F0502020204030204" pitchFamily="34" charset="0"/>
                <a:cs typeface="Calibri" panose="020F0502020204030204" pitchFamily="34" charset="0"/>
              </a:endParaRPr>
            </a:p>
          </p:txBody>
        </p:sp>
        <p:sp>
          <p:nvSpPr>
            <p:cNvPr id="31" name="TextBox 30"/>
            <p:cNvSpPr txBox="1"/>
            <p:nvPr/>
          </p:nvSpPr>
          <p:spPr>
            <a:xfrm>
              <a:off x="4353910" y="1849830"/>
              <a:ext cx="2971800" cy="392415"/>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TEXT HERE</a:t>
              </a:r>
            </a:p>
          </p:txBody>
        </p:sp>
        <p:sp>
          <p:nvSpPr>
            <p:cNvPr id="29" name="TextBox 28"/>
            <p:cNvSpPr txBox="1"/>
            <p:nvPr/>
          </p:nvSpPr>
          <p:spPr>
            <a:xfrm>
              <a:off x="4343400" y="1282262"/>
              <a:ext cx="2209800" cy="27699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AN EXAMPLE</a:t>
              </a:r>
            </a:p>
          </p:txBody>
        </p:sp>
      </p:grpSp>
      <p:grpSp>
        <p:nvGrpSpPr>
          <p:cNvPr id="14" name="Group 13"/>
          <p:cNvGrpSpPr/>
          <p:nvPr/>
        </p:nvGrpSpPr>
        <p:grpSpPr>
          <a:xfrm>
            <a:off x="4382816" y="3376447"/>
            <a:ext cx="3492064" cy="400110"/>
            <a:chOff x="4445876" y="2647950"/>
            <a:chExt cx="3492064" cy="300083"/>
          </a:xfrm>
        </p:grpSpPr>
        <p:sp>
          <p:nvSpPr>
            <p:cNvPr id="27" name="TextBox 26"/>
            <p:cNvSpPr txBox="1"/>
            <p:nvPr/>
          </p:nvSpPr>
          <p:spPr>
            <a:xfrm>
              <a:off x="4737540" y="2647950"/>
              <a:ext cx="3200400" cy="300083"/>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 Some text about WELCOME related goes here.</a:t>
              </a:r>
            </a:p>
          </p:txBody>
        </p:sp>
        <p:sp>
          <p:nvSpPr>
            <p:cNvPr id="13" name="TextBox 12"/>
            <p:cNvSpPr txBox="1"/>
            <p:nvPr/>
          </p:nvSpPr>
          <p:spPr>
            <a:xfrm>
              <a:off x="4445876" y="2647952"/>
              <a:ext cx="430924" cy="230833"/>
            </a:xfrm>
            <a:prstGeom prst="rect">
              <a:avLst/>
            </a:prstGeom>
            <a:noFill/>
          </p:spPr>
          <p:txBody>
            <a:bodyPr wrap="square" rtlCol="0">
              <a:spAutoFit/>
            </a:bodyPr>
            <a:lstStyle/>
            <a:p>
              <a:r>
                <a:rPr lang="en-US" sz="1400" b="1" dirty="0">
                  <a:latin typeface="Calibri" panose="020F0502020204030204" pitchFamily="34" charset="0"/>
                  <a:cs typeface="Calibri" panose="020F0502020204030204" pitchFamily="34" charset="0"/>
                </a:rPr>
                <a:t>&gt;</a:t>
              </a:r>
            </a:p>
          </p:txBody>
        </p:sp>
      </p:grpSp>
      <p:grpSp>
        <p:nvGrpSpPr>
          <p:cNvPr id="15" name="Group 14"/>
          <p:cNvGrpSpPr/>
          <p:nvPr/>
        </p:nvGrpSpPr>
        <p:grpSpPr>
          <a:xfrm>
            <a:off x="4382816" y="3912480"/>
            <a:ext cx="3492064" cy="307777"/>
            <a:chOff x="4445876" y="2647950"/>
            <a:chExt cx="3492064" cy="230833"/>
          </a:xfrm>
        </p:grpSpPr>
        <p:sp>
          <p:nvSpPr>
            <p:cNvPr id="16" name="TextBox 15"/>
            <p:cNvSpPr txBox="1"/>
            <p:nvPr/>
          </p:nvSpPr>
          <p:spPr>
            <a:xfrm>
              <a:off x="4737540" y="2647950"/>
              <a:ext cx="3200400" cy="184666"/>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a:t>
              </a:r>
            </a:p>
          </p:txBody>
        </p:sp>
        <p:sp>
          <p:nvSpPr>
            <p:cNvPr id="17" name="TextBox 16"/>
            <p:cNvSpPr txBox="1"/>
            <p:nvPr/>
          </p:nvSpPr>
          <p:spPr>
            <a:xfrm>
              <a:off x="4445876" y="2647950"/>
              <a:ext cx="430924" cy="230833"/>
            </a:xfrm>
            <a:prstGeom prst="rect">
              <a:avLst/>
            </a:prstGeom>
            <a:noFill/>
          </p:spPr>
          <p:txBody>
            <a:bodyPr wrap="square" rtlCol="0">
              <a:spAutoFit/>
            </a:bodyPr>
            <a:lstStyle/>
            <a:p>
              <a:r>
                <a:rPr lang="en-US" sz="1400" b="1" dirty="0">
                  <a:latin typeface="Calibri" panose="020F0502020204030204" pitchFamily="34" charset="0"/>
                  <a:cs typeface="Calibri" panose="020F0502020204030204" pitchFamily="34" charset="0"/>
                </a:rPr>
                <a:t>&gt;</a:t>
              </a:r>
            </a:p>
          </p:txBody>
        </p:sp>
      </p:grpSp>
      <p:grpSp>
        <p:nvGrpSpPr>
          <p:cNvPr id="21" name="Group 20"/>
          <p:cNvGrpSpPr/>
          <p:nvPr/>
        </p:nvGrpSpPr>
        <p:grpSpPr>
          <a:xfrm>
            <a:off x="4382816" y="4235666"/>
            <a:ext cx="3492064" cy="400110"/>
            <a:chOff x="4445876" y="2647950"/>
            <a:chExt cx="3492064" cy="300083"/>
          </a:xfrm>
        </p:grpSpPr>
        <p:sp>
          <p:nvSpPr>
            <p:cNvPr id="22" name="TextBox 21"/>
            <p:cNvSpPr txBox="1"/>
            <p:nvPr/>
          </p:nvSpPr>
          <p:spPr>
            <a:xfrm>
              <a:off x="4737540" y="2647950"/>
              <a:ext cx="3200400" cy="300083"/>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 Some text about WELCOME related goes here.</a:t>
              </a:r>
            </a:p>
          </p:txBody>
        </p:sp>
        <p:sp>
          <p:nvSpPr>
            <p:cNvPr id="23" name="TextBox 22"/>
            <p:cNvSpPr txBox="1"/>
            <p:nvPr/>
          </p:nvSpPr>
          <p:spPr>
            <a:xfrm>
              <a:off x="4445876" y="2647952"/>
              <a:ext cx="430924" cy="230833"/>
            </a:xfrm>
            <a:prstGeom prst="rect">
              <a:avLst/>
            </a:prstGeom>
            <a:noFill/>
          </p:spPr>
          <p:txBody>
            <a:bodyPr wrap="square" rtlCol="0">
              <a:spAutoFit/>
            </a:bodyPr>
            <a:lstStyle/>
            <a:p>
              <a:r>
                <a:rPr lang="en-US" sz="1400" b="1" dirty="0">
                  <a:latin typeface="Calibri" panose="020F0502020204030204" pitchFamily="34" charset="0"/>
                  <a:cs typeface="Calibri" panose="020F0502020204030204" pitchFamily="34" charset="0"/>
                </a:rPr>
                <a:t>&gt;</a:t>
              </a:r>
            </a:p>
          </p:txBody>
        </p:sp>
      </p:grpSp>
      <p:grpSp>
        <p:nvGrpSpPr>
          <p:cNvPr id="24" name="Group 23"/>
          <p:cNvGrpSpPr/>
          <p:nvPr/>
        </p:nvGrpSpPr>
        <p:grpSpPr>
          <a:xfrm>
            <a:off x="4382816" y="4784840"/>
            <a:ext cx="3492064" cy="307777"/>
            <a:chOff x="4445876" y="2647950"/>
            <a:chExt cx="3492064" cy="230833"/>
          </a:xfrm>
        </p:grpSpPr>
        <p:sp>
          <p:nvSpPr>
            <p:cNvPr id="28" name="TextBox 27"/>
            <p:cNvSpPr txBox="1"/>
            <p:nvPr/>
          </p:nvSpPr>
          <p:spPr>
            <a:xfrm>
              <a:off x="4737540" y="2647950"/>
              <a:ext cx="3200400" cy="184666"/>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a:t>
              </a:r>
            </a:p>
          </p:txBody>
        </p:sp>
        <p:sp>
          <p:nvSpPr>
            <p:cNvPr id="32" name="TextBox 31"/>
            <p:cNvSpPr txBox="1"/>
            <p:nvPr/>
          </p:nvSpPr>
          <p:spPr>
            <a:xfrm>
              <a:off x="4445876" y="2647950"/>
              <a:ext cx="430924" cy="230833"/>
            </a:xfrm>
            <a:prstGeom prst="rect">
              <a:avLst/>
            </a:prstGeom>
            <a:noFill/>
          </p:spPr>
          <p:txBody>
            <a:bodyPr wrap="square" rtlCol="0">
              <a:spAutoFit/>
            </a:bodyPr>
            <a:lstStyle/>
            <a:p>
              <a:r>
                <a:rPr lang="en-US" sz="1400" b="1" dirty="0">
                  <a:latin typeface="Calibri" panose="020F0502020204030204" pitchFamily="34" charset="0"/>
                  <a:cs typeface="Calibri" panose="020F0502020204030204" pitchFamily="34" charset="0"/>
                </a:rPr>
                <a:t>&gt;</a:t>
              </a:r>
            </a:p>
          </p:txBody>
        </p:sp>
      </p:grpSp>
      <p:grpSp>
        <p:nvGrpSpPr>
          <p:cNvPr id="33" name="Group 32"/>
          <p:cNvGrpSpPr/>
          <p:nvPr/>
        </p:nvGrpSpPr>
        <p:grpSpPr>
          <a:xfrm>
            <a:off x="4382816" y="5108026"/>
            <a:ext cx="3492064" cy="400110"/>
            <a:chOff x="4445876" y="2647950"/>
            <a:chExt cx="3492064" cy="300083"/>
          </a:xfrm>
        </p:grpSpPr>
        <p:sp>
          <p:nvSpPr>
            <p:cNvPr id="34" name="TextBox 33"/>
            <p:cNvSpPr txBox="1"/>
            <p:nvPr/>
          </p:nvSpPr>
          <p:spPr>
            <a:xfrm>
              <a:off x="4737540" y="2647950"/>
              <a:ext cx="3200400" cy="300083"/>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 Some text about WELCOME related goes here.</a:t>
              </a:r>
            </a:p>
          </p:txBody>
        </p:sp>
        <p:sp>
          <p:nvSpPr>
            <p:cNvPr id="35" name="TextBox 34"/>
            <p:cNvSpPr txBox="1"/>
            <p:nvPr/>
          </p:nvSpPr>
          <p:spPr>
            <a:xfrm>
              <a:off x="4445876" y="2647952"/>
              <a:ext cx="430924" cy="230833"/>
            </a:xfrm>
            <a:prstGeom prst="rect">
              <a:avLst/>
            </a:prstGeom>
            <a:noFill/>
          </p:spPr>
          <p:txBody>
            <a:bodyPr wrap="square" rtlCol="0">
              <a:spAutoFit/>
            </a:bodyPr>
            <a:lstStyle/>
            <a:p>
              <a:r>
                <a:rPr lang="en-US" sz="1400" b="1" dirty="0">
                  <a:latin typeface="Calibri" panose="020F0502020204030204" pitchFamily="34" charset="0"/>
                  <a:cs typeface="Calibri" panose="020F0502020204030204" pitchFamily="34" charset="0"/>
                </a:rPr>
                <a:t>&gt;</a:t>
              </a:r>
            </a:p>
          </p:txBody>
        </p:sp>
      </p:grpSp>
      <p:grpSp>
        <p:nvGrpSpPr>
          <p:cNvPr id="37" name="Group 36"/>
          <p:cNvGrpSpPr/>
          <p:nvPr/>
        </p:nvGrpSpPr>
        <p:grpSpPr>
          <a:xfrm>
            <a:off x="4382816" y="5654569"/>
            <a:ext cx="3492064" cy="307777"/>
            <a:chOff x="4445876" y="2647950"/>
            <a:chExt cx="3492064" cy="230833"/>
          </a:xfrm>
        </p:grpSpPr>
        <p:sp>
          <p:nvSpPr>
            <p:cNvPr id="38" name="TextBox 37"/>
            <p:cNvSpPr txBox="1"/>
            <p:nvPr/>
          </p:nvSpPr>
          <p:spPr>
            <a:xfrm>
              <a:off x="4737540" y="2647950"/>
              <a:ext cx="3200400" cy="184666"/>
            </a:xfrm>
            <a:prstGeom prst="rect">
              <a:avLst/>
            </a:prstGeom>
            <a:noFill/>
          </p:spPr>
          <p:txBody>
            <a:bodyPr wrap="square" rtlCol="0">
              <a:spAutoFit/>
            </a:bodyPr>
            <a:lstStyle/>
            <a:p>
              <a:r>
                <a:rPr lang="en-US" sz="1000" dirty="0">
                  <a:latin typeface="Calibri" panose="020F0502020204030204" pitchFamily="34" charset="0"/>
                  <a:cs typeface="Calibri" panose="020F0502020204030204" pitchFamily="34" charset="0"/>
                </a:rPr>
                <a:t>Some text about </a:t>
              </a:r>
              <a:r>
                <a:rPr lang="en-US" sz="1000" dirty="0" err="1">
                  <a:latin typeface="Calibri" panose="020F0502020204030204" pitchFamily="34" charset="0"/>
                  <a:cs typeface="Calibri" panose="020F0502020204030204" pitchFamily="34" charset="0"/>
                </a:rPr>
                <a:t>ABOUT</a:t>
              </a:r>
              <a:r>
                <a:rPr lang="en-US" sz="1000" dirty="0">
                  <a:latin typeface="Calibri" panose="020F0502020204030204" pitchFamily="34" charset="0"/>
                  <a:cs typeface="Calibri" panose="020F0502020204030204" pitchFamily="34" charset="0"/>
                </a:rPr>
                <a:t> US related goes here.</a:t>
              </a:r>
            </a:p>
          </p:txBody>
        </p:sp>
        <p:sp>
          <p:nvSpPr>
            <p:cNvPr id="39" name="TextBox 38"/>
            <p:cNvSpPr txBox="1"/>
            <p:nvPr/>
          </p:nvSpPr>
          <p:spPr>
            <a:xfrm>
              <a:off x="4445876" y="2647950"/>
              <a:ext cx="430924" cy="230833"/>
            </a:xfrm>
            <a:prstGeom prst="rect">
              <a:avLst/>
            </a:prstGeom>
            <a:noFill/>
          </p:spPr>
          <p:txBody>
            <a:bodyPr wrap="square" rtlCol="0">
              <a:spAutoFit/>
            </a:bodyPr>
            <a:lstStyle/>
            <a:p>
              <a:r>
                <a:rPr lang="en-US" sz="1400" b="1" dirty="0">
                  <a:latin typeface="Calibri" panose="020F0502020204030204" pitchFamily="34" charset="0"/>
                  <a:cs typeface="Calibri" panose="020F0502020204030204" pitchFamily="34" charset="0"/>
                </a:rPr>
                <a:t>&gt;</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1905000"/>
            <a:ext cx="2667000" cy="925787"/>
          </a:xfrm>
          <a:prstGeom prst="rect">
            <a:avLst/>
          </a:prstGeom>
          <a:solidFill>
            <a:schemeClr val="tx1">
              <a:lumMod val="50000"/>
              <a:lumOff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7200" y="2077230"/>
            <a:ext cx="2133600" cy="430887"/>
          </a:xfrm>
          <a:prstGeom prst="rect">
            <a:avLst/>
          </a:prstGeom>
          <a:noFill/>
        </p:spPr>
        <p:txBody>
          <a:bodyPr wrap="square" rtlCol="0">
            <a:spAutoFit/>
          </a:bodyPr>
          <a:lstStyle/>
          <a:p>
            <a:pPr algn="r"/>
            <a:r>
              <a:rPr lang="en-US" sz="2200" dirty="0">
                <a:solidFill>
                  <a:schemeClr val="bg1"/>
                </a:solidFill>
                <a:latin typeface="Calibri" panose="020F0502020204030204" pitchFamily="34" charset="0"/>
                <a:cs typeface="Calibri" panose="020F0502020204030204" pitchFamily="34" charset="0"/>
              </a:rPr>
              <a:t>MEET THE TEAM</a:t>
            </a:r>
          </a:p>
        </p:txBody>
      </p:sp>
      <p:sp>
        <p:nvSpPr>
          <p:cNvPr id="38" name="Rectangle 37"/>
          <p:cNvSpPr/>
          <p:nvPr/>
        </p:nvSpPr>
        <p:spPr>
          <a:xfrm>
            <a:off x="2735318" y="1905000"/>
            <a:ext cx="2398657" cy="2641600"/>
          </a:xfrm>
          <a:prstGeom prst="rect">
            <a:avLst/>
          </a:prstGeom>
          <a:solidFill>
            <a:schemeClr val="tx1">
              <a:lumMod val="75000"/>
              <a:lumOff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502980" y="4639441"/>
            <a:ext cx="1169515" cy="16256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972911" y="4639441"/>
            <a:ext cx="1169515" cy="16256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440215" y="4639441"/>
            <a:ext cx="1169515" cy="16256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455981" y="2921000"/>
            <a:ext cx="1169515" cy="16256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242440" y="2486573"/>
            <a:ext cx="1371600" cy="1107996"/>
          </a:xfrm>
          <a:prstGeom prst="rect">
            <a:avLst/>
          </a:prstGeom>
        </p:spPr>
        <p:txBody>
          <a:bodyPr wrap="square">
            <a:spAutoFit/>
          </a:bodyPr>
          <a:lstStyle/>
          <a:p>
            <a:pPr algn="ctr"/>
            <a:r>
              <a:rPr lang="en-US" sz="1100" dirty="0">
                <a:solidFill>
                  <a:schemeClr val="bg1"/>
                </a:solidFill>
                <a:latin typeface="Calibri" panose="020F0502020204030204" pitchFamily="34" charset="0"/>
                <a:cs typeface="Calibri" panose="020F0502020204030204" pitchFamily="34" charset="0"/>
              </a:rPr>
              <a:t>Some text about MEET THE TEAM related goes here. Some text about WELCOME related goes here.</a:t>
            </a:r>
          </a:p>
        </p:txBody>
      </p:sp>
      <p:pic>
        <p:nvPicPr>
          <p:cNvPr id="50" name="Picture 49" descr="07_Team-Picture-Image.jpg"/>
          <p:cNvPicPr>
            <a:picLocks noChangeAspect="1"/>
          </p:cNvPicPr>
          <p:nvPr/>
        </p:nvPicPr>
        <p:blipFill>
          <a:blip r:embed="rId3" cstate="print"/>
          <a:stretch>
            <a:fillRect/>
          </a:stretch>
        </p:blipFill>
        <p:spPr>
          <a:xfrm>
            <a:off x="1502980" y="2921000"/>
            <a:ext cx="1170432" cy="1621536"/>
          </a:xfrm>
          <a:prstGeom prst="rect">
            <a:avLst/>
          </a:prstGeom>
        </p:spPr>
      </p:pic>
      <p:pic>
        <p:nvPicPr>
          <p:cNvPr id="51" name="Picture 50" descr="07_Team-Picture-Image.jpg"/>
          <p:cNvPicPr>
            <a:picLocks noChangeAspect="1"/>
          </p:cNvPicPr>
          <p:nvPr/>
        </p:nvPicPr>
        <p:blipFill>
          <a:blip r:embed="rId3" cstate="print"/>
          <a:stretch>
            <a:fillRect/>
          </a:stretch>
        </p:blipFill>
        <p:spPr>
          <a:xfrm>
            <a:off x="2734818" y="4641849"/>
            <a:ext cx="1170432" cy="1621536"/>
          </a:xfrm>
          <a:prstGeom prst="rect">
            <a:avLst/>
          </a:prstGeom>
        </p:spPr>
      </p:pic>
      <p:pic>
        <p:nvPicPr>
          <p:cNvPr id="52" name="Picture 51" descr="07_Team-Picture-Image.jpg"/>
          <p:cNvPicPr>
            <a:picLocks noChangeAspect="1"/>
          </p:cNvPicPr>
          <p:nvPr/>
        </p:nvPicPr>
        <p:blipFill>
          <a:blip r:embed="rId3" cstate="print"/>
          <a:stretch>
            <a:fillRect/>
          </a:stretch>
        </p:blipFill>
        <p:spPr>
          <a:xfrm>
            <a:off x="5211318" y="2927349"/>
            <a:ext cx="1170432" cy="1621536"/>
          </a:xfrm>
          <a:prstGeom prst="rect">
            <a:avLst/>
          </a:prstGeom>
        </p:spPr>
      </p:pic>
      <p:pic>
        <p:nvPicPr>
          <p:cNvPr id="53" name="Picture 52" descr="07_Team-Picture-Image.jpg"/>
          <p:cNvPicPr>
            <a:picLocks noChangeAspect="1"/>
          </p:cNvPicPr>
          <p:nvPr/>
        </p:nvPicPr>
        <p:blipFill>
          <a:blip r:embed="rId3" cstate="print"/>
          <a:stretch>
            <a:fillRect/>
          </a:stretch>
        </p:blipFill>
        <p:spPr>
          <a:xfrm>
            <a:off x="5211318" y="4639564"/>
            <a:ext cx="1170432" cy="1621536"/>
          </a:xfrm>
          <a:prstGeom prst="rect">
            <a:avLst/>
          </a:prstGeom>
        </p:spPr>
      </p:pic>
      <p:sp>
        <p:nvSpPr>
          <p:cNvPr id="54" name="Rectangle 53"/>
          <p:cNvSpPr/>
          <p:nvPr/>
        </p:nvSpPr>
        <p:spPr>
          <a:xfrm>
            <a:off x="1527940" y="5364507"/>
            <a:ext cx="1120010" cy="523220"/>
          </a:xfrm>
          <a:prstGeom prst="rect">
            <a:avLst/>
          </a:prstGeom>
        </p:spPr>
        <p:txBody>
          <a:bodyPr wrap="square">
            <a:spAutoFit/>
          </a:bodyPr>
          <a:lstStyle/>
          <a:p>
            <a:pPr algn="ctr"/>
            <a:r>
              <a:rPr lang="en-US" sz="700" b="1" dirty="0">
                <a:latin typeface="Calibri" panose="020F0502020204030204" pitchFamily="34" charset="0"/>
                <a:cs typeface="Calibri" panose="020F0502020204030204" pitchFamily="34" charset="0"/>
              </a:rPr>
              <a:t>Expertness/Skills:</a:t>
            </a:r>
          </a:p>
          <a:p>
            <a:pPr algn="ctr"/>
            <a:r>
              <a:rPr lang="en-US" sz="700" dirty="0">
                <a:latin typeface="Calibri" panose="020F0502020204030204" pitchFamily="34" charset="0"/>
                <a:cs typeface="Calibri" panose="020F0502020204030204" pitchFamily="34" charset="0"/>
              </a:rPr>
              <a:t>Some text about SKILLS related goes here Some text about.</a:t>
            </a:r>
          </a:p>
        </p:txBody>
      </p:sp>
      <p:sp>
        <p:nvSpPr>
          <p:cNvPr id="55" name="Rectangle 54"/>
          <p:cNvSpPr/>
          <p:nvPr/>
        </p:nvSpPr>
        <p:spPr>
          <a:xfrm>
            <a:off x="1527940" y="4776671"/>
            <a:ext cx="1120010" cy="400110"/>
          </a:xfrm>
          <a:prstGeom prst="rect">
            <a:avLst/>
          </a:prstGeom>
        </p:spPr>
        <p:txBody>
          <a:bodyPr wrap="square">
            <a:spAutoFit/>
          </a:bodyPr>
          <a:lstStyle/>
          <a:p>
            <a:pPr algn="ctr"/>
            <a:r>
              <a:rPr lang="en-US" sz="1200" b="1" dirty="0">
                <a:latin typeface="Calibri" panose="020F0502020204030204" pitchFamily="34" charset="0"/>
                <a:cs typeface="Calibri" panose="020F0502020204030204" pitchFamily="34" charset="0"/>
              </a:rPr>
              <a:t>John </a:t>
            </a:r>
            <a:r>
              <a:rPr lang="en-US" sz="1200" b="1" dirty="0" err="1">
                <a:latin typeface="Calibri" panose="020F0502020204030204" pitchFamily="34" charset="0"/>
                <a:cs typeface="Calibri" panose="020F0502020204030204" pitchFamily="34" charset="0"/>
              </a:rPr>
              <a:t>Harrie</a:t>
            </a:r>
            <a:endParaRPr lang="en-US" sz="1200" b="1" dirty="0">
              <a:latin typeface="Calibri" panose="020F0502020204030204" pitchFamily="34" charset="0"/>
              <a:cs typeface="Calibri" panose="020F0502020204030204" pitchFamily="34" charset="0"/>
            </a:endParaRPr>
          </a:p>
          <a:p>
            <a:pPr algn="ctr"/>
            <a:r>
              <a:rPr lang="en-US" sz="800" dirty="0">
                <a:latin typeface="Calibri" panose="020F0502020204030204" pitchFamily="34" charset="0"/>
                <a:cs typeface="Calibri" panose="020F0502020204030204" pitchFamily="34" charset="0"/>
              </a:rPr>
              <a:t>Post Title</a:t>
            </a:r>
            <a:endParaRPr lang="en-US" sz="700" dirty="0">
              <a:latin typeface="Calibri" panose="020F0502020204030204" pitchFamily="34" charset="0"/>
              <a:cs typeface="Calibri" panose="020F0502020204030204" pitchFamily="34" charset="0"/>
            </a:endParaRPr>
          </a:p>
        </p:txBody>
      </p:sp>
      <p:sp>
        <p:nvSpPr>
          <p:cNvPr id="56" name="Rectangle 55"/>
          <p:cNvSpPr/>
          <p:nvPr/>
        </p:nvSpPr>
        <p:spPr>
          <a:xfrm>
            <a:off x="3994915" y="5364507"/>
            <a:ext cx="1120010" cy="523220"/>
          </a:xfrm>
          <a:prstGeom prst="rect">
            <a:avLst/>
          </a:prstGeom>
        </p:spPr>
        <p:txBody>
          <a:bodyPr wrap="square">
            <a:spAutoFit/>
          </a:bodyPr>
          <a:lstStyle/>
          <a:p>
            <a:pPr algn="ctr"/>
            <a:r>
              <a:rPr lang="en-US" sz="700" b="1" dirty="0">
                <a:solidFill>
                  <a:srgbClr val="0099FF"/>
                </a:solidFill>
                <a:latin typeface="Calibri" panose="020F0502020204030204" pitchFamily="34" charset="0"/>
                <a:cs typeface="Calibri" panose="020F0502020204030204" pitchFamily="34" charset="0"/>
              </a:rPr>
              <a:t>Expertness/Skills:</a:t>
            </a:r>
          </a:p>
          <a:p>
            <a:pPr algn="ctr"/>
            <a:r>
              <a:rPr lang="en-US" sz="700" dirty="0">
                <a:solidFill>
                  <a:srgbClr val="0099FF"/>
                </a:solidFill>
                <a:latin typeface="Calibri" panose="020F0502020204030204" pitchFamily="34" charset="0"/>
                <a:cs typeface="Calibri" panose="020F0502020204030204" pitchFamily="34" charset="0"/>
              </a:rPr>
              <a:t>Some text about SKILLS related goes here Some text about.</a:t>
            </a:r>
          </a:p>
        </p:txBody>
      </p:sp>
      <p:sp>
        <p:nvSpPr>
          <p:cNvPr id="57" name="Rectangle 56"/>
          <p:cNvSpPr/>
          <p:nvPr/>
        </p:nvSpPr>
        <p:spPr>
          <a:xfrm>
            <a:off x="3994915" y="4776671"/>
            <a:ext cx="1120010" cy="400110"/>
          </a:xfrm>
          <a:prstGeom prst="rect">
            <a:avLst/>
          </a:prstGeom>
        </p:spPr>
        <p:txBody>
          <a:bodyPr wrap="square">
            <a:spAutoFit/>
          </a:bodyPr>
          <a:lstStyle/>
          <a:p>
            <a:pPr algn="ctr"/>
            <a:r>
              <a:rPr lang="en-US" sz="1200" b="1" dirty="0">
                <a:solidFill>
                  <a:srgbClr val="0099FF"/>
                </a:solidFill>
                <a:latin typeface="Calibri" panose="020F0502020204030204" pitchFamily="34" charset="0"/>
                <a:cs typeface="Calibri" panose="020F0502020204030204" pitchFamily="34" charset="0"/>
              </a:rPr>
              <a:t>John </a:t>
            </a:r>
            <a:r>
              <a:rPr lang="en-US" sz="1200" b="1" dirty="0" err="1">
                <a:solidFill>
                  <a:srgbClr val="0099FF"/>
                </a:solidFill>
                <a:latin typeface="Calibri" panose="020F0502020204030204" pitchFamily="34" charset="0"/>
                <a:cs typeface="Calibri" panose="020F0502020204030204" pitchFamily="34" charset="0"/>
              </a:rPr>
              <a:t>Harrie</a:t>
            </a:r>
            <a:endParaRPr lang="en-US" sz="1200" b="1" dirty="0">
              <a:solidFill>
                <a:srgbClr val="0099FF"/>
              </a:solidFill>
              <a:latin typeface="Calibri" panose="020F0502020204030204" pitchFamily="34" charset="0"/>
              <a:cs typeface="Calibri" panose="020F0502020204030204" pitchFamily="34" charset="0"/>
            </a:endParaRPr>
          </a:p>
          <a:p>
            <a:pPr algn="ctr"/>
            <a:r>
              <a:rPr lang="en-US" sz="800" dirty="0">
                <a:solidFill>
                  <a:srgbClr val="0099FF"/>
                </a:solidFill>
                <a:latin typeface="Calibri" panose="020F0502020204030204" pitchFamily="34" charset="0"/>
                <a:cs typeface="Calibri" panose="020F0502020204030204" pitchFamily="34" charset="0"/>
              </a:rPr>
              <a:t>Post Title</a:t>
            </a:r>
            <a:endParaRPr lang="en-US" sz="700" dirty="0">
              <a:solidFill>
                <a:srgbClr val="0099FF"/>
              </a:solidFill>
              <a:latin typeface="Calibri" panose="020F0502020204030204" pitchFamily="34" charset="0"/>
              <a:cs typeface="Calibri" panose="020F0502020204030204" pitchFamily="34" charset="0"/>
            </a:endParaRPr>
          </a:p>
        </p:txBody>
      </p:sp>
      <p:sp>
        <p:nvSpPr>
          <p:cNvPr id="58" name="Rectangle 57"/>
          <p:cNvSpPr/>
          <p:nvPr/>
        </p:nvSpPr>
        <p:spPr>
          <a:xfrm>
            <a:off x="6480940" y="3637307"/>
            <a:ext cx="1120010" cy="523220"/>
          </a:xfrm>
          <a:prstGeom prst="rect">
            <a:avLst/>
          </a:prstGeom>
        </p:spPr>
        <p:txBody>
          <a:bodyPr wrap="square">
            <a:spAutoFit/>
          </a:bodyPr>
          <a:lstStyle/>
          <a:p>
            <a:pPr algn="ctr"/>
            <a:r>
              <a:rPr lang="en-US" sz="700" b="1" dirty="0">
                <a:solidFill>
                  <a:schemeClr val="bg1"/>
                </a:solidFill>
                <a:latin typeface="Calibri" panose="020F0502020204030204" pitchFamily="34" charset="0"/>
                <a:cs typeface="Calibri" panose="020F0502020204030204" pitchFamily="34" charset="0"/>
              </a:rPr>
              <a:t>Expertness/Skills:</a:t>
            </a:r>
          </a:p>
          <a:p>
            <a:pPr algn="ctr"/>
            <a:r>
              <a:rPr lang="en-US" sz="700" dirty="0">
                <a:solidFill>
                  <a:schemeClr val="bg1"/>
                </a:solidFill>
                <a:latin typeface="Calibri" panose="020F0502020204030204" pitchFamily="34" charset="0"/>
                <a:cs typeface="Calibri" panose="020F0502020204030204" pitchFamily="34" charset="0"/>
              </a:rPr>
              <a:t>Some text about SKILLS related goes here Some text about.</a:t>
            </a:r>
          </a:p>
        </p:txBody>
      </p:sp>
      <p:sp>
        <p:nvSpPr>
          <p:cNvPr id="59" name="Rectangle 58"/>
          <p:cNvSpPr/>
          <p:nvPr/>
        </p:nvSpPr>
        <p:spPr>
          <a:xfrm>
            <a:off x="6480940" y="3049471"/>
            <a:ext cx="1120010" cy="400110"/>
          </a:xfrm>
          <a:prstGeom prst="rect">
            <a:avLst/>
          </a:prstGeom>
        </p:spPr>
        <p:txBody>
          <a:bodyPr wrap="square">
            <a:spAutoFit/>
          </a:bodyPr>
          <a:lstStyle/>
          <a:p>
            <a:pPr algn="ctr"/>
            <a:r>
              <a:rPr lang="en-US" sz="1200" b="1" dirty="0">
                <a:solidFill>
                  <a:schemeClr val="bg1"/>
                </a:solidFill>
                <a:latin typeface="Calibri" panose="020F0502020204030204" pitchFamily="34" charset="0"/>
                <a:cs typeface="Calibri" panose="020F0502020204030204" pitchFamily="34" charset="0"/>
              </a:rPr>
              <a:t>John </a:t>
            </a:r>
            <a:r>
              <a:rPr lang="en-US" sz="1200" b="1" dirty="0" err="1">
                <a:solidFill>
                  <a:schemeClr val="bg1"/>
                </a:solidFill>
                <a:latin typeface="Calibri" panose="020F0502020204030204" pitchFamily="34" charset="0"/>
                <a:cs typeface="Calibri" panose="020F0502020204030204" pitchFamily="34" charset="0"/>
              </a:rPr>
              <a:t>Harrie</a:t>
            </a:r>
            <a:endParaRPr lang="en-US" sz="1200" b="1" dirty="0">
              <a:solidFill>
                <a:schemeClr val="bg1"/>
              </a:solidFill>
              <a:latin typeface="Calibri" panose="020F0502020204030204" pitchFamily="34" charset="0"/>
              <a:cs typeface="Calibri" panose="020F0502020204030204" pitchFamily="34" charset="0"/>
            </a:endParaRPr>
          </a:p>
          <a:p>
            <a:pPr algn="ctr"/>
            <a:r>
              <a:rPr lang="en-US" sz="800" dirty="0">
                <a:solidFill>
                  <a:schemeClr val="bg1"/>
                </a:solidFill>
                <a:latin typeface="Calibri" panose="020F0502020204030204" pitchFamily="34" charset="0"/>
                <a:cs typeface="Calibri" panose="020F0502020204030204" pitchFamily="34" charset="0"/>
              </a:rPr>
              <a:t>Post Title</a:t>
            </a:r>
            <a:endParaRPr lang="en-US" sz="700" dirty="0">
              <a:solidFill>
                <a:schemeClr val="bg1"/>
              </a:solidFill>
              <a:latin typeface="Calibri" panose="020F0502020204030204" pitchFamily="34" charset="0"/>
              <a:cs typeface="Calibri" panose="020F0502020204030204" pitchFamily="34" charset="0"/>
            </a:endParaRPr>
          </a:p>
        </p:txBody>
      </p:sp>
      <p:sp>
        <p:nvSpPr>
          <p:cNvPr id="60" name="Rectangle 59"/>
          <p:cNvSpPr/>
          <p:nvPr/>
        </p:nvSpPr>
        <p:spPr>
          <a:xfrm>
            <a:off x="6480940" y="5377207"/>
            <a:ext cx="1120010" cy="523220"/>
          </a:xfrm>
          <a:prstGeom prst="rect">
            <a:avLst/>
          </a:prstGeom>
        </p:spPr>
        <p:txBody>
          <a:bodyPr wrap="square">
            <a:spAutoFit/>
          </a:bodyPr>
          <a:lstStyle/>
          <a:p>
            <a:pPr algn="ctr"/>
            <a:r>
              <a:rPr lang="en-US" sz="700" b="1" dirty="0">
                <a:latin typeface="Calibri" panose="020F0502020204030204" pitchFamily="34" charset="0"/>
                <a:cs typeface="Calibri" panose="020F0502020204030204" pitchFamily="34" charset="0"/>
              </a:rPr>
              <a:t>Expertness/Skills:</a:t>
            </a:r>
          </a:p>
          <a:p>
            <a:pPr algn="ctr"/>
            <a:r>
              <a:rPr lang="en-US" sz="700" dirty="0">
                <a:latin typeface="Calibri" panose="020F0502020204030204" pitchFamily="34" charset="0"/>
                <a:cs typeface="Calibri" panose="020F0502020204030204" pitchFamily="34" charset="0"/>
              </a:rPr>
              <a:t>Some text about SKILLS related goes here Some text about.</a:t>
            </a:r>
          </a:p>
        </p:txBody>
      </p:sp>
      <p:sp>
        <p:nvSpPr>
          <p:cNvPr id="61" name="Rectangle 60"/>
          <p:cNvSpPr/>
          <p:nvPr/>
        </p:nvSpPr>
        <p:spPr>
          <a:xfrm>
            <a:off x="6480940" y="4789371"/>
            <a:ext cx="1120010" cy="400110"/>
          </a:xfrm>
          <a:prstGeom prst="rect">
            <a:avLst/>
          </a:prstGeom>
        </p:spPr>
        <p:txBody>
          <a:bodyPr wrap="square">
            <a:spAutoFit/>
          </a:bodyPr>
          <a:lstStyle/>
          <a:p>
            <a:pPr algn="ctr"/>
            <a:r>
              <a:rPr lang="en-US" sz="1200" b="1" dirty="0">
                <a:latin typeface="Calibri" panose="020F0502020204030204" pitchFamily="34" charset="0"/>
                <a:cs typeface="Calibri" panose="020F0502020204030204" pitchFamily="34" charset="0"/>
              </a:rPr>
              <a:t>John </a:t>
            </a:r>
            <a:r>
              <a:rPr lang="en-US" sz="1200" b="1" dirty="0" err="1">
                <a:latin typeface="Calibri" panose="020F0502020204030204" pitchFamily="34" charset="0"/>
                <a:cs typeface="Calibri" panose="020F0502020204030204" pitchFamily="34" charset="0"/>
              </a:rPr>
              <a:t>Harrie</a:t>
            </a:r>
            <a:endParaRPr lang="en-US" sz="1200" b="1" dirty="0">
              <a:latin typeface="Calibri" panose="020F0502020204030204" pitchFamily="34" charset="0"/>
              <a:cs typeface="Calibri" panose="020F0502020204030204" pitchFamily="34" charset="0"/>
            </a:endParaRPr>
          </a:p>
          <a:p>
            <a:pPr algn="ctr"/>
            <a:r>
              <a:rPr lang="en-US" sz="800" dirty="0">
                <a:latin typeface="Calibri" panose="020F0502020204030204" pitchFamily="34" charset="0"/>
                <a:cs typeface="Calibri" panose="020F0502020204030204" pitchFamily="34" charset="0"/>
              </a:rPr>
              <a:t>Post Title</a:t>
            </a:r>
            <a:endParaRPr lang="en-US" sz="700"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50"/>
                                        </p:tgtEl>
                                      </p:cBhvr>
                                    </p:animEffect>
                                    <p:animScale>
                                      <p:cBhvr>
                                        <p:cTn id="12" dur="250" autoRev="1" fill="hold"/>
                                        <p:tgtEl>
                                          <p:spTgt spid="50"/>
                                        </p:tgtEl>
                                      </p:cBhvr>
                                      <p:by x="105000" y="105000"/>
                                    </p:animScale>
                                  </p:childTnLst>
                                </p:cTn>
                              </p:par>
                              <p:par>
                                <p:cTn id="13" presetID="26" presetClass="emph" presetSubtype="0" fill="hold" grpId="0" nodeType="withEffect">
                                  <p:stCondLst>
                                    <p:cond delay="0"/>
                                  </p:stCondLst>
                                  <p:childTnLst>
                                    <p:animEffect transition="out" filter="fade">
                                      <p:cBhvr>
                                        <p:cTn id="14" dur="500" tmFilter="0, 0; .2, .5; .8, .5; 1, 0"/>
                                        <p:tgtEl>
                                          <p:spTgt spid="55"/>
                                        </p:tgtEl>
                                      </p:cBhvr>
                                    </p:animEffect>
                                    <p:animScale>
                                      <p:cBhvr>
                                        <p:cTn id="15" dur="250" autoRev="1" fill="hold"/>
                                        <p:tgtEl>
                                          <p:spTgt spid="55"/>
                                        </p:tgtEl>
                                      </p:cBhvr>
                                      <p:by x="105000" y="105000"/>
                                    </p:animScale>
                                  </p:childTnLst>
                                </p:cTn>
                              </p:par>
                              <p:par>
                                <p:cTn id="16" presetID="26" presetClass="emph" presetSubtype="0" fill="hold" grpId="0" nodeType="withEffect">
                                  <p:stCondLst>
                                    <p:cond delay="0"/>
                                  </p:stCondLst>
                                  <p:childTnLst>
                                    <p:animEffect transition="out" filter="fade">
                                      <p:cBhvr>
                                        <p:cTn id="17" dur="500" tmFilter="0, 0; .2, .5; .8, .5; 1, 0"/>
                                        <p:tgtEl>
                                          <p:spTgt spid="54"/>
                                        </p:tgtEl>
                                      </p:cBhvr>
                                    </p:animEffect>
                                    <p:animScale>
                                      <p:cBhvr>
                                        <p:cTn id="18" dur="250" autoRev="1" fill="hold"/>
                                        <p:tgtEl>
                                          <p:spTgt spid="54"/>
                                        </p:tgtEl>
                                      </p:cBhvr>
                                      <p:by x="105000" y="105000"/>
                                    </p:animScale>
                                  </p:childTnLst>
                                </p:cTn>
                              </p:par>
                              <p:par>
                                <p:cTn id="19" presetID="26" presetClass="emph" presetSubtype="0" fill="hold" grpId="0" nodeType="withEffect">
                                  <p:stCondLst>
                                    <p:cond delay="0"/>
                                  </p:stCondLst>
                                  <p:childTnLst>
                                    <p:animEffect transition="out" filter="fade">
                                      <p:cBhvr>
                                        <p:cTn id="20" dur="500" tmFilter="0, 0; .2, .5; .8, .5; 1, 0"/>
                                        <p:tgtEl>
                                          <p:spTgt spid="40"/>
                                        </p:tgtEl>
                                      </p:cBhvr>
                                    </p:animEffect>
                                    <p:animScale>
                                      <p:cBhvr>
                                        <p:cTn id="21" dur="250" autoRev="1" fill="hold"/>
                                        <p:tgtEl>
                                          <p:spTgt spid="40"/>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26" presetClass="emph" presetSubtype="0" fill="hold" nodeType="clickEffect">
                                  <p:stCondLst>
                                    <p:cond delay="0"/>
                                  </p:stCondLst>
                                  <p:childTnLst>
                                    <p:animEffect transition="out" filter="fade">
                                      <p:cBhvr>
                                        <p:cTn id="25" dur="500" tmFilter="0, 0; .2, .5; .8, .5; 1, 0"/>
                                        <p:tgtEl>
                                          <p:spTgt spid="51"/>
                                        </p:tgtEl>
                                      </p:cBhvr>
                                    </p:animEffect>
                                    <p:animScale>
                                      <p:cBhvr>
                                        <p:cTn id="26" dur="250" autoRev="1" fill="hold"/>
                                        <p:tgtEl>
                                          <p:spTgt spid="51"/>
                                        </p:tgtEl>
                                      </p:cBhvr>
                                      <p:by x="105000" y="105000"/>
                                    </p:animScale>
                                  </p:childTnLst>
                                </p:cTn>
                              </p:par>
                              <p:par>
                                <p:cTn id="27" presetID="26" presetClass="emph" presetSubtype="0" fill="hold" grpId="0" nodeType="withEffect">
                                  <p:stCondLst>
                                    <p:cond delay="0"/>
                                  </p:stCondLst>
                                  <p:childTnLst>
                                    <p:animEffect transition="out" filter="fade">
                                      <p:cBhvr>
                                        <p:cTn id="28" dur="500" tmFilter="0, 0; .2, .5; .8, .5; 1, 0"/>
                                        <p:tgtEl>
                                          <p:spTgt spid="57"/>
                                        </p:tgtEl>
                                      </p:cBhvr>
                                    </p:animEffect>
                                    <p:animScale>
                                      <p:cBhvr>
                                        <p:cTn id="29" dur="250" autoRev="1" fill="hold"/>
                                        <p:tgtEl>
                                          <p:spTgt spid="57"/>
                                        </p:tgtEl>
                                      </p:cBhvr>
                                      <p:by x="105000" y="105000"/>
                                    </p:animScale>
                                  </p:childTnLst>
                                </p:cTn>
                              </p:par>
                              <p:par>
                                <p:cTn id="30" presetID="26" presetClass="emph" presetSubtype="0" fill="hold" grpId="0" nodeType="withEffect">
                                  <p:stCondLst>
                                    <p:cond delay="0"/>
                                  </p:stCondLst>
                                  <p:childTnLst>
                                    <p:animEffect transition="out" filter="fade">
                                      <p:cBhvr>
                                        <p:cTn id="31" dur="500" tmFilter="0, 0; .2, .5; .8, .5; 1, 0"/>
                                        <p:tgtEl>
                                          <p:spTgt spid="56"/>
                                        </p:tgtEl>
                                      </p:cBhvr>
                                    </p:animEffect>
                                    <p:animScale>
                                      <p:cBhvr>
                                        <p:cTn id="32" dur="250" autoRev="1" fill="hold"/>
                                        <p:tgtEl>
                                          <p:spTgt spid="56"/>
                                        </p:tgtEl>
                                      </p:cBhvr>
                                      <p:by x="105000" y="105000"/>
                                    </p:animScale>
                                  </p:childTnLst>
                                </p:cTn>
                              </p:par>
                              <p:par>
                                <p:cTn id="33" presetID="26" presetClass="emph" presetSubtype="0" fill="hold" grpId="0" nodeType="withEffect">
                                  <p:stCondLst>
                                    <p:cond delay="0"/>
                                  </p:stCondLst>
                                  <p:childTnLst>
                                    <p:animEffect transition="out" filter="fade">
                                      <p:cBhvr>
                                        <p:cTn id="34" dur="500" tmFilter="0, 0; .2, .5; .8, .5; 1, 0"/>
                                        <p:tgtEl>
                                          <p:spTgt spid="42"/>
                                        </p:tgtEl>
                                      </p:cBhvr>
                                    </p:animEffect>
                                    <p:animScale>
                                      <p:cBhvr>
                                        <p:cTn id="35" dur="250" autoRev="1" fill="hold"/>
                                        <p:tgtEl>
                                          <p:spTgt spid="42"/>
                                        </p:tgtEl>
                                      </p:cBhvr>
                                      <p:by x="105000" y="105000"/>
                                    </p:animScale>
                                  </p:childTnLst>
                                </p:cTn>
                              </p:par>
                            </p:childTnLst>
                          </p:cTn>
                        </p:par>
                      </p:childTnLst>
                    </p:cTn>
                  </p:par>
                  <p:par>
                    <p:cTn id="36" fill="hold">
                      <p:stCondLst>
                        <p:cond delay="indefinite"/>
                      </p:stCondLst>
                      <p:childTnLst>
                        <p:par>
                          <p:cTn id="37" fill="hold">
                            <p:stCondLst>
                              <p:cond delay="0"/>
                            </p:stCondLst>
                            <p:childTnLst>
                              <p:par>
                                <p:cTn id="38" presetID="26" presetClass="emph" presetSubtype="0" fill="hold" nodeType="clickEffect">
                                  <p:stCondLst>
                                    <p:cond delay="0"/>
                                  </p:stCondLst>
                                  <p:childTnLst>
                                    <p:animEffect transition="out" filter="fade">
                                      <p:cBhvr>
                                        <p:cTn id="39" dur="500" tmFilter="0, 0; .2, .5; .8, .5; 1, 0"/>
                                        <p:tgtEl>
                                          <p:spTgt spid="52"/>
                                        </p:tgtEl>
                                      </p:cBhvr>
                                    </p:animEffect>
                                    <p:animScale>
                                      <p:cBhvr>
                                        <p:cTn id="40" dur="250" autoRev="1" fill="hold"/>
                                        <p:tgtEl>
                                          <p:spTgt spid="52"/>
                                        </p:tgtEl>
                                      </p:cBhvr>
                                      <p:by x="105000" y="105000"/>
                                    </p:animScale>
                                  </p:childTnLst>
                                </p:cTn>
                              </p:par>
                              <p:par>
                                <p:cTn id="41" presetID="26" presetClass="emph" presetSubtype="0" fill="hold" grpId="0" nodeType="withEffect">
                                  <p:stCondLst>
                                    <p:cond delay="0"/>
                                  </p:stCondLst>
                                  <p:childTnLst>
                                    <p:animEffect transition="out" filter="fade">
                                      <p:cBhvr>
                                        <p:cTn id="42" dur="500" tmFilter="0, 0; .2, .5; .8, .5; 1, 0"/>
                                        <p:tgtEl>
                                          <p:spTgt spid="59"/>
                                        </p:tgtEl>
                                      </p:cBhvr>
                                    </p:animEffect>
                                    <p:animScale>
                                      <p:cBhvr>
                                        <p:cTn id="43" dur="250" autoRev="1" fill="hold"/>
                                        <p:tgtEl>
                                          <p:spTgt spid="59"/>
                                        </p:tgtEl>
                                      </p:cBhvr>
                                      <p:by x="105000" y="105000"/>
                                    </p:animScale>
                                  </p:childTnLst>
                                </p:cTn>
                              </p:par>
                              <p:par>
                                <p:cTn id="44" presetID="26" presetClass="emph" presetSubtype="0" fill="hold" grpId="0" nodeType="withEffect">
                                  <p:stCondLst>
                                    <p:cond delay="0"/>
                                  </p:stCondLst>
                                  <p:childTnLst>
                                    <p:animEffect transition="out" filter="fade">
                                      <p:cBhvr>
                                        <p:cTn id="45" dur="500" tmFilter="0, 0; .2, .5; .8, .5; 1, 0"/>
                                        <p:tgtEl>
                                          <p:spTgt spid="58"/>
                                        </p:tgtEl>
                                      </p:cBhvr>
                                    </p:animEffect>
                                    <p:animScale>
                                      <p:cBhvr>
                                        <p:cTn id="46" dur="250" autoRev="1" fill="hold"/>
                                        <p:tgtEl>
                                          <p:spTgt spid="58"/>
                                        </p:tgtEl>
                                      </p:cBhvr>
                                      <p:by x="105000" y="105000"/>
                                    </p:animScale>
                                  </p:childTnLst>
                                </p:cTn>
                              </p:par>
                              <p:par>
                                <p:cTn id="47" presetID="26" presetClass="emph" presetSubtype="0" fill="hold" grpId="0" nodeType="withEffect">
                                  <p:stCondLst>
                                    <p:cond delay="0"/>
                                  </p:stCondLst>
                                  <p:childTnLst>
                                    <p:animEffect transition="out" filter="fade">
                                      <p:cBhvr>
                                        <p:cTn id="48" dur="500" tmFilter="0, 0; .2, .5; .8, .5; 1, 0"/>
                                        <p:tgtEl>
                                          <p:spTgt spid="48"/>
                                        </p:tgtEl>
                                      </p:cBhvr>
                                    </p:animEffect>
                                    <p:animScale>
                                      <p:cBhvr>
                                        <p:cTn id="49" dur="250" autoRev="1" fill="hold"/>
                                        <p:tgtEl>
                                          <p:spTgt spid="48"/>
                                        </p:tgtEl>
                                      </p:cBhvr>
                                      <p:by x="105000" y="105000"/>
                                    </p:animScale>
                                  </p:childTnLst>
                                </p:cTn>
                              </p:par>
                            </p:childTnLst>
                          </p:cTn>
                        </p:par>
                      </p:childTnLst>
                    </p:cTn>
                  </p:par>
                  <p:par>
                    <p:cTn id="50" fill="hold">
                      <p:stCondLst>
                        <p:cond delay="indefinite"/>
                      </p:stCondLst>
                      <p:childTnLst>
                        <p:par>
                          <p:cTn id="51" fill="hold">
                            <p:stCondLst>
                              <p:cond delay="0"/>
                            </p:stCondLst>
                            <p:childTnLst>
                              <p:par>
                                <p:cTn id="52" presetID="26" presetClass="emph" presetSubtype="0" fill="hold" nodeType="clickEffect">
                                  <p:stCondLst>
                                    <p:cond delay="0"/>
                                  </p:stCondLst>
                                  <p:childTnLst>
                                    <p:animEffect transition="out" filter="fade">
                                      <p:cBhvr>
                                        <p:cTn id="53" dur="500" tmFilter="0, 0; .2, .5; .8, .5; 1, 0"/>
                                        <p:tgtEl>
                                          <p:spTgt spid="53"/>
                                        </p:tgtEl>
                                      </p:cBhvr>
                                    </p:animEffect>
                                    <p:animScale>
                                      <p:cBhvr>
                                        <p:cTn id="54" dur="250" autoRev="1" fill="hold"/>
                                        <p:tgtEl>
                                          <p:spTgt spid="53"/>
                                        </p:tgtEl>
                                      </p:cBhvr>
                                      <p:by x="105000" y="105000"/>
                                    </p:animScale>
                                  </p:childTnLst>
                                </p:cTn>
                              </p:par>
                              <p:par>
                                <p:cTn id="55" presetID="26" presetClass="emph" presetSubtype="0" fill="hold" grpId="0" nodeType="withEffect">
                                  <p:stCondLst>
                                    <p:cond delay="0"/>
                                  </p:stCondLst>
                                  <p:childTnLst>
                                    <p:animEffect transition="out" filter="fade">
                                      <p:cBhvr>
                                        <p:cTn id="56" dur="500" tmFilter="0, 0; .2, .5; .8, .5; 1, 0"/>
                                        <p:tgtEl>
                                          <p:spTgt spid="61"/>
                                        </p:tgtEl>
                                      </p:cBhvr>
                                    </p:animEffect>
                                    <p:animScale>
                                      <p:cBhvr>
                                        <p:cTn id="57" dur="250" autoRev="1" fill="hold"/>
                                        <p:tgtEl>
                                          <p:spTgt spid="61"/>
                                        </p:tgtEl>
                                      </p:cBhvr>
                                      <p:by x="105000" y="105000"/>
                                    </p:animScale>
                                  </p:childTnLst>
                                </p:cTn>
                              </p:par>
                              <p:par>
                                <p:cTn id="58" presetID="26" presetClass="emph" presetSubtype="0" fill="hold" grpId="0" nodeType="withEffect">
                                  <p:stCondLst>
                                    <p:cond delay="0"/>
                                  </p:stCondLst>
                                  <p:childTnLst>
                                    <p:animEffect transition="out" filter="fade">
                                      <p:cBhvr>
                                        <p:cTn id="59" dur="500" tmFilter="0, 0; .2, .5; .8, .5; 1, 0"/>
                                        <p:tgtEl>
                                          <p:spTgt spid="60"/>
                                        </p:tgtEl>
                                      </p:cBhvr>
                                    </p:animEffect>
                                    <p:animScale>
                                      <p:cBhvr>
                                        <p:cTn id="60" dur="250" autoRev="1" fill="hold"/>
                                        <p:tgtEl>
                                          <p:spTgt spid="60"/>
                                        </p:tgtEl>
                                      </p:cBhvr>
                                      <p:by x="105000" y="105000"/>
                                    </p:animScale>
                                  </p:childTnLst>
                                </p:cTn>
                              </p:par>
                              <p:par>
                                <p:cTn id="61" presetID="26" presetClass="emph" presetSubtype="0" fill="hold" grpId="0" nodeType="withEffect">
                                  <p:stCondLst>
                                    <p:cond delay="0"/>
                                  </p:stCondLst>
                                  <p:childTnLst>
                                    <p:animEffect transition="out" filter="fade">
                                      <p:cBhvr>
                                        <p:cTn id="62" dur="500" tmFilter="0, 0; .2, .5; .8, .5; 1, 0"/>
                                        <p:tgtEl>
                                          <p:spTgt spid="47"/>
                                        </p:tgtEl>
                                      </p:cBhvr>
                                    </p:animEffect>
                                    <p:animScale>
                                      <p:cBhvr>
                                        <p:cTn id="63" dur="250" autoRev="1" fill="hold"/>
                                        <p:tgtEl>
                                          <p:spTgt spid="4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2" grpId="0" animBg="1"/>
      <p:bldP spid="47" grpId="0" animBg="1"/>
      <p:bldP spid="48" grpId="0" animBg="1"/>
      <p:bldP spid="49" grpId="0"/>
      <p:bldP spid="54" grpId="0"/>
      <p:bldP spid="55" grpId="0"/>
      <p:bldP spid="56" grpId="0"/>
      <p:bldP spid="57" grpId="0"/>
      <p:bldP spid="58" grpId="0"/>
      <p:bldP spid="59" grpId="0"/>
      <p:bldP spid="60" grpId="0"/>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1905000"/>
            <a:ext cx="4114800" cy="925787"/>
          </a:xfrm>
          <a:prstGeom prst="rect">
            <a:avLst/>
          </a:prstGeom>
          <a:solidFill>
            <a:schemeClr val="tx1">
              <a:lumMod val="50000"/>
              <a:lumOff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14400" y="2077229"/>
            <a:ext cx="297180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MEET THE TEAM</a:t>
            </a:r>
          </a:p>
        </p:txBody>
      </p:sp>
      <p:sp>
        <p:nvSpPr>
          <p:cNvPr id="38" name="Rectangle 37"/>
          <p:cNvSpPr/>
          <p:nvPr/>
        </p:nvSpPr>
        <p:spPr>
          <a:xfrm>
            <a:off x="4191499" y="3606800"/>
            <a:ext cx="2398657" cy="2641600"/>
          </a:xfrm>
          <a:prstGeom prst="rect">
            <a:avLst/>
          </a:prstGeom>
          <a:solidFill>
            <a:schemeClr val="tx1">
              <a:lumMod val="75000"/>
              <a:lumOff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429093" y="1902592"/>
            <a:ext cx="1169515" cy="16256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497832" y="4038601"/>
            <a:ext cx="1828800" cy="1323439"/>
          </a:xfrm>
          <a:prstGeom prst="rect">
            <a:avLst/>
          </a:prstGeom>
        </p:spPr>
        <p:txBody>
          <a:bodyPr wrap="square">
            <a:spAutoFit/>
          </a:bodyPr>
          <a:lstStyle/>
          <a:p>
            <a:pPr algn="ctr"/>
            <a:r>
              <a:rPr lang="en-US" sz="1200" b="1" dirty="0">
                <a:solidFill>
                  <a:schemeClr val="bg1"/>
                </a:solidFill>
                <a:latin typeface="Calibri" panose="020F0502020204030204" pitchFamily="34" charset="0"/>
                <a:cs typeface="Calibri" panose="020F0502020204030204" pitchFamily="34" charset="0"/>
              </a:rPr>
              <a:t>Expertness/Skills:</a:t>
            </a:r>
          </a:p>
          <a:p>
            <a:pPr algn="ctr"/>
            <a:endParaRPr lang="en-US" sz="800" dirty="0">
              <a:solidFill>
                <a:schemeClr val="bg1"/>
              </a:solidFill>
              <a:latin typeface="Calibri" panose="020F0502020204030204" pitchFamily="34" charset="0"/>
              <a:cs typeface="Calibri" panose="020F0502020204030204" pitchFamily="34" charset="0"/>
            </a:endParaRPr>
          </a:p>
          <a:p>
            <a:pPr algn="ctr"/>
            <a:r>
              <a:rPr lang="en-US" sz="1000" dirty="0">
                <a:solidFill>
                  <a:schemeClr val="bg1"/>
                </a:solidFill>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pic>
        <p:nvPicPr>
          <p:cNvPr id="51" name="Picture 50" descr="07_Team-Picture-Image.jpg"/>
          <p:cNvPicPr>
            <a:picLocks noChangeAspect="1"/>
          </p:cNvPicPr>
          <p:nvPr/>
        </p:nvPicPr>
        <p:blipFill>
          <a:blip r:embed="rId3" cstate="print"/>
          <a:stretch>
            <a:fillRect/>
          </a:stretch>
        </p:blipFill>
        <p:spPr>
          <a:xfrm>
            <a:off x="4191000" y="1905000"/>
            <a:ext cx="1170432" cy="1621536"/>
          </a:xfrm>
          <a:prstGeom prst="rect">
            <a:avLst/>
          </a:prstGeom>
        </p:spPr>
      </p:pic>
      <p:sp>
        <p:nvSpPr>
          <p:cNvPr id="57" name="Rectangle 56"/>
          <p:cNvSpPr/>
          <p:nvPr/>
        </p:nvSpPr>
        <p:spPr>
          <a:xfrm>
            <a:off x="5451097" y="2409494"/>
            <a:ext cx="1120010" cy="461665"/>
          </a:xfrm>
          <a:prstGeom prst="rect">
            <a:avLst/>
          </a:prstGeom>
        </p:spPr>
        <p:txBody>
          <a:bodyPr wrap="square">
            <a:spAutoFit/>
          </a:bodyPr>
          <a:lstStyle/>
          <a:p>
            <a:pPr algn="ctr"/>
            <a:r>
              <a:rPr lang="en-US" sz="1400" b="1" dirty="0">
                <a:solidFill>
                  <a:schemeClr val="bg1"/>
                </a:solidFill>
                <a:latin typeface="Calibri" panose="020F0502020204030204" pitchFamily="34" charset="0"/>
                <a:cs typeface="Calibri" panose="020F0502020204030204" pitchFamily="34" charset="0"/>
              </a:rPr>
              <a:t>John </a:t>
            </a:r>
            <a:r>
              <a:rPr lang="en-US" sz="1400" b="1" dirty="0" err="1">
                <a:solidFill>
                  <a:schemeClr val="bg1"/>
                </a:solidFill>
                <a:latin typeface="Calibri" panose="020F0502020204030204" pitchFamily="34" charset="0"/>
                <a:cs typeface="Calibri" panose="020F0502020204030204" pitchFamily="34" charset="0"/>
              </a:rPr>
              <a:t>Harrie</a:t>
            </a:r>
            <a:endParaRPr lang="en-US" sz="1400" b="1" dirty="0">
              <a:solidFill>
                <a:schemeClr val="bg1"/>
              </a:solidFill>
              <a:latin typeface="Calibri" panose="020F0502020204030204" pitchFamily="34" charset="0"/>
              <a:cs typeface="Calibri" panose="020F0502020204030204" pitchFamily="34" charset="0"/>
            </a:endParaRPr>
          </a:p>
          <a:p>
            <a:pPr algn="ctr"/>
            <a:r>
              <a:rPr lang="en-US" sz="1000" dirty="0">
                <a:latin typeface="Calibri" panose="020F0502020204030204" pitchFamily="34" charset="0"/>
                <a:cs typeface="Calibri" panose="020F0502020204030204" pitchFamily="34" charset="0"/>
              </a:rPr>
              <a:t>Post Title</a:t>
            </a:r>
          </a:p>
        </p:txBody>
      </p:sp>
      <p:sp>
        <p:nvSpPr>
          <p:cNvPr id="24" name="Rectangle 23"/>
          <p:cNvSpPr/>
          <p:nvPr/>
        </p:nvSpPr>
        <p:spPr>
          <a:xfrm>
            <a:off x="2946024" y="2894943"/>
            <a:ext cx="1169515" cy="1625600"/>
          </a:xfrm>
          <a:prstGeom prst="rect">
            <a:avLst/>
          </a:prstGeom>
          <a:solidFill>
            <a:schemeClr val="bg1">
              <a:lumMod val="7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1"/>
                                        </p:tgtEl>
                                      </p:cBhvr>
                                    </p:animEffect>
                                    <p:animScale>
                                      <p:cBhvr>
                                        <p:cTn id="7" dur="250" autoRev="1" fill="hold"/>
                                        <p:tgtEl>
                                          <p:spTgt spid="5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42"/>
                                        </p:tgtEl>
                                      </p:cBhvr>
                                    </p:animEffect>
                                    <p:animScale>
                                      <p:cBhvr>
                                        <p:cTn id="12" dur="250" autoRev="1" fill="hold"/>
                                        <p:tgtEl>
                                          <p:spTgt spid="42"/>
                                        </p:tgtEl>
                                      </p:cBhvr>
                                      <p:by x="105000" y="105000"/>
                                    </p:animScale>
                                  </p:childTnLst>
                                </p:cTn>
                              </p:par>
                              <p:par>
                                <p:cTn id="13" presetID="26" presetClass="emph" presetSubtype="0" fill="hold" grpId="0" nodeType="withEffect">
                                  <p:stCondLst>
                                    <p:cond delay="0"/>
                                  </p:stCondLst>
                                  <p:childTnLst>
                                    <p:animEffect transition="out" filter="fade">
                                      <p:cBhvr>
                                        <p:cTn id="14" dur="500" tmFilter="0, 0; .2, .5; .8, .5; 1, 0"/>
                                        <p:tgtEl>
                                          <p:spTgt spid="57"/>
                                        </p:tgtEl>
                                      </p:cBhvr>
                                    </p:animEffect>
                                    <p:animScale>
                                      <p:cBhvr>
                                        <p:cTn id="15" dur="250" autoRev="1" fill="hold"/>
                                        <p:tgtEl>
                                          <p:spTgt spid="57"/>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fade">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2" grpId="0" animBg="1"/>
      <p:bldP spid="49"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3124200"/>
            <a:ext cx="4343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06464" y="3124200"/>
            <a:ext cx="2908736" cy="1930400"/>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8070" y="3240376"/>
            <a:ext cx="36129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OUR SERVICES</a:t>
            </a:r>
            <a:endParaRPr lang="en-US" sz="2500" dirty="0">
              <a:solidFill>
                <a:srgbClr val="0099FF"/>
              </a:solidFill>
              <a:latin typeface="Calibri" panose="020F0502020204030204" pitchFamily="34" charset="0"/>
              <a:cs typeface="Calibri" panose="020F0502020204030204" pitchFamily="34" charset="0"/>
            </a:endParaRPr>
          </a:p>
        </p:txBody>
      </p:sp>
      <p:sp>
        <p:nvSpPr>
          <p:cNvPr id="10" name="Rectangle 9"/>
          <p:cNvSpPr/>
          <p:nvPr/>
        </p:nvSpPr>
        <p:spPr>
          <a:xfrm>
            <a:off x="3429000" y="4127061"/>
            <a:ext cx="9144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435773" y="4127061"/>
            <a:ext cx="914400" cy="9144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450427" y="4127061"/>
            <a:ext cx="914400" cy="914400"/>
          </a:xfrm>
          <a:prstGeom prst="rect">
            <a:avLst/>
          </a:prstGeom>
          <a:solidFill>
            <a:schemeClr val="bg1">
              <a:lumMod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4127061"/>
            <a:ext cx="1371600" cy="914400"/>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429000" y="5143937"/>
            <a:ext cx="914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435773" y="5143937"/>
            <a:ext cx="914400" cy="914400"/>
          </a:xfrm>
          <a:prstGeom prst="rect">
            <a:avLst/>
          </a:prstGeom>
          <a:solidFill>
            <a:schemeClr val="bg1">
              <a:lumMod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450427" y="5143937"/>
            <a:ext cx="9144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524000" y="4222881"/>
            <a:ext cx="762000" cy="492443"/>
          </a:xfrm>
          <a:prstGeom prst="rect">
            <a:avLst/>
          </a:prstGeom>
          <a:noFill/>
        </p:spPr>
        <p:txBody>
          <a:bodyPr wrap="square" rtlCol="0">
            <a:spAutoFit/>
          </a:bodyPr>
          <a:lstStyle/>
          <a:p>
            <a:pPr algn="ctr"/>
            <a:r>
              <a:rPr lang="en-US" sz="1300" dirty="0">
                <a:solidFill>
                  <a:schemeClr val="bg1"/>
                </a:solidFill>
                <a:latin typeface="Calibri" panose="020F0502020204030204" pitchFamily="34" charset="0"/>
                <a:cs typeface="Calibri" panose="020F0502020204030204" pitchFamily="34" charset="0"/>
              </a:rPr>
              <a:t>Service One</a:t>
            </a:r>
          </a:p>
        </p:txBody>
      </p:sp>
      <p:sp>
        <p:nvSpPr>
          <p:cNvPr id="20" name="TextBox 19"/>
          <p:cNvSpPr txBox="1"/>
          <p:nvPr/>
        </p:nvSpPr>
        <p:spPr>
          <a:xfrm>
            <a:off x="2476500" y="4283841"/>
            <a:ext cx="830580" cy="492443"/>
          </a:xfrm>
          <a:prstGeom prst="rect">
            <a:avLst/>
          </a:prstGeom>
          <a:noFill/>
        </p:spPr>
        <p:txBody>
          <a:bodyPr wrap="square" rtlCol="0">
            <a:spAutoFit/>
          </a:bodyPr>
          <a:lstStyle/>
          <a:p>
            <a:pPr algn="ctr"/>
            <a:r>
              <a:rPr lang="en-US" sz="1300" dirty="0">
                <a:solidFill>
                  <a:schemeClr val="tx1">
                    <a:lumMod val="95000"/>
                    <a:lumOff val="5000"/>
                  </a:schemeClr>
                </a:solidFill>
                <a:latin typeface="Calibri" panose="020F0502020204030204" pitchFamily="34" charset="0"/>
                <a:cs typeface="Calibri" panose="020F0502020204030204" pitchFamily="34" charset="0"/>
              </a:rPr>
              <a:t>Service Two</a:t>
            </a:r>
          </a:p>
        </p:txBody>
      </p:sp>
      <p:sp>
        <p:nvSpPr>
          <p:cNvPr id="21" name="TextBox 20"/>
          <p:cNvSpPr txBox="1"/>
          <p:nvPr/>
        </p:nvSpPr>
        <p:spPr>
          <a:xfrm>
            <a:off x="3489960" y="4283841"/>
            <a:ext cx="800100" cy="492443"/>
          </a:xfrm>
          <a:prstGeom prst="rect">
            <a:avLst/>
          </a:prstGeom>
          <a:noFill/>
        </p:spPr>
        <p:txBody>
          <a:bodyPr wrap="square" rtlCol="0">
            <a:spAutoFit/>
          </a:bodyPr>
          <a:lstStyle/>
          <a:p>
            <a:pPr algn="ctr"/>
            <a:r>
              <a:rPr lang="en-US" sz="1300" dirty="0">
                <a:solidFill>
                  <a:schemeClr val="bg1">
                    <a:lumMod val="85000"/>
                  </a:schemeClr>
                </a:solidFill>
                <a:latin typeface="Calibri" panose="020F0502020204030204" pitchFamily="34" charset="0"/>
                <a:cs typeface="Calibri" panose="020F0502020204030204" pitchFamily="34" charset="0"/>
              </a:rPr>
              <a:t>Service Three</a:t>
            </a:r>
          </a:p>
        </p:txBody>
      </p:sp>
      <p:sp>
        <p:nvSpPr>
          <p:cNvPr id="22" name="TextBox 21"/>
          <p:cNvSpPr txBox="1"/>
          <p:nvPr/>
        </p:nvSpPr>
        <p:spPr>
          <a:xfrm>
            <a:off x="1499300" y="5229421"/>
            <a:ext cx="817180" cy="492443"/>
          </a:xfrm>
          <a:prstGeom prst="rect">
            <a:avLst/>
          </a:prstGeom>
          <a:noFill/>
        </p:spPr>
        <p:txBody>
          <a:bodyPr wrap="square" rtlCol="0">
            <a:spAutoFit/>
          </a:bodyPr>
          <a:lstStyle/>
          <a:p>
            <a:pPr algn="ctr"/>
            <a:r>
              <a:rPr lang="en-US" sz="1300" dirty="0">
                <a:solidFill>
                  <a:srgbClr val="D0E0F4"/>
                </a:solidFill>
                <a:latin typeface="Calibri" panose="020F0502020204030204" pitchFamily="34" charset="0"/>
                <a:cs typeface="Calibri" panose="020F0502020204030204" pitchFamily="34" charset="0"/>
              </a:rPr>
              <a:t>Service Four</a:t>
            </a:r>
          </a:p>
        </p:txBody>
      </p:sp>
      <p:sp>
        <p:nvSpPr>
          <p:cNvPr id="23" name="TextBox 22"/>
          <p:cNvSpPr txBox="1"/>
          <p:nvPr/>
        </p:nvSpPr>
        <p:spPr>
          <a:xfrm>
            <a:off x="2484120" y="5320861"/>
            <a:ext cx="830580" cy="492443"/>
          </a:xfrm>
          <a:prstGeom prst="rect">
            <a:avLst/>
          </a:prstGeom>
          <a:noFill/>
        </p:spPr>
        <p:txBody>
          <a:bodyPr wrap="square" rtlCol="0">
            <a:spAutoFit/>
          </a:bodyPr>
          <a:lstStyle/>
          <a:p>
            <a:pPr algn="ctr"/>
            <a:r>
              <a:rPr lang="en-US" sz="1300" dirty="0">
                <a:solidFill>
                  <a:schemeClr val="bg1"/>
                </a:solidFill>
                <a:latin typeface="Calibri" panose="020F0502020204030204" pitchFamily="34" charset="0"/>
                <a:cs typeface="Calibri" panose="020F0502020204030204" pitchFamily="34" charset="0"/>
              </a:rPr>
              <a:t>Service Five</a:t>
            </a:r>
          </a:p>
        </p:txBody>
      </p:sp>
      <p:sp>
        <p:nvSpPr>
          <p:cNvPr id="24" name="TextBox 23"/>
          <p:cNvSpPr txBox="1"/>
          <p:nvPr/>
        </p:nvSpPr>
        <p:spPr>
          <a:xfrm>
            <a:off x="3489960" y="5320861"/>
            <a:ext cx="800100" cy="492443"/>
          </a:xfrm>
          <a:prstGeom prst="rect">
            <a:avLst/>
          </a:prstGeom>
          <a:noFill/>
        </p:spPr>
        <p:txBody>
          <a:bodyPr wrap="square" rtlCol="0">
            <a:spAutoFit/>
          </a:bodyPr>
          <a:lstStyle/>
          <a:p>
            <a:pPr algn="ctr"/>
            <a:r>
              <a:rPr lang="en-US" sz="1300" dirty="0">
                <a:solidFill>
                  <a:schemeClr val="bg1">
                    <a:lumMod val="85000"/>
                  </a:schemeClr>
                </a:solidFill>
                <a:latin typeface="Calibri" panose="020F0502020204030204" pitchFamily="34" charset="0"/>
                <a:cs typeface="Calibri" panose="020F0502020204030204" pitchFamily="34" charset="0"/>
              </a:rPr>
              <a:t>Service Six</a:t>
            </a:r>
          </a:p>
        </p:txBody>
      </p:sp>
      <p:sp>
        <p:nvSpPr>
          <p:cNvPr id="25" name="Rectangle 24"/>
          <p:cNvSpPr/>
          <p:nvPr/>
        </p:nvSpPr>
        <p:spPr>
          <a:xfrm>
            <a:off x="6390290" y="5143937"/>
            <a:ext cx="914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397063" y="5143937"/>
            <a:ext cx="914400" cy="914400"/>
          </a:xfrm>
          <a:prstGeom prst="rect">
            <a:avLst/>
          </a:prstGeom>
          <a:solidFill>
            <a:schemeClr val="bg1">
              <a:lumMod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11717" y="5143937"/>
            <a:ext cx="9144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388773" y="3118944"/>
            <a:ext cx="914400" cy="914400"/>
          </a:xfrm>
          <a:prstGeom prst="rect">
            <a:avLst/>
          </a:prstGeom>
          <a:solidFill>
            <a:schemeClr val="bg1">
              <a:lumMod val="5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388773" y="4135820"/>
            <a:ext cx="914400" cy="9144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388773" y="5142185"/>
            <a:ext cx="1755227"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390290" y="2128344"/>
            <a:ext cx="914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388773" y="2126592"/>
            <a:ext cx="914400" cy="914400"/>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465320" y="5320861"/>
            <a:ext cx="800100" cy="492443"/>
          </a:xfrm>
          <a:prstGeom prst="rect">
            <a:avLst/>
          </a:prstGeom>
          <a:noFill/>
        </p:spPr>
        <p:txBody>
          <a:bodyPr wrap="square" rtlCol="0">
            <a:spAutoFit/>
          </a:bodyPr>
          <a:lstStyle/>
          <a:p>
            <a:pPr algn="ctr"/>
            <a:r>
              <a:rPr lang="en-US" sz="1300" dirty="0">
                <a:solidFill>
                  <a:schemeClr val="bg1"/>
                </a:solidFill>
                <a:latin typeface="Calibri" panose="020F0502020204030204" pitchFamily="34" charset="0"/>
                <a:cs typeface="Calibri" panose="020F0502020204030204" pitchFamily="34" charset="0"/>
              </a:rPr>
              <a:t>Service Seven</a:t>
            </a:r>
          </a:p>
        </p:txBody>
      </p:sp>
      <p:sp>
        <p:nvSpPr>
          <p:cNvPr id="36" name="TextBox 35"/>
          <p:cNvSpPr txBox="1"/>
          <p:nvPr/>
        </p:nvSpPr>
        <p:spPr>
          <a:xfrm>
            <a:off x="5455920" y="5320861"/>
            <a:ext cx="792480" cy="492443"/>
          </a:xfrm>
          <a:prstGeom prst="rect">
            <a:avLst/>
          </a:prstGeom>
          <a:noFill/>
        </p:spPr>
        <p:txBody>
          <a:bodyPr wrap="square" rtlCol="0">
            <a:spAutoFit/>
          </a:bodyPr>
          <a:lstStyle/>
          <a:p>
            <a:pPr algn="ctr"/>
            <a:r>
              <a:rPr lang="en-US" sz="1300" dirty="0">
                <a:solidFill>
                  <a:schemeClr val="bg1"/>
                </a:solidFill>
                <a:latin typeface="Calibri" panose="020F0502020204030204" pitchFamily="34" charset="0"/>
                <a:cs typeface="Calibri" panose="020F0502020204030204" pitchFamily="34" charset="0"/>
              </a:rPr>
              <a:t>Service Eight</a:t>
            </a:r>
          </a:p>
        </p:txBody>
      </p:sp>
      <p:sp>
        <p:nvSpPr>
          <p:cNvPr id="37" name="TextBox 36"/>
          <p:cNvSpPr txBox="1"/>
          <p:nvPr/>
        </p:nvSpPr>
        <p:spPr>
          <a:xfrm>
            <a:off x="6454140" y="5320861"/>
            <a:ext cx="777240" cy="492443"/>
          </a:xfrm>
          <a:prstGeom prst="rect">
            <a:avLst/>
          </a:prstGeom>
          <a:noFill/>
        </p:spPr>
        <p:txBody>
          <a:bodyPr wrap="square" rtlCol="0">
            <a:spAutoFit/>
          </a:bodyPr>
          <a:lstStyle/>
          <a:p>
            <a:pPr algn="ctr"/>
            <a:r>
              <a:rPr lang="en-US" sz="1300" dirty="0">
                <a:solidFill>
                  <a:schemeClr val="bg1">
                    <a:lumMod val="85000"/>
                  </a:schemeClr>
                </a:solidFill>
                <a:latin typeface="Calibri" panose="020F0502020204030204" pitchFamily="34" charset="0"/>
                <a:cs typeface="Calibri" panose="020F0502020204030204" pitchFamily="34" charset="0"/>
              </a:rPr>
              <a:t>Service Nine</a:t>
            </a:r>
          </a:p>
        </p:txBody>
      </p:sp>
      <p:sp>
        <p:nvSpPr>
          <p:cNvPr id="38" name="TextBox 37"/>
          <p:cNvSpPr txBox="1"/>
          <p:nvPr/>
        </p:nvSpPr>
        <p:spPr>
          <a:xfrm>
            <a:off x="6431280" y="2305267"/>
            <a:ext cx="830580" cy="492443"/>
          </a:xfrm>
          <a:prstGeom prst="rect">
            <a:avLst/>
          </a:prstGeom>
          <a:noFill/>
        </p:spPr>
        <p:txBody>
          <a:bodyPr wrap="square" rtlCol="0">
            <a:spAutoFit/>
          </a:bodyPr>
          <a:lstStyle/>
          <a:p>
            <a:pPr algn="ctr"/>
            <a:r>
              <a:rPr lang="en-US" sz="1300" dirty="0">
                <a:solidFill>
                  <a:srgbClr val="33CCFF"/>
                </a:solidFill>
                <a:latin typeface="Calibri" panose="020F0502020204030204" pitchFamily="34" charset="0"/>
                <a:cs typeface="Calibri" panose="020F0502020204030204" pitchFamily="34" charset="0"/>
              </a:rPr>
              <a:t>Service Thirteen</a:t>
            </a:r>
          </a:p>
        </p:txBody>
      </p:sp>
      <p:sp>
        <p:nvSpPr>
          <p:cNvPr id="39" name="TextBox 38"/>
          <p:cNvSpPr txBox="1"/>
          <p:nvPr/>
        </p:nvSpPr>
        <p:spPr>
          <a:xfrm>
            <a:off x="7459980" y="2312275"/>
            <a:ext cx="777240" cy="492443"/>
          </a:xfrm>
          <a:prstGeom prst="rect">
            <a:avLst/>
          </a:prstGeom>
          <a:noFill/>
        </p:spPr>
        <p:txBody>
          <a:bodyPr wrap="square" rtlCol="0">
            <a:spAutoFit/>
          </a:bodyPr>
          <a:lstStyle/>
          <a:p>
            <a:pPr algn="ctr"/>
            <a:r>
              <a:rPr lang="en-US" sz="1300" dirty="0">
                <a:solidFill>
                  <a:schemeClr val="tx1">
                    <a:lumMod val="95000"/>
                    <a:lumOff val="5000"/>
                  </a:schemeClr>
                </a:solidFill>
                <a:latin typeface="Calibri" panose="020F0502020204030204" pitchFamily="34" charset="0"/>
                <a:cs typeface="Calibri" panose="020F0502020204030204" pitchFamily="34" charset="0"/>
              </a:rPr>
              <a:t>Service Twelve</a:t>
            </a:r>
          </a:p>
        </p:txBody>
      </p:sp>
      <p:sp>
        <p:nvSpPr>
          <p:cNvPr id="40" name="TextBox 39"/>
          <p:cNvSpPr txBox="1"/>
          <p:nvPr/>
        </p:nvSpPr>
        <p:spPr>
          <a:xfrm>
            <a:off x="7467600" y="3280103"/>
            <a:ext cx="784860" cy="492443"/>
          </a:xfrm>
          <a:prstGeom prst="rect">
            <a:avLst/>
          </a:prstGeom>
          <a:noFill/>
        </p:spPr>
        <p:txBody>
          <a:bodyPr wrap="square" rtlCol="0">
            <a:spAutoFit/>
          </a:bodyPr>
          <a:lstStyle/>
          <a:p>
            <a:pPr algn="ctr"/>
            <a:r>
              <a:rPr lang="en-US" sz="1300" dirty="0">
                <a:solidFill>
                  <a:schemeClr val="bg1"/>
                </a:solidFill>
                <a:latin typeface="Calibri" panose="020F0502020204030204" pitchFamily="34" charset="0"/>
                <a:cs typeface="Calibri" panose="020F0502020204030204" pitchFamily="34" charset="0"/>
              </a:rPr>
              <a:t>Service Eleven</a:t>
            </a:r>
          </a:p>
        </p:txBody>
      </p:sp>
      <p:sp>
        <p:nvSpPr>
          <p:cNvPr id="41" name="TextBox 40"/>
          <p:cNvSpPr txBox="1"/>
          <p:nvPr/>
        </p:nvSpPr>
        <p:spPr>
          <a:xfrm>
            <a:off x="7459980" y="4297854"/>
            <a:ext cx="769620" cy="492443"/>
          </a:xfrm>
          <a:prstGeom prst="rect">
            <a:avLst/>
          </a:prstGeom>
          <a:noFill/>
        </p:spPr>
        <p:txBody>
          <a:bodyPr wrap="square" rtlCol="0">
            <a:spAutoFit/>
          </a:bodyPr>
          <a:lstStyle/>
          <a:p>
            <a:pPr algn="ctr"/>
            <a:r>
              <a:rPr lang="en-US" sz="1300" dirty="0">
                <a:latin typeface="Calibri" panose="020F0502020204030204" pitchFamily="34" charset="0"/>
                <a:cs typeface="Calibri" panose="020F0502020204030204" pitchFamily="34" charset="0"/>
              </a:rPr>
              <a:t>Service Ten</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500"/>
                                        <p:tgtEl>
                                          <p:spTgt spid="3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500"/>
                                        <p:tgtEl>
                                          <p:spTgt spid="37"/>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500"/>
                                        <p:tgtEl>
                                          <p:spTgt spid="3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500"/>
                                        <p:tgtEl>
                                          <p:spTgt spid="39"/>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fade">
                                      <p:cBhvr>
                                        <p:cTn id="90" dur="500"/>
                                        <p:tgtEl>
                                          <p:spTgt spid="34"/>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fade">
                                      <p:cBhvr>
                                        <p:cTn id="95" dur="500"/>
                                        <p:tgtEl>
                                          <p:spTgt spid="4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500"/>
                                        <p:tgtEl>
                                          <p:spTgt spid="28"/>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41"/>
                                        </p:tgtEl>
                                        <p:attrNameLst>
                                          <p:attrName>style.visibility</p:attrName>
                                        </p:attrNameLst>
                                      </p:cBhvr>
                                      <p:to>
                                        <p:strVal val="visible"/>
                                      </p:to>
                                    </p:set>
                                    <p:animEffect transition="in" filter="fade">
                                      <p:cBhvr>
                                        <p:cTn id="103" dur="500"/>
                                        <p:tgtEl>
                                          <p:spTgt spid="41"/>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29"/>
                                        </p:tgtEl>
                                        <p:attrNameLst>
                                          <p:attrName>style.visibility</p:attrName>
                                        </p:attrNameLst>
                                      </p:cBhvr>
                                      <p:to>
                                        <p:strVal val="visible"/>
                                      </p:to>
                                    </p:set>
                                    <p:animEffect transition="in" filter="fade">
                                      <p:cBhvr>
                                        <p:cTn id="10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animBg="1"/>
      <p:bldP spid="16" grpId="0" animBg="1"/>
      <p:bldP spid="17" grpId="0" animBg="1"/>
      <p:bldP spid="19" grpId="0"/>
      <p:bldP spid="20" grpId="0"/>
      <p:bldP spid="21" grpId="0"/>
      <p:bldP spid="22" grpId="0"/>
      <p:bldP spid="23" grpId="0"/>
      <p:bldP spid="24" grpId="0"/>
      <p:bldP spid="25" grpId="0" animBg="1"/>
      <p:bldP spid="26" grpId="0" animBg="1"/>
      <p:bldP spid="27" grpId="0" animBg="1"/>
      <p:bldP spid="28" grpId="0" animBg="1"/>
      <p:bldP spid="29" grpId="0" animBg="1"/>
      <p:bldP spid="31" grpId="0" animBg="1"/>
      <p:bldP spid="34" grpId="0" animBg="1"/>
      <p:bldP spid="35" grpId="0"/>
      <p:bldP spid="36" grpId="0"/>
      <p:bldP spid="37" grpId="0"/>
      <p:bldP spid="38" grpId="0"/>
      <p:bldP spid="39" grpId="0"/>
      <p:bldP spid="40" grpId="0"/>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01_Main-Background.jpg"/>
          <p:cNvPicPr>
            <a:picLocks noChangeAspect="1"/>
          </p:cNvPicPr>
          <p:nvPr/>
        </p:nvPicPr>
        <p:blipFill>
          <a:blip r:embed="rId2" cstate="print"/>
          <a:stretch>
            <a:fillRect/>
          </a:stretch>
        </p:blipFill>
        <p:spPr>
          <a:xfrm>
            <a:off x="4062" y="1"/>
            <a:ext cx="9135877" cy="6857999"/>
          </a:xfrm>
          <a:prstGeom prst="rect">
            <a:avLst/>
          </a:prstGeom>
        </p:spPr>
      </p:pic>
      <p:sp>
        <p:nvSpPr>
          <p:cNvPr id="4" name="Rectangle 3"/>
          <p:cNvSpPr/>
          <p:nvPr/>
        </p:nvSpPr>
        <p:spPr>
          <a:xfrm>
            <a:off x="0" y="2519856"/>
            <a:ext cx="4343400" cy="914400"/>
          </a:xfrm>
          <a:prstGeom prst="rect">
            <a:avLst/>
          </a:prstGeom>
          <a:solidFill>
            <a:schemeClr val="tx1">
              <a:lumMod val="65000"/>
              <a:lumOff val="3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06464" y="2519856"/>
            <a:ext cx="2194560" cy="1930400"/>
          </a:xfrm>
          <a:prstGeom prst="rect">
            <a:avLst/>
          </a:prstGeom>
          <a:blipFill>
            <a:blip r:embed="rId3" cstate="prin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8070" y="2636032"/>
            <a:ext cx="3612930" cy="477054"/>
          </a:xfrm>
          <a:prstGeom prst="rect">
            <a:avLst/>
          </a:prstGeom>
          <a:noFill/>
        </p:spPr>
        <p:txBody>
          <a:bodyPr wrap="square" rtlCol="0">
            <a:spAutoFit/>
          </a:bodyPr>
          <a:lstStyle/>
          <a:p>
            <a:pPr algn="r"/>
            <a:r>
              <a:rPr lang="en-US" sz="2500" dirty="0">
                <a:solidFill>
                  <a:schemeClr val="bg1"/>
                </a:solidFill>
                <a:latin typeface="Calibri" panose="020F0502020204030204" pitchFamily="34" charset="0"/>
                <a:cs typeface="Calibri" panose="020F0502020204030204" pitchFamily="34" charset="0"/>
              </a:rPr>
              <a:t>WHAT DO WE DO</a:t>
            </a:r>
            <a:endParaRPr lang="en-US" sz="2500" dirty="0">
              <a:solidFill>
                <a:srgbClr val="0099FF"/>
              </a:solidFill>
              <a:latin typeface="Calibri" panose="020F0502020204030204" pitchFamily="34" charset="0"/>
              <a:cs typeface="Calibri" panose="020F0502020204030204" pitchFamily="34" charset="0"/>
            </a:endParaRPr>
          </a:p>
        </p:txBody>
      </p:sp>
      <p:sp>
        <p:nvSpPr>
          <p:cNvPr id="13" name="Rectangle 12"/>
          <p:cNvSpPr/>
          <p:nvPr/>
        </p:nvSpPr>
        <p:spPr>
          <a:xfrm>
            <a:off x="1450426" y="3535856"/>
            <a:ext cx="2892974" cy="914400"/>
          </a:xfrm>
          <a:prstGeom prst="rect">
            <a:avLst/>
          </a:prstGeom>
          <a:solidFill>
            <a:schemeClr val="bg1">
              <a:lumMod val="6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549400" y="3722123"/>
            <a:ext cx="2667000" cy="430887"/>
          </a:xfrm>
          <a:prstGeom prst="rect">
            <a:avLst/>
          </a:prstGeom>
          <a:noFill/>
        </p:spPr>
        <p:txBody>
          <a:bodyPr wrap="square" rtlCol="0">
            <a:spAutoFit/>
          </a:bodyPr>
          <a:lstStyle/>
          <a:p>
            <a:pPr algn="ctr"/>
            <a:r>
              <a:rPr lang="en-US" sz="2200" dirty="0">
                <a:solidFill>
                  <a:srgbClr val="0099FF"/>
                </a:solidFill>
                <a:latin typeface="Calibri" panose="020F0502020204030204" pitchFamily="34" charset="0"/>
                <a:cs typeface="Calibri" panose="020F0502020204030204" pitchFamily="34" charset="0"/>
              </a:rPr>
              <a:t>Service Name</a:t>
            </a:r>
          </a:p>
        </p:txBody>
      </p:sp>
      <p:sp>
        <p:nvSpPr>
          <p:cNvPr id="30" name="Rectangle 29"/>
          <p:cNvSpPr/>
          <p:nvPr/>
        </p:nvSpPr>
        <p:spPr>
          <a:xfrm>
            <a:off x="3429001" y="4551856"/>
            <a:ext cx="5714999" cy="1417144"/>
          </a:xfrm>
          <a:prstGeom prst="rect">
            <a:avLst/>
          </a:prstGeom>
          <a:solidFill>
            <a:srgbClr val="0099FF"/>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447800" y="4551856"/>
            <a:ext cx="1898904" cy="1417144"/>
          </a:xfrm>
          <a:prstGeom prst="rect">
            <a:avLst/>
          </a:prstGeom>
          <a:solidFill>
            <a:schemeClr val="tx1">
              <a:lumMod val="85000"/>
              <a:lumOff val="1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3665220" y="4800600"/>
            <a:ext cx="3352800" cy="677108"/>
          </a:xfrm>
          <a:prstGeom prst="rect">
            <a:avLst/>
          </a:prstGeom>
          <a:noFill/>
        </p:spPr>
        <p:txBody>
          <a:bodyPr wrap="square" rtlCol="0">
            <a:spAutoFit/>
          </a:bodyPr>
          <a:lstStyle/>
          <a:p>
            <a:r>
              <a:rPr lang="en-US" sz="1100" b="1" dirty="0">
                <a:latin typeface="Calibri" panose="020F0502020204030204" pitchFamily="34" charset="0"/>
                <a:cs typeface="Calibri" panose="020F0502020204030204" pitchFamily="34" charset="0"/>
              </a:rPr>
              <a:t>About This Service</a:t>
            </a:r>
          </a:p>
          <a:p>
            <a:r>
              <a:rPr lang="en-US" sz="900" dirty="0">
                <a:latin typeface="Calibri" panose="020F0502020204030204" pitchFamily="34" charset="0"/>
                <a:cs typeface="Calibri" panose="020F0502020204030204" pitchFamily="34" charset="0"/>
              </a:rPr>
              <a:t>Some text about SKILLS related goes here Some text about. Some text about SKILLS related goes here Some text about. Some text about SKILLS related goes here Some text about.</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3"/>
                                        </p:tgtEl>
                                      </p:cBhvr>
                                    </p:animEffect>
                                    <p:animScale>
                                      <p:cBhvr>
                                        <p:cTn id="7" dur="250" autoRev="1" fill="hold"/>
                                        <p:tgtEl>
                                          <p:spTgt spid="13"/>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19"/>
                                        </p:tgtEl>
                                      </p:cBhvr>
                                    </p:animEffect>
                                    <p:animScale>
                                      <p:cBhvr>
                                        <p:cTn id="10" dur="250" autoRev="1" fill="hold"/>
                                        <p:tgtEl>
                                          <p:spTgt spid="19"/>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9" grpId="0"/>
      <p:bldP spid="30" grpId="0" animBg="1"/>
      <p:bldP spid="4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esentika">
      <a:majorFont>
        <a:latin typeface="Molot"/>
        <a:ea typeface=""/>
        <a:cs typeface=""/>
      </a:majorFont>
      <a:minorFont>
        <a:latin typeface="Sansatio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2045</Words>
  <Application>Microsoft Office PowerPoint</Application>
  <PresentationFormat>全屏显示(4:3)</PresentationFormat>
  <Paragraphs>290</Paragraphs>
  <Slides>23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Molot</vt:lpstr>
      <vt:lpstr>Sansation</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20</dc:title>
  <dc:creator>Abdur Razzak</dc:creator>
  <cp:lastModifiedBy>天 下</cp:lastModifiedBy>
  <cp:revision>369</cp:revision>
  <dcterms:created xsi:type="dcterms:W3CDTF">2012-06-21T07:44:00Z</dcterms:created>
  <dcterms:modified xsi:type="dcterms:W3CDTF">2021-01-05T00:01:22Z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