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2" r:id="rId26"/>
    <p:sldId id="283" r:id="rId27"/>
    <p:sldId id="279" r:id="rId28"/>
    <p:sldId id="28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95">
          <p15:clr>
            <a:srgbClr val="A4A3A4"/>
          </p15:clr>
        </p15:guide>
        <p15:guide id="3" pos="7129">
          <p15:clr>
            <a:srgbClr val="A4A3A4"/>
          </p15:clr>
        </p15:guide>
        <p15:guide id="4" pos="551">
          <p15:clr>
            <a:srgbClr val="A4A3A4"/>
          </p15:clr>
        </p15:guide>
        <p15:guide id="5" orient="horz" pos="3884">
          <p15:clr>
            <a:srgbClr val="A4A3A4"/>
          </p15:clr>
        </p15:guide>
        <p15:guide id="6" pos="937">
          <p15:clr>
            <a:srgbClr val="A4A3A4"/>
          </p15:clr>
        </p15:guide>
        <p15:guide id="7" pos="15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872B"/>
    <a:srgbClr val="EA953A"/>
    <a:srgbClr val="CD91D9"/>
    <a:srgbClr val="8B571F"/>
    <a:srgbClr val="52C5E9"/>
    <a:srgbClr val="FF261D"/>
    <a:srgbClr val="A9C540"/>
    <a:srgbClr val="34849A"/>
    <a:srgbClr val="F0B33E"/>
    <a:srgbClr val="4D8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showGuides="1">
      <p:cViewPr varScale="1">
        <p:scale>
          <a:sx n="91" d="100"/>
          <a:sy n="91" d="100"/>
        </p:scale>
        <p:origin x="84" y="108"/>
      </p:cViewPr>
      <p:guideLst>
        <p:guide orient="horz" pos="2160"/>
        <p:guide pos="3795"/>
        <p:guide pos="7129"/>
        <p:guide pos="551"/>
        <p:guide orient="horz" pos="3884"/>
        <p:guide pos="937"/>
        <p:guide pos="1504"/>
      </p:guideLst>
    </p:cSldViewPr>
  </p:slideViewPr>
  <p:notesTextViewPr>
    <p:cViewPr>
      <p:scale>
        <a:sx n="1" d="1"/>
        <a:sy n="1" d="1"/>
      </p:scale>
      <p:origin x="0" y="0"/>
    </p:cViewPr>
  </p:notesTextViewPr>
  <p:sorterViewPr>
    <p:cViewPr>
      <p:scale>
        <a:sx n="118" d="100"/>
        <a:sy n="118" d="100"/>
      </p:scale>
      <p:origin x="0" y="-62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CD91D9"/>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024-4679-8397-483033EC9D9B}"/>
            </c:ext>
          </c:extLst>
        </c:ser>
        <c:ser>
          <c:idx val="1"/>
          <c:order val="1"/>
          <c:tx>
            <c:strRef>
              <c:f>Sheet1!$C$1</c:f>
              <c:strCache>
                <c:ptCount val="1"/>
                <c:pt idx="0">
                  <c:v>系列 2</c:v>
                </c:pt>
              </c:strCache>
            </c:strRef>
          </c:tx>
          <c:spPr>
            <a:solidFill>
              <a:srgbClr val="825B8B"/>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024-4679-8397-483033EC9D9B}"/>
            </c:ext>
          </c:extLst>
        </c:ser>
        <c:dLbls>
          <c:showLegendKey val="0"/>
          <c:showVal val="0"/>
          <c:showCatName val="0"/>
          <c:showSerName val="0"/>
          <c:showPercent val="0"/>
          <c:showBubbleSize val="0"/>
        </c:dLbls>
        <c:gapWidth val="219"/>
        <c:overlap val="-27"/>
        <c:axId val="309609080"/>
        <c:axId val="309609472"/>
      </c:barChart>
      <c:catAx>
        <c:axId val="309609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bg2">
                    <a:lumMod val="25000"/>
                  </a:schemeClr>
                </a:solidFill>
                <a:latin typeface="+mn-lt"/>
                <a:ea typeface="+mn-ea"/>
                <a:cs typeface="+mn-cs"/>
              </a:defRPr>
            </a:pPr>
            <a:endParaRPr lang="zh-CN"/>
          </a:p>
        </c:txPr>
        <c:crossAx val="309609472"/>
        <c:crosses val="autoZero"/>
        <c:auto val="1"/>
        <c:lblAlgn val="ctr"/>
        <c:lblOffset val="100"/>
        <c:noMultiLvlLbl val="0"/>
      </c:catAx>
      <c:valAx>
        <c:axId val="309609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2">
                    <a:lumMod val="25000"/>
                  </a:schemeClr>
                </a:solidFill>
                <a:latin typeface="+mn-lt"/>
                <a:ea typeface="+mn-ea"/>
                <a:cs typeface="+mn-cs"/>
              </a:defRPr>
            </a:pPr>
            <a:endParaRPr lang="zh-CN"/>
          </a:p>
        </c:txPr>
        <c:crossAx val="30960908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系列 1</c:v>
                </c:pt>
              </c:strCache>
            </c:strRef>
          </c:tx>
          <c:spPr>
            <a:solidFill>
              <a:srgbClr val="EA953A"/>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0189-4EFB-95D3-DE835ADD687D}"/>
            </c:ext>
          </c:extLst>
        </c:ser>
        <c:ser>
          <c:idx val="1"/>
          <c:order val="1"/>
          <c:tx>
            <c:strRef>
              <c:f>Sheet1!$C$1</c:f>
              <c:strCache>
                <c:ptCount val="1"/>
                <c:pt idx="0">
                  <c:v>系列 2</c:v>
                </c:pt>
              </c:strCache>
            </c:strRef>
          </c:tx>
          <c:spPr>
            <a:solidFill>
              <a:srgbClr val="8B561F"/>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0189-4EFB-95D3-DE835ADD687D}"/>
            </c:ext>
          </c:extLst>
        </c:ser>
        <c:dLbls>
          <c:showLegendKey val="0"/>
          <c:showVal val="0"/>
          <c:showCatName val="0"/>
          <c:showSerName val="0"/>
          <c:showPercent val="0"/>
          <c:showBubbleSize val="0"/>
        </c:dLbls>
        <c:axId val="309610256"/>
        <c:axId val="309610648"/>
      </c:areaChart>
      <c:dateAx>
        <c:axId val="309610256"/>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crossAx val="309610648"/>
        <c:crosses val="autoZero"/>
        <c:auto val="1"/>
        <c:lblOffset val="100"/>
        <c:baseTimeUnit val="days"/>
      </c:dateAx>
      <c:valAx>
        <c:axId val="30961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crossAx val="309610256"/>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bg1"/>
              </a:solidFill>
              <a:ln w="28575">
                <a:solidFill>
                  <a:schemeClr val="accent1"/>
                </a:solidFill>
              </a:ln>
              <a:effectLst/>
            </c:spPr>
          </c:marker>
          <c:dPt>
            <c:idx val="2"/>
            <c:marker>
              <c:symbol val="circle"/>
              <c:size val="5"/>
              <c:spPr>
                <a:solidFill>
                  <a:schemeClr val="bg1"/>
                </a:solidFill>
                <a:ln w="28575">
                  <a:solidFill>
                    <a:schemeClr val="accent1"/>
                  </a:solidFill>
                </a:ln>
                <a:effectLst/>
              </c:spPr>
            </c:marker>
            <c:bubble3D val="0"/>
            <c:extLst>
              <c:ext xmlns:c16="http://schemas.microsoft.com/office/drawing/2014/chart" uri="{C3380CC4-5D6E-409C-BE32-E72D297353CC}">
                <c16:uniqueId val="{00000000-A1F9-47C0-A078-7CACE2603BE6}"/>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1-A1F9-47C0-A078-7CACE2603BE6}"/>
            </c:ext>
          </c:extLst>
        </c:ser>
        <c:ser>
          <c:idx val="1"/>
          <c:order val="1"/>
          <c:tx>
            <c:strRef>
              <c:f>Sheet1!$C$1</c:f>
              <c:strCache>
                <c:ptCount val="1"/>
                <c:pt idx="0">
                  <c:v>系列 2</c:v>
                </c:pt>
              </c:strCache>
            </c:strRef>
          </c:tx>
          <c:spPr>
            <a:ln w="28575" cap="rnd">
              <a:solidFill>
                <a:schemeClr val="accent2"/>
              </a:solidFill>
              <a:round/>
            </a:ln>
            <a:effectLst/>
          </c:spPr>
          <c:marker>
            <c:symbol val="circle"/>
            <c:size val="5"/>
            <c:spPr>
              <a:solidFill>
                <a:schemeClr val="bg1"/>
              </a:solidFill>
              <a:ln w="28575">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2-A1F9-47C0-A078-7CACE2603BE6}"/>
            </c:ext>
          </c:extLst>
        </c:ser>
        <c:dLbls>
          <c:showLegendKey val="0"/>
          <c:showVal val="0"/>
          <c:showCatName val="0"/>
          <c:showSerName val="0"/>
          <c:showPercent val="0"/>
          <c:showBubbleSize val="0"/>
        </c:dLbls>
        <c:marker val="1"/>
        <c:smooth val="0"/>
        <c:axId val="309611432"/>
        <c:axId val="309611824"/>
      </c:lineChart>
      <c:catAx>
        <c:axId val="30961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crossAx val="309611824"/>
        <c:crosses val="autoZero"/>
        <c:auto val="1"/>
        <c:lblAlgn val="ctr"/>
        <c:lblOffset val="100"/>
        <c:noMultiLvlLbl val="0"/>
      </c:catAx>
      <c:valAx>
        <c:axId val="309611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crossAx val="309611432"/>
        <c:crosses val="autoZero"/>
        <c:crossBetween val="between"/>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34DAB-21BD-4B65-97DE-A2B230DCD94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A100C-1A32-4F73-90E5-99B00F2C998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flip="none" rotWithShape="1">
          <a:gsLst>
            <a:gs pos="0">
              <a:srgbClr val="F4F4F4">
                <a:lumMod val="100000"/>
              </a:srgbClr>
            </a:gs>
            <a:gs pos="100000">
              <a:srgbClr val="BABBBB"/>
            </a:gs>
          </a:gsLst>
          <a:lin ang="27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4A20BE-8BCA-4D3D-B343-F9A56D7A8A9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4A20BE-8BCA-4D3D-B343-F9A56D7A8A9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a:gsLst>
            <a:gs pos="0">
              <a:srgbClr val="F4F4F4">
                <a:lumMod val="100000"/>
              </a:srgbClr>
            </a:gs>
            <a:gs pos="100000">
              <a:srgbClr val="BABBBB">
                <a:alpha val="28000"/>
              </a:srgbClr>
            </a:gs>
          </a:gsLst>
          <a:lin ang="2700000" scaled="1"/>
        </a:gradFill>
        <a:effectLst/>
      </p:bgPr>
    </p:bg>
    <p:spTree>
      <p:nvGrpSpPr>
        <p:cNvPr id="1" name=""/>
        <p:cNvGrpSpPr/>
        <p:nvPr/>
      </p:nvGrpSpPr>
      <p:grpSpPr>
        <a:xfrm>
          <a:off x="0" y="0"/>
          <a:ext cx="0" cy="0"/>
          <a:chOff x="0" y="0"/>
          <a:chExt cx="0" cy="0"/>
        </a:xfrm>
      </p:grpSpPr>
      <p:cxnSp>
        <p:nvCxnSpPr>
          <p:cNvPr id="8" name="直接连接符 7"/>
          <p:cNvCxnSpPr/>
          <p:nvPr userDrawn="1"/>
        </p:nvCxnSpPr>
        <p:spPr>
          <a:xfrm>
            <a:off x="892233" y="1496291"/>
            <a:ext cx="10407535" cy="0"/>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文本框 2"/>
          <p:cNvSpPr txBox="1"/>
          <p:nvPr userDrawn="1"/>
        </p:nvSpPr>
        <p:spPr>
          <a:xfrm>
            <a:off x="8807116" y="6352674"/>
            <a:ext cx="2223686" cy="369332"/>
          </a:xfrm>
          <a:prstGeom prst="rect">
            <a:avLst/>
          </a:prstGeom>
          <a:noFill/>
        </p:spPr>
        <p:txBody>
          <a:bodyPr wrap="none" rtlCol="0">
            <a:spAutoFit/>
          </a:bodyPr>
          <a:lstStyle/>
          <a:p>
            <a:r>
              <a:rPr lang="zh-CN" altLang="en-US" dirty="0">
                <a:solidFill>
                  <a:schemeClr val="bg2">
                    <a:lumMod val="25000"/>
                  </a:schemeClr>
                </a:solidFill>
                <a:latin typeface="微软雅黑" panose="020B0503020204020204" pitchFamily="34" charset="-122"/>
                <a:ea typeface="微软雅黑" panose="020B0503020204020204" pitchFamily="34" charset="-122"/>
              </a:rPr>
              <a:t>新浪微博</a:t>
            </a:r>
            <a:r>
              <a:rPr lang="en-US" altLang="zh-CN" dirty="0">
                <a:solidFill>
                  <a:schemeClr val="bg2">
                    <a:lumMod val="25000"/>
                  </a:schemeClr>
                </a:solidFill>
                <a:latin typeface="微软雅黑" panose="020B0503020204020204" pitchFamily="34" charset="-122"/>
                <a:ea typeface="微软雅黑" panose="020B0503020204020204" pitchFamily="34" charset="-122"/>
              </a:rPr>
              <a:t>@</a:t>
            </a:r>
            <a:r>
              <a:rPr lang="zh-CN" altLang="en-US" dirty="0">
                <a:solidFill>
                  <a:schemeClr val="bg2">
                    <a:lumMod val="25000"/>
                  </a:schemeClr>
                </a:solidFill>
                <a:latin typeface="微软雅黑" panose="020B0503020204020204" pitchFamily="34" charset="-122"/>
                <a:ea typeface="微软雅黑" panose="020B0503020204020204" pitchFamily="34" charset="-122"/>
              </a:rPr>
              <a:t>雪原</a:t>
            </a:r>
            <a:r>
              <a:rPr lang="en-US" altLang="zh-CN" dirty="0">
                <a:solidFill>
                  <a:schemeClr val="bg2">
                    <a:lumMod val="25000"/>
                  </a:schemeClr>
                </a:solidFill>
                <a:latin typeface="微软雅黑" panose="020B0503020204020204" pitchFamily="34" charset="-122"/>
                <a:ea typeface="微软雅黑" panose="020B0503020204020204" pitchFamily="34" charset="-122"/>
              </a:rPr>
              <a:t>PPT</a:t>
            </a:r>
            <a:endParaRPr lang="zh-CN" altLang="en-US"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A4A20BE-8BCA-4D3D-B343-F9A56D7A8A9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4A20BE-8BCA-4D3D-B343-F9A56D7A8A9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4A20BE-8BCA-4D3D-B343-F9A56D7A8A9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4A20BE-8BCA-4D3D-B343-F9A56D7A8A9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4A20BE-8BCA-4D3D-B343-F9A56D7A8A9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4A20BE-8BCA-4D3D-B343-F9A56D7A8A9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4A20BE-8BCA-4D3D-B343-F9A56D7A8A9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A20BE-8BCA-4D3D-B343-F9A56D7A8A9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B2C95-8D0F-4557-B351-218702BC4E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217247" y="3628506"/>
            <a:ext cx="4838679" cy="707886"/>
          </a:xfrm>
          <a:prstGeom prst="rect">
            <a:avLst/>
          </a:prstGeom>
          <a:noFill/>
        </p:spPr>
        <p:txBody>
          <a:bodyPr wrap="square" rtlCol="0">
            <a:spAutoFit/>
          </a:bodyPr>
          <a:lstStyle/>
          <a:p>
            <a:r>
              <a:rPr lang="zh-CN" altLang="en-US" sz="4000" dirty="0">
                <a:solidFill>
                  <a:srgbClr val="0F637D"/>
                </a:solidFill>
                <a:latin typeface="迷你简粗倩" panose="03000509000000000000" pitchFamily="65" charset="-122"/>
                <a:ea typeface="迷你简粗倩" panose="03000509000000000000" pitchFamily="65" charset="-122"/>
              </a:rPr>
              <a:t>点击此处添加标题</a:t>
            </a:r>
          </a:p>
        </p:txBody>
      </p:sp>
      <p:pic>
        <p:nvPicPr>
          <p:cNvPr id="6" name="图片 5"/>
          <p:cNvPicPr>
            <a:picLocks noChangeAspect="1"/>
          </p:cNvPicPr>
          <p:nvPr/>
        </p:nvPicPr>
        <p:blipFill>
          <a:blip r:embed="rId2"/>
          <a:stretch>
            <a:fillRect/>
          </a:stretch>
        </p:blipFill>
        <p:spPr>
          <a:xfrm>
            <a:off x="6217247" y="4336392"/>
            <a:ext cx="596863" cy="900000"/>
          </a:xfrm>
          <a:prstGeom prst="rect">
            <a:avLst/>
          </a:prstGeom>
        </p:spPr>
      </p:pic>
      <p:sp>
        <p:nvSpPr>
          <p:cNvPr id="7" name="文本框 6"/>
          <p:cNvSpPr txBox="1"/>
          <p:nvPr/>
        </p:nvSpPr>
        <p:spPr>
          <a:xfrm>
            <a:off x="7160586" y="4551172"/>
            <a:ext cx="2624436" cy="523220"/>
          </a:xfrm>
          <a:prstGeom prst="rect">
            <a:avLst/>
          </a:prstGeom>
          <a:noFill/>
        </p:spPr>
        <p:txBody>
          <a:bodyPr wrap="none" rtlCol="0">
            <a:spAutoFit/>
          </a:bodyPr>
          <a:lstStyle/>
          <a:p>
            <a:r>
              <a:rPr lang="en-US" altLang="zh-CN" sz="2800" dirty="0">
                <a:solidFill>
                  <a:srgbClr val="0F637D"/>
                </a:solidFill>
                <a:latin typeface="微软雅黑" panose="020B0503020204020204" pitchFamily="34" charset="-122"/>
                <a:ea typeface="微软雅黑" panose="020B0503020204020204" pitchFamily="34" charset="-122"/>
              </a:rPr>
              <a:t>PPT</a:t>
            </a:r>
            <a:r>
              <a:rPr lang="zh-CN" altLang="en-US" sz="2800" dirty="0">
                <a:solidFill>
                  <a:srgbClr val="0F637D"/>
                </a:solidFill>
                <a:latin typeface="微软雅黑" panose="020B0503020204020204" pitchFamily="34" charset="-122"/>
                <a:ea typeface="微软雅黑" panose="020B0503020204020204" pitchFamily="34" charset="-122"/>
              </a:rPr>
              <a:t>模版研究院</a:t>
            </a:r>
          </a:p>
        </p:txBody>
      </p:sp>
      <p:sp>
        <p:nvSpPr>
          <p:cNvPr id="12" name="椭圆 11"/>
          <p:cNvSpPr>
            <a:spLocks noChangeAspect="1"/>
          </p:cNvSpPr>
          <p:nvPr/>
        </p:nvSpPr>
        <p:spPr>
          <a:xfrm>
            <a:off x="7160586" y="1304923"/>
            <a:ext cx="1476000" cy="1476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2480023" y="3598392"/>
            <a:ext cx="1476000" cy="14760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4484235" y="1919074"/>
            <a:ext cx="1476000" cy="1476000"/>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4302499" y="4551172"/>
            <a:ext cx="1476000" cy="147600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1505317" y="1181074"/>
            <a:ext cx="1476000" cy="1476000"/>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3" name="文本框 2"/>
          <p:cNvSpPr txBox="1"/>
          <p:nvPr/>
        </p:nvSpPr>
        <p:spPr>
          <a:xfrm>
            <a:off x="1513561" y="2760446"/>
            <a:ext cx="4023980" cy="1477328"/>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4" name="文本框 3"/>
          <p:cNvSpPr txBox="1"/>
          <p:nvPr/>
        </p:nvSpPr>
        <p:spPr>
          <a:xfrm>
            <a:off x="969646" y="2224238"/>
            <a:ext cx="2646879" cy="461665"/>
          </a:xfrm>
          <a:prstGeom prst="rect">
            <a:avLst/>
          </a:prstGeom>
          <a:noFill/>
        </p:spPr>
        <p:txBody>
          <a:bodyPr wrap="none" rtlCol="0">
            <a:spAutoFit/>
          </a:bodyPr>
          <a:lstStyle/>
          <a:p>
            <a:pPr algn="ctr"/>
            <a:r>
              <a:rPr lang="zh-CN" altLang="en-US" sz="2400" dirty="0">
                <a:solidFill>
                  <a:srgbClr val="0F637D"/>
                </a:solidFill>
                <a:latin typeface="迷你简粗倩" panose="03000509000000000000" pitchFamily="65" charset="-122"/>
                <a:ea typeface="迷你简粗倩" panose="03000509000000000000" pitchFamily="65" charset="-122"/>
              </a:rPr>
              <a:t>点击此处添加标题</a:t>
            </a:r>
          </a:p>
        </p:txBody>
      </p:sp>
      <p:graphicFrame>
        <p:nvGraphicFramePr>
          <p:cNvPr id="17" name="图表 16"/>
          <p:cNvGraphicFramePr/>
          <p:nvPr/>
        </p:nvGraphicFramePr>
        <p:xfrm>
          <a:off x="6192981" y="2162476"/>
          <a:ext cx="4879975" cy="3686078"/>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组合 21"/>
          <p:cNvGrpSpPr/>
          <p:nvPr/>
        </p:nvGrpSpPr>
        <p:grpSpPr>
          <a:xfrm>
            <a:off x="1546322" y="4828348"/>
            <a:ext cx="637151" cy="216000"/>
            <a:chOff x="2293085" y="5202421"/>
            <a:chExt cx="637151" cy="216000"/>
          </a:xfrm>
        </p:grpSpPr>
        <p:cxnSp>
          <p:nvCxnSpPr>
            <p:cNvPr id="20" name="直接连接符 19"/>
            <p:cNvCxnSpPr/>
            <p:nvPr/>
          </p:nvCxnSpPr>
          <p:spPr>
            <a:xfrm>
              <a:off x="2293085" y="5310421"/>
              <a:ext cx="637151" cy="0"/>
            </a:xfrm>
            <a:prstGeom prst="line">
              <a:avLst/>
            </a:prstGeom>
            <a:ln w="28575">
              <a:solidFill>
                <a:srgbClr val="EA953A"/>
              </a:solidFill>
            </a:ln>
          </p:spPr>
          <p:style>
            <a:lnRef idx="1">
              <a:schemeClr val="accent1"/>
            </a:lnRef>
            <a:fillRef idx="0">
              <a:schemeClr val="accent1"/>
            </a:fillRef>
            <a:effectRef idx="0">
              <a:schemeClr val="accent1"/>
            </a:effectRef>
            <a:fontRef idx="minor">
              <a:schemeClr val="tx1"/>
            </a:fontRef>
          </p:style>
        </p:cxnSp>
        <p:sp>
          <p:nvSpPr>
            <p:cNvPr id="21" name="椭圆 20"/>
            <p:cNvSpPr>
              <a:spLocks noChangeAspect="1"/>
            </p:cNvSpPr>
            <p:nvPr/>
          </p:nvSpPr>
          <p:spPr>
            <a:xfrm>
              <a:off x="2503660" y="5202421"/>
              <a:ext cx="216000" cy="216000"/>
            </a:xfrm>
            <a:prstGeom prst="ellipse">
              <a:avLst/>
            </a:prstGeom>
            <a:solidFill>
              <a:schemeClr val="bg1"/>
            </a:solidFill>
            <a:ln>
              <a:solidFill>
                <a:srgbClr val="EA9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546322" y="5394802"/>
            <a:ext cx="637151" cy="216000"/>
            <a:chOff x="2293085" y="5202421"/>
            <a:chExt cx="637151" cy="216000"/>
          </a:xfrm>
        </p:grpSpPr>
        <p:cxnSp>
          <p:nvCxnSpPr>
            <p:cNvPr id="24" name="直接连接符 23"/>
            <p:cNvCxnSpPr/>
            <p:nvPr/>
          </p:nvCxnSpPr>
          <p:spPr>
            <a:xfrm>
              <a:off x="2293085" y="5310421"/>
              <a:ext cx="637151" cy="0"/>
            </a:xfrm>
            <a:prstGeom prst="line">
              <a:avLst/>
            </a:prstGeom>
            <a:ln w="28575">
              <a:solidFill>
                <a:srgbClr val="166781"/>
              </a:solidFill>
            </a:ln>
          </p:spPr>
          <p:style>
            <a:lnRef idx="1">
              <a:schemeClr val="accent1"/>
            </a:lnRef>
            <a:fillRef idx="0">
              <a:schemeClr val="accent1"/>
            </a:fillRef>
            <a:effectRef idx="0">
              <a:schemeClr val="accent1"/>
            </a:effectRef>
            <a:fontRef idx="minor">
              <a:schemeClr val="tx1"/>
            </a:fontRef>
          </p:style>
        </p:cxnSp>
        <p:sp>
          <p:nvSpPr>
            <p:cNvPr id="25" name="椭圆 24"/>
            <p:cNvSpPr>
              <a:spLocks noChangeAspect="1"/>
            </p:cNvSpPr>
            <p:nvPr/>
          </p:nvSpPr>
          <p:spPr>
            <a:xfrm>
              <a:off x="2503660" y="5202421"/>
              <a:ext cx="216000" cy="216000"/>
            </a:xfrm>
            <a:prstGeom prst="ellipse">
              <a:avLst/>
            </a:prstGeom>
            <a:solidFill>
              <a:schemeClr val="bg1"/>
            </a:solidFill>
            <a:ln>
              <a:solidFill>
                <a:srgbClr val="166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2073166" y="4759619"/>
            <a:ext cx="2236510" cy="400110"/>
          </a:xfrm>
          <a:prstGeom prst="rect">
            <a:avLst/>
          </a:prstGeom>
          <a:noFill/>
        </p:spPr>
        <p:txBody>
          <a:bodyPr wrap="non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点击此处添加标题</a:t>
            </a:r>
          </a:p>
        </p:txBody>
      </p:sp>
      <p:sp>
        <p:nvSpPr>
          <p:cNvPr id="27" name="文本框 26"/>
          <p:cNvSpPr txBox="1"/>
          <p:nvPr/>
        </p:nvSpPr>
        <p:spPr>
          <a:xfrm>
            <a:off x="2073166" y="5301323"/>
            <a:ext cx="2236510" cy="400110"/>
          </a:xfrm>
          <a:prstGeom prst="rect">
            <a:avLst/>
          </a:prstGeom>
          <a:noFill/>
        </p:spPr>
        <p:txBody>
          <a:bodyPr wrap="none" rtlCol="0">
            <a:spAutoFit/>
          </a:bodyPr>
          <a:lstStyle>
            <a:defPPr>
              <a:defRPr lang="zh-CN"/>
            </a:defPPr>
            <a:lvl1pPr algn="ct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t>点击此处添加标题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3" name="文本框 2"/>
          <p:cNvSpPr txBox="1"/>
          <p:nvPr/>
        </p:nvSpPr>
        <p:spPr>
          <a:xfrm>
            <a:off x="1513561" y="2760446"/>
            <a:ext cx="4023980" cy="1477328"/>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4" name="文本框 3"/>
          <p:cNvSpPr txBox="1"/>
          <p:nvPr/>
        </p:nvSpPr>
        <p:spPr>
          <a:xfrm>
            <a:off x="969646" y="2224238"/>
            <a:ext cx="2646879" cy="461665"/>
          </a:xfrm>
          <a:prstGeom prst="rect">
            <a:avLst/>
          </a:prstGeom>
          <a:noFill/>
        </p:spPr>
        <p:txBody>
          <a:bodyPr wrap="none" rtlCol="0">
            <a:spAutoFit/>
          </a:bodyPr>
          <a:lstStyle/>
          <a:p>
            <a:pPr algn="ctr"/>
            <a:r>
              <a:rPr lang="zh-CN" altLang="en-US" sz="2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5" name="饼形 4"/>
          <p:cNvSpPr/>
          <p:nvPr/>
        </p:nvSpPr>
        <p:spPr>
          <a:xfrm>
            <a:off x="7101339" y="2642108"/>
            <a:ext cx="2665593" cy="2665593"/>
          </a:xfrm>
          <a:prstGeom prst="pie">
            <a:avLst>
              <a:gd name="adj1" fmla="val 5444705"/>
              <a:gd name="adj2" fmla="val 16200000"/>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5"/>
          <p:cNvSpPr/>
          <p:nvPr/>
        </p:nvSpPr>
        <p:spPr>
          <a:xfrm flipH="1">
            <a:off x="7101339" y="2642108"/>
            <a:ext cx="2665593" cy="2665593"/>
          </a:xfrm>
          <a:prstGeom prst="pie">
            <a:avLst>
              <a:gd name="adj1" fmla="val 13649311"/>
              <a:gd name="adj2" fmla="val 16200000"/>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6"/>
          <p:cNvSpPr/>
          <p:nvPr/>
        </p:nvSpPr>
        <p:spPr>
          <a:xfrm flipH="1">
            <a:off x="7101339" y="2642108"/>
            <a:ext cx="2665593" cy="2665593"/>
          </a:xfrm>
          <a:prstGeom prst="pie">
            <a:avLst>
              <a:gd name="adj1" fmla="val 10707168"/>
              <a:gd name="adj2" fmla="val 13772560"/>
            </a:avLst>
          </a:prstGeom>
          <a:solidFill>
            <a:srgbClr val="16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饼形 7"/>
          <p:cNvSpPr/>
          <p:nvPr/>
        </p:nvSpPr>
        <p:spPr>
          <a:xfrm flipH="1">
            <a:off x="7101339" y="2642108"/>
            <a:ext cx="2665593" cy="2665593"/>
          </a:xfrm>
          <a:prstGeom prst="pie">
            <a:avLst>
              <a:gd name="adj1" fmla="val 5356823"/>
              <a:gd name="adj2" fmla="val 10757574"/>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1513561" y="4780607"/>
            <a:ext cx="379122" cy="379122"/>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513561" y="5312946"/>
            <a:ext cx="379122" cy="379122"/>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126553" y="4780607"/>
            <a:ext cx="379122" cy="379122"/>
          </a:xfrm>
          <a:prstGeom prst="ellipse">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126553" y="5312946"/>
            <a:ext cx="379122" cy="379122"/>
          </a:xfrm>
          <a:prstGeom prst="ellipse">
            <a:avLst/>
          </a:prstGeom>
          <a:solidFill>
            <a:srgbClr val="16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944271" y="4770113"/>
            <a:ext cx="697628" cy="400110"/>
          </a:xfrm>
          <a:prstGeom prst="rect">
            <a:avLst/>
          </a:prstGeom>
          <a:noFill/>
        </p:spPr>
        <p:txBody>
          <a:bodyPr wrap="non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内容</a:t>
            </a:r>
          </a:p>
        </p:txBody>
      </p:sp>
      <p:sp>
        <p:nvSpPr>
          <p:cNvPr id="14" name="文本框 13"/>
          <p:cNvSpPr txBox="1"/>
          <p:nvPr/>
        </p:nvSpPr>
        <p:spPr>
          <a:xfrm>
            <a:off x="1944271" y="5302452"/>
            <a:ext cx="697628" cy="400110"/>
          </a:xfrm>
          <a:prstGeom prst="rect">
            <a:avLst/>
          </a:prstGeom>
          <a:noFill/>
        </p:spPr>
        <p:txBody>
          <a:bodyPr wrap="non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内容</a:t>
            </a:r>
          </a:p>
        </p:txBody>
      </p:sp>
      <p:sp>
        <p:nvSpPr>
          <p:cNvPr id="15" name="文本框 14"/>
          <p:cNvSpPr txBox="1"/>
          <p:nvPr/>
        </p:nvSpPr>
        <p:spPr>
          <a:xfrm>
            <a:off x="3596605" y="4770113"/>
            <a:ext cx="697628" cy="400110"/>
          </a:xfrm>
          <a:prstGeom prst="rect">
            <a:avLst/>
          </a:prstGeom>
          <a:noFill/>
        </p:spPr>
        <p:txBody>
          <a:bodyPr wrap="non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内容</a:t>
            </a:r>
          </a:p>
        </p:txBody>
      </p:sp>
      <p:sp>
        <p:nvSpPr>
          <p:cNvPr id="16" name="文本框 15"/>
          <p:cNvSpPr txBox="1"/>
          <p:nvPr/>
        </p:nvSpPr>
        <p:spPr>
          <a:xfrm>
            <a:off x="3596605" y="5302452"/>
            <a:ext cx="697628" cy="400110"/>
          </a:xfrm>
          <a:prstGeom prst="rect">
            <a:avLst/>
          </a:prstGeom>
          <a:noFill/>
        </p:spPr>
        <p:txBody>
          <a:bodyPr wrap="non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内容</a:t>
            </a:r>
          </a:p>
        </p:txBody>
      </p:sp>
      <p:sp>
        <p:nvSpPr>
          <p:cNvPr id="17" name="文本框 16"/>
          <p:cNvSpPr txBox="1"/>
          <p:nvPr/>
        </p:nvSpPr>
        <p:spPr>
          <a:xfrm>
            <a:off x="7246813" y="3651738"/>
            <a:ext cx="982961" cy="646331"/>
          </a:xfrm>
          <a:prstGeom prst="rect">
            <a:avLst/>
          </a:prstGeom>
          <a:noFill/>
        </p:spPr>
        <p:txBody>
          <a:bodyPr wrap="none" rtlCol="0">
            <a:spAutoFit/>
          </a:bodyPr>
          <a:lstStyle/>
          <a:p>
            <a:r>
              <a:rPr lang="en-US" altLang="zh-CN" sz="3600" dirty="0">
                <a:solidFill>
                  <a:schemeClr val="bg1"/>
                </a:solidFill>
              </a:rPr>
              <a:t>50%</a:t>
            </a:r>
            <a:endParaRPr lang="zh-CN" altLang="en-US" sz="3600" dirty="0">
              <a:solidFill>
                <a:schemeClr val="bg1"/>
              </a:solidFill>
            </a:endParaRPr>
          </a:p>
        </p:txBody>
      </p:sp>
      <p:sp>
        <p:nvSpPr>
          <p:cNvPr id="18" name="文本框 17"/>
          <p:cNvSpPr txBox="1"/>
          <p:nvPr/>
        </p:nvSpPr>
        <p:spPr>
          <a:xfrm>
            <a:off x="8530874" y="4123782"/>
            <a:ext cx="982961" cy="646331"/>
          </a:xfrm>
          <a:prstGeom prst="rect">
            <a:avLst/>
          </a:prstGeom>
          <a:noFill/>
        </p:spPr>
        <p:txBody>
          <a:bodyPr wrap="none" rtlCol="0">
            <a:spAutoFit/>
          </a:bodyPr>
          <a:lstStyle/>
          <a:p>
            <a:r>
              <a:rPr lang="en-US" altLang="zh-CN" sz="3600" dirty="0">
                <a:solidFill>
                  <a:schemeClr val="bg1"/>
                </a:solidFill>
              </a:rPr>
              <a:t>28%</a:t>
            </a:r>
            <a:endParaRPr lang="zh-CN" altLang="en-US" sz="3600" dirty="0">
              <a:solidFill>
                <a:schemeClr val="bg1"/>
              </a:solidFill>
            </a:endParaRPr>
          </a:p>
        </p:txBody>
      </p:sp>
      <p:sp>
        <p:nvSpPr>
          <p:cNvPr id="19" name="文本框 18"/>
          <p:cNvSpPr txBox="1"/>
          <p:nvPr/>
        </p:nvSpPr>
        <p:spPr>
          <a:xfrm>
            <a:off x="8854935" y="3328572"/>
            <a:ext cx="982961" cy="646331"/>
          </a:xfrm>
          <a:prstGeom prst="rect">
            <a:avLst/>
          </a:prstGeom>
          <a:noFill/>
        </p:spPr>
        <p:txBody>
          <a:bodyPr wrap="none" rtlCol="0">
            <a:spAutoFit/>
          </a:bodyPr>
          <a:lstStyle/>
          <a:p>
            <a:r>
              <a:rPr lang="en-US" altLang="zh-CN" sz="3600" dirty="0">
                <a:solidFill>
                  <a:schemeClr val="bg1"/>
                </a:solidFill>
              </a:rPr>
              <a:t>14%</a:t>
            </a:r>
            <a:endParaRPr lang="zh-CN" altLang="en-US" sz="3600" dirty="0">
              <a:solidFill>
                <a:schemeClr val="bg1"/>
              </a:solidFill>
            </a:endParaRPr>
          </a:p>
        </p:txBody>
      </p:sp>
      <p:sp>
        <p:nvSpPr>
          <p:cNvPr id="20" name="文本框 19"/>
          <p:cNvSpPr txBox="1"/>
          <p:nvPr/>
        </p:nvSpPr>
        <p:spPr>
          <a:xfrm>
            <a:off x="8354089" y="2790984"/>
            <a:ext cx="748923" cy="646331"/>
          </a:xfrm>
          <a:prstGeom prst="rect">
            <a:avLst/>
          </a:prstGeom>
          <a:noFill/>
        </p:spPr>
        <p:txBody>
          <a:bodyPr wrap="none" rtlCol="0">
            <a:spAutoFit/>
          </a:bodyPr>
          <a:lstStyle/>
          <a:p>
            <a:r>
              <a:rPr lang="en-US" altLang="zh-CN" sz="3600" dirty="0">
                <a:solidFill>
                  <a:schemeClr val="bg1"/>
                </a:solidFill>
              </a:rPr>
              <a:t>9%</a:t>
            </a:r>
            <a:endParaRPr lang="zh-CN" altLang="en-US" sz="36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1461212"/>
            <a:ext cx="12279409" cy="468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923126" y="1641764"/>
            <a:ext cx="2202873" cy="2202873"/>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184"/>
          <p:cNvSpPr>
            <a:spLocks noChangeAspect="1" noEditPoints="1"/>
          </p:cNvSpPr>
          <p:nvPr/>
        </p:nvSpPr>
        <p:spPr bwMode="auto">
          <a:xfrm>
            <a:off x="5359599" y="2203200"/>
            <a:ext cx="1329927" cy="1080000"/>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rgbClr val="3E7F9C"/>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4012573" y="4794107"/>
            <a:ext cx="4023980" cy="923330"/>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点击添加文本文字点击添加文本文字点击添加文本文字点击添加文本文字点击添加文本文字点击添加文本文字</a:t>
            </a:r>
          </a:p>
        </p:txBody>
      </p:sp>
      <p:sp>
        <p:nvSpPr>
          <p:cNvPr id="7" name="文本框 6"/>
          <p:cNvSpPr txBox="1"/>
          <p:nvPr/>
        </p:nvSpPr>
        <p:spPr>
          <a:xfrm>
            <a:off x="4701123" y="4234350"/>
            <a:ext cx="2646879" cy="461665"/>
          </a:xfrm>
          <a:prstGeom prst="rect">
            <a:avLst/>
          </a:prstGeom>
          <a:noFill/>
        </p:spPr>
        <p:txBody>
          <a:bodyPr wrap="none" rtlCol="0">
            <a:spAutoFit/>
          </a:bodyPr>
          <a:lstStyle/>
          <a:p>
            <a:pPr algn="ctr"/>
            <a:r>
              <a:rPr lang="zh-CN" altLang="en-US" sz="2400" dirty="0">
                <a:solidFill>
                  <a:srgbClr val="0F637D"/>
                </a:solidFill>
                <a:latin typeface="迷你简粗倩" panose="03000509000000000000" pitchFamily="65" charset="-122"/>
                <a:ea typeface="迷你简粗倩" panose="03000509000000000000" pitchFamily="65" charset="-122"/>
              </a:rPr>
              <a:t>点击此处添加标题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3" name="椭圆 2"/>
          <p:cNvSpPr/>
          <p:nvPr/>
        </p:nvSpPr>
        <p:spPr>
          <a:xfrm>
            <a:off x="1641763" y="2847108"/>
            <a:ext cx="1570441" cy="1570441"/>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003964" y="2847108"/>
            <a:ext cx="1570441" cy="1570441"/>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373078" y="2847108"/>
            <a:ext cx="1570441" cy="1570441"/>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728365" y="2847108"/>
            <a:ext cx="1570441" cy="1570441"/>
          </a:xfrm>
          <a:prstGeom prst="ellipse">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弧形 6"/>
          <p:cNvSpPr/>
          <p:nvPr/>
        </p:nvSpPr>
        <p:spPr>
          <a:xfrm rot="16200000">
            <a:off x="2892523" y="2286846"/>
            <a:ext cx="1454728" cy="1558638"/>
          </a:xfrm>
          <a:prstGeom prst="arc">
            <a:avLst>
              <a:gd name="adj1" fmla="val 17609911"/>
              <a:gd name="adj2" fmla="val 3896248"/>
            </a:avLst>
          </a:prstGeom>
          <a:ln>
            <a:solidFill>
              <a:srgbClr val="16678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弧形 8"/>
          <p:cNvSpPr/>
          <p:nvPr/>
        </p:nvSpPr>
        <p:spPr>
          <a:xfrm rot="5400000" flipV="1">
            <a:off x="5242921" y="3419173"/>
            <a:ext cx="1454728" cy="1558638"/>
          </a:xfrm>
          <a:prstGeom prst="arc">
            <a:avLst>
              <a:gd name="adj1" fmla="val 17376246"/>
              <a:gd name="adj2" fmla="val 4325300"/>
            </a:avLst>
          </a:prstGeom>
          <a:ln>
            <a:solidFill>
              <a:srgbClr val="16678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16200000">
            <a:off x="7605122" y="2286846"/>
            <a:ext cx="1454728" cy="1558638"/>
          </a:xfrm>
          <a:prstGeom prst="arc">
            <a:avLst>
              <a:gd name="adj1" fmla="val 17609911"/>
              <a:gd name="adj2" fmla="val 4053316"/>
            </a:avLst>
          </a:prstGeom>
          <a:ln>
            <a:solidFill>
              <a:srgbClr val="16678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1851344" y="3370718"/>
            <a:ext cx="1151277" cy="523220"/>
          </a:xfrm>
          <a:prstGeom prst="rect">
            <a:avLst/>
          </a:prstGeom>
          <a:noFill/>
        </p:spPr>
        <p:txBody>
          <a:bodyPr wrap="none" rtlCol="0">
            <a:spAutoFit/>
          </a:bodyPr>
          <a:lstStyle/>
          <a:p>
            <a:r>
              <a:rPr lang="en-US" altLang="zh-CN" sz="2800" dirty="0">
                <a:solidFill>
                  <a:schemeClr val="bg1"/>
                </a:solidFill>
                <a:latin typeface="迷你简粗倩" panose="03000509000000000000" pitchFamily="65" charset="-122"/>
                <a:ea typeface="迷你简粗倩" panose="03000509000000000000" pitchFamily="65" charset="-122"/>
              </a:rPr>
              <a:t>2010</a:t>
            </a:r>
            <a:endParaRPr lang="zh-CN" altLang="en-US" sz="2800" dirty="0">
              <a:solidFill>
                <a:schemeClr val="bg1"/>
              </a:solidFill>
              <a:latin typeface="迷你简粗倩" panose="03000509000000000000" pitchFamily="65" charset="-122"/>
              <a:ea typeface="迷你简粗倩" panose="03000509000000000000" pitchFamily="65" charset="-122"/>
            </a:endParaRPr>
          </a:p>
        </p:txBody>
      </p:sp>
      <p:sp>
        <p:nvSpPr>
          <p:cNvPr id="12" name="文本框 11"/>
          <p:cNvSpPr txBox="1"/>
          <p:nvPr/>
        </p:nvSpPr>
        <p:spPr>
          <a:xfrm>
            <a:off x="4218807" y="3370718"/>
            <a:ext cx="1146468" cy="523220"/>
          </a:xfrm>
          <a:prstGeom prst="rect">
            <a:avLst/>
          </a:prstGeom>
          <a:noFill/>
        </p:spPr>
        <p:txBody>
          <a:bodyPr wrap="none" rtlCol="0">
            <a:spAutoFit/>
          </a:bodyPr>
          <a:lstStyle/>
          <a:p>
            <a:r>
              <a:rPr lang="en-US" altLang="zh-CN" sz="2800" dirty="0">
                <a:solidFill>
                  <a:schemeClr val="bg1"/>
                </a:solidFill>
                <a:latin typeface="迷你简粗倩" panose="03000509000000000000" pitchFamily="65" charset="-122"/>
                <a:ea typeface="迷你简粗倩" panose="03000509000000000000" pitchFamily="65" charset="-122"/>
              </a:rPr>
              <a:t>2011</a:t>
            </a:r>
            <a:endParaRPr lang="zh-CN" altLang="en-US" sz="2800" dirty="0">
              <a:solidFill>
                <a:schemeClr val="bg1"/>
              </a:solidFill>
              <a:latin typeface="迷你简粗倩" panose="03000509000000000000" pitchFamily="65" charset="-122"/>
              <a:ea typeface="迷你简粗倩" panose="03000509000000000000" pitchFamily="65" charset="-122"/>
            </a:endParaRPr>
          </a:p>
        </p:txBody>
      </p:sp>
      <p:sp>
        <p:nvSpPr>
          <p:cNvPr id="13" name="文本框 12"/>
          <p:cNvSpPr txBox="1"/>
          <p:nvPr/>
        </p:nvSpPr>
        <p:spPr>
          <a:xfrm>
            <a:off x="6629831" y="3370718"/>
            <a:ext cx="1135247" cy="523220"/>
          </a:xfrm>
          <a:prstGeom prst="rect">
            <a:avLst/>
          </a:prstGeom>
          <a:noFill/>
        </p:spPr>
        <p:txBody>
          <a:bodyPr wrap="none" rtlCol="0">
            <a:spAutoFit/>
          </a:bodyPr>
          <a:lstStyle/>
          <a:p>
            <a:r>
              <a:rPr lang="en-US" altLang="zh-CN" sz="2800" dirty="0">
                <a:solidFill>
                  <a:schemeClr val="bg1"/>
                </a:solidFill>
                <a:latin typeface="迷你简粗倩" panose="03000509000000000000" pitchFamily="65" charset="-122"/>
                <a:ea typeface="迷你简粗倩" panose="03000509000000000000" pitchFamily="65" charset="-122"/>
              </a:rPr>
              <a:t>2012</a:t>
            </a:r>
            <a:endParaRPr lang="zh-CN" altLang="en-US" sz="2800" dirty="0">
              <a:solidFill>
                <a:schemeClr val="bg1"/>
              </a:solidFill>
              <a:latin typeface="迷你简粗倩" panose="03000509000000000000" pitchFamily="65" charset="-122"/>
              <a:ea typeface="迷你简粗倩" panose="03000509000000000000" pitchFamily="65" charset="-122"/>
            </a:endParaRPr>
          </a:p>
        </p:txBody>
      </p:sp>
      <p:sp>
        <p:nvSpPr>
          <p:cNvPr id="14" name="文本框 13"/>
          <p:cNvSpPr txBox="1"/>
          <p:nvPr/>
        </p:nvSpPr>
        <p:spPr>
          <a:xfrm>
            <a:off x="8968110" y="3370718"/>
            <a:ext cx="1128835" cy="523220"/>
          </a:xfrm>
          <a:prstGeom prst="rect">
            <a:avLst/>
          </a:prstGeom>
          <a:noFill/>
        </p:spPr>
        <p:txBody>
          <a:bodyPr wrap="none" rtlCol="0">
            <a:spAutoFit/>
          </a:bodyPr>
          <a:lstStyle/>
          <a:p>
            <a:r>
              <a:rPr lang="en-US" altLang="zh-CN" sz="2800" dirty="0">
                <a:solidFill>
                  <a:schemeClr val="bg1"/>
                </a:solidFill>
                <a:latin typeface="迷你简粗倩" panose="03000509000000000000" pitchFamily="65" charset="-122"/>
                <a:ea typeface="迷你简粗倩" panose="03000509000000000000" pitchFamily="65" charset="-122"/>
              </a:rPr>
              <a:t>2013</a:t>
            </a:r>
            <a:endParaRPr lang="zh-CN" altLang="en-US" sz="2800" dirty="0">
              <a:solidFill>
                <a:schemeClr val="bg1"/>
              </a:solidFill>
              <a:latin typeface="迷你简粗倩" panose="03000509000000000000" pitchFamily="65" charset="-122"/>
              <a:ea typeface="迷你简粗倩" panose="03000509000000000000" pitchFamily="65" charset="-122"/>
            </a:endParaRPr>
          </a:p>
        </p:txBody>
      </p:sp>
      <p:sp>
        <p:nvSpPr>
          <p:cNvPr id="15" name="文本框 14"/>
          <p:cNvSpPr txBox="1"/>
          <p:nvPr/>
        </p:nvSpPr>
        <p:spPr>
          <a:xfrm>
            <a:off x="1591247" y="4734028"/>
            <a:ext cx="1620957" cy="738664"/>
          </a:xfrm>
          <a:prstGeom prst="rect">
            <a:avLst/>
          </a:prstGeom>
          <a:noFill/>
        </p:spPr>
        <p:txBody>
          <a:bodyPr wrap="none" rtlCol="0">
            <a:spAutoFit/>
          </a:bodyPr>
          <a:lstStyle/>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p>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p>
        </p:txBody>
      </p:sp>
      <p:sp>
        <p:nvSpPr>
          <p:cNvPr id="16" name="文本框 15"/>
          <p:cNvSpPr txBox="1"/>
          <p:nvPr/>
        </p:nvSpPr>
        <p:spPr>
          <a:xfrm>
            <a:off x="3978705" y="4734028"/>
            <a:ext cx="1620957" cy="738664"/>
          </a:xfrm>
          <a:prstGeom prst="rect">
            <a:avLst/>
          </a:prstGeom>
          <a:noFill/>
        </p:spPr>
        <p:txBody>
          <a:bodyPr wrap="none" rtlCol="0">
            <a:spAutoFit/>
          </a:bodyPr>
          <a:lstStyle/>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p>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p>
        </p:txBody>
      </p:sp>
      <p:sp>
        <p:nvSpPr>
          <p:cNvPr id="17" name="文本框 16"/>
          <p:cNvSpPr txBox="1"/>
          <p:nvPr/>
        </p:nvSpPr>
        <p:spPr>
          <a:xfrm>
            <a:off x="8716936" y="4734028"/>
            <a:ext cx="1620957" cy="738664"/>
          </a:xfrm>
          <a:prstGeom prst="rect">
            <a:avLst/>
          </a:prstGeom>
          <a:noFill/>
        </p:spPr>
        <p:txBody>
          <a:bodyPr wrap="none" rtlCol="0">
            <a:spAutoFit/>
          </a:bodyPr>
          <a:lstStyle/>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p>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p>
        </p:txBody>
      </p:sp>
      <p:sp>
        <p:nvSpPr>
          <p:cNvPr id="18" name="文本框 17"/>
          <p:cNvSpPr txBox="1"/>
          <p:nvPr/>
        </p:nvSpPr>
        <p:spPr>
          <a:xfrm>
            <a:off x="6323261" y="4734028"/>
            <a:ext cx="1670074" cy="738664"/>
          </a:xfrm>
          <a:prstGeom prst="rect">
            <a:avLst/>
          </a:prstGeom>
          <a:noFill/>
        </p:spPr>
        <p:txBody>
          <a:bodyPr wrap="none" rtlCol="0">
            <a:spAutoFit/>
          </a:bodyPr>
          <a:lstStyle/>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p>
          <a:p>
            <a:r>
              <a:rPr lang="zh-CN" altLang="en-US" sz="1400" dirty="0">
                <a:solidFill>
                  <a:schemeClr val="bg2">
                    <a:lumMod val="50000"/>
                  </a:schemeClr>
                </a:solidFill>
                <a:latin typeface="微软雅黑" panose="020B0503020204020204" pitchFamily="34" charset="-122"/>
                <a:ea typeface="微软雅黑" panose="020B0503020204020204" pitchFamily="34" charset="-122"/>
              </a:rPr>
              <a:t>点击添加文本文字</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6764419" y="3304312"/>
            <a:ext cx="2369127" cy="0"/>
          </a:xfrm>
          <a:prstGeom prst="line">
            <a:avLst/>
          </a:prstGeom>
          <a:ln w="9525">
            <a:solidFill>
              <a:srgbClr val="166781"/>
            </a:solidFil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811296" y="3698304"/>
            <a:ext cx="2473036" cy="2473036"/>
          </a:xfrm>
          <a:prstGeom prst="rect">
            <a:avLst/>
          </a:prstGeom>
          <a:solidFill>
            <a:srgbClr val="D39DDC"/>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4" name="矩形 3"/>
          <p:cNvSpPr/>
          <p:nvPr/>
        </p:nvSpPr>
        <p:spPr>
          <a:xfrm>
            <a:off x="3811296" y="2906356"/>
            <a:ext cx="2473036" cy="2473036"/>
          </a:xfrm>
          <a:prstGeom prst="rect">
            <a:avLst/>
          </a:prstGeom>
          <a:solidFill>
            <a:srgbClr val="A9C540"/>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811296" y="2114407"/>
            <a:ext cx="2473036" cy="2473036"/>
          </a:xfrm>
          <a:prstGeom prst="rect">
            <a:avLst/>
          </a:prstGeom>
          <a:solidFill>
            <a:srgbClr val="166781"/>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764419" y="4105058"/>
            <a:ext cx="2369127" cy="0"/>
          </a:xfrm>
          <a:prstGeom prst="line">
            <a:avLst/>
          </a:prstGeom>
          <a:ln w="9525">
            <a:solidFill>
              <a:srgbClr val="A9C540"/>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764419" y="4900637"/>
            <a:ext cx="2369127" cy="0"/>
          </a:xfrm>
          <a:prstGeom prst="line">
            <a:avLst/>
          </a:prstGeom>
          <a:ln w="9525">
            <a:solidFill>
              <a:srgbClr val="D39DDC"/>
            </a:solidFill>
            <a:tailEnd type="ova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897036" y="2906356"/>
            <a:ext cx="2236510" cy="400110"/>
          </a:xfrm>
          <a:prstGeom prst="rect">
            <a:avLst/>
          </a:prstGeom>
          <a:noFill/>
        </p:spPr>
        <p:txBody>
          <a:bodyPr wrap="non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点击此处添加标题</a:t>
            </a:r>
          </a:p>
        </p:txBody>
      </p:sp>
      <p:sp>
        <p:nvSpPr>
          <p:cNvPr id="11" name="文本框 10"/>
          <p:cNvSpPr txBox="1"/>
          <p:nvPr/>
        </p:nvSpPr>
        <p:spPr>
          <a:xfrm>
            <a:off x="6897036" y="3698304"/>
            <a:ext cx="2236510" cy="400110"/>
          </a:xfrm>
          <a:prstGeom prst="rect">
            <a:avLst/>
          </a:prstGeom>
          <a:noFill/>
        </p:spPr>
        <p:txBody>
          <a:bodyPr wrap="non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点击此处添加标题</a:t>
            </a:r>
          </a:p>
        </p:txBody>
      </p:sp>
      <p:sp>
        <p:nvSpPr>
          <p:cNvPr id="12" name="文本框 11"/>
          <p:cNvSpPr txBox="1"/>
          <p:nvPr/>
        </p:nvSpPr>
        <p:spPr>
          <a:xfrm>
            <a:off x="6897036" y="4487721"/>
            <a:ext cx="2236510" cy="400110"/>
          </a:xfrm>
          <a:prstGeom prst="rect">
            <a:avLst/>
          </a:prstGeom>
          <a:noFill/>
        </p:spPr>
        <p:txBody>
          <a:bodyPr wrap="non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点击此处添加标题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4" name="五边形 3"/>
          <p:cNvSpPr/>
          <p:nvPr/>
        </p:nvSpPr>
        <p:spPr>
          <a:xfrm rot="16200000">
            <a:off x="3286506" y="3841520"/>
            <a:ext cx="1172308" cy="679939"/>
          </a:xfrm>
          <a:prstGeom prst="homePlate">
            <a:avLst/>
          </a:prstGeom>
          <a:solidFill>
            <a:srgbClr val="80B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边形 4"/>
          <p:cNvSpPr/>
          <p:nvPr/>
        </p:nvSpPr>
        <p:spPr>
          <a:xfrm rot="16200000">
            <a:off x="4022961" y="3501551"/>
            <a:ext cx="1852247" cy="679939"/>
          </a:xfrm>
          <a:prstGeom prst="homePlat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rot="16200000">
            <a:off x="5526727" y="3923582"/>
            <a:ext cx="1008185" cy="679939"/>
          </a:xfrm>
          <a:prstGeom prst="homePlate">
            <a:avLst/>
          </a:prstGeom>
          <a:solidFill>
            <a:srgbClr val="017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五边形 6"/>
          <p:cNvSpPr/>
          <p:nvPr/>
        </p:nvSpPr>
        <p:spPr>
          <a:xfrm rot="16200000">
            <a:off x="6268493" y="3583612"/>
            <a:ext cx="1688124" cy="679939"/>
          </a:xfrm>
          <a:prstGeom prst="homePlate">
            <a:avLst/>
          </a:prstGeom>
          <a:solidFill>
            <a:srgbClr val="DD5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p:nvSpPr>
        <p:spPr>
          <a:xfrm rot="16200000">
            <a:off x="7268164" y="3501551"/>
            <a:ext cx="1852249" cy="679939"/>
          </a:xfrm>
          <a:prstGeom prst="homePlate">
            <a:avLst/>
          </a:prstGeom>
          <a:solidFill>
            <a:srgbClr val="F0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484041" y="2260973"/>
            <a:ext cx="1093569" cy="584775"/>
          </a:xfrm>
          <a:prstGeom prst="rect">
            <a:avLst/>
          </a:prstGeom>
          <a:noFill/>
        </p:spPr>
        <p:txBody>
          <a:bodyPr wrap="none" rtlCol="0">
            <a:spAutoFit/>
          </a:bodyPr>
          <a:lstStyle/>
          <a:p>
            <a:r>
              <a:rPr lang="en-US" altLang="zh-CN" sz="3200" dirty="0">
                <a:solidFill>
                  <a:srgbClr val="0F637D"/>
                </a:solidFill>
                <a:latin typeface="迷你简粗倩" panose="03000509000000000000" pitchFamily="65" charset="-122"/>
                <a:ea typeface="迷你简粗倩" panose="03000509000000000000" pitchFamily="65" charset="-122"/>
              </a:rPr>
              <a:t>72%</a:t>
            </a:r>
            <a:endParaRPr lang="zh-CN" altLang="en-US" sz="3200" dirty="0">
              <a:solidFill>
                <a:srgbClr val="0F637D"/>
              </a:solidFill>
              <a:latin typeface="迷你简粗倩" panose="03000509000000000000" pitchFamily="65" charset="-122"/>
              <a:ea typeface="迷你简粗倩" panose="03000509000000000000" pitchFamily="65" charset="-122"/>
            </a:endParaRPr>
          </a:p>
        </p:txBody>
      </p:sp>
      <p:sp>
        <p:nvSpPr>
          <p:cNvPr id="10" name="文本框 9"/>
          <p:cNvSpPr txBox="1"/>
          <p:nvPr/>
        </p:nvSpPr>
        <p:spPr>
          <a:xfrm>
            <a:off x="3379081" y="2845748"/>
            <a:ext cx="1112805" cy="584775"/>
          </a:xfrm>
          <a:prstGeom prst="rect">
            <a:avLst/>
          </a:prstGeom>
          <a:noFill/>
        </p:spPr>
        <p:txBody>
          <a:bodyPr wrap="none" rtlCol="0">
            <a:spAutoFit/>
          </a:bodyPr>
          <a:lstStyle/>
          <a:p>
            <a:r>
              <a:rPr lang="en-US" altLang="zh-CN" sz="3200" dirty="0">
                <a:solidFill>
                  <a:srgbClr val="0F637D"/>
                </a:solidFill>
                <a:latin typeface="迷你简粗倩" panose="03000509000000000000" pitchFamily="65" charset="-122"/>
                <a:ea typeface="迷你简粗倩" panose="03000509000000000000" pitchFamily="65" charset="-122"/>
              </a:rPr>
              <a:t>65%</a:t>
            </a:r>
            <a:endParaRPr lang="zh-CN" altLang="en-US" sz="3200" dirty="0">
              <a:solidFill>
                <a:srgbClr val="0F637D"/>
              </a:solidFill>
              <a:latin typeface="迷你简粗倩" panose="03000509000000000000" pitchFamily="65" charset="-122"/>
              <a:ea typeface="迷你简粗倩" panose="03000509000000000000" pitchFamily="65" charset="-122"/>
            </a:endParaRPr>
          </a:p>
        </p:txBody>
      </p:sp>
      <p:sp>
        <p:nvSpPr>
          <p:cNvPr id="13" name="文本框 12"/>
          <p:cNvSpPr txBox="1"/>
          <p:nvPr/>
        </p:nvSpPr>
        <p:spPr>
          <a:xfrm>
            <a:off x="5569765" y="3138135"/>
            <a:ext cx="1112805" cy="584775"/>
          </a:xfrm>
          <a:prstGeom prst="rect">
            <a:avLst/>
          </a:prstGeom>
          <a:noFill/>
        </p:spPr>
        <p:txBody>
          <a:bodyPr wrap="none" rtlCol="0">
            <a:spAutoFit/>
          </a:bodyPr>
          <a:lstStyle/>
          <a:p>
            <a:r>
              <a:rPr lang="en-US" altLang="zh-CN" sz="3200" dirty="0">
                <a:solidFill>
                  <a:srgbClr val="0F637D"/>
                </a:solidFill>
                <a:latin typeface="迷你简粗倩" panose="03000509000000000000" pitchFamily="65" charset="-122"/>
                <a:ea typeface="迷你简粗倩" panose="03000509000000000000" pitchFamily="65" charset="-122"/>
              </a:rPr>
              <a:t>55%</a:t>
            </a:r>
            <a:endParaRPr lang="zh-CN" altLang="en-US" sz="3200" dirty="0">
              <a:solidFill>
                <a:srgbClr val="0F637D"/>
              </a:solidFill>
              <a:latin typeface="迷你简粗倩" panose="03000509000000000000" pitchFamily="65" charset="-122"/>
              <a:ea typeface="迷你简粗倩" panose="03000509000000000000" pitchFamily="65" charset="-122"/>
            </a:endParaRPr>
          </a:p>
        </p:txBody>
      </p:sp>
      <p:sp>
        <p:nvSpPr>
          <p:cNvPr id="14" name="文本框 13"/>
          <p:cNvSpPr txBox="1"/>
          <p:nvPr/>
        </p:nvSpPr>
        <p:spPr>
          <a:xfrm>
            <a:off x="6674725" y="2447851"/>
            <a:ext cx="1112805" cy="584775"/>
          </a:xfrm>
          <a:prstGeom prst="rect">
            <a:avLst/>
          </a:prstGeom>
          <a:noFill/>
        </p:spPr>
        <p:txBody>
          <a:bodyPr wrap="none" rtlCol="0">
            <a:spAutoFit/>
          </a:bodyPr>
          <a:lstStyle/>
          <a:p>
            <a:r>
              <a:rPr lang="en-US" altLang="zh-CN" sz="3200" dirty="0">
                <a:solidFill>
                  <a:srgbClr val="0F637D"/>
                </a:solidFill>
                <a:latin typeface="迷你简粗倩" panose="03000509000000000000" pitchFamily="65" charset="-122"/>
                <a:ea typeface="迷你简粗倩" panose="03000509000000000000" pitchFamily="65" charset="-122"/>
              </a:rPr>
              <a:t>70%</a:t>
            </a:r>
            <a:endParaRPr lang="zh-CN" altLang="en-US" sz="3200" dirty="0">
              <a:solidFill>
                <a:srgbClr val="0F637D"/>
              </a:solidFill>
              <a:latin typeface="迷你简粗倩" panose="03000509000000000000" pitchFamily="65" charset="-122"/>
              <a:ea typeface="迷你简粗倩" panose="03000509000000000000" pitchFamily="65" charset="-122"/>
            </a:endParaRPr>
          </a:p>
        </p:txBody>
      </p:sp>
      <p:sp>
        <p:nvSpPr>
          <p:cNvPr id="15" name="文本框 14"/>
          <p:cNvSpPr txBox="1"/>
          <p:nvPr/>
        </p:nvSpPr>
        <p:spPr>
          <a:xfrm>
            <a:off x="7779686" y="2292677"/>
            <a:ext cx="1093569" cy="584775"/>
          </a:xfrm>
          <a:prstGeom prst="rect">
            <a:avLst/>
          </a:prstGeom>
          <a:noFill/>
        </p:spPr>
        <p:txBody>
          <a:bodyPr wrap="none" rtlCol="0">
            <a:spAutoFit/>
          </a:bodyPr>
          <a:lstStyle/>
          <a:p>
            <a:r>
              <a:rPr lang="en-US" altLang="zh-CN" sz="3200" dirty="0">
                <a:solidFill>
                  <a:srgbClr val="0F637D"/>
                </a:solidFill>
                <a:latin typeface="迷你简粗倩" panose="03000509000000000000" pitchFamily="65" charset="-122"/>
                <a:ea typeface="迷你简粗倩" panose="03000509000000000000" pitchFamily="65" charset="-122"/>
              </a:rPr>
              <a:t>72%</a:t>
            </a:r>
            <a:endParaRPr lang="zh-CN" altLang="en-US" sz="3200" dirty="0">
              <a:solidFill>
                <a:srgbClr val="0F637D"/>
              </a:solidFill>
              <a:latin typeface="迷你简粗倩" panose="03000509000000000000" pitchFamily="65" charset="-122"/>
              <a:ea typeface="迷你简粗倩" panose="03000509000000000000" pitchFamily="65" charset="-122"/>
            </a:endParaRPr>
          </a:p>
        </p:txBody>
      </p:sp>
      <p:cxnSp>
        <p:nvCxnSpPr>
          <p:cNvPr id="17" name="直接连接符 16"/>
          <p:cNvCxnSpPr/>
          <p:nvPr/>
        </p:nvCxnSpPr>
        <p:spPr>
          <a:xfrm>
            <a:off x="3532690" y="5017477"/>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609115" y="5017477"/>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690850" y="5017477"/>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772585" y="5017477"/>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854318" y="5017477"/>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椭圆 21"/>
          <p:cNvSpPr>
            <a:spLocks noChangeAspect="1"/>
          </p:cNvSpPr>
          <p:nvPr/>
        </p:nvSpPr>
        <p:spPr>
          <a:xfrm>
            <a:off x="3532690" y="5208695"/>
            <a:ext cx="680400" cy="680400"/>
          </a:xfrm>
          <a:prstGeom prst="ellipse">
            <a:avLst/>
          </a:prstGeom>
          <a:solidFill>
            <a:srgbClr val="80B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609115" y="5208695"/>
            <a:ext cx="679940" cy="679940"/>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685540" y="5208695"/>
            <a:ext cx="679940" cy="679940"/>
          </a:xfrm>
          <a:prstGeom prst="ellipse">
            <a:avLst/>
          </a:prstGeom>
          <a:solidFill>
            <a:srgbClr val="017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772585" y="5208695"/>
            <a:ext cx="679940" cy="679940"/>
          </a:xfrm>
          <a:prstGeom prst="ellipse">
            <a:avLst/>
          </a:prstGeom>
          <a:solidFill>
            <a:srgbClr val="DD5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859630" y="5208695"/>
            <a:ext cx="679940" cy="679940"/>
          </a:xfrm>
          <a:prstGeom prst="ellipse">
            <a:avLst/>
          </a:prstGeom>
          <a:solidFill>
            <a:srgbClr val="F0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54"/>
          <p:cNvSpPr>
            <a:spLocks noChangeAspect="1" noEditPoints="1"/>
          </p:cNvSpPr>
          <p:nvPr/>
        </p:nvSpPr>
        <p:spPr bwMode="auto">
          <a:xfrm>
            <a:off x="8019600" y="5368665"/>
            <a:ext cx="360000" cy="360000"/>
          </a:xfrm>
          <a:custGeom>
            <a:avLst/>
            <a:gdLst>
              <a:gd name="T0" fmla="*/ 37 w 69"/>
              <a:gd name="T1" fmla="*/ 63 h 73"/>
              <a:gd name="T2" fmla="*/ 7 w 69"/>
              <a:gd name="T3" fmla="*/ 50 h 73"/>
              <a:gd name="T4" fmla="*/ 5 w 69"/>
              <a:gd name="T5" fmla="*/ 73 h 73"/>
              <a:gd name="T6" fmla="*/ 67 w 69"/>
              <a:gd name="T7" fmla="*/ 54 h 73"/>
              <a:gd name="T8" fmla="*/ 41 w 69"/>
              <a:gd name="T9" fmla="*/ 63 h 73"/>
              <a:gd name="T10" fmla="*/ 13 w 69"/>
              <a:gd name="T11" fmla="*/ 66 h 73"/>
              <a:gd name="T12" fmla="*/ 9 w 69"/>
              <a:gd name="T13" fmla="*/ 50 h 73"/>
              <a:gd name="T14" fmla="*/ 17 w 69"/>
              <a:gd name="T15" fmla="*/ 28 h 73"/>
              <a:gd name="T16" fmla="*/ 17 w 69"/>
              <a:gd name="T17" fmla="*/ 14 h 73"/>
              <a:gd name="T18" fmla="*/ 17 w 69"/>
              <a:gd name="T19" fmla="*/ 57 h 73"/>
              <a:gd name="T20" fmla="*/ 22 w 69"/>
              <a:gd name="T21" fmla="*/ 57 h 73"/>
              <a:gd name="T22" fmla="*/ 18 w 69"/>
              <a:gd name="T23" fmla="*/ 54 h 73"/>
              <a:gd name="T24" fmla="*/ 29 w 69"/>
              <a:gd name="T25" fmla="*/ 57 h 73"/>
              <a:gd name="T26" fmla="*/ 34 w 69"/>
              <a:gd name="T27" fmla="*/ 57 h 73"/>
              <a:gd name="T28" fmla="*/ 30 w 69"/>
              <a:gd name="T29" fmla="*/ 54 h 73"/>
              <a:gd name="T30" fmla="*/ 17 w 69"/>
              <a:gd name="T31" fmla="*/ 50 h 73"/>
              <a:gd name="T32" fmla="*/ 22 w 69"/>
              <a:gd name="T33" fmla="*/ 50 h 73"/>
              <a:gd name="T34" fmla="*/ 18 w 69"/>
              <a:gd name="T35" fmla="*/ 48 h 73"/>
              <a:gd name="T36" fmla="*/ 29 w 69"/>
              <a:gd name="T37" fmla="*/ 50 h 73"/>
              <a:gd name="T38" fmla="*/ 34 w 69"/>
              <a:gd name="T39" fmla="*/ 50 h 73"/>
              <a:gd name="T40" fmla="*/ 30 w 69"/>
              <a:gd name="T41" fmla="*/ 48 h 73"/>
              <a:gd name="T42" fmla="*/ 23 w 69"/>
              <a:gd name="T43" fmla="*/ 50 h 73"/>
              <a:gd name="T44" fmla="*/ 28 w 69"/>
              <a:gd name="T45" fmla="*/ 50 h 73"/>
              <a:gd name="T46" fmla="*/ 24 w 69"/>
              <a:gd name="T47" fmla="*/ 48 h 73"/>
              <a:gd name="T48" fmla="*/ 17 w 69"/>
              <a:gd name="T49" fmla="*/ 45 h 73"/>
              <a:gd name="T50" fmla="*/ 22 w 69"/>
              <a:gd name="T51" fmla="*/ 45 h 73"/>
              <a:gd name="T52" fmla="*/ 18 w 69"/>
              <a:gd name="T53" fmla="*/ 42 h 73"/>
              <a:gd name="T54" fmla="*/ 29 w 69"/>
              <a:gd name="T55" fmla="*/ 45 h 73"/>
              <a:gd name="T56" fmla="*/ 34 w 69"/>
              <a:gd name="T57" fmla="*/ 45 h 73"/>
              <a:gd name="T58" fmla="*/ 30 w 69"/>
              <a:gd name="T59" fmla="*/ 42 h 73"/>
              <a:gd name="T60" fmla="*/ 23 w 69"/>
              <a:gd name="T61" fmla="*/ 45 h 73"/>
              <a:gd name="T62" fmla="*/ 28 w 69"/>
              <a:gd name="T63" fmla="*/ 45 h 73"/>
              <a:gd name="T64" fmla="*/ 24 w 69"/>
              <a:gd name="T65" fmla="*/ 42 h 73"/>
              <a:gd name="T66" fmla="*/ 17 w 69"/>
              <a:gd name="T67" fmla="*/ 40 h 73"/>
              <a:gd name="T68" fmla="*/ 22 w 69"/>
              <a:gd name="T69" fmla="*/ 40 h 73"/>
              <a:gd name="T70" fmla="*/ 18 w 69"/>
              <a:gd name="T71" fmla="*/ 37 h 73"/>
              <a:gd name="T72" fmla="*/ 29 w 69"/>
              <a:gd name="T73" fmla="*/ 40 h 73"/>
              <a:gd name="T74" fmla="*/ 34 w 69"/>
              <a:gd name="T75" fmla="*/ 40 h 73"/>
              <a:gd name="T76" fmla="*/ 30 w 69"/>
              <a:gd name="T77" fmla="*/ 37 h 73"/>
              <a:gd name="T78" fmla="*/ 23 w 69"/>
              <a:gd name="T79" fmla="*/ 40 h 73"/>
              <a:gd name="T80" fmla="*/ 28 w 69"/>
              <a:gd name="T81" fmla="*/ 40 h 73"/>
              <a:gd name="T82" fmla="*/ 24 w 69"/>
              <a:gd name="T83" fmla="*/ 37 h 73"/>
              <a:gd name="T84" fmla="*/ 17 w 69"/>
              <a:gd name="T85" fmla="*/ 34 h 73"/>
              <a:gd name="T86" fmla="*/ 22 w 69"/>
              <a:gd name="T87" fmla="*/ 34 h 73"/>
              <a:gd name="T88" fmla="*/ 18 w 69"/>
              <a:gd name="T89" fmla="*/ 32 h 73"/>
              <a:gd name="T90" fmla="*/ 29 w 69"/>
              <a:gd name="T91" fmla="*/ 34 h 73"/>
              <a:gd name="T92" fmla="*/ 34 w 69"/>
              <a:gd name="T93" fmla="*/ 34 h 73"/>
              <a:gd name="T94" fmla="*/ 30 w 69"/>
              <a:gd name="T95" fmla="*/ 32 h 73"/>
              <a:gd name="T96" fmla="*/ 23 w 69"/>
              <a:gd name="T97" fmla="*/ 34 h 73"/>
              <a:gd name="T98" fmla="*/ 28 w 69"/>
              <a:gd name="T99" fmla="*/ 34 h 73"/>
              <a:gd name="T100" fmla="*/ 24 w 69"/>
              <a:gd name="T101" fmla="*/ 32 h 73"/>
              <a:gd name="T102" fmla="*/ 20 w 69"/>
              <a:gd name="T103" fmla="*/ 7 h 73"/>
              <a:gd name="T104" fmla="*/ 25 w 69"/>
              <a:gd name="T105" fmla="*/ 12 h 73"/>
              <a:gd name="T106" fmla="*/ 29 w 69"/>
              <a:gd name="T107" fmla="*/ 11 h 73"/>
              <a:gd name="T108" fmla="*/ 29 w 69"/>
              <a:gd name="T109" fmla="*/ 3 h 73"/>
              <a:gd name="T110" fmla="*/ 25 w 69"/>
              <a:gd name="T111" fmla="*/ 4 h 73"/>
              <a:gd name="T112" fmla="*/ 23 w 69"/>
              <a:gd name="T113" fmla="*/ 10 h 73"/>
              <a:gd name="T114" fmla="*/ 28 w 69"/>
              <a:gd name="T115" fmla="*/ 10 h 73"/>
              <a:gd name="T116" fmla="*/ 28 w 69"/>
              <a:gd name="T117"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73">
                <a:moveTo>
                  <a:pt x="13" y="1"/>
                </a:moveTo>
                <a:cubicBezTo>
                  <a:pt x="21" y="0"/>
                  <a:pt x="29" y="0"/>
                  <a:pt x="37" y="1"/>
                </a:cubicBezTo>
                <a:cubicBezTo>
                  <a:pt x="39" y="22"/>
                  <a:pt x="39" y="43"/>
                  <a:pt x="37" y="63"/>
                </a:cubicBezTo>
                <a:cubicBezTo>
                  <a:pt x="29" y="63"/>
                  <a:pt x="21" y="63"/>
                  <a:pt x="13" y="63"/>
                </a:cubicBezTo>
                <a:cubicBezTo>
                  <a:pt x="12" y="43"/>
                  <a:pt x="11" y="22"/>
                  <a:pt x="13" y="1"/>
                </a:cubicBezTo>
                <a:close/>
                <a:moveTo>
                  <a:pt x="7" y="50"/>
                </a:moveTo>
                <a:cubicBezTo>
                  <a:pt x="5" y="50"/>
                  <a:pt x="3" y="51"/>
                  <a:pt x="3" y="54"/>
                </a:cubicBezTo>
                <a:cubicBezTo>
                  <a:pt x="1" y="68"/>
                  <a:pt x="1" y="68"/>
                  <a:pt x="1" y="68"/>
                </a:cubicBezTo>
                <a:cubicBezTo>
                  <a:pt x="0" y="71"/>
                  <a:pt x="2" y="73"/>
                  <a:pt x="5" y="73"/>
                </a:cubicBezTo>
                <a:cubicBezTo>
                  <a:pt x="64" y="73"/>
                  <a:pt x="64" y="73"/>
                  <a:pt x="64" y="73"/>
                </a:cubicBezTo>
                <a:cubicBezTo>
                  <a:pt x="67" y="73"/>
                  <a:pt x="69" y="71"/>
                  <a:pt x="69" y="68"/>
                </a:cubicBezTo>
                <a:cubicBezTo>
                  <a:pt x="67" y="54"/>
                  <a:pt x="67" y="54"/>
                  <a:pt x="67" y="54"/>
                </a:cubicBezTo>
                <a:cubicBezTo>
                  <a:pt x="67" y="51"/>
                  <a:pt x="65" y="50"/>
                  <a:pt x="63" y="50"/>
                </a:cubicBezTo>
                <a:cubicBezTo>
                  <a:pt x="41" y="50"/>
                  <a:pt x="41" y="50"/>
                  <a:pt x="41" y="50"/>
                </a:cubicBezTo>
                <a:cubicBezTo>
                  <a:pt x="41" y="54"/>
                  <a:pt x="41" y="59"/>
                  <a:pt x="41" y="63"/>
                </a:cubicBezTo>
                <a:cubicBezTo>
                  <a:pt x="41" y="66"/>
                  <a:pt x="41" y="66"/>
                  <a:pt x="41" y="66"/>
                </a:cubicBezTo>
                <a:cubicBezTo>
                  <a:pt x="37" y="66"/>
                  <a:pt x="37" y="66"/>
                  <a:pt x="37" y="66"/>
                </a:cubicBezTo>
                <a:cubicBezTo>
                  <a:pt x="29" y="66"/>
                  <a:pt x="21" y="66"/>
                  <a:pt x="13" y="66"/>
                </a:cubicBezTo>
                <a:cubicBezTo>
                  <a:pt x="10" y="66"/>
                  <a:pt x="10" y="66"/>
                  <a:pt x="10" y="66"/>
                </a:cubicBezTo>
                <a:cubicBezTo>
                  <a:pt x="10" y="63"/>
                  <a:pt x="10" y="63"/>
                  <a:pt x="10" y="63"/>
                </a:cubicBezTo>
                <a:cubicBezTo>
                  <a:pt x="9" y="59"/>
                  <a:pt x="9" y="54"/>
                  <a:pt x="9" y="50"/>
                </a:cubicBezTo>
                <a:cubicBezTo>
                  <a:pt x="7" y="50"/>
                  <a:pt x="7" y="50"/>
                  <a:pt x="7" y="50"/>
                </a:cubicBezTo>
                <a:close/>
                <a:moveTo>
                  <a:pt x="17" y="14"/>
                </a:moveTo>
                <a:cubicBezTo>
                  <a:pt x="17" y="28"/>
                  <a:pt x="17" y="28"/>
                  <a:pt x="17" y="28"/>
                </a:cubicBezTo>
                <a:cubicBezTo>
                  <a:pt x="35" y="28"/>
                  <a:pt x="35" y="28"/>
                  <a:pt x="35" y="28"/>
                </a:cubicBezTo>
                <a:cubicBezTo>
                  <a:pt x="35" y="14"/>
                  <a:pt x="35" y="14"/>
                  <a:pt x="35" y="14"/>
                </a:cubicBezTo>
                <a:cubicBezTo>
                  <a:pt x="17" y="14"/>
                  <a:pt x="17" y="14"/>
                  <a:pt x="17" y="14"/>
                </a:cubicBezTo>
                <a:close/>
                <a:moveTo>
                  <a:pt x="18" y="54"/>
                </a:moveTo>
                <a:cubicBezTo>
                  <a:pt x="17" y="54"/>
                  <a:pt x="17" y="54"/>
                  <a:pt x="17" y="55"/>
                </a:cubicBezTo>
                <a:cubicBezTo>
                  <a:pt x="17" y="57"/>
                  <a:pt x="17" y="57"/>
                  <a:pt x="17" y="57"/>
                </a:cubicBezTo>
                <a:cubicBezTo>
                  <a:pt x="17" y="57"/>
                  <a:pt x="17" y="57"/>
                  <a:pt x="18" y="57"/>
                </a:cubicBezTo>
                <a:cubicBezTo>
                  <a:pt x="21" y="57"/>
                  <a:pt x="21" y="57"/>
                  <a:pt x="21" y="57"/>
                </a:cubicBezTo>
                <a:cubicBezTo>
                  <a:pt x="21" y="57"/>
                  <a:pt x="22" y="57"/>
                  <a:pt x="22" y="57"/>
                </a:cubicBezTo>
                <a:cubicBezTo>
                  <a:pt x="22" y="55"/>
                  <a:pt x="22" y="55"/>
                  <a:pt x="22" y="55"/>
                </a:cubicBezTo>
                <a:cubicBezTo>
                  <a:pt x="22" y="54"/>
                  <a:pt x="21" y="54"/>
                  <a:pt x="21" y="54"/>
                </a:cubicBezTo>
                <a:cubicBezTo>
                  <a:pt x="18" y="54"/>
                  <a:pt x="18" y="54"/>
                  <a:pt x="18" y="54"/>
                </a:cubicBezTo>
                <a:close/>
                <a:moveTo>
                  <a:pt x="30" y="54"/>
                </a:moveTo>
                <a:cubicBezTo>
                  <a:pt x="30" y="54"/>
                  <a:pt x="29" y="54"/>
                  <a:pt x="29" y="55"/>
                </a:cubicBezTo>
                <a:cubicBezTo>
                  <a:pt x="29" y="57"/>
                  <a:pt x="29" y="57"/>
                  <a:pt x="29" y="57"/>
                </a:cubicBezTo>
                <a:cubicBezTo>
                  <a:pt x="29" y="57"/>
                  <a:pt x="30" y="57"/>
                  <a:pt x="30" y="57"/>
                </a:cubicBezTo>
                <a:cubicBezTo>
                  <a:pt x="33" y="57"/>
                  <a:pt x="33" y="57"/>
                  <a:pt x="33" y="57"/>
                </a:cubicBezTo>
                <a:cubicBezTo>
                  <a:pt x="34" y="57"/>
                  <a:pt x="34" y="57"/>
                  <a:pt x="34" y="57"/>
                </a:cubicBezTo>
                <a:cubicBezTo>
                  <a:pt x="34" y="55"/>
                  <a:pt x="34" y="55"/>
                  <a:pt x="34" y="55"/>
                </a:cubicBezTo>
                <a:cubicBezTo>
                  <a:pt x="34" y="54"/>
                  <a:pt x="34" y="54"/>
                  <a:pt x="33" y="54"/>
                </a:cubicBezTo>
                <a:cubicBezTo>
                  <a:pt x="30" y="54"/>
                  <a:pt x="30" y="54"/>
                  <a:pt x="30" y="54"/>
                </a:cubicBezTo>
                <a:close/>
                <a:moveTo>
                  <a:pt x="18" y="48"/>
                </a:moveTo>
                <a:cubicBezTo>
                  <a:pt x="17" y="48"/>
                  <a:pt x="17" y="48"/>
                  <a:pt x="17" y="49"/>
                </a:cubicBezTo>
                <a:cubicBezTo>
                  <a:pt x="17" y="50"/>
                  <a:pt x="17" y="50"/>
                  <a:pt x="17" y="50"/>
                </a:cubicBezTo>
                <a:cubicBezTo>
                  <a:pt x="17" y="51"/>
                  <a:pt x="17" y="51"/>
                  <a:pt x="18" y="51"/>
                </a:cubicBezTo>
                <a:cubicBezTo>
                  <a:pt x="21" y="51"/>
                  <a:pt x="21" y="51"/>
                  <a:pt x="21" y="51"/>
                </a:cubicBezTo>
                <a:cubicBezTo>
                  <a:pt x="21" y="51"/>
                  <a:pt x="22" y="51"/>
                  <a:pt x="22" y="50"/>
                </a:cubicBezTo>
                <a:cubicBezTo>
                  <a:pt x="22" y="49"/>
                  <a:pt x="22" y="49"/>
                  <a:pt x="22" y="49"/>
                </a:cubicBezTo>
                <a:cubicBezTo>
                  <a:pt x="22" y="48"/>
                  <a:pt x="21" y="48"/>
                  <a:pt x="21" y="48"/>
                </a:cubicBezTo>
                <a:cubicBezTo>
                  <a:pt x="18" y="48"/>
                  <a:pt x="18" y="48"/>
                  <a:pt x="18" y="48"/>
                </a:cubicBezTo>
                <a:close/>
                <a:moveTo>
                  <a:pt x="30" y="48"/>
                </a:moveTo>
                <a:cubicBezTo>
                  <a:pt x="30" y="48"/>
                  <a:pt x="29" y="48"/>
                  <a:pt x="29" y="49"/>
                </a:cubicBezTo>
                <a:cubicBezTo>
                  <a:pt x="29" y="50"/>
                  <a:pt x="29" y="50"/>
                  <a:pt x="29" y="50"/>
                </a:cubicBezTo>
                <a:cubicBezTo>
                  <a:pt x="29" y="51"/>
                  <a:pt x="30" y="51"/>
                  <a:pt x="30" y="51"/>
                </a:cubicBezTo>
                <a:cubicBezTo>
                  <a:pt x="33" y="51"/>
                  <a:pt x="33" y="51"/>
                  <a:pt x="33" y="51"/>
                </a:cubicBezTo>
                <a:cubicBezTo>
                  <a:pt x="34" y="51"/>
                  <a:pt x="34" y="51"/>
                  <a:pt x="34" y="50"/>
                </a:cubicBezTo>
                <a:cubicBezTo>
                  <a:pt x="34" y="49"/>
                  <a:pt x="34" y="49"/>
                  <a:pt x="34" y="49"/>
                </a:cubicBezTo>
                <a:cubicBezTo>
                  <a:pt x="34" y="48"/>
                  <a:pt x="34" y="48"/>
                  <a:pt x="33" y="48"/>
                </a:cubicBezTo>
                <a:cubicBezTo>
                  <a:pt x="30" y="48"/>
                  <a:pt x="30" y="48"/>
                  <a:pt x="30" y="48"/>
                </a:cubicBezTo>
                <a:close/>
                <a:moveTo>
                  <a:pt x="24" y="48"/>
                </a:moveTo>
                <a:cubicBezTo>
                  <a:pt x="23" y="48"/>
                  <a:pt x="23" y="48"/>
                  <a:pt x="23" y="49"/>
                </a:cubicBezTo>
                <a:cubicBezTo>
                  <a:pt x="23" y="50"/>
                  <a:pt x="23" y="50"/>
                  <a:pt x="23" y="50"/>
                </a:cubicBezTo>
                <a:cubicBezTo>
                  <a:pt x="23" y="51"/>
                  <a:pt x="23" y="51"/>
                  <a:pt x="24" y="51"/>
                </a:cubicBezTo>
                <a:cubicBezTo>
                  <a:pt x="27" y="51"/>
                  <a:pt x="27" y="51"/>
                  <a:pt x="27" y="51"/>
                </a:cubicBezTo>
                <a:cubicBezTo>
                  <a:pt x="28" y="51"/>
                  <a:pt x="28" y="51"/>
                  <a:pt x="28" y="50"/>
                </a:cubicBezTo>
                <a:cubicBezTo>
                  <a:pt x="28" y="49"/>
                  <a:pt x="28" y="49"/>
                  <a:pt x="28" y="49"/>
                </a:cubicBezTo>
                <a:cubicBezTo>
                  <a:pt x="28" y="48"/>
                  <a:pt x="28" y="48"/>
                  <a:pt x="27" y="48"/>
                </a:cubicBezTo>
                <a:cubicBezTo>
                  <a:pt x="24" y="48"/>
                  <a:pt x="24" y="48"/>
                  <a:pt x="24" y="48"/>
                </a:cubicBezTo>
                <a:close/>
                <a:moveTo>
                  <a:pt x="18" y="42"/>
                </a:moveTo>
                <a:cubicBezTo>
                  <a:pt x="17" y="42"/>
                  <a:pt x="17" y="43"/>
                  <a:pt x="17" y="43"/>
                </a:cubicBezTo>
                <a:cubicBezTo>
                  <a:pt x="17" y="45"/>
                  <a:pt x="17" y="45"/>
                  <a:pt x="17" y="45"/>
                </a:cubicBezTo>
                <a:cubicBezTo>
                  <a:pt x="17" y="46"/>
                  <a:pt x="17" y="46"/>
                  <a:pt x="18" y="46"/>
                </a:cubicBezTo>
                <a:cubicBezTo>
                  <a:pt x="21" y="46"/>
                  <a:pt x="21" y="46"/>
                  <a:pt x="21" y="46"/>
                </a:cubicBezTo>
                <a:cubicBezTo>
                  <a:pt x="21" y="46"/>
                  <a:pt x="22" y="46"/>
                  <a:pt x="22" y="45"/>
                </a:cubicBezTo>
                <a:cubicBezTo>
                  <a:pt x="22" y="43"/>
                  <a:pt x="22" y="43"/>
                  <a:pt x="22" y="43"/>
                </a:cubicBezTo>
                <a:cubicBezTo>
                  <a:pt x="22" y="43"/>
                  <a:pt x="21" y="42"/>
                  <a:pt x="21" y="42"/>
                </a:cubicBezTo>
                <a:cubicBezTo>
                  <a:pt x="18" y="42"/>
                  <a:pt x="18" y="42"/>
                  <a:pt x="18" y="42"/>
                </a:cubicBezTo>
                <a:close/>
                <a:moveTo>
                  <a:pt x="30" y="42"/>
                </a:moveTo>
                <a:cubicBezTo>
                  <a:pt x="30" y="42"/>
                  <a:pt x="29" y="43"/>
                  <a:pt x="29" y="43"/>
                </a:cubicBezTo>
                <a:cubicBezTo>
                  <a:pt x="29" y="45"/>
                  <a:pt x="29" y="45"/>
                  <a:pt x="29" y="45"/>
                </a:cubicBezTo>
                <a:cubicBezTo>
                  <a:pt x="29" y="46"/>
                  <a:pt x="30" y="46"/>
                  <a:pt x="30" y="46"/>
                </a:cubicBezTo>
                <a:cubicBezTo>
                  <a:pt x="33" y="46"/>
                  <a:pt x="33" y="46"/>
                  <a:pt x="33" y="46"/>
                </a:cubicBezTo>
                <a:cubicBezTo>
                  <a:pt x="34" y="46"/>
                  <a:pt x="34" y="46"/>
                  <a:pt x="34" y="45"/>
                </a:cubicBezTo>
                <a:cubicBezTo>
                  <a:pt x="34" y="43"/>
                  <a:pt x="34" y="43"/>
                  <a:pt x="34" y="43"/>
                </a:cubicBezTo>
                <a:cubicBezTo>
                  <a:pt x="34" y="43"/>
                  <a:pt x="34" y="42"/>
                  <a:pt x="33" y="42"/>
                </a:cubicBezTo>
                <a:cubicBezTo>
                  <a:pt x="30" y="42"/>
                  <a:pt x="30" y="42"/>
                  <a:pt x="30" y="42"/>
                </a:cubicBezTo>
                <a:close/>
                <a:moveTo>
                  <a:pt x="24" y="42"/>
                </a:moveTo>
                <a:cubicBezTo>
                  <a:pt x="23" y="42"/>
                  <a:pt x="23" y="43"/>
                  <a:pt x="23" y="43"/>
                </a:cubicBezTo>
                <a:cubicBezTo>
                  <a:pt x="23" y="45"/>
                  <a:pt x="23" y="45"/>
                  <a:pt x="23" y="45"/>
                </a:cubicBezTo>
                <a:cubicBezTo>
                  <a:pt x="23" y="46"/>
                  <a:pt x="23" y="46"/>
                  <a:pt x="24" y="46"/>
                </a:cubicBezTo>
                <a:cubicBezTo>
                  <a:pt x="27" y="46"/>
                  <a:pt x="27" y="46"/>
                  <a:pt x="27" y="46"/>
                </a:cubicBezTo>
                <a:cubicBezTo>
                  <a:pt x="28" y="46"/>
                  <a:pt x="28" y="46"/>
                  <a:pt x="28" y="45"/>
                </a:cubicBezTo>
                <a:cubicBezTo>
                  <a:pt x="28" y="43"/>
                  <a:pt x="28" y="43"/>
                  <a:pt x="28" y="43"/>
                </a:cubicBezTo>
                <a:cubicBezTo>
                  <a:pt x="28" y="43"/>
                  <a:pt x="28" y="42"/>
                  <a:pt x="27" y="42"/>
                </a:cubicBezTo>
                <a:cubicBezTo>
                  <a:pt x="24" y="42"/>
                  <a:pt x="24" y="42"/>
                  <a:pt x="24" y="42"/>
                </a:cubicBezTo>
                <a:close/>
                <a:moveTo>
                  <a:pt x="18" y="37"/>
                </a:moveTo>
                <a:cubicBezTo>
                  <a:pt x="17" y="37"/>
                  <a:pt x="17" y="37"/>
                  <a:pt x="17" y="38"/>
                </a:cubicBezTo>
                <a:cubicBezTo>
                  <a:pt x="17" y="40"/>
                  <a:pt x="17" y="40"/>
                  <a:pt x="17" y="40"/>
                </a:cubicBezTo>
                <a:cubicBezTo>
                  <a:pt x="17" y="40"/>
                  <a:pt x="17" y="41"/>
                  <a:pt x="18" y="41"/>
                </a:cubicBezTo>
                <a:cubicBezTo>
                  <a:pt x="21" y="41"/>
                  <a:pt x="21" y="41"/>
                  <a:pt x="21" y="41"/>
                </a:cubicBezTo>
                <a:cubicBezTo>
                  <a:pt x="21" y="41"/>
                  <a:pt x="22" y="40"/>
                  <a:pt x="22" y="40"/>
                </a:cubicBezTo>
                <a:cubicBezTo>
                  <a:pt x="22" y="38"/>
                  <a:pt x="22" y="38"/>
                  <a:pt x="22" y="38"/>
                </a:cubicBezTo>
                <a:cubicBezTo>
                  <a:pt x="22" y="37"/>
                  <a:pt x="21" y="37"/>
                  <a:pt x="21" y="37"/>
                </a:cubicBezTo>
                <a:cubicBezTo>
                  <a:pt x="18" y="37"/>
                  <a:pt x="18" y="37"/>
                  <a:pt x="18" y="37"/>
                </a:cubicBezTo>
                <a:close/>
                <a:moveTo>
                  <a:pt x="30" y="37"/>
                </a:moveTo>
                <a:cubicBezTo>
                  <a:pt x="30" y="37"/>
                  <a:pt x="29" y="37"/>
                  <a:pt x="29" y="38"/>
                </a:cubicBezTo>
                <a:cubicBezTo>
                  <a:pt x="29" y="40"/>
                  <a:pt x="29" y="40"/>
                  <a:pt x="29" y="40"/>
                </a:cubicBezTo>
                <a:cubicBezTo>
                  <a:pt x="29" y="40"/>
                  <a:pt x="30" y="41"/>
                  <a:pt x="30" y="41"/>
                </a:cubicBezTo>
                <a:cubicBezTo>
                  <a:pt x="33" y="41"/>
                  <a:pt x="33" y="41"/>
                  <a:pt x="33" y="41"/>
                </a:cubicBezTo>
                <a:cubicBezTo>
                  <a:pt x="34" y="41"/>
                  <a:pt x="34" y="40"/>
                  <a:pt x="34" y="40"/>
                </a:cubicBezTo>
                <a:cubicBezTo>
                  <a:pt x="34" y="38"/>
                  <a:pt x="34" y="38"/>
                  <a:pt x="34" y="38"/>
                </a:cubicBezTo>
                <a:cubicBezTo>
                  <a:pt x="34" y="37"/>
                  <a:pt x="34" y="37"/>
                  <a:pt x="33" y="37"/>
                </a:cubicBezTo>
                <a:cubicBezTo>
                  <a:pt x="30" y="37"/>
                  <a:pt x="30" y="37"/>
                  <a:pt x="30" y="37"/>
                </a:cubicBezTo>
                <a:close/>
                <a:moveTo>
                  <a:pt x="24" y="37"/>
                </a:moveTo>
                <a:cubicBezTo>
                  <a:pt x="23" y="37"/>
                  <a:pt x="23" y="37"/>
                  <a:pt x="23" y="38"/>
                </a:cubicBezTo>
                <a:cubicBezTo>
                  <a:pt x="23" y="40"/>
                  <a:pt x="23" y="40"/>
                  <a:pt x="23" y="40"/>
                </a:cubicBezTo>
                <a:cubicBezTo>
                  <a:pt x="23" y="40"/>
                  <a:pt x="23" y="41"/>
                  <a:pt x="24" y="41"/>
                </a:cubicBezTo>
                <a:cubicBezTo>
                  <a:pt x="27" y="41"/>
                  <a:pt x="27" y="41"/>
                  <a:pt x="27" y="41"/>
                </a:cubicBezTo>
                <a:cubicBezTo>
                  <a:pt x="28" y="41"/>
                  <a:pt x="28" y="40"/>
                  <a:pt x="28" y="40"/>
                </a:cubicBezTo>
                <a:cubicBezTo>
                  <a:pt x="28" y="38"/>
                  <a:pt x="28" y="38"/>
                  <a:pt x="28" y="38"/>
                </a:cubicBezTo>
                <a:cubicBezTo>
                  <a:pt x="28" y="37"/>
                  <a:pt x="28" y="37"/>
                  <a:pt x="27" y="37"/>
                </a:cubicBezTo>
                <a:cubicBezTo>
                  <a:pt x="24" y="37"/>
                  <a:pt x="24" y="37"/>
                  <a:pt x="24" y="37"/>
                </a:cubicBezTo>
                <a:close/>
                <a:moveTo>
                  <a:pt x="18" y="32"/>
                </a:moveTo>
                <a:cubicBezTo>
                  <a:pt x="17" y="32"/>
                  <a:pt x="17" y="32"/>
                  <a:pt x="17" y="32"/>
                </a:cubicBezTo>
                <a:cubicBezTo>
                  <a:pt x="17" y="34"/>
                  <a:pt x="17" y="34"/>
                  <a:pt x="17" y="34"/>
                </a:cubicBezTo>
                <a:cubicBezTo>
                  <a:pt x="17" y="35"/>
                  <a:pt x="17" y="35"/>
                  <a:pt x="18" y="35"/>
                </a:cubicBezTo>
                <a:cubicBezTo>
                  <a:pt x="21" y="35"/>
                  <a:pt x="21" y="35"/>
                  <a:pt x="21" y="35"/>
                </a:cubicBezTo>
                <a:cubicBezTo>
                  <a:pt x="21" y="35"/>
                  <a:pt x="22" y="35"/>
                  <a:pt x="22" y="34"/>
                </a:cubicBezTo>
                <a:cubicBezTo>
                  <a:pt x="22" y="32"/>
                  <a:pt x="22" y="32"/>
                  <a:pt x="22" y="32"/>
                </a:cubicBezTo>
                <a:cubicBezTo>
                  <a:pt x="22" y="32"/>
                  <a:pt x="21" y="32"/>
                  <a:pt x="21" y="32"/>
                </a:cubicBezTo>
                <a:cubicBezTo>
                  <a:pt x="18" y="32"/>
                  <a:pt x="18" y="32"/>
                  <a:pt x="18" y="32"/>
                </a:cubicBezTo>
                <a:close/>
                <a:moveTo>
                  <a:pt x="30" y="32"/>
                </a:moveTo>
                <a:cubicBezTo>
                  <a:pt x="30" y="32"/>
                  <a:pt x="29" y="32"/>
                  <a:pt x="29" y="32"/>
                </a:cubicBezTo>
                <a:cubicBezTo>
                  <a:pt x="29" y="34"/>
                  <a:pt x="29" y="34"/>
                  <a:pt x="29" y="34"/>
                </a:cubicBezTo>
                <a:cubicBezTo>
                  <a:pt x="29" y="35"/>
                  <a:pt x="30" y="35"/>
                  <a:pt x="30" y="35"/>
                </a:cubicBezTo>
                <a:cubicBezTo>
                  <a:pt x="33" y="35"/>
                  <a:pt x="33" y="35"/>
                  <a:pt x="33" y="35"/>
                </a:cubicBezTo>
                <a:cubicBezTo>
                  <a:pt x="34" y="35"/>
                  <a:pt x="34" y="35"/>
                  <a:pt x="34" y="34"/>
                </a:cubicBezTo>
                <a:cubicBezTo>
                  <a:pt x="34" y="32"/>
                  <a:pt x="34" y="32"/>
                  <a:pt x="34" y="32"/>
                </a:cubicBezTo>
                <a:cubicBezTo>
                  <a:pt x="34" y="32"/>
                  <a:pt x="34" y="32"/>
                  <a:pt x="33" y="32"/>
                </a:cubicBezTo>
                <a:cubicBezTo>
                  <a:pt x="30" y="32"/>
                  <a:pt x="30" y="32"/>
                  <a:pt x="30" y="32"/>
                </a:cubicBezTo>
                <a:close/>
                <a:moveTo>
                  <a:pt x="24" y="32"/>
                </a:moveTo>
                <a:cubicBezTo>
                  <a:pt x="23" y="32"/>
                  <a:pt x="23" y="32"/>
                  <a:pt x="23" y="32"/>
                </a:cubicBezTo>
                <a:cubicBezTo>
                  <a:pt x="23" y="34"/>
                  <a:pt x="23" y="34"/>
                  <a:pt x="23" y="34"/>
                </a:cubicBezTo>
                <a:cubicBezTo>
                  <a:pt x="23" y="35"/>
                  <a:pt x="23" y="35"/>
                  <a:pt x="24" y="35"/>
                </a:cubicBezTo>
                <a:cubicBezTo>
                  <a:pt x="27" y="35"/>
                  <a:pt x="27" y="35"/>
                  <a:pt x="27" y="35"/>
                </a:cubicBezTo>
                <a:cubicBezTo>
                  <a:pt x="28" y="35"/>
                  <a:pt x="28" y="35"/>
                  <a:pt x="28" y="34"/>
                </a:cubicBezTo>
                <a:cubicBezTo>
                  <a:pt x="28" y="32"/>
                  <a:pt x="28" y="32"/>
                  <a:pt x="28" y="32"/>
                </a:cubicBezTo>
                <a:cubicBezTo>
                  <a:pt x="28" y="32"/>
                  <a:pt x="28" y="32"/>
                  <a:pt x="27" y="32"/>
                </a:cubicBezTo>
                <a:cubicBezTo>
                  <a:pt x="24" y="32"/>
                  <a:pt x="24" y="32"/>
                  <a:pt x="24" y="32"/>
                </a:cubicBezTo>
                <a:close/>
                <a:moveTo>
                  <a:pt x="25" y="2"/>
                </a:moveTo>
                <a:cubicBezTo>
                  <a:pt x="24" y="2"/>
                  <a:pt x="23" y="3"/>
                  <a:pt x="22" y="3"/>
                </a:cubicBezTo>
                <a:cubicBezTo>
                  <a:pt x="21" y="4"/>
                  <a:pt x="20" y="6"/>
                  <a:pt x="20" y="7"/>
                </a:cubicBezTo>
                <a:cubicBezTo>
                  <a:pt x="20" y="9"/>
                  <a:pt x="21" y="10"/>
                  <a:pt x="22" y="11"/>
                </a:cubicBezTo>
                <a:cubicBezTo>
                  <a:pt x="22" y="11"/>
                  <a:pt x="22" y="11"/>
                  <a:pt x="22" y="11"/>
                </a:cubicBezTo>
                <a:cubicBezTo>
                  <a:pt x="23" y="12"/>
                  <a:pt x="24" y="12"/>
                  <a:pt x="25" y="12"/>
                </a:cubicBezTo>
                <a:cubicBezTo>
                  <a:pt x="27" y="12"/>
                  <a:pt x="28" y="12"/>
                  <a:pt x="29" y="11"/>
                </a:cubicBezTo>
                <a:cubicBezTo>
                  <a:pt x="29" y="11"/>
                  <a:pt x="29" y="11"/>
                  <a:pt x="29" y="11"/>
                </a:cubicBezTo>
                <a:cubicBezTo>
                  <a:pt x="29" y="11"/>
                  <a:pt x="29" y="11"/>
                  <a:pt x="29" y="11"/>
                </a:cubicBezTo>
                <a:cubicBezTo>
                  <a:pt x="30" y="10"/>
                  <a:pt x="31" y="9"/>
                  <a:pt x="31" y="7"/>
                </a:cubicBezTo>
                <a:cubicBezTo>
                  <a:pt x="31" y="6"/>
                  <a:pt x="30" y="4"/>
                  <a:pt x="29" y="4"/>
                </a:cubicBezTo>
                <a:cubicBezTo>
                  <a:pt x="29" y="3"/>
                  <a:pt x="29" y="3"/>
                  <a:pt x="29" y="3"/>
                </a:cubicBezTo>
                <a:cubicBezTo>
                  <a:pt x="28" y="3"/>
                  <a:pt x="27" y="2"/>
                  <a:pt x="25" y="2"/>
                </a:cubicBezTo>
                <a:close/>
                <a:moveTo>
                  <a:pt x="28" y="5"/>
                </a:moveTo>
                <a:cubicBezTo>
                  <a:pt x="27" y="4"/>
                  <a:pt x="26" y="4"/>
                  <a:pt x="25" y="4"/>
                </a:cubicBezTo>
                <a:cubicBezTo>
                  <a:pt x="25" y="4"/>
                  <a:pt x="24" y="4"/>
                  <a:pt x="23" y="5"/>
                </a:cubicBezTo>
                <a:cubicBezTo>
                  <a:pt x="22" y="5"/>
                  <a:pt x="22" y="6"/>
                  <a:pt x="22" y="7"/>
                </a:cubicBezTo>
                <a:cubicBezTo>
                  <a:pt x="22" y="8"/>
                  <a:pt x="22" y="9"/>
                  <a:pt x="23" y="10"/>
                </a:cubicBezTo>
                <a:cubicBezTo>
                  <a:pt x="23" y="10"/>
                  <a:pt x="23" y="10"/>
                  <a:pt x="23" y="10"/>
                </a:cubicBezTo>
                <a:cubicBezTo>
                  <a:pt x="24" y="10"/>
                  <a:pt x="25" y="11"/>
                  <a:pt x="25" y="11"/>
                </a:cubicBezTo>
                <a:cubicBezTo>
                  <a:pt x="26" y="11"/>
                  <a:pt x="27" y="10"/>
                  <a:pt x="28" y="10"/>
                </a:cubicBezTo>
                <a:cubicBezTo>
                  <a:pt x="28" y="10"/>
                  <a:pt x="28" y="10"/>
                  <a:pt x="28" y="10"/>
                </a:cubicBezTo>
                <a:cubicBezTo>
                  <a:pt x="29" y="9"/>
                  <a:pt x="29" y="8"/>
                  <a:pt x="29" y="7"/>
                </a:cubicBezTo>
                <a:cubicBezTo>
                  <a:pt x="29" y="6"/>
                  <a:pt x="29" y="5"/>
                  <a:pt x="28" y="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290"/>
          <p:cNvSpPr>
            <a:spLocks noChangeAspect="1" noEditPoints="1"/>
          </p:cNvSpPr>
          <p:nvPr/>
        </p:nvSpPr>
        <p:spPr bwMode="auto">
          <a:xfrm>
            <a:off x="4769085" y="5368665"/>
            <a:ext cx="360000" cy="360000"/>
          </a:xfrm>
          <a:custGeom>
            <a:avLst/>
            <a:gdLst>
              <a:gd name="T0" fmla="*/ 9 w 68"/>
              <a:gd name="T1" fmla="*/ 0 h 63"/>
              <a:gd name="T2" fmla="*/ 47 w 68"/>
              <a:gd name="T3" fmla="*/ 0 h 63"/>
              <a:gd name="T4" fmla="*/ 53 w 68"/>
              <a:gd name="T5" fmla="*/ 3 h 63"/>
              <a:gd name="T6" fmla="*/ 55 w 68"/>
              <a:gd name="T7" fmla="*/ 8 h 63"/>
              <a:gd name="T8" fmla="*/ 55 w 68"/>
              <a:gd name="T9" fmla="*/ 32 h 63"/>
              <a:gd name="T10" fmla="*/ 53 w 68"/>
              <a:gd name="T11" fmla="*/ 38 h 63"/>
              <a:gd name="T12" fmla="*/ 47 w 68"/>
              <a:gd name="T13" fmla="*/ 40 h 63"/>
              <a:gd name="T14" fmla="*/ 44 w 68"/>
              <a:gd name="T15" fmla="*/ 40 h 63"/>
              <a:gd name="T16" fmla="*/ 43 w 68"/>
              <a:gd name="T17" fmla="*/ 48 h 63"/>
              <a:gd name="T18" fmla="*/ 43 w 68"/>
              <a:gd name="T19" fmla="*/ 55 h 63"/>
              <a:gd name="T20" fmla="*/ 39 w 68"/>
              <a:gd name="T21" fmla="*/ 50 h 63"/>
              <a:gd name="T22" fmla="*/ 32 w 68"/>
              <a:gd name="T23" fmla="*/ 40 h 63"/>
              <a:gd name="T24" fmla="*/ 9 w 68"/>
              <a:gd name="T25" fmla="*/ 40 h 63"/>
              <a:gd name="T26" fmla="*/ 3 w 68"/>
              <a:gd name="T27" fmla="*/ 38 h 63"/>
              <a:gd name="T28" fmla="*/ 0 w 68"/>
              <a:gd name="T29" fmla="*/ 32 h 63"/>
              <a:gd name="T30" fmla="*/ 0 w 68"/>
              <a:gd name="T31" fmla="*/ 8 h 63"/>
              <a:gd name="T32" fmla="*/ 3 w 68"/>
              <a:gd name="T33" fmla="*/ 3 h 63"/>
              <a:gd name="T34" fmla="*/ 9 w 68"/>
              <a:gd name="T35" fmla="*/ 0 h 63"/>
              <a:gd name="T36" fmla="*/ 60 w 68"/>
              <a:gd name="T37" fmla="*/ 13 h 63"/>
              <a:gd name="T38" fmla="*/ 60 w 68"/>
              <a:gd name="T39" fmla="*/ 32 h 63"/>
              <a:gd name="T40" fmla="*/ 56 w 68"/>
              <a:gd name="T41" fmla="*/ 41 h 63"/>
              <a:gd name="T42" fmla="*/ 49 w 68"/>
              <a:gd name="T43" fmla="*/ 45 h 63"/>
              <a:gd name="T44" fmla="*/ 48 w 68"/>
              <a:gd name="T45" fmla="*/ 52 h 63"/>
              <a:gd name="T46" fmla="*/ 62 w 68"/>
              <a:gd name="T47" fmla="*/ 52 h 63"/>
              <a:gd name="T48" fmla="*/ 68 w 68"/>
              <a:gd name="T49" fmla="*/ 45 h 63"/>
              <a:gd name="T50" fmla="*/ 68 w 68"/>
              <a:gd name="T51" fmla="*/ 19 h 63"/>
              <a:gd name="T52" fmla="*/ 62 w 68"/>
              <a:gd name="T53" fmla="*/ 13 h 63"/>
              <a:gd name="T54" fmla="*/ 60 w 68"/>
              <a:gd name="T55" fmla="*/ 13 h 63"/>
              <a:gd name="T56" fmla="*/ 34 w 68"/>
              <a:gd name="T57" fmla="*/ 52 h 63"/>
              <a:gd name="T58" fmla="*/ 30 w 68"/>
              <a:gd name="T59" fmla="*/ 45 h 63"/>
              <a:gd name="T60" fmla="*/ 13 w 68"/>
              <a:gd name="T61" fmla="*/ 45 h 63"/>
              <a:gd name="T62" fmla="*/ 13 w 68"/>
              <a:gd name="T63" fmla="*/ 45 h 63"/>
              <a:gd name="T64" fmla="*/ 20 w 68"/>
              <a:gd name="T65" fmla="*/ 52 h 63"/>
              <a:gd name="T66" fmla="*/ 21 w 68"/>
              <a:gd name="T67" fmla="*/ 52 h 63"/>
              <a:gd name="T68" fmla="*/ 21 w 68"/>
              <a:gd name="T69" fmla="*/ 63 h 63"/>
              <a:gd name="T70" fmla="*/ 28 w 68"/>
              <a:gd name="T71" fmla="*/ 52 h 63"/>
              <a:gd name="T72" fmla="*/ 34 w 68"/>
              <a:gd name="T73" fmla="*/ 52 h 63"/>
              <a:gd name="T74" fmla="*/ 47 w 68"/>
              <a:gd name="T75" fmla="*/ 5 h 63"/>
              <a:gd name="T76" fmla="*/ 9 w 68"/>
              <a:gd name="T77" fmla="*/ 5 h 63"/>
              <a:gd name="T78" fmla="*/ 6 w 68"/>
              <a:gd name="T79" fmla="*/ 6 h 63"/>
              <a:gd name="T80" fmla="*/ 5 w 68"/>
              <a:gd name="T81" fmla="*/ 8 h 63"/>
              <a:gd name="T82" fmla="*/ 5 w 68"/>
              <a:gd name="T83" fmla="*/ 32 h 63"/>
              <a:gd name="T84" fmla="*/ 6 w 68"/>
              <a:gd name="T85" fmla="*/ 34 h 63"/>
              <a:gd name="T86" fmla="*/ 9 w 68"/>
              <a:gd name="T87" fmla="*/ 35 h 63"/>
              <a:gd name="T88" fmla="*/ 33 w 68"/>
              <a:gd name="T89" fmla="*/ 35 h 63"/>
              <a:gd name="T90" fmla="*/ 34 w 68"/>
              <a:gd name="T91" fmla="*/ 35 h 63"/>
              <a:gd name="T92" fmla="*/ 35 w 68"/>
              <a:gd name="T93" fmla="*/ 36 h 63"/>
              <a:gd name="T94" fmla="*/ 39 w 68"/>
              <a:gd name="T95" fmla="*/ 42 h 63"/>
              <a:gd name="T96" fmla="*/ 40 w 68"/>
              <a:gd name="T97" fmla="*/ 37 h 63"/>
              <a:gd name="T98" fmla="*/ 40 w 68"/>
              <a:gd name="T99" fmla="*/ 35 h 63"/>
              <a:gd name="T100" fmla="*/ 42 w 68"/>
              <a:gd name="T101" fmla="*/ 35 h 63"/>
              <a:gd name="T102" fmla="*/ 47 w 68"/>
              <a:gd name="T103" fmla="*/ 35 h 63"/>
              <a:gd name="T104" fmla="*/ 49 w 68"/>
              <a:gd name="T105" fmla="*/ 34 h 63"/>
              <a:gd name="T106" fmla="*/ 50 w 68"/>
              <a:gd name="T107" fmla="*/ 32 h 63"/>
              <a:gd name="T108" fmla="*/ 50 w 68"/>
              <a:gd name="T109" fmla="*/ 8 h 63"/>
              <a:gd name="T110" fmla="*/ 49 w 68"/>
              <a:gd name="T111" fmla="*/ 6 h 63"/>
              <a:gd name="T112" fmla="*/ 47 w 68"/>
              <a:gd name="T11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63">
                <a:moveTo>
                  <a:pt x="9" y="0"/>
                </a:moveTo>
                <a:cubicBezTo>
                  <a:pt x="47" y="0"/>
                  <a:pt x="47" y="0"/>
                  <a:pt x="47" y="0"/>
                </a:cubicBezTo>
                <a:cubicBezTo>
                  <a:pt x="49" y="0"/>
                  <a:pt x="51" y="1"/>
                  <a:pt x="53" y="3"/>
                </a:cubicBezTo>
                <a:cubicBezTo>
                  <a:pt x="54" y="4"/>
                  <a:pt x="55" y="6"/>
                  <a:pt x="55" y="8"/>
                </a:cubicBezTo>
                <a:cubicBezTo>
                  <a:pt x="55" y="32"/>
                  <a:pt x="55" y="32"/>
                  <a:pt x="55" y="32"/>
                </a:cubicBezTo>
                <a:cubicBezTo>
                  <a:pt x="55" y="34"/>
                  <a:pt x="54" y="36"/>
                  <a:pt x="53" y="38"/>
                </a:cubicBezTo>
                <a:cubicBezTo>
                  <a:pt x="51" y="39"/>
                  <a:pt x="49" y="40"/>
                  <a:pt x="47" y="40"/>
                </a:cubicBezTo>
                <a:cubicBezTo>
                  <a:pt x="44" y="40"/>
                  <a:pt x="44" y="40"/>
                  <a:pt x="44" y="40"/>
                </a:cubicBezTo>
                <a:cubicBezTo>
                  <a:pt x="43" y="48"/>
                  <a:pt x="43" y="48"/>
                  <a:pt x="43" y="48"/>
                </a:cubicBezTo>
                <a:cubicBezTo>
                  <a:pt x="43" y="55"/>
                  <a:pt x="43" y="55"/>
                  <a:pt x="43" y="55"/>
                </a:cubicBezTo>
                <a:cubicBezTo>
                  <a:pt x="39" y="50"/>
                  <a:pt x="39" y="50"/>
                  <a:pt x="39" y="50"/>
                </a:cubicBezTo>
                <a:cubicBezTo>
                  <a:pt x="32" y="40"/>
                  <a:pt x="32" y="40"/>
                  <a:pt x="32" y="40"/>
                </a:cubicBezTo>
                <a:cubicBezTo>
                  <a:pt x="9" y="40"/>
                  <a:pt x="9" y="40"/>
                  <a:pt x="9" y="40"/>
                </a:cubicBezTo>
                <a:cubicBezTo>
                  <a:pt x="6" y="40"/>
                  <a:pt x="4" y="39"/>
                  <a:pt x="3" y="38"/>
                </a:cubicBezTo>
                <a:cubicBezTo>
                  <a:pt x="1" y="36"/>
                  <a:pt x="0" y="34"/>
                  <a:pt x="0" y="32"/>
                </a:cubicBezTo>
                <a:cubicBezTo>
                  <a:pt x="0" y="8"/>
                  <a:pt x="0" y="8"/>
                  <a:pt x="0" y="8"/>
                </a:cubicBezTo>
                <a:cubicBezTo>
                  <a:pt x="0" y="6"/>
                  <a:pt x="1" y="4"/>
                  <a:pt x="3" y="3"/>
                </a:cubicBezTo>
                <a:cubicBezTo>
                  <a:pt x="4" y="1"/>
                  <a:pt x="6" y="0"/>
                  <a:pt x="9" y="0"/>
                </a:cubicBezTo>
                <a:close/>
                <a:moveTo>
                  <a:pt x="60" y="13"/>
                </a:moveTo>
                <a:cubicBezTo>
                  <a:pt x="60" y="32"/>
                  <a:pt x="60" y="32"/>
                  <a:pt x="60" y="32"/>
                </a:cubicBezTo>
                <a:cubicBezTo>
                  <a:pt x="60" y="35"/>
                  <a:pt x="59" y="39"/>
                  <a:pt x="56" y="41"/>
                </a:cubicBezTo>
                <a:cubicBezTo>
                  <a:pt x="54" y="43"/>
                  <a:pt x="51" y="44"/>
                  <a:pt x="49" y="45"/>
                </a:cubicBezTo>
                <a:cubicBezTo>
                  <a:pt x="48" y="52"/>
                  <a:pt x="48" y="52"/>
                  <a:pt x="48" y="52"/>
                </a:cubicBezTo>
                <a:cubicBezTo>
                  <a:pt x="62" y="52"/>
                  <a:pt x="62" y="52"/>
                  <a:pt x="62" y="52"/>
                </a:cubicBezTo>
                <a:cubicBezTo>
                  <a:pt x="65" y="52"/>
                  <a:pt x="68" y="49"/>
                  <a:pt x="68" y="45"/>
                </a:cubicBezTo>
                <a:cubicBezTo>
                  <a:pt x="68" y="19"/>
                  <a:pt x="68" y="19"/>
                  <a:pt x="68" y="19"/>
                </a:cubicBezTo>
                <a:cubicBezTo>
                  <a:pt x="68" y="16"/>
                  <a:pt x="65" y="13"/>
                  <a:pt x="62" y="13"/>
                </a:cubicBezTo>
                <a:cubicBezTo>
                  <a:pt x="60" y="13"/>
                  <a:pt x="60" y="13"/>
                  <a:pt x="60" y="13"/>
                </a:cubicBezTo>
                <a:close/>
                <a:moveTo>
                  <a:pt x="34" y="52"/>
                </a:moveTo>
                <a:cubicBezTo>
                  <a:pt x="30" y="45"/>
                  <a:pt x="30" y="45"/>
                  <a:pt x="30" y="45"/>
                </a:cubicBezTo>
                <a:cubicBezTo>
                  <a:pt x="13" y="45"/>
                  <a:pt x="13" y="45"/>
                  <a:pt x="13" y="45"/>
                </a:cubicBezTo>
                <a:cubicBezTo>
                  <a:pt x="13" y="45"/>
                  <a:pt x="13" y="45"/>
                  <a:pt x="13" y="45"/>
                </a:cubicBezTo>
                <a:cubicBezTo>
                  <a:pt x="13" y="49"/>
                  <a:pt x="16" y="52"/>
                  <a:pt x="20" y="52"/>
                </a:cubicBezTo>
                <a:cubicBezTo>
                  <a:pt x="21" y="52"/>
                  <a:pt x="21" y="52"/>
                  <a:pt x="21" y="52"/>
                </a:cubicBezTo>
                <a:cubicBezTo>
                  <a:pt x="21" y="63"/>
                  <a:pt x="21" y="63"/>
                  <a:pt x="21" y="63"/>
                </a:cubicBezTo>
                <a:cubicBezTo>
                  <a:pt x="28" y="52"/>
                  <a:pt x="28" y="52"/>
                  <a:pt x="28" y="52"/>
                </a:cubicBezTo>
                <a:cubicBezTo>
                  <a:pt x="34" y="52"/>
                  <a:pt x="34" y="52"/>
                  <a:pt x="34" y="52"/>
                </a:cubicBezTo>
                <a:close/>
                <a:moveTo>
                  <a:pt x="47" y="5"/>
                </a:moveTo>
                <a:cubicBezTo>
                  <a:pt x="9" y="5"/>
                  <a:pt x="9" y="5"/>
                  <a:pt x="9" y="5"/>
                </a:cubicBezTo>
                <a:cubicBezTo>
                  <a:pt x="8" y="5"/>
                  <a:pt x="7" y="5"/>
                  <a:pt x="6" y="6"/>
                </a:cubicBezTo>
                <a:cubicBezTo>
                  <a:pt x="6" y="7"/>
                  <a:pt x="5" y="7"/>
                  <a:pt x="5" y="8"/>
                </a:cubicBezTo>
                <a:cubicBezTo>
                  <a:pt x="5" y="32"/>
                  <a:pt x="5" y="32"/>
                  <a:pt x="5" y="32"/>
                </a:cubicBezTo>
                <a:cubicBezTo>
                  <a:pt x="5" y="33"/>
                  <a:pt x="6" y="34"/>
                  <a:pt x="6" y="34"/>
                </a:cubicBezTo>
                <a:cubicBezTo>
                  <a:pt x="7" y="35"/>
                  <a:pt x="8" y="35"/>
                  <a:pt x="9" y="35"/>
                </a:cubicBezTo>
                <a:cubicBezTo>
                  <a:pt x="33" y="35"/>
                  <a:pt x="33" y="35"/>
                  <a:pt x="33" y="35"/>
                </a:cubicBezTo>
                <a:cubicBezTo>
                  <a:pt x="34" y="35"/>
                  <a:pt x="34" y="35"/>
                  <a:pt x="34" y="35"/>
                </a:cubicBezTo>
                <a:cubicBezTo>
                  <a:pt x="35" y="36"/>
                  <a:pt x="35" y="36"/>
                  <a:pt x="35" y="36"/>
                </a:cubicBezTo>
                <a:cubicBezTo>
                  <a:pt x="39" y="42"/>
                  <a:pt x="39" y="42"/>
                  <a:pt x="39" y="42"/>
                </a:cubicBezTo>
                <a:cubicBezTo>
                  <a:pt x="40" y="37"/>
                  <a:pt x="40" y="37"/>
                  <a:pt x="40" y="37"/>
                </a:cubicBezTo>
                <a:cubicBezTo>
                  <a:pt x="40" y="35"/>
                  <a:pt x="40" y="35"/>
                  <a:pt x="40" y="35"/>
                </a:cubicBezTo>
                <a:cubicBezTo>
                  <a:pt x="42" y="35"/>
                  <a:pt x="42" y="35"/>
                  <a:pt x="42" y="35"/>
                </a:cubicBezTo>
                <a:cubicBezTo>
                  <a:pt x="47" y="35"/>
                  <a:pt x="47" y="35"/>
                  <a:pt x="47" y="35"/>
                </a:cubicBezTo>
                <a:cubicBezTo>
                  <a:pt x="48" y="35"/>
                  <a:pt x="49" y="35"/>
                  <a:pt x="49" y="34"/>
                </a:cubicBezTo>
                <a:cubicBezTo>
                  <a:pt x="50" y="34"/>
                  <a:pt x="50" y="33"/>
                  <a:pt x="50" y="32"/>
                </a:cubicBezTo>
                <a:cubicBezTo>
                  <a:pt x="50" y="8"/>
                  <a:pt x="50" y="8"/>
                  <a:pt x="50" y="8"/>
                </a:cubicBezTo>
                <a:cubicBezTo>
                  <a:pt x="50" y="7"/>
                  <a:pt x="50" y="7"/>
                  <a:pt x="49" y="6"/>
                </a:cubicBezTo>
                <a:cubicBezTo>
                  <a:pt x="49" y="5"/>
                  <a:pt x="48" y="5"/>
                  <a:pt x="47" y="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303"/>
          <p:cNvSpPr>
            <a:spLocks noChangeAspect="1" noEditPoints="1"/>
          </p:cNvSpPr>
          <p:nvPr/>
        </p:nvSpPr>
        <p:spPr bwMode="auto">
          <a:xfrm>
            <a:off x="5845510" y="5368665"/>
            <a:ext cx="360000" cy="360000"/>
          </a:xfrm>
          <a:custGeom>
            <a:avLst/>
            <a:gdLst>
              <a:gd name="T0" fmla="*/ 6 w 61"/>
              <a:gd name="T1" fmla="*/ 8 h 53"/>
              <a:gd name="T2" fmla="*/ 26 w 61"/>
              <a:gd name="T3" fmla="*/ 8 h 53"/>
              <a:gd name="T4" fmla="*/ 12 w 61"/>
              <a:gd name="T5" fmla="*/ 14 h 53"/>
              <a:gd name="T6" fmla="*/ 7 w 61"/>
              <a:gd name="T7" fmla="*/ 14 h 53"/>
              <a:gd name="T8" fmla="*/ 7 w 61"/>
              <a:gd name="T9" fmla="*/ 39 h 53"/>
              <a:gd name="T10" fmla="*/ 42 w 61"/>
              <a:gd name="T11" fmla="*/ 39 h 53"/>
              <a:gd name="T12" fmla="*/ 42 w 61"/>
              <a:gd name="T13" fmla="*/ 32 h 53"/>
              <a:gd name="T14" fmla="*/ 49 w 61"/>
              <a:gd name="T15" fmla="*/ 29 h 53"/>
              <a:gd name="T16" fmla="*/ 49 w 61"/>
              <a:gd name="T17" fmla="*/ 40 h 53"/>
              <a:gd name="T18" fmla="*/ 44 w 61"/>
              <a:gd name="T19" fmla="*/ 45 h 53"/>
              <a:gd name="T20" fmla="*/ 32 w 61"/>
              <a:gd name="T21" fmla="*/ 45 h 53"/>
              <a:gd name="T22" fmla="*/ 32 w 61"/>
              <a:gd name="T23" fmla="*/ 50 h 53"/>
              <a:gd name="T24" fmla="*/ 43 w 61"/>
              <a:gd name="T25" fmla="*/ 50 h 53"/>
              <a:gd name="T26" fmla="*/ 43 w 61"/>
              <a:gd name="T27" fmla="*/ 53 h 53"/>
              <a:gd name="T28" fmla="*/ 8 w 61"/>
              <a:gd name="T29" fmla="*/ 53 h 53"/>
              <a:gd name="T30" fmla="*/ 8 w 61"/>
              <a:gd name="T31" fmla="*/ 50 h 53"/>
              <a:gd name="T32" fmla="*/ 18 w 61"/>
              <a:gd name="T33" fmla="*/ 50 h 53"/>
              <a:gd name="T34" fmla="*/ 18 w 61"/>
              <a:gd name="T35" fmla="*/ 45 h 53"/>
              <a:gd name="T36" fmla="*/ 6 w 61"/>
              <a:gd name="T37" fmla="*/ 45 h 53"/>
              <a:gd name="T38" fmla="*/ 0 w 61"/>
              <a:gd name="T39" fmla="*/ 40 h 53"/>
              <a:gd name="T40" fmla="*/ 0 w 61"/>
              <a:gd name="T41" fmla="*/ 13 h 53"/>
              <a:gd name="T42" fmla="*/ 6 w 61"/>
              <a:gd name="T43" fmla="*/ 8 h 53"/>
              <a:gd name="T44" fmla="*/ 53 w 61"/>
              <a:gd name="T45" fmla="*/ 0 h 53"/>
              <a:gd name="T46" fmla="*/ 22 w 61"/>
              <a:gd name="T47" fmla="*/ 11 h 53"/>
              <a:gd name="T48" fmla="*/ 37 w 61"/>
              <a:gd name="T49" fmla="*/ 14 h 53"/>
              <a:gd name="T50" fmla="*/ 37 w 61"/>
              <a:gd name="T51" fmla="*/ 14 h 53"/>
              <a:gd name="T52" fmla="*/ 41 w 61"/>
              <a:gd name="T53" fmla="*/ 15 h 53"/>
              <a:gd name="T54" fmla="*/ 41 w 61"/>
              <a:gd name="T55" fmla="*/ 15 h 53"/>
              <a:gd name="T56" fmla="*/ 53 w 61"/>
              <a:gd name="T57" fmla="*/ 0 h 53"/>
              <a:gd name="T58" fmla="*/ 55 w 61"/>
              <a:gd name="T59" fmla="*/ 1 h 53"/>
              <a:gd name="T60" fmla="*/ 42 w 61"/>
              <a:gd name="T61" fmla="*/ 16 h 53"/>
              <a:gd name="T62" fmla="*/ 41 w 61"/>
              <a:gd name="T63" fmla="*/ 17 h 53"/>
              <a:gd name="T64" fmla="*/ 21 w 61"/>
              <a:gd name="T65" fmla="*/ 14 h 53"/>
              <a:gd name="T66" fmla="*/ 22 w 61"/>
              <a:gd name="T67" fmla="*/ 15 h 53"/>
              <a:gd name="T68" fmla="*/ 27 w 61"/>
              <a:gd name="T69" fmla="*/ 31 h 53"/>
              <a:gd name="T70" fmla="*/ 28 w 61"/>
              <a:gd name="T71" fmla="*/ 32 h 53"/>
              <a:gd name="T72" fmla="*/ 33 w 61"/>
              <a:gd name="T73" fmla="*/ 23 h 53"/>
              <a:gd name="T74" fmla="*/ 34 w 61"/>
              <a:gd name="T75" fmla="*/ 22 h 53"/>
              <a:gd name="T76" fmla="*/ 34 w 61"/>
              <a:gd name="T77" fmla="*/ 22 h 53"/>
              <a:gd name="T78" fmla="*/ 35 w 61"/>
              <a:gd name="T79" fmla="*/ 24 h 53"/>
              <a:gd name="T80" fmla="*/ 30 w 61"/>
              <a:gd name="T81" fmla="*/ 33 h 53"/>
              <a:gd name="T82" fmla="*/ 32 w 61"/>
              <a:gd name="T83" fmla="*/ 33 h 53"/>
              <a:gd name="T84" fmla="*/ 59 w 61"/>
              <a:gd name="T85" fmla="*/ 23 h 53"/>
              <a:gd name="T86" fmla="*/ 60 w 61"/>
              <a:gd name="T87" fmla="*/ 22 h 53"/>
              <a:gd name="T88" fmla="*/ 50 w 61"/>
              <a:gd name="T89" fmla="*/ 18 h 53"/>
              <a:gd name="T90" fmla="*/ 50 w 61"/>
              <a:gd name="T91" fmla="*/ 16 h 53"/>
              <a:gd name="T92" fmla="*/ 50 w 61"/>
              <a:gd name="T93" fmla="*/ 16 h 53"/>
              <a:gd name="T94" fmla="*/ 51 w 61"/>
              <a:gd name="T95" fmla="*/ 16 h 53"/>
              <a:gd name="T96" fmla="*/ 61 w 61"/>
              <a:gd name="T97" fmla="*/ 20 h 53"/>
              <a:gd name="T98" fmla="*/ 61 w 61"/>
              <a:gd name="T99" fmla="*/ 18 h 53"/>
              <a:gd name="T100" fmla="*/ 55 w 61"/>
              <a:gd name="T101" fmla="*/ 3 h 53"/>
              <a:gd name="T102" fmla="*/ 55 w 61"/>
              <a:gd name="T103" fmla="*/ 1 h 53"/>
              <a:gd name="T104" fmla="*/ 43 w 61"/>
              <a:gd name="T105" fmla="*/ 42 h 53"/>
              <a:gd name="T106" fmla="*/ 41 w 61"/>
              <a:gd name="T107" fmla="*/ 43 h 53"/>
              <a:gd name="T108" fmla="*/ 43 w 61"/>
              <a:gd name="T109" fmla="*/ 45 h 53"/>
              <a:gd name="T110" fmla="*/ 44 w 61"/>
              <a:gd name="T111" fmla="*/ 43 h 53"/>
              <a:gd name="T112" fmla="*/ 43 w 61"/>
              <a:gd name="T11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304"/>
          <p:cNvSpPr>
            <a:spLocks noChangeAspect="1" noEditPoints="1"/>
          </p:cNvSpPr>
          <p:nvPr/>
        </p:nvSpPr>
        <p:spPr bwMode="auto">
          <a:xfrm>
            <a:off x="6932555" y="5368665"/>
            <a:ext cx="360000" cy="360000"/>
          </a:xfrm>
          <a:custGeom>
            <a:avLst/>
            <a:gdLst>
              <a:gd name="T0" fmla="*/ 48 w 64"/>
              <a:gd name="T1" fmla="*/ 0 h 52"/>
              <a:gd name="T2" fmla="*/ 51 w 64"/>
              <a:gd name="T3" fmla="*/ 16 h 52"/>
              <a:gd name="T4" fmla="*/ 46 w 64"/>
              <a:gd name="T5" fmla="*/ 8 h 52"/>
              <a:gd name="T6" fmla="*/ 24 w 64"/>
              <a:gd name="T7" fmla="*/ 27 h 52"/>
              <a:gd name="T8" fmla="*/ 16 w 64"/>
              <a:gd name="T9" fmla="*/ 26 h 52"/>
              <a:gd name="T10" fmla="*/ 25 w 64"/>
              <a:gd name="T11" fmla="*/ 32 h 52"/>
              <a:gd name="T12" fmla="*/ 29 w 64"/>
              <a:gd name="T13" fmla="*/ 37 h 52"/>
              <a:gd name="T14" fmla="*/ 0 w 64"/>
              <a:gd name="T15" fmla="*/ 34 h 52"/>
              <a:gd name="T16" fmla="*/ 3 w 64"/>
              <a:gd name="T17" fmla="*/ 0 h 52"/>
              <a:gd name="T18" fmla="*/ 32 w 64"/>
              <a:gd name="T19" fmla="*/ 32 h 52"/>
              <a:gd name="T20" fmla="*/ 45 w 64"/>
              <a:gd name="T21" fmla="*/ 45 h 52"/>
              <a:gd name="T22" fmla="*/ 53 w 64"/>
              <a:gd name="T23" fmla="*/ 43 h 52"/>
              <a:gd name="T24" fmla="*/ 59 w 64"/>
              <a:gd name="T25" fmla="*/ 52 h 52"/>
              <a:gd name="T26" fmla="*/ 57 w 64"/>
              <a:gd name="T27" fmla="*/ 39 h 52"/>
              <a:gd name="T28" fmla="*/ 55 w 64"/>
              <a:gd name="T29" fmla="*/ 40 h 52"/>
              <a:gd name="T30" fmla="*/ 54 w 64"/>
              <a:gd name="T31" fmla="*/ 23 h 52"/>
              <a:gd name="T32" fmla="*/ 54 w 64"/>
              <a:gd name="T33" fmla="*/ 23 h 52"/>
              <a:gd name="T34" fmla="*/ 45 w 64"/>
              <a:gd name="T35" fmla="*/ 19 h 52"/>
              <a:gd name="T36" fmla="*/ 40 w 64"/>
              <a:gd name="T37" fmla="*/ 29 h 52"/>
              <a:gd name="T38" fmla="*/ 50 w 64"/>
              <a:gd name="T39" fmla="*/ 30 h 52"/>
              <a:gd name="T40" fmla="*/ 40 w 64"/>
              <a:gd name="T41" fmla="*/ 29 h 52"/>
              <a:gd name="T42" fmla="*/ 39 w 64"/>
              <a:gd name="T43" fmla="*/ 33 h 52"/>
              <a:gd name="T44" fmla="*/ 51 w 64"/>
              <a:gd name="T45" fmla="*/ 32 h 52"/>
              <a:gd name="T46" fmla="*/ 40 w 64"/>
              <a:gd name="T47" fmla="*/ 34 h 52"/>
              <a:gd name="T48" fmla="*/ 44 w 64"/>
              <a:gd name="T49" fmla="*/ 35 h 52"/>
              <a:gd name="T50" fmla="*/ 40 w 64"/>
              <a:gd name="T51" fmla="*/ 34 h 52"/>
              <a:gd name="T52" fmla="*/ 44 w 64"/>
              <a:gd name="T53" fmla="*/ 28 h 52"/>
              <a:gd name="T54" fmla="*/ 47 w 64"/>
              <a:gd name="T55" fmla="*/ 26 h 52"/>
              <a:gd name="T56" fmla="*/ 45 w 64"/>
              <a:gd name="T57" fmla="*/ 24 h 52"/>
              <a:gd name="T58" fmla="*/ 37 w 64"/>
              <a:gd name="T59" fmla="*/ 32 h 52"/>
              <a:gd name="T60" fmla="*/ 45 w 64"/>
              <a:gd name="T61" fmla="*/ 40 h 52"/>
              <a:gd name="T62" fmla="*/ 51 w 64"/>
              <a:gd name="T63" fmla="*/ 38 h 52"/>
              <a:gd name="T64" fmla="*/ 51 w 64"/>
              <a:gd name="T65" fmla="*/ 38 h 52"/>
              <a:gd name="T66" fmla="*/ 51 w 64"/>
              <a:gd name="T67" fmla="*/ 26 h 52"/>
              <a:gd name="T68" fmla="*/ 51 w 64"/>
              <a:gd name="T69" fmla="*/ 26 h 52"/>
              <a:gd name="T70" fmla="*/ 45 w 64"/>
              <a:gd name="T71" fmla="*/ 24 h 52"/>
              <a:gd name="T72" fmla="*/ 12 w 64"/>
              <a:gd name="T73" fmla="*/ 15 h 52"/>
              <a:gd name="T74" fmla="*/ 5 w 64"/>
              <a:gd name="T75" fmla="*/ 29 h 52"/>
              <a:gd name="T76" fmla="*/ 16 w 64"/>
              <a:gd name="T77" fmla="*/ 19 h 52"/>
              <a:gd name="T78" fmla="*/ 25 w 64"/>
              <a:gd name="T79" fmla="*/ 21 h 52"/>
              <a:gd name="T80" fmla="*/ 42 w 64"/>
              <a:gd name="T81" fmla="*/ 5 h 52"/>
              <a:gd name="T82" fmla="*/ 16 w 64"/>
              <a:gd name="T8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52">
                <a:moveTo>
                  <a:pt x="3" y="0"/>
                </a:moveTo>
                <a:cubicBezTo>
                  <a:pt x="48" y="0"/>
                  <a:pt x="48" y="0"/>
                  <a:pt x="48" y="0"/>
                </a:cubicBezTo>
                <a:cubicBezTo>
                  <a:pt x="51" y="2"/>
                  <a:pt x="51" y="2"/>
                  <a:pt x="51" y="2"/>
                </a:cubicBezTo>
                <a:cubicBezTo>
                  <a:pt x="51" y="16"/>
                  <a:pt x="51" y="16"/>
                  <a:pt x="51" y="16"/>
                </a:cubicBezTo>
                <a:cubicBezTo>
                  <a:pt x="49" y="16"/>
                  <a:pt x="47" y="15"/>
                  <a:pt x="46" y="15"/>
                </a:cubicBezTo>
                <a:cubicBezTo>
                  <a:pt x="46" y="8"/>
                  <a:pt x="46" y="8"/>
                  <a:pt x="46" y="8"/>
                </a:cubicBezTo>
                <a:cubicBezTo>
                  <a:pt x="39" y="14"/>
                  <a:pt x="33" y="20"/>
                  <a:pt x="27" y="27"/>
                </a:cubicBezTo>
                <a:cubicBezTo>
                  <a:pt x="24" y="27"/>
                  <a:pt x="24" y="27"/>
                  <a:pt x="24" y="27"/>
                </a:cubicBezTo>
                <a:cubicBezTo>
                  <a:pt x="19" y="22"/>
                  <a:pt x="19" y="22"/>
                  <a:pt x="19" y="22"/>
                </a:cubicBezTo>
                <a:cubicBezTo>
                  <a:pt x="16" y="26"/>
                  <a:pt x="16" y="26"/>
                  <a:pt x="16" y="26"/>
                </a:cubicBezTo>
                <a:cubicBezTo>
                  <a:pt x="9" y="32"/>
                  <a:pt x="9" y="32"/>
                  <a:pt x="9" y="32"/>
                </a:cubicBezTo>
                <a:cubicBezTo>
                  <a:pt x="25" y="32"/>
                  <a:pt x="25" y="32"/>
                  <a:pt x="25" y="32"/>
                </a:cubicBezTo>
                <a:cubicBezTo>
                  <a:pt x="29" y="32"/>
                  <a:pt x="29" y="32"/>
                  <a:pt x="29" y="32"/>
                </a:cubicBezTo>
                <a:cubicBezTo>
                  <a:pt x="29" y="33"/>
                  <a:pt x="29" y="35"/>
                  <a:pt x="29" y="37"/>
                </a:cubicBezTo>
                <a:cubicBezTo>
                  <a:pt x="3" y="37"/>
                  <a:pt x="3" y="37"/>
                  <a:pt x="3" y="37"/>
                </a:cubicBezTo>
                <a:cubicBezTo>
                  <a:pt x="0" y="34"/>
                  <a:pt x="0" y="34"/>
                  <a:pt x="0" y="34"/>
                </a:cubicBezTo>
                <a:cubicBezTo>
                  <a:pt x="0" y="2"/>
                  <a:pt x="0" y="2"/>
                  <a:pt x="0" y="2"/>
                </a:cubicBezTo>
                <a:cubicBezTo>
                  <a:pt x="3" y="0"/>
                  <a:pt x="3" y="0"/>
                  <a:pt x="3" y="0"/>
                </a:cubicBezTo>
                <a:close/>
                <a:moveTo>
                  <a:pt x="36" y="23"/>
                </a:moveTo>
                <a:cubicBezTo>
                  <a:pt x="34" y="25"/>
                  <a:pt x="33" y="28"/>
                  <a:pt x="32" y="32"/>
                </a:cubicBezTo>
                <a:cubicBezTo>
                  <a:pt x="32" y="35"/>
                  <a:pt x="34" y="38"/>
                  <a:pt x="36" y="41"/>
                </a:cubicBezTo>
                <a:cubicBezTo>
                  <a:pt x="38" y="43"/>
                  <a:pt x="42" y="44"/>
                  <a:pt x="45" y="45"/>
                </a:cubicBezTo>
                <a:cubicBezTo>
                  <a:pt x="48" y="45"/>
                  <a:pt x="50" y="44"/>
                  <a:pt x="53" y="42"/>
                </a:cubicBezTo>
                <a:cubicBezTo>
                  <a:pt x="53" y="43"/>
                  <a:pt x="53" y="43"/>
                  <a:pt x="53" y="43"/>
                </a:cubicBezTo>
                <a:cubicBezTo>
                  <a:pt x="52" y="44"/>
                  <a:pt x="52" y="44"/>
                  <a:pt x="52" y="44"/>
                </a:cubicBezTo>
                <a:cubicBezTo>
                  <a:pt x="59" y="52"/>
                  <a:pt x="59" y="52"/>
                  <a:pt x="59" y="52"/>
                </a:cubicBezTo>
                <a:cubicBezTo>
                  <a:pt x="64" y="47"/>
                  <a:pt x="64" y="47"/>
                  <a:pt x="64" y="47"/>
                </a:cubicBezTo>
                <a:cubicBezTo>
                  <a:pt x="57" y="39"/>
                  <a:pt x="57" y="39"/>
                  <a:pt x="57" y="39"/>
                </a:cubicBezTo>
                <a:cubicBezTo>
                  <a:pt x="55" y="41"/>
                  <a:pt x="55" y="41"/>
                  <a:pt x="55" y="41"/>
                </a:cubicBezTo>
                <a:cubicBezTo>
                  <a:pt x="55" y="40"/>
                  <a:pt x="55" y="40"/>
                  <a:pt x="55" y="40"/>
                </a:cubicBezTo>
                <a:cubicBezTo>
                  <a:pt x="57" y="38"/>
                  <a:pt x="58" y="35"/>
                  <a:pt x="58" y="32"/>
                </a:cubicBezTo>
                <a:cubicBezTo>
                  <a:pt x="58" y="29"/>
                  <a:pt x="57" y="26"/>
                  <a:pt x="54" y="23"/>
                </a:cubicBezTo>
                <a:cubicBezTo>
                  <a:pt x="54" y="23"/>
                  <a:pt x="54" y="23"/>
                  <a:pt x="54" y="23"/>
                </a:cubicBezTo>
                <a:cubicBezTo>
                  <a:pt x="54" y="23"/>
                  <a:pt x="54" y="23"/>
                  <a:pt x="54" y="23"/>
                </a:cubicBezTo>
                <a:cubicBezTo>
                  <a:pt x="54" y="23"/>
                  <a:pt x="54" y="23"/>
                  <a:pt x="54" y="23"/>
                </a:cubicBezTo>
                <a:cubicBezTo>
                  <a:pt x="52" y="20"/>
                  <a:pt x="49" y="19"/>
                  <a:pt x="45" y="19"/>
                </a:cubicBezTo>
                <a:cubicBezTo>
                  <a:pt x="42" y="19"/>
                  <a:pt x="39" y="20"/>
                  <a:pt x="36" y="23"/>
                </a:cubicBezTo>
                <a:close/>
                <a:moveTo>
                  <a:pt x="40" y="29"/>
                </a:moveTo>
                <a:cubicBezTo>
                  <a:pt x="40" y="30"/>
                  <a:pt x="40" y="30"/>
                  <a:pt x="40" y="30"/>
                </a:cubicBezTo>
                <a:cubicBezTo>
                  <a:pt x="50" y="30"/>
                  <a:pt x="50" y="30"/>
                  <a:pt x="50" y="30"/>
                </a:cubicBezTo>
                <a:cubicBezTo>
                  <a:pt x="50" y="29"/>
                  <a:pt x="50" y="29"/>
                  <a:pt x="50" y="29"/>
                </a:cubicBezTo>
                <a:cubicBezTo>
                  <a:pt x="40" y="29"/>
                  <a:pt x="40" y="29"/>
                  <a:pt x="40" y="29"/>
                </a:cubicBezTo>
                <a:close/>
                <a:moveTo>
                  <a:pt x="39" y="32"/>
                </a:moveTo>
                <a:cubicBezTo>
                  <a:pt x="39" y="33"/>
                  <a:pt x="39" y="33"/>
                  <a:pt x="39" y="33"/>
                </a:cubicBezTo>
                <a:cubicBezTo>
                  <a:pt x="51" y="33"/>
                  <a:pt x="51" y="33"/>
                  <a:pt x="51" y="33"/>
                </a:cubicBezTo>
                <a:cubicBezTo>
                  <a:pt x="51" y="32"/>
                  <a:pt x="51" y="32"/>
                  <a:pt x="51" y="32"/>
                </a:cubicBezTo>
                <a:cubicBezTo>
                  <a:pt x="39" y="32"/>
                  <a:pt x="39" y="32"/>
                  <a:pt x="39" y="32"/>
                </a:cubicBezTo>
                <a:close/>
                <a:moveTo>
                  <a:pt x="40" y="34"/>
                </a:moveTo>
                <a:cubicBezTo>
                  <a:pt x="40" y="35"/>
                  <a:pt x="40" y="35"/>
                  <a:pt x="40" y="35"/>
                </a:cubicBezTo>
                <a:cubicBezTo>
                  <a:pt x="44" y="35"/>
                  <a:pt x="44" y="35"/>
                  <a:pt x="44" y="35"/>
                </a:cubicBezTo>
                <a:cubicBezTo>
                  <a:pt x="44" y="34"/>
                  <a:pt x="44" y="34"/>
                  <a:pt x="44" y="34"/>
                </a:cubicBezTo>
                <a:cubicBezTo>
                  <a:pt x="40" y="34"/>
                  <a:pt x="40" y="34"/>
                  <a:pt x="40" y="34"/>
                </a:cubicBezTo>
                <a:close/>
                <a:moveTo>
                  <a:pt x="44" y="26"/>
                </a:moveTo>
                <a:cubicBezTo>
                  <a:pt x="44" y="28"/>
                  <a:pt x="44" y="28"/>
                  <a:pt x="44" y="28"/>
                </a:cubicBezTo>
                <a:cubicBezTo>
                  <a:pt x="47" y="28"/>
                  <a:pt x="47" y="28"/>
                  <a:pt x="47" y="28"/>
                </a:cubicBezTo>
                <a:cubicBezTo>
                  <a:pt x="47" y="26"/>
                  <a:pt x="47" y="26"/>
                  <a:pt x="47" y="26"/>
                </a:cubicBezTo>
                <a:cubicBezTo>
                  <a:pt x="44" y="26"/>
                  <a:pt x="44" y="26"/>
                  <a:pt x="44" y="26"/>
                </a:cubicBezTo>
                <a:close/>
                <a:moveTo>
                  <a:pt x="45" y="24"/>
                </a:moveTo>
                <a:cubicBezTo>
                  <a:pt x="43" y="24"/>
                  <a:pt x="41" y="25"/>
                  <a:pt x="40" y="26"/>
                </a:cubicBezTo>
                <a:cubicBezTo>
                  <a:pt x="38" y="28"/>
                  <a:pt x="37" y="30"/>
                  <a:pt x="37" y="32"/>
                </a:cubicBezTo>
                <a:cubicBezTo>
                  <a:pt x="37" y="34"/>
                  <a:pt x="38" y="36"/>
                  <a:pt x="39" y="37"/>
                </a:cubicBezTo>
                <a:cubicBezTo>
                  <a:pt x="41" y="39"/>
                  <a:pt x="43" y="40"/>
                  <a:pt x="45" y="40"/>
                </a:cubicBezTo>
                <a:cubicBezTo>
                  <a:pt x="47" y="40"/>
                  <a:pt x="49" y="39"/>
                  <a:pt x="51" y="38"/>
                </a:cubicBezTo>
                <a:cubicBezTo>
                  <a:pt x="51" y="38"/>
                  <a:pt x="51" y="38"/>
                  <a:pt x="51" y="38"/>
                </a:cubicBezTo>
                <a:cubicBezTo>
                  <a:pt x="51" y="38"/>
                  <a:pt x="51" y="38"/>
                  <a:pt x="51" y="38"/>
                </a:cubicBezTo>
                <a:cubicBezTo>
                  <a:pt x="51" y="38"/>
                  <a:pt x="51" y="38"/>
                  <a:pt x="51" y="38"/>
                </a:cubicBezTo>
                <a:cubicBezTo>
                  <a:pt x="52" y="36"/>
                  <a:pt x="53" y="34"/>
                  <a:pt x="53" y="32"/>
                </a:cubicBezTo>
                <a:cubicBezTo>
                  <a:pt x="53" y="30"/>
                  <a:pt x="52" y="28"/>
                  <a:pt x="51" y="26"/>
                </a:cubicBezTo>
                <a:cubicBezTo>
                  <a:pt x="51" y="26"/>
                  <a:pt x="51" y="26"/>
                  <a:pt x="51" y="26"/>
                </a:cubicBezTo>
                <a:cubicBezTo>
                  <a:pt x="51" y="26"/>
                  <a:pt x="51" y="26"/>
                  <a:pt x="51" y="26"/>
                </a:cubicBezTo>
                <a:cubicBezTo>
                  <a:pt x="51" y="26"/>
                  <a:pt x="51" y="26"/>
                  <a:pt x="51" y="26"/>
                </a:cubicBezTo>
                <a:cubicBezTo>
                  <a:pt x="49" y="25"/>
                  <a:pt x="47" y="24"/>
                  <a:pt x="45" y="24"/>
                </a:cubicBezTo>
                <a:close/>
                <a:moveTo>
                  <a:pt x="16" y="19"/>
                </a:moveTo>
                <a:cubicBezTo>
                  <a:pt x="12" y="15"/>
                  <a:pt x="12" y="15"/>
                  <a:pt x="12" y="15"/>
                </a:cubicBezTo>
                <a:cubicBezTo>
                  <a:pt x="5" y="8"/>
                  <a:pt x="5" y="8"/>
                  <a:pt x="5" y="8"/>
                </a:cubicBezTo>
                <a:cubicBezTo>
                  <a:pt x="5" y="29"/>
                  <a:pt x="5" y="29"/>
                  <a:pt x="5" y="29"/>
                </a:cubicBezTo>
                <a:cubicBezTo>
                  <a:pt x="12" y="22"/>
                  <a:pt x="12" y="22"/>
                  <a:pt x="12" y="22"/>
                </a:cubicBezTo>
                <a:cubicBezTo>
                  <a:pt x="16" y="19"/>
                  <a:pt x="16" y="19"/>
                  <a:pt x="16" y="19"/>
                </a:cubicBezTo>
                <a:close/>
                <a:moveTo>
                  <a:pt x="16" y="12"/>
                </a:moveTo>
                <a:cubicBezTo>
                  <a:pt x="25" y="21"/>
                  <a:pt x="25" y="21"/>
                  <a:pt x="25" y="21"/>
                </a:cubicBezTo>
                <a:cubicBezTo>
                  <a:pt x="35" y="12"/>
                  <a:pt x="35" y="12"/>
                  <a:pt x="35" y="12"/>
                </a:cubicBezTo>
                <a:cubicBezTo>
                  <a:pt x="42" y="5"/>
                  <a:pt x="42" y="5"/>
                  <a:pt x="42" y="5"/>
                </a:cubicBezTo>
                <a:cubicBezTo>
                  <a:pt x="9" y="5"/>
                  <a:pt x="9" y="5"/>
                  <a:pt x="9" y="5"/>
                </a:cubicBezTo>
                <a:lnTo>
                  <a:pt x="16" y="1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375"/>
          <p:cNvSpPr>
            <a:spLocks noChangeAspect="1" noEditPoints="1"/>
          </p:cNvSpPr>
          <p:nvPr/>
        </p:nvSpPr>
        <p:spPr bwMode="auto">
          <a:xfrm>
            <a:off x="3666695" y="5350895"/>
            <a:ext cx="412390" cy="396000"/>
          </a:xfrm>
          <a:custGeom>
            <a:avLst/>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grpSp>
        <p:nvGrpSpPr>
          <p:cNvPr id="22" name="组合 21"/>
          <p:cNvGrpSpPr/>
          <p:nvPr/>
        </p:nvGrpSpPr>
        <p:grpSpPr>
          <a:xfrm>
            <a:off x="1506068" y="2514600"/>
            <a:ext cx="1828800" cy="1828800"/>
            <a:chOff x="1506068" y="2514600"/>
            <a:chExt cx="1828800" cy="1828800"/>
          </a:xfrm>
        </p:grpSpPr>
        <p:sp>
          <p:nvSpPr>
            <p:cNvPr id="3" name="饼形 2"/>
            <p:cNvSpPr/>
            <p:nvPr/>
          </p:nvSpPr>
          <p:spPr>
            <a:xfrm>
              <a:off x="1506068" y="2514600"/>
              <a:ext cx="1828800" cy="1828800"/>
            </a:xfrm>
            <a:prstGeom prst="pie">
              <a:avLst>
                <a:gd name="adj1" fmla="val 18766130"/>
                <a:gd name="adj2" fmla="val 16200000"/>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饼形 7"/>
            <p:cNvSpPr/>
            <p:nvPr/>
          </p:nvSpPr>
          <p:spPr>
            <a:xfrm>
              <a:off x="1704056" y="2712587"/>
              <a:ext cx="1432825" cy="1432825"/>
            </a:xfrm>
            <a:prstGeom prst="pie">
              <a:avLst>
                <a:gd name="adj1" fmla="val 18578338"/>
                <a:gd name="adj2" fmla="val 16200000"/>
              </a:avLst>
            </a:prstGeom>
            <a:solidFill>
              <a:srgbClr val="A9D5E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文本框 11"/>
            <p:cNvSpPr txBox="1"/>
            <p:nvPr/>
          </p:nvSpPr>
          <p:spPr>
            <a:xfrm>
              <a:off x="1928988" y="3429000"/>
              <a:ext cx="982961" cy="646331"/>
            </a:xfrm>
            <a:prstGeom prst="rect">
              <a:avLst/>
            </a:prstGeom>
            <a:noFill/>
          </p:spPr>
          <p:txBody>
            <a:bodyPr wrap="none" rtlCol="0">
              <a:spAutoFit/>
            </a:bodyPr>
            <a:lstStyle/>
            <a:p>
              <a:r>
                <a:rPr lang="en-US" altLang="zh-CN" sz="3600" dirty="0">
                  <a:solidFill>
                    <a:schemeClr val="bg1"/>
                  </a:solidFill>
                </a:rPr>
                <a:t>90%</a:t>
              </a:r>
              <a:endParaRPr lang="zh-CN" altLang="en-US" sz="3600" dirty="0">
                <a:solidFill>
                  <a:schemeClr val="bg1"/>
                </a:solidFill>
              </a:endParaRPr>
            </a:p>
          </p:txBody>
        </p:sp>
      </p:grpSp>
      <p:grpSp>
        <p:nvGrpSpPr>
          <p:cNvPr id="23" name="组合 22"/>
          <p:cNvGrpSpPr/>
          <p:nvPr/>
        </p:nvGrpSpPr>
        <p:grpSpPr>
          <a:xfrm>
            <a:off x="4046236" y="2514600"/>
            <a:ext cx="1828800" cy="1828800"/>
            <a:chOff x="3782695" y="2514600"/>
            <a:chExt cx="1828800" cy="1828800"/>
          </a:xfrm>
        </p:grpSpPr>
        <p:sp>
          <p:nvSpPr>
            <p:cNvPr id="4" name="饼形 3"/>
            <p:cNvSpPr/>
            <p:nvPr/>
          </p:nvSpPr>
          <p:spPr>
            <a:xfrm>
              <a:off x="3782695" y="2514600"/>
              <a:ext cx="1828800" cy="1828800"/>
            </a:xfrm>
            <a:prstGeom prst="pie">
              <a:avLst>
                <a:gd name="adj1" fmla="val 19946831"/>
                <a:gd name="adj2" fmla="val 16200000"/>
              </a:avLst>
            </a:prstGeom>
            <a:solidFill>
              <a:srgbClr val="DE5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饼形 8"/>
            <p:cNvSpPr/>
            <p:nvPr/>
          </p:nvSpPr>
          <p:spPr>
            <a:xfrm>
              <a:off x="3980682" y="2712587"/>
              <a:ext cx="1432825" cy="1432825"/>
            </a:xfrm>
            <a:prstGeom prst="pie">
              <a:avLst>
                <a:gd name="adj1" fmla="val 19792120"/>
                <a:gd name="adj2" fmla="val 16200000"/>
              </a:avLst>
            </a:prstGeom>
            <a:solidFill>
              <a:srgbClr val="EBA99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4205613" y="3429000"/>
              <a:ext cx="982961" cy="646331"/>
            </a:xfrm>
            <a:prstGeom prst="rect">
              <a:avLst/>
            </a:prstGeom>
            <a:noFill/>
          </p:spPr>
          <p:txBody>
            <a:bodyPr wrap="none" rtlCol="0">
              <a:spAutoFit/>
            </a:bodyPr>
            <a:lstStyle/>
            <a:p>
              <a:r>
                <a:rPr lang="en-US" altLang="zh-CN" sz="3600" dirty="0">
                  <a:solidFill>
                    <a:schemeClr val="bg1"/>
                  </a:solidFill>
                </a:rPr>
                <a:t>80%</a:t>
              </a:r>
              <a:endParaRPr lang="zh-CN" altLang="en-US" sz="3600" dirty="0">
                <a:solidFill>
                  <a:schemeClr val="bg1"/>
                </a:solidFill>
              </a:endParaRPr>
            </a:p>
          </p:txBody>
        </p:sp>
      </p:grpSp>
      <p:grpSp>
        <p:nvGrpSpPr>
          <p:cNvPr id="24" name="组合 23"/>
          <p:cNvGrpSpPr/>
          <p:nvPr/>
        </p:nvGrpSpPr>
        <p:grpSpPr>
          <a:xfrm>
            <a:off x="6681420" y="2514600"/>
            <a:ext cx="1828800" cy="1828800"/>
            <a:chOff x="6617335" y="2514600"/>
            <a:chExt cx="1828800" cy="1828800"/>
          </a:xfrm>
        </p:grpSpPr>
        <p:sp>
          <p:nvSpPr>
            <p:cNvPr id="5" name="饼形 4"/>
            <p:cNvSpPr/>
            <p:nvPr/>
          </p:nvSpPr>
          <p:spPr>
            <a:xfrm>
              <a:off x="6617335" y="2514600"/>
              <a:ext cx="1828800" cy="1828800"/>
            </a:xfrm>
            <a:prstGeom prst="pie">
              <a:avLst>
                <a:gd name="adj1" fmla="val 1391912"/>
                <a:gd name="adj2" fmla="val 16200000"/>
              </a:avLst>
            </a:prstGeom>
            <a:solidFill>
              <a:srgbClr val="82B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饼形 9"/>
            <p:cNvSpPr/>
            <p:nvPr/>
          </p:nvSpPr>
          <p:spPr>
            <a:xfrm>
              <a:off x="6815322" y="2712587"/>
              <a:ext cx="1432825" cy="1432825"/>
            </a:xfrm>
            <a:prstGeom prst="pie">
              <a:avLst>
                <a:gd name="adj1" fmla="val 1378713"/>
                <a:gd name="adj2" fmla="val 16200000"/>
              </a:avLst>
            </a:prstGeom>
            <a:solidFill>
              <a:srgbClr val="BFD7A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7040253" y="3429000"/>
              <a:ext cx="982961" cy="646331"/>
            </a:xfrm>
            <a:prstGeom prst="rect">
              <a:avLst/>
            </a:prstGeom>
            <a:noFill/>
          </p:spPr>
          <p:txBody>
            <a:bodyPr wrap="none" rtlCol="0">
              <a:spAutoFit/>
            </a:bodyPr>
            <a:lstStyle/>
            <a:p>
              <a:r>
                <a:rPr lang="en-US" altLang="zh-CN" sz="3600" dirty="0">
                  <a:solidFill>
                    <a:schemeClr val="bg1"/>
                  </a:solidFill>
                </a:rPr>
                <a:t>70%</a:t>
              </a:r>
              <a:endParaRPr lang="zh-CN" altLang="en-US" sz="3600" dirty="0">
                <a:solidFill>
                  <a:schemeClr val="bg1"/>
                </a:solidFill>
              </a:endParaRPr>
            </a:p>
          </p:txBody>
        </p:sp>
      </p:grpSp>
      <p:grpSp>
        <p:nvGrpSpPr>
          <p:cNvPr id="25" name="组合 24"/>
          <p:cNvGrpSpPr/>
          <p:nvPr/>
        </p:nvGrpSpPr>
        <p:grpSpPr>
          <a:xfrm>
            <a:off x="9217707" y="2514600"/>
            <a:ext cx="1828800" cy="1828800"/>
            <a:chOff x="9269095" y="2514600"/>
            <a:chExt cx="1828800" cy="1828800"/>
          </a:xfrm>
        </p:grpSpPr>
        <p:sp>
          <p:nvSpPr>
            <p:cNvPr id="6" name="饼形 5"/>
            <p:cNvSpPr/>
            <p:nvPr/>
          </p:nvSpPr>
          <p:spPr>
            <a:xfrm>
              <a:off x="9269095" y="2514600"/>
              <a:ext cx="1828800" cy="1828800"/>
            </a:xfrm>
            <a:prstGeom prst="pie">
              <a:avLst>
                <a:gd name="adj1" fmla="val 3089961"/>
                <a:gd name="adj2" fmla="val 16200000"/>
              </a:avLst>
            </a:prstGeom>
            <a:solidFill>
              <a:srgbClr val="F0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饼形 10"/>
            <p:cNvSpPr/>
            <p:nvPr/>
          </p:nvSpPr>
          <p:spPr>
            <a:xfrm>
              <a:off x="9467082" y="2712587"/>
              <a:ext cx="1432825" cy="1432825"/>
            </a:xfrm>
            <a:prstGeom prst="pie">
              <a:avLst>
                <a:gd name="adj1" fmla="val 3110404"/>
                <a:gd name="adj2" fmla="val 16200000"/>
              </a:avLst>
            </a:prstGeom>
            <a:solidFill>
              <a:srgbClr val="F4D6A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14"/>
            <p:cNvSpPr txBox="1"/>
            <p:nvPr/>
          </p:nvSpPr>
          <p:spPr>
            <a:xfrm>
              <a:off x="9692013" y="3429000"/>
              <a:ext cx="982961" cy="646331"/>
            </a:xfrm>
            <a:prstGeom prst="rect">
              <a:avLst/>
            </a:prstGeom>
            <a:noFill/>
          </p:spPr>
          <p:txBody>
            <a:bodyPr wrap="none" rtlCol="0">
              <a:spAutoFit/>
            </a:bodyPr>
            <a:lstStyle/>
            <a:p>
              <a:r>
                <a:rPr lang="en-US" altLang="zh-CN" sz="3600" dirty="0">
                  <a:solidFill>
                    <a:schemeClr val="bg1"/>
                  </a:solidFill>
                </a:rPr>
                <a:t>60%</a:t>
              </a:r>
              <a:endParaRPr lang="zh-CN" altLang="en-US" sz="3600" dirty="0">
                <a:solidFill>
                  <a:schemeClr val="bg1"/>
                </a:solidFill>
              </a:endParaRPr>
            </a:p>
          </p:txBody>
        </p:sp>
      </p:grpSp>
      <p:sp>
        <p:nvSpPr>
          <p:cNvPr id="16" name="文本框 15"/>
          <p:cNvSpPr txBox="1"/>
          <p:nvPr/>
        </p:nvSpPr>
        <p:spPr>
          <a:xfrm>
            <a:off x="1404806" y="4859952"/>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17" name="文本框 16"/>
          <p:cNvSpPr txBox="1"/>
          <p:nvPr/>
        </p:nvSpPr>
        <p:spPr>
          <a:xfrm>
            <a:off x="2020359" y="4408429"/>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
        <p:nvSpPr>
          <p:cNvPr id="18" name="文本框 17"/>
          <p:cNvSpPr txBox="1"/>
          <p:nvPr/>
        </p:nvSpPr>
        <p:spPr>
          <a:xfrm>
            <a:off x="3944974" y="4859952"/>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19" name="文本框 18"/>
          <p:cNvSpPr txBox="1"/>
          <p:nvPr/>
        </p:nvSpPr>
        <p:spPr>
          <a:xfrm>
            <a:off x="4560527" y="4408429"/>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
        <p:nvSpPr>
          <p:cNvPr id="20" name="文本框 19"/>
          <p:cNvSpPr txBox="1"/>
          <p:nvPr/>
        </p:nvSpPr>
        <p:spPr>
          <a:xfrm>
            <a:off x="6592801" y="4859952"/>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21" name="文本框 20"/>
          <p:cNvSpPr txBox="1"/>
          <p:nvPr/>
        </p:nvSpPr>
        <p:spPr>
          <a:xfrm>
            <a:off x="7208354" y="4408429"/>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
        <p:nvSpPr>
          <p:cNvPr id="26" name="文本框 25"/>
          <p:cNvSpPr txBox="1"/>
          <p:nvPr/>
        </p:nvSpPr>
        <p:spPr>
          <a:xfrm>
            <a:off x="9116445" y="4859952"/>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27" name="文本框 26"/>
          <p:cNvSpPr txBox="1"/>
          <p:nvPr/>
        </p:nvSpPr>
        <p:spPr>
          <a:xfrm>
            <a:off x="9731998" y="4408429"/>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3" name="文本框 2"/>
          <p:cNvSpPr txBox="1"/>
          <p:nvPr/>
        </p:nvSpPr>
        <p:spPr>
          <a:xfrm>
            <a:off x="1513561" y="2760446"/>
            <a:ext cx="4023980" cy="1477328"/>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4" name="文本框 3"/>
          <p:cNvSpPr txBox="1"/>
          <p:nvPr/>
        </p:nvSpPr>
        <p:spPr>
          <a:xfrm>
            <a:off x="969646" y="2224238"/>
            <a:ext cx="2646879" cy="461665"/>
          </a:xfrm>
          <a:prstGeom prst="rect">
            <a:avLst/>
          </a:prstGeom>
          <a:noFill/>
        </p:spPr>
        <p:txBody>
          <a:bodyPr wrap="none" rtlCol="0">
            <a:spAutoFit/>
          </a:bodyPr>
          <a:lstStyle/>
          <a:p>
            <a:pPr algn="ctr"/>
            <a:r>
              <a:rPr lang="zh-CN" altLang="en-US" sz="2400" dirty="0">
                <a:solidFill>
                  <a:srgbClr val="0F637D"/>
                </a:solidFill>
                <a:latin typeface="迷你简粗倩" panose="03000509000000000000" pitchFamily="65" charset="-122"/>
                <a:ea typeface="迷你简粗倩" panose="03000509000000000000" pitchFamily="65" charset="-122"/>
              </a:rPr>
              <a:t>点击此处添加标题</a:t>
            </a:r>
          </a:p>
        </p:txBody>
      </p:sp>
      <p:grpSp>
        <p:nvGrpSpPr>
          <p:cNvPr id="20" name="组合 19"/>
          <p:cNvGrpSpPr/>
          <p:nvPr/>
        </p:nvGrpSpPr>
        <p:grpSpPr>
          <a:xfrm>
            <a:off x="10121420" y="2470351"/>
            <a:ext cx="397966" cy="2290643"/>
            <a:chOff x="10037030" y="1947131"/>
            <a:chExt cx="397966" cy="2290643"/>
          </a:xfrm>
        </p:grpSpPr>
        <p:sp>
          <p:nvSpPr>
            <p:cNvPr id="8" name="矩形 7"/>
            <p:cNvSpPr/>
            <p:nvPr/>
          </p:nvSpPr>
          <p:spPr>
            <a:xfrm>
              <a:off x="10037030" y="3839808"/>
              <a:ext cx="397966" cy="397966"/>
            </a:xfrm>
            <a:prstGeom prst="rect">
              <a:avLst/>
            </a:prstGeom>
            <a:solidFill>
              <a:srgbClr val="4D8781"/>
            </a:solidFill>
            <a:ln>
              <a:noFill/>
            </a:ln>
            <a:scene3d>
              <a:camera prst="orthographicFront">
                <a:rot lat="19147675" lon="16410705" rev="5252307"/>
              </a:camera>
              <a:lightRig rig="threePt" dir="t"/>
            </a:scene3d>
            <a:sp3d extrusionH="7620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37030" y="1947131"/>
              <a:ext cx="397966" cy="397966"/>
            </a:xfrm>
            <a:prstGeom prst="rect">
              <a:avLst/>
            </a:prstGeom>
            <a:solidFill>
              <a:schemeClr val="bg1">
                <a:alpha val="31000"/>
              </a:schemeClr>
            </a:solidFill>
            <a:ln>
              <a:noFill/>
            </a:ln>
            <a:scene3d>
              <a:camera prst="orthographicFront">
                <a:rot lat="19147675" lon="16410705" rev="5252307"/>
              </a:camera>
              <a:lightRig rig="threePt" dir="t"/>
            </a:scene3d>
            <a:sp3d extrusionH="26543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7104358" y="2640853"/>
            <a:ext cx="409676" cy="1154753"/>
            <a:chOff x="7052720" y="2839836"/>
            <a:chExt cx="409676" cy="1154753"/>
          </a:xfrm>
        </p:grpSpPr>
        <p:sp>
          <p:nvSpPr>
            <p:cNvPr id="5" name="矩形 4"/>
            <p:cNvSpPr/>
            <p:nvPr/>
          </p:nvSpPr>
          <p:spPr>
            <a:xfrm>
              <a:off x="7052720" y="3596623"/>
              <a:ext cx="397966" cy="397966"/>
            </a:xfrm>
            <a:prstGeom prst="rect">
              <a:avLst/>
            </a:prstGeom>
            <a:solidFill>
              <a:srgbClr val="C5654B"/>
            </a:solidFill>
            <a:ln>
              <a:noFill/>
            </a:ln>
            <a:scene3d>
              <a:camera prst="orthographicFront">
                <a:rot lat="19147675" lon="16410705" rev="5252307"/>
              </a:camera>
              <a:lightRig rig="threePt" dir="t"/>
            </a:scene3d>
            <a:sp3d extrusionH="19050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064430" y="2839836"/>
              <a:ext cx="397966" cy="397966"/>
            </a:xfrm>
            <a:prstGeom prst="rect">
              <a:avLst/>
            </a:prstGeom>
            <a:solidFill>
              <a:schemeClr val="bg1">
                <a:alpha val="31000"/>
              </a:schemeClr>
            </a:solidFill>
            <a:ln>
              <a:noFill/>
            </a:ln>
            <a:scene3d>
              <a:camera prst="orthographicFront">
                <a:rot lat="19147675" lon="16410705" rev="5252307"/>
              </a:camera>
              <a:lightRig rig="threePt" dir="t"/>
            </a:scene3d>
            <a:sp3d extrusionH="26543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8677064" y="2640853"/>
            <a:ext cx="416157" cy="1649492"/>
            <a:chOff x="8757786" y="2345097"/>
            <a:chExt cx="416157" cy="1649492"/>
          </a:xfrm>
        </p:grpSpPr>
        <p:sp>
          <p:nvSpPr>
            <p:cNvPr id="7" name="矩形 6"/>
            <p:cNvSpPr/>
            <p:nvPr/>
          </p:nvSpPr>
          <p:spPr>
            <a:xfrm>
              <a:off x="8757786" y="3596623"/>
              <a:ext cx="397966" cy="397966"/>
            </a:xfrm>
            <a:prstGeom prst="rect">
              <a:avLst/>
            </a:prstGeom>
            <a:solidFill>
              <a:srgbClr val="E6AD66"/>
            </a:solidFill>
            <a:ln>
              <a:noFill/>
            </a:ln>
            <a:scene3d>
              <a:camera prst="orthographicFront">
                <a:rot lat="19147675" lon="16410705" rev="5252307"/>
              </a:camera>
              <a:lightRig rig="threePt" dir="t"/>
            </a:scene3d>
            <a:sp3d extrusionH="13970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775977" y="2345097"/>
              <a:ext cx="397966" cy="397966"/>
            </a:xfrm>
            <a:prstGeom prst="rect">
              <a:avLst/>
            </a:prstGeom>
            <a:solidFill>
              <a:schemeClr val="bg1">
                <a:alpha val="31000"/>
              </a:schemeClr>
            </a:solidFill>
            <a:ln>
              <a:noFill/>
            </a:ln>
            <a:scene3d>
              <a:camera prst="orthographicFront">
                <a:rot lat="19147675" lon="16410705" rev="5252307"/>
              </a:camera>
              <a:lightRig rig="threePt" dir="t"/>
            </a:scene3d>
            <a:sp3d extrusionH="26543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6900025" y="5569605"/>
            <a:ext cx="806631" cy="523220"/>
          </a:xfrm>
          <a:prstGeom prst="rect">
            <a:avLst/>
          </a:prstGeom>
          <a:noFill/>
        </p:spPr>
        <p:txBody>
          <a:bodyPr wrap="none" rtlCol="0">
            <a:spAutoFit/>
          </a:bodyPr>
          <a:lstStyle/>
          <a:p>
            <a:r>
              <a:rPr lang="en-US" altLang="zh-CN" sz="2800" dirty="0">
                <a:solidFill>
                  <a:srgbClr val="4D8781"/>
                </a:solidFill>
              </a:rPr>
              <a:t>80%</a:t>
            </a:r>
            <a:endParaRPr lang="zh-CN" altLang="en-US" sz="2800" dirty="0">
              <a:solidFill>
                <a:srgbClr val="4D8781"/>
              </a:solidFill>
            </a:endParaRPr>
          </a:p>
        </p:txBody>
      </p:sp>
      <p:sp>
        <p:nvSpPr>
          <p:cNvPr id="16" name="文本框 15"/>
          <p:cNvSpPr txBox="1"/>
          <p:nvPr/>
        </p:nvSpPr>
        <p:spPr>
          <a:xfrm>
            <a:off x="8576873" y="5569605"/>
            <a:ext cx="806631" cy="523220"/>
          </a:xfrm>
          <a:prstGeom prst="rect">
            <a:avLst/>
          </a:prstGeom>
          <a:noFill/>
        </p:spPr>
        <p:txBody>
          <a:bodyPr wrap="none" rtlCol="0">
            <a:spAutoFit/>
          </a:bodyPr>
          <a:lstStyle/>
          <a:p>
            <a:r>
              <a:rPr lang="en-US" altLang="zh-CN" sz="2800" dirty="0">
                <a:solidFill>
                  <a:srgbClr val="4D8781"/>
                </a:solidFill>
              </a:rPr>
              <a:t>60%</a:t>
            </a:r>
            <a:endParaRPr lang="zh-CN" altLang="en-US" sz="2800" dirty="0">
              <a:solidFill>
                <a:srgbClr val="4D8781"/>
              </a:solidFill>
            </a:endParaRPr>
          </a:p>
        </p:txBody>
      </p:sp>
      <p:sp>
        <p:nvSpPr>
          <p:cNvPr id="17" name="文本框 16"/>
          <p:cNvSpPr txBox="1"/>
          <p:nvPr/>
        </p:nvSpPr>
        <p:spPr>
          <a:xfrm>
            <a:off x="10032503" y="5569605"/>
            <a:ext cx="806631" cy="523220"/>
          </a:xfrm>
          <a:prstGeom prst="rect">
            <a:avLst/>
          </a:prstGeom>
          <a:noFill/>
        </p:spPr>
        <p:txBody>
          <a:bodyPr wrap="none" rtlCol="0">
            <a:spAutoFit/>
          </a:bodyPr>
          <a:lstStyle/>
          <a:p>
            <a:r>
              <a:rPr lang="en-US" altLang="zh-CN" sz="2800" dirty="0">
                <a:solidFill>
                  <a:srgbClr val="4D8781"/>
                </a:solidFill>
              </a:rPr>
              <a:t>30%</a:t>
            </a:r>
            <a:endParaRPr lang="zh-CN" altLang="en-US" sz="2800" dirty="0">
              <a:solidFill>
                <a:srgbClr val="4D8781"/>
              </a:solidFill>
            </a:endParaRPr>
          </a:p>
        </p:txBody>
      </p:sp>
      <p:sp>
        <p:nvSpPr>
          <p:cNvPr id="21" name="矩形 20"/>
          <p:cNvSpPr/>
          <p:nvPr/>
        </p:nvSpPr>
        <p:spPr>
          <a:xfrm>
            <a:off x="1513561" y="4661664"/>
            <a:ext cx="3899234" cy="646331"/>
          </a:xfrm>
          <a:prstGeom prst="rect">
            <a:avLst/>
          </a:prstGeom>
        </p:spPr>
        <p:txBody>
          <a:bodyPr wrap="square">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7099068" y="3033741"/>
            <a:ext cx="3059084" cy="3059084"/>
          </a:xfrm>
          <a:prstGeom prst="ellipse">
            <a:avLst/>
          </a:prstGeom>
          <a:solidFill>
            <a:srgbClr val="F0B33E"/>
          </a:solidFill>
          <a:ln>
            <a:noFill/>
          </a:ln>
          <a:scene3d>
            <a:camera prst="orthographicFront">
              <a:rot lat="16799980" lon="9" rev="21599989"/>
            </a:camera>
            <a:lightRig rig="threePt" dir="t">
              <a:rot lat="0" lon="0" rev="0"/>
            </a:lightRig>
          </a:scene3d>
          <a:sp3d extrusionH="4445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7350610" y="2789362"/>
            <a:ext cx="2556000" cy="2556000"/>
          </a:xfrm>
          <a:prstGeom prst="ellipse">
            <a:avLst/>
          </a:prstGeom>
          <a:solidFill>
            <a:srgbClr val="CD91D9"/>
          </a:solidFill>
          <a:ln>
            <a:noFill/>
          </a:ln>
          <a:scene3d>
            <a:camera prst="orthographicFront">
              <a:rot lat="16799980" lon="9" rev="21599989"/>
            </a:camera>
            <a:lightRig rig="threePt" dir="t">
              <a:rot lat="0" lon="0" rev="0"/>
            </a:lightRig>
          </a:scene3d>
          <a:sp3d extrusionH="4445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7530610" y="2396140"/>
            <a:ext cx="2196000" cy="2196000"/>
          </a:xfrm>
          <a:prstGeom prst="ellipse">
            <a:avLst/>
          </a:prstGeom>
          <a:solidFill>
            <a:srgbClr val="A9C540"/>
          </a:solidFill>
          <a:ln>
            <a:noFill/>
          </a:ln>
          <a:scene3d>
            <a:camera prst="orthographicFront">
              <a:rot lat="16799980" lon="9" rev="21599989"/>
            </a:camera>
            <a:lightRig rig="threePt" dir="t">
              <a:rot lat="0" lon="0" rev="0"/>
            </a:lightRig>
          </a:scene3d>
          <a:sp3d extrusionH="4445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7790203" y="2090227"/>
            <a:ext cx="1676815" cy="1676815"/>
          </a:xfrm>
          <a:prstGeom prst="ellipse">
            <a:avLst/>
          </a:prstGeom>
          <a:solidFill>
            <a:srgbClr val="52C5E9"/>
          </a:solidFill>
          <a:ln>
            <a:noFill/>
          </a:ln>
          <a:scene3d>
            <a:camera prst="orthographicFront">
              <a:rot lat="16799980" lon="9" rev="21599989"/>
            </a:camera>
            <a:lightRig rig="threePt" dir="t">
              <a:rot lat="0" lon="0" rev="0"/>
            </a:lightRig>
          </a:scene3d>
          <a:sp3d extrusionH="4445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12" name="文本框 11"/>
          <p:cNvSpPr txBox="1"/>
          <p:nvPr/>
        </p:nvSpPr>
        <p:spPr>
          <a:xfrm>
            <a:off x="1513561" y="2760446"/>
            <a:ext cx="4023980" cy="1477328"/>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13" name="文本框 12"/>
          <p:cNvSpPr txBox="1"/>
          <p:nvPr/>
        </p:nvSpPr>
        <p:spPr>
          <a:xfrm>
            <a:off x="969646" y="2224238"/>
            <a:ext cx="2646879" cy="461665"/>
          </a:xfrm>
          <a:prstGeom prst="rect">
            <a:avLst/>
          </a:prstGeom>
          <a:noFill/>
        </p:spPr>
        <p:txBody>
          <a:bodyPr wrap="none" rtlCol="0">
            <a:spAutoFit/>
          </a:bodyPr>
          <a:lstStyle/>
          <a:p>
            <a:pPr algn="ctr"/>
            <a:r>
              <a:rPr lang="zh-CN" altLang="en-US" sz="2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14" name="矩形 13"/>
          <p:cNvSpPr/>
          <p:nvPr/>
        </p:nvSpPr>
        <p:spPr>
          <a:xfrm>
            <a:off x="1513561" y="4661664"/>
            <a:ext cx="3899234" cy="646331"/>
          </a:xfrm>
          <a:prstGeom prst="rect">
            <a:avLst/>
          </a:prstGeom>
        </p:spPr>
        <p:txBody>
          <a:bodyPr wrap="square">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a:t>
            </a:r>
          </a:p>
        </p:txBody>
      </p:sp>
      <p:sp>
        <p:nvSpPr>
          <p:cNvPr id="2" name="矩形 1"/>
          <p:cNvSpPr/>
          <p:nvPr/>
        </p:nvSpPr>
        <p:spPr>
          <a:xfrm>
            <a:off x="7872952" y="3130308"/>
            <a:ext cx="1415772" cy="276999"/>
          </a:xfrm>
          <a:prstGeom prst="rect">
            <a:avLst/>
          </a:prstGeom>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点击此处添加标题</a:t>
            </a:r>
          </a:p>
        </p:txBody>
      </p:sp>
      <p:sp>
        <p:nvSpPr>
          <p:cNvPr id="17" name="矩形 16"/>
          <p:cNvSpPr/>
          <p:nvPr/>
        </p:nvSpPr>
        <p:spPr>
          <a:xfrm>
            <a:off x="7872952" y="3741098"/>
            <a:ext cx="1415772" cy="276999"/>
          </a:xfrm>
          <a:prstGeom prst="rect">
            <a:avLst/>
          </a:prstGeom>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点击此处添加标题</a:t>
            </a:r>
          </a:p>
        </p:txBody>
      </p:sp>
      <p:sp>
        <p:nvSpPr>
          <p:cNvPr id="18" name="矩形 17"/>
          <p:cNvSpPr/>
          <p:nvPr/>
        </p:nvSpPr>
        <p:spPr>
          <a:xfrm>
            <a:off x="7872952" y="4343537"/>
            <a:ext cx="1415772" cy="276999"/>
          </a:xfrm>
          <a:prstGeom prst="rect">
            <a:avLst/>
          </a:prstGeom>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点击此处添加标题</a:t>
            </a:r>
          </a:p>
        </p:txBody>
      </p:sp>
      <p:sp>
        <p:nvSpPr>
          <p:cNvPr id="19" name="矩形 18"/>
          <p:cNvSpPr/>
          <p:nvPr/>
        </p:nvSpPr>
        <p:spPr>
          <a:xfrm>
            <a:off x="7872952" y="4864915"/>
            <a:ext cx="1415772" cy="276999"/>
          </a:xfrm>
          <a:prstGeom prst="rect">
            <a:avLst/>
          </a:prstGeom>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点击此处添加标题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11170" y="537882"/>
            <a:ext cx="1569660" cy="923330"/>
          </a:xfrm>
          <a:prstGeom prst="rect">
            <a:avLst/>
          </a:prstGeom>
          <a:noFill/>
        </p:spPr>
        <p:txBody>
          <a:bodyPr wrap="none" rtlCol="0">
            <a:spAutoFit/>
          </a:bodyPr>
          <a:lstStyle/>
          <a:p>
            <a:r>
              <a:rPr lang="zh-CN" altLang="en-US" sz="5400" dirty="0">
                <a:solidFill>
                  <a:srgbClr val="0F637D"/>
                </a:solidFill>
                <a:latin typeface="迷你简粗倩" panose="03000509000000000000" pitchFamily="65" charset="-122"/>
                <a:ea typeface="迷你简粗倩" panose="03000509000000000000" pitchFamily="65" charset="-122"/>
              </a:rPr>
              <a:t>目录</a:t>
            </a:r>
          </a:p>
        </p:txBody>
      </p:sp>
      <p:sp>
        <p:nvSpPr>
          <p:cNvPr id="25" name="任意多边形 24"/>
          <p:cNvSpPr/>
          <p:nvPr/>
        </p:nvSpPr>
        <p:spPr>
          <a:xfrm rot="1521718">
            <a:off x="811469" y="3307065"/>
            <a:ext cx="432000" cy="3894616"/>
          </a:xfrm>
          <a:custGeom>
            <a:avLst/>
            <a:gdLst>
              <a:gd name="connsiteX0" fmla="*/ 155285 w 539892"/>
              <a:gd name="connsiteY0" fmla="*/ 26411 h 3894616"/>
              <a:gd name="connsiteX1" fmla="*/ 514250 w 539892"/>
              <a:gd name="connsiteY1" fmla="*/ 152140 h 3894616"/>
              <a:gd name="connsiteX2" fmla="*/ 532364 w 539892"/>
              <a:gd name="connsiteY2" fmla="*/ 203185 h 3894616"/>
              <a:gd name="connsiteX3" fmla="*/ 536528 w 539892"/>
              <a:gd name="connsiteY3" fmla="*/ 233090 h 3894616"/>
              <a:gd name="connsiteX4" fmla="*/ 539892 w 539892"/>
              <a:gd name="connsiteY4" fmla="*/ 233090 h 3894616"/>
              <a:gd name="connsiteX5" fmla="*/ 539892 w 539892"/>
              <a:gd name="connsiteY5" fmla="*/ 3894616 h 3894616"/>
              <a:gd name="connsiteX6" fmla="*/ 2010 w 539892"/>
              <a:gd name="connsiteY6" fmla="*/ 3894616 h 3894616"/>
              <a:gd name="connsiteX7" fmla="*/ 2010 w 539892"/>
              <a:gd name="connsiteY7" fmla="*/ 295172 h 3894616"/>
              <a:gd name="connsiteX8" fmla="*/ 0 w 539892"/>
              <a:gd name="connsiteY8" fmla="*/ 280734 h 3894616"/>
              <a:gd name="connsiteX9" fmla="*/ 2010 w 539892"/>
              <a:gd name="connsiteY9" fmla="*/ 247018 h 3894616"/>
              <a:gd name="connsiteX10" fmla="*/ 2010 w 539892"/>
              <a:gd name="connsiteY10" fmla="*/ 233090 h 3894616"/>
              <a:gd name="connsiteX11" fmla="*/ 2840 w 539892"/>
              <a:gd name="connsiteY11" fmla="*/ 233090 h 3894616"/>
              <a:gd name="connsiteX12" fmla="*/ 3084 w 539892"/>
              <a:gd name="connsiteY12" fmla="*/ 229011 h 3894616"/>
              <a:gd name="connsiteX13" fmla="*/ 155285 w 539892"/>
              <a:gd name="connsiteY13" fmla="*/ 26411 h 389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892" h="3894616">
                <a:moveTo>
                  <a:pt x="155285" y="26411"/>
                </a:moveTo>
                <a:cubicBezTo>
                  <a:pt x="290286" y="-37583"/>
                  <a:pt x="451000" y="18708"/>
                  <a:pt x="514250" y="152140"/>
                </a:cubicBezTo>
                <a:cubicBezTo>
                  <a:pt x="522156" y="168819"/>
                  <a:pt x="528165" y="185914"/>
                  <a:pt x="532364" y="203185"/>
                </a:cubicBezTo>
                <a:lnTo>
                  <a:pt x="536528" y="233090"/>
                </a:lnTo>
                <a:lnTo>
                  <a:pt x="539892" y="233090"/>
                </a:lnTo>
                <a:lnTo>
                  <a:pt x="539892" y="3894616"/>
                </a:lnTo>
                <a:lnTo>
                  <a:pt x="2010" y="3894616"/>
                </a:lnTo>
                <a:lnTo>
                  <a:pt x="2010" y="295172"/>
                </a:lnTo>
                <a:lnTo>
                  <a:pt x="0" y="280734"/>
                </a:lnTo>
                <a:lnTo>
                  <a:pt x="2010" y="247018"/>
                </a:lnTo>
                <a:lnTo>
                  <a:pt x="2010" y="233090"/>
                </a:lnTo>
                <a:lnTo>
                  <a:pt x="2840" y="233090"/>
                </a:lnTo>
                <a:lnTo>
                  <a:pt x="3084" y="229011"/>
                </a:lnTo>
                <a:cubicBezTo>
                  <a:pt x="16548" y="143922"/>
                  <a:pt x="70910" y="66406"/>
                  <a:pt x="155285" y="26411"/>
                </a:cubicBezTo>
                <a:close/>
              </a:path>
            </a:pathLst>
          </a:custGeom>
          <a:solidFill>
            <a:srgbClr val="6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25"/>
          <p:cNvSpPr/>
          <p:nvPr/>
        </p:nvSpPr>
        <p:spPr>
          <a:xfrm rot="1521718">
            <a:off x="1643622" y="2715795"/>
            <a:ext cx="430678" cy="4644522"/>
          </a:xfrm>
          <a:custGeom>
            <a:avLst/>
            <a:gdLst>
              <a:gd name="connsiteX0" fmla="*/ 155627 w 539960"/>
              <a:gd name="connsiteY0" fmla="*/ 26410 h 4644522"/>
              <a:gd name="connsiteX1" fmla="*/ 514592 w 539960"/>
              <a:gd name="connsiteY1" fmla="*/ 152140 h 4644522"/>
              <a:gd name="connsiteX2" fmla="*/ 532706 w 539960"/>
              <a:gd name="connsiteY2" fmla="*/ 203185 h 4644522"/>
              <a:gd name="connsiteX3" fmla="*/ 537204 w 539960"/>
              <a:gd name="connsiteY3" fmla="*/ 235491 h 4644522"/>
              <a:gd name="connsiteX4" fmla="*/ 537882 w 539960"/>
              <a:gd name="connsiteY4" fmla="*/ 235491 h 4644522"/>
              <a:gd name="connsiteX5" fmla="*/ 537882 w 539960"/>
              <a:gd name="connsiteY5" fmla="*/ 240362 h 4644522"/>
              <a:gd name="connsiteX6" fmla="*/ 539960 w 539960"/>
              <a:gd name="connsiteY6" fmla="*/ 255288 h 4644522"/>
              <a:gd name="connsiteX7" fmla="*/ 537882 w 539960"/>
              <a:gd name="connsiteY7" fmla="*/ 290141 h 4644522"/>
              <a:gd name="connsiteX8" fmla="*/ 537882 w 539960"/>
              <a:gd name="connsiteY8" fmla="*/ 4644522 h 4644522"/>
              <a:gd name="connsiteX9" fmla="*/ 0 w 539960"/>
              <a:gd name="connsiteY9" fmla="*/ 4644522 h 4644522"/>
              <a:gd name="connsiteX10" fmla="*/ 0 w 539960"/>
              <a:gd name="connsiteY10" fmla="*/ 235491 h 4644522"/>
              <a:gd name="connsiteX11" fmla="*/ 3039 w 539960"/>
              <a:gd name="connsiteY11" fmla="*/ 235491 h 4644522"/>
              <a:gd name="connsiteX12" fmla="*/ 3425 w 539960"/>
              <a:gd name="connsiteY12" fmla="*/ 229011 h 4644522"/>
              <a:gd name="connsiteX13" fmla="*/ 155627 w 539960"/>
              <a:gd name="connsiteY13" fmla="*/ 26410 h 464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960" h="4644522">
                <a:moveTo>
                  <a:pt x="155627" y="26410"/>
                </a:moveTo>
                <a:cubicBezTo>
                  <a:pt x="290628" y="-37583"/>
                  <a:pt x="451342" y="18708"/>
                  <a:pt x="514592" y="152140"/>
                </a:cubicBezTo>
                <a:cubicBezTo>
                  <a:pt x="522498" y="168819"/>
                  <a:pt x="528507" y="185914"/>
                  <a:pt x="532706" y="203185"/>
                </a:cubicBezTo>
                <a:lnTo>
                  <a:pt x="537204" y="235491"/>
                </a:lnTo>
                <a:lnTo>
                  <a:pt x="537882" y="235491"/>
                </a:lnTo>
                <a:lnTo>
                  <a:pt x="537882" y="240362"/>
                </a:lnTo>
                <a:lnTo>
                  <a:pt x="539960" y="255288"/>
                </a:lnTo>
                <a:lnTo>
                  <a:pt x="537882" y="290141"/>
                </a:lnTo>
                <a:lnTo>
                  <a:pt x="537882" y="4644522"/>
                </a:lnTo>
                <a:lnTo>
                  <a:pt x="0" y="4644522"/>
                </a:lnTo>
                <a:lnTo>
                  <a:pt x="0" y="235491"/>
                </a:lnTo>
                <a:lnTo>
                  <a:pt x="3039" y="235491"/>
                </a:lnTo>
                <a:lnTo>
                  <a:pt x="3425" y="229011"/>
                </a:lnTo>
                <a:cubicBezTo>
                  <a:pt x="16890" y="143922"/>
                  <a:pt x="71252" y="66406"/>
                  <a:pt x="155627" y="26410"/>
                </a:cubicBezTo>
                <a:close/>
              </a:path>
            </a:pathLst>
          </a:cu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521718">
            <a:off x="2023738" y="4288056"/>
            <a:ext cx="430559" cy="2928483"/>
          </a:xfrm>
          <a:custGeom>
            <a:avLst/>
            <a:gdLst>
              <a:gd name="connsiteX0" fmla="*/ 155478 w 539811"/>
              <a:gd name="connsiteY0" fmla="*/ 26410 h 2737806"/>
              <a:gd name="connsiteX1" fmla="*/ 514443 w 539811"/>
              <a:gd name="connsiteY1" fmla="*/ 152140 h 2737806"/>
              <a:gd name="connsiteX2" fmla="*/ 539811 w 539811"/>
              <a:gd name="connsiteY2" fmla="*/ 255287 h 2737806"/>
              <a:gd name="connsiteX3" fmla="*/ 538915 w 539811"/>
              <a:gd name="connsiteY3" fmla="*/ 270326 h 2737806"/>
              <a:gd name="connsiteX4" fmla="*/ 539467 w 539811"/>
              <a:gd name="connsiteY4" fmla="*/ 270326 h 2737806"/>
              <a:gd name="connsiteX5" fmla="*/ 539467 w 539811"/>
              <a:gd name="connsiteY5" fmla="*/ 2737806 h 2737806"/>
              <a:gd name="connsiteX6" fmla="*/ 1585 w 539811"/>
              <a:gd name="connsiteY6" fmla="*/ 2737806 h 2737806"/>
              <a:gd name="connsiteX7" fmla="*/ 1585 w 539811"/>
              <a:gd name="connsiteY7" fmla="*/ 290732 h 2737806"/>
              <a:gd name="connsiteX8" fmla="*/ 193 w 539811"/>
              <a:gd name="connsiteY8" fmla="*/ 280733 h 2737806"/>
              <a:gd name="connsiteX9" fmla="*/ 155478 w 539811"/>
              <a:gd name="connsiteY9" fmla="*/ 26410 h 273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811" h="2737806">
                <a:moveTo>
                  <a:pt x="155478" y="26410"/>
                </a:moveTo>
                <a:cubicBezTo>
                  <a:pt x="290479" y="-37583"/>
                  <a:pt x="451193" y="18708"/>
                  <a:pt x="514443" y="152140"/>
                </a:cubicBezTo>
                <a:cubicBezTo>
                  <a:pt x="530255" y="185498"/>
                  <a:pt x="538479" y="220519"/>
                  <a:pt x="539811" y="255287"/>
                </a:cubicBezTo>
                <a:lnTo>
                  <a:pt x="538915" y="270326"/>
                </a:lnTo>
                <a:lnTo>
                  <a:pt x="539467" y="270326"/>
                </a:lnTo>
                <a:lnTo>
                  <a:pt x="539467" y="2737806"/>
                </a:lnTo>
                <a:lnTo>
                  <a:pt x="1585" y="2737806"/>
                </a:lnTo>
                <a:lnTo>
                  <a:pt x="1585" y="290732"/>
                </a:lnTo>
                <a:lnTo>
                  <a:pt x="193" y="280733"/>
                </a:lnTo>
                <a:cubicBezTo>
                  <a:pt x="-3803" y="176429"/>
                  <a:pt x="54228" y="74405"/>
                  <a:pt x="155478" y="26410"/>
                </a:cubicBezTo>
                <a:close/>
              </a:path>
            </a:pathLst>
          </a:cu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521718">
            <a:off x="2859051" y="3992446"/>
            <a:ext cx="430559" cy="3174858"/>
          </a:xfrm>
          <a:custGeom>
            <a:avLst/>
            <a:gdLst>
              <a:gd name="connsiteX0" fmla="*/ 155478 w 539811"/>
              <a:gd name="connsiteY0" fmla="*/ 26410 h 2633434"/>
              <a:gd name="connsiteX1" fmla="*/ 514443 w 539811"/>
              <a:gd name="connsiteY1" fmla="*/ 152140 h 2633434"/>
              <a:gd name="connsiteX2" fmla="*/ 539811 w 539811"/>
              <a:gd name="connsiteY2" fmla="*/ 255287 h 2633434"/>
              <a:gd name="connsiteX3" fmla="*/ 538781 w 539811"/>
              <a:gd name="connsiteY3" fmla="*/ 272560 h 2633434"/>
              <a:gd name="connsiteX4" fmla="*/ 539061 w 539811"/>
              <a:gd name="connsiteY4" fmla="*/ 272560 h 2633434"/>
              <a:gd name="connsiteX5" fmla="*/ 539061 w 539811"/>
              <a:gd name="connsiteY5" fmla="*/ 2633434 h 2633434"/>
              <a:gd name="connsiteX6" fmla="*/ 1179 w 539811"/>
              <a:gd name="connsiteY6" fmla="*/ 2633434 h 2633434"/>
              <a:gd name="connsiteX7" fmla="*/ 1179 w 539811"/>
              <a:gd name="connsiteY7" fmla="*/ 287819 h 2633434"/>
              <a:gd name="connsiteX8" fmla="*/ 193 w 539811"/>
              <a:gd name="connsiteY8" fmla="*/ 280733 h 2633434"/>
              <a:gd name="connsiteX9" fmla="*/ 155478 w 539811"/>
              <a:gd name="connsiteY9" fmla="*/ 26410 h 263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811" h="2633434">
                <a:moveTo>
                  <a:pt x="155478" y="26410"/>
                </a:moveTo>
                <a:cubicBezTo>
                  <a:pt x="290479" y="-37583"/>
                  <a:pt x="451193" y="18708"/>
                  <a:pt x="514443" y="152140"/>
                </a:cubicBezTo>
                <a:cubicBezTo>
                  <a:pt x="530255" y="185498"/>
                  <a:pt x="538479" y="220519"/>
                  <a:pt x="539811" y="255287"/>
                </a:cubicBezTo>
                <a:lnTo>
                  <a:pt x="538781" y="272560"/>
                </a:lnTo>
                <a:lnTo>
                  <a:pt x="539061" y="272560"/>
                </a:lnTo>
                <a:lnTo>
                  <a:pt x="539061" y="2633434"/>
                </a:lnTo>
                <a:lnTo>
                  <a:pt x="1179" y="2633434"/>
                </a:lnTo>
                <a:lnTo>
                  <a:pt x="1179" y="287819"/>
                </a:lnTo>
                <a:lnTo>
                  <a:pt x="193" y="280733"/>
                </a:lnTo>
                <a:cubicBezTo>
                  <a:pt x="-3803" y="176429"/>
                  <a:pt x="54228" y="74405"/>
                  <a:pt x="155478" y="26410"/>
                </a:cubicBezTo>
                <a:close/>
              </a:path>
            </a:pathLst>
          </a:cu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1521718">
            <a:off x="4422561" y="3673822"/>
            <a:ext cx="430560" cy="3691730"/>
          </a:xfrm>
          <a:custGeom>
            <a:avLst/>
            <a:gdLst>
              <a:gd name="connsiteX0" fmla="*/ 155479 w 539812"/>
              <a:gd name="connsiteY0" fmla="*/ 26410 h 3691730"/>
              <a:gd name="connsiteX1" fmla="*/ 514443 w 539812"/>
              <a:gd name="connsiteY1" fmla="*/ 152140 h 3691730"/>
              <a:gd name="connsiteX2" fmla="*/ 539812 w 539812"/>
              <a:gd name="connsiteY2" fmla="*/ 255287 h 3691730"/>
              <a:gd name="connsiteX3" fmla="*/ 538579 w 539812"/>
              <a:gd name="connsiteY3" fmla="*/ 275965 h 3691730"/>
              <a:gd name="connsiteX4" fmla="*/ 539790 w 539812"/>
              <a:gd name="connsiteY4" fmla="*/ 275965 h 3691730"/>
              <a:gd name="connsiteX5" fmla="*/ 539790 w 539812"/>
              <a:gd name="connsiteY5" fmla="*/ 3691730 h 3691730"/>
              <a:gd name="connsiteX6" fmla="*/ 1908 w 539812"/>
              <a:gd name="connsiteY6" fmla="*/ 3691730 h 3691730"/>
              <a:gd name="connsiteX7" fmla="*/ 1908 w 539812"/>
              <a:gd name="connsiteY7" fmla="*/ 293049 h 3691730"/>
              <a:gd name="connsiteX8" fmla="*/ 193 w 539812"/>
              <a:gd name="connsiteY8" fmla="*/ 280733 h 3691730"/>
              <a:gd name="connsiteX9" fmla="*/ 155479 w 539812"/>
              <a:gd name="connsiteY9" fmla="*/ 26410 h 36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812" h="3691730">
                <a:moveTo>
                  <a:pt x="155479" y="26410"/>
                </a:moveTo>
                <a:cubicBezTo>
                  <a:pt x="290480" y="-37583"/>
                  <a:pt x="451194" y="18707"/>
                  <a:pt x="514443" y="152140"/>
                </a:cubicBezTo>
                <a:cubicBezTo>
                  <a:pt x="530256" y="185498"/>
                  <a:pt x="538480" y="220519"/>
                  <a:pt x="539812" y="255287"/>
                </a:cubicBezTo>
                <a:lnTo>
                  <a:pt x="538579" y="275965"/>
                </a:lnTo>
                <a:lnTo>
                  <a:pt x="539790" y="275965"/>
                </a:lnTo>
                <a:lnTo>
                  <a:pt x="539790" y="3691730"/>
                </a:lnTo>
                <a:lnTo>
                  <a:pt x="1908" y="3691730"/>
                </a:lnTo>
                <a:lnTo>
                  <a:pt x="1908" y="293049"/>
                </a:lnTo>
                <a:lnTo>
                  <a:pt x="193" y="280733"/>
                </a:lnTo>
                <a:cubicBezTo>
                  <a:pt x="-3803" y="176429"/>
                  <a:pt x="54228" y="74405"/>
                  <a:pt x="155479" y="26410"/>
                </a:cubicBezTo>
                <a:close/>
              </a:path>
            </a:pathLst>
          </a:custGeom>
          <a:solidFill>
            <a:srgbClr val="8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521718">
            <a:off x="4022589" y="2243034"/>
            <a:ext cx="433052" cy="5140686"/>
          </a:xfrm>
          <a:custGeom>
            <a:avLst/>
            <a:gdLst>
              <a:gd name="connsiteX0" fmla="*/ 155478 w 542937"/>
              <a:gd name="connsiteY0" fmla="*/ 26410 h 5140686"/>
              <a:gd name="connsiteX1" fmla="*/ 514443 w 542937"/>
              <a:gd name="connsiteY1" fmla="*/ 152140 h 5140686"/>
              <a:gd name="connsiteX2" fmla="*/ 539811 w 542937"/>
              <a:gd name="connsiteY2" fmla="*/ 255287 h 5140686"/>
              <a:gd name="connsiteX3" fmla="*/ 539355 w 542937"/>
              <a:gd name="connsiteY3" fmla="*/ 262928 h 5140686"/>
              <a:gd name="connsiteX4" fmla="*/ 542937 w 542937"/>
              <a:gd name="connsiteY4" fmla="*/ 262928 h 5140686"/>
              <a:gd name="connsiteX5" fmla="*/ 542937 w 542937"/>
              <a:gd name="connsiteY5" fmla="*/ 5140686 h 5140686"/>
              <a:gd name="connsiteX6" fmla="*/ 5055 w 542937"/>
              <a:gd name="connsiteY6" fmla="*/ 5140686 h 5140686"/>
              <a:gd name="connsiteX7" fmla="*/ 5055 w 542937"/>
              <a:gd name="connsiteY7" fmla="*/ 315661 h 5140686"/>
              <a:gd name="connsiteX8" fmla="*/ 193 w 542937"/>
              <a:gd name="connsiteY8" fmla="*/ 280733 h 5140686"/>
              <a:gd name="connsiteX9" fmla="*/ 155478 w 542937"/>
              <a:gd name="connsiteY9" fmla="*/ 26410 h 514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937" h="5140686">
                <a:moveTo>
                  <a:pt x="155478" y="26410"/>
                </a:moveTo>
                <a:cubicBezTo>
                  <a:pt x="290479" y="-37583"/>
                  <a:pt x="451193" y="18708"/>
                  <a:pt x="514443" y="152140"/>
                </a:cubicBezTo>
                <a:cubicBezTo>
                  <a:pt x="530255" y="185498"/>
                  <a:pt x="538479" y="220519"/>
                  <a:pt x="539811" y="255287"/>
                </a:cubicBezTo>
                <a:lnTo>
                  <a:pt x="539355" y="262928"/>
                </a:lnTo>
                <a:lnTo>
                  <a:pt x="542937" y="262928"/>
                </a:lnTo>
                <a:lnTo>
                  <a:pt x="542937" y="5140686"/>
                </a:lnTo>
                <a:lnTo>
                  <a:pt x="5055" y="5140686"/>
                </a:lnTo>
                <a:lnTo>
                  <a:pt x="5055" y="315661"/>
                </a:lnTo>
                <a:lnTo>
                  <a:pt x="193" y="280733"/>
                </a:lnTo>
                <a:cubicBezTo>
                  <a:pt x="-3804" y="176429"/>
                  <a:pt x="54227" y="74405"/>
                  <a:pt x="155478" y="26410"/>
                </a:cubicBezTo>
                <a:close/>
              </a:path>
            </a:pathLst>
          </a:custGeom>
          <a:solidFill>
            <a:srgbClr val="728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1521718">
            <a:off x="6326279" y="2352929"/>
            <a:ext cx="432810" cy="5159723"/>
          </a:xfrm>
          <a:custGeom>
            <a:avLst/>
            <a:gdLst>
              <a:gd name="connsiteX0" fmla="*/ 155478 w 542633"/>
              <a:gd name="connsiteY0" fmla="*/ 26410 h 5159723"/>
              <a:gd name="connsiteX1" fmla="*/ 514443 w 542633"/>
              <a:gd name="connsiteY1" fmla="*/ 152140 h 5159723"/>
              <a:gd name="connsiteX2" fmla="*/ 539811 w 542633"/>
              <a:gd name="connsiteY2" fmla="*/ 255287 h 5159723"/>
              <a:gd name="connsiteX3" fmla="*/ 538221 w 542633"/>
              <a:gd name="connsiteY3" fmla="*/ 281965 h 5159723"/>
              <a:gd name="connsiteX4" fmla="*/ 542633 w 542633"/>
              <a:gd name="connsiteY4" fmla="*/ 281965 h 5159723"/>
              <a:gd name="connsiteX5" fmla="*/ 542633 w 542633"/>
              <a:gd name="connsiteY5" fmla="*/ 5159723 h 5159723"/>
              <a:gd name="connsiteX6" fmla="*/ 4751 w 542633"/>
              <a:gd name="connsiteY6" fmla="*/ 5159723 h 5159723"/>
              <a:gd name="connsiteX7" fmla="*/ 4751 w 542633"/>
              <a:gd name="connsiteY7" fmla="*/ 313477 h 5159723"/>
              <a:gd name="connsiteX8" fmla="*/ 193 w 542633"/>
              <a:gd name="connsiteY8" fmla="*/ 280733 h 5159723"/>
              <a:gd name="connsiteX9" fmla="*/ 155478 w 542633"/>
              <a:gd name="connsiteY9" fmla="*/ 26410 h 51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633" h="5159723">
                <a:moveTo>
                  <a:pt x="155478" y="26410"/>
                </a:moveTo>
                <a:cubicBezTo>
                  <a:pt x="290479" y="-37583"/>
                  <a:pt x="451193" y="18708"/>
                  <a:pt x="514443" y="152140"/>
                </a:cubicBezTo>
                <a:cubicBezTo>
                  <a:pt x="530255" y="185498"/>
                  <a:pt x="538479" y="220519"/>
                  <a:pt x="539811" y="255287"/>
                </a:cubicBezTo>
                <a:lnTo>
                  <a:pt x="538221" y="281965"/>
                </a:lnTo>
                <a:lnTo>
                  <a:pt x="542633" y="281965"/>
                </a:lnTo>
                <a:lnTo>
                  <a:pt x="542633" y="5159723"/>
                </a:lnTo>
                <a:lnTo>
                  <a:pt x="4751" y="5159723"/>
                </a:lnTo>
                <a:lnTo>
                  <a:pt x="4751" y="313477"/>
                </a:lnTo>
                <a:lnTo>
                  <a:pt x="193" y="280733"/>
                </a:lnTo>
                <a:cubicBezTo>
                  <a:pt x="-3803" y="176429"/>
                  <a:pt x="54228" y="74405"/>
                  <a:pt x="155478" y="26410"/>
                </a:cubicBezTo>
                <a:close/>
              </a:path>
            </a:pathLst>
          </a:custGeom>
          <a:solidFill>
            <a:srgbClr val="1E6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1521718">
            <a:off x="5414458" y="2491081"/>
            <a:ext cx="432154" cy="5162831"/>
          </a:xfrm>
          <a:custGeom>
            <a:avLst/>
            <a:gdLst>
              <a:gd name="connsiteX0" fmla="*/ 157285 w 541811"/>
              <a:gd name="connsiteY0" fmla="*/ 26411 h 5162831"/>
              <a:gd name="connsiteX1" fmla="*/ 516250 w 541811"/>
              <a:gd name="connsiteY1" fmla="*/ 152140 h 5162831"/>
              <a:gd name="connsiteX2" fmla="*/ 538534 w 541811"/>
              <a:gd name="connsiteY2" fmla="*/ 307010 h 5162831"/>
              <a:gd name="connsiteX3" fmla="*/ 537882 w 541811"/>
              <a:gd name="connsiteY3" fmla="*/ 309534 h 5162831"/>
              <a:gd name="connsiteX4" fmla="*/ 537882 w 541811"/>
              <a:gd name="connsiteY4" fmla="*/ 5162831 h 5162831"/>
              <a:gd name="connsiteX5" fmla="*/ 0 w 541811"/>
              <a:gd name="connsiteY5" fmla="*/ 5162831 h 5162831"/>
              <a:gd name="connsiteX6" fmla="*/ 0 w 541811"/>
              <a:gd name="connsiteY6" fmla="*/ 285073 h 5162831"/>
              <a:gd name="connsiteX7" fmla="*/ 2604 w 541811"/>
              <a:gd name="connsiteY7" fmla="*/ 285073 h 5162831"/>
              <a:gd name="connsiteX8" fmla="*/ 2000 w 541811"/>
              <a:gd name="connsiteY8" fmla="*/ 280734 h 5162831"/>
              <a:gd name="connsiteX9" fmla="*/ 157285 w 541811"/>
              <a:gd name="connsiteY9" fmla="*/ 26411 h 516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811" h="5162831">
                <a:moveTo>
                  <a:pt x="157285" y="26411"/>
                </a:moveTo>
                <a:cubicBezTo>
                  <a:pt x="292286" y="-37583"/>
                  <a:pt x="453000" y="18708"/>
                  <a:pt x="516250" y="152140"/>
                </a:cubicBezTo>
                <a:cubicBezTo>
                  <a:pt x="539968" y="202177"/>
                  <a:pt x="546613" y="255957"/>
                  <a:pt x="538534" y="307010"/>
                </a:cubicBezTo>
                <a:lnTo>
                  <a:pt x="537882" y="309534"/>
                </a:lnTo>
                <a:lnTo>
                  <a:pt x="537882" y="5162831"/>
                </a:lnTo>
                <a:lnTo>
                  <a:pt x="0" y="5162831"/>
                </a:lnTo>
                <a:lnTo>
                  <a:pt x="0" y="285073"/>
                </a:lnTo>
                <a:lnTo>
                  <a:pt x="2604" y="285073"/>
                </a:lnTo>
                <a:lnTo>
                  <a:pt x="2000" y="280734"/>
                </a:lnTo>
                <a:cubicBezTo>
                  <a:pt x="-1996" y="176430"/>
                  <a:pt x="56035" y="74406"/>
                  <a:pt x="157285" y="26411"/>
                </a:cubicBezTo>
                <a:close/>
              </a:path>
            </a:pathLst>
          </a:custGeom>
          <a:solidFill>
            <a:srgbClr val="8B5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rot="17724879">
            <a:off x="-360958" y="5487075"/>
            <a:ext cx="2379177"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、点击此处添加标题</a:t>
            </a:r>
          </a:p>
        </p:txBody>
      </p:sp>
      <p:sp>
        <p:nvSpPr>
          <p:cNvPr id="35" name="文本框 34"/>
          <p:cNvSpPr txBox="1"/>
          <p:nvPr/>
        </p:nvSpPr>
        <p:spPr>
          <a:xfrm rot="17724879">
            <a:off x="360008" y="5487074"/>
            <a:ext cx="2379177"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、点击此处添加标题</a:t>
            </a:r>
          </a:p>
        </p:txBody>
      </p:sp>
      <p:sp>
        <p:nvSpPr>
          <p:cNvPr id="36" name="文本框 35"/>
          <p:cNvSpPr txBox="1"/>
          <p:nvPr/>
        </p:nvSpPr>
        <p:spPr>
          <a:xfrm rot="17724879">
            <a:off x="1065900" y="5487073"/>
            <a:ext cx="2379177"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、点击此处添加标题</a:t>
            </a:r>
          </a:p>
        </p:txBody>
      </p:sp>
      <p:sp>
        <p:nvSpPr>
          <p:cNvPr id="37" name="文本框 36"/>
          <p:cNvSpPr txBox="1"/>
          <p:nvPr/>
        </p:nvSpPr>
        <p:spPr>
          <a:xfrm rot="17724879">
            <a:off x="1831920" y="5487073"/>
            <a:ext cx="2379177"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、点击此处添加标题</a:t>
            </a:r>
          </a:p>
        </p:txBody>
      </p:sp>
      <p:sp>
        <p:nvSpPr>
          <p:cNvPr id="38" name="文本框 37"/>
          <p:cNvSpPr txBox="1"/>
          <p:nvPr/>
        </p:nvSpPr>
        <p:spPr>
          <a:xfrm rot="17724879">
            <a:off x="2615970" y="5487073"/>
            <a:ext cx="2379177"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、点击此处添加标题</a:t>
            </a:r>
          </a:p>
        </p:txBody>
      </p:sp>
      <p:sp>
        <p:nvSpPr>
          <p:cNvPr id="39" name="文本框 38"/>
          <p:cNvSpPr txBox="1"/>
          <p:nvPr/>
        </p:nvSpPr>
        <p:spPr>
          <a:xfrm rot="17724879">
            <a:off x="3384965" y="5487073"/>
            <a:ext cx="2379177"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、点击此处添加标题</a:t>
            </a:r>
          </a:p>
        </p:txBody>
      </p:sp>
      <p:sp>
        <p:nvSpPr>
          <p:cNvPr id="41" name="文本框 40"/>
          <p:cNvSpPr txBox="1"/>
          <p:nvPr/>
        </p:nvSpPr>
        <p:spPr>
          <a:xfrm rot="17724879">
            <a:off x="4140593" y="5487073"/>
            <a:ext cx="2379177"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、点击此处添加标题</a:t>
            </a:r>
          </a:p>
        </p:txBody>
      </p:sp>
      <p:sp>
        <p:nvSpPr>
          <p:cNvPr id="43" name="文本框 42"/>
          <p:cNvSpPr txBox="1"/>
          <p:nvPr/>
        </p:nvSpPr>
        <p:spPr>
          <a:xfrm rot="17724879">
            <a:off x="4988537" y="5487073"/>
            <a:ext cx="2379177"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、点击此处添加标题</a:t>
            </a:r>
          </a:p>
        </p:txBody>
      </p:sp>
      <p:sp>
        <p:nvSpPr>
          <p:cNvPr id="45" name="椭圆 44"/>
          <p:cNvSpPr>
            <a:spLocks noChangeAspect="1"/>
          </p:cNvSpPr>
          <p:nvPr/>
        </p:nvSpPr>
        <p:spPr>
          <a:xfrm>
            <a:off x="7851799" y="3639576"/>
            <a:ext cx="900000" cy="9000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8755797" y="3827966"/>
            <a:ext cx="1620957" cy="523220"/>
          </a:xfrm>
          <a:prstGeom prst="rect">
            <a:avLst/>
          </a:prstGeom>
          <a:noFill/>
        </p:spPr>
        <p:txBody>
          <a:bodyPr wrap="none" rtlCol="0">
            <a:spAutoFit/>
          </a:bodyPr>
          <a:lstStyle>
            <a:defPPr>
              <a:defRPr lang="zh-CN"/>
            </a:defPPr>
            <a:lvl1pPr>
              <a:defRPr sz="5400">
                <a:solidFill>
                  <a:srgbClr val="0F637D"/>
                </a:solidFill>
                <a:latin typeface="迷你简粗倩" panose="03000509000000000000" pitchFamily="65" charset="-122"/>
                <a:ea typeface="迷你简粗倩" panose="03000509000000000000" pitchFamily="65" charset="-122"/>
              </a:defRPr>
            </a:lvl1pPr>
          </a:lstStyle>
          <a:p>
            <a:r>
              <a:rPr lang="zh-CN" altLang="en-US" sz="2800" dirty="0"/>
              <a:t>添加标题</a:t>
            </a:r>
          </a:p>
        </p:txBody>
      </p:sp>
      <p:sp>
        <p:nvSpPr>
          <p:cNvPr id="48" name="文本框 47"/>
          <p:cNvSpPr txBox="1"/>
          <p:nvPr/>
        </p:nvSpPr>
        <p:spPr>
          <a:xfrm>
            <a:off x="7851799" y="4717632"/>
            <a:ext cx="2871620" cy="1569660"/>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tx1">
                    <a:lumMod val="50000"/>
                    <a:lumOff val="50000"/>
                  </a:schemeClr>
                </a:solidFill>
              </a:rPr>
              <a:t>点击添加文本文字点击添加文本文字点击添加文本文字点击添加文本文字</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a:spLocks noChangeAspect="1" noEditPoints="1"/>
          </p:cNvSpPr>
          <p:nvPr/>
        </p:nvSpPr>
        <p:spPr bwMode="auto">
          <a:xfrm>
            <a:off x="2413224" y="2558306"/>
            <a:ext cx="2624629" cy="2808000"/>
          </a:xfrm>
          <a:custGeom>
            <a:avLst/>
            <a:gdLst>
              <a:gd name="T0" fmla="*/ 206 w 209"/>
              <a:gd name="T1" fmla="*/ 201 h 224"/>
              <a:gd name="T2" fmla="*/ 139 w 209"/>
              <a:gd name="T3" fmla="*/ 54 h 224"/>
              <a:gd name="T4" fmla="*/ 138 w 209"/>
              <a:gd name="T5" fmla="*/ 47 h 224"/>
              <a:gd name="T6" fmla="*/ 138 w 209"/>
              <a:gd name="T7" fmla="*/ 33 h 224"/>
              <a:gd name="T8" fmla="*/ 141 w 209"/>
              <a:gd name="T9" fmla="*/ 29 h 224"/>
              <a:gd name="T10" fmla="*/ 149 w 209"/>
              <a:gd name="T11" fmla="*/ 15 h 224"/>
              <a:gd name="T12" fmla="*/ 134 w 209"/>
              <a:gd name="T13" fmla="*/ 0 h 224"/>
              <a:gd name="T14" fmla="*/ 78 w 209"/>
              <a:gd name="T15" fmla="*/ 0 h 224"/>
              <a:gd name="T16" fmla="*/ 63 w 209"/>
              <a:gd name="T17" fmla="*/ 15 h 224"/>
              <a:gd name="T18" fmla="*/ 69 w 209"/>
              <a:gd name="T19" fmla="*/ 28 h 224"/>
              <a:gd name="T20" fmla="*/ 72 w 209"/>
              <a:gd name="T21" fmla="*/ 33 h 224"/>
              <a:gd name="T22" fmla="*/ 72 w 209"/>
              <a:gd name="T23" fmla="*/ 49 h 224"/>
              <a:gd name="T24" fmla="*/ 71 w 209"/>
              <a:gd name="T25" fmla="*/ 55 h 224"/>
              <a:gd name="T26" fmla="*/ 3 w 209"/>
              <a:gd name="T27" fmla="*/ 201 h 224"/>
              <a:gd name="T28" fmla="*/ 3 w 209"/>
              <a:gd name="T29" fmla="*/ 217 h 224"/>
              <a:gd name="T30" fmla="*/ 18 w 209"/>
              <a:gd name="T31" fmla="*/ 224 h 224"/>
              <a:gd name="T32" fmla="*/ 191 w 209"/>
              <a:gd name="T33" fmla="*/ 224 h 224"/>
              <a:gd name="T34" fmla="*/ 206 w 209"/>
              <a:gd name="T35" fmla="*/ 217 h 224"/>
              <a:gd name="T36" fmla="*/ 206 w 209"/>
              <a:gd name="T37" fmla="*/ 201 h 224"/>
              <a:gd name="T38" fmla="*/ 52 w 209"/>
              <a:gd name="T39" fmla="*/ 138 h 224"/>
              <a:gd name="T40" fmla="*/ 18 w 209"/>
              <a:gd name="T41" fmla="*/ 209 h 224"/>
              <a:gd name="T42" fmla="*/ 16 w 209"/>
              <a:gd name="T43" fmla="*/ 210 h 224"/>
              <a:gd name="T44" fmla="*/ 15 w 209"/>
              <a:gd name="T45" fmla="*/ 210 h 224"/>
              <a:gd name="T46" fmla="*/ 14 w 209"/>
              <a:gd name="T47" fmla="*/ 207 h 224"/>
              <a:gd name="T48" fmla="*/ 49 w 209"/>
              <a:gd name="T49" fmla="*/ 136 h 224"/>
              <a:gd name="T50" fmla="*/ 51 w 209"/>
              <a:gd name="T51" fmla="*/ 135 h 224"/>
              <a:gd name="T52" fmla="*/ 52 w 209"/>
              <a:gd name="T53" fmla="*/ 138 h 224"/>
              <a:gd name="T54" fmla="*/ 156 w 209"/>
              <a:gd name="T55" fmla="*/ 127 h 224"/>
              <a:gd name="T56" fmla="*/ 53 w 209"/>
              <a:gd name="T57" fmla="*/ 127 h 224"/>
              <a:gd name="T58" fmla="*/ 51 w 209"/>
              <a:gd name="T59" fmla="*/ 123 h 224"/>
              <a:gd name="T60" fmla="*/ 81 w 209"/>
              <a:gd name="T61" fmla="*/ 58 h 224"/>
              <a:gd name="T62" fmla="*/ 83 w 209"/>
              <a:gd name="T63" fmla="*/ 51 h 224"/>
              <a:gd name="T64" fmla="*/ 83 w 209"/>
              <a:gd name="T65" fmla="*/ 24 h 224"/>
              <a:gd name="T66" fmla="*/ 80 w 209"/>
              <a:gd name="T67" fmla="*/ 20 h 224"/>
              <a:gd name="T68" fmla="*/ 78 w 209"/>
              <a:gd name="T69" fmla="*/ 20 h 224"/>
              <a:gd name="T70" fmla="*/ 73 w 209"/>
              <a:gd name="T71" fmla="*/ 15 h 224"/>
              <a:gd name="T72" fmla="*/ 78 w 209"/>
              <a:gd name="T73" fmla="*/ 11 h 224"/>
              <a:gd name="T74" fmla="*/ 134 w 209"/>
              <a:gd name="T75" fmla="*/ 11 h 224"/>
              <a:gd name="T76" fmla="*/ 139 w 209"/>
              <a:gd name="T77" fmla="*/ 15 h 224"/>
              <a:gd name="T78" fmla="*/ 134 w 209"/>
              <a:gd name="T79" fmla="*/ 20 h 224"/>
              <a:gd name="T80" fmla="*/ 131 w 209"/>
              <a:gd name="T81" fmla="*/ 20 h 224"/>
              <a:gd name="T82" fmla="*/ 128 w 209"/>
              <a:gd name="T83" fmla="*/ 24 h 224"/>
              <a:gd name="T84" fmla="*/ 128 w 209"/>
              <a:gd name="T85" fmla="*/ 49 h 224"/>
              <a:gd name="T86" fmla="*/ 129 w 209"/>
              <a:gd name="T87" fmla="*/ 56 h 224"/>
              <a:gd name="T88" fmla="*/ 158 w 209"/>
              <a:gd name="T89" fmla="*/ 123 h 224"/>
              <a:gd name="T90" fmla="*/ 156 w 209"/>
              <a:gd name="T91" fmla="*/ 12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24">
                <a:moveTo>
                  <a:pt x="206" y="201"/>
                </a:moveTo>
                <a:cubicBezTo>
                  <a:pt x="139" y="54"/>
                  <a:pt x="139" y="54"/>
                  <a:pt x="139" y="54"/>
                </a:cubicBezTo>
                <a:cubicBezTo>
                  <a:pt x="139" y="52"/>
                  <a:pt x="138" y="49"/>
                  <a:pt x="138" y="47"/>
                </a:cubicBezTo>
                <a:cubicBezTo>
                  <a:pt x="138" y="33"/>
                  <a:pt x="138" y="33"/>
                  <a:pt x="138" y="33"/>
                </a:cubicBezTo>
                <a:cubicBezTo>
                  <a:pt x="138" y="31"/>
                  <a:pt x="140" y="30"/>
                  <a:pt x="141" y="29"/>
                </a:cubicBezTo>
                <a:cubicBezTo>
                  <a:pt x="146" y="26"/>
                  <a:pt x="149" y="21"/>
                  <a:pt x="149" y="15"/>
                </a:cubicBezTo>
                <a:cubicBezTo>
                  <a:pt x="149" y="7"/>
                  <a:pt x="142" y="0"/>
                  <a:pt x="134" y="0"/>
                </a:cubicBezTo>
                <a:cubicBezTo>
                  <a:pt x="78" y="0"/>
                  <a:pt x="78" y="0"/>
                  <a:pt x="78" y="0"/>
                </a:cubicBezTo>
                <a:cubicBezTo>
                  <a:pt x="70" y="0"/>
                  <a:pt x="63" y="7"/>
                  <a:pt x="63" y="15"/>
                </a:cubicBezTo>
                <a:cubicBezTo>
                  <a:pt x="63" y="21"/>
                  <a:pt x="65" y="25"/>
                  <a:pt x="69" y="28"/>
                </a:cubicBezTo>
                <a:cubicBezTo>
                  <a:pt x="71" y="29"/>
                  <a:pt x="72" y="31"/>
                  <a:pt x="72" y="33"/>
                </a:cubicBezTo>
                <a:cubicBezTo>
                  <a:pt x="72" y="49"/>
                  <a:pt x="72" y="49"/>
                  <a:pt x="72" y="49"/>
                </a:cubicBezTo>
                <a:cubicBezTo>
                  <a:pt x="72" y="51"/>
                  <a:pt x="72" y="54"/>
                  <a:pt x="71" y="55"/>
                </a:cubicBezTo>
                <a:cubicBezTo>
                  <a:pt x="3" y="201"/>
                  <a:pt x="3" y="201"/>
                  <a:pt x="3" y="201"/>
                </a:cubicBezTo>
                <a:cubicBezTo>
                  <a:pt x="0" y="207"/>
                  <a:pt x="1" y="213"/>
                  <a:pt x="3" y="217"/>
                </a:cubicBezTo>
                <a:cubicBezTo>
                  <a:pt x="6" y="222"/>
                  <a:pt x="12" y="224"/>
                  <a:pt x="18" y="224"/>
                </a:cubicBezTo>
                <a:cubicBezTo>
                  <a:pt x="191" y="224"/>
                  <a:pt x="191" y="224"/>
                  <a:pt x="191" y="224"/>
                </a:cubicBezTo>
                <a:cubicBezTo>
                  <a:pt x="197" y="224"/>
                  <a:pt x="203" y="222"/>
                  <a:pt x="206" y="217"/>
                </a:cubicBezTo>
                <a:cubicBezTo>
                  <a:pt x="209" y="213"/>
                  <a:pt x="209" y="207"/>
                  <a:pt x="206" y="201"/>
                </a:cubicBezTo>
                <a:close/>
                <a:moveTo>
                  <a:pt x="52" y="138"/>
                </a:moveTo>
                <a:cubicBezTo>
                  <a:pt x="18" y="209"/>
                  <a:pt x="18" y="209"/>
                  <a:pt x="18" y="209"/>
                </a:cubicBezTo>
                <a:cubicBezTo>
                  <a:pt x="17" y="210"/>
                  <a:pt x="17" y="210"/>
                  <a:pt x="16" y="210"/>
                </a:cubicBezTo>
                <a:cubicBezTo>
                  <a:pt x="16" y="210"/>
                  <a:pt x="15" y="210"/>
                  <a:pt x="15" y="210"/>
                </a:cubicBezTo>
                <a:cubicBezTo>
                  <a:pt x="14" y="210"/>
                  <a:pt x="14" y="208"/>
                  <a:pt x="14" y="207"/>
                </a:cubicBezTo>
                <a:cubicBezTo>
                  <a:pt x="49" y="136"/>
                  <a:pt x="49" y="136"/>
                  <a:pt x="49" y="136"/>
                </a:cubicBezTo>
                <a:cubicBezTo>
                  <a:pt x="49" y="135"/>
                  <a:pt x="50" y="134"/>
                  <a:pt x="51" y="135"/>
                </a:cubicBezTo>
                <a:cubicBezTo>
                  <a:pt x="52" y="135"/>
                  <a:pt x="53" y="137"/>
                  <a:pt x="52" y="138"/>
                </a:cubicBezTo>
                <a:close/>
                <a:moveTo>
                  <a:pt x="156" y="127"/>
                </a:moveTo>
                <a:cubicBezTo>
                  <a:pt x="53" y="127"/>
                  <a:pt x="53" y="127"/>
                  <a:pt x="53" y="127"/>
                </a:cubicBezTo>
                <a:cubicBezTo>
                  <a:pt x="51" y="127"/>
                  <a:pt x="50" y="125"/>
                  <a:pt x="51" y="123"/>
                </a:cubicBezTo>
                <a:cubicBezTo>
                  <a:pt x="81" y="58"/>
                  <a:pt x="81" y="58"/>
                  <a:pt x="81" y="58"/>
                </a:cubicBezTo>
                <a:cubicBezTo>
                  <a:pt x="82" y="56"/>
                  <a:pt x="83" y="53"/>
                  <a:pt x="83" y="51"/>
                </a:cubicBezTo>
                <a:cubicBezTo>
                  <a:pt x="83" y="24"/>
                  <a:pt x="83" y="24"/>
                  <a:pt x="83" y="24"/>
                </a:cubicBezTo>
                <a:cubicBezTo>
                  <a:pt x="83" y="22"/>
                  <a:pt x="82" y="20"/>
                  <a:pt x="80" y="20"/>
                </a:cubicBezTo>
                <a:cubicBezTo>
                  <a:pt x="78" y="20"/>
                  <a:pt x="78" y="20"/>
                  <a:pt x="78" y="20"/>
                </a:cubicBezTo>
                <a:cubicBezTo>
                  <a:pt x="75" y="20"/>
                  <a:pt x="73" y="18"/>
                  <a:pt x="73" y="15"/>
                </a:cubicBezTo>
                <a:cubicBezTo>
                  <a:pt x="73" y="13"/>
                  <a:pt x="75" y="11"/>
                  <a:pt x="78" y="11"/>
                </a:cubicBezTo>
                <a:cubicBezTo>
                  <a:pt x="134" y="11"/>
                  <a:pt x="134" y="11"/>
                  <a:pt x="134" y="11"/>
                </a:cubicBezTo>
                <a:cubicBezTo>
                  <a:pt x="137" y="11"/>
                  <a:pt x="139" y="13"/>
                  <a:pt x="139" y="15"/>
                </a:cubicBezTo>
                <a:cubicBezTo>
                  <a:pt x="139" y="18"/>
                  <a:pt x="137" y="20"/>
                  <a:pt x="134" y="20"/>
                </a:cubicBezTo>
                <a:cubicBezTo>
                  <a:pt x="134" y="20"/>
                  <a:pt x="133" y="20"/>
                  <a:pt x="131" y="20"/>
                </a:cubicBezTo>
                <a:cubicBezTo>
                  <a:pt x="129" y="20"/>
                  <a:pt x="128" y="22"/>
                  <a:pt x="128" y="24"/>
                </a:cubicBezTo>
                <a:cubicBezTo>
                  <a:pt x="128" y="49"/>
                  <a:pt x="128" y="49"/>
                  <a:pt x="128" y="49"/>
                </a:cubicBezTo>
                <a:cubicBezTo>
                  <a:pt x="128" y="51"/>
                  <a:pt x="128" y="54"/>
                  <a:pt x="129" y="56"/>
                </a:cubicBezTo>
                <a:cubicBezTo>
                  <a:pt x="158" y="123"/>
                  <a:pt x="158" y="123"/>
                  <a:pt x="158" y="123"/>
                </a:cubicBezTo>
                <a:cubicBezTo>
                  <a:pt x="159" y="125"/>
                  <a:pt x="158" y="127"/>
                  <a:pt x="156" y="127"/>
                </a:cubicBezTo>
                <a:close/>
              </a:path>
            </a:pathLst>
          </a:custGeom>
          <a:solidFill>
            <a:srgbClr val="52C5E9"/>
          </a:solidFill>
          <a:ln>
            <a:noFill/>
          </a:ln>
        </p:spPr>
        <p:txBody>
          <a:bodyPr vert="horz" wrap="square" lIns="91440" tIns="45720" rIns="91440" bIns="45720" numCol="1" anchor="t" anchorCtr="0" compatLnSpc="1"/>
          <a:lstStyle/>
          <a:p>
            <a:endParaRPr lang="zh-CN" altLang="en-US"/>
          </a:p>
        </p:txBody>
      </p:sp>
      <p:sp>
        <p:nvSpPr>
          <p:cNvPr id="10" name="文本框 9"/>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11" name="文本框 10"/>
          <p:cNvSpPr txBox="1"/>
          <p:nvPr/>
        </p:nvSpPr>
        <p:spPr>
          <a:xfrm>
            <a:off x="6024563" y="3223642"/>
            <a:ext cx="4023980" cy="1477328"/>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12" name="文本框 11"/>
          <p:cNvSpPr txBox="1"/>
          <p:nvPr/>
        </p:nvSpPr>
        <p:spPr>
          <a:xfrm>
            <a:off x="6024563" y="2558306"/>
            <a:ext cx="2646879" cy="461665"/>
          </a:xfrm>
          <a:prstGeom prst="rect">
            <a:avLst/>
          </a:prstGeom>
          <a:noFill/>
        </p:spPr>
        <p:txBody>
          <a:bodyPr wrap="none" rtlCol="0">
            <a:spAutoFit/>
          </a:bodyPr>
          <a:lstStyle/>
          <a:p>
            <a:pPr algn="ctr"/>
            <a:r>
              <a:rPr lang="zh-CN" altLang="en-US" sz="2400" dirty="0">
                <a:solidFill>
                  <a:srgbClr val="0F637D"/>
                </a:solidFill>
                <a:latin typeface="迷你简粗倩" panose="03000509000000000000" pitchFamily="65" charset="-122"/>
                <a:ea typeface="迷你简粗倩" panose="03000509000000000000" pitchFamily="65" charset="-122"/>
              </a:rPr>
              <a:t>点击此处添加标题</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ChangeAspect="1" noEditPoints="1"/>
          </p:cNvSpPr>
          <p:nvPr/>
        </p:nvSpPr>
        <p:spPr bwMode="auto">
          <a:xfrm>
            <a:off x="2575097" y="2036306"/>
            <a:ext cx="2313715" cy="3852000"/>
          </a:xfrm>
          <a:custGeom>
            <a:avLst/>
            <a:gdLst>
              <a:gd name="T0" fmla="*/ 1052 w 1232"/>
              <a:gd name="T1" fmla="*/ 178 h 2053"/>
              <a:gd name="T2" fmla="*/ 616 w 1232"/>
              <a:gd name="T3" fmla="*/ 0 h 2053"/>
              <a:gd name="T4" fmla="*/ 180 w 1232"/>
              <a:gd name="T5" fmla="*/ 178 h 2053"/>
              <a:gd name="T6" fmla="*/ 0 w 1232"/>
              <a:gd name="T7" fmla="*/ 608 h 2053"/>
              <a:gd name="T8" fmla="*/ 154 w 1232"/>
              <a:gd name="T9" fmla="*/ 1116 h 2053"/>
              <a:gd name="T10" fmla="*/ 462 w 1232"/>
              <a:gd name="T11" fmla="*/ 1764 h 2053"/>
              <a:gd name="T12" fmla="*/ 616 w 1232"/>
              <a:gd name="T13" fmla="*/ 2048 h 2053"/>
              <a:gd name="T14" fmla="*/ 682 w 1232"/>
              <a:gd name="T15" fmla="*/ 1928 h 2053"/>
              <a:gd name="T16" fmla="*/ 830 w 1232"/>
              <a:gd name="T17" fmla="*/ 1642 h 2053"/>
              <a:gd name="T18" fmla="*/ 1016 w 1232"/>
              <a:gd name="T19" fmla="*/ 1256 h 2053"/>
              <a:gd name="T20" fmla="*/ 1164 w 1232"/>
              <a:gd name="T21" fmla="*/ 892 h 2053"/>
              <a:gd name="T22" fmla="*/ 1232 w 1232"/>
              <a:gd name="T23" fmla="*/ 608 h 2053"/>
              <a:gd name="T24" fmla="*/ 1052 w 1232"/>
              <a:gd name="T25" fmla="*/ 178 h 2053"/>
              <a:gd name="T26" fmla="*/ 748 w 1232"/>
              <a:gd name="T27" fmla="*/ 736 h 2053"/>
              <a:gd name="T28" fmla="*/ 614 w 1232"/>
              <a:gd name="T29" fmla="*/ 792 h 2053"/>
              <a:gd name="T30" fmla="*/ 480 w 1232"/>
              <a:gd name="T31" fmla="*/ 736 h 2053"/>
              <a:gd name="T32" fmla="*/ 424 w 1232"/>
              <a:gd name="T33" fmla="*/ 602 h 2053"/>
              <a:gd name="T34" fmla="*/ 480 w 1232"/>
              <a:gd name="T35" fmla="*/ 470 h 2053"/>
              <a:gd name="T36" fmla="*/ 614 w 1232"/>
              <a:gd name="T37" fmla="*/ 416 h 2053"/>
              <a:gd name="T38" fmla="*/ 748 w 1232"/>
              <a:gd name="T39" fmla="*/ 470 h 2053"/>
              <a:gd name="T40" fmla="*/ 804 w 1232"/>
              <a:gd name="T41" fmla="*/ 602 h 2053"/>
              <a:gd name="T42" fmla="*/ 748 w 1232"/>
              <a:gd name="T43" fmla="*/ 73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2" h="2053">
                <a:moveTo>
                  <a:pt x="1052" y="178"/>
                </a:moveTo>
                <a:cubicBezTo>
                  <a:pt x="932" y="59"/>
                  <a:pt x="787" y="0"/>
                  <a:pt x="616" y="0"/>
                </a:cubicBezTo>
                <a:cubicBezTo>
                  <a:pt x="445" y="0"/>
                  <a:pt x="300" y="59"/>
                  <a:pt x="180" y="178"/>
                </a:cubicBezTo>
                <a:cubicBezTo>
                  <a:pt x="60" y="297"/>
                  <a:pt x="0" y="440"/>
                  <a:pt x="0" y="608"/>
                </a:cubicBezTo>
                <a:cubicBezTo>
                  <a:pt x="0" y="709"/>
                  <a:pt x="51" y="879"/>
                  <a:pt x="154" y="1116"/>
                </a:cubicBezTo>
                <a:cubicBezTo>
                  <a:pt x="257" y="1353"/>
                  <a:pt x="359" y="1569"/>
                  <a:pt x="462" y="1764"/>
                </a:cubicBezTo>
                <a:cubicBezTo>
                  <a:pt x="565" y="1959"/>
                  <a:pt x="616" y="2053"/>
                  <a:pt x="616" y="2048"/>
                </a:cubicBezTo>
                <a:cubicBezTo>
                  <a:pt x="632" y="2019"/>
                  <a:pt x="654" y="1979"/>
                  <a:pt x="682" y="1928"/>
                </a:cubicBezTo>
                <a:cubicBezTo>
                  <a:pt x="710" y="1877"/>
                  <a:pt x="759" y="1782"/>
                  <a:pt x="830" y="1642"/>
                </a:cubicBezTo>
                <a:cubicBezTo>
                  <a:pt x="901" y="1502"/>
                  <a:pt x="963" y="1373"/>
                  <a:pt x="1016" y="1256"/>
                </a:cubicBezTo>
                <a:cubicBezTo>
                  <a:pt x="1069" y="1139"/>
                  <a:pt x="1119" y="1017"/>
                  <a:pt x="1164" y="892"/>
                </a:cubicBezTo>
                <a:cubicBezTo>
                  <a:pt x="1209" y="767"/>
                  <a:pt x="1232" y="672"/>
                  <a:pt x="1232" y="608"/>
                </a:cubicBezTo>
                <a:cubicBezTo>
                  <a:pt x="1232" y="440"/>
                  <a:pt x="1172" y="297"/>
                  <a:pt x="1052" y="178"/>
                </a:cubicBezTo>
                <a:close/>
                <a:moveTo>
                  <a:pt x="748" y="736"/>
                </a:moveTo>
                <a:cubicBezTo>
                  <a:pt x="711" y="773"/>
                  <a:pt x="666" y="792"/>
                  <a:pt x="614" y="792"/>
                </a:cubicBezTo>
                <a:cubicBezTo>
                  <a:pt x="562" y="792"/>
                  <a:pt x="517" y="773"/>
                  <a:pt x="480" y="736"/>
                </a:cubicBezTo>
                <a:cubicBezTo>
                  <a:pt x="443" y="699"/>
                  <a:pt x="424" y="654"/>
                  <a:pt x="424" y="602"/>
                </a:cubicBezTo>
                <a:cubicBezTo>
                  <a:pt x="424" y="550"/>
                  <a:pt x="443" y="506"/>
                  <a:pt x="480" y="470"/>
                </a:cubicBezTo>
                <a:cubicBezTo>
                  <a:pt x="517" y="434"/>
                  <a:pt x="562" y="416"/>
                  <a:pt x="614" y="416"/>
                </a:cubicBezTo>
                <a:cubicBezTo>
                  <a:pt x="666" y="416"/>
                  <a:pt x="711" y="434"/>
                  <a:pt x="748" y="470"/>
                </a:cubicBezTo>
                <a:cubicBezTo>
                  <a:pt x="785" y="506"/>
                  <a:pt x="804" y="550"/>
                  <a:pt x="804" y="602"/>
                </a:cubicBezTo>
                <a:cubicBezTo>
                  <a:pt x="804" y="654"/>
                  <a:pt x="785" y="699"/>
                  <a:pt x="748" y="736"/>
                </a:cubicBezTo>
                <a:close/>
              </a:path>
            </a:pathLst>
          </a:custGeom>
          <a:solidFill>
            <a:srgbClr val="52C5E9"/>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7" name="文本框 6"/>
          <p:cNvSpPr txBox="1"/>
          <p:nvPr/>
        </p:nvSpPr>
        <p:spPr>
          <a:xfrm>
            <a:off x="6024563" y="3223642"/>
            <a:ext cx="4023980" cy="1477328"/>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8" name="文本框 7"/>
          <p:cNvSpPr txBox="1"/>
          <p:nvPr/>
        </p:nvSpPr>
        <p:spPr>
          <a:xfrm>
            <a:off x="6024563" y="2558306"/>
            <a:ext cx="2646879" cy="461665"/>
          </a:xfrm>
          <a:prstGeom prst="rect">
            <a:avLst/>
          </a:prstGeom>
          <a:noFill/>
        </p:spPr>
        <p:txBody>
          <a:bodyPr wrap="none" rtlCol="0">
            <a:spAutoFit/>
          </a:bodyPr>
          <a:lstStyle/>
          <a:p>
            <a:pPr algn="ctr"/>
            <a:r>
              <a:rPr lang="zh-CN" altLang="en-US" sz="2400" dirty="0">
                <a:solidFill>
                  <a:srgbClr val="0F637D"/>
                </a:solidFill>
                <a:latin typeface="迷你简粗倩" panose="03000509000000000000" pitchFamily="65" charset="-122"/>
                <a:ea typeface="迷你简粗倩" panose="03000509000000000000" pitchFamily="65" charset="-122"/>
              </a:rPr>
              <a:t>点击此处添加标题</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3" name="椭圆 2"/>
          <p:cNvSpPr>
            <a:spLocks noChangeAspect="1"/>
          </p:cNvSpPr>
          <p:nvPr/>
        </p:nvSpPr>
        <p:spPr>
          <a:xfrm>
            <a:off x="8705928" y="2633688"/>
            <a:ext cx="1476000" cy="14760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4308601" y="2691000"/>
            <a:ext cx="1476000" cy="1476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6507265" y="2706668"/>
            <a:ext cx="1476000" cy="14760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2109937" y="2691000"/>
            <a:ext cx="1476000" cy="1476000"/>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832275" y="4859952"/>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8" name="文本框 7"/>
          <p:cNvSpPr txBox="1"/>
          <p:nvPr/>
        </p:nvSpPr>
        <p:spPr>
          <a:xfrm>
            <a:off x="2447828" y="4408429"/>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
        <p:nvSpPr>
          <p:cNvPr id="9" name="文本框 8"/>
          <p:cNvSpPr txBox="1"/>
          <p:nvPr/>
        </p:nvSpPr>
        <p:spPr>
          <a:xfrm>
            <a:off x="4030939" y="4859952"/>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10" name="文本框 9"/>
          <p:cNvSpPr txBox="1"/>
          <p:nvPr/>
        </p:nvSpPr>
        <p:spPr>
          <a:xfrm>
            <a:off x="4646492" y="4408429"/>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
        <p:nvSpPr>
          <p:cNvPr id="11" name="文本框 10"/>
          <p:cNvSpPr txBox="1"/>
          <p:nvPr/>
        </p:nvSpPr>
        <p:spPr>
          <a:xfrm>
            <a:off x="6229603" y="4859952"/>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12" name="文本框 11"/>
          <p:cNvSpPr txBox="1"/>
          <p:nvPr/>
        </p:nvSpPr>
        <p:spPr>
          <a:xfrm>
            <a:off x="6845156" y="4408429"/>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
        <p:nvSpPr>
          <p:cNvPr id="13" name="文本框 12"/>
          <p:cNvSpPr txBox="1"/>
          <p:nvPr/>
        </p:nvSpPr>
        <p:spPr>
          <a:xfrm>
            <a:off x="8428266" y="4859952"/>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14" name="文本框 13"/>
          <p:cNvSpPr txBox="1"/>
          <p:nvPr/>
        </p:nvSpPr>
        <p:spPr>
          <a:xfrm>
            <a:off x="9043819" y="4408429"/>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30320" y="3757671"/>
            <a:ext cx="2473036" cy="2473036"/>
          </a:xfrm>
          <a:prstGeom prst="rect">
            <a:avLst/>
          </a:prstGeom>
          <a:solidFill>
            <a:srgbClr val="A9C540"/>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88045" y="3303663"/>
            <a:ext cx="2473036" cy="2473036"/>
          </a:xfrm>
          <a:prstGeom prst="rect">
            <a:avLst/>
          </a:prstGeom>
          <a:solidFill>
            <a:srgbClr val="73872B"/>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8" name="文本框 7"/>
          <p:cNvSpPr txBox="1"/>
          <p:nvPr/>
        </p:nvSpPr>
        <p:spPr>
          <a:xfrm>
            <a:off x="7939321" y="2103342"/>
            <a:ext cx="2339102" cy="523220"/>
          </a:xfrm>
          <a:prstGeom prst="rect">
            <a:avLst/>
          </a:prstGeom>
          <a:noFill/>
        </p:spPr>
        <p:txBody>
          <a:bodyPr wrap="none" rtlCol="0">
            <a:spAutoFit/>
          </a:bodyPr>
          <a:lstStyle/>
          <a:p>
            <a:r>
              <a:rPr lang="zh-CN" altLang="en-US" sz="2800" dirty="0">
                <a:solidFill>
                  <a:srgbClr val="EA953A"/>
                </a:solidFill>
                <a:latin typeface="微软雅黑" panose="020B0503020204020204" pitchFamily="34" charset="-122"/>
                <a:ea typeface="微软雅黑" panose="020B0503020204020204" pitchFamily="34" charset="-122"/>
              </a:rPr>
              <a:t>点击添加内容</a:t>
            </a:r>
          </a:p>
        </p:txBody>
      </p:sp>
      <p:sp>
        <p:nvSpPr>
          <p:cNvPr id="9" name="文本框 8"/>
          <p:cNvSpPr txBox="1"/>
          <p:nvPr/>
        </p:nvSpPr>
        <p:spPr>
          <a:xfrm>
            <a:off x="8733011" y="3461820"/>
            <a:ext cx="2339102" cy="523220"/>
          </a:xfrm>
          <a:prstGeom prst="rect">
            <a:avLst/>
          </a:prstGeom>
          <a:noFill/>
        </p:spPr>
        <p:txBody>
          <a:bodyPr wrap="none" rtlCol="0">
            <a:spAutoFit/>
          </a:bodyPr>
          <a:lstStyle/>
          <a:p>
            <a:r>
              <a:rPr lang="zh-CN" altLang="en-US" sz="2800" dirty="0">
                <a:solidFill>
                  <a:srgbClr val="73872B"/>
                </a:solidFill>
                <a:latin typeface="微软雅黑" panose="020B0503020204020204" pitchFamily="34" charset="-122"/>
                <a:ea typeface="微软雅黑" panose="020B0503020204020204" pitchFamily="34" charset="-122"/>
              </a:rPr>
              <a:t>点击添加内容</a:t>
            </a:r>
          </a:p>
        </p:txBody>
      </p:sp>
      <p:sp>
        <p:nvSpPr>
          <p:cNvPr id="10" name="文本框 9"/>
          <p:cNvSpPr txBox="1"/>
          <p:nvPr/>
        </p:nvSpPr>
        <p:spPr>
          <a:xfrm>
            <a:off x="7939321" y="5150390"/>
            <a:ext cx="2339102" cy="523220"/>
          </a:xfrm>
          <a:prstGeom prst="rect">
            <a:avLst/>
          </a:prstGeom>
          <a:noFill/>
        </p:spPr>
        <p:txBody>
          <a:bodyPr wrap="none" rtlCol="0">
            <a:spAutoFit/>
          </a:bodyPr>
          <a:lstStyle/>
          <a:p>
            <a:r>
              <a:rPr lang="zh-CN" altLang="en-US" sz="2800" dirty="0">
                <a:solidFill>
                  <a:srgbClr val="A9C540"/>
                </a:solidFill>
                <a:latin typeface="微软雅黑" panose="020B0503020204020204" pitchFamily="34" charset="-122"/>
                <a:ea typeface="微软雅黑" panose="020B0503020204020204" pitchFamily="34" charset="-122"/>
              </a:rPr>
              <a:t>点击添加内容</a:t>
            </a:r>
          </a:p>
        </p:txBody>
      </p:sp>
      <p:sp>
        <p:nvSpPr>
          <p:cNvPr id="11" name="文本框 10"/>
          <p:cNvSpPr txBox="1"/>
          <p:nvPr/>
        </p:nvSpPr>
        <p:spPr>
          <a:xfrm>
            <a:off x="1848833" y="2103342"/>
            <a:ext cx="2339102" cy="523220"/>
          </a:xfrm>
          <a:prstGeom prst="rect">
            <a:avLst/>
          </a:prstGeom>
          <a:noFill/>
        </p:spPr>
        <p:txBody>
          <a:bodyPr wrap="none" rtlCol="0">
            <a:spAutoFit/>
          </a:bodyPr>
          <a:lstStyle/>
          <a:p>
            <a:r>
              <a:rPr lang="zh-CN" altLang="en-US" sz="2800" dirty="0">
                <a:solidFill>
                  <a:srgbClr val="52C5E9"/>
                </a:solidFill>
                <a:latin typeface="微软雅黑" panose="020B0503020204020204" pitchFamily="34" charset="-122"/>
                <a:ea typeface="微软雅黑" panose="020B0503020204020204" pitchFamily="34" charset="-122"/>
              </a:rPr>
              <a:t>点击添加内容</a:t>
            </a:r>
          </a:p>
        </p:txBody>
      </p:sp>
      <p:sp>
        <p:nvSpPr>
          <p:cNvPr id="12" name="文本框 11"/>
          <p:cNvSpPr txBox="1"/>
          <p:nvPr/>
        </p:nvSpPr>
        <p:spPr>
          <a:xfrm>
            <a:off x="977012" y="3496061"/>
            <a:ext cx="2339102" cy="523220"/>
          </a:xfrm>
          <a:prstGeom prst="rect">
            <a:avLst/>
          </a:prstGeom>
          <a:noFill/>
        </p:spPr>
        <p:txBody>
          <a:bodyPr wrap="none" rtlCol="0">
            <a:spAutoFit/>
          </a:bodyPr>
          <a:lstStyle/>
          <a:p>
            <a:r>
              <a:rPr lang="zh-CN" altLang="en-US" sz="2800" dirty="0">
                <a:solidFill>
                  <a:srgbClr val="8B571F"/>
                </a:solidFill>
                <a:latin typeface="微软雅黑" panose="020B0503020204020204" pitchFamily="34" charset="-122"/>
                <a:ea typeface="微软雅黑" panose="020B0503020204020204" pitchFamily="34" charset="-122"/>
              </a:rPr>
              <a:t>点击添加内容</a:t>
            </a:r>
          </a:p>
        </p:txBody>
      </p:sp>
      <p:sp>
        <p:nvSpPr>
          <p:cNvPr id="13" name="文本框 12"/>
          <p:cNvSpPr txBox="1"/>
          <p:nvPr/>
        </p:nvSpPr>
        <p:spPr>
          <a:xfrm>
            <a:off x="1848833" y="5150390"/>
            <a:ext cx="2339102" cy="523220"/>
          </a:xfrm>
          <a:prstGeom prst="rect">
            <a:avLst/>
          </a:prstGeom>
          <a:noFill/>
        </p:spPr>
        <p:txBody>
          <a:bodyPr wrap="none" rtlCol="0">
            <a:spAutoFit/>
          </a:bodyPr>
          <a:lstStyle/>
          <a:p>
            <a:r>
              <a:rPr lang="zh-CN" altLang="en-US" sz="2800" dirty="0">
                <a:solidFill>
                  <a:srgbClr val="CD91D9"/>
                </a:solidFill>
                <a:latin typeface="微软雅黑" panose="020B0503020204020204" pitchFamily="34" charset="-122"/>
                <a:ea typeface="微软雅黑" panose="020B0503020204020204" pitchFamily="34" charset="-122"/>
              </a:rPr>
              <a:t>点击添加内容</a:t>
            </a:r>
          </a:p>
        </p:txBody>
      </p:sp>
      <p:sp>
        <p:nvSpPr>
          <p:cNvPr id="5" name="矩形 4"/>
          <p:cNvSpPr/>
          <p:nvPr/>
        </p:nvSpPr>
        <p:spPr>
          <a:xfrm>
            <a:off x="4788045" y="2849656"/>
            <a:ext cx="2473036" cy="2473036"/>
          </a:xfrm>
          <a:prstGeom prst="rect">
            <a:avLst/>
          </a:prstGeom>
          <a:solidFill>
            <a:srgbClr val="CD91D9"/>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88045" y="2395649"/>
            <a:ext cx="2473036" cy="2473036"/>
          </a:xfrm>
          <a:prstGeom prst="rect">
            <a:avLst/>
          </a:prstGeom>
          <a:solidFill>
            <a:srgbClr val="8B571F"/>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788045" y="1941642"/>
            <a:ext cx="2473036" cy="2473036"/>
          </a:xfrm>
          <a:prstGeom prst="rect">
            <a:avLst/>
          </a:prstGeom>
          <a:solidFill>
            <a:srgbClr val="52C5E9"/>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97288" y="2192187"/>
            <a:ext cx="6120000" cy="3060000"/>
          </a:xfrm>
          <a:prstGeom prst="rect">
            <a:avLst/>
          </a:prstGeom>
        </p:spPr>
      </p:pic>
      <p:sp>
        <p:nvSpPr>
          <p:cNvPr id="4" name="文本框 3"/>
          <p:cNvSpPr txBox="1"/>
          <p:nvPr/>
        </p:nvSpPr>
        <p:spPr>
          <a:xfrm>
            <a:off x="1934017" y="2639564"/>
            <a:ext cx="2550698" cy="2031325"/>
          </a:xfrm>
          <a:prstGeom prst="rect">
            <a:avLst/>
          </a:prstGeom>
          <a:noFill/>
        </p:spPr>
        <p:txBody>
          <a:bodyPr wrap="none" rtlCol="0">
            <a:spAutoFit/>
          </a:bodyPr>
          <a:lstStyle/>
          <a:p>
            <a:pPr marL="285750" indent="-285750">
              <a:buFont typeface="Wingdings" panose="05000000000000000000" pitchFamily="2" charset="2"/>
              <a:buChar char="u"/>
            </a:pPr>
            <a:r>
              <a:rPr lang="zh-CN" altLang="en-US" dirty="0">
                <a:solidFill>
                  <a:schemeClr val="bg2">
                    <a:lumMod val="25000"/>
                  </a:schemeClr>
                </a:solidFill>
                <a:latin typeface="微软雅黑" panose="020B0503020204020204" pitchFamily="34" charset="-122"/>
                <a:ea typeface="微软雅黑" panose="020B0503020204020204" pitchFamily="34" charset="-122"/>
              </a:rPr>
              <a:t>点击在此处添加文字</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dirty="0">
                <a:solidFill>
                  <a:schemeClr val="bg2">
                    <a:lumMod val="25000"/>
                  </a:schemeClr>
                </a:solidFill>
                <a:latin typeface="微软雅黑" panose="020B0503020204020204" pitchFamily="34" charset="-122"/>
                <a:ea typeface="微软雅黑" panose="020B0503020204020204" pitchFamily="34" charset="-122"/>
              </a:rPr>
              <a:t>点击在此处添加文字</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dirty="0">
                <a:solidFill>
                  <a:schemeClr val="bg2">
                    <a:lumMod val="25000"/>
                  </a:schemeClr>
                </a:solidFill>
                <a:latin typeface="微软雅黑" panose="020B0503020204020204" pitchFamily="34" charset="-122"/>
                <a:ea typeface="微软雅黑" panose="020B0503020204020204" pitchFamily="34" charset="-122"/>
              </a:rPr>
              <a:t>点击在此处添加文字</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dirty="0">
                <a:solidFill>
                  <a:schemeClr val="bg2">
                    <a:lumMod val="25000"/>
                  </a:schemeClr>
                </a:solidFill>
                <a:latin typeface="微软雅黑" panose="020B0503020204020204" pitchFamily="34" charset="-122"/>
                <a:ea typeface="微软雅黑" panose="020B0503020204020204" pitchFamily="34" charset="-122"/>
              </a:rPr>
              <a:t>点击在此处添加文字</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dirty="0">
                <a:solidFill>
                  <a:schemeClr val="bg2">
                    <a:lumMod val="25000"/>
                  </a:schemeClr>
                </a:solidFill>
                <a:latin typeface="微软雅黑" panose="020B0503020204020204" pitchFamily="34" charset="-122"/>
                <a:ea typeface="微软雅黑" panose="020B0503020204020204" pitchFamily="34" charset="-122"/>
              </a:rPr>
              <a:t>点击在此处添加文字</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dirty="0">
                <a:solidFill>
                  <a:schemeClr val="bg2">
                    <a:lumMod val="25000"/>
                  </a:schemeClr>
                </a:solidFill>
                <a:latin typeface="微软雅黑" panose="020B0503020204020204" pitchFamily="34" charset="-122"/>
                <a:ea typeface="微软雅黑" panose="020B0503020204020204" pitchFamily="34" charset="-122"/>
              </a:rPr>
              <a:t>点击在此处添加文字</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dirty="0">
                <a:solidFill>
                  <a:schemeClr val="bg2">
                    <a:lumMod val="25000"/>
                  </a:schemeClr>
                </a:solidFill>
                <a:latin typeface="微软雅黑" panose="020B0503020204020204" pitchFamily="34" charset="-122"/>
                <a:ea typeface="微软雅黑" panose="020B0503020204020204" pitchFamily="34" charset="-122"/>
              </a:rPr>
              <a:t>点击在此处添加文字</a:t>
            </a:r>
            <a:endParaRPr lang="en-US" altLang="zh-CN"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5691"/>
          <a:stretch>
            <a:fillRect/>
          </a:stretch>
        </p:blipFill>
        <p:spPr>
          <a:xfrm>
            <a:off x="-17" y="-1"/>
            <a:ext cx="12141171" cy="7380000"/>
          </a:xfrm>
          <a:prstGeom prst="rect">
            <a:avLst/>
          </a:prstGeom>
        </p:spPr>
      </p:pic>
      <p:sp>
        <p:nvSpPr>
          <p:cNvPr id="3" name="五边形 2"/>
          <p:cNvSpPr/>
          <p:nvPr/>
        </p:nvSpPr>
        <p:spPr>
          <a:xfrm rot="16200000">
            <a:off x="1328674" y="4087356"/>
            <a:ext cx="1008185" cy="679939"/>
          </a:xfrm>
          <a:prstGeom prst="homePlate">
            <a:avLst/>
          </a:prstGeom>
          <a:solidFill>
            <a:srgbClr val="017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五边形 3"/>
          <p:cNvSpPr/>
          <p:nvPr/>
        </p:nvSpPr>
        <p:spPr>
          <a:xfrm rot="16200000">
            <a:off x="2070439" y="3747386"/>
            <a:ext cx="1688124" cy="679939"/>
          </a:xfrm>
          <a:prstGeom prst="homePlate">
            <a:avLst/>
          </a:prstGeom>
          <a:solidFill>
            <a:srgbClr val="DD5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边形 4"/>
          <p:cNvSpPr/>
          <p:nvPr/>
        </p:nvSpPr>
        <p:spPr>
          <a:xfrm rot="16200000">
            <a:off x="3297911" y="3893124"/>
            <a:ext cx="1396649" cy="679939"/>
          </a:xfrm>
          <a:prstGeom prst="homePlate">
            <a:avLst/>
          </a:prstGeom>
          <a:solidFill>
            <a:srgbClr val="FF2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492797" y="5181251"/>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74531" y="5181251"/>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656265" y="5181251"/>
            <a:ext cx="6799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487487" y="5372469"/>
            <a:ext cx="679940" cy="679940"/>
          </a:xfrm>
          <a:prstGeom prst="ellipse">
            <a:avLst/>
          </a:prstGeom>
          <a:solidFill>
            <a:srgbClr val="017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574531" y="5372469"/>
            <a:ext cx="679940" cy="679940"/>
          </a:xfrm>
          <a:prstGeom prst="ellipse">
            <a:avLst/>
          </a:prstGeom>
          <a:solidFill>
            <a:srgbClr val="DD5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661577" y="5372469"/>
            <a:ext cx="679940" cy="679940"/>
          </a:xfrm>
          <a:prstGeom prst="ellipse">
            <a:avLst/>
          </a:prstGeom>
          <a:solidFill>
            <a:srgbClr val="FF2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54"/>
          <p:cNvSpPr>
            <a:spLocks noChangeAspect="1" noEditPoints="1"/>
          </p:cNvSpPr>
          <p:nvPr/>
        </p:nvSpPr>
        <p:spPr bwMode="auto">
          <a:xfrm>
            <a:off x="3821547" y="5532439"/>
            <a:ext cx="360000" cy="360000"/>
          </a:xfrm>
          <a:custGeom>
            <a:avLst/>
            <a:gdLst>
              <a:gd name="T0" fmla="*/ 37 w 69"/>
              <a:gd name="T1" fmla="*/ 63 h 73"/>
              <a:gd name="T2" fmla="*/ 7 w 69"/>
              <a:gd name="T3" fmla="*/ 50 h 73"/>
              <a:gd name="T4" fmla="*/ 5 w 69"/>
              <a:gd name="T5" fmla="*/ 73 h 73"/>
              <a:gd name="T6" fmla="*/ 67 w 69"/>
              <a:gd name="T7" fmla="*/ 54 h 73"/>
              <a:gd name="T8" fmla="*/ 41 w 69"/>
              <a:gd name="T9" fmla="*/ 63 h 73"/>
              <a:gd name="T10" fmla="*/ 13 w 69"/>
              <a:gd name="T11" fmla="*/ 66 h 73"/>
              <a:gd name="T12" fmla="*/ 9 w 69"/>
              <a:gd name="T13" fmla="*/ 50 h 73"/>
              <a:gd name="T14" fmla="*/ 17 w 69"/>
              <a:gd name="T15" fmla="*/ 28 h 73"/>
              <a:gd name="T16" fmla="*/ 17 w 69"/>
              <a:gd name="T17" fmla="*/ 14 h 73"/>
              <a:gd name="T18" fmla="*/ 17 w 69"/>
              <a:gd name="T19" fmla="*/ 57 h 73"/>
              <a:gd name="T20" fmla="*/ 22 w 69"/>
              <a:gd name="T21" fmla="*/ 57 h 73"/>
              <a:gd name="T22" fmla="*/ 18 w 69"/>
              <a:gd name="T23" fmla="*/ 54 h 73"/>
              <a:gd name="T24" fmla="*/ 29 w 69"/>
              <a:gd name="T25" fmla="*/ 57 h 73"/>
              <a:gd name="T26" fmla="*/ 34 w 69"/>
              <a:gd name="T27" fmla="*/ 57 h 73"/>
              <a:gd name="T28" fmla="*/ 30 w 69"/>
              <a:gd name="T29" fmla="*/ 54 h 73"/>
              <a:gd name="T30" fmla="*/ 17 w 69"/>
              <a:gd name="T31" fmla="*/ 50 h 73"/>
              <a:gd name="T32" fmla="*/ 22 w 69"/>
              <a:gd name="T33" fmla="*/ 50 h 73"/>
              <a:gd name="T34" fmla="*/ 18 w 69"/>
              <a:gd name="T35" fmla="*/ 48 h 73"/>
              <a:gd name="T36" fmla="*/ 29 w 69"/>
              <a:gd name="T37" fmla="*/ 50 h 73"/>
              <a:gd name="T38" fmla="*/ 34 w 69"/>
              <a:gd name="T39" fmla="*/ 50 h 73"/>
              <a:gd name="T40" fmla="*/ 30 w 69"/>
              <a:gd name="T41" fmla="*/ 48 h 73"/>
              <a:gd name="T42" fmla="*/ 23 w 69"/>
              <a:gd name="T43" fmla="*/ 50 h 73"/>
              <a:gd name="T44" fmla="*/ 28 w 69"/>
              <a:gd name="T45" fmla="*/ 50 h 73"/>
              <a:gd name="T46" fmla="*/ 24 w 69"/>
              <a:gd name="T47" fmla="*/ 48 h 73"/>
              <a:gd name="T48" fmla="*/ 17 w 69"/>
              <a:gd name="T49" fmla="*/ 45 h 73"/>
              <a:gd name="T50" fmla="*/ 22 w 69"/>
              <a:gd name="T51" fmla="*/ 45 h 73"/>
              <a:gd name="T52" fmla="*/ 18 w 69"/>
              <a:gd name="T53" fmla="*/ 42 h 73"/>
              <a:gd name="T54" fmla="*/ 29 w 69"/>
              <a:gd name="T55" fmla="*/ 45 h 73"/>
              <a:gd name="T56" fmla="*/ 34 w 69"/>
              <a:gd name="T57" fmla="*/ 45 h 73"/>
              <a:gd name="T58" fmla="*/ 30 w 69"/>
              <a:gd name="T59" fmla="*/ 42 h 73"/>
              <a:gd name="T60" fmla="*/ 23 w 69"/>
              <a:gd name="T61" fmla="*/ 45 h 73"/>
              <a:gd name="T62" fmla="*/ 28 w 69"/>
              <a:gd name="T63" fmla="*/ 45 h 73"/>
              <a:gd name="T64" fmla="*/ 24 w 69"/>
              <a:gd name="T65" fmla="*/ 42 h 73"/>
              <a:gd name="T66" fmla="*/ 17 w 69"/>
              <a:gd name="T67" fmla="*/ 40 h 73"/>
              <a:gd name="T68" fmla="*/ 22 w 69"/>
              <a:gd name="T69" fmla="*/ 40 h 73"/>
              <a:gd name="T70" fmla="*/ 18 w 69"/>
              <a:gd name="T71" fmla="*/ 37 h 73"/>
              <a:gd name="T72" fmla="*/ 29 w 69"/>
              <a:gd name="T73" fmla="*/ 40 h 73"/>
              <a:gd name="T74" fmla="*/ 34 w 69"/>
              <a:gd name="T75" fmla="*/ 40 h 73"/>
              <a:gd name="T76" fmla="*/ 30 w 69"/>
              <a:gd name="T77" fmla="*/ 37 h 73"/>
              <a:gd name="T78" fmla="*/ 23 w 69"/>
              <a:gd name="T79" fmla="*/ 40 h 73"/>
              <a:gd name="T80" fmla="*/ 28 w 69"/>
              <a:gd name="T81" fmla="*/ 40 h 73"/>
              <a:gd name="T82" fmla="*/ 24 w 69"/>
              <a:gd name="T83" fmla="*/ 37 h 73"/>
              <a:gd name="T84" fmla="*/ 17 w 69"/>
              <a:gd name="T85" fmla="*/ 34 h 73"/>
              <a:gd name="T86" fmla="*/ 22 w 69"/>
              <a:gd name="T87" fmla="*/ 34 h 73"/>
              <a:gd name="T88" fmla="*/ 18 w 69"/>
              <a:gd name="T89" fmla="*/ 32 h 73"/>
              <a:gd name="T90" fmla="*/ 29 w 69"/>
              <a:gd name="T91" fmla="*/ 34 h 73"/>
              <a:gd name="T92" fmla="*/ 34 w 69"/>
              <a:gd name="T93" fmla="*/ 34 h 73"/>
              <a:gd name="T94" fmla="*/ 30 w 69"/>
              <a:gd name="T95" fmla="*/ 32 h 73"/>
              <a:gd name="T96" fmla="*/ 23 w 69"/>
              <a:gd name="T97" fmla="*/ 34 h 73"/>
              <a:gd name="T98" fmla="*/ 28 w 69"/>
              <a:gd name="T99" fmla="*/ 34 h 73"/>
              <a:gd name="T100" fmla="*/ 24 w 69"/>
              <a:gd name="T101" fmla="*/ 32 h 73"/>
              <a:gd name="T102" fmla="*/ 20 w 69"/>
              <a:gd name="T103" fmla="*/ 7 h 73"/>
              <a:gd name="T104" fmla="*/ 25 w 69"/>
              <a:gd name="T105" fmla="*/ 12 h 73"/>
              <a:gd name="T106" fmla="*/ 29 w 69"/>
              <a:gd name="T107" fmla="*/ 11 h 73"/>
              <a:gd name="T108" fmla="*/ 29 w 69"/>
              <a:gd name="T109" fmla="*/ 3 h 73"/>
              <a:gd name="T110" fmla="*/ 25 w 69"/>
              <a:gd name="T111" fmla="*/ 4 h 73"/>
              <a:gd name="T112" fmla="*/ 23 w 69"/>
              <a:gd name="T113" fmla="*/ 10 h 73"/>
              <a:gd name="T114" fmla="*/ 28 w 69"/>
              <a:gd name="T115" fmla="*/ 10 h 73"/>
              <a:gd name="T116" fmla="*/ 28 w 69"/>
              <a:gd name="T117"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73">
                <a:moveTo>
                  <a:pt x="13" y="1"/>
                </a:moveTo>
                <a:cubicBezTo>
                  <a:pt x="21" y="0"/>
                  <a:pt x="29" y="0"/>
                  <a:pt x="37" y="1"/>
                </a:cubicBezTo>
                <a:cubicBezTo>
                  <a:pt x="39" y="22"/>
                  <a:pt x="39" y="43"/>
                  <a:pt x="37" y="63"/>
                </a:cubicBezTo>
                <a:cubicBezTo>
                  <a:pt x="29" y="63"/>
                  <a:pt x="21" y="63"/>
                  <a:pt x="13" y="63"/>
                </a:cubicBezTo>
                <a:cubicBezTo>
                  <a:pt x="12" y="43"/>
                  <a:pt x="11" y="22"/>
                  <a:pt x="13" y="1"/>
                </a:cubicBezTo>
                <a:close/>
                <a:moveTo>
                  <a:pt x="7" y="50"/>
                </a:moveTo>
                <a:cubicBezTo>
                  <a:pt x="5" y="50"/>
                  <a:pt x="3" y="51"/>
                  <a:pt x="3" y="54"/>
                </a:cubicBezTo>
                <a:cubicBezTo>
                  <a:pt x="1" y="68"/>
                  <a:pt x="1" y="68"/>
                  <a:pt x="1" y="68"/>
                </a:cubicBezTo>
                <a:cubicBezTo>
                  <a:pt x="0" y="71"/>
                  <a:pt x="2" y="73"/>
                  <a:pt x="5" y="73"/>
                </a:cubicBezTo>
                <a:cubicBezTo>
                  <a:pt x="64" y="73"/>
                  <a:pt x="64" y="73"/>
                  <a:pt x="64" y="73"/>
                </a:cubicBezTo>
                <a:cubicBezTo>
                  <a:pt x="67" y="73"/>
                  <a:pt x="69" y="71"/>
                  <a:pt x="69" y="68"/>
                </a:cubicBezTo>
                <a:cubicBezTo>
                  <a:pt x="67" y="54"/>
                  <a:pt x="67" y="54"/>
                  <a:pt x="67" y="54"/>
                </a:cubicBezTo>
                <a:cubicBezTo>
                  <a:pt x="67" y="51"/>
                  <a:pt x="65" y="50"/>
                  <a:pt x="63" y="50"/>
                </a:cubicBezTo>
                <a:cubicBezTo>
                  <a:pt x="41" y="50"/>
                  <a:pt x="41" y="50"/>
                  <a:pt x="41" y="50"/>
                </a:cubicBezTo>
                <a:cubicBezTo>
                  <a:pt x="41" y="54"/>
                  <a:pt x="41" y="59"/>
                  <a:pt x="41" y="63"/>
                </a:cubicBezTo>
                <a:cubicBezTo>
                  <a:pt x="41" y="66"/>
                  <a:pt x="41" y="66"/>
                  <a:pt x="41" y="66"/>
                </a:cubicBezTo>
                <a:cubicBezTo>
                  <a:pt x="37" y="66"/>
                  <a:pt x="37" y="66"/>
                  <a:pt x="37" y="66"/>
                </a:cubicBezTo>
                <a:cubicBezTo>
                  <a:pt x="29" y="66"/>
                  <a:pt x="21" y="66"/>
                  <a:pt x="13" y="66"/>
                </a:cubicBezTo>
                <a:cubicBezTo>
                  <a:pt x="10" y="66"/>
                  <a:pt x="10" y="66"/>
                  <a:pt x="10" y="66"/>
                </a:cubicBezTo>
                <a:cubicBezTo>
                  <a:pt x="10" y="63"/>
                  <a:pt x="10" y="63"/>
                  <a:pt x="10" y="63"/>
                </a:cubicBezTo>
                <a:cubicBezTo>
                  <a:pt x="9" y="59"/>
                  <a:pt x="9" y="54"/>
                  <a:pt x="9" y="50"/>
                </a:cubicBezTo>
                <a:cubicBezTo>
                  <a:pt x="7" y="50"/>
                  <a:pt x="7" y="50"/>
                  <a:pt x="7" y="50"/>
                </a:cubicBezTo>
                <a:close/>
                <a:moveTo>
                  <a:pt x="17" y="14"/>
                </a:moveTo>
                <a:cubicBezTo>
                  <a:pt x="17" y="28"/>
                  <a:pt x="17" y="28"/>
                  <a:pt x="17" y="28"/>
                </a:cubicBezTo>
                <a:cubicBezTo>
                  <a:pt x="35" y="28"/>
                  <a:pt x="35" y="28"/>
                  <a:pt x="35" y="28"/>
                </a:cubicBezTo>
                <a:cubicBezTo>
                  <a:pt x="35" y="14"/>
                  <a:pt x="35" y="14"/>
                  <a:pt x="35" y="14"/>
                </a:cubicBezTo>
                <a:cubicBezTo>
                  <a:pt x="17" y="14"/>
                  <a:pt x="17" y="14"/>
                  <a:pt x="17" y="14"/>
                </a:cubicBezTo>
                <a:close/>
                <a:moveTo>
                  <a:pt x="18" y="54"/>
                </a:moveTo>
                <a:cubicBezTo>
                  <a:pt x="17" y="54"/>
                  <a:pt x="17" y="54"/>
                  <a:pt x="17" y="55"/>
                </a:cubicBezTo>
                <a:cubicBezTo>
                  <a:pt x="17" y="57"/>
                  <a:pt x="17" y="57"/>
                  <a:pt x="17" y="57"/>
                </a:cubicBezTo>
                <a:cubicBezTo>
                  <a:pt x="17" y="57"/>
                  <a:pt x="17" y="57"/>
                  <a:pt x="18" y="57"/>
                </a:cubicBezTo>
                <a:cubicBezTo>
                  <a:pt x="21" y="57"/>
                  <a:pt x="21" y="57"/>
                  <a:pt x="21" y="57"/>
                </a:cubicBezTo>
                <a:cubicBezTo>
                  <a:pt x="21" y="57"/>
                  <a:pt x="22" y="57"/>
                  <a:pt x="22" y="57"/>
                </a:cubicBezTo>
                <a:cubicBezTo>
                  <a:pt x="22" y="55"/>
                  <a:pt x="22" y="55"/>
                  <a:pt x="22" y="55"/>
                </a:cubicBezTo>
                <a:cubicBezTo>
                  <a:pt x="22" y="54"/>
                  <a:pt x="21" y="54"/>
                  <a:pt x="21" y="54"/>
                </a:cubicBezTo>
                <a:cubicBezTo>
                  <a:pt x="18" y="54"/>
                  <a:pt x="18" y="54"/>
                  <a:pt x="18" y="54"/>
                </a:cubicBezTo>
                <a:close/>
                <a:moveTo>
                  <a:pt x="30" y="54"/>
                </a:moveTo>
                <a:cubicBezTo>
                  <a:pt x="30" y="54"/>
                  <a:pt x="29" y="54"/>
                  <a:pt x="29" y="55"/>
                </a:cubicBezTo>
                <a:cubicBezTo>
                  <a:pt x="29" y="57"/>
                  <a:pt x="29" y="57"/>
                  <a:pt x="29" y="57"/>
                </a:cubicBezTo>
                <a:cubicBezTo>
                  <a:pt x="29" y="57"/>
                  <a:pt x="30" y="57"/>
                  <a:pt x="30" y="57"/>
                </a:cubicBezTo>
                <a:cubicBezTo>
                  <a:pt x="33" y="57"/>
                  <a:pt x="33" y="57"/>
                  <a:pt x="33" y="57"/>
                </a:cubicBezTo>
                <a:cubicBezTo>
                  <a:pt x="34" y="57"/>
                  <a:pt x="34" y="57"/>
                  <a:pt x="34" y="57"/>
                </a:cubicBezTo>
                <a:cubicBezTo>
                  <a:pt x="34" y="55"/>
                  <a:pt x="34" y="55"/>
                  <a:pt x="34" y="55"/>
                </a:cubicBezTo>
                <a:cubicBezTo>
                  <a:pt x="34" y="54"/>
                  <a:pt x="34" y="54"/>
                  <a:pt x="33" y="54"/>
                </a:cubicBezTo>
                <a:cubicBezTo>
                  <a:pt x="30" y="54"/>
                  <a:pt x="30" y="54"/>
                  <a:pt x="30" y="54"/>
                </a:cubicBezTo>
                <a:close/>
                <a:moveTo>
                  <a:pt x="18" y="48"/>
                </a:moveTo>
                <a:cubicBezTo>
                  <a:pt x="17" y="48"/>
                  <a:pt x="17" y="48"/>
                  <a:pt x="17" y="49"/>
                </a:cubicBezTo>
                <a:cubicBezTo>
                  <a:pt x="17" y="50"/>
                  <a:pt x="17" y="50"/>
                  <a:pt x="17" y="50"/>
                </a:cubicBezTo>
                <a:cubicBezTo>
                  <a:pt x="17" y="51"/>
                  <a:pt x="17" y="51"/>
                  <a:pt x="18" y="51"/>
                </a:cubicBezTo>
                <a:cubicBezTo>
                  <a:pt x="21" y="51"/>
                  <a:pt x="21" y="51"/>
                  <a:pt x="21" y="51"/>
                </a:cubicBezTo>
                <a:cubicBezTo>
                  <a:pt x="21" y="51"/>
                  <a:pt x="22" y="51"/>
                  <a:pt x="22" y="50"/>
                </a:cubicBezTo>
                <a:cubicBezTo>
                  <a:pt x="22" y="49"/>
                  <a:pt x="22" y="49"/>
                  <a:pt x="22" y="49"/>
                </a:cubicBezTo>
                <a:cubicBezTo>
                  <a:pt x="22" y="48"/>
                  <a:pt x="21" y="48"/>
                  <a:pt x="21" y="48"/>
                </a:cubicBezTo>
                <a:cubicBezTo>
                  <a:pt x="18" y="48"/>
                  <a:pt x="18" y="48"/>
                  <a:pt x="18" y="48"/>
                </a:cubicBezTo>
                <a:close/>
                <a:moveTo>
                  <a:pt x="30" y="48"/>
                </a:moveTo>
                <a:cubicBezTo>
                  <a:pt x="30" y="48"/>
                  <a:pt x="29" y="48"/>
                  <a:pt x="29" y="49"/>
                </a:cubicBezTo>
                <a:cubicBezTo>
                  <a:pt x="29" y="50"/>
                  <a:pt x="29" y="50"/>
                  <a:pt x="29" y="50"/>
                </a:cubicBezTo>
                <a:cubicBezTo>
                  <a:pt x="29" y="51"/>
                  <a:pt x="30" y="51"/>
                  <a:pt x="30" y="51"/>
                </a:cubicBezTo>
                <a:cubicBezTo>
                  <a:pt x="33" y="51"/>
                  <a:pt x="33" y="51"/>
                  <a:pt x="33" y="51"/>
                </a:cubicBezTo>
                <a:cubicBezTo>
                  <a:pt x="34" y="51"/>
                  <a:pt x="34" y="51"/>
                  <a:pt x="34" y="50"/>
                </a:cubicBezTo>
                <a:cubicBezTo>
                  <a:pt x="34" y="49"/>
                  <a:pt x="34" y="49"/>
                  <a:pt x="34" y="49"/>
                </a:cubicBezTo>
                <a:cubicBezTo>
                  <a:pt x="34" y="48"/>
                  <a:pt x="34" y="48"/>
                  <a:pt x="33" y="48"/>
                </a:cubicBezTo>
                <a:cubicBezTo>
                  <a:pt x="30" y="48"/>
                  <a:pt x="30" y="48"/>
                  <a:pt x="30" y="48"/>
                </a:cubicBezTo>
                <a:close/>
                <a:moveTo>
                  <a:pt x="24" y="48"/>
                </a:moveTo>
                <a:cubicBezTo>
                  <a:pt x="23" y="48"/>
                  <a:pt x="23" y="48"/>
                  <a:pt x="23" y="49"/>
                </a:cubicBezTo>
                <a:cubicBezTo>
                  <a:pt x="23" y="50"/>
                  <a:pt x="23" y="50"/>
                  <a:pt x="23" y="50"/>
                </a:cubicBezTo>
                <a:cubicBezTo>
                  <a:pt x="23" y="51"/>
                  <a:pt x="23" y="51"/>
                  <a:pt x="24" y="51"/>
                </a:cubicBezTo>
                <a:cubicBezTo>
                  <a:pt x="27" y="51"/>
                  <a:pt x="27" y="51"/>
                  <a:pt x="27" y="51"/>
                </a:cubicBezTo>
                <a:cubicBezTo>
                  <a:pt x="28" y="51"/>
                  <a:pt x="28" y="51"/>
                  <a:pt x="28" y="50"/>
                </a:cubicBezTo>
                <a:cubicBezTo>
                  <a:pt x="28" y="49"/>
                  <a:pt x="28" y="49"/>
                  <a:pt x="28" y="49"/>
                </a:cubicBezTo>
                <a:cubicBezTo>
                  <a:pt x="28" y="48"/>
                  <a:pt x="28" y="48"/>
                  <a:pt x="27" y="48"/>
                </a:cubicBezTo>
                <a:cubicBezTo>
                  <a:pt x="24" y="48"/>
                  <a:pt x="24" y="48"/>
                  <a:pt x="24" y="48"/>
                </a:cubicBezTo>
                <a:close/>
                <a:moveTo>
                  <a:pt x="18" y="42"/>
                </a:moveTo>
                <a:cubicBezTo>
                  <a:pt x="17" y="42"/>
                  <a:pt x="17" y="43"/>
                  <a:pt x="17" y="43"/>
                </a:cubicBezTo>
                <a:cubicBezTo>
                  <a:pt x="17" y="45"/>
                  <a:pt x="17" y="45"/>
                  <a:pt x="17" y="45"/>
                </a:cubicBezTo>
                <a:cubicBezTo>
                  <a:pt x="17" y="46"/>
                  <a:pt x="17" y="46"/>
                  <a:pt x="18" y="46"/>
                </a:cubicBezTo>
                <a:cubicBezTo>
                  <a:pt x="21" y="46"/>
                  <a:pt x="21" y="46"/>
                  <a:pt x="21" y="46"/>
                </a:cubicBezTo>
                <a:cubicBezTo>
                  <a:pt x="21" y="46"/>
                  <a:pt x="22" y="46"/>
                  <a:pt x="22" y="45"/>
                </a:cubicBezTo>
                <a:cubicBezTo>
                  <a:pt x="22" y="43"/>
                  <a:pt x="22" y="43"/>
                  <a:pt x="22" y="43"/>
                </a:cubicBezTo>
                <a:cubicBezTo>
                  <a:pt x="22" y="43"/>
                  <a:pt x="21" y="42"/>
                  <a:pt x="21" y="42"/>
                </a:cubicBezTo>
                <a:cubicBezTo>
                  <a:pt x="18" y="42"/>
                  <a:pt x="18" y="42"/>
                  <a:pt x="18" y="42"/>
                </a:cubicBezTo>
                <a:close/>
                <a:moveTo>
                  <a:pt x="30" y="42"/>
                </a:moveTo>
                <a:cubicBezTo>
                  <a:pt x="30" y="42"/>
                  <a:pt x="29" y="43"/>
                  <a:pt x="29" y="43"/>
                </a:cubicBezTo>
                <a:cubicBezTo>
                  <a:pt x="29" y="45"/>
                  <a:pt x="29" y="45"/>
                  <a:pt x="29" y="45"/>
                </a:cubicBezTo>
                <a:cubicBezTo>
                  <a:pt x="29" y="46"/>
                  <a:pt x="30" y="46"/>
                  <a:pt x="30" y="46"/>
                </a:cubicBezTo>
                <a:cubicBezTo>
                  <a:pt x="33" y="46"/>
                  <a:pt x="33" y="46"/>
                  <a:pt x="33" y="46"/>
                </a:cubicBezTo>
                <a:cubicBezTo>
                  <a:pt x="34" y="46"/>
                  <a:pt x="34" y="46"/>
                  <a:pt x="34" y="45"/>
                </a:cubicBezTo>
                <a:cubicBezTo>
                  <a:pt x="34" y="43"/>
                  <a:pt x="34" y="43"/>
                  <a:pt x="34" y="43"/>
                </a:cubicBezTo>
                <a:cubicBezTo>
                  <a:pt x="34" y="43"/>
                  <a:pt x="34" y="42"/>
                  <a:pt x="33" y="42"/>
                </a:cubicBezTo>
                <a:cubicBezTo>
                  <a:pt x="30" y="42"/>
                  <a:pt x="30" y="42"/>
                  <a:pt x="30" y="42"/>
                </a:cubicBezTo>
                <a:close/>
                <a:moveTo>
                  <a:pt x="24" y="42"/>
                </a:moveTo>
                <a:cubicBezTo>
                  <a:pt x="23" y="42"/>
                  <a:pt x="23" y="43"/>
                  <a:pt x="23" y="43"/>
                </a:cubicBezTo>
                <a:cubicBezTo>
                  <a:pt x="23" y="45"/>
                  <a:pt x="23" y="45"/>
                  <a:pt x="23" y="45"/>
                </a:cubicBezTo>
                <a:cubicBezTo>
                  <a:pt x="23" y="46"/>
                  <a:pt x="23" y="46"/>
                  <a:pt x="24" y="46"/>
                </a:cubicBezTo>
                <a:cubicBezTo>
                  <a:pt x="27" y="46"/>
                  <a:pt x="27" y="46"/>
                  <a:pt x="27" y="46"/>
                </a:cubicBezTo>
                <a:cubicBezTo>
                  <a:pt x="28" y="46"/>
                  <a:pt x="28" y="46"/>
                  <a:pt x="28" y="45"/>
                </a:cubicBezTo>
                <a:cubicBezTo>
                  <a:pt x="28" y="43"/>
                  <a:pt x="28" y="43"/>
                  <a:pt x="28" y="43"/>
                </a:cubicBezTo>
                <a:cubicBezTo>
                  <a:pt x="28" y="43"/>
                  <a:pt x="28" y="42"/>
                  <a:pt x="27" y="42"/>
                </a:cubicBezTo>
                <a:cubicBezTo>
                  <a:pt x="24" y="42"/>
                  <a:pt x="24" y="42"/>
                  <a:pt x="24" y="42"/>
                </a:cubicBezTo>
                <a:close/>
                <a:moveTo>
                  <a:pt x="18" y="37"/>
                </a:moveTo>
                <a:cubicBezTo>
                  <a:pt x="17" y="37"/>
                  <a:pt x="17" y="37"/>
                  <a:pt x="17" y="38"/>
                </a:cubicBezTo>
                <a:cubicBezTo>
                  <a:pt x="17" y="40"/>
                  <a:pt x="17" y="40"/>
                  <a:pt x="17" y="40"/>
                </a:cubicBezTo>
                <a:cubicBezTo>
                  <a:pt x="17" y="40"/>
                  <a:pt x="17" y="41"/>
                  <a:pt x="18" y="41"/>
                </a:cubicBezTo>
                <a:cubicBezTo>
                  <a:pt x="21" y="41"/>
                  <a:pt x="21" y="41"/>
                  <a:pt x="21" y="41"/>
                </a:cubicBezTo>
                <a:cubicBezTo>
                  <a:pt x="21" y="41"/>
                  <a:pt x="22" y="40"/>
                  <a:pt x="22" y="40"/>
                </a:cubicBezTo>
                <a:cubicBezTo>
                  <a:pt x="22" y="38"/>
                  <a:pt x="22" y="38"/>
                  <a:pt x="22" y="38"/>
                </a:cubicBezTo>
                <a:cubicBezTo>
                  <a:pt x="22" y="37"/>
                  <a:pt x="21" y="37"/>
                  <a:pt x="21" y="37"/>
                </a:cubicBezTo>
                <a:cubicBezTo>
                  <a:pt x="18" y="37"/>
                  <a:pt x="18" y="37"/>
                  <a:pt x="18" y="37"/>
                </a:cubicBezTo>
                <a:close/>
                <a:moveTo>
                  <a:pt x="30" y="37"/>
                </a:moveTo>
                <a:cubicBezTo>
                  <a:pt x="30" y="37"/>
                  <a:pt x="29" y="37"/>
                  <a:pt x="29" y="38"/>
                </a:cubicBezTo>
                <a:cubicBezTo>
                  <a:pt x="29" y="40"/>
                  <a:pt x="29" y="40"/>
                  <a:pt x="29" y="40"/>
                </a:cubicBezTo>
                <a:cubicBezTo>
                  <a:pt x="29" y="40"/>
                  <a:pt x="30" y="41"/>
                  <a:pt x="30" y="41"/>
                </a:cubicBezTo>
                <a:cubicBezTo>
                  <a:pt x="33" y="41"/>
                  <a:pt x="33" y="41"/>
                  <a:pt x="33" y="41"/>
                </a:cubicBezTo>
                <a:cubicBezTo>
                  <a:pt x="34" y="41"/>
                  <a:pt x="34" y="40"/>
                  <a:pt x="34" y="40"/>
                </a:cubicBezTo>
                <a:cubicBezTo>
                  <a:pt x="34" y="38"/>
                  <a:pt x="34" y="38"/>
                  <a:pt x="34" y="38"/>
                </a:cubicBezTo>
                <a:cubicBezTo>
                  <a:pt x="34" y="37"/>
                  <a:pt x="34" y="37"/>
                  <a:pt x="33" y="37"/>
                </a:cubicBezTo>
                <a:cubicBezTo>
                  <a:pt x="30" y="37"/>
                  <a:pt x="30" y="37"/>
                  <a:pt x="30" y="37"/>
                </a:cubicBezTo>
                <a:close/>
                <a:moveTo>
                  <a:pt x="24" y="37"/>
                </a:moveTo>
                <a:cubicBezTo>
                  <a:pt x="23" y="37"/>
                  <a:pt x="23" y="37"/>
                  <a:pt x="23" y="38"/>
                </a:cubicBezTo>
                <a:cubicBezTo>
                  <a:pt x="23" y="40"/>
                  <a:pt x="23" y="40"/>
                  <a:pt x="23" y="40"/>
                </a:cubicBezTo>
                <a:cubicBezTo>
                  <a:pt x="23" y="40"/>
                  <a:pt x="23" y="41"/>
                  <a:pt x="24" y="41"/>
                </a:cubicBezTo>
                <a:cubicBezTo>
                  <a:pt x="27" y="41"/>
                  <a:pt x="27" y="41"/>
                  <a:pt x="27" y="41"/>
                </a:cubicBezTo>
                <a:cubicBezTo>
                  <a:pt x="28" y="41"/>
                  <a:pt x="28" y="40"/>
                  <a:pt x="28" y="40"/>
                </a:cubicBezTo>
                <a:cubicBezTo>
                  <a:pt x="28" y="38"/>
                  <a:pt x="28" y="38"/>
                  <a:pt x="28" y="38"/>
                </a:cubicBezTo>
                <a:cubicBezTo>
                  <a:pt x="28" y="37"/>
                  <a:pt x="28" y="37"/>
                  <a:pt x="27" y="37"/>
                </a:cubicBezTo>
                <a:cubicBezTo>
                  <a:pt x="24" y="37"/>
                  <a:pt x="24" y="37"/>
                  <a:pt x="24" y="37"/>
                </a:cubicBezTo>
                <a:close/>
                <a:moveTo>
                  <a:pt x="18" y="32"/>
                </a:moveTo>
                <a:cubicBezTo>
                  <a:pt x="17" y="32"/>
                  <a:pt x="17" y="32"/>
                  <a:pt x="17" y="32"/>
                </a:cubicBezTo>
                <a:cubicBezTo>
                  <a:pt x="17" y="34"/>
                  <a:pt x="17" y="34"/>
                  <a:pt x="17" y="34"/>
                </a:cubicBezTo>
                <a:cubicBezTo>
                  <a:pt x="17" y="35"/>
                  <a:pt x="17" y="35"/>
                  <a:pt x="18" y="35"/>
                </a:cubicBezTo>
                <a:cubicBezTo>
                  <a:pt x="21" y="35"/>
                  <a:pt x="21" y="35"/>
                  <a:pt x="21" y="35"/>
                </a:cubicBezTo>
                <a:cubicBezTo>
                  <a:pt x="21" y="35"/>
                  <a:pt x="22" y="35"/>
                  <a:pt x="22" y="34"/>
                </a:cubicBezTo>
                <a:cubicBezTo>
                  <a:pt x="22" y="32"/>
                  <a:pt x="22" y="32"/>
                  <a:pt x="22" y="32"/>
                </a:cubicBezTo>
                <a:cubicBezTo>
                  <a:pt x="22" y="32"/>
                  <a:pt x="21" y="32"/>
                  <a:pt x="21" y="32"/>
                </a:cubicBezTo>
                <a:cubicBezTo>
                  <a:pt x="18" y="32"/>
                  <a:pt x="18" y="32"/>
                  <a:pt x="18" y="32"/>
                </a:cubicBezTo>
                <a:close/>
                <a:moveTo>
                  <a:pt x="30" y="32"/>
                </a:moveTo>
                <a:cubicBezTo>
                  <a:pt x="30" y="32"/>
                  <a:pt x="29" y="32"/>
                  <a:pt x="29" y="32"/>
                </a:cubicBezTo>
                <a:cubicBezTo>
                  <a:pt x="29" y="34"/>
                  <a:pt x="29" y="34"/>
                  <a:pt x="29" y="34"/>
                </a:cubicBezTo>
                <a:cubicBezTo>
                  <a:pt x="29" y="35"/>
                  <a:pt x="30" y="35"/>
                  <a:pt x="30" y="35"/>
                </a:cubicBezTo>
                <a:cubicBezTo>
                  <a:pt x="33" y="35"/>
                  <a:pt x="33" y="35"/>
                  <a:pt x="33" y="35"/>
                </a:cubicBezTo>
                <a:cubicBezTo>
                  <a:pt x="34" y="35"/>
                  <a:pt x="34" y="35"/>
                  <a:pt x="34" y="34"/>
                </a:cubicBezTo>
                <a:cubicBezTo>
                  <a:pt x="34" y="32"/>
                  <a:pt x="34" y="32"/>
                  <a:pt x="34" y="32"/>
                </a:cubicBezTo>
                <a:cubicBezTo>
                  <a:pt x="34" y="32"/>
                  <a:pt x="34" y="32"/>
                  <a:pt x="33" y="32"/>
                </a:cubicBezTo>
                <a:cubicBezTo>
                  <a:pt x="30" y="32"/>
                  <a:pt x="30" y="32"/>
                  <a:pt x="30" y="32"/>
                </a:cubicBezTo>
                <a:close/>
                <a:moveTo>
                  <a:pt x="24" y="32"/>
                </a:moveTo>
                <a:cubicBezTo>
                  <a:pt x="23" y="32"/>
                  <a:pt x="23" y="32"/>
                  <a:pt x="23" y="32"/>
                </a:cubicBezTo>
                <a:cubicBezTo>
                  <a:pt x="23" y="34"/>
                  <a:pt x="23" y="34"/>
                  <a:pt x="23" y="34"/>
                </a:cubicBezTo>
                <a:cubicBezTo>
                  <a:pt x="23" y="35"/>
                  <a:pt x="23" y="35"/>
                  <a:pt x="24" y="35"/>
                </a:cubicBezTo>
                <a:cubicBezTo>
                  <a:pt x="27" y="35"/>
                  <a:pt x="27" y="35"/>
                  <a:pt x="27" y="35"/>
                </a:cubicBezTo>
                <a:cubicBezTo>
                  <a:pt x="28" y="35"/>
                  <a:pt x="28" y="35"/>
                  <a:pt x="28" y="34"/>
                </a:cubicBezTo>
                <a:cubicBezTo>
                  <a:pt x="28" y="32"/>
                  <a:pt x="28" y="32"/>
                  <a:pt x="28" y="32"/>
                </a:cubicBezTo>
                <a:cubicBezTo>
                  <a:pt x="28" y="32"/>
                  <a:pt x="28" y="32"/>
                  <a:pt x="27" y="32"/>
                </a:cubicBezTo>
                <a:cubicBezTo>
                  <a:pt x="24" y="32"/>
                  <a:pt x="24" y="32"/>
                  <a:pt x="24" y="32"/>
                </a:cubicBezTo>
                <a:close/>
                <a:moveTo>
                  <a:pt x="25" y="2"/>
                </a:moveTo>
                <a:cubicBezTo>
                  <a:pt x="24" y="2"/>
                  <a:pt x="23" y="3"/>
                  <a:pt x="22" y="3"/>
                </a:cubicBezTo>
                <a:cubicBezTo>
                  <a:pt x="21" y="4"/>
                  <a:pt x="20" y="6"/>
                  <a:pt x="20" y="7"/>
                </a:cubicBezTo>
                <a:cubicBezTo>
                  <a:pt x="20" y="9"/>
                  <a:pt x="21" y="10"/>
                  <a:pt x="22" y="11"/>
                </a:cubicBezTo>
                <a:cubicBezTo>
                  <a:pt x="22" y="11"/>
                  <a:pt x="22" y="11"/>
                  <a:pt x="22" y="11"/>
                </a:cubicBezTo>
                <a:cubicBezTo>
                  <a:pt x="23" y="12"/>
                  <a:pt x="24" y="12"/>
                  <a:pt x="25" y="12"/>
                </a:cubicBezTo>
                <a:cubicBezTo>
                  <a:pt x="27" y="12"/>
                  <a:pt x="28" y="12"/>
                  <a:pt x="29" y="11"/>
                </a:cubicBezTo>
                <a:cubicBezTo>
                  <a:pt x="29" y="11"/>
                  <a:pt x="29" y="11"/>
                  <a:pt x="29" y="11"/>
                </a:cubicBezTo>
                <a:cubicBezTo>
                  <a:pt x="29" y="11"/>
                  <a:pt x="29" y="11"/>
                  <a:pt x="29" y="11"/>
                </a:cubicBezTo>
                <a:cubicBezTo>
                  <a:pt x="30" y="10"/>
                  <a:pt x="31" y="9"/>
                  <a:pt x="31" y="7"/>
                </a:cubicBezTo>
                <a:cubicBezTo>
                  <a:pt x="31" y="6"/>
                  <a:pt x="30" y="4"/>
                  <a:pt x="29" y="4"/>
                </a:cubicBezTo>
                <a:cubicBezTo>
                  <a:pt x="29" y="3"/>
                  <a:pt x="29" y="3"/>
                  <a:pt x="29" y="3"/>
                </a:cubicBezTo>
                <a:cubicBezTo>
                  <a:pt x="28" y="3"/>
                  <a:pt x="27" y="2"/>
                  <a:pt x="25" y="2"/>
                </a:cubicBezTo>
                <a:close/>
                <a:moveTo>
                  <a:pt x="28" y="5"/>
                </a:moveTo>
                <a:cubicBezTo>
                  <a:pt x="27" y="4"/>
                  <a:pt x="26" y="4"/>
                  <a:pt x="25" y="4"/>
                </a:cubicBezTo>
                <a:cubicBezTo>
                  <a:pt x="25" y="4"/>
                  <a:pt x="24" y="4"/>
                  <a:pt x="23" y="5"/>
                </a:cubicBezTo>
                <a:cubicBezTo>
                  <a:pt x="22" y="5"/>
                  <a:pt x="22" y="6"/>
                  <a:pt x="22" y="7"/>
                </a:cubicBezTo>
                <a:cubicBezTo>
                  <a:pt x="22" y="8"/>
                  <a:pt x="22" y="9"/>
                  <a:pt x="23" y="10"/>
                </a:cubicBezTo>
                <a:cubicBezTo>
                  <a:pt x="23" y="10"/>
                  <a:pt x="23" y="10"/>
                  <a:pt x="23" y="10"/>
                </a:cubicBezTo>
                <a:cubicBezTo>
                  <a:pt x="24" y="10"/>
                  <a:pt x="25" y="11"/>
                  <a:pt x="25" y="11"/>
                </a:cubicBezTo>
                <a:cubicBezTo>
                  <a:pt x="26" y="11"/>
                  <a:pt x="27" y="10"/>
                  <a:pt x="28" y="10"/>
                </a:cubicBezTo>
                <a:cubicBezTo>
                  <a:pt x="28" y="10"/>
                  <a:pt x="28" y="10"/>
                  <a:pt x="28" y="10"/>
                </a:cubicBezTo>
                <a:cubicBezTo>
                  <a:pt x="29" y="9"/>
                  <a:pt x="29" y="8"/>
                  <a:pt x="29" y="7"/>
                </a:cubicBezTo>
                <a:cubicBezTo>
                  <a:pt x="29" y="6"/>
                  <a:pt x="29" y="5"/>
                  <a:pt x="28" y="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Freeform 303"/>
          <p:cNvSpPr>
            <a:spLocks noChangeAspect="1" noEditPoints="1"/>
          </p:cNvSpPr>
          <p:nvPr/>
        </p:nvSpPr>
        <p:spPr bwMode="auto">
          <a:xfrm>
            <a:off x="1647457" y="5532439"/>
            <a:ext cx="360000" cy="360000"/>
          </a:xfrm>
          <a:custGeom>
            <a:avLst/>
            <a:gdLst>
              <a:gd name="T0" fmla="*/ 6 w 61"/>
              <a:gd name="T1" fmla="*/ 8 h 53"/>
              <a:gd name="T2" fmla="*/ 26 w 61"/>
              <a:gd name="T3" fmla="*/ 8 h 53"/>
              <a:gd name="T4" fmla="*/ 12 w 61"/>
              <a:gd name="T5" fmla="*/ 14 h 53"/>
              <a:gd name="T6" fmla="*/ 7 w 61"/>
              <a:gd name="T7" fmla="*/ 14 h 53"/>
              <a:gd name="T8" fmla="*/ 7 w 61"/>
              <a:gd name="T9" fmla="*/ 39 h 53"/>
              <a:gd name="T10" fmla="*/ 42 w 61"/>
              <a:gd name="T11" fmla="*/ 39 h 53"/>
              <a:gd name="T12" fmla="*/ 42 w 61"/>
              <a:gd name="T13" fmla="*/ 32 h 53"/>
              <a:gd name="T14" fmla="*/ 49 w 61"/>
              <a:gd name="T15" fmla="*/ 29 h 53"/>
              <a:gd name="T16" fmla="*/ 49 w 61"/>
              <a:gd name="T17" fmla="*/ 40 h 53"/>
              <a:gd name="T18" fmla="*/ 44 w 61"/>
              <a:gd name="T19" fmla="*/ 45 h 53"/>
              <a:gd name="T20" fmla="*/ 32 w 61"/>
              <a:gd name="T21" fmla="*/ 45 h 53"/>
              <a:gd name="T22" fmla="*/ 32 w 61"/>
              <a:gd name="T23" fmla="*/ 50 h 53"/>
              <a:gd name="T24" fmla="*/ 43 w 61"/>
              <a:gd name="T25" fmla="*/ 50 h 53"/>
              <a:gd name="T26" fmla="*/ 43 w 61"/>
              <a:gd name="T27" fmla="*/ 53 h 53"/>
              <a:gd name="T28" fmla="*/ 8 w 61"/>
              <a:gd name="T29" fmla="*/ 53 h 53"/>
              <a:gd name="T30" fmla="*/ 8 w 61"/>
              <a:gd name="T31" fmla="*/ 50 h 53"/>
              <a:gd name="T32" fmla="*/ 18 w 61"/>
              <a:gd name="T33" fmla="*/ 50 h 53"/>
              <a:gd name="T34" fmla="*/ 18 w 61"/>
              <a:gd name="T35" fmla="*/ 45 h 53"/>
              <a:gd name="T36" fmla="*/ 6 w 61"/>
              <a:gd name="T37" fmla="*/ 45 h 53"/>
              <a:gd name="T38" fmla="*/ 0 w 61"/>
              <a:gd name="T39" fmla="*/ 40 h 53"/>
              <a:gd name="T40" fmla="*/ 0 w 61"/>
              <a:gd name="T41" fmla="*/ 13 h 53"/>
              <a:gd name="T42" fmla="*/ 6 w 61"/>
              <a:gd name="T43" fmla="*/ 8 h 53"/>
              <a:gd name="T44" fmla="*/ 53 w 61"/>
              <a:gd name="T45" fmla="*/ 0 h 53"/>
              <a:gd name="T46" fmla="*/ 22 w 61"/>
              <a:gd name="T47" fmla="*/ 11 h 53"/>
              <a:gd name="T48" fmla="*/ 37 w 61"/>
              <a:gd name="T49" fmla="*/ 14 h 53"/>
              <a:gd name="T50" fmla="*/ 37 w 61"/>
              <a:gd name="T51" fmla="*/ 14 h 53"/>
              <a:gd name="T52" fmla="*/ 41 w 61"/>
              <a:gd name="T53" fmla="*/ 15 h 53"/>
              <a:gd name="T54" fmla="*/ 41 w 61"/>
              <a:gd name="T55" fmla="*/ 15 h 53"/>
              <a:gd name="T56" fmla="*/ 53 w 61"/>
              <a:gd name="T57" fmla="*/ 0 h 53"/>
              <a:gd name="T58" fmla="*/ 55 w 61"/>
              <a:gd name="T59" fmla="*/ 1 h 53"/>
              <a:gd name="T60" fmla="*/ 42 w 61"/>
              <a:gd name="T61" fmla="*/ 16 h 53"/>
              <a:gd name="T62" fmla="*/ 41 w 61"/>
              <a:gd name="T63" fmla="*/ 17 h 53"/>
              <a:gd name="T64" fmla="*/ 21 w 61"/>
              <a:gd name="T65" fmla="*/ 14 h 53"/>
              <a:gd name="T66" fmla="*/ 22 w 61"/>
              <a:gd name="T67" fmla="*/ 15 h 53"/>
              <a:gd name="T68" fmla="*/ 27 w 61"/>
              <a:gd name="T69" fmla="*/ 31 h 53"/>
              <a:gd name="T70" fmla="*/ 28 w 61"/>
              <a:gd name="T71" fmla="*/ 32 h 53"/>
              <a:gd name="T72" fmla="*/ 33 w 61"/>
              <a:gd name="T73" fmla="*/ 23 h 53"/>
              <a:gd name="T74" fmla="*/ 34 w 61"/>
              <a:gd name="T75" fmla="*/ 22 h 53"/>
              <a:gd name="T76" fmla="*/ 34 w 61"/>
              <a:gd name="T77" fmla="*/ 22 h 53"/>
              <a:gd name="T78" fmla="*/ 35 w 61"/>
              <a:gd name="T79" fmla="*/ 24 h 53"/>
              <a:gd name="T80" fmla="*/ 30 w 61"/>
              <a:gd name="T81" fmla="*/ 33 h 53"/>
              <a:gd name="T82" fmla="*/ 32 w 61"/>
              <a:gd name="T83" fmla="*/ 33 h 53"/>
              <a:gd name="T84" fmla="*/ 59 w 61"/>
              <a:gd name="T85" fmla="*/ 23 h 53"/>
              <a:gd name="T86" fmla="*/ 60 w 61"/>
              <a:gd name="T87" fmla="*/ 22 h 53"/>
              <a:gd name="T88" fmla="*/ 50 w 61"/>
              <a:gd name="T89" fmla="*/ 18 h 53"/>
              <a:gd name="T90" fmla="*/ 50 w 61"/>
              <a:gd name="T91" fmla="*/ 16 h 53"/>
              <a:gd name="T92" fmla="*/ 50 w 61"/>
              <a:gd name="T93" fmla="*/ 16 h 53"/>
              <a:gd name="T94" fmla="*/ 51 w 61"/>
              <a:gd name="T95" fmla="*/ 16 h 53"/>
              <a:gd name="T96" fmla="*/ 61 w 61"/>
              <a:gd name="T97" fmla="*/ 20 h 53"/>
              <a:gd name="T98" fmla="*/ 61 w 61"/>
              <a:gd name="T99" fmla="*/ 18 h 53"/>
              <a:gd name="T100" fmla="*/ 55 w 61"/>
              <a:gd name="T101" fmla="*/ 3 h 53"/>
              <a:gd name="T102" fmla="*/ 55 w 61"/>
              <a:gd name="T103" fmla="*/ 1 h 53"/>
              <a:gd name="T104" fmla="*/ 43 w 61"/>
              <a:gd name="T105" fmla="*/ 42 h 53"/>
              <a:gd name="T106" fmla="*/ 41 w 61"/>
              <a:gd name="T107" fmla="*/ 43 h 53"/>
              <a:gd name="T108" fmla="*/ 43 w 61"/>
              <a:gd name="T109" fmla="*/ 45 h 53"/>
              <a:gd name="T110" fmla="*/ 44 w 61"/>
              <a:gd name="T111" fmla="*/ 43 h 53"/>
              <a:gd name="T112" fmla="*/ 43 w 61"/>
              <a:gd name="T11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 name="Freeform 304"/>
          <p:cNvSpPr>
            <a:spLocks noChangeAspect="1" noEditPoints="1"/>
          </p:cNvSpPr>
          <p:nvPr/>
        </p:nvSpPr>
        <p:spPr bwMode="auto">
          <a:xfrm>
            <a:off x="2734501" y="5532439"/>
            <a:ext cx="360000" cy="360000"/>
          </a:xfrm>
          <a:custGeom>
            <a:avLst/>
            <a:gdLst>
              <a:gd name="T0" fmla="*/ 48 w 64"/>
              <a:gd name="T1" fmla="*/ 0 h 52"/>
              <a:gd name="T2" fmla="*/ 51 w 64"/>
              <a:gd name="T3" fmla="*/ 16 h 52"/>
              <a:gd name="T4" fmla="*/ 46 w 64"/>
              <a:gd name="T5" fmla="*/ 8 h 52"/>
              <a:gd name="T6" fmla="*/ 24 w 64"/>
              <a:gd name="T7" fmla="*/ 27 h 52"/>
              <a:gd name="T8" fmla="*/ 16 w 64"/>
              <a:gd name="T9" fmla="*/ 26 h 52"/>
              <a:gd name="T10" fmla="*/ 25 w 64"/>
              <a:gd name="T11" fmla="*/ 32 h 52"/>
              <a:gd name="T12" fmla="*/ 29 w 64"/>
              <a:gd name="T13" fmla="*/ 37 h 52"/>
              <a:gd name="T14" fmla="*/ 0 w 64"/>
              <a:gd name="T15" fmla="*/ 34 h 52"/>
              <a:gd name="T16" fmla="*/ 3 w 64"/>
              <a:gd name="T17" fmla="*/ 0 h 52"/>
              <a:gd name="T18" fmla="*/ 32 w 64"/>
              <a:gd name="T19" fmla="*/ 32 h 52"/>
              <a:gd name="T20" fmla="*/ 45 w 64"/>
              <a:gd name="T21" fmla="*/ 45 h 52"/>
              <a:gd name="T22" fmla="*/ 53 w 64"/>
              <a:gd name="T23" fmla="*/ 43 h 52"/>
              <a:gd name="T24" fmla="*/ 59 w 64"/>
              <a:gd name="T25" fmla="*/ 52 h 52"/>
              <a:gd name="T26" fmla="*/ 57 w 64"/>
              <a:gd name="T27" fmla="*/ 39 h 52"/>
              <a:gd name="T28" fmla="*/ 55 w 64"/>
              <a:gd name="T29" fmla="*/ 40 h 52"/>
              <a:gd name="T30" fmla="*/ 54 w 64"/>
              <a:gd name="T31" fmla="*/ 23 h 52"/>
              <a:gd name="T32" fmla="*/ 54 w 64"/>
              <a:gd name="T33" fmla="*/ 23 h 52"/>
              <a:gd name="T34" fmla="*/ 45 w 64"/>
              <a:gd name="T35" fmla="*/ 19 h 52"/>
              <a:gd name="T36" fmla="*/ 40 w 64"/>
              <a:gd name="T37" fmla="*/ 29 h 52"/>
              <a:gd name="T38" fmla="*/ 50 w 64"/>
              <a:gd name="T39" fmla="*/ 30 h 52"/>
              <a:gd name="T40" fmla="*/ 40 w 64"/>
              <a:gd name="T41" fmla="*/ 29 h 52"/>
              <a:gd name="T42" fmla="*/ 39 w 64"/>
              <a:gd name="T43" fmla="*/ 33 h 52"/>
              <a:gd name="T44" fmla="*/ 51 w 64"/>
              <a:gd name="T45" fmla="*/ 32 h 52"/>
              <a:gd name="T46" fmla="*/ 40 w 64"/>
              <a:gd name="T47" fmla="*/ 34 h 52"/>
              <a:gd name="T48" fmla="*/ 44 w 64"/>
              <a:gd name="T49" fmla="*/ 35 h 52"/>
              <a:gd name="T50" fmla="*/ 40 w 64"/>
              <a:gd name="T51" fmla="*/ 34 h 52"/>
              <a:gd name="T52" fmla="*/ 44 w 64"/>
              <a:gd name="T53" fmla="*/ 28 h 52"/>
              <a:gd name="T54" fmla="*/ 47 w 64"/>
              <a:gd name="T55" fmla="*/ 26 h 52"/>
              <a:gd name="T56" fmla="*/ 45 w 64"/>
              <a:gd name="T57" fmla="*/ 24 h 52"/>
              <a:gd name="T58" fmla="*/ 37 w 64"/>
              <a:gd name="T59" fmla="*/ 32 h 52"/>
              <a:gd name="T60" fmla="*/ 45 w 64"/>
              <a:gd name="T61" fmla="*/ 40 h 52"/>
              <a:gd name="T62" fmla="*/ 51 w 64"/>
              <a:gd name="T63" fmla="*/ 38 h 52"/>
              <a:gd name="T64" fmla="*/ 51 w 64"/>
              <a:gd name="T65" fmla="*/ 38 h 52"/>
              <a:gd name="T66" fmla="*/ 51 w 64"/>
              <a:gd name="T67" fmla="*/ 26 h 52"/>
              <a:gd name="T68" fmla="*/ 51 w 64"/>
              <a:gd name="T69" fmla="*/ 26 h 52"/>
              <a:gd name="T70" fmla="*/ 45 w 64"/>
              <a:gd name="T71" fmla="*/ 24 h 52"/>
              <a:gd name="T72" fmla="*/ 12 w 64"/>
              <a:gd name="T73" fmla="*/ 15 h 52"/>
              <a:gd name="T74" fmla="*/ 5 w 64"/>
              <a:gd name="T75" fmla="*/ 29 h 52"/>
              <a:gd name="T76" fmla="*/ 16 w 64"/>
              <a:gd name="T77" fmla="*/ 19 h 52"/>
              <a:gd name="T78" fmla="*/ 25 w 64"/>
              <a:gd name="T79" fmla="*/ 21 h 52"/>
              <a:gd name="T80" fmla="*/ 42 w 64"/>
              <a:gd name="T81" fmla="*/ 5 h 52"/>
              <a:gd name="T82" fmla="*/ 16 w 64"/>
              <a:gd name="T8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52">
                <a:moveTo>
                  <a:pt x="3" y="0"/>
                </a:moveTo>
                <a:cubicBezTo>
                  <a:pt x="48" y="0"/>
                  <a:pt x="48" y="0"/>
                  <a:pt x="48" y="0"/>
                </a:cubicBezTo>
                <a:cubicBezTo>
                  <a:pt x="51" y="2"/>
                  <a:pt x="51" y="2"/>
                  <a:pt x="51" y="2"/>
                </a:cubicBezTo>
                <a:cubicBezTo>
                  <a:pt x="51" y="16"/>
                  <a:pt x="51" y="16"/>
                  <a:pt x="51" y="16"/>
                </a:cubicBezTo>
                <a:cubicBezTo>
                  <a:pt x="49" y="16"/>
                  <a:pt x="47" y="15"/>
                  <a:pt x="46" y="15"/>
                </a:cubicBezTo>
                <a:cubicBezTo>
                  <a:pt x="46" y="8"/>
                  <a:pt x="46" y="8"/>
                  <a:pt x="46" y="8"/>
                </a:cubicBezTo>
                <a:cubicBezTo>
                  <a:pt x="39" y="14"/>
                  <a:pt x="33" y="20"/>
                  <a:pt x="27" y="27"/>
                </a:cubicBezTo>
                <a:cubicBezTo>
                  <a:pt x="24" y="27"/>
                  <a:pt x="24" y="27"/>
                  <a:pt x="24" y="27"/>
                </a:cubicBezTo>
                <a:cubicBezTo>
                  <a:pt x="19" y="22"/>
                  <a:pt x="19" y="22"/>
                  <a:pt x="19" y="22"/>
                </a:cubicBezTo>
                <a:cubicBezTo>
                  <a:pt x="16" y="26"/>
                  <a:pt x="16" y="26"/>
                  <a:pt x="16" y="26"/>
                </a:cubicBezTo>
                <a:cubicBezTo>
                  <a:pt x="9" y="32"/>
                  <a:pt x="9" y="32"/>
                  <a:pt x="9" y="32"/>
                </a:cubicBezTo>
                <a:cubicBezTo>
                  <a:pt x="25" y="32"/>
                  <a:pt x="25" y="32"/>
                  <a:pt x="25" y="32"/>
                </a:cubicBezTo>
                <a:cubicBezTo>
                  <a:pt x="29" y="32"/>
                  <a:pt x="29" y="32"/>
                  <a:pt x="29" y="32"/>
                </a:cubicBezTo>
                <a:cubicBezTo>
                  <a:pt x="29" y="33"/>
                  <a:pt x="29" y="35"/>
                  <a:pt x="29" y="37"/>
                </a:cubicBezTo>
                <a:cubicBezTo>
                  <a:pt x="3" y="37"/>
                  <a:pt x="3" y="37"/>
                  <a:pt x="3" y="37"/>
                </a:cubicBezTo>
                <a:cubicBezTo>
                  <a:pt x="0" y="34"/>
                  <a:pt x="0" y="34"/>
                  <a:pt x="0" y="34"/>
                </a:cubicBezTo>
                <a:cubicBezTo>
                  <a:pt x="0" y="2"/>
                  <a:pt x="0" y="2"/>
                  <a:pt x="0" y="2"/>
                </a:cubicBezTo>
                <a:cubicBezTo>
                  <a:pt x="3" y="0"/>
                  <a:pt x="3" y="0"/>
                  <a:pt x="3" y="0"/>
                </a:cubicBezTo>
                <a:close/>
                <a:moveTo>
                  <a:pt x="36" y="23"/>
                </a:moveTo>
                <a:cubicBezTo>
                  <a:pt x="34" y="25"/>
                  <a:pt x="33" y="28"/>
                  <a:pt x="32" y="32"/>
                </a:cubicBezTo>
                <a:cubicBezTo>
                  <a:pt x="32" y="35"/>
                  <a:pt x="34" y="38"/>
                  <a:pt x="36" y="41"/>
                </a:cubicBezTo>
                <a:cubicBezTo>
                  <a:pt x="38" y="43"/>
                  <a:pt x="42" y="44"/>
                  <a:pt x="45" y="45"/>
                </a:cubicBezTo>
                <a:cubicBezTo>
                  <a:pt x="48" y="45"/>
                  <a:pt x="50" y="44"/>
                  <a:pt x="53" y="42"/>
                </a:cubicBezTo>
                <a:cubicBezTo>
                  <a:pt x="53" y="43"/>
                  <a:pt x="53" y="43"/>
                  <a:pt x="53" y="43"/>
                </a:cubicBezTo>
                <a:cubicBezTo>
                  <a:pt x="52" y="44"/>
                  <a:pt x="52" y="44"/>
                  <a:pt x="52" y="44"/>
                </a:cubicBezTo>
                <a:cubicBezTo>
                  <a:pt x="59" y="52"/>
                  <a:pt x="59" y="52"/>
                  <a:pt x="59" y="52"/>
                </a:cubicBezTo>
                <a:cubicBezTo>
                  <a:pt x="64" y="47"/>
                  <a:pt x="64" y="47"/>
                  <a:pt x="64" y="47"/>
                </a:cubicBezTo>
                <a:cubicBezTo>
                  <a:pt x="57" y="39"/>
                  <a:pt x="57" y="39"/>
                  <a:pt x="57" y="39"/>
                </a:cubicBezTo>
                <a:cubicBezTo>
                  <a:pt x="55" y="41"/>
                  <a:pt x="55" y="41"/>
                  <a:pt x="55" y="41"/>
                </a:cubicBezTo>
                <a:cubicBezTo>
                  <a:pt x="55" y="40"/>
                  <a:pt x="55" y="40"/>
                  <a:pt x="55" y="40"/>
                </a:cubicBezTo>
                <a:cubicBezTo>
                  <a:pt x="57" y="38"/>
                  <a:pt x="58" y="35"/>
                  <a:pt x="58" y="32"/>
                </a:cubicBezTo>
                <a:cubicBezTo>
                  <a:pt x="58" y="29"/>
                  <a:pt x="57" y="26"/>
                  <a:pt x="54" y="23"/>
                </a:cubicBezTo>
                <a:cubicBezTo>
                  <a:pt x="54" y="23"/>
                  <a:pt x="54" y="23"/>
                  <a:pt x="54" y="23"/>
                </a:cubicBezTo>
                <a:cubicBezTo>
                  <a:pt x="54" y="23"/>
                  <a:pt x="54" y="23"/>
                  <a:pt x="54" y="23"/>
                </a:cubicBezTo>
                <a:cubicBezTo>
                  <a:pt x="54" y="23"/>
                  <a:pt x="54" y="23"/>
                  <a:pt x="54" y="23"/>
                </a:cubicBezTo>
                <a:cubicBezTo>
                  <a:pt x="52" y="20"/>
                  <a:pt x="49" y="19"/>
                  <a:pt x="45" y="19"/>
                </a:cubicBezTo>
                <a:cubicBezTo>
                  <a:pt x="42" y="19"/>
                  <a:pt x="39" y="20"/>
                  <a:pt x="36" y="23"/>
                </a:cubicBezTo>
                <a:close/>
                <a:moveTo>
                  <a:pt x="40" y="29"/>
                </a:moveTo>
                <a:cubicBezTo>
                  <a:pt x="40" y="30"/>
                  <a:pt x="40" y="30"/>
                  <a:pt x="40" y="30"/>
                </a:cubicBezTo>
                <a:cubicBezTo>
                  <a:pt x="50" y="30"/>
                  <a:pt x="50" y="30"/>
                  <a:pt x="50" y="30"/>
                </a:cubicBezTo>
                <a:cubicBezTo>
                  <a:pt x="50" y="29"/>
                  <a:pt x="50" y="29"/>
                  <a:pt x="50" y="29"/>
                </a:cubicBezTo>
                <a:cubicBezTo>
                  <a:pt x="40" y="29"/>
                  <a:pt x="40" y="29"/>
                  <a:pt x="40" y="29"/>
                </a:cubicBezTo>
                <a:close/>
                <a:moveTo>
                  <a:pt x="39" y="32"/>
                </a:moveTo>
                <a:cubicBezTo>
                  <a:pt x="39" y="33"/>
                  <a:pt x="39" y="33"/>
                  <a:pt x="39" y="33"/>
                </a:cubicBezTo>
                <a:cubicBezTo>
                  <a:pt x="51" y="33"/>
                  <a:pt x="51" y="33"/>
                  <a:pt x="51" y="33"/>
                </a:cubicBezTo>
                <a:cubicBezTo>
                  <a:pt x="51" y="32"/>
                  <a:pt x="51" y="32"/>
                  <a:pt x="51" y="32"/>
                </a:cubicBezTo>
                <a:cubicBezTo>
                  <a:pt x="39" y="32"/>
                  <a:pt x="39" y="32"/>
                  <a:pt x="39" y="32"/>
                </a:cubicBezTo>
                <a:close/>
                <a:moveTo>
                  <a:pt x="40" y="34"/>
                </a:moveTo>
                <a:cubicBezTo>
                  <a:pt x="40" y="35"/>
                  <a:pt x="40" y="35"/>
                  <a:pt x="40" y="35"/>
                </a:cubicBezTo>
                <a:cubicBezTo>
                  <a:pt x="44" y="35"/>
                  <a:pt x="44" y="35"/>
                  <a:pt x="44" y="35"/>
                </a:cubicBezTo>
                <a:cubicBezTo>
                  <a:pt x="44" y="34"/>
                  <a:pt x="44" y="34"/>
                  <a:pt x="44" y="34"/>
                </a:cubicBezTo>
                <a:cubicBezTo>
                  <a:pt x="40" y="34"/>
                  <a:pt x="40" y="34"/>
                  <a:pt x="40" y="34"/>
                </a:cubicBezTo>
                <a:close/>
                <a:moveTo>
                  <a:pt x="44" y="26"/>
                </a:moveTo>
                <a:cubicBezTo>
                  <a:pt x="44" y="28"/>
                  <a:pt x="44" y="28"/>
                  <a:pt x="44" y="28"/>
                </a:cubicBezTo>
                <a:cubicBezTo>
                  <a:pt x="47" y="28"/>
                  <a:pt x="47" y="28"/>
                  <a:pt x="47" y="28"/>
                </a:cubicBezTo>
                <a:cubicBezTo>
                  <a:pt x="47" y="26"/>
                  <a:pt x="47" y="26"/>
                  <a:pt x="47" y="26"/>
                </a:cubicBezTo>
                <a:cubicBezTo>
                  <a:pt x="44" y="26"/>
                  <a:pt x="44" y="26"/>
                  <a:pt x="44" y="26"/>
                </a:cubicBezTo>
                <a:close/>
                <a:moveTo>
                  <a:pt x="45" y="24"/>
                </a:moveTo>
                <a:cubicBezTo>
                  <a:pt x="43" y="24"/>
                  <a:pt x="41" y="25"/>
                  <a:pt x="40" y="26"/>
                </a:cubicBezTo>
                <a:cubicBezTo>
                  <a:pt x="38" y="28"/>
                  <a:pt x="37" y="30"/>
                  <a:pt x="37" y="32"/>
                </a:cubicBezTo>
                <a:cubicBezTo>
                  <a:pt x="37" y="34"/>
                  <a:pt x="38" y="36"/>
                  <a:pt x="39" y="37"/>
                </a:cubicBezTo>
                <a:cubicBezTo>
                  <a:pt x="41" y="39"/>
                  <a:pt x="43" y="40"/>
                  <a:pt x="45" y="40"/>
                </a:cubicBezTo>
                <a:cubicBezTo>
                  <a:pt x="47" y="40"/>
                  <a:pt x="49" y="39"/>
                  <a:pt x="51" y="38"/>
                </a:cubicBezTo>
                <a:cubicBezTo>
                  <a:pt x="51" y="38"/>
                  <a:pt x="51" y="38"/>
                  <a:pt x="51" y="38"/>
                </a:cubicBezTo>
                <a:cubicBezTo>
                  <a:pt x="51" y="38"/>
                  <a:pt x="51" y="38"/>
                  <a:pt x="51" y="38"/>
                </a:cubicBezTo>
                <a:cubicBezTo>
                  <a:pt x="51" y="38"/>
                  <a:pt x="51" y="38"/>
                  <a:pt x="51" y="38"/>
                </a:cubicBezTo>
                <a:cubicBezTo>
                  <a:pt x="52" y="36"/>
                  <a:pt x="53" y="34"/>
                  <a:pt x="53" y="32"/>
                </a:cubicBezTo>
                <a:cubicBezTo>
                  <a:pt x="53" y="30"/>
                  <a:pt x="52" y="28"/>
                  <a:pt x="51" y="26"/>
                </a:cubicBezTo>
                <a:cubicBezTo>
                  <a:pt x="51" y="26"/>
                  <a:pt x="51" y="26"/>
                  <a:pt x="51" y="26"/>
                </a:cubicBezTo>
                <a:cubicBezTo>
                  <a:pt x="51" y="26"/>
                  <a:pt x="51" y="26"/>
                  <a:pt x="51" y="26"/>
                </a:cubicBezTo>
                <a:cubicBezTo>
                  <a:pt x="51" y="26"/>
                  <a:pt x="51" y="26"/>
                  <a:pt x="51" y="26"/>
                </a:cubicBezTo>
                <a:cubicBezTo>
                  <a:pt x="49" y="25"/>
                  <a:pt x="47" y="24"/>
                  <a:pt x="45" y="24"/>
                </a:cubicBezTo>
                <a:close/>
                <a:moveTo>
                  <a:pt x="16" y="19"/>
                </a:moveTo>
                <a:cubicBezTo>
                  <a:pt x="12" y="15"/>
                  <a:pt x="12" y="15"/>
                  <a:pt x="12" y="15"/>
                </a:cubicBezTo>
                <a:cubicBezTo>
                  <a:pt x="5" y="8"/>
                  <a:pt x="5" y="8"/>
                  <a:pt x="5" y="8"/>
                </a:cubicBezTo>
                <a:cubicBezTo>
                  <a:pt x="5" y="29"/>
                  <a:pt x="5" y="29"/>
                  <a:pt x="5" y="29"/>
                </a:cubicBezTo>
                <a:cubicBezTo>
                  <a:pt x="12" y="22"/>
                  <a:pt x="12" y="22"/>
                  <a:pt x="12" y="22"/>
                </a:cubicBezTo>
                <a:cubicBezTo>
                  <a:pt x="16" y="19"/>
                  <a:pt x="16" y="19"/>
                  <a:pt x="16" y="19"/>
                </a:cubicBezTo>
                <a:close/>
                <a:moveTo>
                  <a:pt x="16" y="12"/>
                </a:moveTo>
                <a:cubicBezTo>
                  <a:pt x="25" y="21"/>
                  <a:pt x="25" y="21"/>
                  <a:pt x="25" y="21"/>
                </a:cubicBezTo>
                <a:cubicBezTo>
                  <a:pt x="35" y="12"/>
                  <a:pt x="35" y="12"/>
                  <a:pt x="35" y="12"/>
                </a:cubicBezTo>
                <a:cubicBezTo>
                  <a:pt x="42" y="5"/>
                  <a:pt x="42" y="5"/>
                  <a:pt x="42" y="5"/>
                </a:cubicBezTo>
                <a:cubicBezTo>
                  <a:pt x="9" y="5"/>
                  <a:pt x="9" y="5"/>
                  <a:pt x="9" y="5"/>
                </a:cubicBezTo>
                <a:lnTo>
                  <a:pt x="16" y="1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文本框 15"/>
          <p:cNvSpPr txBox="1"/>
          <p:nvPr/>
        </p:nvSpPr>
        <p:spPr>
          <a:xfrm>
            <a:off x="1481950" y="3461568"/>
            <a:ext cx="880369" cy="461665"/>
          </a:xfrm>
          <a:prstGeom prst="rect">
            <a:avLst/>
          </a:prstGeom>
          <a:noFill/>
        </p:spPr>
        <p:txBody>
          <a:bodyPr wrap="none" rtlCol="0">
            <a:spAutoFit/>
          </a:bodyPr>
          <a:lstStyle/>
          <a:p>
            <a:r>
              <a:rPr lang="en-US" altLang="zh-CN" sz="2400" dirty="0">
                <a:solidFill>
                  <a:schemeClr val="bg2">
                    <a:lumMod val="25000"/>
                  </a:schemeClr>
                </a:solidFill>
                <a:latin typeface="迷你简粗倩" panose="03000509000000000000" pitchFamily="65" charset="-122"/>
                <a:ea typeface="迷你简粗倩" panose="03000509000000000000" pitchFamily="65" charset="-122"/>
              </a:rPr>
              <a:t>55%</a:t>
            </a:r>
            <a:endParaRPr lang="zh-CN" altLang="en-US" sz="2400" dirty="0">
              <a:solidFill>
                <a:schemeClr val="bg2">
                  <a:lumMod val="25000"/>
                </a:schemeClr>
              </a:solidFill>
              <a:latin typeface="迷你简粗倩" panose="03000509000000000000" pitchFamily="65" charset="-122"/>
              <a:ea typeface="迷你简粗倩" panose="03000509000000000000" pitchFamily="65" charset="-122"/>
            </a:endParaRPr>
          </a:p>
        </p:txBody>
      </p:sp>
      <p:sp>
        <p:nvSpPr>
          <p:cNvPr id="17" name="文本框 16"/>
          <p:cNvSpPr txBox="1"/>
          <p:nvPr/>
        </p:nvSpPr>
        <p:spPr>
          <a:xfrm>
            <a:off x="2481530" y="2701643"/>
            <a:ext cx="865943" cy="461665"/>
          </a:xfrm>
          <a:prstGeom prst="rect">
            <a:avLst/>
          </a:prstGeom>
          <a:noFill/>
        </p:spPr>
        <p:txBody>
          <a:bodyPr wrap="none" rtlCol="0">
            <a:spAutoFit/>
          </a:bodyPr>
          <a:lstStyle/>
          <a:p>
            <a:r>
              <a:rPr lang="en-US" altLang="zh-CN" sz="2400" dirty="0">
                <a:solidFill>
                  <a:schemeClr val="bg2">
                    <a:lumMod val="25000"/>
                  </a:schemeClr>
                </a:solidFill>
                <a:latin typeface="迷你简粗倩" panose="03000509000000000000" pitchFamily="65" charset="-122"/>
                <a:ea typeface="迷你简粗倩" panose="03000509000000000000" pitchFamily="65" charset="-122"/>
              </a:rPr>
              <a:t>72%</a:t>
            </a:r>
            <a:endParaRPr lang="zh-CN" altLang="en-US" sz="2400" dirty="0">
              <a:solidFill>
                <a:schemeClr val="bg2">
                  <a:lumMod val="25000"/>
                </a:schemeClr>
              </a:solidFill>
              <a:latin typeface="迷你简粗倩" panose="03000509000000000000" pitchFamily="65" charset="-122"/>
              <a:ea typeface="迷你简粗倩" panose="03000509000000000000" pitchFamily="65" charset="-122"/>
            </a:endParaRPr>
          </a:p>
        </p:txBody>
      </p:sp>
      <p:sp>
        <p:nvSpPr>
          <p:cNvPr id="18" name="文本框 17"/>
          <p:cNvSpPr txBox="1"/>
          <p:nvPr/>
        </p:nvSpPr>
        <p:spPr>
          <a:xfrm>
            <a:off x="3656265" y="2985642"/>
            <a:ext cx="880369" cy="461665"/>
          </a:xfrm>
          <a:prstGeom prst="rect">
            <a:avLst/>
          </a:prstGeom>
          <a:noFill/>
        </p:spPr>
        <p:txBody>
          <a:bodyPr wrap="none" rtlCol="0">
            <a:spAutoFit/>
          </a:bodyPr>
          <a:lstStyle/>
          <a:p>
            <a:r>
              <a:rPr lang="en-US" altLang="zh-CN" sz="2400" dirty="0">
                <a:solidFill>
                  <a:schemeClr val="bg2">
                    <a:lumMod val="25000"/>
                  </a:schemeClr>
                </a:solidFill>
                <a:latin typeface="迷你简粗倩" panose="03000509000000000000" pitchFamily="65" charset="-122"/>
                <a:ea typeface="迷你简粗倩" panose="03000509000000000000" pitchFamily="65" charset="-122"/>
              </a:rPr>
              <a:t>65%</a:t>
            </a:r>
            <a:endParaRPr lang="zh-CN" altLang="en-US" sz="2400" dirty="0">
              <a:solidFill>
                <a:schemeClr val="bg2">
                  <a:lumMod val="25000"/>
                </a:schemeClr>
              </a:solidFill>
              <a:latin typeface="迷你简粗倩" panose="03000509000000000000" pitchFamily="65" charset="-122"/>
              <a:ea typeface="迷你简粗倩" panose="03000509000000000000" pitchFamily="65"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412468" y="2362774"/>
            <a:ext cx="397966" cy="1552719"/>
            <a:chOff x="5522207" y="2362774"/>
            <a:chExt cx="397966" cy="1552719"/>
          </a:xfrm>
        </p:grpSpPr>
        <p:sp>
          <p:nvSpPr>
            <p:cNvPr id="3" name="矩形 2"/>
            <p:cNvSpPr/>
            <p:nvPr/>
          </p:nvSpPr>
          <p:spPr>
            <a:xfrm>
              <a:off x="5522207" y="3517527"/>
              <a:ext cx="397966" cy="397966"/>
            </a:xfrm>
            <a:prstGeom prst="rect">
              <a:avLst/>
            </a:prstGeom>
            <a:solidFill>
              <a:srgbClr val="CD91D9"/>
            </a:solidFill>
            <a:ln>
              <a:noFill/>
            </a:ln>
            <a:scene3d>
              <a:camera prst="orthographicFront">
                <a:rot lat="19147675" lon="16410705" rev="5252307"/>
              </a:camera>
              <a:lightRig rig="threePt" dir="t"/>
            </a:scene3d>
            <a:sp3d extrusionH="156845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22207" y="2362774"/>
              <a:ext cx="397966" cy="397966"/>
            </a:xfrm>
            <a:prstGeom prst="rect">
              <a:avLst/>
            </a:prstGeom>
            <a:solidFill>
              <a:schemeClr val="bg1">
                <a:alpha val="31000"/>
              </a:schemeClr>
            </a:solidFill>
            <a:ln>
              <a:noFill/>
            </a:ln>
            <a:scene3d>
              <a:camera prst="orthographicFront">
                <a:rot lat="19147675" lon="16410705" rev="5252307"/>
              </a:camera>
              <a:lightRig rig="threePt" dir="t"/>
            </a:scene3d>
            <a:sp3d extrusionH="11176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2945512" y="2362774"/>
            <a:ext cx="397966" cy="873422"/>
            <a:chOff x="2945512" y="2378272"/>
            <a:chExt cx="397966" cy="873422"/>
          </a:xfrm>
        </p:grpSpPr>
        <p:sp>
          <p:nvSpPr>
            <p:cNvPr id="6" name="矩形 5"/>
            <p:cNvSpPr/>
            <p:nvPr/>
          </p:nvSpPr>
          <p:spPr>
            <a:xfrm>
              <a:off x="2945512" y="2853728"/>
              <a:ext cx="397966" cy="397966"/>
            </a:xfrm>
            <a:prstGeom prst="rect">
              <a:avLst/>
            </a:prstGeom>
            <a:solidFill>
              <a:srgbClr val="52C5E9"/>
            </a:solidFill>
            <a:ln>
              <a:noFill/>
            </a:ln>
            <a:scene3d>
              <a:camera prst="orthographicFront">
                <a:rot lat="19147675" lon="16410705" rev="5252307"/>
              </a:camera>
              <a:lightRig rig="threePt" dir="t"/>
            </a:scene3d>
            <a:sp3d extrusionH="219075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45512" y="2378272"/>
              <a:ext cx="397966" cy="397966"/>
            </a:xfrm>
            <a:prstGeom prst="rect">
              <a:avLst/>
            </a:prstGeom>
            <a:solidFill>
              <a:schemeClr val="bg1">
                <a:alpha val="31000"/>
              </a:schemeClr>
            </a:solidFill>
            <a:ln>
              <a:noFill/>
            </a:ln>
            <a:scene3d>
              <a:camera prst="orthographicFront">
                <a:rot lat="19147675" lon="16410705" rev="5252307"/>
              </a:camera>
              <a:lightRig rig="threePt" dir="t"/>
            </a:scene3d>
            <a:sp3d extrusionH="45085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4178990" y="2362774"/>
            <a:ext cx="397966" cy="1265209"/>
            <a:chOff x="4333351" y="2362774"/>
            <a:chExt cx="397966" cy="1265209"/>
          </a:xfrm>
        </p:grpSpPr>
        <p:sp>
          <p:nvSpPr>
            <p:cNvPr id="9" name="矩形 8"/>
            <p:cNvSpPr/>
            <p:nvPr/>
          </p:nvSpPr>
          <p:spPr>
            <a:xfrm>
              <a:off x="4333351" y="3230017"/>
              <a:ext cx="397966" cy="397966"/>
            </a:xfrm>
            <a:prstGeom prst="rect">
              <a:avLst/>
            </a:prstGeom>
            <a:solidFill>
              <a:srgbClr val="8B571F"/>
            </a:solidFill>
            <a:ln>
              <a:noFill/>
            </a:ln>
            <a:scene3d>
              <a:camera prst="orthographicFront">
                <a:rot lat="19147675" lon="16410705" rev="5252307"/>
              </a:camera>
              <a:lightRig rig="threePt" dir="t"/>
            </a:scene3d>
            <a:sp3d extrusionH="18415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33351" y="2362774"/>
              <a:ext cx="397966" cy="397966"/>
            </a:xfrm>
            <a:prstGeom prst="rect">
              <a:avLst/>
            </a:prstGeom>
            <a:solidFill>
              <a:schemeClr val="bg1">
                <a:alpha val="31000"/>
              </a:schemeClr>
            </a:solidFill>
            <a:ln>
              <a:noFill/>
            </a:ln>
            <a:scene3d>
              <a:camera prst="orthographicFront">
                <a:rot lat="19147675" lon="16410705" rev="5252307"/>
              </a:camera>
              <a:lightRig rig="threePt" dir="t"/>
            </a:scene3d>
            <a:sp3d extrusionH="8636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9112900" y="2362774"/>
            <a:ext cx="397966" cy="2290643"/>
            <a:chOff x="9112900" y="2362774"/>
            <a:chExt cx="397966" cy="2290643"/>
          </a:xfrm>
        </p:grpSpPr>
        <p:sp>
          <p:nvSpPr>
            <p:cNvPr id="12" name="矩形 11"/>
            <p:cNvSpPr/>
            <p:nvPr/>
          </p:nvSpPr>
          <p:spPr>
            <a:xfrm>
              <a:off x="9112900" y="4255451"/>
              <a:ext cx="397966" cy="397966"/>
            </a:xfrm>
            <a:prstGeom prst="rect">
              <a:avLst/>
            </a:prstGeom>
            <a:solidFill>
              <a:srgbClr val="4D8781"/>
            </a:solidFill>
            <a:ln>
              <a:noFill/>
            </a:ln>
            <a:scene3d>
              <a:camera prst="orthographicFront">
                <a:rot lat="19147675" lon="16410705" rev="5252307"/>
              </a:camera>
              <a:lightRig rig="threePt" dir="t"/>
            </a:scene3d>
            <a:sp3d extrusionH="9017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112900" y="2362774"/>
              <a:ext cx="397966" cy="397966"/>
            </a:xfrm>
            <a:prstGeom prst="rect">
              <a:avLst/>
            </a:prstGeom>
            <a:solidFill>
              <a:schemeClr val="bg1">
                <a:alpha val="31000"/>
              </a:schemeClr>
            </a:solidFill>
            <a:ln>
              <a:noFill/>
            </a:ln>
            <a:scene3d>
              <a:camera prst="orthographicFront">
                <a:rot lat="19147675" lon="16410705" rev="5252307"/>
              </a:camera>
              <a:lightRig rig="threePt" dir="t"/>
            </a:scene3d>
            <a:sp3d extrusionH="18669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6645946" y="2362774"/>
            <a:ext cx="397966" cy="1846122"/>
            <a:chOff x="6536205" y="2362774"/>
            <a:chExt cx="397966" cy="1846122"/>
          </a:xfrm>
        </p:grpSpPr>
        <p:sp>
          <p:nvSpPr>
            <p:cNvPr id="15" name="矩形 14"/>
            <p:cNvSpPr/>
            <p:nvPr/>
          </p:nvSpPr>
          <p:spPr>
            <a:xfrm>
              <a:off x="6536205" y="3810930"/>
              <a:ext cx="397966" cy="397966"/>
            </a:xfrm>
            <a:prstGeom prst="rect">
              <a:avLst/>
            </a:prstGeom>
            <a:solidFill>
              <a:srgbClr val="EA953A"/>
            </a:solidFill>
            <a:ln>
              <a:noFill/>
            </a:ln>
            <a:scene3d>
              <a:camera prst="orthographicFront">
                <a:rot lat="19147675" lon="16410705" rev="5252307"/>
              </a:camera>
              <a:lightRig rig="threePt" dir="t"/>
            </a:scene3d>
            <a:sp3d extrusionH="13081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536205" y="2362774"/>
              <a:ext cx="397966" cy="397966"/>
            </a:xfrm>
            <a:prstGeom prst="rect">
              <a:avLst/>
            </a:prstGeom>
            <a:solidFill>
              <a:schemeClr val="bg1">
                <a:alpha val="31000"/>
              </a:schemeClr>
            </a:solidFill>
            <a:ln>
              <a:noFill/>
            </a:ln>
            <a:scene3d>
              <a:camera prst="orthographicFront">
                <a:rot lat="19147675" lon="16410705" rev="5252307"/>
              </a:camera>
              <a:lightRig rig="threePt" dir="t"/>
            </a:scene3d>
            <a:sp3d extrusionH="141605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7879424" y="2362774"/>
            <a:ext cx="397966" cy="2091660"/>
            <a:chOff x="7924044" y="2362774"/>
            <a:chExt cx="397966" cy="2091660"/>
          </a:xfrm>
        </p:grpSpPr>
        <p:sp>
          <p:nvSpPr>
            <p:cNvPr id="18" name="矩形 17"/>
            <p:cNvSpPr/>
            <p:nvPr/>
          </p:nvSpPr>
          <p:spPr>
            <a:xfrm>
              <a:off x="7924044" y="4056468"/>
              <a:ext cx="397966" cy="397966"/>
            </a:xfrm>
            <a:prstGeom prst="rect">
              <a:avLst/>
            </a:prstGeom>
            <a:solidFill>
              <a:srgbClr val="73872B"/>
            </a:solidFill>
            <a:ln>
              <a:noFill/>
            </a:ln>
            <a:scene3d>
              <a:camera prst="orthographicFront">
                <a:rot lat="19147675" lon="16410705" rev="5252307"/>
              </a:camera>
              <a:lightRig rig="threePt" dir="t"/>
            </a:scene3d>
            <a:sp3d extrusionH="10922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924044" y="2362774"/>
              <a:ext cx="397966" cy="397966"/>
            </a:xfrm>
            <a:prstGeom prst="rect">
              <a:avLst/>
            </a:prstGeom>
            <a:solidFill>
              <a:schemeClr val="bg1">
                <a:alpha val="31000"/>
              </a:schemeClr>
            </a:solidFill>
            <a:ln>
              <a:noFill/>
            </a:ln>
            <a:scene3d>
              <a:camera prst="orthographicFront">
                <a:rot lat="19147675" lon="16410705" rev="5252307"/>
              </a:camera>
              <a:lightRig rig="threePt" dir="t"/>
            </a:scene3d>
            <a:sp3d extrusionH="172085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099068" y="3033741"/>
            <a:ext cx="3059084" cy="3059084"/>
          </a:xfrm>
          <a:prstGeom prst="ellipse">
            <a:avLst/>
          </a:prstGeom>
          <a:solidFill>
            <a:srgbClr val="F0B33E"/>
          </a:solidFill>
          <a:ln>
            <a:noFill/>
          </a:ln>
          <a:scene3d>
            <a:camera prst="orthographicFront">
              <a:rot lat="16799980" lon="9" rev="21599989"/>
            </a:camera>
            <a:lightRig rig="threePt" dir="t">
              <a:rot lat="0" lon="0" rev="0"/>
            </a:lightRig>
          </a:scene3d>
          <a:sp3d extrusionH="4445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a:spLocks noChangeAspect="1"/>
          </p:cNvSpPr>
          <p:nvPr/>
        </p:nvSpPr>
        <p:spPr>
          <a:xfrm>
            <a:off x="7350610" y="2789362"/>
            <a:ext cx="2556000" cy="2556000"/>
          </a:xfrm>
          <a:prstGeom prst="ellipse">
            <a:avLst/>
          </a:prstGeom>
          <a:solidFill>
            <a:srgbClr val="CD91D9"/>
          </a:solidFill>
          <a:ln>
            <a:noFill/>
          </a:ln>
          <a:scene3d>
            <a:camera prst="orthographicFront">
              <a:rot lat="16799980" lon="9" rev="21599989"/>
            </a:camera>
            <a:lightRig rig="threePt" dir="t">
              <a:rot lat="0" lon="0" rev="0"/>
            </a:lightRig>
          </a:scene3d>
          <a:sp3d extrusionH="4445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7530610" y="2396140"/>
            <a:ext cx="2196000" cy="2196000"/>
          </a:xfrm>
          <a:prstGeom prst="ellipse">
            <a:avLst/>
          </a:prstGeom>
          <a:solidFill>
            <a:srgbClr val="A9C540"/>
          </a:solidFill>
          <a:ln>
            <a:noFill/>
          </a:ln>
          <a:scene3d>
            <a:camera prst="orthographicFront">
              <a:rot lat="16799980" lon="9" rev="21599989"/>
            </a:camera>
            <a:lightRig rig="threePt" dir="t">
              <a:rot lat="0" lon="0" rev="0"/>
            </a:lightRig>
          </a:scene3d>
          <a:sp3d extrusionH="4445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7790203" y="2090227"/>
            <a:ext cx="1676815" cy="1676815"/>
          </a:xfrm>
          <a:prstGeom prst="ellipse">
            <a:avLst/>
          </a:prstGeom>
          <a:solidFill>
            <a:srgbClr val="52C5E9"/>
          </a:solidFill>
          <a:ln>
            <a:noFill/>
          </a:ln>
          <a:scene3d>
            <a:camera prst="orthographicFront">
              <a:rot lat="16799980" lon="9" rev="21599989"/>
            </a:camera>
            <a:lightRig rig="threePt" dir="t">
              <a:rot lat="0" lon="0" rev="0"/>
            </a:lightRig>
          </a:scene3d>
          <a:sp3d extrusionH="4445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71806" y="3527568"/>
            <a:ext cx="2473036" cy="2473036"/>
          </a:xfrm>
          <a:prstGeom prst="rect">
            <a:avLst/>
          </a:prstGeom>
          <a:solidFill>
            <a:srgbClr val="A9C540"/>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99481" y="3192166"/>
            <a:ext cx="2473036" cy="2473036"/>
          </a:xfrm>
          <a:prstGeom prst="rect">
            <a:avLst/>
          </a:prstGeom>
          <a:solidFill>
            <a:srgbClr val="73872B"/>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099481" y="2856764"/>
            <a:ext cx="2473036" cy="2473036"/>
          </a:xfrm>
          <a:prstGeom prst="rect">
            <a:avLst/>
          </a:prstGeom>
          <a:solidFill>
            <a:srgbClr val="CD91D9"/>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099481" y="2521362"/>
            <a:ext cx="2473036" cy="2473036"/>
          </a:xfrm>
          <a:prstGeom prst="rect">
            <a:avLst/>
          </a:prstGeom>
          <a:solidFill>
            <a:srgbClr val="8B571F"/>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099481" y="2185960"/>
            <a:ext cx="2473036" cy="2473036"/>
          </a:xfrm>
          <a:prstGeom prst="rect">
            <a:avLst/>
          </a:prstGeom>
          <a:solidFill>
            <a:srgbClr val="52C5E9"/>
          </a:solidFill>
          <a:ln>
            <a:noFill/>
          </a:ln>
          <a:scene3d>
            <a:camera prst="orthographicFront">
              <a:rot lat="19576093" lon="17972028" rev="424780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 name="任意多边形 1205"/>
          <p:cNvSpPr>
            <a:spLocks noChangeArrowheads="1"/>
          </p:cNvSpPr>
          <p:nvPr/>
        </p:nvSpPr>
        <p:spPr bwMode="auto">
          <a:xfrm>
            <a:off x="-22223" y="0"/>
            <a:ext cx="12230099" cy="6948279"/>
          </a:xfrm>
          <a:custGeom>
            <a:avLst/>
            <a:gdLst/>
            <a:ahLst/>
            <a:cxnLst/>
            <a:rect l="l" t="t" r="r" b="b"/>
            <a:pathLst>
              <a:path w="12230099" h="6891337">
                <a:moveTo>
                  <a:pt x="4252790" y="5859043"/>
                </a:moveTo>
                <a:cubicBezTo>
                  <a:pt x="4257105" y="5858413"/>
                  <a:pt x="4260942" y="5859966"/>
                  <a:pt x="4264303" y="5863699"/>
                </a:cubicBezTo>
                <a:cubicBezTo>
                  <a:pt x="4272046" y="5871747"/>
                  <a:pt x="4269888" y="5880196"/>
                  <a:pt x="4257831" y="5889046"/>
                </a:cubicBezTo>
                <a:cubicBezTo>
                  <a:pt x="4255618" y="5891037"/>
                  <a:pt x="4253958" y="5892530"/>
                  <a:pt x="4252853" y="5893526"/>
                </a:cubicBezTo>
                <a:lnTo>
                  <a:pt x="4233438" y="5871954"/>
                </a:lnTo>
                <a:cubicBezTo>
                  <a:pt x="4234544" y="5870958"/>
                  <a:pt x="4236204" y="5869465"/>
                  <a:pt x="4238417" y="5867474"/>
                </a:cubicBezTo>
                <a:cubicBezTo>
                  <a:pt x="4243685" y="5862482"/>
                  <a:pt x="4248476" y="5859672"/>
                  <a:pt x="4252790" y="5859043"/>
                </a:cubicBezTo>
                <a:close/>
                <a:moveTo>
                  <a:pt x="4258007" y="5836890"/>
                </a:moveTo>
                <a:cubicBezTo>
                  <a:pt x="4249276" y="5837616"/>
                  <a:pt x="4239717" y="5842777"/>
                  <a:pt x="4229331" y="5852374"/>
                </a:cubicBezTo>
                <a:lnTo>
                  <a:pt x="4205686" y="5873655"/>
                </a:lnTo>
                <a:lnTo>
                  <a:pt x="4274755" y="5950400"/>
                </a:lnTo>
                <a:lnTo>
                  <a:pt x="4290934" y="5935840"/>
                </a:lnTo>
                <a:lnTo>
                  <a:pt x="4264426" y="5906386"/>
                </a:lnTo>
                <a:lnTo>
                  <a:pt x="4276457" y="5895559"/>
                </a:lnTo>
                <a:cubicBezTo>
                  <a:pt x="4292856" y="5879297"/>
                  <a:pt x="4294613" y="5863451"/>
                  <a:pt x="4281726" y="5848019"/>
                </a:cubicBezTo>
                <a:cubicBezTo>
                  <a:pt x="4274646" y="5839874"/>
                  <a:pt x="4266740" y="5836164"/>
                  <a:pt x="4258007" y="5836890"/>
                </a:cubicBezTo>
                <a:close/>
                <a:moveTo>
                  <a:pt x="4316510" y="5801696"/>
                </a:moveTo>
                <a:cubicBezTo>
                  <a:pt x="4320824" y="5801067"/>
                  <a:pt x="4324662" y="5802620"/>
                  <a:pt x="4328022" y="5806353"/>
                </a:cubicBezTo>
                <a:cubicBezTo>
                  <a:pt x="4335766" y="5814401"/>
                  <a:pt x="4333608" y="5822850"/>
                  <a:pt x="4321550" y="5831699"/>
                </a:cubicBezTo>
                <a:cubicBezTo>
                  <a:pt x="4319337" y="5833691"/>
                  <a:pt x="4317678" y="5835184"/>
                  <a:pt x="4316573" y="5836180"/>
                </a:cubicBezTo>
                <a:lnTo>
                  <a:pt x="4297158" y="5814608"/>
                </a:lnTo>
                <a:cubicBezTo>
                  <a:pt x="4298264" y="5813612"/>
                  <a:pt x="4299923" y="5812119"/>
                  <a:pt x="4302136" y="5810128"/>
                </a:cubicBezTo>
                <a:cubicBezTo>
                  <a:pt x="4307404" y="5805136"/>
                  <a:pt x="4312196" y="5802326"/>
                  <a:pt x="4316510" y="5801696"/>
                </a:cubicBezTo>
                <a:close/>
                <a:moveTo>
                  <a:pt x="4321727" y="5779544"/>
                </a:moveTo>
                <a:cubicBezTo>
                  <a:pt x="4312995" y="5780270"/>
                  <a:pt x="4303437" y="5785431"/>
                  <a:pt x="4293051" y="5795028"/>
                </a:cubicBezTo>
                <a:lnTo>
                  <a:pt x="4269405" y="5816308"/>
                </a:lnTo>
                <a:lnTo>
                  <a:pt x="4338474" y="5893054"/>
                </a:lnTo>
                <a:lnTo>
                  <a:pt x="4354654" y="5878493"/>
                </a:lnTo>
                <a:lnTo>
                  <a:pt x="4328146" y="5849040"/>
                </a:lnTo>
                <a:lnTo>
                  <a:pt x="4340176" y="5838213"/>
                </a:lnTo>
                <a:cubicBezTo>
                  <a:pt x="4356576" y="5821951"/>
                  <a:pt x="4358333" y="5806105"/>
                  <a:pt x="4345446" y="5790672"/>
                </a:cubicBezTo>
                <a:cubicBezTo>
                  <a:pt x="4338366" y="5782528"/>
                  <a:pt x="4330460" y="5778818"/>
                  <a:pt x="4321727" y="5779544"/>
                </a:cubicBezTo>
                <a:close/>
                <a:moveTo>
                  <a:pt x="4455586" y="5711822"/>
                </a:moveTo>
                <a:lnTo>
                  <a:pt x="4476120" y="5734638"/>
                </a:lnTo>
                <a:lnTo>
                  <a:pt x="4468237" y="5741732"/>
                </a:lnTo>
                <a:lnTo>
                  <a:pt x="4447704" y="5718915"/>
                </a:lnTo>
                <a:close/>
                <a:moveTo>
                  <a:pt x="4389543" y="5708187"/>
                </a:moveTo>
                <a:lnTo>
                  <a:pt x="4327317" y="5764189"/>
                </a:lnTo>
                <a:lnTo>
                  <a:pt x="4338891" y="5777049"/>
                </a:lnTo>
                <a:lnTo>
                  <a:pt x="4361708" y="5756515"/>
                </a:lnTo>
                <a:lnTo>
                  <a:pt x="4419202" y="5820401"/>
                </a:lnTo>
                <a:lnTo>
                  <a:pt x="4435797" y="5805467"/>
                </a:lnTo>
                <a:lnTo>
                  <a:pt x="4378301" y="5741581"/>
                </a:lnTo>
                <a:lnTo>
                  <a:pt x="4401117" y="5721047"/>
                </a:lnTo>
                <a:close/>
                <a:moveTo>
                  <a:pt x="10148225" y="5685209"/>
                </a:moveTo>
                <a:cubicBezTo>
                  <a:pt x="10152540" y="5684579"/>
                  <a:pt x="10156377" y="5686132"/>
                  <a:pt x="10159737" y="5689865"/>
                </a:cubicBezTo>
                <a:cubicBezTo>
                  <a:pt x="10167481" y="5697913"/>
                  <a:pt x="10165324" y="5706362"/>
                  <a:pt x="10153265" y="5715212"/>
                </a:cubicBezTo>
                <a:cubicBezTo>
                  <a:pt x="10151053" y="5717203"/>
                  <a:pt x="10149394" y="5718696"/>
                  <a:pt x="10148287" y="5719692"/>
                </a:cubicBezTo>
                <a:lnTo>
                  <a:pt x="10128873" y="5698120"/>
                </a:lnTo>
                <a:cubicBezTo>
                  <a:pt x="10129980" y="5697124"/>
                  <a:pt x="10131639" y="5695631"/>
                  <a:pt x="10133851" y="5693640"/>
                </a:cubicBezTo>
                <a:cubicBezTo>
                  <a:pt x="10139120" y="5688648"/>
                  <a:pt x="10143911" y="5685838"/>
                  <a:pt x="10148225" y="5685209"/>
                </a:cubicBezTo>
                <a:close/>
                <a:moveTo>
                  <a:pt x="10153442" y="5663056"/>
                </a:moveTo>
                <a:cubicBezTo>
                  <a:pt x="10144710" y="5663782"/>
                  <a:pt x="10135152" y="5668943"/>
                  <a:pt x="10124767" y="5678540"/>
                </a:cubicBezTo>
                <a:lnTo>
                  <a:pt x="10101121" y="5699821"/>
                </a:lnTo>
                <a:lnTo>
                  <a:pt x="10170190" y="5776566"/>
                </a:lnTo>
                <a:lnTo>
                  <a:pt x="10186369" y="5762006"/>
                </a:lnTo>
                <a:lnTo>
                  <a:pt x="10159861" y="5732552"/>
                </a:lnTo>
                <a:lnTo>
                  <a:pt x="10171892" y="5721725"/>
                </a:lnTo>
                <a:cubicBezTo>
                  <a:pt x="10188292" y="5705463"/>
                  <a:pt x="10190048" y="5689617"/>
                  <a:pt x="10177161" y="5674185"/>
                </a:cubicBezTo>
                <a:cubicBezTo>
                  <a:pt x="10170081" y="5666040"/>
                  <a:pt x="10162175" y="5662330"/>
                  <a:pt x="10153442" y="5663056"/>
                </a:cubicBezTo>
                <a:close/>
                <a:moveTo>
                  <a:pt x="4452267" y="5662249"/>
                </a:moveTo>
                <a:lnTo>
                  <a:pt x="4475415" y="5687969"/>
                </a:lnTo>
                <a:lnTo>
                  <a:pt x="4465044" y="5697303"/>
                </a:lnTo>
                <a:lnTo>
                  <a:pt x="4458323" y="5689836"/>
                </a:lnTo>
                <a:lnTo>
                  <a:pt x="4439241" y="5707010"/>
                </a:lnTo>
                <a:cubicBezTo>
                  <a:pt x="4437858" y="5703248"/>
                  <a:pt x="4435604" y="5698519"/>
                  <a:pt x="4432480" y="5692822"/>
                </a:cubicBezTo>
                <a:cubicBezTo>
                  <a:pt x="4430764" y="5690361"/>
                  <a:pt x="4429672" y="5688591"/>
                  <a:pt x="4429202" y="5687512"/>
                </a:cubicBezTo>
                <a:lnTo>
                  <a:pt x="4446210" y="5672205"/>
                </a:lnTo>
                <a:lnTo>
                  <a:pt x="4443970" y="5669716"/>
                </a:lnTo>
                <a:close/>
                <a:moveTo>
                  <a:pt x="4473051" y="5642793"/>
                </a:moveTo>
                <a:lnTo>
                  <a:pt x="4496571" y="5668928"/>
                </a:lnTo>
                <a:lnTo>
                  <a:pt x="4488275" y="5676395"/>
                </a:lnTo>
                <a:lnTo>
                  <a:pt x="4464754" y="5650260"/>
                </a:lnTo>
                <a:close/>
                <a:moveTo>
                  <a:pt x="10211945" y="5627862"/>
                </a:moveTo>
                <a:cubicBezTo>
                  <a:pt x="10216260" y="5627233"/>
                  <a:pt x="10220097" y="5628786"/>
                  <a:pt x="10223457" y="5632519"/>
                </a:cubicBezTo>
                <a:cubicBezTo>
                  <a:pt x="10231200" y="5640567"/>
                  <a:pt x="10229043" y="5649016"/>
                  <a:pt x="10216985" y="5657865"/>
                </a:cubicBezTo>
                <a:cubicBezTo>
                  <a:pt x="10214773" y="5659857"/>
                  <a:pt x="10213113" y="5661350"/>
                  <a:pt x="10212007" y="5662346"/>
                </a:cubicBezTo>
                <a:lnTo>
                  <a:pt x="10192593" y="5640774"/>
                </a:lnTo>
                <a:cubicBezTo>
                  <a:pt x="10193699" y="5639778"/>
                  <a:pt x="10195359" y="5638285"/>
                  <a:pt x="10197571" y="5636294"/>
                </a:cubicBezTo>
                <a:cubicBezTo>
                  <a:pt x="10202840" y="5631302"/>
                  <a:pt x="10207631" y="5628492"/>
                  <a:pt x="10211945" y="5627862"/>
                </a:cubicBezTo>
                <a:close/>
                <a:moveTo>
                  <a:pt x="4484500" y="5612967"/>
                </a:moveTo>
                <a:lnTo>
                  <a:pt x="4433060" y="5659262"/>
                </a:lnTo>
                <a:lnTo>
                  <a:pt x="4435301" y="5661751"/>
                </a:lnTo>
                <a:lnTo>
                  <a:pt x="4392986" y="5699832"/>
                </a:lnTo>
                <a:lnTo>
                  <a:pt x="4403067" y="5711033"/>
                </a:lnTo>
                <a:lnTo>
                  <a:pt x="4415928" y="5699459"/>
                </a:lnTo>
                <a:cubicBezTo>
                  <a:pt x="4425966" y="5713951"/>
                  <a:pt x="4431442" y="5730047"/>
                  <a:pt x="4432354" y="5747746"/>
                </a:cubicBezTo>
                <a:cubicBezTo>
                  <a:pt x="4435479" y="5748438"/>
                  <a:pt x="4440028" y="5749599"/>
                  <a:pt x="4446002" y="5751231"/>
                </a:cubicBezTo>
                <a:cubicBezTo>
                  <a:pt x="4444702" y="5750899"/>
                  <a:pt x="4446127" y="5751369"/>
                  <a:pt x="4450275" y="5752642"/>
                </a:cubicBezTo>
                <a:lnTo>
                  <a:pt x="4450275" y="5745133"/>
                </a:lnTo>
                <a:lnTo>
                  <a:pt x="4473796" y="5771268"/>
                </a:lnTo>
                <a:lnTo>
                  <a:pt x="4485411" y="5760814"/>
                </a:lnTo>
                <a:lnTo>
                  <a:pt x="4477198" y="5751688"/>
                </a:lnTo>
                <a:lnTo>
                  <a:pt x="4485080" y="5744594"/>
                </a:lnTo>
                <a:lnTo>
                  <a:pt x="4488067" y="5747913"/>
                </a:lnTo>
                <a:lnTo>
                  <a:pt x="4500512" y="5736713"/>
                </a:lnTo>
                <a:lnTo>
                  <a:pt x="4475124" y="5708503"/>
                </a:lnTo>
                <a:lnTo>
                  <a:pt x="4485495" y="5699170"/>
                </a:lnTo>
                <a:lnTo>
                  <a:pt x="4487735" y="5701659"/>
                </a:lnTo>
                <a:cubicBezTo>
                  <a:pt x="4501729" y="5716095"/>
                  <a:pt x="4505739" y="5732509"/>
                  <a:pt x="4499765" y="5750900"/>
                </a:cubicBezTo>
                <a:cubicBezTo>
                  <a:pt x="4500567" y="5750679"/>
                  <a:pt x="4501894" y="5750485"/>
                  <a:pt x="4503748" y="5750319"/>
                </a:cubicBezTo>
                <a:cubicBezTo>
                  <a:pt x="4511435" y="5749407"/>
                  <a:pt x="4516995" y="5748909"/>
                  <a:pt x="4520424" y="5748826"/>
                </a:cubicBezTo>
                <a:cubicBezTo>
                  <a:pt x="4521419" y="5724904"/>
                  <a:pt x="4514423" y="5705171"/>
                  <a:pt x="4499434" y="5689629"/>
                </a:cubicBezTo>
                <a:lnTo>
                  <a:pt x="4497940" y="5687969"/>
                </a:lnTo>
                <a:lnTo>
                  <a:pt x="4506652" y="5680129"/>
                </a:lnTo>
                <a:lnTo>
                  <a:pt x="4546227" y="5724102"/>
                </a:lnTo>
                <a:lnTo>
                  <a:pt x="4559502" y="5712155"/>
                </a:lnTo>
                <a:lnTo>
                  <a:pt x="4519927" y="5668182"/>
                </a:lnTo>
                <a:lnTo>
                  <a:pt x="4531543" y="5657728"/>
                </a:lnTo>
                <a:lnTo>
                  <a:pt x="4521089" y="5646113"/>
                </a:lnTo>
                <a:lnTo>
                  <a:pt x="4509473" y="5656566"/>
                </a:lnTo>
                <a:lnTo>
                  <a:pt x="4486699" y="5631261"/>
                </a:lnTo>
                <a:lnTo>
                  <a:pt x="4494582" y="5624167"/>
                </a:lnTo>
                <a:close/>
                <a:moveTo>
                  <a:pt x="10217162" y="5605710"/>
                </a:moveTo>
                <a:cubicBezTo>
                  <a:pt x="10208430" y="5606436"/>
                  <a:pt x="10198871" y="5611597"/>
                  <a:pt x="10188486" y="5621194"/>
                </a:cubicBezTo>
                <a:lnTo>
                  <a:pt x="10164840" y="5642474"/>
                </a:lnTo>
                <a:lnTo>
                  <a:pt x="10233910" y="5719220"/>
                </a:lnTo>
                <a:lnTo>
                  <a:pt x="10250088" y="5704659"/>
                </a:lnTo>
                <a:lnTo>
                  <a:pt x="10223581" y="5675206"/>
                </a:lnTo>
                <a:lnTo>
                  <a:pt x="10235611" y="5664379"/>
                </a:lnTo>
                <a:cubicBezTo>
                  <a:pt x="10252011" y="5648117"/>
                  <a:pt x="10253768" y="5632271"/>
                  <a:pt x="10240880" y="5616838"/>
                </a:cubicBezTo>
                <a:cubicBezTo>
                  <a:pt x="10233801" y="5608694"/>
                  <a:pt x="10225895" y="5604984"/>
                  <a:pt x="10217162" y="5605710"/>
                </a:cubicBezTo>
                <a:close/>
                <a:moveTo>
                  <a:pt x="4565228" y="5588368"/>
                </a:moveTo>
                <a:cubicBezTo>
                  <a:pt x="4554608" y="5589917"/>
                  <a:pt x="4548621" y="5591050"/>
                  <a:pt x="4547266" y="5591769"/>
                </a:cubicBezTo>
                <a:cubicBezTo>
                  <a:pt x="4546187" y="5607257"/>
                  <a:pt x="4542785" y="5621831"/>
                  <a:pt x="4537061" y="5635493"/>
                </a:cubicBezTo>
                <a:lnTo>
                  <a:pt x="4554484" y="5634829"/>
                </a:lnTo>
                <a:cubicBezTo>
                  <a:pt x="4559102" y="5622163"/>
                  <a:pt x="4563001" y="5608142"/>
                  <a:pt x="4566182" y="5592765"/>
                </a:cubicBezTo>
                <a:cubicBezTo>
                  <a:pt x="4566210" y="5592240"/>
                  <a:pt x="4566348" y="5592115"/>
                  <a:pt x="4566597" y="5592392"/>
                </a:cubicBezTo>
                <a:cubicBezTo>
                  <a:pt x="4567012" y="5589516"/>
                  <a:pt x="4566556" y="5588174"/>
                  <a:pt x="4565228" y="5588368"/>
                </a:cubicBezTo>
                <a:close/>
                <a:moveTo>
                  <a:pt x="4611648" y="5584884"/>
                </a:moveTo>
                <a:lnTo>
                  <a:pt x="4589662" y="5604671"/>
                </a:lnTo>
                <a:cubicBezTo>
                  <a:pt x="4587478" y="5601131"/>
                  <a:pt x="4585444" y="5597204"/>
                  <a:pt x="4583564" y="5592890"/>
                </a:cubicBezTo>
                <a:cubicBezTo>
                  <a:pt x="4582845" y="5591535"/>
                  <a:pt x="4582361" y="5590719"/>
                  <a:pt x="4582112" y="5590442"/>
                </a:cubicBezTo>
                <a:cubicBezTo>
                  <a:pt x="4581338" y="5590138"/>
                  <a:pt x="4575709" y="5594452"/>
                  <a:pt x="4565228" y="5603385"/>
                </a:cubicBezTo>
                <a:cubicBezTo>
                  <a:pt x="4565947" y="5604740"/>
                  <a:pt x="4567910" y="5607478"/>
                  <a:pt x="4571119" y="5611599"/>
                </a:cubicBezTo>
                <a:cubicBezTo>
                  <a:pt x="4573331" y="5614613"/>
                  <a:pt x="4574935" y="5616674"/>
                  <a:pt x="4575931" y="5617780"/>
                </a:cubicBezTo>
                <a:lnTo>
                  <a:pt x="4550625" y="5640554"/>
                </a:lnTo>
                <a:lnTo>
                  <a:pt x="4560705" y="5651755"/>
                </a:lnTo>
                <a:lnTo>
                  <a:pt x="4583937" y="5630847"/>
                </a:lnTo>
                <a:cubicBezTo>
                  <a:pt x="4591404" y="5644150"/>
                  <a:pt x="4587490" y="5660937"/>
                  <a:pt x="4572196" y="5681208"/>
                </a:cubicBezTo>
                <a:cubicBezTo>
                  <a:pt x="4579801" y="5681872"/>
                  <a:pt x="4586190" y="5683131"/>
                  <a:pt x="4591361" y="5684984"/>
                </a:cubicBezTo>
                <a:cubicBezTo>
                  <a:pt x="4608039" y="5658462"/>
                  <a:pt x="4610140" y="5636047"/>
                  <a:pt x="4597668" y="5617739"/>
                </a:cubicBezTo>
                <a:lnTo>
                  <a:pt x="4608454" y="5608032"/>
                </a:lnTo>
                <a:lnTo>
                  <a:pt x="4630482" y="5632507"/>
                </a:lnTo>
                <a:cubicBezTo>
                  <a:pt x="4634104" y="5638758"/>
                  <a:pt x="4639954" y="5637748"/>
                  <a:pt x="4648029" y="5629479"/>
                </a:cubicBezTo>
                <a:lnTo>
                  <a:pt x="4662963" y="5616039"/>
                </a:lnTo>
                <a:cubicBezTo>
                  <a:pt x="4672753" y="5610231"/>
                  <a:pt x="4671537" y="5600814"/>
                  <a:pt x="4659314" y="5587788"/>
                </a:cubicBezTo>
                <a:cubicBezTo>
                  <a:pt x="4654695" y="5590443"/>
                  <a:pt x="4648887" y="5593167"/>
                  <a:pt x="4641890" y="5595960"/>
                </a:cubicBezTo>
                <a:cubicBezTo>
                  <a:pt x="4649385" y="5603732"/>
                  <a:pt x="4650836" y="5608682"/>
                  <a:pt x="4646245" y="5610812"/>
                </a:cubicBezTo>
                <a:lnTo>
                  <a:pt x="4642097" y="5614545"/>
                </a:lnTo>
                <a:cubicBezTo>
                  <a:pt x="4640686" y="5616315"/>
                  <a:pt x="4638875" y="5615693"/>
                  <a:pt x="4636663" y="5612678"/>
                </a:cubicBezTo>
                <a:close/>
                <a:moveTo>
                  <a:pt x="4620817" y="5560865"/>
                </a:moveTo>
                <a:cubicBezTo>
                  <a:pt x="4610004" y="5561086"/>
                  <a:pt x="4594986" y="5563589"/>
                  <a:pt x="4575766" y="5568373"/>
                </a:cubicBezTo>
                <a:cubicBezTo>
                  <a:pt x="4575433" y="5574678"/>
                  <a:pt x="4574742" y="5580306"/>
                  <a:pt x="4573691" y="5585257"/>
                </a:cubicBezTo>
                <a:cubicBezTo>
                  <a:pt x="4593658" y="5581302"/>
                  <a:pt x="4609035" y="5579477"/>
                  <a:pt x="4619821" y="5579782"/>
                </a:cubicBezTo>
                <a:close/>
                <a:moveTo>
                  <a:pt x="10351020" y="5537988"/>
                </a:moveTo>
                <a:lnTo>
                  <a:pt x="10371554" y="5560804"/>
                </a:lnTo>
                <a:lnTo>
                  <a:pt x="10363672" y="5567898"/>
                </a:lnTo>
                <a:lnTo>
                  <a:pt x="10343138" y="5545081"/>
                </a:lnTo>
                <a:close/>
                <a:moveTo>
                  <a:pt x="10284978" y="5534353"/>
                </a:moveTo>
                <a:lnTo>
                  <a:pt x="10222752" y="5590355"/>
                </a:lnTo>
                <a:lnTo>
                  <a:pt x="10234326" y="5603215"/>
                </a:lnTo>
                <a:lnTo>
                  <a:pt x="10257142" y="5582681"/>
                </a:lnTo>
                <a:lnTo>
                  <a:pt x="10314638" y="5646567"/>
                </a:lnTo>
                <a:lnTo>
                  <a:pt x="10331231" y="5631633"/>
                </a:lnTo>
                <a:lnTo>
                  <a:pt x="10273736" y="5567747"/>
                </a:lnTo>
                <a:lnTo>
                  <a:pt x="10296552" y="5547213"/>
                </a:lnTo>
                <a:close/>
                <a:moveTo>
                  <a:pt x="4594101" y="5527844"/>
                </a:moveTo>
                <a:lnTo>
                  <a:pt x="4559255" y="5559205"/>
                </a:lnTo>
                <a:cubicBezTo>
                  <a:pt x="4557513" y="5557269"/>
                  <a:pt x="4554885" y="5554628"/>
                  <a:pt x="4551373" y="5551281"/>
                </a:cubicBezTo>
                <a:cubicBezTo>
                  <a:pt x="4550101" y="5550424"/>
                  <a:pt x="4549216" y="5549719"/>
                  <a:pt x="4548719" y="5549166"/>
                </a:cubicBezTo>
                <a:cubicBezTo>
                  <a:pt x="4548193" y="5549138"/>
                  <a:pt x="4545565" y="5551503"/>
                  <a:pt x="4540837" y="5556259"/>
                </a:cubicBezTo>
                <a:cubicBezTo>
                  <a:pt x="4535581" y="5560988"/>
                  <a:pt x="4532940" y="5563616"/>
                  <a:pt x="4532913" y="5564141"/>
                </a:cubicBezTo>
                <a:cubicBezTo>
                  <a:pt x="4537254" y="5566741"/>
                  <a:pt x="4541334" y="5569327"/>
                  <a:pt x="4545150" y="5571899"/>
                </a:cubicBezTo>
                <a:lnTo>
                  <a:pt x="4509474" y="5604007"/>
                </a:lnTo>
                <a:lnTo>
                  <a:pt x="4528141" y="5624749"/>
                </a:lnTo>
                <a:lnTo>
                  <a:pt x="4541002" y="5613175"/>
                </a:lnTo>
                <a:lnTo>
                  <a:pt x="4532414" y="5603633"/>
                </a:lnTo>
                <a:lnTo>
                  <a:pt x="4590907" y="5550992"/>
                </a:lnTo>
                <a:lnTo>
                  <a:pt x="4598748" y="5559703"/>
                </a:lnTo>
                <a:lnTo>
                  <a:pt x="4612023" y="5547756"/>
                </a:lnTo>
                <a:close/>
                <a:moveTo>
                  <a:pt x="4634382" y="5498349"/>
                </a:moveTo>
                <a:cubicBezTo>
                  <a:pt x="4641988" y="5509025"/>
                  <a:pt x="4647394" y="5518925"/>
                  <a:pt x="4650602" y="5528052"/>
                </a:cubicBezTo>
                <a:cubicBezTo>
                  <a:pt x="4660088" y="5528024"/>
                  <a:pt x="4667569" y="5531053"/>
                  <a:pt x="4673045" y="5537137"/>
                </a:cubicBezTo>
                <a:cubicBezTo>
                  <a:pt x="4678078" y="5541617"/>
                  <a:pt x="4677678" y="5546734"/>
                  <a:pt x="4671841" y="5552486"/>
                </a:cubicBezTo>
                <a:lnTo>
                  <a:pt x="4628160" y="5503950"/>
                </a:lnTo>
                <a:close/>
                <a:moveTo>
                  <a:pt x="10347702" y="5488415"/>
                </a:moveTo>
                <a:lnTo>
                  <a:pt x="10370850" y="5514135"/>
                </a:lnTo>
                <a:lnTo>
                  <a:pt x="10360479" y="5523469"/>
                </a:lnTo>
                <a:lnTo>
                  <a:pt x="10353759" y="5516002"/>
                </a:lnTo>
                <a:lnTo>
                  <a:pt x="10334676" y="5533176"/>
                </a:lnTo>
                <a:cubicBezTo>
                  <a:pt x="10333293" y="5529414"/>
                  <a:pt x="10331039" y="5524685"/>
                  <a:pt x="10327914" y="5518988"/>
                </a:cubicBezTo>
                <a:cubicBezTo>
                  <a:pt x="10326200" y="5516527"/>
                  <a:pt x="10325107" y="5514757"/>
                  <a:pt x="10324637" y="5513678"/>
                </a:cubicBezTo>
                <a:lnTo>
                  <a:pt x="10341646" y="5498371"/>
                </a:lnTo>
                <a:lnTo>
                  <a:pt x="10339406" y="5495882"/>
                </a:lnTo>
                <a:close/>
                <a:moveTo>
                  <a:pt x="10368486" y="5468959"/>
                </a:moveTo>
                <a:lnTo>
                  <a:pt x="10392007" y="5495094"/>
                </a:lnTo>
                <a:lnTo>
                  <a:pt x="10383710" y="5502561"/>
                </a:lnTo>
                <a:lnTo>
                  <a:pt x="10360189" y="5476426"/>
                </a:lnTo>
                <a:close/>
                <a:moveTo>
                  <a:pt x="4736889" y="5465413"/>
                </a:moveTo>
                <a:lnTo>
                  <a:pt x="4676738" y="5519548"/>
                </a:lnTo>
                <a:lnTo>
                  <a:pt x="4684204" y="5527845"/>
                </a:lnTo>
                <a:cubicBezTo>
                  <a:pt x="4676378" y="5521373"/>
                  <a:pt x="4668565" y="5517142"/>
                  <a:pt x="4660766" y="5515151"/>
                </a:cubicBezTo>
                <a:cubicBezTo>
                  <a:pt x="4659798" y="5513519"/>
                  <a:pt x="4657986" y="5510394"/>
                  <a:pt x="4655332" y="5505775"/>
                </a:cubicBezTo>
                <a:cubicBezTo>
                  <a:pt x="4647090" y="5492168"/>
                  <a:pt x="4641144" y="5482503"/>
                  <a:pt x="4637495" y="5476778"/>
                </a:cubicBezTo>
                <a:lnTo>
                  <a:pt x="4606796" y="5504406"/>
                </a:lnTo>
                <a:lnTo>
                  <a:pt x="4688932" y="5595671"/>
                </a:lnTo>
                <a:lnTo>
                  <a:pt x="4700963" y="5584844"/>
                </a:lnTo>
                <a:lnTo>
                  <a:pt x="4674455" y="5555390"/>
                </a:lnTo>
                <a:cubicBezTo>
                  <a:pt x="4678852" y="5556939"/>
                  <a:pt x="4682682" y="5559248"/>
                  <a:pt x="4685946" y="5562318"/>
                </a:cubicBezTo>
                <a:cubicBezTo>
                  <a:pt x="4696290" y="5551007"/>
                  <a:pt x="4696580" y="5540484"/>
                  <a:pt x="4686817" y="5530749"/>
                </a:cubicBezTo>
                <a:lnTo>
                  <a:pt x="4700922" y="5518055"/>
                </a:lnTo>
                <a:cubicBezTo>
                  <a:pt x="4714418" y="5531938"/>
                  <a:pt x="4714348" y="5548269"/>
                  <a:pt x="4700714" y="5567047"/>
                </a:cubicBezTo>
                <a:cubicBezTo>
                  <a:pt x="4707075" y="5566328"/>
                  <a:pt x="4712965" y="5567033"/>
                  <a:pt x="4718386" y="5569163"/>
                </a:cubicBezTo>
                <a:cubicBezTo>
                  <a:pt x="4725218" y="5554506"/>
                  <a:pt x="4728190" y="5543070"/>
                  <a:pt x="4727306" y="5534856"/>
                </a:cubicBezTo>
                <a:cubicBezTo>
                  <a:pt x="4727195" y="5526947"/>
                  <a:pt x="4722273" y="5517862"/>
                  <a:pt x="4712538" y="5507601"/>
                </a:cubicBezTo>
                <a:lnTo>
                  <a:pt x="4716272" y="5504241"/>
                </a:lnTo>
                <a:lnTo>
                  <a:pt x="4742033" y="5532865"/>
                </a:lnTo>
                <a:cubicBezTo>
                  <a:pt x="4746015" y="5537290"/>
                  <a:pt x="4750772" y="5537014"/>
                  <a:pt x="4756303" y="5532036"/>
                </a:cubicBezTo>
                <a:lnTo>
                  <a:pt x="4769163" y="5520462"/>
                </a:lnTo>
                <a:cubicBezTo>
                  <a:pt x="4778455" y="5514101"/>
                  <a:pt x="4777888" y="5504850"/>
                  <a:pt x="4767463" y="5492709"/>
                </a:cubicBezTo>
                <a:cubicBezTo>
                  <a:pt x="4763397" y="5494866"/>
                  <a:pt x="4758156" y="5496830"/>
                  <a:pt x="4751740" y="5498600"/>
                </a:cubicBezTo>
                <a:cubicBezTo>
                  <a:pt x="4758212" y="5505790"/>
                  <a:pt x="4760078" y="5510367"/>
                  <a:pt x="4757340" y="5512331"/>
                </a:cubicBezTo>
                <a:lnTo>
                  <a:pt x="4753192" y="5516064"/>
                </a:lnTo>
                <a:cubicBezTo>
                  <a:pt x="4751836" y="5516783"/>
                  <a:pt x="4750274" y="5516438"/>
                  <a:pt x="4748504" y="5515027"/>
                </a:cubicBezTo>
                <a:lnTo>
                  <a:pt x="4728717" y="5493041"/>
                </a:lnTo>
                <a:lnTo>
                  <a:pt x="4746969" y="5476613"/>
                </a:lnTo>
                <a:close/>
                <a:moveTo>
                  <a:pt x="4698019" y="5453091"/>
                </a:moveTo>
                <a:lnTo>
                  <a:pt x="4705487" y="5461388"/>
                </a:lnTo>
                <a:lnTo>
                  <a:pt x="4674373" y="5489389"/>
                </a:lnTo>
                <a:lnTo>
                  <a:pt x="4666906" y="5481093"/>
                </a:lnTo>
                <a:close/>
                <a:moveTo>
                  <a:pt x="10379936" y="5439133"/>
                </a:moveTo>
                <a:lnTo>
                  <a:pt x="10328495" y="5485428"/>
                </a:lnTo>
                <a:lnTo>
                  <a:pt x="10330736" y="5487917"/>
                </a:lnTo>
                <a:lnTo>
                  <a:pt x="10288422" y="5525998"/>
                </a:lnTo>
                <a:lnTo>
                  <a:pt x="10298502" y="5537199"/>
                </a:lnTo>
                <a:lnTo>
                  <a:pt x="10311362" y="5525625"/>
                </a:lnTo>
                <a:cubicBezTo>
                  <a:pt x="10321401" y="5540117"/>
                  <a:pt x="10326877" y="5556213"/>
                  <a:pt x="10327789" y="5573912"/>
                </a:cubicBezTo>
                <a:cubicBezTo>
                  <a:pt x="10330914" y="5574604"/>
                  <a:pt x="10335464" y="5575765"/>
                  <a:pt x="10341437" y="5577397"/>
                </a:cubicBezTo>
                <a:cubicBezTo>
                  <a:pt x="10340137" y="5577065"/>
                  <a:pt x="10341562" y="5577535"/>
                  <a:pt x="10345710" y="5578808"/>
                </a:cubicBezTo>
                <a:lnTo>
                  <a:pt x="10345710" y="5571299"/>
                </a:lnTo>
                <a:lnTo>
                  <a:pt x="10369231" y="5597434"/>
                </a:lnTo>
                <a:lnTo>
                  <a:pt x="10380846" y="5586980"/>
                </a:lnTo>
                <a:lnTo>
                  <a:pt x="10372633" y="5577854"/>
                </a:lnTo>
                <a:lnTo>
                  <a:pt x="10380515" y="5570760"/>
                </a:lnTo>
                <a:lnTo>
                  <a:pt x="10383502" y="5574079"/>
                </a:lnTo>
                <a:lnTo>
                  <a:pt x="10395947" y="5562879"/>
                </a:lnTo>
                <a:lnTo>
                  <a:pt x="10370559" y="5534669"/>
                </a:lnTo>
                <a:lnTo>
                  <a:pt x="10380930" y="5525336"/>
                </a:lnTo>
                <a:lnTo>
                  <a:pt x="10383170" y="5527825"/>
                </a:lnTo>
                <a:cubicBezTo>
                  <a:pt x="10397164" y="5542261"/>
                  <a:pt x="10401174" y="5558675"/>
                  <a:pt x="10395200" y="5577066"/>
                </a:cubicBezTo>
                <a:cubicBezTo>
                  <a:pt x="10396002" y="5576845"/>
                  <a:pt x="10397329" y="5576651"/>
                  <a:pt x="10399182" y="5576485"/>
                </a:cubicBezTo>
                <a:cubicBezTo>
                  <a:pt x="10406871" y="5575573"/>
                  <a:pt x="10412430" y="5575075"/>
                  <a:pt x="10415859" y="5574992"/>
                </a:cubicBezTo>
                <a:cubicBezTo>
                  <a:pt x="10416855" y="5551070"/>
                  <a:pt x="10409858" y="5531337"/>
                  <a:pt x="10394869" y="5515795"/>
                </a:cubicBezTo>
                <a:lnTo>
                  <a:pt x="10393376" y="5514135"/>
                </a:lnTo>
                <a:lnTo>
                  <a:pt x="10402087" y="5506295"/>
                </a:lnTo>
                <a:lnTo>
                  <a:pt x="10441662" y="5550268"/>
                </a:lnTo>
                <a:lnTo>
                  <a:pt x="10454937" y="5538321"/>
                </a:lnTo>
                <a:lnTo>
                  <a:pt x="10415362" y="5494348"/>
                </a:lnTo>
                <a:lnTo>
                  <a:pt x="10426978" y="5483894"/>
                </a:lnTo>
                <a:lnTo>
                  <a:pt x="10416524" y="5472279"/>
                </a:lnTo>
                <a:lnTo>
                  <a:pt x="10404908" y="5482732"/>
                </a:lnTo>
                <a:lnTo>
                  <a:pt x="10382134" y="5457427"/>
                </a:lnTo>
                <a:lnTo>
                  <a:pt x="10390016" y="5450333"/>
                </a:lnTo>
                <a:close/>
                <a:moveTo>
                  <a:pt x="4702376" y="5430400"/>
                </a:moveTo>
                <a:lnTo>
                  <a:pt x="4681218" y="5449441"/>
                </a:lnTo>
                <a:cubicBezTo>
                  <a:pt x="4673613" y="5443771"/>
                  <a:pt x="4669022" y="5440895"/>
                  <a:pt x="4667446" y="5440812"/>
                </a:cubicBezTo>
                <a:cubicBezTo>
                  <a:pt x="4666920" y="5440784"/>
                  <a:pt x="4664971" y="5442789"/>
                  <a:pt x="4661596" y="5446827"/>
                </a:cubicBezTo>
                <a:cubicBezTo>
                  <a:pt x="4657421" y="5451086"/>
                  <a:pt x="4655180" y="5453603"/>
                  <a:pt x="4654877" y="5454377"/>
                </a:cubicBezTo>
                <a:cubicBezTo>
                  <a:pt x="4655125" y="5454653"/>
                  <a:pt x="4655900" y="5454958"/>
                  <a:pt x="4657199" y="5455290"/>
                </a:cubicBezTo>
                <a:cubicBezTo>
                  <a:pt x="4660794" y="5457060"/>
                  <a:pt x="4664376" y="5459092"/>
                  <a:pt x="4667943" y="5461388"/>
                </a:cubicBezTo>
                <a:lnTo>
                  <a:pt x="4645128" y="5481922"/>
                </a:lnTo>
                <a:lnTo>
                  <a:pt x="4663794" y="5502664"/>
                </a:lnTo>
                <a:lnTo>
                  <a:pt x="4670017" y="5497064"/>
                </a:lnTo>
                <a:lnTo>
                  <a:pt x="4677484" y="5505361"/>
                </a:lnTo>
                <a:lnTo>
                  <a:pt x="4721872" y="5465412"/>
                </a:lnTo>
                <a:lnTo>
                  <a:pt x="4714405" y="5457116"/>
                </a:lnTo>
                <a:lnTo>
                  <a:pt x="4721043" y="5451142"/>
                </a:lnTo>
                <a:close/>
                <a:moveTo>
                  <a:pt x="10460663" y="5414534"/>
                </a:moveTo>
                <a:cubicBezTo>
                  <a:pt x="10450043" y="5416083"/>
                  <a:pt x="10444056" y="5417216"/>
                  <a:pt x="10442701" y="5417935"/>
                </a:cubicBezTo>
                <a:cubicBezTo>
                  <a:pt x="10441622" y="5433423"/>
                  <a:pt x="10438220" y="5447997"/>
                  <a:pt x="10432495" y="5461659"/>
                </a:cubicBezTo>
                <a:lnTo>
                  <a:pt x="10449918" y="5460995"/>
                </a:lnTo>
                <a:cubicBezTo>
                  <a:pt x="10454537" y="5448329"/>
                  <a:pt x="10458437" y="5434308"/>
                  <a:pt x="10461617" y="5418931"/>
                </a:cubicBezTo>
                <a:cubicBezTo>
                  <a:pt x="10461645" y="5418406"/>
                  <a:pt x="10461783" y="5418281"/>
                  <a:pt x="10462032" y="5418558"/>
                </a:cubicBezTo>
                <a:cubicBezTo>
                  <a:pt x="10462447" y="5415682"/>
                  <a:pt x="10461991" y="5414340"/>
                  <a:pt x="10460663" y="5414534"/>
                </a:cubicBezTo>
                <a:close/>
                <a:moveTo>
                  <a:pt x="10507084" y="5411050"/>
                </a:moveTo>
                <a:lnTo>
                  <a:pt x="10485097" y="5430837"/>
                </a:lnTo>
                <a:cubicBezTo>
                  <a:pt x="10482912" y="5427297"/>
                  <a:pt x="10480880" y="5423370"/>
                  <a:pt x="10478999" y="5419056"/>
                </a:cubicBezTo>
                <a:cubicBezTo>
                  <a:pt x="10478280" y="5417701"/>
                  <a:pt x="10477796" y="5416885"/>
                  <a:pt x="10477547" y="5416608"/>
                </a:cubicBezTo>
                <a:cubicBezTo>
                  <a:pt x="10476773" y="5416304"/>
                  <a:pt x="10471145" y="5420618"/>
                  <a:pt x="10460663" y="5429551"/>
                </a:cubicBezTo>
                <a:cubicBezTo>
                  <a:pt x="10461382" y="5430906"/>
                  <a:pt x="10463346" y="5433644"/>
                  <a:pt x="10466554" y="5437765"/>
                </a:cubicBezTo>
                <a:cubicBezTo>
                  <a:pt x="10468766" y="5440779"/>
                  <a:pt x="10470370" y="5442840"/>
                  <a:pt x="10471366" y="5443946"/>
                </a:cubicBezTo>
                <a:lnTo>
                  <a:pt x="10446060" y="5466720"/>
                </a:lnTo>
                <a:lnTo>
                  <a:pt x="10456141" y="5477921"/>
                </a:lnTo>
                <a:lnTo>
                  <a:pt x="10479372" y="5457013"/>
                </a:lnTo>
                <a:cubicBezTo>
                  <a:pt x="10486839" y="5470316"/>
                  <a:pt x="10482925" y="5487103"/>
                  <a:pt x="10467631" y="5507374"/>
                </a:cubicBezTo>
                <a:cubicBezTo>
                  <a:pt x="10475237" y="5508038"/>
                  <a:pt x="10481625" y="5509297"/>
                  <a:pt x="10486797" y="5511150"/>
                </a:cubicBezTo>
                <a:cubicBezTo>
                  <a:pt x="10503474" y="5484628"/>
                  <a:pt x="10505576" y="5462213"/>
                  <a:pt x="10493103" y="5443905"/>
                </a:cubicBezTo>
                <a:lnTo>
                  <a:pt x="10503889" y="5434198"/>
                </a:lnTo>
                <a:lnTo>
                  <a:pt x="10525916" y="5458673"/>
                </a:lnTo>
                <a:cubicBezTo>
                  <a:pt x="10529539" y="5464924"/>
                  <a:pt x="10535389" y="5463914"/>
                  <a:pt x="10543464" y="5455645"/>
                </a:cubicBezTo>
                <a:lnTo>
                  <a:pt x="10558398" y="5442205"/>
                </a:lnTo>
                <a:cubicBezTo>
                  <a:pt x="10568189" y="5436397"/>
                  <a:pt x="10566972" y="5426980"/>
                  <a:pt x="10554748" y="5413954"/>
                </a:cubicBezTo>
                <a:cubicBezTo>
                  <a:pt x="10550130" y="5416609"/>
                  <a:pt x="10544322" y="5419333"/>
                  <a:pt x="10537325" y="5422126"/>
                </a:cubicBezTo>
                <a:cubicBezTo>
                  <a:pt x="10544820" y="5429898"/>
                  <a:pt x="10546272" y="5434848"/>
                  <a:pt x="10541681" y="5436978"/>
                </a:cubicBezTo>
                <a:lnTo>
                  <a:pt x="10537532" y="5440711"/>
                </a:lnTo>
                <a:cubicBezTo>
                  <a:pt x="10536122" y="5442481"/>
                  <a:pt x="10534310" y="5441859"/>
                  <a:pt x="10532098" y="5438844"/>
                </a:cubicBezTo>
                <a:close/>
                <a:moveTo>
                  <a:pt x="10516252" y="5387031"/>
                </a:moveTo>
                <a:cubicBezTo>
                  <a:pt x="10505438" y="5387252"/>
                  <a:pt x="10490421" y="5389755"/>
                  <a:pt x="10471200" y="5394539"/>
                </a:cubicBezTo>
                <a:cubicBezTo>
                  <a:pt x="10470868" y="5400844"/>
                  <a:pt x="10470177" y="5406472"/>
                  <a:pt x="10469126" y="5411423"/>
                </a:cubicBezTo>
                <a:cubicBezTo>
                  <a:pt x="10489094" y="5407468"/>
                  <a:pt x="10504470" y="5405643"/>
                  <a:pt x="10515256" y="5405948"/>
                </a:cubicBezTo>
                <a:close/>
                <a:moveTo>
                  <a:pt x="10489537" y="5354010"/>
                </a:moveTo>
                <a:lnTo>
                  <a:pt x="10454690" y="5385371"/>
                </a:lnTo>
                <a:cubicBezTo>
                  <a:pt x="10452948" y="5383435"/>
                  <a:pt x="10450320" y="5380794"/>
                  <a:pt x="10446808" y="5377447"/>
                </a:cubicBezTo>
                <a:cubicBezTo>
                  <a:pt x="10445536" y="5376590"/>
                  <a:pt x="10444651" y="5375885"/>
                  <a:pt x="10444153" y="5375332"/>
                </a:cubicBezTo>
                <a:cubicBezTo>
                  <a:pt x="10443628" y="5375304"/>
                  <a:pt x="10441001" y="5377669"/>
                  <a:pt x="10436271" y="5382425"/>
                </a:cubicBezTo>
                <a:cubicBezTo>
                  <a:pt x="10431017" y="5387154"/>
                  <a:pt x="10428376" y="5389782"/>
                  <a:pt x="10428348" y="5390307"/>
                </a:cubicBezTo>
                <a:cubicBezTo>
                  <a:pt x="10432690" y="5392907"/>
                  <a:pt x="10436769" y="5395493"/>
                  <a:pt x="10440585" y="5398065"/>
                </a:cubicBezTo>
                <a:lnTo>
                  <a:pt x="10404909" y="5430173"/>
                </a:lnTo>
                <a:lnTo>
                  <a:pt x="10423576" y="5450915"/>
                </a:lnTo>
                <a:lnTo>
                  <a:pt x="10436436" y="5439341"/>
                </a:lnTo>
                <a:lnTo>
                  <a:pt x="10427850" y="5429799"/>
                </a:lnTo>
                <a:lnTo>
                  <a:pt x="10486342" y="5377158"/>
                </a:lnTo>
                <a:lnTo>
                  <a:pt x="10494182" y="5385869"/>
                </a:lnTo>
                <a:lnTo>
                  <a:pt x="10507457" y="5373922"/>
                </a:lnTo>
                <a:close/>
                <a:moveTo>
                  <a:pt x="10529818" y="5324515"/>
                </a:moveTo>
                <a:cubicBezTo>
                  <a:pt x="10537423" y="5335191"/>
                  <a:pt x="10542830" y="5345091"/>
                  <a:pt x="10546038" y="5354218"/>
                </a:cubicBezTo>
                <a:cubicBezTo>
                  <a:pt x="10555523" y="5354190"/>
                  <a:pt x="10563004" y="5357219"/>
                  <a:pt x="10568480" y="5363303"/>
                </a:cubicBezTo>
                <a:cubicBezTo>
                  <a:pt x="10573513" y="5367783"/>
                  <a:pt x="10573112" y="5372900"/>
                  <a:pt x="10567277" y="5378652"/>
                </a:cubicBezTo>
                <a:lnTo>
                  <a:pt x="10523595" y="5330116"/>
                </a:lnTo>
                <a:close/>
                <a:moveTo>
                  <a:pt x="10632324" y="5291579"/>
                </a:moveTo>
                <a:lnTo>
                  <a:pt x="10572172" y="5345714"/>
                </a:lnTo>
                <a:lnTo>
                  <a:pt x="10579639" y="5354011"/>
                </a:lnTo>
                <a:cubicBezTo>
                  <a:pt x="10571813" y="5347539"/>
                  <a:pt x="10564000" y="5343308"/>
                  <a:pt x="10556201" y="5341317"/>
                </a:cubicBezTo>
                <a:cubicBezTo>
                  <a:pt x="10555233" y="5339685"/>
                  <a:pt x="10553422" y="5336560"/>
                  <a:pt x="10550767" y="5331941"/>
                </a:cubicBezTo>
                <a:cubicBezTo>
                  <a:pt x="10542526" y="5318334"/>
                  <a:pt x="10536580" y="5308669"/>
                  <a:pt x="10532929" y="5302944"/>
                </a:cubicBezTo>
                <a:lnTo>
                  <a:pt x="10502231" y="5330572"/>
                </a:lnTo>
                <a:lnTo>
                  <a:pt x="10584367" y="5421837"/>
                </a:lnTo>
                <a:lnTo>
                  <a:pt x="10596398" y="5411010"/>
                </a:lnTo>
                <a:lnTo>
                  <a:pt x="10569890" y="5381556"/>
                </a:lnTo>
                <a:cubicBezTo>
                  <a:pt x="10574287" y="5383105"/>
                  <a:pt x="10578118" y="5385414"/>
                  <a:pt x="10581381" y="5388484"/>
                </a:cubicBezTo>
                <a:cubicBezTo>
                  <a:pt x="10591724" y="5377173"/>
                  <a:pt x="10592015" y="5366650"/>
                  <a:pt x="10582253" y="5356915"/>
                </a:cubicBezTo>
                <a:lnTo>
                  <a:pt x="10596357" y="5344221"/>
                </a:lnTo>
                <a:cubicBezTo>
                  <a:pt x="10609853" y="5358104"/>
                  <a:pt x="10609784" y="5374435"/>
                  <a:pt x="10596149" y="5393213"/>
                </a:cubicBezTo>
                <a:cubicBezTo>
                  <a:pt x="10602510" y="5392494"/>
                  <a:pt x="10608401" y="5393199"/>
                  <a:pt x="10613821" y="5395329"/>
                </a:cubicBezTo>
                <a:cubicBezTo>
                  <a:pt x="10620652" y="5380672"/>
                  <a:pt x="10623626" y="5369236"/>
                  <a:pt x="10622741" y="5361022"/>
                </a:cubicBezTo>
                <a:cubicBezTo>
                  <a:pt x="10622630" y="5353113"/>
                  <a:pt x="10617708" y="5344028"/>
                  <a:pt x="10607973" y="5333767"/>
                </a:cubicBezTo>
                <a:lnTo>
                  <a:pt x="10611706" y="5330407"/>
                </a:lnTo>
                <a:lnTo>
                  <a:pt x="10637467" y="5359031"/>
                </a:lnTo>
                <a:cubicBezTo>
                  <a:pt x="10641450" y="5363456"/>
                  <a:pt x="10646206" y="5363180"/>
                  <a:pt x="10651738" y="5358202"/>
                </a:cubicBezTo>
                <a:lnTo>
                  <a:pt x="10664598" y="5346628"/>
                </a:lnTo>
                <a:cubicBezTo>
                  <a:pt x="10673890" y="5340267"/>
                  <a:pt x="10673323" y="5331016"/>
                  <a:pt x="10662897" y="5318875"/>
                </a:cubicBezTo>
                <a:cubicBezTo>
                  <a:pt x="10658832" y="5321032"/>
                  <a:pt x="10653591" y="5322996"/>
                  <a:pt x="10647175" y="5324766"/>
                </a:cubicBezTo>
                <a:cubicBezTo>
                  <a:pt x="10653646" y="5331956"/>
                  <a:pt x="10655513" y="5336533"/>
                  <a:pt x="10652775" y="5338497"/>
                </a:cubicBezTo>
                <a:lnTo>
                  <a:pt x="10648627" y="5342230"/>
                </a:lnTo>
                <a:cubicBezTo>
                  <a:pt x="10647272" y="5342949"/>
                  <a:pt x="10645709" y="5342604"/>
                  <a:pt x="10643939" y="5341193"/>
                </a:cubicBezTo>
                <a:lnTo>
                  <a:pt x="10624152" y="5319207"/>
                </a:lnTo>
                <a:lnTo>
                  <a:pt x="10642405" y="5302779"/>
                </a:lnTo>
                <a:close/>
                <a:moveTo>
                  <a:pt x="10593454" y="5279257"/>
                </a:moveTo>
                <a:lnTo>
                  <a:pt x="10600921" y="5287554"/>
                </a:lnTo>
                <a:lnTo>
                  <a:pt x="10569808" y="5315555"/>
                </a:lnTo>
                <a:lnTo>
                  <a:pt x="10562341" y="5307259"/>
                </a:lnTo>
                <a:close/>
                <a:moveTo>
                  <a:pt x="10597810" y="5256566"/>
                </a:moveTo>
                <a:lnTo>
                  <a:pt x="10576653" y="5275607"/>
                </a:lnTo>
                <a:cubicBezTo>
                  <a:pt x="10569048" y="5269937"/>
                  <a:pt x="10564457" y="5267061"/>
                  <a:pt x="10562881" y="5266978"/>
                </a:cubicBezTo>
                <a:cubicBezTo>
                  <a:pt x="10562356" y="5266950"/>
                  <a:pt x="10560406" y="5268955"/>
                  <a:pt x="10557032" y="5272993"/>
                </a:cubicBezTo>
                <a:cubicBezTo>
                  <a:pt x="10552856" y="5277252"/>
                  <a:pt x="10550615" y="5279769"/>
                  <a:pt x="10550311" y="5280543"/>
                </a:cubicBezTo>
                <a:cubicBezTo>
                  <a:pt x="10550560" y="5280819"/>
                  <a:pt x="10551334" y="5281124"/>
                  <a:pt x="10552634" y="5281456"/>
                </a:cubicBezTo>
                <a:cubicBezTo>
                  <a:pt x="10556230" y="5283226"/>
                  <a:pt x="10559811" y="5285258"/>
                  <a:pt x="10563379" y="5287554"/>
                </a:cubicBezTo>
                <a:lnTo>
                  <a:pt x="10540562" y="5308088"/>
                </a:lnTo>
                <a:lnTo>
                  <a:pt x="10559230" y="5328830"/>
                </a:lnTo>
                <a:lnTo>
                  <a:pt x="10565452" y="5323230"/>
                </a:lnTo>
                <a:lnTo>
                  <a:pt x="10572919" y="5331527"/>
                </a:lnTo>
                <a:lnTo>
                  <a:pt x="10617307" y="5291578"/>
                </a:lnTo>
                <a:lnTo>
                  <a:pt x="10609840" y="5283282"/>
                </a:lnTo>
                <a:lnTo>
                  <a:pt x="10616478" y="5277308"/>
                </a:lnTo>
                <a:close/>
                <a:moveTo>
                  <a:pt x="9621267" y="4350774"/>
                </a:moveTo>
                <a:cubicBezTo>
                  <a:pt x="9625582" y="4350144"/>
                  <a:pt x="9629419" y="4351697"/>
                  <a:pt x="9632779" y="4355430"/>
                </a:cubicBezTo>
                <a:cubicBezTo>
                  <a:pt x="9640523" y="4363478"/>
                  <a:pt x="9638366" y="4371927"/>
                  <a:pt x="9626307" y="4380777"/>
                </a:cubicBezTo>
                <a:cubicBezTo>
                  <a:pt x="9624095" y="4382768"/>
                  <a:pt x="9622436" y="4384261"/>
                  <a:pt x="9621329" y="4385257"/>
                </a:cubicBezTo>
                <a:lnTo>
                  <a:pt x="9601915" y="4363685"/>
                </a:lnTo>
                <a:cubicBezTo>
                  <a:pt x="9603022" y="4362689"/>
                  <a:pt x="9604681" y="4361196"/>
                  <a:pt x="9606893" y="4359205"/>
                </a:cubicBezTo>
                <a:cubicBezTo>
                  <a:pt x="9612162" y="4354213"/>
                  <a:pt x="9616953" y="4351403"/>
                  <a:pt x="9621267" y="4350774"/>
                </a:cubicBezTo>
                <a:close/>
                <a:moveTo>
                  <a:pt x="9626484" y="4328621"/>
                </a:moveTo>
                <a:cubicBezTo>
                  <a:pt x="9617752" y="4329347"/>
                  <a:pt x="9608194" y="4334508"/>
                  <a:pt x="9597809" y="4344105"/>
                </a:cubicBezTo>
                <a:lnTo>
                  <a:pt x="9574163" y="4365386"/>
                </a:lnTo>
                <a:lnTo>
                  <a:pt x="9643232" y="4442131"/>
                </a:lnTo>
                <a:lnTo>
                  <a:pt x="9659411" y="4427571"/>
                </a:lnTo>
                <a:lnTo>
                  <a:pt x="9632903" y="4398117"/>
                </a:lnTo>
                <a:lnTo>
                  <a:pt x="9644934" y="4387290"/>
                </a:lnTo>
                <a:cubicBezTo>
                  <a:pt x="9661334" y="4371028"/>
                  <a:pt x="9663090" y="4355182"/>
                  <a:pt x="9650203" y="4339750"/>
                </a:cubicBezTo>
                <a:cubicBezTo>
                  <a:pt x="9643123" y="4331605"/>
                  <a:pt x="9635217" y="4327896"/>
                  <a:pt x="9626484" y="4328621"/>
                </a:cubicBezTo>
                <a:close/>
                <a:moveTo>
                  <a:pt x="6763279" y="4319041"/>
                </a:moveTo>
                <a:cubicBezTo>
                  <a:pt x="6767594" y="4318412"/>
                  <a:pt x="6771431" y="4319964"/>
                  <a:pt x="6774791" y="4323697"/>
                </a:cubicBezTo>
                <a:cubicBezTo>
                  <a:pt x="6782534" y="4331745"/>
                  <a:pt x="6780377" y="4340194"/>
                  <a:pt x="6768319" y="4349044"/>
                </a:cubicBezTo>
                <a:cubicBezTo>
                  <a:pt x="6766107" y="4351035"/>
                  <a:pt x="6764447" y="4352528"/>
                  <a:pt x="6763341" y="4353524"/>
                </a:cubicBezTo>
                <a:lnTo>
                  <a:pt x="6743927" y="4331952"/>
                </a:lnTo>
                <a:cubicBezTo>
                  <a:pt x="6745033" y="4330956"/>
                  <a:pt x="6746693" y="4329463"/>
                  <a:pt x="6748905" y="4327472"/>
                </a:cubicBezTo>
                <a:cubicBezTo>
                  <a:pt x="6754174" y="4322480"/>
                  <a:pt x="6758965" y="4319670"/>
                  <a:pt x="6763279" y="4319041"/>
                </a:cubicBezTo>
                <a:close/>
                <a:moveTo>
                  <a:pt x="6768496" y="4296888"/>
                </a:moveTo>
                <a:cubicBezTo>
                  <a:pt x="6759764" y="4297614"/>
                  <a:pt x="6750205" y="4302775"/>
                  <a:pt x="6739820" y="4312372"/>
                </a:cubicBezTo>
                <a:lnTo>
                  <a:pt x="6716174" y="4333653"/>
                </a:lnTo>
                <a:lnTo>
                  <a:pt x="6785244" y="4410398"/>
                </a:lnTo>
                <a:lnTo>
                  <a:pt x="6801423" y="4395838"/>
                </a:lnTo>
                <a:lnTo>
                  <a:pt x="6774915" y="4366384"/>
                </a:lnTo>
                <a:lnTo>
                  <a:pt x="6786945" y="4355557"/>
                </a:lnTo>
                <a:cubicBezTo>
                  <a:pt x="6803345" y="4339295"/>
                  <a:pt x="6805102" y="4323449"/>
                  <a:pt x="6792214" y="4308017"/>
                </a:cubicBezTo>
                <a:cubicBezTo>
                  <a:pt x="6785135" y="4299872"/>
                  <a:pt x="6777229" y="4296162"/>
                  <a:pt x="6768496" y="4296888"/>
                </a:cubicBezTo>
                <a:close/>
                <a:moveTo>
                  <a:pt x="9684987" y="4293427"/>
                </a:moveTo>
                <a:cubicBezTo>
                  <a:pt x="9689302" y="4292798"/>
                  <a:pt x="9693139" y="4294351"/>
                  <a:pt x="9696499" y="4298084"/>
                </a:cubicBezTo>
                <a:cubicBezTo>
                  <a:pt x="9704242" y="4306132"/>
                  <a:pt x="9702085" y="4314581"/>
                  <a:pt x="9690027" y="4323430"/>
                </a:cubicBezTo>
                <a:cubicBezTo>
                  <a:pt x="9687815" y="4325422"/>
                  <a:pt x="9686155" y="4326915"/>
                  <a:pt x="9685049" y="4327911"/>
                </a:cubicBezTo>
                <a:lnTo>
                  <a:pt x="9665635" y="4306339"/>
                </a:lnTo>
                <a:cubicBezTo>
                  <a:pt x="9666741" y="4305343"/>
                  <a:pt x="9668401" y="4303850"/>
                  <a:pt x="9670613" y="4301859"/>
                </a:cubicBezTo>
                <a:cubicBezTo>
                  <a:pt x="9675882" y="4296867"/>
                  <a:pt x="9680673" y="4294056"/>
                  <a:pt x="9684987" y="4293427"/>
                </a:cubicBezTo>
                <a:close/>
                <a:moveTo>
                  <a:pt x="9690204" y="4271275"/>
                </a:moveTo>
                <a:cubicBezTo>
                  <a:pt x="9681472" y="4272001"/>
                  <a:pt x="9671913" y="4277162"/>
                  <a:pt x="9661528" y="4286759"/>
                </a:cubicBezTo>
                <a:lnTo>
                  <a:pt x="9637882" y="4308039"/>
                </a:lnTo>
                <a:lnTo>
                  <a:pt x="9706952" y="4384785"/>
                </a:lnTo>
                <a:lnTo>
                  <a:pt x="9723130" y="4370224"/>
                </a:lnTo>
                <a:lnTo>
                  <a:pt x="9696623" y="4340771"/>
                </a:lnTo>
                <a:lnTo>
                  <a:pt x="9708653" y="4329944"/>
                </a:lnTo>
                <a:cubicBezTo>
                  <a:pt x="9725053" y="4313682"/>
                  <a:pt x="9726810" y="4297836"/>
                  <a:pt x="9713922" y="4282403"/>
                </a:cubicBezTo>
                <a:cubicBezTo>
                  <a:pt x="9706843" y="4274259"/>
                  <a:pt x="9698937" y="4270549"/>
                  <a:pt x="9690204" y="4271275"/>
                </a:cubicBezTo>
                <a:close/>
                <a:moveTo>
                  <a:pt x="6826999" y="4261694"/>
                </a:moveTo>
                <a:cubicBezTo>
                  <a:pt x="6831313" y="4261065"/>
                  <a:pt x="6835151" y="4262618"/>
                  <a:pt x="6838511" y="4266351"/>
                </a:cubicBezTo>
                <a:cubicBezTo>
                  <a:pt x="6846254" y="4274399"/>
                  <a:pt x="6844097" y="4282848"/>
                  <a:pt x="6832039" y="4291697"/>
                </a:cubicBezTo>
                <a:cubicBezTo>
                  <a:pt x="6829826" y="4293689"/>
                  <a:pt x="6828167" y="4295182"/>
                  <a:pt x="6827061" y="4296178"/>
                </a:cubicBezTo>
                <a:lnTo>
                  <a:pt x="6807647" y="4274606"/>
                </a:lnTo>
                <a:cubicBezTo>
                  <a:pt x="6808753" y="4273610"/>
                  <a:pt x="6810412" y="4272117"/>
                  <a:pt x="6812625" y="4270126"/>
                </a:cubicBezTo>
                <a:cubicBezTo>
                  <a:pt x="6817893" y="4265134"/>
                  <a:pt x="6822685" y="4262324"/>
                  <a:pt x="6826999" y="4261694"/>
                </a:cubicBezTo>
                <a:close/>
                <a:moveTo>
                  <a:pt x="6832216" y="4239542"/>
                </a:moveTo>
                <a:cubicBezTo>
                  <a:pt x="6823484" y="4240268"/>
                  <a:pt x="6813925" y="4245429"/>
                  <a:pt x="6803540" y="4255026"/>
                </a:cubicBezTo>
                <a:lnTo>
                  <a:pt x="6779894" y="4276306"/>
                </a:lnTo>
                <a:lnTo>
                  <a:pt x="6848963" y="4353052"/>
                </a:lnTo>
                <a:lnTo>
                  <a:pt x="6865142" y="4338491"/>
                </a:lnTo>
                <a:lnTo>
                  <a:pt x="6838635" y="4309038"/>
                </a:lnTo>
                <a:lnTo>
                  <a:pt x="6850665" y="4298211"/>
                </a:lnTo>
                <a:cubicBezTo>
                  <a:pt x="6867065" y="4281949"/>
                  <a:pt x="6868821" y="4266103"/>
                  <a:pt x="6855934" y="4250670"/>
                </a:cubicBezTo>
                <a:cubicBezTo>
                  <a:pt x="6848854" y="4242526"/>
                  <a:pt x="6840948" y="4238816"/>
                  <a:pt x="6832216" y="4239542"/>
                </a:cubicBezTo>
                <a:close/>
                <a:moveTo>
                  <a:pt x="9824062" y="4203553"/>
                </a:moveTo>
                <a:lnTo>
                  <a:pt x="9844596" y="4226369"/>
                </a:lnTo>
                <a:lnTo>
                  <a:pt x="9836714" y="4233463"/>
                </a:lnTo>
                <a:lnTo>
                  <a:pt x="9816180" y="4210646"/>
                </a:lnTo>
                <a:close/>
                <a:moveTo>
                  <a:pt x="9758020" y="4199918"/>
                </a:moveTo>
                <a:lnTo>
                  <a:pt x="9695794" y="4255920"/>
                </a:lnTo>
                <a:lnTo>
                  <a:pt x="9707368" y="4268780"/>
                </a:lnTo>
                <a:lnTo>
                  <a:pt x="9730184" y="4248246"/>
                </a:lnTo>
                <a:lnTo>
                  <a:pt x="9787680" y="4312132"/>
                </a:lnTo>
                <a:lnTo>
                  <a:pt x="9804273" y="4297198"/>
                </a:lnTo>
                <a:lnTo>
                  <a:pt x="9746778" y="4233312"/>
                </a:lnTo>
                <a:lnTo>
                  <a:pt x="9769594" y="4212778"/>
                </a:lnTo>
                <a:close/>
                <a:moveTo>
                  <a:pt x="6966074" y="4171820"/>
                </a:moveTo>
                <a:lnTo>
                  <a:pt x="6986608" y="4194636"/>
                </a:lnTo>
                <a:lnTo>
                  <a:pt x="6978726" y="4201730"/>
                </a:lnTo>
                <a:lnTo>
                  <a:pt x="6958192" y="4178913"/>
                </a:lnTo>
                <a:close/>
                <a:moveTo>
                  <a:pt x="6900032" y="4168185"/>
                </a:moveTo>
                <a:lnTo>
                  <a:pt x="6837806" y="4224187"/>
                </a:lnTo>
                <a:lnTo>
                  <a:pt x="6849380" y="4237047"/>
                </a:lnTo>
                <a:lnTo>
                  <a:pt x="6872196" y="4216513"/>
                </a:lnTo>
                <a:lnTo>
                  <a:pt x="6929691" y="4280399"/>
                </a:lnTo>
                <a:lnTo>
                  <a:pt x="6946285" y="4265465"/>
                </a:lnTo>
                <a:lnTo>
                  <a:pt x="6888790" y="4201579"/>
                </a:lnTo>
                <a:lnTo>
                  <a:pt x="6911606" y="4181045"/>
                </a:lnTo>
                <a:close/>
                <a:moveTo>
                  <a:pt x="9820744" y="4153980"/>
                </a:moveTo>
                <a:lnTo>
                  <a:pt x="9843892" y="4179700"/>
                </a:lnTo>
                <a:lnTo>
                  <a:pt x="9833521" y="4189034"/>
                </a:lnTo>
                <a:lnTo>
                  <a:pt x="9826801" y="4181566"/>
                </a:lnTo>
                <a:lnTo>
                  <a:pt x="9807718" y="4198740"/>
                </a:lnTo>
                <a:cubicBezTo>
                  <a:pt x="9806335" y="4194979"/>
                  <a:pt x="9804081" y="4190250"/>
                  <a:pt x="9800956" y="4184553"/>
                </a:cubicBezTo>
                <a:cubicBezTo>
                  <a:pt x="9799242" y="4182092"/>
                  <a:pt x="9798149" y="4180322"/>
                  <a:pt x="9797679" y="4179243"/>
                </a:cubicBezTo>
                <a:lnTo>
                  <a:pt x="9814688" y="4163936"/>
                </a:lnTo>
                <a:lnTo>
                  <a:pt x="9812448" y="4161447"/>
                </a:lnTo>
                <a:close/>
                <a:moveTo>
                  <a:pt x="9841528" y="4134524"/>
                </a:moveTo>
                <a:lnTo>
                  <a:pt x="9865049" y="4160659"/>
                </a:lnTo>
                <a:lnTo>
                  <a:pt x="9856752" y="4168126"/>
                </a:lnTo>
                <a:lnTo>
                  <a:pt x="9833231" y="4141991"/>
                </a:lnTo>
                <a:close/>
                <a:moveTo>
                  <a:pt x="6962756" y="4122247"/>
                </a:moveTo>
                <a:lnTo>
                  <a:pt x="6985904" y="4147967"/>
                </a:lnTo>
                <a:lnTo>
                  <a:pt x="6975533" y="4157301"/>
                </a:lnTo>
                <a:lnTo>
                  <a:pt x="6968812" y="4149833"/>
                </a:lnTo>
                <a:lnTo>
                  <a:pt x="6949730" y="4167007"/>
                </a:lnTo>
                <a:cubicBezTo>
                  <a:pt x="6948347" y="4163246"/>
                  <a:pt x="6946093" y="4158517"/>
                  <a:pt x="6942968" y="4152820"/>
                </a:cubicBezTo>
                <a:cubicBezTo>
                  <a:pt x="6941253" y="4150359"/>
                  <a:pt x="6940161" y="4148589"/>
                  <a:pt x="6939691" y="4147510"/>
                </a:cubicBezTo>
                <a:lnTo>
                  <a:pt x="6956699" y="4132203"/>
                </a:lnTo>
                <a:lnTo>
                  <a:pt x="6954459" y="4129714"/>
                </a:lnTo>
                <a:close/>
                <a:moveTo>
                  <a:pt x="9852978" y="4104698"/>
                </a:moveTo>
                <a:lnTo>
                  <a:pt x="9801537" y="4150993"/>
                </a:lnTo>
                <a:lnTo>
                  <a:pt x="9803778" y="4153482"/>
                </a:lnTo>
                <a:lnTo>
                  <a:pt x="9761464" y="4191563"/>
                </a:lnTo>
                <a:lnTo>
                  <a:pt x="9771544" y="4202764"/>
                </a:lnTo>
                <a:lnTo>
                  <a:pt x="9784404" y="4191190"/>
                </a:lnTo>
                <a:cubicBezTo>
                  <a:pt x="9794443" y="4205682"/>
                  <a:pt x="9799919" y="4221778"/>
                  <a:pt x="9800831" y="4239477"/>
                </a:cubicBezTo>
                <a:cubicBezTo>
                  <a:pt x="9803956" y="4240169"/>
                  <a:pt x="9808506" y="4241330"/>
                  <a:pt x="9814479" y="4242962"/>
                </a:cubicBezTo>
                <a:cubicBezTo>
                  <a:pt x="9813179" y="4242630"/>
                  <a:pt x="9814604" y="4243100"/>
                  <a:pt x="9818752" y="4244373"/>
                </a:cubicBezTo>
                <a:lnTo>
                  <a:pt x="9818752" y="4236864"/>
                </a:lnTo>
                <a:lnTo>
                  <a:pt x="9842273" y="4262999"/>
                </a:lnTo>
                <a:lnTo>
                  <a:pt x="9853888" y="4252545"/>
                </a:lnTo>
                <a:lnTo>
                  <a:pt x="9845675" y="4243419"/>
                </a:lnTo>
                <a:lnTo>
                  <a:pt x="9853557" y="4236325"/>
                </a:lnTo>
                <a:lnTo>
                  <a:pt x="9856544" y="4239644"/>
                </a:lnTo>
                <a:lnTo>
                  <a:pt x="9868989" y="4228444"/>
                </a:lnTo>
                <a:lnTo>
                  <a:pt x="9843601" y="4200234"/>
                </a:lnTo>
                <a:lnTo>
                  <a:pt x="9853972" y="4190901"/>
                </a:lnTo>
                <a:lnTo>
                  <a:pt x="9856212" y="4193390"/>
                </a:lnTo>
                <a:cubicBezTo>
                  <a:pt x="9870206" y="4207826"/>
                  <a:pt x="9874216" y="4224240"/>
                  <a:pt x="9868242" y="4242631"/>
                </a:cubicBezTo>
                <a:cubicBezTo>
                  <a:pt x="9869044" y="4242410"/>
                  <a:pt x="9870371" y="4242216"/>
                  <a:pt x="9872224" y="4242050"/>
                </a:cubicBezTo>
                <a:cubicBezTo>
                  <a:pt x="9879913" y="4241138"/>
                  <a:pt x="9885472" y="4240640"/>
                  <a:pt x="9888901" y="4240557"/>
                </a:cubicBezTo>
                <a:cubicBezTo>
                  <a:pt x="9889897" y="4216635"/>
                  <a:pt x="9882900" y="4196902"/>
                  <a:pt x="9867911" y="4181360"/>
                </a:cubicBezTo>
                <a:lnTo>
                  <a:pt x="9866418" y="4179700"/>
                </a:lnTo>
                <a:lnTo>
                  <a:pt x="9875129" y="4171860"/>
                </a:lnTo>
                <a:lnTo>
                  <a:pt x="9914704" y="4215833"/>
                </a:lnTo>
                <a:lnTo>
                  <a:pt x="9927979" y="4203886"/>
                </a:lnTo>
                <a:lnTo>
                  <a:pt x="9888404" y="4159913"/>
                </a:lnTo>
                <a:lnTo>
                  <a:pt x="9900020" y="4149459"/>
                </a:lnTo>
                <a:lnTo>
                  <a:pt x="9889566" y="4137844"/>
                </a:lnTo>
                <a:lnTo>
                  <a:pt x="9877950" y="4148297"/>
                </a:lnTo>
                <a:lnTo>
                  <a:pt x="9855176" y="4122992"/>
                </a:lnTo>
                <a:lnTo>
                  <a:pt x="9863058" y="4115898"/>
                </a:lnTo>
                <a:close/>
                <a:moveTo>
                  <a:pt x="6983540" y="4102791"/>
                </a:moveTo>
                <a:lnTo>
                  <a:pt x="7007060" y="4128926"/>
                </a:lnTo>
                <a:lnTo>
                  <a:pt x="6998764" y="4136393"/>
                </a:lnTo>
                <a:lnTo>
                  <a:pt x="6975243" y="4110258"/>
                </a:lnTo>
                <a:close/>
                <a:moveTo>
                  <a:pt x="9933705" y="4080099"/>
                </a:moveTo>
                <a:cubicBezTo>
                  <a:pt x="9923085" y="4081647"/>
                  <a:pt x="9917098" y="4082781"/>
                  <a:pt x="9915743" y="4083500"/>
                </a:cubicBezTo>
                <a:cubicBezTo>
                  <a:pt x="9914664" y="4098987"/>
                  <a:pt x="9911262" y="4113562"/>
                  <a:pt x="9905537" y="4127224"/>
                </a:cubicBezTo>
                <a:lnTo>
                  <a:pt x="9922960" y="4126560"/>
                </a:lnTo>
                <a:cubicBezTo>
                  <a:pt x="9927579" y="4113894"/>
                  <a:pt x="9931479" y="4099873"/>
                  <a:pt x="9934659" y="4084496"/>
                </a:cubicBezTo>
                <a:cubicBezTo>
                  <a:pt x="9934687" y="4083971"/>
                  <a:pt x="9934825" y="4083846"/>
                  <a:pt x="9935074" y="4084123"/>
                </a:cubicBezTo>
                <a:cubicBezTo>
                  <a:pt x="9935489" y="4081247"/>
                  <a:pt x="9935033" y="4079905"/>
                  <a:pt x="9933705" y="4080099"/>
                </a:cubicBezTo>
                <a:close/>
                <a:moveTo>
                  <a:pt x="9980126" y="4076615"/>
                </a:moveTo>
                <a:lnTo>
                  <a:pt x="9958139" y="4096402"/>
                </a:lnTo>
                <a:cubicBezTo>
                  <a:pt x="9955954" y="4092862"/>
                  <a:pt x="9953922" y="4088935"/>
                  <a:pt x="9952041" y="4084621"/>
                </a:cubicBezTo>
                <a:cubicBezTo>
                  <a:pt x="9951322" y="4083266"/>
                  <a:pt x="9950838" y="4082450"/>
                  <a:pt x="9950589" y="4082173"/>
                </a:cubicBezTo>
                <a:cubicBezTo>
                  <a:pt x="9949815" y="4081869"/>
                  <a:pt x="9944187" y="4086183"/>
                  <a:pt x="9933705" y="4095116"/>
                </a:cubicBezTo>
                <a:cubicBezTo>
                  <a:pt x="9934424" y="4096471"/>
                  <a:pt x="9936388" y="4099209"/>
                  <a:pt x="9939596" y="4103330"/>
                </a:cubicBezTo>
                <a:cubicBezTo>
                  <a:pt x="9941808" y="4106344"/>
                  <a:pt x="9943412" y="4108405"/>
                  <a:pt x="9944408" y="4109511"/>
                </a:cubicBezTo>
                <a:lnTo>
                  <a:pt x="9919102" y="4132285"/>
                </a:lnTo>
                <a:lnTo>
                  <a:pt x="9929183" y="4143486"/>
                </a:lnTo>
                <a:lnTo>
                  <a:pt x="9952414" y="4122578"/>
                </a:lnTo>
                <a:cubicBezTo>
                  <a:pt x="9959881" y="4135881"/>
                  <a:pt x="9955967" y="4152668"/>
                  <a:pt x="9940673" y="4172939"/>
                </a:cubicBezTo>
                <a:cubicBezTo>
                  <a:pt x="9948279" y="4173603"/>
                  <a:pt x="9954667" y="4174862"/>
                  <a:pt x="9959839" y="4176715"/>
                </a:cubicBezTo>
                <a:cubicBezTo>
                  <a:pt x="9976516" y="4150193"/>
                  <a:pt x="9978618" y="4127778"/>
                  <a:pt x="9966145" y="4109470"/>
                </a:cubicBezTo>
                <a:lnTo>
                  <a:pt x="9976931" y="4099763"/>
                </a:lnTo>
                <a:lnTo>
                  <a:pt x="9998958" y="4124238"/>
                </a:lnTo>
                <a:cubicBezTo>
                  <a:pt x="10002581" y="4130489"/>
                  <a:pt x="10008431" y="4129479"/>
                  <a:pt x="10016506" y="4121210"/>
                </a:cubicBezTo>
                <a:lnTo>
                  <a:pt x="10031440" y="4107770"/>
                </a:lnTo>
                <a:cubicBezTo>
                  <a:pt x="10041231" y="4101962"/>
                  <a:pt x="10040014" y="4092545"/>
                  <a:pt x="10027790" y="4079519"/>
                </a:cubicBezTo>
                <a:cubicBezTo>
                  <a:pt x="10023172" y="4082174"/>
                  <a:pt x="10017364" y="4084898"/>
                  <a:pt x="10010367" y="4087691"/>
                </a:cubicBezTo>
                <a:cubicBezTo>
                  <a:pt x="10017862" y="4095463"/>
                  <a:pt x="10019314" y="4100413"/>
                  <a:pt x="10014723" y="4102543"/>
                </a:cubicBezTo>
                <a:lnTo>
                  <a:pt x="10010574" y="4106276"/>
                </a:lnTo>
                <a:cubicBezTo>
                  <a:pt x="10009164" y="4108046"/>
                  <a:pt x="10007352" y="4107424"/>
                  <a:pt x="10005140" y="4104409"/>
                </a:cubicBezTo>
                <a:close/>
                <a:moveTo>
                  <a:pt x="6994989" y="4072965"/>
                </a:moveTo>
                <a:lnTo>
                  <a:pt x="6943549" y="4119260"/>
                </a:lnTo>
                <a:lnTo>
                  <a:pt x="6945789" y="4121749"/>
                </a:lnTo>
                <a:lnTo>
                  <a:pt x="6903475" y="4159830"/>
                </a:lnTo>
                <a:lnTo>
                  <a:pt x="6913556" y="4171031"/>
                </a:lnTo>
                <a:lnTo>
                  <a:pt x="6926416" y="4159457"/>
                </a:lnTo>
                <a:cubicBezTo>
                  <a:pt x="6936455" y="4173949"/>
                  <a:pt x="6941930" y="4190045"/>
                  <a:pt x="6942843" y="4207744"/>
                </a:cubicBezTo>
                <a:cubicBezTo>
                  <a:pt x="6945968" y="4208436"/>
                  <a:pt x="6950517" y="4209597"/>
                  <a:pt x="6956491" y="4211229"/>
                </a:cubicBezTo>
                <a:cubicBezTo>
                  <a:pt x="6955191" y="4210897"/>
                  <a:pt x="6956615" y="4211367"/>
                  <a:pt x="6960764" y="4212640"/>
                </a:cubicBezTo>
                <a:lnTo>
                  <a:pt x="6960764" y="4205131"/>
                </a:lnTo>
                <a:lnTo>
                  <a:pt x="6984285" y="4231266"/>
                </a:lnTo>
                <a:lnTo>
                  <a:pt x="6995900" y="4220812"/>
                </a:lnTo>
                <a:lnTo>
                  <a:pt x="6987687" y="4211686"/>
                </a:lnTo>
                <a:lnTo>
                  <a:pt x="6995569" y="4204592"/>
                </a:lnTo>
                <a:lnTo>
                  <a:pt x="6998555" y="4207911"/>
                </a:lnTo>
                <a:lnTo>
                  <a:pt x="7011001" y="4196711"/>
                </a:lnTo>
                <a:lnTo>
                  <a:pt x="6985613" y="4168501"/>
                </a:lnTo>
                <a:lnTo>
                  <a:pt x="6995984" y="4159168"/>
                </a:lnTo>
                <a:lnTo>
                  <a:pt x="6998224" y="4161657"/>
                </a:lnTo>
                <a:cubicBezTo>
                  <a:pt x="7012218" y="4176093"/>
                  <a:pt x="7016228" y="4192507"/>
                  <a:pt x="7010254" y="4210898"/>
                </a:cubicBezTo>
                <a:cubicBezTo>
                  <a:pt x="7011056" y="4210677"/>
                  <a:pt x="7012383" y="4210483"/>
                  <a:pt x="7014236" y="4210317"/>
                </a:cubicBezTo>
                <a:cubicBezTo>
                  <a:pt x="7021924" y="4209405"/>
                  <a:pt x="7027483" y="4208907"/>
                  <a:pt x="7030913" y="4208824"/>
                </a:cubicBezTo>
                <a:cubicBezTo>
                  <a:pt x="7031908" y="4184902"/>
                  <a:pt x="7024912" y="4165169"/>
                  <a:pt x="7009923" y="4149627"/>
                </a:cubicBezTo>
                <a:lnTo>
                  <a:pt x="7008429" y="4147967"/>
                </a:lnTo>
                <a:lnTo>
                  <a:pt x="7017141" y="4140127"/>
                </a:lnTo>
                <a:lnTo>
                  <a:pt x="7056716" y="4184100"/>
                </a:lnTo>
                <a:lnTo>
                  <a:pt x="7069991" y="4172153"/>
                </a:lnTo>
                <a:lnTo>
                  <a:pt x="7030416" y="4128180"/>
                </a:lnTo>
                <a:lnTo>
                  <a:pt x="7042031" y="4117726"/>
                </a:lnTo>
                <a:lnTo>
                  <a:pt x="7031578" y="4106111"/>
                </a:lnTo>
                <a:lnTo>
                  <a:pt x="7019962" y="4116564"/>
                </a:lnTo>
                <a:lnTo>
                  <a:pt x="6997188" y="4091259"/>
                </a:lnTo>
                <a:lnTo>
                  <a:pt x="7005070" y="4084165"/>
                </a:lnTo>
                <a:close/>
                <a:moveTo>
                  <a:pt x="9989294" y="4052596"/>
                </a:moveTo>
                <a:cubicBezTo>
                  <a:pt x="9978480" y="4052817"/>
                  <a:pt x="9963463" y="4055320"/>
                  <a:pt x="9944242" y="4060104"/>
                </a:cubicBezTo>
                <a:cubicBezTo>
                  <a:pt x="9943910" y="4066409"/>
                  <a:pt x="9943219" y="4072037"/>
                  <a:pt x="9942168" y="4076988"/>
                </a:cubicBezTo>
                <a:cubicBezTo>
                  <a:pt x="9962136" y="4073033"/>
                  <a:pt x="9977512" y="4071208"/>
                  <a:pt x="9988298" y="4071512"/>
                </a:cubicBezTo>
                <a:close/>
                <a:moveTo>
                  <a:pt x="7075717" y="4048366"/>
                </a:moveTo>
                <a:cubicBezTo>
                  <a:pt x="7065097" y="4049914"/>
                  <a:pt x="7059110" y="4051048"/>
                  <a:pt x="7057755" y="4051767"/>
                </a:cubicBezTo>
                <a:cubicBezTo>
                  <a:pt x="7056676" y="4067254"/>
                  <a:pt x="7053274" y="4081829"/>
                  <a:pt x="7047549" y="4095491"/>
                </a:cubicBezTo>
                <a:lnTo>
                  <a:pt x="7064972" y="4094827"/>
                </a:lnTo>
                <a:cubicBezTo>
                  <a:pt x="7069591" y="4082161"/>
                  <a:pt x="7073490" y="4068140"/>
                  <a:pt x="7076671" y="4052763"/>
                </a:cubicBezTo>
                <a:cubicBezTo>
                  <a:pt x="7076699" y="4052238"/>
                  <a:pt x="7076837" y="4052113"/>
                  <a:pt x="7077086" y="4052390"/>
                </a:cubicBezTo>
                <a:cubicBezTo>
                  <a:pt x="7077501" y="4049514"/>
                  <a:pt x="7077045" y="4048172"/>
                  <a:pt x="7075717" y="4048366"/>
                </a:cubicBezTo>
                <a:close/>
                <a:moveTo>
                  <a:pt x="7122137" y="4044882"/>
                </a:moveTo>
                <a:lnTo>
                  <a:pt x="7100151" y="4064669"/>
                </a:lnTo>
                <a:cubicBezTo>
                  <a:pt x="7097966" y="4061129"/>
                  <a:pt x="7095933" y="4057202"/>
                  <a:pt x="7094053" y="4052888"/>
                </a:cubicBezTo>
                <a:cubicBezTo>
                  <a:pt x="7093334" y="4051533"/>
                  <a:pt x="7092850" y="4050717"/>
                  <a:pt x="7092601" y="4050440"/>
                </a:cubicBezTo>
                <a:cubicBezTo>
                  <a:pt x="7091826" y="4050136"/>
                  <a:pt x="7086198" y="4054450"/>
                  <a:pt x="7075717" y="4063383"/>
                </a:cubicBezTo>
                <a:cubicBezTo>
                  <a:pt x="7076436" y="4064738"/>
                  <a:pt x="7078399" y="4067476"/>
                  <a:pt x="7081607" y="4071597"/>
                </a:cubicBezTo>
                <a:cubicBezTo>
                  <a:pt x="7083820" y="4074611"/>
                  <a:pt x="7085424" y="4076672"/>
                  <a:pt x="7086419" y="4077778"/>
                </a:cubicBezTo>
                <a:lnTo>
                  <a:pt x="7061114" y="4100552"/>
                </a:lnTo>
                <a:lnTo>
                  <a:pt x="7071194" y="4111753"/>
                </a:lnTo>
                <a:lnTo>
                  <a:pt x="7094426" y="4090845"/>
                </a:lnTo>
                <a:cubicBezTo>
                  <a:pt x="7101892" y="4104148"/>
                  <a:pt x="7097979" y="4120935"/>
                  <a:pt x="7082685" y="4141206"/>
                </a:cubicBezTo>
                <a:cubicBezTo>
                  <a:pt x="7090290" y="4141870"/>
                  <a:pt x="7096679" y="4143129"/>
                  <a:pt x="7101850" y="4144982"/>
                </a:cubicBezTo>
                <a:cubicBezTo>
                  <a:pt x="7118527" y="4118460"/>
                  <a:pt x="7120629" y="4096045"/>
                  <a:pt x="7108157" y="4077737"/>
                </a:cubicBezTo>
                <a:lnTo>
                  <a:pt x="7118943" y="4068030"/>
                </a:lnTo>
                <a:lnTo>
                  <a:pt x="7140970" y="4092505"/>
                </a:lnTo>
                <a:cubicBezTo>
                  <a:pt x="7144593" y="4098756"/>
                  <a:pt x="7150442" y="4097746"/>
                  <a:pt x="7158518" y="4089477"/>
                </a:cubicBezTo>
                <a:lnTo>
                  <a:pt x="7173452" y="4076037"/>
                </a:lnTo>
                <a:cubicBezTo>
                  <a:pt x="7183242" y="4070229"/>
                  <a:pt x="7182026" y="4060812"/>
                  <a:pt x="7169802" y="4047786"/>
                </a:cubicBezTo>
                <a:cubicBezTo>
                  <a:pt x="7165183" y="4050441"/>
                  <a:pt x="7159376" y="4053165"/>
                  <a:pt x="7152379" y="4055958"/>
                </a:cubicBezTo>
                <a:cubicBezTo>
                  <a:pt x="7159873" y="4063730"/>
                  <a:pt x="7161325" y="4068680"/>
                  <a:pt x="7156734" y="4070810"/>
                </a:cubicBezTo>
                <a:lnTo>
                  <a:pt x="7152586" y="4074543"/>
                </a:lnTo>
                <a:cubicBezTo>
                  <a:pt x="7151175" y="4076313"/>
                  <a:pt x="7149364" y="4075691"/>
                  <a:pt x="7147152" y="4072676"/>
                </a:cubicBezTo>
                <a:close/>
                <a:moveTo>
                  <a:pt x="7131305" y="4020863"/>
                </a:moveTo>
                <a:cubicBezTo>
                  <a:pt x="7120492" y="4021084"/>
                  <a:pt x="7105475" y="4023587"/>
                  <a:pt x="7086254" y="4028371"/>
                </a:cubicBezTo>
                <a:cubicBezTo>
                  <a:pt x="7085922" y="4034676"/>
                  <a:pt x="7085231" y="4040304"/>
                  <a:pt x="7084180" y="4045255"/>
                </a:cubicBezTo>
                <a:cubicBezTo>
                  <a:pt x="7104147" y="4041300"/>
                  <a:pt x="7119524" y="4039475"/>
                  <a:pt x="7130310" y="4039779"/>
                </a:cubicBezTo>
                <a:close/>
                <a:moveTo>
                  <a:pt x="9962579" y="4019575"/>
                </a:moveTo>
                <a:lnTo>
                  <a:pt x="9927732" y="4050936"/>
                </a:lnTo>
                <a:cubicBezTo>
                  <a:pt x="9925990" y="4049000"/>
                  <a:pt x="9923362" y="4046359"/>
                  <a:pt x="9919850" y="4043012"/>
                </a:cubicBezTo>
                <a:cubicBezTo>
                  <a:pt x="9918578" y="4042155"/>
                  <a:pt x="9917693" y="4041450"/>
                  <a:pt x="9917195" y="4040897"/>
                </a:cubicBezTo>
                <a:cubicBezTo>
                  <a:pt x="9916670" y="4040869"/>
                  <a:pt x="9914043" y="4043233"/>
                  <a:pt x="9909313" y="4047990"/>
                </a:cubicBezTo>
                <a:cubicBezTo>
                  <a:pt x="9904059" y="4052719"/>
                  <a:pt x="9901418" y="4055346"/>
                  <a:pt x="9901390" y="4055872"/>
                </a:cubicBezTo>
                <a:cubicBezTo>
                  <a:pt x="9905732" y="4058472"/>
                  <a:pt x="9909811" y="4061058"/>
                  <a:pt x="9913627" y="4063630"/>
                </a:cubicBezTo>
                <a:lnTo>
                  <a:pt x="9877951" y="4095737"/>
                </a:lnTo>
                <a:lnTo>
                  <a:pt x="9896618" y="4116480"/>
                </a:lnTo>
                <a:lnTo>
                  <a:pt x="9909478" y="4104906"/>
                </a:lnTo>
                <a:lnTo>
                  <a:pt x="9900892" y="4095364"/>
                </a:lnTo>
                <a:lnTo>
                  <a:pt x="9959384" y="4042722"/>
                </a:lnTo>
                <a:lnTo>
                  <a:pt x="9967224" y="4051434"/>
                </a:lnTo>
                <a:lnTo>
                  <a:pt x="9980499" y="4039487"/>
                </a:lnTo>
                <a:close/>
                <a:moveTo>
                  <a:pt x="10002860" y="3990080"/>
                </a:moveTo>
                <a:cubicBezTo>
                  <a:pt x="10010465" y="4000755"/>
                  <a:pt x="10015872" y="4010656"/>
                  <a:pt x="10019080" y="4019783"/>
                </a:cubicBezTo>
                <a:cubicBezTo>
                  <a:pt x="10028565" y="4019755"/>
                  <a:pt x="10036046" y="4022784"/>
                  <a:pt x="10041522" y="4028868"/>
                </a:cubicBezTo>
                <a:cubicBezTo>
                  <a:pt x="10046555" y="4033348"/>
                  <a:pt x="10046154" y="4038465"/>
                  <a:pt x="10040319" y="4044217"/>
                </a:cubicBezTo>
                <a:lnTo>
                  <a:pt x="9996637" y="3995680"/>
                </a:lnTo>
                <a:close/>
                <a:moveTo>
                  <a:pt x="7104590" y="3987842"/>
                </a:moveTo>
                <a:lnTo>
                  <a:pt x="7069744" y="4019203"/>
                </a:lnTo>
                <a:cubicBezTo>
                  <a:pt x="7068001" y="4017267"/>
                  <a:pt x="7065374" y="4014626"/>
                  <a:pt x="7061862" y="4011279"/>
                </a:cubicBezTo>
                <a:cubicBezTo>
                  <a:pt x="7060590" y="4010422"/>
                  <a:pt x="7059705" y="4009717"/>
                  <a:pt x="7059207" y="4009164"/>
                </a:cubicBezTo>
                <a:cubicBezTo>
                  <a:pt x="7058682" y="4009136"/>
                  <a:pt x="7056054" y="4011500"/>
                  <a:pt x="7051325" y="4016257"/>
                </a:cubicBezTo>
                <a:cubicBezTo>
                  <a:pt x="7046070" y="4020986"/>
                  <a:pt x="7043429" y="4023613"/>
                  <a:pt x="7043402" y="4024139"/>
                </a:cubicBezTo>
                <a:cubicBezTo>
                  <a:pt x="7047743" y="4026739"/>
                  <a:pt x="7051823" y="4029325"/>
                  <a:pt x="7055639" y="4031897"/>
                </a:cubicBezTo>
                <a:lnTo>
                  <a:pt x="7019963" y="4064004"/>
                </a:lnTo>
                <a:lnTo>
                  <a:pt x="7038630" y="4084747"/>
                </a:lnTo>
                <a:lnTo>
                  <a:pt x="7051490" y="4073173"/>
                </a:lnTo>
                <a:lnTo>
                  <a:pt x="7042903" y="4063631"/>
                </a:lnTo>
                <a:lnTo>
                  <a:pt x="7101396" y="4010989"/>
                </a:lnTo>
                <a:lnTo>
                  <a:pt x="7109236" y="4019701"/>
                </a:lnTo>
                <a:lnTo>
                  <a:pt x="7122511" y="4007754"/>
                </a:lnTo>
                <a:close/>
                <a:moveTo>
                  <a:pt x="7144871" y="3958347"/>
                </a:moveTo>
                <a:cubicBezTo>
                  <a:pt x="7152477" y="3969022"/>
                  <a:pt x="7157883" y="3978923"/>
                  <a:pt x="7161091" y="3988050"/>
                </a:cubicBezTo>
                <a:cubicBezTo>
                  <a:pt x="7170577" y="3988022"/>
                  <a:pt x="7178058" y="3991051"/>
                  <a:pt x="7183534" y="3997135"/>
                </a:cubicBezTo>
                <a:cubicBezTo>
                  <a:pt x="7188567" y="4001615"/>
                  <a:pt x="7188166" y="4006732"/>
                  <a:pt x="7182330" y="4012484"/>
                </a:cubicBezTo>
                <a:lnTo>
                  <a:pt x="7138649" y="3963947"/>
                </a:lnTo>
                <a:close/>
                <a:moveTo>
                  <a:pt x="10105366" y="3957144"/>
                </a:moveTo>
                <a:lnTo>
                  <a:pt x="10045214" y="4011279"/>
                </a:lnTo>
                <a:lnTo>
                  <a:pt x="10052681" y="4019576"/>
                </a:lnTo>
                <a:cubicBezTo>
                  <a:pt x="10044855" y="4013104"/>
                  <a:pt x="10037042" y="4008873"/>
                  <a:pt x="10029243" y="4006881"/>
                </a:cubicBezTo>
                <a:cubicBezTo>
                  <a:pt x="10028275" y="4005250"/>
                  <a:pt x="10026464" y="4002125"/>
                  <a:pt x="10023809" y="3997506"/>
                </a:cubicBezTo>
                <a:cubicBezTo>
                  <a:pt x="10015568" y="3983899"/>
                  <a:pt x="10009622" y="3974234"/>
                  <a:pt x="10005971" y="3968509"/>
                </a:cubicBezTo>
                <a:lnTo>
                  <a:pt x="9975273" y="3996137"/>
                </a:lnTo>
                <a:lnTo>
                  <a:pt x="10057409" y="4087402"/>
                </a:lnTo>
                <a:lnTo>
                  <a:pt x="10069440" y="4076575"/>
                </a:lnTo>
                <a:lnTo>
                  <a:pt x="10042932" y="4047121"/>
                </a:lnTo>
                <a:cubicBezTo>
                  <a:pt x="10047329" y="4048670"/>
                  <a:pt x="10051160" y="4050979"/>
                  <a:pt x="10054423" y="4054049"/>
                </a:cubicBezTo>
                <a:cubicBezTo>
                  <a:pt x="10064766" y="4042738"/>
                  <a:pt x="10065057" y="4032215"/>
                  <a:pt x="10055295" y="4022480"/>
                </a:cubicBezTo>
                <a:lnTo>
                  <a:pt x="10069399" y="4009786"/>
                </a:lnTo>
                <a:cubicBezTo>
                  <a:pt x="10082895" y="4023669"/>
                  <a:pt x="10082826" y="4040000"/>
                  <a:pt x="10069191" y="4058778"/>
                </a:cubicBezTo>
                <a:cubicBezTo>
                  <a:pt x="10075552" y="4058059"/>
                  <a:pt x="10081443" y="4058764"/>
                  <a:pt x="10086863" y="4060894"/>
                </a:cubicBezTo>
                <a:cubicBezTo>
                  <a:pt x="10093694" y="4046236"/>
                  <a:pt x="10096668" y="4034801"/>
                  <a:pt x="10095783" y="4026587"/>
                </a:cubicBezTo>
                <a:cubicBezTo>
                  <a:pt x="10095672" y="4018678"/>
                  <a:pt x="10090750" y="4009593"/>
                  <a:pt x="10081015" y="3999332"/>
                </a:cubicBezTo>
                <a:lnTo>
                  <a:pt x="10084748" y="3995972"/>
                </a:lnTo>
                <a:lnTo>
                  <a:pt x="10110509" y="4024596"/>
                </a:lnTo>
                <a:cubicBezTo>
                  <a:pt x="10114492" y="4029021"/>
                  <a:pt x="10119248" y="4028745"/>
                  <a:pt x="10124780" y="4023767"/>
                </a:cubicBezTo>
                <a:lnTo>
                  <a:pt x="10137640" y="4012193"/>
                </a:lnTo>
                <a:cubicBezTo>
                  <a:pt x="10146932" y="4005832"/>
                  <a:pt x="10146365" y="3996581"/>
                  <a:pt x="10135939" y="3984440"/>
                </a:cubicBezTo>
                <a:cubicBezTo>
                  <a:pt x="10131874" y="3986597"/>
                  <a:pt x="10126633" y="3988561"/>
                  <a:pt x="10120217" y="3990331"/>
                </a:cubicBezTo>
                <a:cubicBezTo>
                  <a:pt x="10126688" y="3997521"/>
                  <a:pt x="10128555" y="4002098"/>
                  <a:pt x="10125817" y="4004062"/>
                </a:cubicBezTo>
                <a:lnTo>
                  <a:pt x="10121669" y="4007795"/>
                </a:lnTo>
                <a:cubicBezTo>
                  <a:pt x="10120314" y="4008514"/>
                  <a:pt x="10118751" y="4008169"/>
                  <a:pt x="10116981" y="4006758"/>
                </a:cubicBezTo>
                <a:lnTo>
                  <a:pt x="10097194" y="3984772"/>
                </a:lnTo>
                <a:lnTo>
                  <a:pt x="10115447" y="3968344"/>
                </a:lnTo>
                <a:close/>
                <a:moveTo>
                  <a:pt x="10066496" y="3944822"/>
                </a:moveTo>
                <a:lnTo>
                  <a:pt x="10073963" y="3953119"/>
                </a:lnTo>
                <a:lnTo>
                  <a:pt x="10042850" y="3981120"/>
                </a:lnTo>
                <a:lnTo>
                  <a:pt x="10035383" y="3972824"/>
                </a:lnTo>
                <a:close/>
                <a:moveTo>
                  <a:pt x="7247378" y="3925411"/>
                </a:moveTo>
                <a:lnTo>
                  <a:pt x="7187226" y="3979546"/>
                </a:lnTo>
                <a:lnTo>
                  <a:pt x="7194693" y="3987843"/>
                </a:lnTo>
                <a:cubicBezTo>
                  <a:pt x="7186866" y="3981371"/>
                  <a:pt x="7179054" y="3977140"/>
                  <a:pt x="7171255" y="3975148"/>
                </a:cubicBezTo>
                <a:cubicBezTo>
                  <a:pt x="7170287" y="3973517"/>
                  <a:pt x="7168475" y="3970392"/>
                  <a:pt x="7165821" y="3965773"/>
                </a:cubicBezTo>
                <a:cubicBezTo>
                  <a:pt x="7157579" y="3952166"/>
                  <a:pt x="7151633" y="3942501"/>
                  <a:pt x="7147983" y="3936776"/>
                </a:cubicBezTo>
                <a:lnTo>
                  <a:pt x="7117285" y="3964404"/>
                </a:lnTo>
                <a:lnTo>
                  <a:pt x="7199421" y="4055669"/>
                </a:lnTo>
                <a:lnTo>
                  <a:pt x="7211452" y="4044842"/>
                </a:lnTo>
                <a:lnTo>
                  <a:pt x="7184944" y="4015388"/>
                </a:lnTo>
                <a:cubicBezTo>
                  <a:pt x="7189341" y="4016937"/>
                  <a:pt x="7193171" y="4019246"/>
                  <a:pt x="7196435" y="4022316"/>
                </a:cubicBezTo>
                <a:cubicBezTo>
                  <a:pt x="7206778" y="4011005"/>
                  <a:pt x="7207069" y="4000482"/>
                  <a:pt x="7197306" y="3990747"/>
                </a:cubicBezTo>
                <a:lnTo>
                  <a:pt x="7211411" y="3978053"/>
                </a:lnTo>
                <a:cubicBezTo>
                  <a:pt x="7224907" y="3991936"/>
                  <a:pt x="7224837" y="4008267"/>
                  <a:pt x="7211203" y="4027045"/>
                </a:cubicBezTo>
                <a:cubicBezTo>
                  <a:pt x="7217564" y="4026326"/>
                  <a:pt x="7223454" y="4027031"/>
                  <a:pt x="7228875" y="4029161"/>
                </a:cubicBezTo>
                <a:cubicBezTo>
                  <a:pt x="7235706" y="4014503"/>
                  <a:pt x="7238679" y="4003068"/>
                  <a:pt x="7237794" y="3994854"/>
                </a:cubicBezTo>
                <a:cubicBezTo>
                  <a:pt x="7237684" y="3986945"/>
                  <a:pt x="7232761" y="3977860"/>
                  <a:pt x="7223027" y="3967599"/>
                </a:cubicBezTo>
                <a:lnTo>
                  <a:pt x="7226760" y="3964239"/>
                </a:lnTo>
                <a:lnTo>
                  <a:pt x="7252521" y="3992863"/>
                </a:lnTo>
                <a:cubicBezTo>
                  <a:pt x="7256503" y="3997288"/>
                  <a:pt x="7261260" y="3997012"/>
                  <a:pt x="7266791" y="3992034"/>
                </a:cubicBezTo>
                <a:lnTo>
                  <a:pt x="7279652" y="3980460"/>
                </a:lnTo>
                <a:cubicBezTo>
                  <a:pt x="7288944" y="3974099"/>
                  <a:pt x="7288377" y="3964848"/>
                  <a:pt x="7277951" y="3952707"/>
                </a:cubicBezTo>
                <a:cubicBezTo>
                  <a:pt x="7273886" y="3954864"/>
                  <a:pt x="7268645" y="3956828"/>
                  <a:pt x="7262229" y="3958598"/>
                </a:cubicBezTo>
                <a:cubicBezTo>
                  <a:pt x="7268700" y="3965788"/>
                  <a:pt x="7270567" y="3970365"/>
                  <a:pt x="7267829" y="3972329"/>
                </a:cubicBezTo>
                <a:lnTo>
                  <a:pt x="7263680" y="3976062"/>
                </a:lnTo>
                <a:cubicBezTo>
                  <a:pt x="7262325" y="3976781"/>
                  <a:pt x="7260763" y="3976436"/>
                  <a:pt x="7258993" y="3975025"/>
                </a:cubicBezTo>
                <a:lnTo>
                  <a:pt x="7239205" y="3953039"/>
                </a:lnTo>
                <a:lnTo>
                  <a:pt x="7257458" y="3936611"/>
                </a:lnTo>
                <a:close/>
                <a:moveTo>
                  <a:pt x="10070852" y="3922131"/>
                </a:moveTo>
                <a:lnTo>
                  <a:pt x="10049695" y="3941172"/>
                </a:lnTo>
                <a:cubicBezTo>
                  <a:pt x="10042090" y="3935502"/>
                  <a:pt x="10037499" y="3932626"/>
                  <a:pt x="10035923" y="3932543"/>
                </a:cubicBezTo>
                <a:cubicBezTo>
                  <a:pt x="10035398" y="3932515"/>
                  <a:pt x="10033448" y="3934520"/>
                  <a:pt x="10030074" y="3938558"/>
                </a:cubicBezTo>
                <a:cubicBezTo>
                  <a:pt x="10025898" y="3942817"/>
                  <a:pt x="10023657" y="3945333"/>
                  <a:pt x="10023353" y="3946108"/>
                </a:cubicBezTo>
                <a:cubicBezTo>
                  <a:pt x="10023602" y="3946384"/>
                  <a:pt x="10024376" y="3946689"/>
                  <a:pt x="10025676" y="3947021"/>
                </a:cubicBezTo>
                <a:cubicBezTo>
                  <a:pt x="10029272" y="3948791"/>
                  <a:pt x="10032853" y="3950823"/>
                  <a:pt x="10036421" y="3953119"/>
                </a:cubicBezTo>
                <a:lnTo>
                  <a:pt x="10013604" y="3973653"/>
                </a:lnTo>
                <a:lnTo>
                  <a:pt x="10032272" y="3994395"/>
                </a:lnTo>
                <a:lnTo>
                  <a:pt x="10038494" y="3988795"/>
                </a:lnTo>
                <a:lnTo>
                  <a:pt x="10045961" y="3997092"/>
                </a:lnTo>
                <a:lnTo>
                  <a:pt x="10090349" y="3957143"/>
                </a:lnTo>
                <a:lnTo>
                  <a:pt x="10082882" y="3948847"/>
                </a:lnTo>
                <a:lnTo>
                  <a:pt x="10089520" y="3942873"/>
                </a:lnTo>
                <a:close/>
                <a:moveTo>
                  <a:pt x="7208508" y="3913089"/>
                </a:moveTo>
                <a:lnTo>
                  <a:pt x="7215975" y="3921386"/>
                </a:lnTo>
                <a:lnTo>
                  <a:pt x="7184862" y="3949387"/>
                </a:lnTo>
                <a:lnTo>
                  <a:pt x="7177395" y="3941091"/>
                </a:lnTo>
                <a:close/>
                <a:moveTo>
                  <a:pt x="7212864" y="3890398"/>
                </a:moveTo>
                <a:lnTo>
                  <a:pt x="7191707" y="3909439"/>
                </a:lnTo>
                <a:cubicBezTo>
                  <a:pt x="7184102" y="3903769"/>
                  <a:pt x="7179511" y="3900893"/>
                  <a:pt x="7177935" y="3900810"/>
                </a:cubicBezTo>
                <a:cubicBezTo>
                  <a:pt x="7177409" y="3900782"/>
                  <a:pt x="7175459" y="3902787"/>
                  <a:pt x="7172085" y="3906825"/>
                </a:cubicBezTo>
                <a:cubicBezTo>
                  <a:pt x="7167909" y="3911084"/>
                  <a:pt x="7165669" y="3913600"/>
                  <a:pt x="7165365" y="3914375"/>
                </a:cubicBezTo>
                <a:cubicBezTo>
                  <a:pt x="7165614" y="3914651"/>
                  <a:pt x="7166388" y="3914956"/>
                  <a:pt x="7167688" y="3915288"/>
                </a:cubicBezTo>
                <a:cubicBezTo>
                  <a:pt x="7171283" y="3917058"/>
                  <a:pt x="7174865" y="3919090"/>
                  <a:pt x="7178432" y="3921386"/>
                </a:cubicBezTo>
                <a:lnTo>
                  <a:pt x="7155616" y="3941920"/>
                </a:lnTo>
                <a:lnTo>
                  <a:pt x="7174283" y="3962662"/>
                </a:lnTo>
                <a:lnTo>
                  <a:pt x="7180506" y="3957062"/>
                </a:lnTo>
                <a:lnTo>
                  <a:pt x="7187973" y="3965359"/>
                </a:lnTo>
                <a:lnTo>
                  <a:pt x="7232361" y="3925410"/>
                </a:lnTo>
                <a:lnTo>
                  <a:pt x="7224894" y="3917114"/>
                </a:lnTo>
                <a:lnTo>
                  <a:pt x="7231531" y="3911140"/>
                </a:lnTo>
                <a:close/>
                <a:moveTo>
                  <a:pt x="940993" y="1181342"/>
                </a:moveTo>
                <a:cubicBezTo>
                  <a:pt x="945308" y="1180713"/>
                  <a:pt x="949145" y="1182265"/>
                  <a:pt x="952505" y="1185999"/>
                </a:cubicBezTo>
                <a:cubicBezTo>
                  <a:pt x="960248" y="1194047"/>
                  <a:pt x="958091" y="1202496"/>
                  <a:pt x="946033" y="1211346"/>
                </a:cubicBezTo>
                <a:cubicBezTo>
                  <a:pt x="943821" y="1213336"/>
                  <a:pt x="942161" y="1214830"/>
                  <a:pt x="941055" y="1215825"/>
                </a:cubicBezTo>
                <a:lnTo>
                  <a:pt x="921641" y="1194254"/>
                </a:lnTo>
                <a:cubicBezTo>
                  <a:pt x="922747" y="1193258"/>
                  <a:pt x="924407" y="1191765"/>
                  <a:pt x="926619" y="1189774"/>
                </a:cubicBezTo>
                <a:cubicBezTo>
                  <a:pt x="931887" y="1184782"/>
                  <a:pt x="936679" y="1181971"/>
                  <a:pt x="940993" y="1181342"/>
                </a:cubicBezTo>
                <a:close/>
                <a:moveTo>
                  <a:pt x="946210" y="1159190"/>
                </a:moveTo>
                <a:cubicBezTo>
                  <a:pt x="937478" y="1159916"/>
                  <a:pt x="927919" y="1165077"/>
                  <a:pt x="917534" y="1174673"/>
                </a:cubicBezTo>
                <a:lnTo>
                  <a:pt x="893888" y="1195954"/>
                </a:lnTo>
                <a:lnTo>
                  <a:pt x="962958" y="1272700"/>
                </a:lnTo>
                <a:lnTo>
                  <a:pt x="979136" y="1258139"/>
                </a:lnTo>
                <a:lnTo>
                  <a:pt x="952629" y="1228686"/>
                </a:lnTo>
                <a:lnTo>
                  <a:pt x="964659" y="1217859"/>
                </a:lnTo>
                <a:cubicBezTo>
                  <a:pt x="981059" y="1201597"/>
                  <a:pt x="982816" y="1185751"/>
                  <a:pt x="969928" y="1170319"/>
                </a:cubicBezTo>
                <a:cubicBezTo>
                  <a:pt x="962848" y="1162174"/>
                  <a:pt x="954942" y="1158464"/>
                  <a:pt x="946210" y="1159190"/>
                </a:cubicBezTo>
                <a:close/>
                <a:moveTo>
                  <a:pt x="1004713" y="1123996"/>
                </a:moveTo>
                <a:cubicBezTo>
                  <a:pt x="1009027" y="1123367"/>
                  <a:pt x="1012864" y="1124919"/>
                  <a:pt x="1016224" y="1128653"/>
                </a:cubicBezTo>
                <a:cubicBezTo>
                  <a:pt x="1023968" y="1136701"/>
                  <a:pt x="1021811" y="1145150"/>
                  <a:pt x="1009753" y="1153999"/>
                </a:cubicBezTo>
                <a:cubicBezTo>
                  <a:pt x="1007540" y="1155991"/>
                  <a:pt x="1005881" y="1157484"/>
                  <a:pt x="1004775" y="1158479"/>
                </a:cubicBezTo>
                <a:lnTo>
                  <a:pt x="985361" y="1136908"/>
                </a:lnTo>
                <a:cubicBezTo>
                  <a:pt x="986467" y="1135912"/>
                  <a:pt x="988126" y="1134419"/>
                  <a:pt x="990339" y="1132428"/>
                </a:cubicBezTo>
                <a:cubicBezTo>
                  <a:pt x="995607" y="1127436"/>
                  <a:pt x="1000398" y="1124625"/>
                  <a:pt x="1004713" y="1123996"/>
                </a:cubicBezTo>
                <a:close/>
                <a:moveTo>
                  <a:pt x="1009930" y="1101844"/>
                </a:moveTo>
                <a:cubicBezTo>
                  <a:pt x="1001197" y="1102570"/>
                  <a:pt x="991639" y="1107731"/>
                  <a:pt x="981254" y="1117327"/>
                </a:cubicBezTo>
                <a:lnTo>
                  <a:pt x="957608" y="1138608"/>
                </a:lnTo>
                <a:lnTo>
                  <a:pt x="1026677" y="1215354"/>
                </a:lnTo>
                <a:lnTo>
                  <a:pt x="1042856" y="1200793"/>
                </a:lnTo>
                <a:lnTo>
                  <a:pt x="1016348" y="1171339"/>
                </a:lnTo>
                <a:lnTo>
                  <a:pt x="1028379" y="1160513"/>
                </a:lnTo>
                <a:cubicBezTo>
                  <a:pt x="1044779" y="1144251"/>
                  <a:pt x="1046535" y="1128404"/>
                  <a:pt x="1033648" y="1112972"/>
                </a:cubicBezTo>
                <a:cubicBezTo>
                  <a:pt x="1026568" y="1104827"/>
                  <a:pt x="1018662" y="1101118"/>
                  <a:pt x="1009930" y="1101844"/>
                </a:cubicBezTo>
                <a:close/>
                <a:moveTo>
                  <a:pt x="1143788" y="1034122"/>
                </a:moveTo>
                <a:lnTo>
                  <a:pt x="1164322" y="1056938"/>
                </a:lnTo>
                <a:lnTo>
                  <a:pt x="1156440" y="1064031"/>
                </a:lnTo>
                <a:lnTo>
                  <a:pt x="1135906" y="1041215"/>
                </a:lnTo>
                <a:close/>
                <a:moveTo>
                  <a:pt x="1077746" y="1030487"/>
                </a:moveTo>
                <a:lnTo>
                  <a:pt x="1015520" y="1086489"/>
                </a:lnTo>
                <a:lnTo>
                  <a:pt x="1027094" y="1099349"/>
                </a:lnTo>
                <a:lnTo>
                  <a:pt x="1049910" y="1078815"/>
                </a:lnTo>
                <a:lnTo>
                  <a:pt x="1107405" y="1142700"/>
                </a:lnTo>
                <a:lnTo>
                  <a:pt x="1123999" y="1127767"/>
                </a:lnTo>
                <a:lnTo>
                  <a:pt x="1066504" y="1063881"/>
                </a:lnTo>
                <a:lnTo>
                  <a:pt x="1089320" y="1043347"/>
                </a:lnTo>
                <a:close/>
                <a:moveTo>
                  <a:pt x="1140470" y="984548"/>
                </a:moveTo>
                <a:lnTo>
                  <a:pt x="1163617" y="1010269"/>
                </a:lnTo>
                <a:lnTo>
                  <a:pt x="1153247" y="1019602"/>
                </a:lnTo>
                <a:lnTo>
                  <a:pt x="1146526" y="1012135"/>
                </a:lnTo>
                <a:lnTo>
                  <a:pt x="1127444" y="1029309"/>
                </a:lnTo>
                <a:cubicBezTo>
                  <a:pt x="1126061" y="1025548"/>
                  <a:pt x="1123807" y="1020819"/>
                  <a:pt x="1120682" y="1015122"/>
                </a:cubicBezTo>
                <a:cubicBezTo>
                  <a:pt x="1118967" y="1012660"/>
                  <a:pt x="1117875" y="1010890"/>
                  <a:pt x="1117405" y="1009812"/>
                </a:cubicBezTo>
                <a:lnTo>
                  <a:pt x="1134413" y="994505"/>
                </a:lnTo>
                <a:lnTo>
                  <a:pt x="1132173" y="992015"/>
                </a:lnTo>
                <a:close/>
                <a:moveTo>
                  <a:pt x="1161254" y="965093"/>
                </a:moveTo>
                <a:lnTo>
                  <a:pt x="1184774" y="991228"/>
                </a:lnTo>
                <a:lnTo>
                  <a:pt x="1176478" y="998695"/>
                </a:lnTo>
                <a:lnTo>
                  <a:pt x="1152957" y="972560"/>
                </a:lnTo>
                <a:close/>
                <a:moveTo>
                  <a:pt x="5470954" y="950154"/>
                </a:moveTo>
                <a:cubicBezTo>
                  <a:pt x="5475269" y="949525"/>
                  <a:pt x="5479106" y="951077"/>
                  <a:pt x="5482466" y="954811"/>
                </a:cubicBezTo>
                <a:cubicBezTo>
                  <a:pt x="5490210" y="962859"/>
                  <a:pt x="5488052" y="971308"/>
                  <a:pt x="5475995" y="980157"/>
                </a:cubicBezTo>
                <a:cubicBezTo>
                  <a:pt x="5473782" y="982148"/>
                  <a:pt x="5472122" y="983642"/>
                  <a:pt x="5471017" y="984637"/>
                </a:cubicBezTo>
                <a:lnTo>
                  <a:pt x="5451603" y="963066"/>
                </a:lnTo>
                <a:cubicBezTo>
                  <a:pt x="5452709" y="962070"/>
                  <a:pt x="5454369" y="960577"/>
                  <a:pt x="5456581" y="958585"/>
                </a:cubicBezTo>
                <a:cubicBezTo>
                  <a:pt x="5461849" y="953594"/>
                  <a:pt x="5466641" y="950783"/>
                  <a:pt x="5470954" y="950154"/>
                </a:cubicBezTo>
                <a:close/>
                <a:moveTo>
                  <a:pt x="1172703" y="935266"/>
                </a:moveTo>
                <a:lnTo>
                  <a:pt x="1121263" y="981561"/>
                </a:lnTo>
                <a:lnTo>
                  <a:pt x="1123503" y="984050"/>
                </a:lnTo>
                <a:lnTo>
                  <a:pt x="1081189" y="1022132"/>
                </a:lnTo>
                <a:lnTo>
                  <a:pt x="1091270" y="1033333"/>
                </a:lnTo>
                <a:lnTo>
                  <a:pt x="1104130" y="1021759"/>
                </a:lnTo>
                <a:cubicBezTo>
                  <a:pt x="1114169" y="1036251"/>
                  <a:pt x="1119644" y="1052346"/>
                  <a:pt x="1120557" y="1070046"/>
                </a:cubicBezTo>
                <a:cubicBezTo>
                  <a:pt x="1123682" y="1070738"/>
                  <a:pt x="1128231" y="1071899"/>
                  <a:pt x="1134205" y="1073531"/>
                </a:cubicBezTo>
                <a:cubicBezTo>
                  <a:pt x="1132905" y="1073199"/>
                  <a:pt x="1134329" y="1073669"/>
                  <a:pt x="1138478" y="1074941"/>
                </a:cubicBezTo>
                <a:lnTo>
                  <a:pt x="1138478" y="1067433"/>
                </a:lnTo>
                <a:lnTo>
                  <a:pt x="1161999" y="1093568"/>
                </a:lnTo>
                <a:lnTo>
                  <a:pt x="1173614" y="1083114"/>
                </a:lnTo>
                <a:lnTo>
                  <a:pt x="1165400" y="1073988"/>
                </a:lnTo>
                <a:lnTo>
                  <a:pt x="1173282" y="1066894"/>
                </a:lnTo>
                <a:lnTo>
                  <a:pt x="1176269" y="1070213"/>
                </a:lnTo>
                <a:lnTo>
                  <a:pt x="1188714" y="1059012"/>
                </a:lnTo>
                <a:lnTo>
                  <a:pt x="1163327" y="1030803"/>
                </a:lnTo>
                <a:lnTo>
                  <a:pt x="1173698" y="1021469"/>
                </a:lnTo>
                <a:lnTo>
                  <a:pt x="1175938" y="1023958"/>
                </a:lnTo>
                <a:cubicBezTo>
                  <a:pt x="1189931" y="1038395"/>
                  <a:pt x="1193942" y="1054809"/>
                  <a:pt x="1187967" y="1073200"/>
                </a:cubicBezTo>
                <a:cubicBezTo>
                  <a:pt x="1188769" y="1072979"/>
                  <a:pt x="1190097" y="1072785"/>
                  <a:pt x="1191950" y="1072619"/>
                </a:cubicBezTo>
                <a:cubicBezTo>
                  <a:pt x="1199638" y="1071706"/>
                  <a:pt x="1205197" y="1071209"/>
                  <a:pt x="1208626" y="1071126"/>
                </a:cubicBezTo>
                <a:cubicBezTo>
                  <a:pt x="1209622" y="1047204"/>
                  <a:pt x="1202626" y="1027471"/>
                  <a:pt x="1187636" y="1011928"/>
                </a:cubicBezTo>
                <a:lnTo>
                  <a:pt x="1186143" y="1010269"/>
                </a:lnTo>
                <a:lnTo>
                  <a:pt x="1194855" y="1002429"/>
                </a:lnTo>
                <a:lnTo>
                  <a:pt x="1234429" y="1046402"/>
                </a:lnTo>
                <a:lnTo>
                  <a:pt x="1247705" y="1034455"/>
                </a:lnTo>
                <a:lnTo>
                  <a:pt x="1208130" y="990482"/>
                </a:lnTo>
                <a:lnTo>
                  <a:pt x="1219745" y="980028"/>
                </a:lnTo>
                <a:lnTo>
                  <a:pt x="1209291" y="968412"/>
                </a:lnTo>
                <a:lnTo>
                  <a:pt x="1197676" y="978866"/>
                </a:lnTo>
                <a:lnTo>
                  <a:pt x="1174902" y="953561"/>
                </a:lnTo>
                <a:lnTo>
                  <a:pt x="1182784" y="946467"/>
                </a:lnTo>
                <a:close/>
                <a:moveTo>
                  <a:pt x="5476172" y="928002"/>
                </a:moveTo>
                <a:cubicBezTo>
                  <a:pt x="5467439" y="928728"/>
                  <a:pt x="5457881" y="933889"/>
                  <a:pt x="5447495" y="943485"/>
                </a:cubicBezTo>
                <a:lnTo>
                  <a:pt x="5423849" y="964766"/>
                </a:lnTo>
                <a:lnTo>
                  <a:pt x="5492919" y="1041512"/>
                </a:lnTo>
                <a:lnTo>
                  <a:pt x="5509098" y="1026951"/>
                </a:lnTo>
                <a:lnTo>
                  <a:pt x="5482591" y="997497"/>
                </a:lnTo>
                <a:lnTo>
                  <a:pt x="5494621" y="986670"/>
                </a:lnTo>
                <a:cubicBezTo>
                  <a:pt x="5511021" y="970409"/>
                  <a:pt x="5512777" y="954562"/>
                  <a:pt x="5499890" y="939130"/>
                </a:cubicBezTo>
                <a:cubicBezTo>
                  <a:pt x="5492810" y="930985"/>
                  <a:pt x="5484904" y="927276"/>
                  <a:pt x="5476172" y="928002"/>
                </a:cubicBezTo>
                <a:close/>
                <a:moveTo>
                  <a:pt x="1253431" y="910668"/>
                </a:moveTo>
                <a:cubicBezTo>
                  <a:pt x="1242811" y="912216"/>
                  <a:pt x="1236824" y="913350"/>
                  <a:pt x="1235468" y="914069"/>
                </a:cubicBezTo>
                <a:cubicBezTo>
                  <a:pt x="1234390" y="929556"/>
                  <a:pt x="1230988" y="944131"/>
                  <a:pt x="1225263" y="957793"/>
                </a:cubicBezTo>
                <a:lnTo>
                  <a:pt x="1242686" y="957129"/>
                </a:lnTo>
                <a:cubicBezTo>
                  <a:pt x="1247305" y="944463"/>
                  <a:pt x="1251204" y="930442"/>
                  <a:pt x="1254385" y="915065"/>
                </a:cubicBezTo>
                <a:cubicBezTo>
                  <a:pt x="1254413" y="914539"/>
                  <a:pt x="1254551" y="914415"/>
                  <a:pt x="1254800" y="914692"/>
                </a:cubicBezTo>
                <a:cubicBezTo>
                  <a:pt x="1255215" y="911815"/>
                  <a:pt x="1254758" y="910474"/>
                  <a:pt x="1253431" y="910668"/>
                </a:cubicBezTo>
                <a:close/>
                <a:moveTo>
                  <a:pt x="1299851" y="907184"/>
                </a:moveTo>
                <a:lnTo>
                  <a:pt x="1277865" y="926971"/>
                </a:lnTo>
                <a:cubicBezTo>
                  <a:pt x="1275680" y="923431"/>
                  <a:pt x="1273647" y="919504"/>
                  <a:pt x="1271767" y="915190"/>
                </a:cubicBezTo>
                <a:cubicBezTo>
                  <a:pt x="1271048" y="913834"/>
                  <a:pt x="1270564" y="913019"/>
                  <a:pt x="1270315" y="912742"/>
                </a:cubicBezTo>
                <a:cubicBezTo>
                  <a:pt x="1269540" y="912438"/>
                  <a:pt x="1263912" y="916752"/>
                  <a:pt x="1253431" y="925685"/>
                </a:cubicBezTo>
                <a:cubicBezTo>
                  <a:pt x="1254150" y="927040"/>
                  <a:pt x="1256113" y="929778"/>
                  <a:pt x="1259321" y="933899"/>
                </a:cubicBezTo>
                <a:cubicBezTo>
                  <a:pt x="1261534" y="936913"/>
                  <a:pt x="1263138" y="938973"/>
                  <a:pt x="1264133" y="940080"/>
                </a:cubicBezTo>
                <a:lnTo>
                  <a:pt x="1238828" y="962854"/>
                </a:lnTo>
                <a:lnTo>
                  <a:pt x="1248908" y="974055"/>
                </a:lnTo>
                <a:lnTo>
                  <a:pt x="1272139" y="953147"/>
                </a:lnTo>
                <a:cubicBezTo>
                  <a:pt x="1279606" y="966450"/>
                  <a:pt x="1275693" y="983237"/>
                  <a:pt x="1260399" y="1003508"/>
                </a:cubicBezTo>
                <a:cubicBezTo>
                  <a:pt x="1268004" y="1004172"/>
                  <a:pt x="1274393" y="1005430"/>
                  <a:pt x="1279564" y="1007283"/>
                </a:cubicBezTo>
                <a:cubicBezTo>
                  <a:pt x="1296241" y="980762"/>
                  <a:pt x="1298343" y="958347"/>
                  <a:pt x="1285871" y="940038"/>
                </a:cubicBezTo>
                <a:lnTo>
                  <a:pt x="1296657" y="930331"/>
                </a:lnTo>
                <a:lnTo>
                  <a:pt x="1318684" y="954807"/>
                </a:lnTo>
                <a:cubicBezTo>
                  <a:pt x="1322307" y="961057"/>
                  <a:pt x="1328156" y="960048"/>
                  <a:pt x="1336232" y="951779"/>
                </a:cubicBezTo>
                <a:lnTo>
                  <a:pt x="1351166" y="938339"/>
                </a:lnTo>
                <a:cubicBezTo>
                  <a:pt x="1360956" y="932531"/>
                  <a:pt x="1359740" y="923114"/>
                  <a:pt x="1347516" y="910088"/>
                </a:cubicBezTo>
                <a:cubicBezTo>
                  <a:pt x="1342897" y="912743"/>
                  <a:pt x="1337090" y="915467"/>
                  <a:pt x="1330093" y="918260"/>
                </a:cubicBezTo>
                <a:cubicBezTo>
                  <a:pt x="1337587" y="926031"/>
                  <a:pt x="1339039" y="930982"/>
                  <a:pt x="1334448" y="933111"/>
                </a:cubicBezTo>
                <a:lnTo>
                  <a:pt x="1330300" y="936845"/>
                </a:lnTo>
                <a:cubicBezTo>
                  <a:pt x="1328889" y="938615"/>
                  <a:pt x="1327078" y="937992"/>
                  <a:pt x="1324866" y="934978"/>
                </a:cubicBezTo>
                <a:close/>
                <a:moveTo>
                  <a:pt x="9142159" y="904901"/>
                </a:moveTo>
                <a:cubicBezTo>
                  <a:pt x="9146474" y="904272"/>
                  <a:pt x="9150311" y="905824"/>
                  <a:pt x="9153671" y="909558"/>
                </a:cubicBezTo>
                <a:cubicBezTo>
                  <a:pt x="9161415" y="917606"/>
                  <a:pt x="9159258" y="926054"/>
                  <a:pt x="9147199" y="934904"/>
                </a:cubicBezTo>
                <a:cubicBezTo>
                  <a:pt x="9144987" y="936895"/>
                  <a:pt x="9143328" y="938389"/>
                  <a:pt x="9142221" y="939384"/>
                </a:cubicBezTo>
                <a:lnTo>
                  <a:pt x="9122807" y="917813"/>
                </a:lnTo>
                <a:cubicBezTo>
                  <a:pt x="9123914" y="916817"/>
                  <a:pt x="9125573" y="915324"/>
                  <a:pt x="9127785" y="913332"/>
                </a:cubicBezTo>
                <a:cubicBezTo>
                  <a:pt x="9133054" y="908341"/>
                  <a:pt x="9137845" y="905530"/>
                  <a:pt x="9142159" y="904901"/>
                </a:cubicBezTo>
                <a:close/>
                <a:moveTo>
                  <a:pt x="5534674" y="892808"/>
                </a:moveTo>
                <a:cubicBezTo>
                  <a:pt x="5538989" y="892179"/>
                  <a:pt x="5542826" y="893731"/>
                  <a:pt x="5546186" y="897465"/>
                </a:cubicBezTo>
                <a:cubicBezTo>
                  <a:pt x="5553929" y="905513"/>
                  <a:pt x="5551772" y="913961"/>
                  <a:pt x="5539714" y="922811"/>
                </a:cubicBezTo>
                <a:cubicBezTo>
                  <a:pt x="5537501" y="924802"/>
                  <a:pt x="5535843" y="926296"/>
                  <a:pt x="5534736" y="927291"/>
                </a:cubicBezTo>
                <a:lnTo>
                  <a:pt x="5515322" y="905719"/>
                </a:lnTo>
                <a:cubicBezTo>
                  <a:pt x="5516429" y="904724"/>
                  <a:pt x="5518088" y="903231"/>
                  <a:pt x="5520300" y="901239"/>
                </a:cubicBezTo>
                <a:cubicBezTo>
                  <a:pt x="5525569" y="896248"/>
                  <a:pt x="5530360" y="893437"/>
                  <a:pt x="5534674" y="892808"/>
                </a:cubicBezTo>
                <a:close/>
                <a:moveTo>
                  <a:pt x="1309019" y="883165"/>
                </a:moveTo>
                <a:cubicBezTo>
                  <a:pt x="1298206" y="883386"/>
                  <a:pt x="1283189" y="885888"/>
                  <a:pt x="1263968" y="890673"/>
                </a:cubicBezTo>
                <a:cubicBezTo>
                  <a:pt x="1263636" y="896978"/>
                  <a:pt x="1262945" y="902606"/>
                  <a:pt x="1261894" y="907556"/>
                </a:cubicBezTo>
                <a:cubicBezTo>
                  <a:pt x="1281861" y="903602"/>
                  <a:pt x="1297238" y="901777"/>
                  <a:pt x="1308023" y="902081"/>
                </a:cubicBezTo>
                <a:close/>
                <a:moveTo>
                  <a:pt x="9147376" y="882749"/>
                </a:moveTo>
                <a:cubicBezTo>
                  <a:pt x="9138644" y="883475"/>
                  <a:pt x="9129086" y="888636"/>
                  <a:pt x="9118701" y="898232"/>
                </a:cubicBezTo>
                <a:lnTo>
                  <a:pt x="9095055" y="919513"/>
                </a:lnTo>
                <a:lnTo>
                  <a:pt x="9164124" y="996259"/>
                </a:lnTo>
                <a:lnTo>
                  <a:pt x="9180303" y="981698"/>
                </a:lnTo>
                <a:lnTo>
                  <a:pt x="9153795" y="952244"/>
                </a:lnTo>
                <a:lnTo>
                  <a:pt x="9165826" y="941417"/>
                </a:lnTo>
                <a:cubicBezTo>
                  <a:pt x="9182226" y="925156"/>
                  <a:pt x="9183982" y="909309"/>
                  <a:pt x="9171095" y="893877"/>
                </a:cubicBezTo>
                <a:cubicBezTo>
                  <a:pt x="9164015" y="885732"/>
                  <a:pt x="9156109" y="882023"/>
                  <a:pt x="9147376" y="882749"/>
                </a:cubicBezTo>
                <a:close/>
                <a:moveTo>
                  <a:pt x="5539891" y="870656"/>
                </a:moveTo>
                <a:cubicBezTo>
                  <a:pt x="5531159" y="871382"/>
                  <a:pt x="5521601" y="876543"/>
                  <a:pt x="5511216" y="886139"/>
                </a:cubicBezTo>
                <a:lnTo>
                  <a:pt x="5487570" y="907420"/>
                </a:lnTo>
                <a:lnTo>
                  <a:pt x="5556639" y="984166"/>
                </a:lnTo>
                <a:lnTo>
                  <a:pt x="5572817" y="969605"/>
                </a:lnTo>
                <a:lnTo>
                  <a:pt x="5546310" y="940151"/>
                </a:lnTo>
                <a:lnTo>
                  <a:pt x="5558340" y="929324"/>
                </a:lnTo>
                <a:cubicBezTo>
                  <a:pt x="5574741" y="913063"/>
                  <a:pt x="5576497" y="897216"/>
                  <a:pt x="5563609" y="881784"/>
                </a:cubicBezTo>
                <a:cubicBezTo>
                  <a:pt x="5556530" y="873639"/>
                  <a:pt x="5548624" y="869930"/>
                  <a:pt x="5539891" y="870656"/>
                </a:cubicBezTo>
                <a:close/>
                <a:moveTo>
                  <a:pt x="1282304" y="850143"/>
                </a:moveTo>
                <a:lnTo>
                  <a:pt x="1247458" y="881505"/>
                </a:lnTo>
                <a:cubicBezTo>
                  <a:pt x="1245715" y="879569"/>
                  <a:pt x="1243088" y="876927"/>
                  <a:pt x="1239576" y="873581"/>
                </a:cubicBezTo>
                <a:cubicBezTo>
                  <a:pt x="1238304" y="872724"/>
                  <a:pt x="1237419" y="872019"/>
                  <a:pt x="1236921" y="871465"/>
                </a:cubicBezTo>
                <a:cubicBezTo>
                  <a:pt x="1236395" y="871438"/>
                  <a:pt x="1233768" y="873802"/>
                  <a:pt x="1229039" y="878559"/>
                </a:cubicBezTo>
                <a:cubicBezTo>
                  <a:pt x="1223784" y="883288"/>
                  <a:pt x="1221143" y="885915"/>
                  <a:pt x="1221116" y="886441"/>
                </a:cubicBezTo>
                <a:cubicBezTo>
                  <a:pt x="1225457" y="889040"/>
                  <a:pt x="1229536" y="891626"/>
                  <a:pt x="1233353" y="894198"/>
                </a:cubicBezTo>
                <a:lnTo>
                  <a:pt x="1197677" y="926306"/>
                </a:lnTo>
                <a:lnTo>
                  <a:pt x="1216344" y="947048"/>
                </a:lnTo>
                <a:lnTo>
                  <a:pt x="1229204" y="935475"/>
                </a:lnTo>
                <a:lnTo>
                  <a:pt x="1220617" y="925933"/>
                </a:lnTo>
                <a:lnTo>
                  <a:pt x="1279110" y="873291"/>
                </a:lnTo>
                <a:lnTo>
                  <a:pt x="1286950" y="882003"/>
                </a:lnTo>
                <a:lnTo>
                  <a:pt x="1300225" y="870056"/>
                </a:lnTo>
                <a:close/>
                <a:moveTo>
                  <a:pt x="9205879" y="847555"/>
                </a:moveTo>
                <a:cubicBezTo>
                  <a:pt x="9210194" y="846926"/>
                  <a:pt x="9214031" y="848478"/>
                  <a:pt x="9217391" y="852212"/>
                </a:cubicBezTo>
                <a:cubicBezTo>
                  <a:pt x="9225134" y="860260"/>
                  <a:pt x="9222977" y="868708"/>
                  <a:pt x="9210919" y="877558"/>
                </a:cubicBezTo>
                <a:cubicBezTo>
                  <a:pt x="9208707" y="879549"/>
                  <a:pt x="9207047" y="881043"/>
                  <a:pt x="9205941" y="882038"/>
                </a:cubicBezTo>
                <a:lnTo>
                  <a:pt x="9186527" y="860466"/>
                </a:lnTo>
                <a:cubicBezTo>
                  <a:pt x="9187633" y="859471"/>
                  <a:pt x="9189293" y="857977"/>
                  <a:pt x="9191505" y="855986"/>
                </a:cubicBezTo>
                <a:cubicBezTo>
                  <a:pt x="9196774" y="850994"/>
                  <a:pt x="9201565" y="848184"/>
                  <a:pt x="9205879" y="847555"/>
                </a:cubicBezTo>
                <a:close/>
                <a:moveTo>
                  <a:pt x="9211096" y="825403"/>
                </a:moveTo>
                <a:cubicBezTo>
                  <a:pt x="9202364" y="826129"/>
                  <a:pt x="9192805" y="831290"/>
                  <a:pt x="9182420" y="840886"/>
                </a:cubicBezTo>
                <a:lnTo>
                  <a:pt x="9158774" y="862167"/>
                </a:lnTo>
                <a:lnTo>
                  <a:pt x="9227844" y="938912"/>
                </a:lnTo>
                <a:lnTo>
                  <a:pt x="9244022" y="924352"/>
                </a:lnTo>
                <a:lnTo>
                  <a:pt x="9217515" y="894898"/>
                </a:lnTo>
                <a:lnTo>
                  <a:pt x="9229545" y="884071"/>
                </a:lnTo>
                <a:cubicBezTo>
                  <a:pt x="9245945" y="867810"/>
                  <a:pt x="9247702" y="851963"/>
                  <a:pt x="9234814" y="836531"/>
                </a:cubicBezTo>
                <a:cubicBezTo>
                  <a:pt x="9227735" y="828386"/>
                  <a:pt x="9219829" y="824677"/>
                  <a:pt x="9211096" y="825403"/>
                </a:cubicBezTo>
                <a:close/>
                <a:moveTo>
                  <a:pt x="1322585" y="820649"/>
                </a:moveTo>
                <a:cubicBezTo>
                  <a:pt x="1330190" y="831324"/>
                  <a:pt x="1335597" y="841225"/>
                  <a:pt x="1338805" y="850352"/>
                </a:cubicBezTo>
                <a:cubicBezTo>
                  <a:pt x="1348291" y="850324"/>
                  <a:pt x="1355772" y="853352"/>
                  <a:pt x="1361248" y="859437"/>
                </a:cubicBezTo>
                <a:cubicBezTo>
                  <a:pt x="1366281" y="863917"/>
                  <a:pt x="1365880" y="869033"/>
                  <a:pt x="1360044" y="874786"/>
                </a:cubicBezTo>
                <a:lnTo>
                  <a:pt x="1316363" y="826249"/>
                </a:lnTo>
                <a:close/>
                <a:moveTo>
                  <a:pt x="5673750" y="802934"/>
                </a:moveTo>
                <a:lnTo>
                  <a:pt x="5694284" y="825750"/>
                </a:lnTo>
                <a:lnTo>
                  <a:pt x="5686402" y="832843"/>
                </a:lnTo>
                <a:lnTo>
                  <a:pt x="5665868" y="810027"/>
                </a:lnTo>
                <a:close/>
                <a:moveTo>
                  <a:pt x="5607707" y="799299"/>
                </a:moveTo>
                <a:lnTo>
                  <a:pt x="5545482" y="855301"/>
                </a:lnTo>
                <a:lnTo>
                  <a:pt x="5557056" y="868161"/>
                </a:lnTo>
                <a:lnTo>
                  <a:pt x="5579871" y="847627"/>
                </a:lnTo>
                <a:lnTo>
                  <a:pt x="5637366" y="911512"/>
                </a:lnTo>
                <a:lnTo>
                  <a:pt x="5653960" y="896578"/>
                </a:lnTo>
                <a:lnTo>
                  <a:pt x="5596465" y="832693"/>
                </a:lnTo>
                <a:lnTo>
                  <a:pt x="5619281" y="812159"/>
                </a:lnTo>
                <a:close/>
                <a:moveTo>
                  <a:pt x="1425092" y="787712"/>
                </a:moveTo>
                <a:lnTo>
                  <a:pt x="1364940" y="841848"/>
                </a:lnTo>
                <a:lnTo>
                  <a:pt x="1372407" y="850145"/>
                </a:lnTo>
                <a:cubicBezTo>
                  <a:pt x="1364580" y="843673"/>
                  <a:pt x="1356768" y="839442"/>
                  <a:pt x="1348969" y="837450"/>
                </a:cubicBezTo>
                <a:cubicBezTo>
                  <a:pt x="1348001" y="835819"/>
                  <a:pt x="1346189" y="832693"/>
                  <a:pt x="1343534" y="828075"/>
                </a:cubicBezTo>
                <a:cubicBezTo>
                  <a:pt x="1335293" y="814468"/>
                  <a:pt x="1329347" y="804802"/>
                  <a:pt x="1325697" y="799078"/>
                </a:cubicBezTo>
                <a:lnTo>
                  <a:pt x="1294999" y="826705"/>
                </a:lnTo>
                <a:lnTo>
                  <a:pt x="1377135" y="917970"/>
                </a:lnTo>
                <a:lnTo>
                  <a:pt x="1389166" y="907143"/>
                </a:lnTo>
                <a:lnTo>
                  <a:pt x="1362658" y="877690"/>
                </a:lnTo>
                <a:cubicBezTo>
                  <a:pt x="1367055" y="879238"/>
                  <a:pt x="1370885" y="881548"/>
                  <a:pt x="1374149" y="884618"/>
                </a:cubicBezTo>
                <a:cubicBezTo>
                  <a:pt x="1384492" y="873306"/>
                  <a:pt x="1384783" y="862783"/>
                  <a:pt x="1375020" y="853048"/>
                </a:cubicBezTo>
                <a:lnTo>
                  <a:pt x="1389125" y="840355"/>
                </a:lnTo>
                <a:cubicBezTo>
                  <a:pt x="1402621" y="854238"/>
                  <a:pt x="1402551" y="870569"/>
                  <a:pt x="1388917" y="889347"/>
                </a:cubicBezTo>
                <a:cubicBezTo>
                  <a:pt x="1395278" y="888628"/>
                  <a:pt x="1401168" y="889333"/>
                  <a:pt x="1406589" y="891463"/>
                </a:cubicBezTo>
                <a:cubicBezTo>
                  <a:pt x="1413420" y="876805"/>
                  <a:pt x="1416393" y="865370"/>
                  <a:pt x="1415508" y="857156"/>
                </a:cubicBezTo>
                <a:cubicBezTo>
                  <a:pt x="1415398" y="849246"/>
                  <a:pt x="1410475" y="840161"/>
                  <a:pt x="1400740" y="829901"/>
                </a:cubicBezTo>
                <a:lnTo>
                  <a:pt x="1404474" y="826541"/>
                </a:lnTo>
                <a:lnTo>
                  <a:pt x="1430235" y="855165"/>
                </a:lnTo>
                <a:cubicBezTo>
                  <a:pt x="1434217" y="859590"/>
                  <a:pt x="1438974" y="859313"/>
                  <a:pt x="1444505" y="854335"/>
                </a:cubicBezTo>
                <a:lnTo>
                  <a:pt x="1457365" y="842762"/>
                </a:lnTo>
                <a:cubicBezTo>
                  <a:pt x="1466658" y="836401"/>
                  <a:pt x="1466091" y="827150"/>
                  <a:pt x="1455665" y="815009"/>
                </a:cubicBezTo>
                <a:cubicBezTo>
                  <a:pt x="1451599" y="817166"/>
                  <a:pt x="1446359" y="819130"/>
                  <a:pt x="1439943" y="820899"/>
                </a:cubicBezTo>
                <a:cubicBezTo>
                  <a:pt x="1446414" y="828090"/>
                  <a:pt x="1448281" y="832667"/>
                  <a:pt x="1445543" y="834631"/>
                </a:cubicBezTo>
                <a:lnTo>
                  <a:pt x="1441394" y="838364"/>
                </a:lnTo>
                <a:cubicBezTo>
                  <a:pt x="1440039" y="839083"/>
                  <a:pt x="1438477" y="838737"/>
                  <a:pt x="1436707" y="837327"/>
                </a:cubicBezTo>
                <a:lnTo>
                  <a:pt x="1416919" y="815340"/>
                </a:lnTo>
                <a:lnTo>
                  <a:pt x="1435172" y="798913"/>
                </a:lnTo>
                <a:close/>
                <a:moveTo>
                  <a:pt x="1386222" y="775391"/>
                </a:moveTo>
                <a:lnTo>
                  <a:pt x="1393689" y="783688"/>
                </a:lnTo>
                <a:lnTo>
                  <a:pt x="1362576" y="811689"/>
                </a:lnTo>
                <a:lnTo>
                  <a:pt x="1355109" y="803392"/>
                </a:lnTo>
                <a:close/>
                <a:moveTo>
                  <a:pt x="9344954" y="757680"/>
                </a:moveTo>
                <a:lnTo>
                  <a:pt x="9365488" y="780497"/>
                </a:lnTo>
                <a:lnTo>
                  <a:pt x="9357606" y="787590"/>
                </a:lnTo>
                <a:lnTo>
                  <a:pt x="9337072" y="764774"/>
                </a:lnTo>
                <a:close/>
                <a:moveTo>
                  <a:pt x="9278912" y="754045"/>
                </a:moveTo>
                <a:lnTo>
                  <a:pt x="9216686" y="810048"/>
                </a:lnTo>
                <a:lnTo>
                  <a:pt x="9228260" y="822908"/>
                </a:lnTo>
                <a:lnTo>
                  <a:pt x="9251076" y="802374"/>
                </a:lnTo>
                <a:lnTo>
                  <a:pt x="9308572" y="866259"/>
                </a:lnTo>
                <a:lnTo>
                  <a:pt x="9325165" y="851325"/>
                </a:lnTo>
                <a:lnTo>
                  <a:pt x="9267670" y="787440"/>
                </a:lnTo>
                <a:lnTo>
                  <a:pt x="9290486" y="766906"/>
                </a:lnTo>
                <a:close/>
                <a:moveTo>
                  <a:pt x="5670431" y="753360"/>
                </a:moveTo>
                <a:lnTo>
                  <a:pt x="5693580" y="779081"/>
                </a:lnTo>
                <a:lnTo>
                  <a:pt x="5683208" y="788414"/>
                </a:lnTo>
                <a:lnTo>
                  <a:pt x="5676488" y="780947"/>
                </a:lnTo>
                <a:lnTo>
                  <a:pt x="5657405" y="798121"/>
                </a:lnTo>
                <a:cubicBezTo>
                  <a:pt x="5656022" y="794360"/>
                  <a:pt x="5653768" y="789631"/>
                  <a:pt x="5650643" y="783934"/>
                </a:cubicBezTo>
                <a:cubicBezTo>
                  <a:pt x="5648928" y="781472"/>
                  <a:pt x="5647836" y="779702"/>
                  <a:pt x="5647366" y="778624"/>
                </a:cubicBezTo>
                <a:lnTo>
                  <a:pt x="5664374" y="763316"/>
                </a:lnTo>
                <a:lnTo>
                  <a:pt x="5662135" y="760827"/>
                </a:lnTo>
                <a:close/>
                <a:moveTo>
                  <a:pt x="1390578" y="752700"/>
                </a:moveTo>
                <a:lnTo>
                  <a:pt x="1369421" y="771740"/>
                </a:lnTo>
                <a:cubicBezTo>
                  <a:pt x="1361816" y="766071"/>
                  <a:pt x="1357225" y="763195"/>
                  <a:pt x="1355649" y="763112"/>
                </a:cubicBezTo>
                <a:cubicBezTo>
                  <a:pt x="1355123" y="763084"/>
                  <a:pt x="1353173" y="765089"/>
                  <a:pt x="1349799" y="769127"/>
                </a:cubicBezTo>
                <a:cubicBezTo>
                  <a:pt x="1345623" y="773386"/>
                  <a:pt x="1343383" y="775902"/>
                  <a:pt x="1343079" y="776677"/>
                </a:cubicBezTo>
                <a:cubicBezTo>
                  <a:pt x="1343328" y="776953"/>
                  <a:pt x="1344102" y="777257"/>
                  <a:pt x="1345402" y="777589"/>
                </a:cubicBezTo>
                <a:cubicBezTo>
                  <a:pt x="1348997" y="779359"/>
                  <a:pt x="1352578" y="781392"/>
                  <a:pt x="1356146" y="783688"/>
                </a:cubicBezTo>
                <a:lnTo>
                  <a:pt x="1333330" y="804222"/>
                </a:lnTo>
                <a:lnTo>
                  <a:pt x="1351997" y="824964"/>
                </a:lnTo>
                <a:lnTo>
                  <a:pt x="1358220" y="819364"/>
                </a:lnTo>
                <a:lnTo>
                  <a:pt x="1365687" y="827660"/>
                </a:lnTo>
                <a:lnTo>
                  <a:pt x="1410075" y="787712"/>
                </a:lnTo>
                <a:lnTo>
                  <a:pt x="1402608" y="779415"/>
                </a:lnTo>
                <a:lnTo>
                  <a:pt x="1409245" y="773442"/>
                </a:lnTo>
                <a:close/>
                <a:moveTo>
                  <a:pt x="5691215" y="733905"/>
                </a:moveTo>
                <a:lnTo>
                  <a:pt x="5714736" y="760040"/>
                </a:lnTo>
                <a:lnTo>
                  <a:pt x="5706439" y="767507"/>
                </a:lnTo>
                <a:lnTo>
                  <a:pt x="5682918" y="741372"/>
                </a:lnTo>
                <a:close/>
                <a:moveTo>
                  <a:pt x="9341636" y="708107"/>
                </a:moveTo>
                <a:lnTo>
                  <a:pt x="9364784" y="733827"/>
                </a:lnTo>
                <a:lnTo>
                  <a:pt x="9354413" y="743161"/>
                </a:lnTo>
                <a:lnTo>
                  <a:pt x="9347693" y="735694"/>
                </a:lnTo>
                <a:lnTo>
                  <a:pt x="9328610" y="752868"/>
                </a:lnTo>
                <a:cubicBezTo>
                  <a:pt x="9327227" y="749107"/>
                  <a:pt x="9324973" y="744378"/>
                  <a:pt x="9321848" y="738681"/>
                </a:cubicBezTo>
                <a:cubicBezTo>
                  <a:pt x="9320134" y="736219"/>
                  <a:pt x="9319041" y="734449"/>
                  <a:pt x="9318571" y="733371"/>
                </a:cubicBezTo>
                <a:lnTo>
                  <a:pt x="9335580" y="718063"/>
                </a:lnTo>
                <a:lnTo>
                  <a:pt x="9333340" y="715574"/>
                </a:lnTo>
                <a:close/>
                <a:moveTo>
                  <a:pt x="5702664" y="704078"/>
                </a:moveTo>
                <a:lnTo>
                  <a:pt x="5651224" y="750373"/>
                </a:lnTo>
                <a:lnTo>
                  <a:pt x="5653465" y="752862"/>
                </a:lnTo>
                <a:lnTo>
                  <a:pt x="5611151" y="790944"/>
                </a:lnTo>
                <a:lnTo>
                  <a:pt x="5621231" y="802145"/>
                </a:lnTo>
                <a:lnTo>
                  <a:pt x="5634091" y="790571"/>
                </a:lnTo>
                <a:cubicBezTo>
                  <a:pt x="5644131" y="805063"/>
                  <a:pt x="5649606" y="821158"/>
                  <a:pt x="5650518" y="838858"/>
                </a:cubicBezTo>
                <a:cubicBezTo>
                  <a:pt x="5653643" y="839549"/>
                  <a:pt x="5658193" y="840711"/>
                  <a:pt x="5664166" y="842343"/>
                </a:cubicBezTo>
                <a:cubicBezTo>
                  <a:pt x="5662867" y="842011"/>
                  <a:pt x="5664290" y="842481"/>
                  <a:pt x="5668439" y="843753"/>
                </a:cubicBezTo>
                <a:lnTo>
                  <a:pt x="5668439" y="836245"/>
                </a:lnTo>
                <a:lnTo>
                  <a:pt x="5691960" y="862380"/>
                </a:lnTo>
                <a:lnTo>
                  <a:pt x="5703576" y="851926"/>
                </a:lnTo>
                <a:lnTo>
                  <a:pt x="5695362" y="842800"/>
                </a:lnTo>
                <a:lnTo>
                  <a:pt x="5703244" y="835706"/>
                </a:lnTo>
                <a:lnTo>
                  <a:pt x="5706231" y="839025"/>
                </a:lnTo>
                <a:lnTo>
                  <a:pt x="5718676" y="827824"/>
                </a:lnTo>
                <a:lnTo>
                  <a:pt x="5693288" y="799615"/>
                </a:lnTo>
                <a:lnTo>
                  <a:pt x="5703660" y="790281"/>
                </a:lnTo>
                <a:lnTo>
                  <a:pt x="5705899" y="792770"/>
                </a:lnTo>
                <a:cubicBezTo>
                  <a:pt x="5719893" y="807207"/>
                  <a:pt x="5723903" y="823621"/>
                  <a:pt x="5717929" y="842012"/>
                </a:cubicBezTo>
                <a:cubicBezTo>
                  <a:pt x="5718731" y="841790"/>
                  <a:pt x="5720059" y="841597"/>
                  <a:pt x="5721912" y="841431"/>
                </a:cubicBezTo>
                <a:cubicBezTo>
                  <a:pt x="5729599" y="840518"/>
                  <a:pt x="5735159" y="840021"/>
                  <a:pt x="5738588" y="839938"/>
                </a:cubicBezTo>
                <a:cubicBezTo>
                  <a:pt x="5739583" y="816015"/>
                  <a:pt x="5732587" y="796283"/>
                  <a:pt x="5717598" y="780740"/>
                </a:cubicBezTo>
                <a:lnTo>
                  <a:pt x="5716105" y="779081"/>
                </a:lnTo>
                <a:lnTo>
                  <a:pt x="5724816" y="771241"/>
                </a:lnTo>
                <a:lnTo>
                  <a:pt x="5764391" y="815214"/>
                </a:lnTo>
                <a:lnTo>
                  <a:pt x="5777666" y="803267"/>
                </a:lnTo>
                <a:lnTo>
                  <a:pt x="5738091" y="759293"/>
                </a:lnTo>
                <a:lnTo>
                  <a:pt x="5749707" y="748840"/>
                </a:lnTo>
                <a:lnTo>
                  <a:pt x="5739253" y="737224"/>
                </a:lnTo>
                <a:lnTo>
                  <a:pt x="5727637" y="747678"/>
                </a:lnTo>
                <a:lnTo>
                  <a:pt x="5704863" y="722373"/>
                </a:lnTo>
                <a:lnTo>
                  <a:pt x="5712745" y="715279"/>
                </a:lnTo>
                <a:close/>
                <a:moveTo>
                  <a:pt x="9362420" y="688652"/>
                </a:moveTo>
                <a:lnTo>
                  <a:pt x="9385941" y="714787"/>
                </a:lnTo>
                <a:lnTo>
                  <a:pt x="9377644" y="722254"/>
                </a:lnTo>
                <a:lnTo>
                  <a:pt x="9354123" y="696119"/>
                </a:lnTo>
                <a:close/>
                <a:moveTo>
                  <a:pt x="5783393" y="679479"/>
                </a:moveTo>
                <a:cubicBezTo>
                  <a:pt x="5772773" y="681028"/>
                  <a:pt x="5766785" y="682162"/>
                  <a:pt x="5765430" y="682881"/>
                </a:cubicBezTo>
                <a:cubicBezTo>
                  <a:pt x="5764351" y="698368"/>
                  <a:pt x="5760949" y="712943"/>
                  <a:pt x="5755224" y="726605"/>
                </a:cubicBezTo>
                <a:lnTo>
                  <a:pt x="5772647" y="725941"/>
                </a:lnTo>
                <a:cubicBezTo>
                  <a:pt x="5777266" y="713275"/>
                  <a:pt x="5781166" y="699253"/>
                  <a:pt x="5784346" y="683877"/>
                </a:cubicBezTo>
                <a:cubicBezTo>
                  <a:pt x="5784374" y="683351"/>
                  <a:pt x="5784512" y="683227"/>
                  <a:pt x="5784761" y="683504"/>
                </a:cubicBezTo>
                <a:cubicBezTo>
                  <a:pt x="5785177" y="680627"/>
                  <a:pt x="5784720" y="679286"/>
                  <a:pt x="5783393" y="679479"/>
                </a:cubicBezTo>
                <a:close/>
                <a:moveTo>
                  <a:pt x="5829812" y="675996"/>
                </a:moveTo>
                <a:lnTo>
                  <a:pt x="5807826" y="695783"/>
                </a:lnTo>
                <a:cubicBezTo>
                  <a:pt x="5805642" y="692243"/>
                  <a:pt x="5803609" y="688316"/>
                  <a:pt x="5801728" y="684001"/>
                </a:cubicBezTo>
                <a:cubicBezTo>
                  <a:pt x="5801009" y="682646"/>
                  <a:pt x="5800525" y="681831"/>
                  <a:pt x="5800276" y="681554"/>
                </a:cubicBezTo>
                <a:cubicBezTo>
                  <a:pt x="5799502" y="681250"/>
                  <a:pt x="5793873" y="685564"/>
                  <a:pt x="5783392" y="694497"/>
                </a:cubicBezTo>
                <a:cubicBezTo>
                  <a:pt x="5784111" y="695852"/>
                  <a:pt x="5786074" y="698590"/>
                  <a:pt x="5789283" y="702710"/>
                </a:cubicBezTo>
                <a:cubicBezTo>
                  <a:pt x="5791495" y="705725"/>
                  <a:pt x="5793100" y="707785"/>
                  <a:pt x="5794094" y="708892"/>
                </a:cubicBezTo>
                <a:lnTo>
                  <a:pt x="5768790" y="731666"/>
                </a:lnTo>
                <a:lnTo>
                  <a:pt x="5778870" y="742866"/>
                </a:lnTo>
                <a:lnTo>
                  <a:pt x="5802101" y="721959"/>
                </a:lnTo>
                <a:cubicBezTo>
                  <a:pt x="5809567" y="735262"/>
                  <a:pt x="5805654" y="752049"/>
                  <a:pt x="5790360" y="772320"/>
                </a:cubicBezTo>
                <a:cubicBezTo>
                  <a:pt x="5797965" y="772984"/>
                  <a:pt x="5804354" y="774242"/>
                  <a:pt x="5809525" y="776095"/>
                </a:cubicBezTo>
                <a:cubicBezTo>
                  <a:pt x="5826203" y="749574"/>
                  <a:pt x="5828304" y="727159"/>
                  <a:pt x="5815832" y="708850"/>
                </a:cubicBezTo>
                <a:lnTo>
                  <a:pt x="5826618" y="699143"/>
                </a:lnTo>
                <a:lnTo>
                  <a:pt x="5848646" y="723619"/>
                </a:lnTo>
                <a:cubicBezTo>
                  <a:pt x="5852268" y="729869"/>
                  <a:pt x="5858117" y="728860"/>
                  <a:pt x="5866193" y="720591"/>
                </a:cubicBezTo>
                <a:lnTo>
                  <a:pt x="5881127" y="707151"/>
                </a:lnTo>
                <a:cubicBezTo>
                  <a:pt x="5890918" y="701343"/>
                  <a:pt x="5889701" y="691926"/>
                  <a:pt x="5877477" y="678900"/>
                </a:cubicBezTo>
                <a:cubicBezTo>
                  <a:pt x="5872858" y="681555"/>
                  <a:pt x="5867051" y="684279"/>
                  <a:pt x="5860054" y="687072"/>
                </a:cubicBezTo>
                <a:cubicBezTo>
                  <a:pt x="5867548" y="694843"/>
                  <a:pt x="5869000" y="699794"/>
                  <a:pt x="5864410" y="701923"/>
                </a:cubicBezTo>
                <a:lnTo>
                  <a:pt x="5860261" y="705657"/>
                </a:lnTo>
                <a:cubicBezTo>
                  <a:pt x="5858850" y="707427"/>
                  <a:pt x="5857040" y="706804"/>
                  <a:pt x="5854827" y="703790"/>
                </a:cubicBezTo>
                <a:close/>
                <a:moveTo>
                  <a:pt x="9373870" y="658825"/>
                </a:moveTo>
                <a:lnTo>
                  <a:pt x="9322429" y="705120"/>
                </a:lnTo>
                <a:lnTo>
                  <a:pt x="9324670" y="707609"/>
                </a:lnTo>
                <a:lnTo>
                  <a:pt x="9282356" y="745691"/>
                </a:lnTo>
                <a:lnTo>
                  <a:pt x="9292436" y="756891"/>
                </a:lnTo>
                <a:lnTo>
                  <a:pt x="9305296" y="745318"/>
                </a:lnTo>
                <a:cubicBezTo>
                  <a:pt x="9315335" y="759809"/>
                  <a:pt x="9320811" y="775905"/>
                  <a:pt x="9321723" y="793605"/>
                </a:cubicBezTo>
                <a:cubicBezTo>
                  <a:pt x="9324848" y="794296"/>
                  <a:pt x="9329398" y="795458"/>
                  <a:pt x="9335371" y="797090"/>
                </a:cubicBezTo>
                <a:cubicBezTo>
                  <a:pt x="9334071" y="796758"/>
                  <a:pt x="9335496" y="797228"/>
                  <a:pt x="9339644" y="798500"/>
                </a:cubicBezTo>
                <a:lnTo>
                  <a:pt x="9339644" y="790992"/>
                </a:lnTo>
                <a:lnTo>
                  <a:pt x="9363165" y="817127"/>
                </a:lnTo>
                <a:lnTo>
                  <a:pt x="9374780" y="806673"/>
                </a:lnTo>
                <a:lnTo>
                  <a:pt x="9366567" y="797546"/>
                </a:lnTo>
                <a:lnTo>
                  <a:pt x="9374449" y="790453"/>
                </a:lnTo>
                <a:lnTo>
                  <a:pt x="9377436" y="793772"/>
                </a:lnTo>
                <a:lnTo>
                  <a:pt x="9389881" y="782571"/>
                </a:lnTo>
                <a:lnTo>
                  <a:pt x="9364493" y="754362"/>
                </a:lnTo>
                <a:lnTo>
                  <a:pt x="9374864" y="745028"/>
                </a:lnTo>
                <a:lnTo>
                  <a:pt x="9377104" y="747517"/>
                </a:lnTo>
                <a:cubicBezTo>
                  <a:pt x="9391098" y="761954"/>
                  <a:pt x="9395108" y="778368"/>
                  <a:pt x="9389134" y="796759"/>
                </a:cubicBezTo>
                <a:cubicBezTo>
                  <a:pt x="9389936" y="796537"/>
                  <a:pt x="9391263" y="796344"/>
                  <a:pt x="9393116" y="796178"/>
                </a:cubicBezTo>
                <a:cubicBezTo>
                  <a:pt x="9400805" y="795265"/>
                  <a:pt x="9406364" y="794767"/>
                  <a:pt x="9409793" y="794685"/>
                </a:cubicBezTo>
                <a:cubicBezTo>
                  <a:pt x="9410789" y="770762"/>
                  <a:pt x="9403792" y="751030"/>
                  <a:pt x="9388803" y="735487"/>
                </a:cubicBezTo>
                <a:lnTo>
                  <a:pt x="9387310" y="733828"/>
                </a:lnTo>
                <a:lnTo>
                  <a:pt x="9396021" y="725987"/>
                </a:lnTo>
                <a:lnTo>
                  <a:pt x="9435596" y="769961"/>
                </a:lnTo>
                <a:lnTo>
                  <a:pt x="9448871" y="758014"/>
                </a:lnTo>
                <a:lnTo>
                  <a:pt x="9409296" y="714040"/>
                </a:lnTo>
                <a:lnTo>
                  <a:pt x="9420912" y="703587"/>
                </a:lnTo>
                <a:lnTo>
                  <a:pt x="9410458" y="691971"/>
                </a:lnTo>
                <a:lnTo>
                  <a:pt x="9398842" y="702425"/>
                </a:lnTo>
                <a:lnTo>
                  <a:pt x="9376068" y="677120"/>
                </a:lnTo>
                <a:lnTo>
                  <a:pt x="9383950" y="670026"/>
                </a:lnTo>
                <a:close/>
                <a:moveTo>
                  <a:pt x="5838980" y="651977"/>
                </a:moveTo>
                <a:cubicBezTo>
                  <a:pt x="5828167" y="652198"/>
                  <a:pt x="5813150" y="654700"/>
                  <a:pt x="5793930" y="659485"/>
                </a:cubicBezTo>
                <a:cubicBezTo>
                  <a:pt x="5793597" y="665790"/>
                  <a:pt x="5792906" y="671418"/>
                  <a:pt x="5791855" y="676368"/>
                </a:cubicBezTo>
                <a:cubicBezTo>
                  <a:pt x="5811822" y="672414"/>
                  <a:pt x="5827199" y="670589"/>
                  <a:pt x="5837985" y="670893"/>
                </a:cubicBezTo>
                <a:close/>
                <a:moveTo>
                  <a:pt x="9454597" y="634226"/>
                </a:moveTo>
                <a:cubicBezTo>
                  <a:pt x="9443977" y="635775"/>
                  <a:pt x="9437990" y="636909"/>
                  <a:pt x="9436635" y="637628"/>
                </a:cubicBezTo>
                <a:cubicBezTo>
                  <a:pt x="9435556" y="653115"/>
                  <a:pt x="9432154" y="667690"/>
                  <a:pt x="9426429" y="681351"/>
                </a:cubicBezTo>
                <a:lnTo>
                  <a:pt x="9443852" y="680688"/>
                </a:lnTo>
                <a:cubicBezTo>
                  <a:pt x="9448471" y="668022"/>
                  <a:pt x="9452371" y="654000"/>
                  <a:pt x="9455551" y="638624"/>
                </a:cubicBezTo>
                <a:cubicBezTo>
                  <a:pt x="9455579" y="638098"/>
                  <a:pt x="9455717" y="637974"/>
                  <a:pt x="9455966" y="638250"/>
                </a:cubicBezTo>
                <a:cubicBezTo>
                  <a:pt x="9456381" y="635374"/>
                  <a:pt x="9455925" y="634033"/>
                  <a:pt x="9454597" y="634226"/>
                </a:cubicBezTo>
                <a:close/>
                <a:moveTo>
                  <a:pt x="9501018" y="630742"/>
                </a:moveTo>
                <a:lnTo>
                  <a:pt x="9479031" y="650530"/>
                </a:lnTo>
                <a:cubicBezTo>
                  <a:pt x="9476846" y="646990"/>
                  <a:pt x="9474814" y="643063"/>
                  <a:pt x="9472933" y="638748"/>
                </a:cubicBezTo>
                <a:cubicBezTo>
                  <a:pt x="9472214" y="637393"/>
                  <a:pt x="9471730" y="636577"/>
                  <a:pt x="9471481" y="636301"/>
                </a:cubicBezTo>
                <a:cubicBezTo>
                  <a:pt x="9470707" y="635997"/>
                  <a:pt x="9465079" y="640311"/>
                  <a:pt x="9454597" y="649244"/>
                </a:cubicBezTo>
                <a:cubicBezTo>
                  <a:pt x="9455316" y="650599"/>
                  <a:pt x="9457280" y="653337"/>
                  <a:pt x="9460488" y="657457"/>
                </a:cubicBezTo>
                <a:cubicBezTo>
                  <a:pt x="9462700" y="660472"/>
                  <a:pt x="9464304" y="662532"/>
                  <a:pt x="9465300" y="663639"/>
                </a:cubicBezTo>
                <a:lnTo>
                  <a:pt x="9439994" y="686413"/>
                </a:lnTo>
                <a:lnTo>
                  <a:pt x="9450075" y="697613"/>
                </a:lnTo>
                <a:lnTo>
                  <a:pt x="9473306" y="676706"/>
                </a:lnTo>
                <a:cubicBezTo>
                  <a:pt x="9480773" y="690009"/>
                  <a:pt x="9476859" y="706796"/>
                  <a:pt x="9461565" y="727067"/>
                </a:cubicBezTo>
                <a:cubicBezTo>
                  <a:pt x="9469171" y="727731"/>
                  <a:pt x="9475559" y="728989"/>
                  <a:pt x="9480731" y="730842"/>
                </a:cubicBezTo>
                <a:cubicBezTo>
                  <a:pt x="9497408" y="704321"/>
                  <a:pt x="9499510" y="681906"/>
                  <a:pt x="9487037" y="663597"/>
                </a:cubicBezTo>
                <a:lnTo>
                  <a:pt x="9497823" y="653890"/>
                </a:lnTo>
                <a:lnTo>
                  <a:pt x="9519850" y="678366"/>
                </a:lnTo>
                <a:cubicBezTo>
                  <a:pt x="9523473" y="684616"/>
                  <a:pt x="9529323" y="683607"/>
                  <a:pt x="9537398" y="675338"/>
                </a:cubicBezTo>
                <a:lnTo>
                  <a:pt x="9552332" y="661897"/>
                </a:lnTo>
                <a:cubicBezTo>
                  <a:pt x="9562123" y="656090"/>
                  <a:pt x="9560906" y="646673"/>
                  <a:pt x="9548682" y="633647"/>
                </a:cubicBezTo>
                <a:cubicBezTo>
                  <a:pt x="9544064" y="636302"/>
                  <a:pt x="9538256" y="639026"/>
                  <a:pt x="9531259" y="641819"/>
                </a:cubicBezTo>
                <a:cubicBezTo>
                  <a:pt x="9538754" y="649590"/>
                  <a:pt x="9540206" y="654541"/>
                  <a:pt x="9535615" y="656670"/>
                </a:cubicBezTo>
                <a:lnTo>
                  <a:pt x="9531466" y="660404"/>
                </a:lnTo>
                <a:cubicBezTo>
                  <a:pt x="9530056" y="662174"/>
                  <a:pt x="9528244" y="661551"/>
                  <a:pt x="9526032" y="658537"/>
                </a:cubicBezTo>
                <a:close/>
                <a:moveTo>
                  <a:pt x="5812266" y="618955"/>
                </a:moveTo>
                <a:lnTo>
                  <a:pt x="5777419" y="650317"/>
                </a:lnTo>
                <a:cubicBezTo>
                  <a:pt x="5775676" y="648381"/>
                  <a:pt x="5773050" y="645739"/>
                  <a:pt x="5769538" y="642393"/>
                </a:cubicBezTo>
                <a:cubicBezTo>
                  <a:pt x="5768265" y="641536"/>
                  <a:pt x="5767381" y="640830"/>
                  <a:pt x="5766883" y="640277"/>
                </a:cubicBezTo>
                <a:cubicBezTo>
                  <a:pt x="5766357" y="640250"/>
                  <a:pt x="5763730" y="642614"/>
                  <a:pt x="5759001" y="647371"/>
                </a:cubicBezTo>
                <a:cubicBezTo>
                  <a:pt x="5753745" y="652100"/>
                  <a:pt x="5751104" y="654727"/>
                  <a:pt x="5751077" y="655253"/>
                </a:cubicBezTo>
                <a:cubicBezTo>
                  <a:pt x="5755419" y="657852"/>
                  <a:pt x="5759498" y="660438"/>
                  <a:pt x="5763314" y="663010"/>
                </a:cubicBezTo>
                <a:lnTo>
                  <a:pt x="5727638" y="695118"/>
                </a:lnTo>
                <a:lnTo>
                  <a:pt x="5746305" y="715860"/>
                </a:lnTo>
                <a:lnTo>
                  <a:pt x="5759165" y="704286"/>
                </a:lnTo>
                <a:lnTo>
                  <a:pt x="5750579" y="694745"/>
                </a:lnTo>
                <a:lnTo>
                  <a:pt x="5809071" y="642103"/>
                </a:lnTo>
                <a:lnTo>
                  <a:pt x="5816912" y="650815"/>
                </a:lnTo>
                <a:lnTo>
                  <a:pt x="5830187" y="638868"/>
                </a:lnTo>
                <a:close/>
                <a:moveTo>
                  <a:pt x="9510186" y="606724"/>
                </a:moveTo>
                <a:cubicBezTo>
                  <a:pt x="9499372" y="606945"/>
                  <a:pt x="9484355" y="609447"/>
                  <a:pt x="9465134" y="614232"/>
                </a:cubicBezTo>
                <a:cubicBezTo>
                  <a:pt x="9464802" y="620537"/>
                  <a:pt x="9464111" y="626165"/>
                  <a:pt x="9463060" y="631115"/>
                </a:cubicBezTo>
                <a:cubicBezTo>
                  <a:pt x="9483028" y="627161"/>
                  <a:pt x="9498404" y="625336"/>
                  <a:pt x="9509190" y="625640"/>
                </a:cubicBezTo>
                <a:close/>
                <a:moveTo>
                  <a:pt x="5852547" y="589461"/>
                </a:moveTo>
                <a:cubicBezTo>
                  <a:pt x="5860152" y="600136"/>
                  <a:pt x="5865558" y="610037"/>
                  <a:pt x="5868766" y="619163"/>
                </a:cubicBezTo>
                <a:cubicBezTo>
                  <a:pt x="5878252" y="619136"/>
                  <a:pt x="5885733" y="622164"/>
                  <a:pt x="5891209" y="628249"/>
                </a:cubicBezTo>
                <a:cubicBezTo>
                  <a:pt x="5896242" y="632729"/>
                  <a:pt x="5895841" y="637845"/>
                  <a:pt x="5890005" y="643598"/>
                </a:cubicBezTo>
                <a:lnTo>
                  <a:pt x="5846324" y="595061"/>
                </a:lnTo>
                <a:close/>
                <a:moveTo>
                  <a:pt x="9483471" y="573702"/>
                </a:moveTo>
                <a:lnTo>
                  <a:pt x="9448624" y="605063"/>
                </a:lnTo>
                <a:cubicBezTo>
                  <a:pt x="9446882" y="603127"/>
                  <a:pt x="9444254" y="600486"/>
                  <a:pt x="9440742" y="597140"/>
                </a:cubicBezTo>
                <a:cubicBezTo>
                  <a:pt x="9439470" y="596283"/>
                  <a:pt x="9438585" y="595577"/>
                  <a:pt x="9438087" y="595024"/>
                </a:cubicBezTo>
                <a:cubicBezTo>
                  <a:pt x="9437562" y="594997"/>
                  <a:pt x="9434935" y="597361"/>
                  <a:pt x="9430205" y="602118"/>
                </a:cubicBezTo>
                <a:cubicBezTo>
                  <a:pt x="9424951" y="606847"/>
                  <a:pt x="9422310" y="609474"/>
                  <a:pt x="9422282" y="610000"/>
                </a:cubicBezTo>
                <a:cubicBezTo>
                  <a:pt x="9426624" y="612599"/>
                  <a:pt x="9430703" y="615185"/>
                  <a:pt x="9434519" y="617757"/>
                </a:cubicBezTo>
                <a:lnTo>
                  <a:pt x="9398843" y="649865"/>
                </a:lnTo>
                <a:lnTo>
                  <a:pt x="9417510" y="670607"/>
                </a:lnTo>
                <a:lnTo>
                  <a:pt x="9430370" y="659033"/>
                </a:lnTo>
                <a:lnTo>
                  <a:pt x="9421784" y="649492"/>
                </a:lnTo>
                <a:lnTo>
                  <a:pt x="9480276" y="596850"/>
                </a:lnTo>
                <a:lnTo>
                  <a:pt x="9488116" y="605562"/>
                </a:lnTo>
                <a:lnTo>
                  <a:pt x="9501391" y="593615"/>
                </a:lnTo>
                <a:close/>
                <a:moveTo>
                  <a:pt x="5955053" y="556524"/>
                </a:moveTo>
                <a:lnTo>
                  <a:pt x="5894902" y="610660"/>
                </a:lnTo>
                <a:lnTo>
                  <a:pt x="5902368" y="618956"/>
                </a:lnTo>
                <a:cubicBezTo>
                  <a:pt x="5894542" y="612485"/>
                  <a:pt x="5886729" y="608254"/>
                  <a:pt x="5878930" y="606262"/>
                </a:cubicBezTo>
                <a:cubicBezTo>
                  <a:pt x="5877962" y="604631"/>
                  <a:pt x="5876150" y="601505"/>
                  <a:pt x="5873496" y="596887"/>
                </a:cubicBezTo>
                <a:cubicBezTo>
                  <a:pt x="5865254" y="583280"/>
                  <a:pt x="5859309" y="573614"/>
                  <a:pt x="5855658" y="567889"/>
                </a:cubicBezTo>
                <a:lnTo>
                  <a:pt x="5824960" y="595517"/>
                </a:lnTo>
                <a:lnTo>
                  <a:pt x="5907096" y="686782"/>
                </a:lnTo>
                <a:lnTo>
                  <a:pt x="5919127" y="675955"/>
                </a:lnTo>
                <a:lnTo>
                  <a:pt x="5892619" y="646502"/>
                </a:lnTo>
                <a:cubicBezTo>
                  <a:pt x="5897016" y="648050"/>
                  <a:pt x="5900846" y="650360"/>
                  <a:pt x="5904110" y="653429"/>
                </a:cubicBezTo>
                <a:cubicBezTo>
                  <a:pt x="5914454" y="642118"/>
                  <a:pt x="5914744" y="631595"/>
                  <a:pt x="5904981" y="621860"/>
                </a:cubicBezTo>
                <a:lnTo>
                  <a:pt x="5919087" y="609167"/>
                </a:lnTo>
                <a:cubicBezTo>
                  <a:pt x="5932582" y="623050"/>
                  <a:pt x="5932513" y="639381"/>
                  <a:pt x="5918878" y="658159"/>
                </a:cubicBezTo>
                <a:cubicBezTo>
                  <a:pt x="5925239" y="657440"/>
                  <a:pt x="5931129" y="658145"/>
                  <a:pt x="5936550" y="660275"/>
                </a:cubicBezTo>
                <a:cubicBezTo>
                  <a:pt x="5943381" y="645617"/>
                  <a:pt x="5946354" y="634182"/>
                  <a:pt x="5945470" y="625968"/>
                </a:cubicBezTo>
                <a:cubicBezTo>
                  <a:pt x="5945359" y="618058"/>
                  <a:pt x="5940437" y="608973"/>
                  <a:pt x="5930702" y="598713"/>
                </a:cubicBezTo>
                <a:lnTo>
                  <a:pt x="5934436" y="595353"/>
                </a:lnTo>
                <a:lnTo>
                  <a:pt x="5960196" y="623977"/>
                </a:lnTo>
                <a:cubicBezTo>
                  <a:pt x="5964178" y="628402"/>
                  <a:pt x="5968936" y="628125"/>
                  <a:pt x="5974467" y="623147"/>
                </a:cubicBezTo>
                <a:lnTo>
                  <a:pt x="5987327" y="611574"/>
                </a:lnTo>
                <a:cubicBezTo>
                  <a:pt x="5996619" y="605213"/>
                  <a:pt x="5996053" y="595962"/>
                  <a:pt x="5985626" y="583821"/>
                </a:cubicBezTo>
                <a:cubicBezTo>
                  <a:pt x="5981561" y="585978"/>
                  <a:pt x="5976320" y="587942"/>
                  <a:pt x="5969904" y="589711"/>
                </a:cubicBezTo>
                <a:cubicBezTo>
                  <a:pt x="5976375" y="596902"/>
                  <a:pt x="5978242" y="601479"/>
                  <a:pt x="5975504" y="603442"/>
                </a:cubicBezTo>
                <a:lnTo>
                  <a:pt x="5971356" y="607176"/>
                </a:lnTo>
                <a:cubicBezTo>
                  <a:pt x="5970000" y="607895"/>
                  <a:pt x="5968438" y="607549"/>
                  <a:pt x="5966668" y="606139"/>
                </a:cubicBezTo>
                <a:lnTo>
                  <a:pt x="5946881" y="584152"/>
                </a:lnTo>
                <a:lnTo>
                  <a:pt x="5965133" y="567725"/>
                </a:lnTo>
                <a:close/>
                <a:moveTo>
                  <a:pt x="9523752" y="544208"/>
                </a:moveTo>
                <a:cubicBezTo>
                  <a:pt x="9531357" y="554883"/>
                  <a:pt x="9536764" y="564784"/>
                  <a:pt x="9539972" y="573910"/>
                </a:cubicBezTo>
                <a:cubicBezTo>
                  <a:pt x="9549457" y="573883"/>
                  <a:pt x="9556938" y="576911"/>
                  <a:pt x="9562414" y="582996"/>
                </a:cubicBezTo>
                <a:cubicBezTo>
                  <a:pt x="9567447" y="587476"/>
                  <a:pt x="9567046" y="592592"/>
                  <a:pt x="9561211" y="598345"/>
                </a:cubicBezTo>
                <a:lnTo>
                  <a:pt x="9517529" y="549808"/>
                </a:lnTo>
                <a:close/>
                <a:moveTo>
                  <a:pt x="5916183" y="544203"/>
                </a:moveTo>
                <a:lnTo>
                  <a:pt x="5923650" y="552500"/>
                </a:lnTo>
                <a:lnTo>
                  <a:pt x="5892537" y="580501"/>
                </a:lnTo>
                <a:lnTo>
                  <a:pt x="5885070" y="572204"/>
                </a:lnTo>
                <a:close/>
                <a:moveTo>
                  <a:pt x="5920540" y="521512"/>
                </a:moveTo>
                <a:lnTo>
                  <a:pt x="5899383" y="540552"/>
                </a:lnTo>
                <a:cubicBezTo>
                  <a:pt x="5891777" y="534883"/>
                  <a:pt x="5887186" y="532007"/>
                  <a:pt x="5885610" y="531924"/>
                </a:cubicBezTo>
                <a:cubicBezTo>
                  <a:pt x="5885084" y="531896"/>
                  <a:pt x="5883134" y="533901"/>
                  <a:pt x="5879761" y="537939"/>
                </a:cubicBezTo>
                <a:cubicBezTo>
                  <a:pt x="5875584" y="542198"/>
                  <a:pt x="5873345" y="544714"/>
                  <a:pt x="5873041" y="545489"/>
                </a:cubicBezTo>
                <a:cubicBezTo>
                  <a:pt x="5873289" y="545765"/>
                  <a:pt x="5874063" y="546069"/>
                  <a:pt x="5875363" y="546401"/>
                </a:cubicBezTo>
                <a:cubicBezTo>
                  <a:pt x="5878958" y="548171"/>
                  <a:pt x="5882540" y="550204"/>
                  <a:pt x="5886108" y="552499"/>
                </a:cubicBezTo>
                <a:lnTo>
                  <a:pt x="5863291" y="573034"/>
                </a:lnTo>
                <a:lnTo>
                  <a:pt x="5881958" y="593776"/>
                </a:lnTo>
                <a:lnTo>
                  <a:pt x="5888181" y="588175"/>
                </a:lnTo>
                <a:lnTo>
                  <a:pt x="5895648" y="596472"/>
                </a:lnTo>
                <a:lnTo>
                  <a:pt x="5940036" y="556524"/>
                </a:lnTo>
                <a:lnTo>
                  <a:pt x="5932569" y="548227"/>
                </a:lnTo>
                <a:lnTo>
                  <a:pt x="5939206" y="542254"/>
                </a:lnTo>
                <a:close/>
                <a:moveTo>
                  <a:pt x="9626258" y="511271"/>
                </a:moveTo>
                <a:lnTo>
                  <a:pt x="9566106" y="565407"/>
                </a:lnTo>
                <a:lnTo>
                  <a:pt x="9573573" y="573703"/>
                </a:lnTo>
                <a:cubicBezTo>
                  <a:pt x="9565747" y="567232"/>
                  <a:pt x="9557934" y="563000"/>
                  <a:pt x="9550135" y="561009"/>
                </a:cubicBezTo>
                <a:cubicBezTo>
                  <a:pt x="9549167" y="559377"/>
                  <a:pt x="9547356" y="556252"/>
                  <a:pt x="9544701" y="551634"/>
                </a:cubicBezTo>
                <a:cubicBezTo>
                  <a:pt x="9536460" y="538027"/>
                  <a:pt x="9530514" y="528361"/>
                  <a:pt x="9526863" y="522636"/>
                </a:cubicBezTo>
                <a:lnTo>
                  <a:pt x="9496165" y="550264"/>
                </a:lnTo>
                <a:lnTo>
                  <a:pt x="9578301" y="641529"/>
                </a:lnTo>
                <a:lnTo>
                  <a:pt x="9590332" y="630702"/>
                </a:lnTo>
                <a:lnTo>
                  <a:pt x="9563824" y="601248"/>
                </a:lnTo>
                <a:cubicBezTo>
                  <a:pt x="9568221" y="602797"/>
                  <a:pt x="9572052" y="605106"/>
                  <a:pt x="9575315" y="608176"/>
                </a:cubicBezTo>
                <a:cubicBezTo>
                  <a:pt x="9585658" y="596865"/>
                  <a:pt x="9585949" y="586342"/>
                  <a:pt x="9576187" y="576607"/>
                </a:cubicBezTo>
                <a:lnTo>
                  <a:pt x="9590291" y="563913"/>
                </a:lnTo>
                <a:cubicBezTo>
                  <a:pt x="9603787" y="577797"/>
                  <a:pt x="9603718" y="594127"/>
                  <a:pt x="9590083" y="612906"/>
                </a:cubicBezTo>
                <a:cubicBezTo>
                  <a:pt x="9596444" y="612187"/>
                  <a:pt x="9602335" y="612892"/>
                  <a:pt x="9607755" y="615021"/>
                </a:cubicBezTo>
                <a:cubicBezTo>
                  <a:pt x="9614586" y="600364"/>
                  <a:pt x="9617560" y="588929"/>
                  <a:pt x="9616675" y="580715"/>
                </a:cubicBezTo>
                <a:cubicBezTo>
                  <a:pt x="9616564" y="572805"/>
                  <a:pt x="9611642" y="563720"/>
                  <a:pt x="9601907" y="553460"/>
                </a:cubicBezTo>
                <a:lnTo>
                  <a:pt x="9605640" y="550100"/>
                </a:lnTo>
                <a:lnTo>
                  <a:pt x="9631401" y="578724"/>
                </a:lnTo>
                <a:cubicBezTo>
                  <a:pt x="9635384" y="583149"/>
                  <a:pt x="9640140" y="582872"/>
                  <a:pt x="9645672" y="577894"/>
                </a:cubicBezTo>
                <a:lnTo>
                  <a:pt x="9658532" y="566320"/>
                </a:lnTo>
                <a:cubicBezTo>
                  <a:pt x="9667824" y="559960"/>
                  <a:pt x="9667257" y="550709"/>
                  <a:pt x="9656831" y="538568"/>
                </a:cubicBezTo>
                <a:cubicBezTo>
                  <a:pt x="9652766" y="540725"/>
                  <a:pt x="9647525" y="542688"/>
                  <a:pt x="9641109" y="544458"/>
                </a:cubicBezTo>
                <a:cubicBezTo>
                  <a:pt x="9647580" y="551649"/>
                  <a:pt x="9649447" y="556226"/>
                  <a:pt x="9646709" y="558189"/>
                </a:cubicBezTo>
                <a:lnTo>
                  <a:pt x="9642561" y="561923"/>
                </a:lnTo>
                <a:cubicBezTo>
                  <a:pt x="9641206" y="562642"/>
                  <a:pt x="9639643" y="562296"/>
                  <a:pt x="9637873" y="560886"/>
                </a:cubicBezTo>
                <a:lnTo>
                  <a:pt x="9618086" y="538899"/>
                </a:lnTo>
                <a:lnTo>
                  <a:pt x="9636339" y="522472"/>
                </a:lnTo>
                <a:close/>
                <a:moveTo>
                  <a:pt x="9587388" y="498950"/>
                </a:moveTo>
                <a:lnTo>
                  <a:pt x="9594855" y="507247"/>
                </a:lnTo>
                <a:lnTo>
                  <a:pt x="9563742" y="535248"/>
                </a:lnTo>
                <a:lnTo>
                  <a:pt x="9556275" y="526951"/>
                </a:lnTo>
                <a:close/>
                <a:moveTo>
                  <a:pt x="9591744" y="476259"/>
                </a:moveTo>
                <a:lnTo>
                  <a:pt x="9570587" y="495299"/>
                </a:lnTo>
                <a:cubicBezTo>
                  <a:pt x="9562982" y="489630"/>
                  <a:pt x="9558391" y="486753"/>
                  <a:pt x="9556815" y="486670"/>
                </a:cubicBezTo>
                <a:cubicBezTo>
                  <a:pt x="9556290" y="486643"/>
                  <a:pt x="9554340" y="488648"/>
                  <a:pt x="9550966" y="492685"/>
                </a:cubicBezTo>
                <a:cubicBezTo>
                  <a:pt x="9546790" y="496944"/>
                  <a:pt x="9544549" y="499461"/>
                  <a:pt x="9544245" y="500235"/>
                </a:cubicBezTo>
                <a:cubicBezTo>
                  <a:pt x="9544494" y="500512"/>
                  <a:pt x="9545268" y="500816"/>
                  <a:pt x="9546568" y="501148"/>
                </a:cubicBezTo>
                <a:cubicBezTo>
                  <a:pt x="9550164" y="502918"/>
                  <a:pt x="9553745" y="504951"/>
                  <a:pt x="9557313" y="507246"/>
                </a:cubicBezTo>
                <a:lnTo>
                  <a:pt x="9534496" y="527780"/>
                </a:lnTo>
                <a:lnTo>
                  <a:pt x="9553164" y="548523"/>
                </a:lnTo>
                <a:lnTo>
                  <a:pt x="9559386" y="542922"/>
                </a:lnTo>
                <a:lnTo>
                  <a:pt x="9566853" y="551219"/>
                </a:lnTo>
                <a:lnTo>
                  <a:pt x="9611241" y="511271"/>
                </a:lnTo>
                <a:lnTo>
                  <a:pt x="9603774" y="502974"/>
                </a:lnTo>
                <a:lnTo>
                  <a:pt x="9610412" y="497001"/>
                </a:lnTo>
                <a:close/>
                <a:moveTo>
                  <a:pt x="0" y="0"/>
                </a:moveTo>
                <a:lnTo>
                  <a:pt x="12230099" y="0"/>
                </a:lnTo>
                <a:lnTo>
                  <a:pt x="12230099" y="6891337"/>
                </a:lnTo>
                <a:lnTo>
                  <a:pt x="0" y="6891337"/>
                </a:lnTo>
                <a:close/>
              </a:path>
            </a:pathLst>
          </a:custGeom>
          <a:solidFill>
            <a:schemeClr val="accent6"/>
          </a:solidFill>
          <a:ln>
            <a:noFill/>
          </a:ln>
        </p:spPr>
        <p:txBody>
          <a:bodyPr vert="horz" wrap="square" lIns="91440" tIns="45720" rIns="91440" bIns="45720" numCol="1" anchor="t" anchorCtr="0" compatLnSpc="1">
            <a:noAutofit/>
          </a:bodyPr>
          <a:lstStyle/>
          <a:p>
            <a:endParaRPr lang="zh-CN" altLang="en-US"/>
          </a:p>
        </p:txBody>
      </p:sp>
      <p:sp>
        <p:nvSpPr>
          <p:cNvPr id="2349" name="Rectangle 590"/>
          <p:cNvSpPr>
            <a:spLocks noChangeArrowheads="1"/>
          </p:cNvSpPr>
          <p:nvPr/>
        </p:nvSpPr>
        <p:spPr bwMode="auto">
          <a:xfrm>
            <a:off x="-22225" y="-34925"/>
            <a:ext cx="122301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50" name="Freeform 591"/>
          <p:cNvSpPr/>
          <p:nvPr/>
        </p:nvSpPr>
        <p:spPr bwMode="auto">
          <a:xfrm>
            <a:off x="101600" y="2924175"/>
            <a:ext cx="1535113" cy="628650"/>
          </a:xfrm>
          <a:custGeom>
            <a:avLst/>
            <a:gdLst>
              <a:gd name="T0" fmla="*/ 197 w 482"/>
              <a:gd name="T1" fmla="*/ 0 h 197"/>
              <a:gd name="T2" fmla="*/ 70 w 482"/>
              <a:gd name="T3" fmla="*/ 116 h 197"/>
              <a:gd name="T4" fmla="*/ 0 w 482"/>
              <a:gd name="T5" fmla="*/ 197 h 197"/>
              <a:gd name="T6" fmla="*/ 482 w 482"/>
              <a:gd name="T7" fmla="*/ 197 h 197"/>
              <a:gd name="T8" fmla="*/ 373 w 482"/>
              <a:gd name="T9" fmla="*/ 101 h 197"/>
              <a:gd name="T10" fmla="*/ 324 w 482"/>
              <a:gd name="T11" fmla="*/ 113 h 197"/>
              <a:gd name="T12" fmla="*/ 197 w 482"/>
              <a:gd name="T13" fmla="*/ 0 h 197"/>
            </a:gdLst>
            <a:ahLst/>
            <a:cxnLst>
              <a:cxn ang="0">
                <a:pos x="T0" y="T1"/>
              </a:cxn>
              <a:cxn ang="0">
                <a:pos x="T2" y="T3"/>
              </a:cxn>
              <a:cxn ang="0">
                <a:pos x="T4" y="T5"/>
              </a:cxn>
              <a:cxn ang="0">
                <a:pos x="T6" y="T7"/>
              </a:cxn>
              <a:cxn ang="0">
                <a:pos x="T8" y="T9"/>
              </a:cxn>
              <a:cxn ang="0">
                <a:pos x="T10" y="T11"/>
              </a:cxn>
              <a:cxn ang="0">
                <a:pos x="T12" y="T13"/>
              </a:cxn>
            </a:cxnLst>
            <a:rect l="0" t="0" r="r" b="b"/>
            <a:pathLst>
              <a:path w="482" h="197">
                <a:moveTo>
                  <a:pt x="197" y="0"/>
                </a:moveTo>
                <a:cubicBezTo>
                  <a:pt x="131" y="0"/>
                  <a:pt x="76" y="51"/>
                  <a:pt x="70" y="116"/>
                </a:cubicBezTo>
                <a:cubicBezTo>
                  <a:pt x="30" y="122"/>
                  <a:pt x="0" y="156"/>
                  <a:pt x="0" y="197"/>
                </a:cubicBezTo>
                <a:cubicBezTo>
                  <a:pt x="482" y="197"/>
                  <a:pt x="482" y="197"/>
                  <a:pt x="482" y="197"/>
                </a:cubicBezTo>
                <a:cubicBezTo>
                  <a:pt x="475" y="143"/>
                  <a:pt x="429" y="101"/>
                  <a:pt x="373" y="101"/>
                </a:cubicBezTo>
                <a:cubicBezTo>
                  <a:pt x="356" y="101"/>
                  <a:pt x="339" y="105"/>
                  <a:pt x="324" y="113"/>
                </a:cubicBezTo>
                <a:cubicBezTo>
                  <a:pt x="317" y="49"/>
                  <a:pt x="263" y="0"/>
                  <a:pt x="197" y="0"/>
                </a:cubicBezTo>
              </a:path>
            </a:pathLst>
          </a:custGeom>
          <a:solidFill>
            <a:schemeClr val="bg1">
              <a:alpha val="40000"/>
            </a:schemeClr>
          </a:solidFill>
          <a:ln>
            <a:noFill/>
          </a:ln>
        </p:spPr>
        <p:txBody>
          <a:bodyPr vert="horz" wrap="square" lIns="91440" tIns="45720" rIns="91440" bIns="45720" numCol="1" anchor="t" anchorCtr="0" compatLnSpc="1"/>
          <a:lstStyle/>
          <a:p>
            <a:endParaRPr lang="zh-CN" altLang="en-US"/>
          </a:p>
        </p:txBody>
      </p:sp>
      <p:grpSp>
        <p:nvGrpSpPr>
          <p:cNvPr id="1160" name="组合 1159"/>
          <p:cNvGrpSpPr/>
          <p:nvPr/>
        </p:nvGrpSpPr>
        <p:grpSpPr>
          <a:xfrm>
            <a:off x="554038" y="4629150"/>
            <a:ext cx="206375" cy="2249488"/>
            <a:chOff x="554038" y="4591050"/>
            <a:chExt cx="206375" cy="2249488"/>
          </a:xfrm>
        </p:grpSpPr>
        <p:sp>
          <p:nvSpPr>
            <p:cNvPr id="2095" name="Freeform 1118"/>
            <p:cNvSpPr>
              <a:spLocks noEditPoints="1"/>
            </p:cNvSpPr>
            <p:nvPr/>
          </p:nvSpPr>
          <p:spPr bwMode="auto">
            <a:xfrm>
              <a:off x="576263" y="4591050"/>
              <a:ext cx="155575" cy="398463"/>
            </a:xfrm>
            <a:custGeom>
              <a:avLst/>
              <a:gdLst>
                <a:gd name="T0" fmla="*/ 5 w 49"/>
                <a:gd name="T1" fmla="*/ 118 h 125"/>
                <a:gd name="T2" fmla="*/ 5 w 49"/>
                <a:gd name="T3" fmla="*/ 118 h 125"/>
                <a:gd name="T4" fmla="*/ 12 w 49"/>
                <a:gd name="T5" fmla="*/ 125 h 125"/>
                <a:gd name="T6" fmla="*/ 12 w 49"/>
                <a:gd name="T7" fmla="*/ 125 h 125"/>
                <a:gd name="T8" fmla="*/ 12 w 49"/>
                <a:gd name="T9" fmla="*/ 125 h 125"/>
                <a:gd name="T10" fmla="*/ 5 w 49"/>
                <a:gd name="T11" fmla="*/ 118 h 125"/>
                <a:gd name="T12" fmla="*/ 5 w 49"/>
                <a:gd name="T13" fmla="*/ 118 h 125"/>
                <a:gd name="T14" fmla="*/ 0 w 49"/>
                <a:gd name="T15" fmla="*/ 77 h 125"/>
                <a:gd name="T16" fmla="*/ 0 w 49"/>
                <a:gd name="T17" fmla="*/ 80 h 125"/>
                <a:gd name="T18" fmla="*/ 0 w 49"/>
                <a:gd name="T19" fmla="*/ 80 h 125"/>
                <a:gd name="T20" fmla="*/ 0 w 49"/>
                <a:gd name="T21" fmla="*/ 77 h 125"/>
                <a:gd name="T22" fmla="*/ 25 w 49"/>
                <a:gd name="T23" fmla="*/ 0 h 125"/>
                <a:gd name="T24" fmla="*/ 25 w 49"/>
                <a:gd name="T25" fmla="*/ 0 h 125"/>
                <a:gd name="T26" fmla="*/ 25 w 49"/>
                <a:gd name="T27" fmla="*/ 0 h 125"/>
                <a:gd name="T28" fmla="*/ 25 w 49"/>
                <a:gd name="T29" fmla="*/ 0 h 125"/>
                <a:gd name="T30" fmla="*/ 25 w 49"/>
                <a:gd name="T31" fmla="*/ 0 h 125"/>
                <a:gd name="T32" fmla="*/ 25 w 49"/>
                <a:gd name="T33" fmla="*/ 0 h 125"/>
                <a:gd name="T34" fmla="*/ 25 w 49"/>
                <a:gd name="T35" fmla="*/ 0 h 125"/>
                <a:gd name="T36" fmla="*/ 20 w 49"/>
                <a:gd name="T37" fmla="*/ 125 h 125"/>
                <a:gd name="T38" fmla="*/ 37 w 49"/>
                <a:gd name="T39" fmla="*/ 125 h 125"/>
                <a:gd name="T40" fmla="*/ 37 w 49"/>
                <a:gd name="T41" fmla="*/ 125 h 125"/>
                <a:gd name="T42" fmla="*/ 44 w 49"/>
                <a:gd name="T43" fmla="*/ 118 h 125"/>
                <a:gd name="T44" fmla="*/ 44 w 49"/>
                <a:gd name="T45" fmla="*/ 118 h 125"/>
                <a:gd name="T46" fmla="*/ 39 w 49"/>
                <a:gd name="T47" fmla="*/ 116 h 125"/>
                <a:gd name="T48" fmla="*/ 48 w 49"/>
                <a:gd name="T49" fmla="*/ 80 h 125"/>
                <a:gd name="T50" fmla="*/ 49 w 49"/>
                <a:gd name="T51" fmla="*/ 81 h 125"/>
                <a:gd name="T52" fmla="*/ 49 w 49"/>
                <a:gd name="T53" fmla="*/ 77 h 125"/>
                <a:gd name="T54" fmla="*/ 48 w 49"/>
                <a:gd name="T55" fmla="*/ 65 h 125"/>
                <a:gd name="T56" fmla="*/ 46 w 49"/>
                <a:gd name="T57" fmla="*/ 53 h 125"/>
                <a:gd name="T58" fmla="*/ 45 w 49"/>
                <a:gd name="T59" fmla="*/ 47 h 125"/>
                <a:gd name="T60" fmla="*/ 45 w 49"/>
                <a:gd name="T61" fmla="*/ 44 h 125"/>
                <a:gd name="T62" fmla="*/ 44 w 49"/>
                <a:gd name="T63" fmla="*/ 41 h 125"/>
                <a:gd name="T64" fmla="*/ 44 w 49"/>
                <a:gd name="T65" fmla="*/ 38 h 125"/>
                <a:gd name="T66" fmla="*/ 43 w 49"/>
                <a:gd name="T67" fmla="*/ 35 h 125"/>
                <a:gd name="T68" fmla="*/ 43 w 49"/>
                <a:gd name="T69" fmla="*/ 33 h 125"/>
                <a:gd name="T70" fmla="*/ 42 w 49"/>
                <a:gd name="T71" fmla="*/ 30 h 125"/>
                <a:gd name="T72" fmla="*/ 41 w 49"/>
                <a:gd name="T73" fmla="*/ 27 h 125"/>
                <a:gd name="T74" fmla="*/ 40 w 49"/>
                <a:gd name="T75" fmla="*/ 25 h 125"/>
                <a:gd name="T76" fmla="*/ 38 w 49"/>
                <a:gd name="T77" fmla="*/ 20 h 125"/>
                <a:gd name="T78" fmla="*/ 34 w 49"/>
                <a:gd name="T79" fmla="*/ 12 h 125"/>
                <a:gd name="T80" fmla="*/ 33 w 49"/>
                <a:gd name="T81" fmla="*/ 11 h 125"/>
                <a:gd name="T82" fmla="*/ 33 w 49"/>
                <a:gd name="T83" fmla="*/ 10 h 125"/>
                <a:gd name="T84" fmla="*/ 32 w 49"/>
                <a:gd name="T85" fmla="*/ 9 h 125"/>
                <a:gd name="T86" fmla="*/ 32 w 49"/>
                <a:gd name="T87" fmla="*/ 8 h 125"/>
                <a:gd name="T88" fmla="*/ 30 w 49"/>
                <a:gd name="T89" fmla="*/ 5 h 125"/>
                <a:gd name="T90" fmla="*/ 28 w 49"/>
                <a:gd name="T91" fmla="*/ 3 h 125"/>
                <a:gd name="T92" fmla="*/ 26 w 49"/>
                <a:gd name="T93" fmla="*/ 1 h 125"/>
                <a:gd name="T94" fmla="*/ 25 w 49"/>
                <a:gd name="T95" fmla="*/ 0 h 125"/>
                <a:gd name="T96" fmla="*/ 25 w 49"/>
                <a:gd name="T9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125">
                  <a:moveTo>
                    <a:pt x="5" y="118"/>
                  </a:moveTo>
                  <a:cubicBezTo>
                    <a:pt x="5" y="118"/>
                    <a:pt x="5" y="118"/>
                    <a:pt x="5" y="118"/>
                  </a:cubicBezTo>
                  <a:cubicBezTo>
                    <a:pt x="6" y="121"/>
                    <a:pt x="9" y="123"/>
                    <a:pt x="12" y="125"/>
                  </a:cubicBezTo>
                  <a:cubicBezTo>
                    <a:pt x="12" y="125"/>
                    <a:pt x="12" y="125"/>
                    <a:pt x="12" y="125"/>
                  </a:cubicBezTo>
                  <a:cubicBezTo>
                    <a:pt x="12" y="125"/>
                    <a:pt x="12" y="125"/>
                    <a:pt x="12" y="125"/>
                  </a:cubicBezTo>
                  <a:cubicBezTo>
                    <a:pt x="9" y="123"/>
                    <a:pt x="6" y="121"/>
                    <a:pt x="5" y="118"/>
                  </a:cubicBezTo>
                  <a:cubicBezTo>
                    <a:pt x="5" y="118"/>
                    <a:pt x="5" y="118"/>
                    <a:pt x="5" y="118"/>
                  </a:cubicBezTo>
                  <a:moveTo>
                    <a:pt x="0" y="77"/>
                  </a:moveTo>
                  <a:cubicBezTo>
                    <a:pt x="0" y="78"/>
                    <a:pt x="0" y="79"/>
                    <a:pt x="0" y="80"/>
                  </a:cubicBezTo>
                  <a:cubicBezTo>
                    <a:pt x="0" y="80"/>
                    <a:pt x="0" y="80"/>
                    <a:pt x="0" y="80"/>
                  </a:cubicBezTo>
                  <a:cubicBezTo>
                    <a:pt x="0" y="79"/>
                    <a:pt x="0" y="78"/>
                    <a:pt x="0" y="77"/>
                  </a:cubicBezTo>
                  <a:moveTo>
                    <a:pt x="25" y="0"/>
                  </a:move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4" y="1"/>
                    <a:pt x="6" y="61"/>
                    <a:pt x="20" y="125"/>
                  </a:cubicBezTo>
                  <a:cubicBezTo>
                    <a:pt x="37" y="125"/>
                    <a:pt x="37" y="125"/>
                    <a:pt x="37" y="125"/>
                  </a:cubicBezTo>
                  <a:cubicBezTo>
                    <a:pt x="37" y="125"/>
                    <a:pt x="37" y="125"/>
                    <a:pt x="37" y="125"/>
                  </a:cubicBezTo>
                  <a:cubicBezTo>
                    <a:pt x="40" y="123"/>
                    <a:pt x="43" y="121"/>
                    <a:pt x="44" y="118"/>
                  </a:cubicBezTo>
                  <a:cubicBezTo>
                    <a:pt x="44" y="118"/>
                    <a:pt x="44" y="118"/>
                    <a:pt x="44" y="118"/>
                  </a:cubicBezTo>
                  <a:cubicBezTo>
                    <a:pt x="43" y="117"/>
                    <a:pt x="41" y="116"/>
                    <a:pt x="39" y="116"/>
                  </a:cubicBezTo>
                  <a:cubicBezTo>
                    <a:pt x="48" y="80"/>
                    <a:pt x="48" y="80"/>
                    <a:pt x="48" y="80"/>
                  </a:cubicBezTo>
                  <a:cubicBezTo>
                    <a:pt x="49" y="81"/>
                    <a:pt x="49" y="81"/>
                    <a:pt x="49" y="81"/>
                  </a:cubicBezTo>
                  <a:cubicBezTo>
                    <a:pt x="49" y="79"/>
                    <a:pt x="49" y="78"/>
                    <a:pt x="49" y="77"/>
                  </a:cubicBezTo>
                  <a:cubicBezTo>
                    <a:pt x="49" y="73"/>
                    <a:pt x="48" y="69"/>
                    <a:pt x="48" y="65"/>
                  </a:cubicBezTo>
                  <a:cubicBezTo>
                    <a:pt x="47" y="61"/>
                    <a:pt x="47" y="57"/>
                    <a:pt x="46" y="53"/>
                  </a:cubicBezTo>
                  <a:cubicBezTo>
                    <a:pt x="46" y="51"/>
                    <a:pt x="46" y="49"/>
                    <a:pt x="45" y="47"/>
                  </a:cubicBezTo>
                  <a:cubicBezTo>
                    <a:pt x="45" y="46"/>
                    <a:pt x="45" y="45"/>
                    <a:pt x="45" y="44"/>
                  </a:cubicBezTo>
                  <a:cubicBezTo>
                    <a:pt x="45" y="43"/>
                    <a:pt x="44" y="42"/>
                    <a:pt x="44" y="41"/>
                  </a:cubicBezTo>
                  <a:cubicBezTo>
                    <a:pt x="44" y="40"/>
                    <a:pt x="44" y="39"/>
                    <a:pt x="44" y="38"/>
                  </a:cubicBezTo>
                  <a:cubicBezTo>
                    <a:pt x="44" y="37"/>
                    <a:pt x="43" y="36"/>
                    <a:pt x="43" y="35"/>
                  </a:cubicBezTo>
                  <a:cubicBezTo>
                    <a:pt x="43" y="35"/>
                    <a:pt x="43" y="34"/>
                    <a:pt x="43" y="33"/>
                  </a:cubicBezTo>
                  <a:cubicBezTo>
                    <a:pt x="42" y="32"/>
                    <a:pt x="42" y="31"/>
                    <a:pt x="42" y="30"/>
                  </a:cubicBezTo>
                  <a:cubicBezTo>
                    <a:pt x="42" y="29"/>
                    <a:pt x="41" y="28"/>
                    <a:pt x="41" y="27"/>
                  </a:cubicBezTo>
                  <a:cubicBezTo>
                    <a:pt x="41" y="27"/>
                    <a:pt x="40" y="26"/>
                    <a:pt x="40" y="25"/>
                  </a:cubicBezTo>
                  <a:cubicBezTo>
                    <a:pt x="40" y="23"/>
                    <a:pt x="39" y="22"/>
                    <a:pt x="38" y="20"/>
                  </a:cubicBezTo>
                  <a:cubicBezTo>
                    <a:pt x="37" y="17"/>
                    <a:pt x="35" y="14"/>
                    <a:pt x="34" y="12"/>
                  </a:cubicBezTo>
                  <a:cubicBezTo>
                    <a:pt x="33" y="11"/>
                    <a:pt x="33" y="11"/>
                    <a:pt x="33" y="11"/>
                  </a:cubicBezTo>
                  <a:cubicBezTo>
                    <a:pt x="33" y="10"/>
                    <a:pt x="33" y="10"/>
                    <a:pt x="33" y="10"/>
                  </a:cubicBezTo>
                  <a:cubicBezTo>
                    <a:pt x="32" y="9"/>
                    <a:pt x="32" y="9"/>
                    <a:pt x="32" y="9"/>
                  </a:cubicBezTo>
                  <a:cubicBezTo>
                    <a:pt x="32" y="8"/>
                    <a:pt x="32" y="8"/>
                    <a:pt x="32" y="8"/>
                  </a:cubicBezTo>
                  <a:cubicBezTo>
                    <a:pt x="31" y="7"/>
                    <a:pt x="30" y="6"/>
                    <a:pt x="30" y="5"/>
                  </a:cubicBezTo>
                  <a:cubicBezTo>
                    <a:pt x="29" y="4"/>
                    <a:pt x="28" y="4"/>
                    <a:pt x="28" y="3"/>
                  </a:cubicBezTo>
                  <a:cubicBezTo>
                    <a:pt x="27" y="2"/>
                    <a:pt x="27" y="2"/>
                    <a:pt x="26" y="1"/>
                  </a:cubicBezTo>
                  <a:cubicBezTo>
                    <a:pt x="26" y="1"/>
                    <a:pt x="25" y="0"/>
                    <a:pt x="25" y="0"/>
                  </a:cubicBezTo>
                  <a:cubicBezTo>
                    <a:pt x="25" y="0"/>
                    <a:pt x="25" y="0"/>
                    <a:pt x="25"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6" name="Freeform 1119"/>
            <p:cNvSpPr>
              <a:spLocks noEditPoints="1"/>
            </p:cNvSpPr>
            <p:nvPr/>
          </p:nvSpPr>
          <p:spPr bwMode="auto">
            <a:xfrm>
              <a:off x="611188" y="4989513"/>
              <a:ext cx="85725" cy="22225"/>
            </a:xfrm>
            <a:custGeom>
              <a:avLst/>
              <a:gdLst>
                <a:gd name="T0" fmla="*/ 0 w 27"/>
                <a:gd name="T1" fmla="*/ 7 h 7"/>
                <a:gd name="T2" fmla="*/ 0 w 27"/>
                <a:gd name="T3" fmla="*/ 7 h 7"/>
                <a:gd name="T4" fmla="*/ 4 w 27"/>
                <a:gd name="T5" fmla="*/ 7 h 7"/>
                <a:gd name="T6" fmla="*/ 0 w 27"/>
                <a:gd name="T7" fmla="*/ 7 h 7"/>
                <a:gd name="T8" fmla="*/ 9 w 27"/>
                <a:gd name="T9" fmla="*/ 0 h 7"/>
                <a:gd name="T10" fmla="*/ 10 w 27"/>
                <a:gd name="T11" fmla="*/ 3 h 7"/>
                <a:gd name="T12" fmla="*/ 21 w 27"/>
                <a:gd name="T13" fmla="*/ 3 h 7"/>
                <a:gd name="T14" fmla="*/ 21 w 27"/>
                <a:gd name="T15" fmla="*/ 7 h 7"/>
                <a:gd name="T16" fmla="*/ 27 w 27"/>
                <a:gd name="T17" fmla="*/ 7 h 7"/>
                <a:gd name="T18" fmla="*/ 27 w 27"/>
                <a:gd name="T19" fmla="*/ 0 h 7"/>
                <a:gd name="T20" fmla="*/ 26 w 27"/>
                <a:gd name="T21" fmla="*/ 0 h 7"/>
                <a:gd name="T22" fmla="*/ 9 w 27"/>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7">
                  <a:moveTo>
                    <a:pt x="0" y="7"/>
                  </a:moveTo>
                  <a:cubicBezTo>
                    <a:pt x="0" y="7"/>
                    <a:pt x="0" y="7"/>
                    <a:pt x="0" y="7"/>
                  </a:cubicBezTo>
                  <a:cubicBezTo>
                    <a:pt x="4" y="7"/>
                    <a:pt x="4" y="7"/>
                    <a:pt x="4" y="7"/>
                  </a:cubicBezTo>
                  <a:cubicBezTo>
                    <a:pt x="0" y="7"/>
                    <a:pt x="0" y="7"/>
                    <a:pt x="0" y="7"/>
                  </a:cubicBezTo>
                  <a:moveTo>
                    <a:pt x="9" y="0"/>
                  </a:moveTo>
                  <a:cubicBezTo>
                    <a:pt x="10" y="1"/>
                    <a:pt x="10" y="2"/>
                    <a:pt x="10" y="3"/>
                  </a:cubicBezTo>
                  <a:cubicBezTo>
                    <a:pt x="21" y="3"/>
                    <a:pt x="21" y="3"/>
                    <a:pt x="21" y="3"/>
                  </a:cubicBezTo>
                  <a:cubicBezTo>
                    <a:pt x="21" y="7"/>
                    <a:pt x="21" y="7"/>
                    <a:pt x="21" y="7"/>
                  </a:cubicBezTo>
                  <a:cubicBezTo>
                    <a:pt x="27" y="7"/>
                    <a:pt x="27" y="7"/>
                    <a:pt x="27" y="7"/>
                  </a:cubicBezTo>
                  <a:cubicBezTo>
                    <a:pt x="27" y="0"/>
                    <a:pt x="27" y="0"/>
                    <a:pt x="27" y="0"/>
                  </a:cubicBezTo>
                  <a:cubicBezTo>
                    <a:pt x="26" y="0"/>
                    <a:pt x="26" y="0"/>
                    <a:pt x="26" y="0"/>
                  </a:cubicBezTo>
                  <a:cubicBezTo>
                    <a:pt x="9" y="0"/>
                    <a:pt x="9" y="0"/>
                    <a:pt x="9"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7" name="Freeform 1120"/>
            <p:cNvSpPr>
              <a:spLocks noEditPoints="1"/>
            </p:cNvSpPr>
            <p:nvPr/>
          </p:nvSpPr>
          <p:spPr bwMode="auto">
            <a:xfrm>
              <a:off x="554038" y="4846638"/>
              <a:ext cx="38100" cy="165100"/>
            </a:xfrm>
            <a:custGeom>
              <a:avLst/>
              <a:gdLst>
                <a:gd name="T0" fmla="*/ 0 w 12"/>
                <a:gd name="T1" fmla="*/ 52 h 52"/>
                <a:gd name="T2" fmla="*/ 0 w 12"/>
                <a:gd name="T3" fmla="*/ 52 h 52"/>
                <a:gd name="T4" fmla="*/ 0 w 12"/>
                <a:gd name="T5" fmla="*/ 52 h 52"/>
                <a:gd name="T6" fmla="*/ 12 w 12"/>
                <a:gd name="T7" fmla="*/ 38 h 52"/>
                <a:gd name="T8" fmla="*/ 0 w 12"/>
                <a:gd name="T9" fmla="*/ 52 h 52"/>
                <a:gd name="T10" fmla="*/ 12 w 12"/>
                <a:gd name="T11" fmla="*/ 38 h 52"/>
                <a:gd name="T12" fmla="*/ 12 w 12"/>
                <a:gd name="T13" fmla="*/ 38 h 52"/>
                <a:gd name="T14" fmla="*/ 7 w 12"/>
                <a:gd name="T15" fmla="*/ 0 h 52"/>
                <a:gd name="T16" fmla="*/ 7 w 12"/>
                <a:gd name="T17" fmla="*/ 0 h 52"/>
                <a:gd name="T18" fmla="*/ 0 w 12"/>
                <a:gd name="T19" fmla="*/ 7 h 52"/>
                <a:gd name="T20" fmla="*/ 7 w 12"/>
                <a:gd name="T21" fmla="*/ 0 h 52"/>
                <a:gd name="T22" fmla="*/ 7 w 1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2">
                  <a:moveTo>
                    <a:pt x="0" y="52"/>
                  </a:moveTo>
                  <a:cubicBezTo>
                    <a:pt x="0" y="52"/>
                    <a:pt x="0" y="52"/>
                    <a:pt x="0" y="52"/>
                  </a:cubicBezTo>
                  <a:cubicBezTo>
                    <a:pt x="0" y="52"/>
                    <a:pt x="0" y="52"/>
                    <a:pt x="0" y="52"/>
                  </a:cubicBezTo>
                  <a:moveTo>
                    <a:pt x="12" y="38"/>
                  </a:moveTo>
                  <a:cubicBezTo>
                    <a:pt x="5" y="43"/>
                    <a:pt x="0" y="52"/>
                    <a:pt x="0" y="52"/>
                  </a:cubicBezTo>
                  <a:cubicBezTo>
                    <a:pt x="0" y="52"/>
                    <a:pt x="5" y="43"/>
                    <a:pt x="12" y="38"/>
                  </a:cubicBezTo>
                  <a:cubicBezTo>
                    <a:pt x="12" y="38"/>
                    <a:pt x="12" y="38"/>
                    <a:pt x="12" y="38"/>
                  </a:cubicBezTo>
                  <a:moveTo>
                    <a:pt x="7" y="0"/>
                  </a:moveTo>
                  <a:cubicBezTo>
                    <a:pt x="7" y="0"/>
                    <a:pt x="7" y="0"/>
                    <a:pt x="7" y="0"/>
                  </a:cubicBezTo>
                  <a:cubicBezTo>
                    <a:pt x="0" y="7"/>
                    <a:pt x="0" y="7"/>
                    <a:pt x="0" y="7"/>
                  </a:cubicBezTo>
                  <a:cubicBezTo>
                    <a:pt x="7" y="0"/>
                    <a:pt x="7" y="0"/>
                    <a:pt x="7" y="0"/>
                  </a:cubicBezTo>
                  <a:cubicBezTo>
                    <a:pt x="7" y="0"/>
                    <a:pt x="7" y="0"/>
                    <a:pt x="7"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8" name="Freeform 1121"/>
            <p:cNvSpPr/>
            <p:nvPr/>
          </p:nvSpPr>
          <p:spPr bwMode="auto">
            <a:xfrm>
              <a:off x="700088" y="4846638"/>
              <a:ext cx="60325" cy="171450"/>
            </a:xfrm>
            <a:custGeom>
              <a:avLst/>
              <a:gdLst>
                <a:gd name="T0" fmla="*/ 9 w 19"/>
                <a:gd name="T1" fmla="*/ 0 h 54"/>
                <a:gd name="T2" fmla="*/ 0 w 19"/>
                <a:gd name="T3" fmla="*/ 36 h 54"/>
                <a:gd name="T4" fmla="*/ 5 w 19"/>
                <a:gd name="T5" fmla="*/ 38 h 54"/>
                <a:gd name="T6" fmla="*/ 19 w 19"/>
                <a:gd name="T7" fmla="*/ 54 h 54"/>
                <a:gd name="T8" fmla="*/ 19 w 19"/>
                <a:gd name="T9" fmla="*/ 9 h 54"/>
                <a:gd name="T10" fmla="*/ 10 w 19"/>
                <a:gd name="T11" fmla="*/ 1 h 54"/>
                <a:gd name="T12" fmla="*/ 9 w 1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9" y="0"/>
                  </a:moveTo>
                  <a:cubicBezTo>
                    <a:pt x="0" y="36"/>
                    <a:pt x="0" y="36"/>
                    <a:pt x="0" y="36"/>
                  </a:cubicBezTo>
                  <a:cubicBezTo>
                    <a:pt x="2" y="36"/>
                    <a:pt x="4" y="37"/>
                    <a:pt x="5" y="38"/>
                  </a:cubicBezTo>
                  <a:cubicBezTo>
                    <a:pt x="12" y="43"/>
                    <a:pt x="19" y="54"/>
                    <a:pt x="19" y="54"/>
                  </a:cubicBezTo>
                  <a:cubicBezTo>
                    <a:pt x="19" y="9"/>
                    <a:pt x="19" y="9"/>
                    <a:pt x="19" y="9"/>
                  </a:cubicBezTo>
                  <a:cubicBezTo>
                    <a:pt x="10" y="1"/>
                    <a:pt x="10" y="1"/>
                    <a:pt x="10" y="1"/>
                  </a:cubicBezTo>
                  <a:cubicBezTo>
                    <a:pt x="9" y="0"/>
                    <a:pt x="9" y="0"/>
                    <a:pt x="9"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9" name="Rectangle 1122"/>
            <p:cNvSpPr>
              <a:spLocks noChangeArrowheads="1"/>
            </p:cNvSpPr>
            <p:nvPr/>
          </p:nvSpPr>
          <p:spPr bwMode="auto">
            <a:xfrm>
              <a:off x="655638" y="4591050"/>
              <a:ext cx="1588" cy="1588"/>
            </a:xfrm>
            <a:prstGeom prst="rect">
              <a:avLst/>
            </a:prstGeom>
            <a:solidFill>
              <a:srgbClr val="D6D7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0" name="Freeform 1123"/>
            <p:cNvSpPr/>
            <p:nvPr/>
          </p:nvSpPr>
          <p:spPr bwMode="auto">
            <a:xfrm>
              <a:off x="655638" y="459105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1" name="Freeform 1124"/>
            <p:cNvSpPr>
              <a:spLocks noEditPoints="1"/>
            </p:cNvSpPr>
            <p:nvPr/>
          </p:nvSpPr>
          <p:spPr bwMode="auto">
            <a:xfrm>
              <a:off x="576263" y="4591050"/>
              <a:ext cx="79375" cy="420688"/>
            </a:xfrm>
            <a:custGeom>
              <a:avLst/>
              <a:gdLst>
                <a:gd name="T0" fmla="*/ 12 w 25"/>
                <a:gd name="T1" fmla="*/ 125 h 132"/>
                <a:gd name="T2" fmla="*/ 12 w 25"/>
                <a:gd name="T3" fmla="*/ 125 h 132"/>
                <a:gd name="T4" fmla="*/ 11 w 25"/>
                <a:gd name="T5" fmla="*/ 125 h 132"/>
                <a:gd name="T6" fmla="*/ 11 w 25"/>
                <a:gd name="T7" fmla="*/ 132 h 132"/>
                <a:gd name="T8" fmla="*/ 11 w 25"/>
                <a:gd name="T9" fmla="*/ 125 h 132"/>
                <a:gd name="T10" fmla="*/ 12 w 25"/>
                <a:gd name="T11" fmla="*/ 125 h 132"/>
                <a:gd name="T12" fmla="*/ 12 w 25"/>
                <a:gd name="T13" fmla="*/ 125 h 132"/>
                <a:gd name="T14" fmla="*/ 5 w 25"/>
                <a:gd name="T15" fmla="*/ 118 h 132"/>
                <a:gd name="T16" fmla="*/ 5 w 25"/>
                <a:gd name="T17" fmla="*/ 118 h 132"/>
                <a:gd name="T18" fmla="*/ 5 w 25"/>
                <a:gd name="T19" fmla="*/ 118 h 132"/>
                <a:gd name="T20" fmla="*/ 5 w 25"/>
                <a:gd name="T21" fmla="*/ 118 h 132"/>
                <a:gd name="T22" fmla="*/ 25 w 25"/>
                <a:gd name="T23" fmla="*/ 0 h 132"/>
                <a:gd name="T24" fmla="*/ 25 w 25"/>
                <a:gd name="T25" fmla="*/ 0 h 132"/>
                <a:gd name="T26" fmla="*/ 24 w 25"/>
                <a:gd name="T27" fmla="*/ 0 h 132"/>
                <a:gd name="T28" fmla="*/ 23 w 25"/>
                <a:gd name="T29" fmla="*/ 1 h 132"/>
                <a:gd name="T30" fmla="*/ 22 w 25"/>
                <a:gd name="T31" fmla="*/ 3 h 132"/>
                <a:gd name="T32" fmla="*/ 20 w 25"/>
                <a:gd name="T33" fmla="*/ 5 h 132"/>
                <a:gd name="T34" fmla="*/ 18 w 25"/>
                <a:gd name="T35" fmla="*/ 8 h 132"/>
                <a:gd name="T36" fmla="*/ 17 w 25"/>
                <a:gd name="T37" fmla="*/ 9 h 132"/>
                <a:gd name="T38" fmla="*/ 17 w 25"/>
                <a:gd name="T39" fmla="*/ 10 h 132"/>
                <a:gd name="T40" fmla="*/ 16 w 25"/>
                <a:gd name="T41" fmla="*/ 11 h 132"/>
                <a:gd name="T42" fmla="*/ 15 w 25"/>
                <a:gd name="T43" fmla="*/ 12 h 132"/>
                <a:gd name="T44" fmla="*/ 11 w 25"/>
                <a:gd name="T45" fmla="*/ 20 h 132"/>
                <a:gd name="T46" fmla="*/ 9 w 25"/>
                <a:gd name="T47" fmla="*/ 25 h 132"/>
                <a:gd name="T48" fmla="*/ 8 w 25"/>
                <a:gd name="T49" fmla="*/ 27 h 132"/>
                <a:gd name="T50" fmla="*/ 8 w 25"/>
                <a:gd name="T51" fmla="*/ 30 h 132"/>
                <a:gd name="T52" fmla="*/ 7 w 25"/>
                <a:gd name="T53" fmla="*/ 33 h 132"/>
                <a:gd name="T54" fmla="*/ 6 w 25"/>
                <a:gd name="T55" fmla="*/ 35 h 132"/>
                <a:gd name="T56" fmla="*/ 6 w 25"/>
                <a:gd name="T57" fmla="*/ 38 h 132"/>
                <a:gd name="T58" fmla="*/ 5 w 25"/>
                <a:gd name="T59" fmla="*/ 41 h 132"/>
                <a:gd name="T60" fmla="*/ 5 w 25"/>
                <a:gd name="T61" fmla="*/ 44 h 132"/>
                <a:gd name="T62" fmla="*/ 4 w 25"/>
                <a:gd name="T63" fmla="*/ 47 h 132"/>
                <a:gd name="T64" fmla="*/ 3 w 25"/>
                <a:gd name="T65" fmla="*/ 53 h 132"/>
                <a:gd name="T66" fmla="*/ 1 w 25"/>
                <a:gd name="T67" fmla="*/ 65 h 132"/>
                <a:gd name="T68" fmla="*/ 0 w 25"/>
                <a:gd name="T69" fmla="*/ 77 h 132"/>
                <a:gd name="T70" fmla="*/ 0 w 25"/>
                <a:gd name="T71" fmla="*/ 77 h 132"/>
                <a:gd name="T72" fmla="*/ 0 w 25"/>
                <a:gd name="T73" fmla="*/ 77 h 132"/>
                <a:gd name="T74" fmla="*/ 1 w 25"/>
                <a:gd name="T75" fmla="*/ 65 h 132"/>
                <a:gd name="T76" fmla="*/ 3 w 25"/>
                <a:gd name="T77" fmla="*/ 53 h 132"/>
                <a:gd name="T78" fmla="*/ 4 w 25"/>
                <a:gd name="T79" fmla="*/ 47 h 132"/>
                <a:gd name="T80" fmla="*/ 5 w 25"/>
                <a:gd name="T81" fmla="*/ 44 h 132"/>
                <a:gd name="T82" fmla="*/ 5 w 25"/>
                <a:gd name="T83" fmla="*/ 41 h 132"/>
                <a:gd name="T84" fmla="*/ 6 w 25"/>
                <a:gd name="T85" fmla="*/ 38 h 132"/>
                <a:gd name="T86" fmla="*/ 6 w 25"/>
                <a:gd name="T87" fmla="*/ 35 h 132"/>
                <a:gd name="T88" fmla="*/ 7 w 25"/>
                <a:gd name="T89" fmla="*/ 33 h 132"/>
                <a:gd name="T90" fmla="*/ 8 w 25"/>
                <a:gd name="T91" fmla="*/ 30 h 132"/>
                <a:gd name="T92" fmla="*/ 8 w 25"/>
                <a:gd name="T93" fmla="*/ 27 h 132"/>
                <a:gd name="T94" fmla="*/ 9 w 25"/>
                <a:gd name="T95" fmla="*/ 25 h 132"/>
                <a:gd name="T96" fmla="*/ 11 w 25"/>
                <a:gd name="T97" fmla="*/ 20 h 132"/>
                <a:gd name="T98" fmla="*/ 15 w 25"/>
                <a:gd name="T99" fmla="*/ 12 h 132"/>
                <a:gd name="T100" fmla="*/ 16 w 25"/>
                <a:gd name="T101" fmla="*/ 11 h 132"/>
                <a:gd name="T102" fmla="*/ 17 w 25"/>
                <a:gd name="T103" fmla="*/ 10 h 132"/>
                <a:gd name="T104" fmla="*/ 17 w 25"/>
                <a:gd name="T105" fmla="*/ 9 h 132"/>
                <a:gd name="T106" fmla="*/ 18 w 25"/>
                <a:gd name="T107" fmla="*/ 8 h 132"/>
                <a:gd name="T108" fmla="*/ 20 w 25"/>
                <a:gd name="T109" fmla="*/ 5 h 132"/>
                <a:gd name="T110" fmla="*/ 22 w 25"/>
                <a:gd name="T111" fmla="*/ 3 h 132"/>
                <a:gd name="T112" fmla="*/ 23 w 25"/>
                <a:gd name="T113" fmla="*/ 1 h 132"/>
                <a:gd name="T114" fmla="*/ 24 w 25"/>
                <a:gd name="T115" fmla="*/ 0 h 132"/>
                <a:gd name="T116" fmla="*/ 25 w 25"/>
                <a:gd name="T1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 h="132">
                  <a:moveTo>
                    <a:pt x="12" y="125"/>
                  </a:moveTo>
                  <a:cubicBezTo>
                    <a:pt x="12" y="125"/>
                    <a:pt x="12" y="125"/>
                    <a:pt x="12" y="125"/>
                  </a:cubicBezTo>
                  <a:cubicBezTo>
                    <a:pt x="11" y="125"/>
                    <a:pt x="11" y="125"/>
                    <a:pt x="11" y="125"/>
                  </a:cubicBezTo>
                  <a:cubicBezTo>
                    <a:pt x="11" y="132"/>
                    <a:pt x="11" y="132"/>
                    <a:pt x="11" y="132"/>
                  </a:cubicBezTo>
                  <a:cubicBezTo>
                    <a:pt x="11" y="125"/>
                    <a:pt x="11" y="125"/>
                    <a:pt x="11" y="125"/>
                  </a:cubicBezTo>
                  <a:cubicBezTo>
                    <a:pt x="12" y="125"/>
                    <a:pt x="12" y="125"/>
                    <a:pt x="12" y="125"/>
                  </a:cubicBezTo>
                  <a:cubicBezTo>
                    <a:pt x="12" y="125"/>
                    <a:pt x="12" y="125"/>
                    <a:pt x="12" y="125"/>
                  </a:cubicBezTo>
                  <a:moveTo>
                    <a:pt x="5" y="118"/>
                  </a:moveTo>
                  <a:cubicBezTo>
                    <a:pt x="5" y="118"/>
                    <a:pt x="5" y="118"/>
                    <a:pt x="5" y="118"/>
                  </a:cubicBezTo>
                  <a:cubicBezTo>
                    <a:pt x="5" y="118"/>
                    <a:pt x="5" y="118"/>
                    <a:pt x="5" y="118"/>
                  </a:cubicBezTo>
                  <a:cubicBezTo>
                    <a:pt x="5" y="118"/>
                    <a:pt x="5" y="118"/>
                    <a:pt x="5" y="118"/>
                  </a:cubicBezTo>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7"/>
                    <a:pt x="0" y="77"/>
                    <a:pt x="0" y="77"/>
                  </a:cubicBezTo>
                  <a:cubicBezTo>
                    <a:pt x="0" y="73"/>
                    <a:pt x="1" y="69"/>
                    <a:pt x="1" y="65"/>
                  </a:cubicBezTo>
                  <a:cubicBezTo>
                    <a:pt x="2" y="61"/>
                    <a:pt x="2" y="57"/>
                    <a:pt x="3" y="53"/>
                  </a:cubicBezTo>
                  <a:cubicBezTo>
                    <a:pt x="3" y="51"/>
                    <a:pt x="4" y="49"/>
                    <a:pt x="4" y="47"/>
                  </a:cubicBezTo>
                  <a:cubicBezTo>
                    <a:pt x="4" y="46"/>
                    <a:pt x="4" y="45"/>
                    <a:pt x="5" y="44"/>
                  </a:cubicBezTo>
                  <a:cubicBezTo>
                    <a:pt x="5" y="43"/>
                    <a:pt x="5" y="42"/>
                    <a:pt x="5" y="41"/>
                  </a:cubicBezTo>
                  <a:cubicBezTo>
                    <a:pt x="5" y="40"/>
                    <a:pt x="5" y="39"/>
                    <a:pt x="6" y="38"/>
                  </a:cubicBezTo>
                  <a:cubicBezTo>
                    <a:pt x="6" y="37"/>
                    <a:pt x="6" y="36"/>
                    <a:pt x="6" y="35"/>
                  </a:cubicBezTo>
                  <a:cubicBezTo>
                    <a:pt x="6" y="34"/>
                    <a:pt x="7" y="34"/>
                    <a:pt x="7" y="33"/>
                  </a:cubicBezTo>
                  <a:cubicBezTo>
                    <a:pt x="7" y="32"/>
                    <a:pt x="7" y="31"/>
                    <a:pt x="8" y="30"/>
                  </a:cubicBezTo>
                  <a:cubicBezTo>
                    <a:pt x="8" y="29"/>
                    <a:pt x="8" y="28"/>
                    <a:pt x="8" y="27"/>
                  </a:cubicBezTo>
                  <a:cubicBezTo>
                    <a:pt x="9" y="27"/>
                    <a:pt x="9" y="26"/>
                    <a:pt x="9" y="25"/>
                  </a:cubicBezTo>
                  <a:cubicBezTo>
                    <a:pt x="10" y="23"/>
                    <a:pt x="10" y="22"/>
                    <a:pt x="11" y="20"/>
                  </a:cubicBezTo>
                  <a:cubicBezTo>
                    <a:pt x="12" y="17"/>
                    <a:pt x="14" y="14"/>
                    <a:pt x="15" y="12"/>
                  </a:cubicBezTo>
                  <a:cubicBezTo>
                    <a:pt x="16" y="11"/>
                    <a:pt x="16" y="11"/>
                    <a:pt x="16" y="11"/>
                  </a:cubicBezTo>
                  <a:cubicBezTo>
                    <a:pt x="17" y="10"/>
                    <a:pt x="17" y="10"/>
                    <a:pt x="17" y="10"/>
                  </a:cubicBezTo>
                  <a:cubicBezTo>
                    <a:pt x="17" y="9"/>
                    <a:pt x="17" y="9"/>
                    <a:pt x="17" y="9"/>
                  </a:cubicBezTo>
                  <a:cubicBezTo>
                    <a:pt x="18" y="8"/>
                    <a:pt x="18" y="8"/>
                    <a:pt x="18" y="8"/>
                  </a:cubicBezTo>
                  <a:cubicBezTo>
                    <a:pt x="18" y="7"/>
                    <a:pt x="19" y="6"/>
                    <a:pt x="20" y="5"/>
                  </a:cubicBezTo>
                  <a:cubicBezTo>
                    <a:pt x="20" y="4"/>
                    <a:pt x="21" y="4"/>
                    <a:pt x="22" y="3"/>
                  </a:cubicBezTo>
                  <a:cubicBezTo>
                    <a:pt x="22" y="2"/>
                    <a:pt x="23" y="2"/>
                    <a:pt x="23" y="1"/>
                  </a:cubicBezTo>
                  <a:cubicBezTo>
                    <a:pt x="24" y="1"/>
                    <a:pt x="24" y="0"/>
                    <a:pt x="24" y="0"/>
                  </a:cubicBezTo>
                  <a:cubicBezTo>
                    <a:pt x="25" y="0"/>
                    <a:pt x="25" y="0"/>
                    <a:pt x="25"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2" name="Freeform 1125"/>
            <p:cNvSpPr/>
            <p:nvPr/>
          </p:nvSpPr>
          <p:spPr bwMode="auto">
            <a:xfrm>
              <a:off x="576263" y="4591050"/>
              <a:ext cx="79375" cy="398463"/>
            </a:xfrm>
            <a:custGeom>
              <a:avLst/>
              <a:gdLst>
                <a:gd name="T0" fmla="*/ 25 w 25"/>
                <a:gd name="T1" fmla="*/ 0 h 125"/>
                <a:gd name="T2" fmla="*/ 25 w 25"/>
                <a:gd name="T3" fmla="*/ 0 h 125"/>
                <a:gd name="T4" fmla="*/ 24 w 25"/>
                <a:gd name="T5" fmla="*/ 0 h 125"/>
                <a:gd name="T6" fmla="*/ 23 w 25"/>
                <a:gd name="T7" fmla="*/ 1 h 125"/>
                <a:gd name="T8" fmla="*/ 22 w 25"/>
                <a:gd name="T9" fmla="*/ 3 h 125"/>
                <a:gd name="T10" fmla="*/ 20 w 25"/>
                <a:gd name="T11" fmla="*/ 5 h 125"/>
                <a:gd name="T12" fmla="*/ 18 w 25"/>
                <a:gd name="T13" fmla="*/ 8 h 125"/>
                <a:gd name="T14" fmla="*/ 17 w 25"/>
                <a:gd name="T15" fmla="*/ 9 h 125"/>
                <a:gd name="T16" fmla="*/ 17 w 25"/>
                <a:gd name="T17" fmla="*/ 10 h 125"/>
                <a:gd name="T18" fmla="*/ 16 w 25"/>
                <a:gd name="T19" fmla="*/ 11 h 125"/>
                <a:gd name="T20" fmla="*/ 15 w 25"/>
                <a:gd name="T21" fmla="*/ 12 h 125"/>
                <a:gd name="T22" fmla="*/ 11 w 25"/>
                <a:gd name="T23" fmla="*/ 20 h 125"/>
                <a:gd name="T24" fmla="*/ 9 w 25"/>
                <a:gd name="T25" fmla="*/ 25 h 125"/>
                <a:gd name="T26" fmla="*/ 8 w 25"/>
                <a:gd name="T27" fmla="*/ 27 h 125"/>
                <a:gd name="T28" fmla="*/ 8 w 25"/>
                <a:gd name="T29" fmla="*/ 30 h 125"/>
                <a:gd name="T30" fmla="*/ 7 w 25"/>
                <a:gd name="T31" fmla="*/ 33 h 125"/>
                <a:gd name="T32" fmla="*/ 6 w 25"/>
                <a:gd name="T33" fmla="*/ 35 h 125"/>
                <a:gd name="T34" fmla="*/ 6 w 25"/>
                <a:gd name="T35" fmla="*/ 38 h 125"/>
                <a:gd name="T36" fmla="*/ 5 w 25"/>
                <a:gd name="T37" fmla="*/ 41 h 125"/>
                <a:gd name="T38" fmla="*/ 5 w 25"/>
                <a:gd name="T39" fmla="*/ 44 h 125"/>
                <a:gd name="T40" fmla="*/ 4 w 25"/>
                <a:gd name="T41" fmla="*/ 47 h 125"/>
                <a:gd name="T42" fmla="*/ 3 w 25"/>
                <a:gd name="T43" fmla="*/ 53 h 125"/>
                <a:gd name="T44" fmla="*/ 1 w 25"/>
                <a:gd name="T45" fmla="*/ 65 h 125"/>
                <a:gd name="T46" fmla="*/ 0 w 25"/>
                <a:gd name="T47" fmla="*/ 77 h 125"/>
                <a:gd name="T48" fmla="*/ 0 w 25"/>
                <a:gd name="T49" fmla="*/ 77 h 125"/>
                <a:gd name="T50" fmla="*/ 0 w 25"/>
                <a:gd name="T51" fmla="*/ 80 h 125"/>
                <a:gd name="T52" fmla="*/ 3 w 25"/>
                <a:gd name="T53" fmla="*/ 78 h 125"/>
                <a:gd name="T54" fmla="*/ 11 w 25"/>
                <a:gd name="T55" fmla="*/ 115 h 125"/>
                <a:gd name="T56" fmla="*/ 5 w 25"/>
                <a:gd name="T57" fmla="*/ 118 h 125"/>
                <a:gd name="T58" fmla="*/ 5 w 25"/>
                <a:gd name="T59" fmla="*/ 118 h 125"/>
                <a:gd name="T60" fmla="*/ 5 w 25"/>
                <a:gd name="T61" fmla="*/ 118 h 125"/>
                <a:gd name="T62" fmla="*/ 12 w 25"/>
                <a:gd name="T63" fmla="*/ 125 h 125"/>
                <a:gd name="T64" fmla="*/ 12 w 25"/>
                <a:gd name="T65" fmla="*/ 125 h 125"/>
                <a:gd name="T66" fmla="*/ 12 w 25"/>
                <a:gd name="T67" fmla="*/ 125 h 125"/>
                <a:gd name="T68" fmla="*/ 20 w 25"/>
                <a:gd name="T69" fmla="*/ 125 h 125"/>
                <a:gd name="T70" fmla="*/ 25 w 25"/>
                <a:gd name="T7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25">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8"/>
                    <a:pt x="0" y="79"/>
                    <a:pt x="0" y="80"/>
                  </a:cubicBezTo>
                  <a:cubicBezTo>
                    <a:pt x="3" y="78"/>
                    <a:pt x="3" y="78"/>
                    <a:pt x="3" y="78"/>
                  </a:cubicBezTo>
                  <a:cubicBezTo>
                    <a:pt x="11" y="115"/>
                    <a:pt x="11" y="115"/>
                    <a:pt x="11" y="115"/>
                  </a:cubicBezTo>
                  <a:cubicBezTo>
                    <a:pt x="9" y="115"/>
                    <a:pt x="7" y="116"/>
                    <a:pt x="5" y="118"/>
                  </a:cubicBezTo>
                  <a:cubicBezTo>
                    <a:pt x="5" y="118"/>
                    <a:pt x="5" y="118"/>
                    <a:pt x="5" y="118"/>
                  </a:cubicBezTo>
                  <a:cubicBezTo>
                    <a:pt x="5" y="118"/>
                    <a:pt x="5" y="118"/>
                    <a:pt x="5" y="118"/>
                  </a:cubicBezTo>
                  <a:cubicBezTo>
                    <a:pt x="6" y="121"/>
                    <a:pt x="9" y="123"/>
                    <a:pt x="12" y="125"/>
                  </a:cubicBezTo>
                  <a:cubicBezTo>
                    <a:pt x="12" y="125"/>
                    <a:pt x="12" y="125"/>
                    <a:pt x="12" y="125"/>
                  </a:cubicBezTo>
                  <a:cubicBezTo>
                    <a:pt x="12" y="125"/>
                    <a:pt x="12" y="125"/>
                    <a:pt x="12" y="125"/>
                  </a:cubicBezTo>
                  <a:cubicBezTo>
                    <a:pt x="20" y="125"/>
                    <a:pt x="20" y="125"/>
                    <a:pt x="20" y="125"/>
                  </a:cubicBezTo>
                  <a:cubicBezTo>
                    <a:pt x="6" y="61"/>
                    <a:pt x="24" y="1"/>
                    <a:pt x="25"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3" name="Freeform 1126"/>
            <p:cNvSpPr/>
            <p:nvPr/>
          </p:nvSpPr>
          <p:spPr bwMode="auto">
            <a:xfrm>
              <a:off x="611188" y="4989513"/>
              <a:ext cx="31750" cy="22225"/>
            </a:xfrm>
            <a:custGeom>
              <a:avLst/>
              <a:gdLst>
                <a:gd name="T0" fmla="*/ 0 w 10"/>
                <a:gd name="T1" fmla="*/ 0 h 7"/>
                <a:gd name="T2" fmla="*/ 0 w 10"/>
                <a:gd name="T3" fmla="*/ 7 h 7"/>
                <a:gd name="T4" fmla="*/ 4 w 10"/>
                <a:gd name="T5" fmla="*/ 7 h 7"/>
                <a:gd name="T6" fmla="*/ 4 w 10"/>
                <a:gd name="T7" fmla="*/ 3 h 7"/>
                <a:gd name="T8" fmla="*/ 10 w 10"/>
                <a:gd name="T9" fmla="*/ 3 h 7"/>
                <a:gd name="T10" fmla="*/ 9 w 10"/>
                <a:gd name="T11" fmla="*/ 0 h 7"/>
                <a:gd name="T12" fmla="*/ 1 w 10"/>
                <a:gd name="T13" fmla="*/ 0 h 7"/>
                <a:gd name="T14" fmla="*/ 0 w 1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0" y="0"/>
                  </a:moveTo>
                  <a:cubicBezTo>
                    <a:pt x="0" y="7"/>
                    <a:pt x="0" y="7"/>
                    <a:pt x="0" y="7"/>
                  </a:cubicBezTo>
                  <a:cubicBezTo>
                    <a:pt x="4" y="7"/>
                    <a:pt x="4" y="7"/>
                    <a:pt x="4" y="7"/>
                  </a:cubicBezTo>
                  <a:cubicBezTo>
                    <a:pt x="4" y="3"/>
                    <a:pt x="4" y="3"/>
                    <a:pt x="4" y="3"/>
                  </a:cubicBezTo>
                  <a:cubicBezTo>
                    <a:pt x="10" y="3"/>
                    <a:pt x="10" y="3"/>
                    <a:pt x="10" y="3"/>
                  </a:cubicBezTo>
                  <a:cubicBezTo>
                    <a:pt x="10" y="2"/>
                    <a:pt x="10" y="1"/>
                    <a:pt x="9" y="0"/>
                  </a:cubicBezTo>
                  <a:cubicBezTo>
                    <a:pt x="1" y="0"/>
                    <a:pt x="1" y="0"/>
                    <a:pt x="1" y="0"/>
                  </a:cubicBezTo>
                  <a:cubicBezTo>
                    <a:pt x="0" y="0"/>
                    <a:pt x="0" y="0"/>
                    <a:pt x="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4" name="Freeform 1127"/>
            <p:cNvSpPr>
              <a:spLocks noEditPoints="1"/>
            </p:cNvSpPr>
            <p:nvPr/>
          </p:nvSpPr>
          <p:spPr bwMode="auto">
            <a:xfrm>
              <a:off x="554038" y="50117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5" name="Freeform 1128"/>
            <p:cNvSpPr/>
            <p:nvPr/>
          </p:nvSpPr>
          <p:spPr bwMode="auto">
            <a:xfrm>
              <a:off x="554038" y="4840288"/>
              <a:ext cx="57150" cy="171450"/>
            </a:xfrm>
            <a:custGeom>
              <a:avLst/>
              <a:gdLst>
                <a:gd name="T0" fmla="*/ 10 w 18"/>
                <a:gd name="T1" fmla="*/ 0 h 54"/>
                <a:gd name="T2" fmla="*/ 7 w 18"/>
                <a:gd name="T3" fmla="*/ 2 h 54"/>
                <a:gd name="T4" fmla="*/ 7 w 18"/>
                <a:gd name="T5" fmla="*/ 2 h 54"/>
                <a:gd name="T6" fmla="*/ 0 w 18"/>
                <a:gd name="T7" fmla="*/ 9 h 54"/>
                <a:gd name="T8" fmla="*/ 0 w 18"/>
                <a:gd name="T9" fmla="*/ 54 h 54"/>
                <a:gd name="T10" fmla="*/ 0 w 18"/>
                <a:gd name="T11" fmla="*/ 54 h 54"/>
                <a:gd name="T12" fmla="*/ 0 w 18"/>
                <a:gd name="T13" fmla="*/ 54 h 54"/>
                <a:gd name="T14" fmla="*/ 0 w 18"/>
                <a:gd name="T15" fmla="*/ 54 h 54"/>
                <a:gd name="T16" fmla="*/ 0 w 18"/>
                <a:gd name="T17" fmla="*/ 54 h 54"/>
                <a:gd name="T18" fmla="*/ 12 w 18"/>
                <a:gd name="T19" fmla="*/ 40 h 54"/>
                <a:gd name="T20" fmla="*/ 12 w 18"/>
                <a:gd name="T21" fmla="*/ 40 h 54"/>
                <a:gd name="T22" fmla="*/ 12 w 18"/>
                <a:gd name="T23" fmla="*/ 40 h 54"/>
                <a:gd name="T24" fmla="*/ 18 w 18"/>
                <a:gd name="T25" fmla="*/ 37 h 54"/>
                <a:gd name="T26" fmla="*/ 10 w 1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4">
                  <a:moveTo>
                    <a:pt x="10" y="0"/>
                  </a:moveTo>
                  <a:cubicBezTo>
                    <a:pt x="7" y="2"/>
                    <a:pt x="7" y="2"/>
                    <a:pt x="7" y="2"/>
                  </a:cubicBezTo>
                  <a:cubicBezTo>
                    <a:pt x="7" y="2"/>
                    <a:pt x="7" y="2"/>
                    <a:pt x="7" y="2"/>
                  </a:cubicBezTo>
                  <a:cubicBezTo>
                    <a:pt x="0" y="9"/>
                    <a:pt x="0" y="9"/>
                    <a:pt x="0" y="9"/>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5" y="45"/>
                    <a:pt x="12" y="40"/>
                  </a:cubicBezTo>
                  <a:cubicBezTo>
                    <a:pt x="12" y="40"/>
                    <a:pt x="12" y="40"/>
                    <a:pt x="12" y="40"/>
                  </a:cubicBezTo>
                  <a:cubicBezTo>
                    <a:pt x="12" y="40"/>
                    <a:pt x="12" y="40"/>
                    <a:pt x="12" y="40"/>
                  </a:cubicBezTo>
                  <a:cubicBezTo>
                    <a:pt x="14" y="38"/>
                    <a:pt x="16" y="37"/>
                    <a:pt x="18" y="37"/>
                  </a:cubicBezTo>
                  <a:cubicBezTo>
                    <a:pt x="10" y="0"/>
                    <a:pt x="10" y="0"/>
                    <a:pt x="1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6" name="Rectangle 1129"/>
            <p:cNvSpPr>
              <a:spLocks noChangeArrowheads="1"/>
            </p:cNvSpPr>
            <p:nvPr/>
          </p:nvSpPr>
          <p:spPr bwMode="auto">
            <a:xfrm>
              <a:off x="623888" y="5011738"/>
              <a:ext cx="53975" cy="1828800"/>
            </a:xfrm>
            <a:prstGeom prst="rect">
              <a:avLst/>
            </a:prstGeom>
            <a:solidFill>
              <a:schemeClr val="bg1">
                <a:alpha val="20000"/>
              </a:schemeClr>
            </a:solidFill>
            <a:ln>
              <a:noFill/>
            </a:ln>
          </p:spPr>
          <p:txBody>
            <a:bodyPr vert="horz" wrap="square" lIns="91440" tIns="45720" rIns="91440" bIns="45720" numCol="1" anchor="t" anchorCtr="0" compatLnSpc="1"/>
            <a:lstStyle/>
            <a:p>
              <a:endParaRPr lang="zh-CN" altLang="en-US"/>
            </a:p>
          </p:txBody>
        </p:sp>
        <p:sp>
          <p:nvSpPr>
            <p:cNvPr id="2107" name="Rectangle 1130"/>
            <p:cNvSpPr>
              <a:spLocks noChangeArrowheads="1"/>
            </p:cNvSpPr>
            <p:nvPr/>
          </p:nvSpPr>
          <p:spPr bwMode="auto">
            <a:xfrm>
              <a:off x="623888" y="5011738"/>
              <a:ext cx="539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8" name="Freeform 1131"/>
            <p:cNvSpPr/>
            <p:nvPr/>
          </p:nvSpPr>
          <p:spPr bwMode="auto">
            <a:xfrm>
              <a:off x="623888" y="4999038"/>
              <a:ext cx="53975" cy="12700"/>
            </a:xfrm>
            <a:custGeom>
              <a:avLst/>
              <a:gdLst>
                <a:gd name="T0" fmla="*/ 17 w 17"/>
                <a:gd name="T1" fmla="*/ 0 h 4"/>
                <a:gd name="T2" fmla="*/ 6 w 17"/>
                <a:gd name="T3" fmla="*/ 0 h 4"/>
                <a:gd name="T4" fmla="*/ 7 w 17"/>
                <a:gd name="T5" fmla="*/ 4 h 4"/>
                <a:gd name="T6" fmla="*/ 0 w 17"/>
                <a:gd name="T7" fmla="*/ 4 h 4"/>
                <a:gd name="T8" fmla="*/ 17 w 17"/>
                <a:gd name="T9" fmla="*/ 4 h 4"/>
                <a:gd name="T10" fmla="*/ 17 w 17"/>
                <a:gd name="T11" fmla="*/ 0 h 4"/>
              </a:gdLst>
              <a:ahLst/>
              <a:cxnLst>
                <a:cxn ang="0">
                  <a:pos x="T0" y="T1"/>
                </a:cxn>
                <a:cxn ang="0">
                  <a:pos x="T2" y="T3"/>
                </a:cxn>
                <a:cxn ang="0">
                  <a:pos x="T4" y="T5"/>
                </a:cxn>
                <a:cxn ang="0">
                  <a:pos x="T6" y="T7"/>
                </a:cxn>
                <a:cxn ang="0">
                  <a:pos x="T8" y="T9"/>
                </a:cxn>
                <a:cxn ang="0">
                  <a:pos x="T10" y="T11"/>
                </a:cxn>
              </a:cxnLst>
              <a:rect l="0" t="0" r="r" b="b"/>
              <a:pathLst>
                <a:path w="17" h="4">
                  <a:moveTo>
                    <a:pt x="17" y="0"/>
                  </a:moveTo>
                  <a:cubicBezTo>
                    <a:pt x="6" y="0"/>
                    <a:pt x="6" y="0"/>
                    <a:pt x="6" y="0"/>
                  </a:cubicBezTo>
                  <a:cubicBezTo>
                    <a:pt x="7" y="2"/>
                    <a:pt x="7" y="3"/>
                    <a:pt x="7" y="4"/>
                  </a:cubicBezTo>
                  <a:cubicBezTo>
                    <a:pt x="0" y="4"/>
                    <a:pt x="0" y="4"/>
                    <a:pt x="0" y="4"/>
                  </a:cubicBezTo>
                  <a:cubicBezTo>
                    <a:pt x="17" y="4"/>
                    <a:pt x="17" y="4"/>
                    <a:pt x="17" y="4"/>
                  </a:cubicBezTo>
                  <a:cubicBezTo>
                    <a:pt x="17" y="0"/>
                    <a:pt x="17" y="0"/>
                    <a:pt x="17" y="0"/>
                  </a:cubicBezTo>
                </a:path>
              </a:pathLst>
            </a:custGeom>
            <a:solidFill>
              <a:srgbClr val="DED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0" name="Freeform 1132"/>
            <p:cNvSpPr/>
            <p:nvPr/>
          </p:nvSpPr>
          <p:spPr bwMode="auto">
            <a:xfrm>
              <a:off x="623888" y="4999038"/>
              <a:ext cx="22225" cy="12700"/>
            </a:xfrm>
            <a:custGeom>
              <a:avLst/>
              <a:gdLst>
                <a:gd name="T0" fmla="*/ 6 w 7"/>
                <a:gd name="T1" fmla="*/ 0 h 4"/>
                <a:gd name="T2" fmla="*/ 0 w 7"/>
                <a:gd name="T3" fmla="*/ 0 h 4"/>
                <a:gd name="T4" fmla="*/ 0 w 7"/>
                <a:gd name="T5" fmla="*/ 4 h 4"/>
                <a:gd name="T6" fmla="*/ 7 w 7"/>
                <a:gd name="T7" fmla="*/ 4 h 4"/>
                <a:gd name="T8" fmla="*/ 6 w 7"/>
                <a:gd name="T9" fmla="*/ 0 h 4"/>
              </a:gdLst>
              <a:ahLst/>
              <a:cxnLst>
                <a:cxn ang="0">
                  <a:pos x="T0" y="T1"/>
                </a:cxn>
                <a:cxn ang="0">
                  <a:pos x="T2" y="T3"/>
                </a:cxn>
                <a:cxn ang="0">
                  <a:pos x="T4" y="T5"/>
                </a:cxn>
                <a:cxn ang="0">
                  <a:pos x="T6" y="T7"/>
                </a:cxn>
                <a:cxn ang="0">
                  <a:pos x="T8" y="T9"/>
                </a:cxn>
              </a:cxnLst>
              <a:rect l="0" t="0" r="r" b="b"/>
              <a:pathLst>
                <a:path w="7" h="4">
                  <a:moveTo>
                    <a:pt x="6" y="0"/>
                  </a:moveTo>
                  <a:cubicBezTo>
                    <a:pt x="0" y="0"/>
                    <a:pt x="0" y="0"/>
                    <a:pt x="0" y="0"/>
                  </a:cubicBezTo>
                  <a:cubicBezTo>
                    <a:pt x="0" y="4"/>
                    <a:pt x="0" y="4"/>
                    <a:pt x="0" y="4"/>
                  </a:cubicBezTo>
                  <a:cubicBezTo>
                    <a:pt x="7" y="4"/>
                    <a:pt x="7" y="4"/>
                    <a:pt x="7" y="4"/>
                  </a:cubicBezTo>
                  <a:cubicBezTo>
                    <a:pt x="7" y="3"/>
                    <a:pt x="7" y="2"/>
                    <a:pt x="6" y="0"/>
                  </a:cubicBezTo>
                </a:path>
              </a:pathLst>
            </a:custGeom>
            <a:solidFill>
              <a:srgbClr val="DED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1" name="组合 1160"/>
          <p:cNvGrpSpPr/>
          <p:nvPr/>
        </p:nvGrpSpPr>
        <p:grpSpPr>
          <a:xfrm>
            <a:off x="4987925" y="4024313"/>
            <a:ext cx="314325" cy="2835275"/>
            <a:chOff x="4987925" y="4005263"/>
            <a:chExt cx="314325" cy="2835275"/>
          </a:xfrm>
        </p:grpSpPr>
        <p:sp>
          <p:nvSpPr>
            <p:cNvPr id="2063" name="Freeform 1086"/>
            <p:cNvSpPr>
              <a:spLocks noEditPoints="1"/>
            </p:cNvSpPr>
            <p:nvPr/>
          </p:nvSpPr>
          <p:spPr bwMode="auto">
            <a:xfrm>
              <a:off x="5048250" y="4005263"/>
              <a:ext cx="212725" cy="601663"/>
            </a:xfrm>
            <a:custGeom>
              <a:avLst/>
              <a:gdLst>
                <a:gd name="T0" fmla="*/ 0 w 67"/>
                <a:gd name="T1" fmla="*/ 179 h 189"/>
                <a:gd name="T2" fmla="*/ 0 w 67"/>
                <a:gd name="T3" fmla="*/ 179 h 189"/>
                <a:gd name="T4" fmla="*/ 0 w 67"/>
                <a:gd name="T5" fmla="*/ 179 h 189"/>
                <a:gd name="T6" fmla="*/ 10 w 67"/>
                <a:gd name="T7" fmla="*/ 189 h 189"/>
                <a:gd name="T8" fmla="*/ 11 w 67"/>
                <a:gd name="T9" fmla="*/ 189 h 189"/>
                <a:gd name="T10" fmla="*/ 11 w 67"/>
                <a:gd name="T11" fmla="*/ 189 h 189"/>
                <a:gd name="T12" fmla="*/ 10 w 67"/>
                <a:gd name="T13" fmla="*/ 189 h 189"/>
                <a:gd name="T14" fmla="*/ 0 w 67"/>
                <a:gd name="T15" fmla="*/ 179 h 189"/>
                <a:gd name="T16" fmla="*/ 0 w 67"/>
                <a:gd name="T17" fmla="*/ 179 h 189"/>
                <a:gd name="T18" fmla="*/ 30 w 67"/>
                <a:gd name="T19" fmla="*/ 0 h 189"/>
                <a:gd name="T20" fmla="*/ 30 w 67"/>
                <a:gd name="T21" fmla="*/ 0 h 189"/>
                <a:gd name="T22" fmla="*/ 30 w 67"/>
                <a:gd name="T23" fmla="*/ 0 h 189"/>
                <a:gd name="T24" fmla="*/ 30 w 67"/>
                <a:gd name="T25" fmla="*/ 0 h 189"/>
                <a:gd name="T26" fmla="*/ 29 w 67"/>
                <a:gd name="T27" fmla="*/ 0 h 189"/>
                <a:gd name="T28" fmla="*/ 30 w 67"/>
                <a:gd name="T29" fmla="*/ 0 h 189"/>
                <a:gd name="T30" fmla="*/ 30 w 67"/>
                <a:gd name="T31" fmla="*/ 0 h 189"/>
                <a:gd name="T32" fmla="*/ 30 w 67"/>
                <a:gd name="T33" fmla="*/ 0 h 189"/>
                <a:gd name="T34" fmla="*/ 23 w 67"/>
                <a:gd name="T35" fmla="*/ 189 h 189"/>
                <a:gd name="T36" fmla="*/ 49 w 67"/>
                <a:gd name="T37" fmla="*/ 189 h 189"/>
                <a:gd name="T38" fmla="*/ 49 w 67"/>
                <a:gd name="T39" fmla="*/ 189 h 189"/>
                <a:gd name="T40" fmla="*/ 59 w 67"/>
                <a:gd name="T41" fmla="*/ 179 h 189"/>
                <a:gd name="T42" fmla="*/ 59 w 67"/>
                <a:gd name="T43" fmla="*/ 179 h 189"/>
                <a:gd name="T44" fmla="*/ 52 w 67"/>
                <a:gd name="T45" fmla="*/ 176 h 189"/>
                <a:gd name="T46" fmla="*/ 65 w 67"/>
                <a:gd name="T47" fmla="*/ 121 h 189"/>
                <a:gd name="T48" fmla="*/ 67 w 67"/>
                <a:gd name="T49" fmla="*/ 122 h 189"/>
                <a:gd name="T50" fmla="*/ 67 w 67"/>
                <a:gd name="T51" fmla="*/ 117 h 189"/>
                <a:gd name="T52" fmla="*/ 65 w 67"/>
                <a:gd name="T53" fmla="*/ 99 h 189"/>
                <a:gd name="T54" fmla="*/ 62 w 67"/>
                <a:gd name="T55" fmla="*/ 80 h 189"/>
                <a:gd name="T56" fmla="*/ 61 w 67"/>
                <a:gd name="T57" fmla="*/ 71 h 189"/>
                <a:gd name="T58" fmla="*/ 60 w 67"/>
                <a:gd name="T59" fmla="*/ 67 h 189"/>
                <a:gd name="T60" fmla="*/ 59 w 67"/>
                <a:gd name="T61" fmla="*/ 62 h 189"/>
                <a:gd name="T62" fmla="*/ 59 w 67"/>
                <a:gd name="T63" fmla="*/ 58 h 189"/>
                <a:gd name="T64" fmla="*/ 58 w 67"/>
                <a:gd name="T65" fmla="*/ 54 h 189"/>
                <a:gd name="T66" fmla="*/ 57 w 67"/>
                <a:gd name="T67" fmla="*/ 50 h 189"/>
                <a:gd name="T68" fmla="*/ 56 w 67"/>
                <a:gd name="T69" fmla="*/ 46 h 189"/>
                <a:gd name="T70" fmla="*/ 55 w 67"/>
                <a:gd name="T71" fmla="*/ 42 h 189"/>
                <a:gd name="T72" fmla="*/ 53 w 67"/>
                <a:gd name="T73" fmla="*/ 38 h 189"/>
                <a:gd name="T74" fmla="*/ 50 w 67"/>
                <a:gd name="T75" fmla="*/ 31 h 189"/>
                <a:gd name="T76" fmla="*/ 44 w 67"/>
                <a:gd name="T77" fmla="*/ 18 h 189"/>
                <a:gd name="T78" fmla="*/ 43 w 67"/>
                <a:gd name="T79" fmla="*/ 17 h 189"/>
                <a:gd name="T80" fmla="*/ 42 w 67"/>
                <a:gd name="T81" fmla="*/ 15 h 189"/>
                <a:gd name="T82" fmla="*/ 41 w 67"/>
                <a:gd name="T83" fmla="*/ 14 h 189"/>
                <a:gd name="T84" fmla="*/ 41 w 67"/>
                <a:gd name="T85" fmla="*/ 13 h 189"/>
                <a:gd name="T86" fmla="*/ 37 w 67"/>
                <a:gd name="T87" fmla="*/ 8 h 189"/>
                <a:gd name="T88" fmla="*/ 35 w 67"/>
                <a:gd name="T89" fmla="*/ 5 h 189"/>
                <a:gd name="T90" fmla="*/ 32 w 67"/>
                <a:gd name="T91" fmla="*/ 2 h 189"/>
                <a:gd name="T92" fmla="*/ 31 w 67"/>
                <a:gd name="T93" fmla="*/ 0 h 189"/>
                <a:gd name="T94" fmla="*/ 30 w 67"/>
                <a:gd name="T9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189">
                  <a:moveTo>
                    <a:pt x="0" y="179"/>
                  </a:moveTo>
                  <a:cubicBezTo>
                    <a:pt x="0" y="179"/>
                    <a:pt x="0" y="179"/>
                    <a:pt x="0" y="179"/>
                  </a:cubicBezTo>
                  <a:cubicBezTo>
                    <a:pt x="0" y="179"/>
                    <a:pt x="0" y="179"/>
                    <a:pt x="0" y="179"/>
                  </a:cubicBezTo>
                  <a:cubicBezTo>
                    <a:pt x="2" y="183"/>
                    <a:pt x="6" y="186"/>
                    <a:pt x="10" y="189"/>
                  </a:cubicBezTo>
                  <a:cubicBezTo>
                    <a:pt x="10" y="189"/>
                    <a:pt x="10" y="189"/>
                    <a:pt x="11" y="189"/>
                  </a:cubicBezTo>
                  <a:cubicBezTo>
                    <a:pt x="11" y="189"/>
                    <a:pt x="11" y="189"/>
                    <a:pt x="11" y="189"/>
                  </a:cubicBezTo>
                  <a:cubicBezTo>
                    <a:pt x="10" y="189"/>
                    <a:pt x="10" y="189"/>
                    <a:pt x="10" y="189"/>
                  </a:cubicBezTo>
                  <a:cubicBezTo>
                    <a:pt x="6" y="186"/>
                    <a:pt x="2" y="183"/>
                    <a:pt x="0" y="179"/>
                  </a:cubicBezTo>
                  <a:cubicBezTo>
                    <a:pt x="0" y="179"/>
                    <a:pt x="0" y="179"/>
                    <a:pt x="0" y="179"/>
                  </a:cubicBezTo>
                  <a:moveTo>
                    <a:pt x="30" y="0"/>
                  </a:moveTo>
                  <a:cubicBezTo>
                    <a:pt x="30" y="0"/>
                    <a:pt x="30" y="0"/>
                    <a:pt x="30" y="0"/>
                  </a:cubicBezTo>
                  <a:cubicBezTo>
                    <a:pt x="30" y="0"/>
                    <a:pt x="30" y="0"/>
                    <a:pt x="30" y="0"/>
                  </a:cubicBezTo>
                  <a:cubicBezTo>
                    <a:pt x="30" y="0"/>
                    <a:pt x="30" y="0"/>
                    <a:pt x="30" y="0"/>
                  </a:cubicBezTo>
                  <a:cubicBezTo>
                    <a:pt x="30" y="0"/>
                    <a:pt x="30" y="0"/>
                    <a:pt x="29" y="0"/>
                  </a:cubicBezTo>
                  <a:cubicBezTo>
                    <a:pt x="30" y="0"/>
                    <a:pt x="30" y="0"/>
                    <a:pt x="30" y="0"/>
                  </a:cubicBezTo>
                  <a:cubicBezTo>
                    <a:pt x="30" y="0"/>
                    <a:pt x="30" y="0"/>
                    <a:pt x="30" y="0"/>
                  </a:cubicBezTo>
                  <a:cubicBezTo>
                    <a:pt x="30" y="0"/>
                    <a:pt x="30" y="0"/>
                    <a:pt x="30" y="0"/>
                  </a:cubicBezTo>
                  <a:cubicBezTo>
                    <a:pt x="29" y="2"/>
                    <a:pt x="2" y="92"/>
                    <a:pt x="23" y="189"/>
                  </a:cubicBezTo>
                  <a:cubicBezTo>
                    <a:pt x="49" y="189"/>
                    <a:pt x="49" y="189"/>
                    <a:pt x="49" y="189"/>
                  </a:cubicBezTo>
                  <a:cubicBezTo>
                    <a:pt x="49" y="189"/>
                    <a:pt x="49" y="189"/>
                    <a:pt x="49" y="189"/>
                  </a:cubicBezTo>
                  <a:cubicBezTo>
                    <a:pt x="54" y="186"/>
                    <a:pt x="57" y="183"/>
                    <a:pt x="59" y="179"/>
                  </a:cubicBezTo>
                  <a:cubicBezTo>
                    <a:pt x="59" y="179"/>
                    <a:pt x="59" y="179"/>
                    <a:pt x="59" y="179"/>
                  </a:cubicBezTo>
                  <a:cubicBezTo>
                    <a:pt x="57" y="177"/>
                    <a:pt x="54" y="176"/>
                    <a:pt x="52" y="176"/>
                  </a:cubicBezTo>
                  <a:cubicBezTo>
                    <a:pt x="65" y="121"/>
                    <a:pt x="65" y="121"/>
                    <a:pt x="65" y="121"/>
                  </a:cubicBezTo>
                  <a:cubicBezTo>
                    <a:pt x="67" y="122"/>
                    <a:pt x="67" y="122"/>
                    <a:pt x="67" y="122"/>
                  </a:cubicBezTo>
                  <a:cubicBezTo>
                    <a:pt x="67" y="120"/>
                    <a:pt x="67" y="119"/>
                    <a:pt x="67" y="117"/>
                  </a:cubicBezTo>
                  <a:cubicBezTo>
                    <a:pt x="66" y="111"/>
                    <a:pt x="66" y="105"/>
                    <a:pt x="65" y="99"/>
                  </a:cubicBezTo>
                  <a:cubicBezTo>
                    <a:pt x="64" y="92"/>
                    <a:pt x="63" y="86"/>
                    <a:pt x="62" y="80"/>
                  </a:cubicBezTo>
                  <a:cubicBezTo>
                    <a:pt x="62" y="77"/>
                    <a:pt x="61" y="74"/>
                    <a:pt x="61" y="71"/>
                  </a:cubicBezTo>
                  <a:cubicBezTo>
                    <a:pt x="61" y="70"/>
                    <a:pt x="60" y="68"/>
                    <a:pt x="60" y="67"/>
                  </a:cubicBezTo>
                  <a:cubicBezTo>
                    <a:pt x="60" y="65"/>
                    <a:pt x="60" y="64"/>
                    <a:pt x="59" y="62"/>
                  </a:cubicBezTo>
                  <a:cubicBezTo>
                    <a:pt x="59" y="61"/>
                    <a:pt x="59" y="59"/>
                    <a:pt x="59" y="58"/>
                  </a:cubicBezTo>
                  <a:cubicBezTo>
                    <a:pt x="58" y="57"/>
                    <a:pt x="58" y="55"/>
                    <a:pt x="58" y="54"/>
                  </a:cubicBezTo>
                  <a:cubicBezTo>
                    <a:pt x="58" y="52"/>
                    <a:pt x="57" y="51"/>
                    <a:pt x="57" y="50"/>
                  </a:cubicBezTo>
                  <a:cubicBezTo>
                    <a:pt x="57" y="48"/>
                    <a:pt x="56" y="47"/>
                    <a:pt x="56" y="46"/>
                  </a:cubicBezTo>
                  <a:cubicBezTo>
                    <a:pt x="55" y="44"/>
                    <a:pt x="55" y="43"/>
                    <a:pt x="55" y="42"/>
                  </a:cubicBezTo>
                  <a:cubicBezTo>
                    <a:pt x="54" y="40"/>
                    <a:pt x="54" y="39"/>
                    <a:pt x="53" y="38"/>
                  </a:cubicBezTo>
                  <a:cubicBezTo>
                    <a:pt x="52" y="35"/>
                    <a:pt x="51" y="33"/>
                    <a:pt x="50" y="31"/>
                  </a:cubicBezTo>
                  <a:cubicBezTo>
                    <a:pt x="48" y="26"/>
                    <a:pt x="46" y="22"/>
                    <a:pt x="44" y="18"/>
                  </a:cubicBezTo>
                  <a:cubicBezTo>
                    <a:pt x="44" y="18"/>
                    <a:pt x="43" y="17"/>
                    <a:pt x="43" y="17"/>
                  </a:cubicBezTo>
                  <a:cubicBezTo>
                    <a:pt x="43" y="16"/>
                    <a:pt x="42" y="16"/>
                    <a:pt x="42" y="15"/>
                  </a:cubicBezTo>
                  <a:cubicBezTo>
                    <a:pt x="42" y="15"/>
                    <a:pt x="42" y="14"/>
                    <a:pt x="41" y="14"/>
                  </a:cubicBezTo>
                  <a:cubicBezTo>
                    <a:pt x="41" y="14"/>
                    <a:pt x="41" y="13"/>
                    <a:pt x="41" y="13"/>
                  </a:cubicBezTo>
                  <a:cubicBezTo>
                    <a:pt x="39" y="11"/>
                    <a:pt x="38" y="10"/>
                    <a:pt x="37" y="8"/>
                  </a:cubicBezTo>
                  <a:cubicBezTo>
                    <a:pt x="36" y="7"/>
                    <a:pt x="35" y="6"/>
                    <a:pt x="35" y="5"/>
                  </a:cubicBezTo>
                  <a:cubicBezTo>
                    <a:pt x="34" y="4"/>
                    <a:pt x="33" y="3"/>
                    <a:pt x="32" y="2"/>
                  </a:cubicBezTo>
                  <a:cubicBezTo>
                    <a:pt x="32" y="1"/>
                    <a:pt x="31" y="1"/>
                    <a:pt x="31" y="0"/>
                  </a:cubicBezTo>
                  <a:cubicBezTo>
                    <a:pt x="30" y="0"/>
                    <a:pt x="30" y="0"/>
                    <a:pt x="3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1087"/>
            <p:cNvSpPr>
              <a:spLocks noEditPoints="1"/>
            </p:cNvSpPr>
            <p:nvPr/>
          </p:nvSpPr>
          <p:spPr bwMode="auto">
            <a:xfrm>
              <a:off x="5080000" y="4606925"/>
              <a:ext cx="127000" cy="34925"/>
            </a:xfrm>
            <a:custGeom>
              <a:avLst/>
              <a:gdLst>
                <a:gd name="T0" fmla="*/ 0 w 40"/>
                <a:gd name="T1" fmla="*/ 11 h 11"/>
                <a:gd name="T2" fmla="*/ 0 w 40"/>
                <a:gd name="T3" fmla="*/ 11 h 11"/>
                <a:gd name="T4" fmla="*/ 16 w 40"/>
                <a:gd name="T5" fmla="*/ 11 h 11"/>
                <a:gd name="T6" fmla="*/ 16 w 40"/>
                <a:gd name="T7" fmla="*/ 11 h 11"/>
                <a:gd name="T8" fmla="*/ 0 w 40"/>
                <a:gd name="T9" fmla="*/ 11 h 11"/>
                <a:gd name="T10" fmla="*/ 13 w 40"/>
                <a:gd name="T11" fmla="*/ 0 h 11"/>
                <a:gd name="T12" fmla="*/ 16 w 40"/>
                <a:gd name="T13" fmla="*/ 11 h 11"/>
                <a:gd name="T14" fmla="*/ 30 w 40"/>
                <a:gd name="T15" fmla="*/ 11 h 11"/>
                <a:gd name="T16" fmla="*/ 30 w 40"/>
                <a:gd name="T17" fmla="*/ 11 h 11"/>
                <a:gd name="T18" fmla="*/ 40 w 40"/>
                <a:gd name="T19" fmla="*/ 11 h 11"/>
                <a:gd name="T20" fmla="*/ 40 w 40"/>
                <a:gd name="T21" fmla="*/ 0 h 11"/>
                <a:gd name="T22" fmla="*/ 39 w 40"/>
                <a:gd name="T23" fmla="*/ 0 h 11"/>
                <a:gd name="T24" fmla="*/ 13 w 4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1">
                  <a:moveTo>
                    <a:pt x="0" y="11"/>
                  </a:moveTo>
                  <a:cubicBezTo>
                    <a:pt x="0" y="11"/>
                    <a:pt x="0" y="11"/>
                    <a:pt x="0" y="11"/>
                  </a:cubicBezTo>
                  <a:cubicBezTo>
                    <a:pt x="16" y="11"/>
                    <a:pt x="16" y="11"/>
                    <a:pt x="16" y="11"/>
                  </a:cubicBezTo>
                  <a:cubicBezTo>
                    <a:pt x="16" y="11"/>
                    <a:pt x="16" y="11"/>
                    <a:pt x="16" y="11"/>
                  </a:cubicBezTo>
                  <a:cubicBezTo>
                    <a:pt x="0" y="11"/>
                    <a:pt x="0" y="11"/>
                    <a:pt x="0" y="11"/>
                  </a:cubicBezTo>
                  <a:moveTo>
                    <a:pt x="13" y="0"/>
                  </a:moveTo>
                  <a:cubicBezTo>
                    <a:pt x="14" y="4"/>
                    <a:pt x="15" y="8"/>
                    <a:pt x="16" y="11"/>
                  </a:cubicBezTo>
                  <a:cubicBezTo>
                    <a:pt x="30" y="11"/>
                    <a:pt x="30" y="11"/>
                    <a:pt x="30" y="11"/>
                  </a:cubicBezTo>
                  <a:cubicBezTo>
                    <a:pt x="30" y="11"/>
                    <a:pt x="30" y="11"/>
                    <a:pt x="30" y="11"/>
                  </a:cubicBezTo>
                  <a:cubicBezTo>
                    <a:pt x="40" y="11"/>
                    <a:pt x="40" y="11"/>
                    <a:pt x="40" y="11"/>
                  </a:cubicBezTo>
                  <a:cubicBezTo>
                    <a:pt x="40" y="0"/>
                    <a:pt x="40" y="0"/>
                    <a:pt x="40" y="0"/>
                  </a:cubicBezTo>
                  <a:cubicBezTo>
                    <a:pt x="39" y="0"/>
                    <a:pt x="39" y="0"/>
                    <a:pt x="39" y="0"/>
                  </a:cubicBezTo>
                  <a:cubicBezTo>
                    <a:pt x="13" y="0"/>
                    <a:pt x="13" y="0"/>
                    <a:pt x="13"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5" name="Freeform 1088"/>
            <p:cNvSpPr>
              <a:spLocks noEditPoints="1"/>
            </p:cNvSpPr>
            <p:nvPr/>
          </p:nvSpPr>
          <p:spPr bwMode="auto">
            <a:xfrm>
              <a:off x="4987925" y="4394200"/>
              <a:ext cx="60325" cy="247650"/>
            </a:xfrm>
            <a:custGeom>
              <a:avLst/>
              <a:gdLst>
                <a:gd name="T0" fmla="*/ 0 w 19"/>
                <a:gd name="T1" fmla="*/ 78 h 78"/>
                <a:gd name="T2" fmla="*/ 0 w 19"/>
                <a:gd name="T3" fmla="*/ 78 h 78"/>
                <a:gd name="T4" fmla="*/ 0 w 19"/>
                <a:gd name="T5" fmla="*/ 78 h 78"/>
                <a:gd name="T6" fmla="*/ 0 w 19"/>
                <a:gd name="T7" fmla="*/ 78 h 78"/>
                <a:gd name="T8" fmla="*/ 0 w 19"/>
                <a:gd name="T9" fmla="*/ 78 h 78"/>
                <a:gd name="T10" fmla="*/ 0 w 19"/>
                <a:gd name="T11" fmla="*/ 78 h 78"/>
                <a:gd name="T12" fmla="*/ 0 w 19"/>
                <a:gd name="T13" fmla="*/ 78 h 78"/>
                <a:gd name="T14" fmla="*/ 0 w 19"/>
                <a:gd name="T15" fmla="*/ 78 h 78"/>
                <a:gd name="T16" fmla="*/ 0 w 19"/>
                <a:gd name="T17" fmla="*/ 78 h 78"/>
                <a:gd name="T18" fmla="*/ 19 w 19"/>
                <a:gd name="T19" fmla="*/ 57 h 78"/>
                <a:gd name="T20" fmla="*/ 0 w 19"/>
                <a:gd name="T21" fmla="*/ 78 h 78"/>
                <a:gd name="T22" fmla="*/ 19 w 19"/>
                <a:gd name="T23" fmla="*/ 57 h 78"/>
                <a:gd name="T24" fmla="*/ 19 w 19"/>
                <a:gd name="T25" fmla="*/ 57 h 78"/>
                <a:gd name="T26" fmla="*/ 19 w 19"/>
                <a:gd name="T27" fmla="*/ 57 h 78"/>
                <a:gd name="T28" fmla="*/ 12 w 19"/>
                <a:gd name="T29" fmla="*/ 0 h 78"/>
                <a:gd name="T30" fmla="*/ 1 w 19"/>
                <a:gd name="T31" fmla="*/ 10 h 78"/>
                <a:gd name="T32" fmla="*/ 12 w 19"/>
                <a:gd name="T33" fmla="*/ 0 h 78"/>
                <a:gd name="T34" fmla="*/ 12 w 19"/>
                <a:gd name="T3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78">
                  <a:moveTo>
                    <a:pt x="0" y="78"/>
                  </a:moveTo>
                  <a:cubicBezTo>
                    <a:pt x="0" y="78"/>
                    <a:pt x="0" y="78"/>
                    <a:pt x="0" y="78"/>
                  </a:cubicBezTo>
                  <a:cubicBezTo>
                    <a:pt x="0" y="78"/>
                    <a:pt x="0" y="78"/>
                    <a:pt x="0" y="78"/>
                  </a:cubicBezTo>
                  <a:moveTo>
                    <a:pt x="0" y="78"/>
                  </a:moveTo>
                  <a:cubicBezTo>
                    <a:pt x="0" y="78"/>
                    <a:pt x="0" y="78"/>
                    <a:pt x="0" y="78"/>
                  </a:cubicBezTo>
                  <a:cubicBezTo>
                    <a:pt x="0" y="78"/>
                    <a:pt x="0" y="78"/>
                    <a:pt x="0" y="78"/>
                  </a:cubicBezTo>
                  <a:moveTo>
                    <a:pt x="0" y="78"/>
                  </a:moveTo>
                  <a:cubicBezTo>
                    <a:pt x="0" y="78"/>
                    <a:pt x="0" y="78"/>
                    <a:pt x="0" y="78"/>
                  </a:cubicBezTo>
                  <a:cubicBezTo>
                    <a:pt x="0" y="78"/>
                    <a:pt x="0" y="78"/>
                    <a:pt x="0" y="78"/>
                  </a:cubicBezTo>
                  <a:moveTo>
                    <a:pt x="19" y="57"/>
                  </a:moveTo>
                  <a:cubicBezTo>
                    <a:pt x="9" y="64"/>
                    <a:pt x="1" y="78"/>
                    <a:pt x="0" y="78"/>
                  </a:cubicBezTo>
                  <a:cubicBezTo>
                    <a:pt x="1" y="78"/>
                    <a:pt x="9" y="64"/>
                    <a:pt x="19" y="57"/>
                  </a:cubicBezTo>
                  <a:cubicBezTo>
                    <a:pt x="19" y="57"/>
                    <a:pt x="19" y="57"/>
                    <a:pt x="19" y="57"/>
                  </a:cubicBezTo>
                  <a:cubicBezTo>
                    <a:pt x="19" y="57"/>
                    <a:pt x="19" y="57"/>
                    <a:pt x="19" y="57"/>
                  </a:cubicBezTo>
                  <a:moveTo>
                    <a:pt x="12" y="0"/>
                  </a:moveTo>
                  <a:cubicBezTo>
                    <a:pt x="1" y="10"/>
                    <a:pt x="1" y="10"/>
                    <a:pt x="1" y="10"/>
                  </a:cubicBezTo>
                  <a:cubicBezTo>
                    <a:pt x="12" y="0"/>
                    <a:pt x="12" y="0"/>
                    <a:pt x="12" y="0"/>
                  </a:cubicBezTo>
                  <a:cubicBezTo>
                    <a:pt x="12" y="0"/>
                    <a:pt x="12" y="0"/>
                    <a:pt x="12"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6" name="Freeform 1089"/>
            <p:cNvSpPr/>
            <p:nvPr/>
          </p:nvSpPr>
          <p:spPr bwMode="auto">
            <a:xfrm>
              <a:off x="5213350" y="4391025"/>
              <a:ext cx="88900" cy="257175"/>
            </a:xfrm>
            <a:custGeom>
              <a:avLst/>
              <a:gdLst>
                <a:gd name="T0" fmla="*/ 13 w 28"/>
                <a:gd name="T1" fmla="*/ 0 h 81"/>
                <a:gd name="T2" fmla="*/ 0 w 28"/>
                <a:gd name="T3" fmla="*/ 55 h 81"/>
                <a:gd name="T4" fmla="*/ 7 w 28"/>
                <a:gd name="T5" fmla="*/ 58 h 81"/>
                <a:gd name="T6" fmla="*/ 28 w 28"/>
                <a:gd name="T7" fmla="*/ 81 h 81"/>
                <a:gd name="T8" fmla="*/ 28 w 28"/>
                <a:gd name="T9" fmla="*/ 13 h 81"/>
                <a:gd name="T10" fmla="*/ 15 w 28"/>
                <a:gd name="T11" fmla="*/ 1 h 81"/>
                <a:gd name="T12" fmla="*/ 13 w 28"/>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8" h="81">
                  <a:moveTo>
                    <a:pt x="13" y="0"/>
                  </a:moveTo>
                  <a:cubicBezTo>
                    <a:pt x="0" y="55"/>
                    <a:pt x="0" y="55"/>
                    <a:pt x="0" y="55"/>
                  </a:cubicBezTo>
                  <a:cubicBezTo>
                    <a:pt x="2" y="55"/>
                    <a:pt x="5" y="56"/>
                    <a:pt x="7" y="58"/>
                  </a:cubicBezTo>
                  <a:cubicBezTo>
                    <a:pt x="18" y="65"/>
                    <a:pt x="28" y="81"/>
                    <a:pt x="28" y="81"/>
                  </a:cubicBezTo>
                  <a:cubicBezTo>
                    <a:pt x="28" y="13"/>
                    <a:pt x="28" y="13"/>
                    <a:pt x="28" y="13"/>
                  </a:cubicBezTo>
                  <a:cubicBezTo>
                    <a:pt x="15" y="1"/>
                    <a:pt x="15" y="1"/>
                    <a:pt x="15" y="1"/>
                  </a:cubicBezTo>
                  <a:cubicBezTo>
                    <a:pt x="13" y="0"/>
                    <a:pt x="13" y="0"/>
                    <a:pt x="13"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Rectangle 1090"/>
            <p:cNvSpPr>
              <a:spLocks noChangeArrowheads="1"/>
            </p:cNvSpPr>
            <p:nvPr/>
          </p:nvSpPr>
          <p:spPr bwMode="auto">
            <a:xfrm>
              <a:off x="5143500" y="4005263"/>
              <a:ext cx="1588" cy="1588"/>
            </a:xfrm>
            <a:prstGeom prst="rect">
              <a:avLst/>
            </a:prstGeom>
            <a:solidFill>
              <a:srgbClr val="D6D7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68" name="Rectangle 1091"/>
            <p:cNvSpPr>
              <a:spLocks noChangeArrowheads="1"/>
            </p:cNvSpPr>
            <p:nvPr/>
          </p:nvSpPr>
          <p:spPr bwMode="auto">
            <a:xfrm>
              <a:off x="5143500" y="40052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69" name="Freeform 1092"/>
            <p:cNvSpPr>
              <a:spLocks noEditPoints="1"/>
            </p:cNvSpPr>
            <p:nvPr/>
          </p:nvSpPr>
          <p:spPr bwMode="auto">
            <a:xfrm>
              <a:off x="5026025" y="4005263"/>
              <a:ext cx="114300" cy="636588"/>
            </a:xfrm>
            <a:custGeom>
              <a:avLst/>
              <a:gdLst>
                <a:gd name="T0" fmla="*/ 18 w 36"/>
                <a:gd name="T1" fmla="*/ 189 h 200"/>
                <a:gd name="T2" fmla="*/ 17 w 36"/>
                <a:gd name="T3" fmla="*/ 189 h 200"/>
                <a:gd name="T4" fmla="*/ 17 w 36"/>
                <a:gd name="T5" fmla="*/ 200 h 200"/>
                <a:gd name="T6" fmla="*/ 17 w 36"/>
                <a:gd name="T7" fmla="*/ 189 h 200"/>
                <a:gd name="T8" fmla="*/ 18 w 36"/>
                <a:gd name="T9" fmla="*/ 189 h 200"/>
                <a:gd name="T10" fmla="*/ 18 w 36"/>
                <a:gd name="T11" fmla="*/ 189 h 200"/>
                <a:gd name="T12" fmla="*/ 36 w 36"/>
                <a:gd name="T13" fmla="*/ 0 h 200"/>
                <a:gd name="T14" fmla="*/ 36 w 36"/>
                <a:gd name="T15" fmla="*/ 0 h 200"/>
                <a:gd name="T16" fmla="*/ 35 w 36"/>
                <a:gd name="T17" fmla="*/ 2 h 200"/>
                <a:gd name="T18" fmla="*/ 32 w 36"/>
                <a:gd name="T19" fmla="*/ 5 h 200"/>
                <a:gd name="T20" fmla="*/ 30 w 36"/>
                <a:gd name="T21" fmla="*/ 8 h 200"/>
                <a:gd name="T22" fmla="*/ 26 w 36"/>
                <a:gd name="T23" fmla="*/ 13 h 200"/>
                <a:gd name="T24" fmla="*/ 25 w 36"/>
                <a:gd name="T25" fmla="*/ 14 h 200"/>
                <a:gd name="T26" fmla="*/ 25 w 36"/>
                <a:gd name="T27" fmla="*/ 15 h 200"/>
                <a:gd name="T28" fmla="*/ 24 w 36"/>
                <a:gd name="T29" fmla="*/ 17 h 200"/>
                <a:gd name="T30" fmla="*/ 23 w 36"/>
                <a:gd name="T31" fmla="*/ 18 h 200"/>
                <a:gd name="T32" fmla="*/ 16 w 36"/>
                <a:gd name="T33" fmla="*/ 31 h 200"/>
                <a:gd name="T34" fmla="*/ 13 w 36"/>
                <a:gd name="T35" fmla="*/ 38 h 200"/>
                <a:gd name="T36" fmla="*/ 12 w 36"/>
                <a:gd name="T37" fmla="*/ 42 h 200"/>
                <a:gd name="T38" fmla="*/ 11 w 36"/>
                <a:gd name="T39" fmla="*/ 46 h 200"/>
                <a:gd name="T40" fmla="*/ 10 w 36"/>
                <a:gd name="T41" fmla="*/ 50 h 200"/>
                <a:gd name="T42" fmla="*/ 9 w 36"/>
                <a:gd name="T43" fmla="*/ 54 h 200"/>
                <a:gd name="T44" fmla="*/ 8 w 36"/>
                <a:gd name="T45" fmla="*/ 58 h 200"/>
                <a:gd name="T46" fmla="*/ 7 w 36"/>
                <a:gd name="T47" fmla="*/ 62 h 200"/>
                <a:gd name="T48" fmla="*/ 6 w 36"/>
                <a:gd name="T49" fmla="*/ 67 h 200"/>
                <a:gd name="T50" fmla="*/ 6 w 36"/>
                <a:gd name="T51" fmla="*/ 71 h 200"/>
                <a:gd name="T52" fmla="*/ 4 w 36"/>
                <a:gd name="T53" fmla="*/ 80 h 200"/>
                <a:gd name="T54" fmla="*/ 2 w 36"/>
                <a:gd name="T55" fmla="*/ 99 h 200"/>
                <a:gd name="T56" fmla="*/ 0 w 36"/>
                <a:gd name="T57" fmla="*/ 117 h 200"/>
                <a:gd name="T58" fmla="*/ 0 w 36"/>
                <a:gd name="T59" fmla="*/ 122 h 200"/>
                <a:gd name="T60" fmla="*/ 0 w 36"/>
                <a:gd name="T61" fmla="*/ 122 h 200"/>
                <a:gd name="T62" fmla="*/ 0 w 36"/>
                <a:gd name="T63" fmla="*/ 117 h 200"/>
                <a:gd name="T64" fmla="*/ 2 w 36"/>
                <a:gd name="T65" fmla="*/ 99 h 200"/>
                <a:gd name="T66" fmla="*/ 4 w 36"/>
                <a:gd name="T67" fmla="*/ 80 h 200"/>
                <a:gd name="T68" fmla="*/ 6 w 36"/>
                <a:gd name="T69" fmla="*/ 71 h 200"/>
                <a:gd name="T70" fmla="*/ 6 w 36"/>
                <a:gd name="T71" fmla="*/ 67 h 200"/>
                <a:gd name="T72" fmla="*/ 7 w 36"/>
                <a:gd name="T73" fmla="*/ 62 h 200"/>
                <a:gd name="T74" fmla="*/ 8 w 36"/>
                <a:gd name="T75" fmla="*/ 58 h 200"/>
                <a:gd name="T76" fmla="*/ 9 w 36"/>
                <a:gd name="T77" fmla="*/ 54 h 200"/>
                <a:gd name="T78" fmla="*/ 10 w 36"/>
                <a:gd name="T79" fmla="*/ 50 h 200"/>
                <a:gd name="T80" fmla="*/ 11 w 36"/>
                <a:gd name="T81" fmla="*/ 46 h 200"/>
                <a:gd name="T82" fmla="*/ 12 w 36"/>
                <a:gd name="T83" fmla="*/ 42 h 200"/>
                <a:gd name="T84" fmla="*/ 13 w 36"/>
                <a:gd name="T85" fmla="*/ 38 h 200"/>
                <a:gd name="T86" fmla="*/ 16 w 36"/>
                <a:gd name="T87" fmla="*/ 31 h 200"/>
                <a:gd name="T88" fmla="*/ 23 w 36"/>
                <a:gd name="T89" fmla="*/ 18 h 200"/>
                <a:gd name="T90" fmla="*/ 24 w 36"/>
                <a:gd name="T91" fmla="*/ 17 h 200"/>
                <a:gd name="T92" fmla="*/ 25 w 36"/>
                <a:gd name="T93" fmla="*/ 15 h 200"/>
                <a:gd name="T94" fmla="*/ 25 w 36"/>
                <a:gd name="T95" fmla="*/ 14 h 200"/>
                <a:gd name="T96" fmla="*/ 26 w 36"/>
                <a:gd name="T97" fmla="*/ 13 h 200"/>
                <a:gd name="T98" fmla="*/ 30 w 36"/>
                <a:gd name="T99" fmla="*/ 8 h 200"/>
                <a:gd name="T100" fmla="*/ 32 w 36"/>
                <a:gd name="T101" fmla="*/ 5 h 200"/>
                <a:gd name="T102" fmla="*/ 35 w 36"/>
                <a:gd name="T103" fmla="*/ 2 h 200"/>
                <a:gd name="T104" fmla="*/ 36 w 36"/>
                <a:gd name="T105" fmla="*/ 0 h 200"/>
                <a:gd name="T106" fmla="*/ 36 w 36"/>
                <a:gd name="T10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200">
                  <a:moveTo>
                    <a:pt x="18" y="189"/>
                  </a:moveTo>
                  <a:cubicBezTo>
                    <a:pt x="17" y="189"/>
                    <a:pt x="17" y="189"/>
                    <a:pt x="17" y="189"/>
                  </a:cubicBezTo>
                  <a:cubicBezTo>
                    <a:pt x="17" y="200"/>
                    <a:pt x="17" y="200"/>
                    <a:pt x="17" y="200"/>
                  </a:cubicBezTo>
                  <a:cubicBezTo>
                    <a:pt x="17" y="189"/>
                    <a:pt x="17" y="189"/>
                    <a:pt x="17" y="189"/>
                  </a:cubicBezTo>
                  <a:cubicBezTo>
                    <a:pt x="18" y="189"/>
                    <a:pt x="18" y="189"/>
                    <a:pt x="18" y="189"/>
                  </a:cubicBezTo>
                  <a:cubicBezTo>
                    <a:pt x="18" y="189"/>
                    <a:pt x="18" y="189"/>
                    <a:pt x="18" y="189"/>
                  </a:cubicBezTo>
                  <a:moveTo>
                    <a:pt x="36" y="0"/>
                  </a:moveTo>
                  <a:cubicBezTo>
                    <a:pt x="36" y="0"/>
                    <a:pt x="36" y="0"/>
                    <a:pt x="36" y="0"/>
                  </a:cubicBezTo>
                  <a:cubicBezTo>
                    <a:pt x="36" y="1"/>
                    <a:pt x="35" y="1"/>
                    <a:pt x="35" y="2"/>
                  </a:cubicBezTo>
                  <a:cubicBezTo>
                    <a:pt x="34" y="3"/>
                    <a:pt x="33" y="4"/>
                    <a:pt x="32" y="5"/>
                  </a:cubicBezTo>
                  <a:cubicBezTo>
                    <a:pt x="32" y="6"/>
                    <a:pt x="31" y="7"/>
                    <a:pt x="30" y="8"/>
                  </a:cubicBezTo>
                  <a:cubicBezTo>
                    <a:pt x="28" y="10"/>
                    <a:pt x="27" y="11"/>
                    <a:pt x="26" y="13"/>
                  </a:cubicBezTo>
                  <a:cubicBezTo>
                    <a:pt x="26" y="13"/>
                    <a:pt x="26" y="14"/>
                    <a:pt x="25" y="14"/>
                  </a:cubicBezTo>
                  <a:cubicBezTo>
                    <a:pt x="25" y="14"/>
                    <a:pt x="25" y="15"/>
                    <a:pt x="25" y="15"/>
                  </a:cubicBezTo>
                  <a:cubicBezTo>
                    <a:pt x="24" y="16"/>
                    <a:pt x="24" y="16"/>
                    <a:pt x="24" y="17"/>
                  </a:cubicBezTo>
                  <a:cubicBezTo>
                    <a:pt x="24" y="17"/>
                    <a:pt x="23" y="18"/>
                    <a:pt x="23" y="18"/>
                  </a:cubicBezTo>
                  <a:cubicBezTo>
                    <a:pt x="21" y="22"/>
                    <a:pt x="18" y="26"/>
                    <a:pt x="16" y="31"/>
                  </a:cubicBezTo>
                  <a:cubicBezTo>
                    <a:pt x="15" y="33"/>
                    <a:pt x="14" y="35"/>
                    <a:pt x="13" y="38"/>
                  </a:cubicBezTo>
                  <a:cubicBezTo>
                    <a:pt x="13" y="39"/>
                    <a:pt x="13" y="40"/>
                    <a:pt x="12" y="42"/>
                  </a:cubicBezTo>
                  <a:cubicBezTo>
                    <a:pt x="12" y="43"/>
                    <a:pt x="11" y="44"/>
                    <a:pt x="11" y="46"/>
                  </a:cubicBezTo>
                  <a:cubicBezTo>
                    <a:pt x="11" y="47"/>
                    <a:pt x="10" y="48"/>
                    <a:pt x="10" y="50"/>
                  </a:cubicBezTo>
                  <a:cubicBezTo>
                    <a:pt x="9" y="51"/>
                    <a:pt x="9" y="52"/>
                    <a:pt x="9" y="54"/>
                  </a:cubicBezTo>
                  <a:cubicBezTo>
                    <a:pt x="9" y="55"/>
                    <a:pt x="8" y="57"/>
                    <a:pt x="8" y="58"/>
                  </a:cubicBezTo>
                  <a:cubicBezTo>
                    <a:pt x="8" y="59"/>
                    <a:pt x="7" y="61"/>
                    <a:pt x="7" y="62"/>
                  </a:cubicBezTo>
                  <a:cubicBezTo>
                    <a:pt x="7" y="64"/>
                    <a:pt x="7" y="65"/>
                    <a:pt x="6" y="67"/>
                  </a:cubicBezTo>
                  <a:cubicBezTo>
                    <a:pt x="6" y="68"/>
                    <a:pt x="6" y="70"/>
                    <a:pt x="6" y="71"/>
                  </a:cubicBezTo>
                  <a:cubicBezTo>
                    <a:pt x="5" y="74"/>
                    <a:pt x="5" y="77"/>
                    <a:pt x="4" y="80"/>
                  </a:cubicBezTo>
                  <a:cubicBezTo>
                    <a:pt x="3" y="86"/>
                    <a:pt x="2" y="92"/>
                    <a:pt x="2" y="99"/>
                  </a:cubicBezTo>
                  <a:cubicBezTo>
                    <a:pt x="1" y="105"/>
                    <a:pt x="0" y="111"/>
                    <a:pt x="0" y="117"/>
                  </a:cubicBezTo>
                  <a:cubicBezTo>
                    <a:pt x="0" y="119"/>
                    <a:pt x="0" y="120"/>
                    <a:pt x="0" y="122"/>
                  </a:cubicBezTo>
                  <a:cubicBezTo>
                    <a:pt x="0" y="122"/>
                    <a:pt x="0" y="122"/>
                    <a:pt x="0" y="122"/>
                  </a:cubicBezTo>
                  <a:cubicBezTo>
                    <a:pt x="0" y="120"/>
                    <a:pt x="0" y="119"/>
                    <a:pt x="0" y="117"/>
                  </a:cubicBezTo>
                  <a:cubicBezTo>
                    <a:pt x="0" y="111"/>
                    <a:pt x="1" y="105"/>
                    <a:pt x="2" y="99"/>
                  </a:cubicBezTo>
                  <a:cubicBezTo>
                    <a:pt x="2" y="92"/>
                    <a:pt x="3" y="86"/>
                    <a:pt x="4" y="80"/>
                  </a:cubicBezTo>
                  <a:cubicBezTo>
                    <a:pt x="5" y="77"/>
                    <a:pt x="5" y="74"/>
                    <a:pt x="6" y="71"/>
                  </a:cubicBezTo>
                  <a:cubicBezTo>
                    <a:pt x="6" y="70"/>
                    <a:pt x="6" y="68"/>
                    <a:pt x="6" y="67"/>
                  </a:cubicBezTo>
                  <a:cubicBezTo>
                    <a:pt x="7" y="65"/>
                    <a:pt x="7" y="64"/>
                    <a:pt x="7" y="62"/>
                  </a:cubicBezTo>
                  <a:cubicBezTo>
                    <a:pt x="7" y="61"/>
                    <a:pt x="8" y="59"/>
                    <a:pt x="8" y="58"/>
                  </a:cubicBezTo>
                  <a:cubicBezTo>
                    <a:pt x="8" y="57"/>
                    <a:pt x="9" y="55"/>
                    <a:pt x="9" y="54"/>
                  </a:cubicBezTo>
                  <a:cubicBezTo>
                    <a:pt x="9" y="52"/>
                    <a:pt x="9" y="51"/>
                    <a:pt x="10" y="50"/>
                  </a:cubicBezTo>
                  <a:cubicBezTo>
                    <a:pt x="10" y="48"/>
                    <a:pt x="11" y="47"/>
                    <a:pt x="11" y="46"/>
                  </a:cubicBezTo>
                  <a:cubicBezTo>
                    <a:pt x="11" y="44"/>
                    <a:pt x="12" y="43"/>
                    <a:pt x="12" y="42"/>
                  </a:cubicBezTo>
                  <a:cubicBezTo>
                    <a:pt x="13" y="40"/>
                    <a:pt x="13" y="39"/>
                    <a:pt x="13" y="38"/>
                  </a:cubicBezTo>
                  <a:cubicBezTo>
                    <a:pt x="14" y="35"/>
                    <a:pt x="15" y="33"/>
                    <a:pt x="16" y="31"/>
                  </a:cubicBezTo>
                  <a:cubicBezTo>
                    <a:pt x="18" y="26"/>
                    <a:pt x="21" y="22"/>
                    <a:pt x="23" y="18"/>
                  </a:cubicBezTo>
                  <a:cubicBezTo>
                    <a:pt x="23" y="18"/>
                    <a:pt x="24" y="17"/>
                    <a:pt x="24" y="17"/>
                  </a:cubicBezTo>
                  <a:cubicBezTo>
                    <a:pt x="24" y="16"/>
                    <a:pt x="24" y="16"/>
                    <a:pt x="25" y="15"/>
                  </a:cubicBezTo>
                  <a:cubicBezTo>
                    <a:pt x="25" y="15"/>
                    <a:pt x="25" y="14"/>
                    <a:pt x="25" y="14"/>
                  </a:cubicBezTo>
                  <a:cubicBezTo>
                    <a:pt x="26" y="14"/>
                    <a:pt x="26" y="13"/>
                    <a:pt x="26" y="13"/>
                  </a:cubicBezTo>
                  <a:cubicBezTo>
                    <a:pt x="27" y="11"/>
                    <a:pt x="28" y="10"/>
                    <a:pt x="30" y="8"/>
                  </a:cubicBezTo>
                  <a:cubicBezTo>
                    <a:pt x="31" y="7"/>
                    <a:pt x="32" y="6"/>
                    <a:pt x="32" y="5"/>
                  </a:cubicBezTo>
                  <a:cubicBezTo>
                    <a:pt x="33" y="4"/>
                    <a:pt x="34" y="3"/>
                    <a:pt x="35" y="2"/>
                  </a:cubicBezTo>
                  <a:cubicBezTo>
                    <a:pt x="35" y="1"/>
                    <a:pt x="36" y="1"/>
                    <a:pt x="36" y="0"/>
                  </a:cubicBezTo>
                  <a:cubicBezTo>
                    <a:pt x="36" y="0"/>
                    <a:pt x="36" y="0"/>
                    <a:pt x="36"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1093"/>
            <p:cNvSpPr/>
            <p:nvPr/>
          </p:nvSpPr>
          <p:spPr bwMode="auto">
            <a:xfrm>
              <a:off x="5026025" y="4005263"/>
              <a:ext cx="117475" cy="601663"/>
            </a:xfrm>
            <a:custGeom>
              <a:avLst/>
              <a:gdLst>
                <a:gd name="T0" fmla="*/ 37 w 37"/>
                <a:gd name="T1" fmla="*/ 0 h 189"/>
                <a:gd name="T2" fmla="*/ 37 w 37"/>
                <a:gd name="T3" fmla="*/ 0 h 189"/>
                <a:gd name="T4" fmla="*/ 36 w 37"/>
                <a:gd name="T5" fmla="*/ 0 h 189"/>
                <a:gd name="T6" fmla="*/ 36 w 37"/>
                <a:gd name="T7" fmla="*/ 0 h 189"/>
                <a:gd name="T8" fmla="*/ 35 w 37"/>
                <a:gd name="T9" fmla="*/ 2 h 189"/>
                <a:gd name="T10" fmla="*/ 32 w 37"/>
                <a:gd name="T11" fmla="*/ 5 h 189"/>
                <a:gd name="T12" fmla="*/ 30 w 37"/>
                <a:gd name="T13" fmla="*/ 8 h 189"/>
                <a:gd name="T14" fmla="*/ 26 w 37"/>
                <a:gd name="T15" fmla="*/ 13 h 189"/>
                <a:gd name="T16" fmla="*/ 25 w 37"/>
                <a:gd name="T17" fmla="*/ 14 h 189"/>
                <a:gd name="T18" fmla="*/ 25 w 37"/>
                <a:gd name="T19" fmla="*/ 15 h 189"/>
                <a:gd name="T20" fmla="*/ 24 w 37"/>
                <a:gd name="T21" fmla="*/ 17 h 189"/>
                <a:gd name="T22" fmla="*/ 23 w 37"/>
                <a:gd name="T23" fmla="*/ 18 h 189"/>
                <a:gd name="T24" fmla="*/ 16 w 37"/>
                <a:gd name="T25" fmla="*/ 31 h 189"/>
                <a:gd name="T26" fmla="*/ 13 w 37"/>
                <a:gd name="T27" fmla="*/ 38 h 189"/>
                <a:gd name="T28" fmla="*/ 12 w 37"/>
                <a:gd name="T29" fmla="*/ 42 h 189"/>
                <a:gd name="T30" fmla="*/ 11 w 37"/>
                <a:gd name="T31" fmla="*/ 46 h 189"/>
                <a:gd name="T32" fmla="*/ 10 w 37"/>
                <a:gd name="T33" fmla="*/ 50 h 189"/>
                <a:gd name="T34" fmla="*/ 9 w 37"/>
                <a:gd name="T35" fmla="*/ 54 h 189"/>
                <a:gd name="T36" fmla="*/ 8 w 37"/>
                <a:gd name="T37" fmla="*/ 58 h 189"/>
                <a:gd name="T38" fmla="*/ 7 w 37"/>
                <a:gd name="T39" fmla="*/ 62 h 189"/>
                <a:gd name="T40" fmla="*/ 6 w 37"/>
                <a:gd name="T41" fmla="*/ 67 h 189"/>
                <a:gd name="T42" fmla="*/ 6 w 37"/>
                <a:gd name="T43" fmla="*/ 71 h 189"/>
                <a:gd name="T44" fmla="*/ 4 w 37"/>
                <a:gd name="T45" fmla="*/ 80 h 189"/>
                <a:gd name="T46" fmla="*/ 2 w 37"/>
                <a:gd name="T47" fmla="*/ 99 h 189"/>
                <a:gd name="T48" fmla="*/ 0 w 37"/>
                <a:gd name="T49" fmla="*/ 117 h 189"/>
                <a:gd name="T50" fmla="*/ 0 w 37"/>
                <a:gd name="T51" fmla="*/ 122 h 189"/>
                <a:gd name="T52" fmla="*/ 3 w 37"/>
                <a:gd name="T53" fmla="*/ 119 h 189"/>
                <a:gd name="T54" fmla="*/ 17 w 37"/>
                <a:gd name="T55" fmla="*/ 173 h 189"/>
                <a:gd name="T56" fmla="*/ 7 w 37"/>
                <a:gd name="T57" fmla="*/ 179 h 189"/>
                <a:gd name="T58" fmla="*/ 7 w 37"/>
                <a:gd name="T59" fmla="*/ 179 h 189"/>
                <a:gd name="T60" fmla="*/ 17 w 37"/>
                <a:gd name="T61" fmla="*/ 189 h 189"/>
                <a:gd name="T62" fmla="*/ 18 w 37"/>
                <a:gd name="T63" fmla="*/ 189 h 189"/>
                <a:gd name="T64" fmla="*/ 18 w 37"/>
                <a:gd name="T65" fmla="*/ 189 h 189"/>
                <a:gd name="T66" fmla="*/ 18 w 37"/>
                <a:gd name="T67" fmla="*/ 189 h 189"/>
                <a:gd name="T68" fmla="*/ 30 w 37"/>
                <a:gd name="T69" fmla="*/ 189 h 189"/>
                <a:gd name="T70" fmla="*/ 37 w 37"/>
                <a:gd name="T7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189">
                  <a:moveTo>
                    <a:pt x="37" y="0"/>
                  </a:moveTo>
                  <a:cubicBezTo>
                    <a:pt x="37" y="0"/>
                    <a:pt x="37" y="0"/>
                    <a:pt x="37" y="0"/>
                  </a:cubicBezTo>
                  <a:cubicBezTo>
                    <a:pt x="36" y="0"/>
                    <a:pt x="36" y="0"/>
                    <a:pt x="36" y="0"/>
                  </a:cubicBezTo>
                  <a:cubicBezTo>
                    <a:pt x="36" y="0"/>
                    <a:pt x="36" y="0"/>
                    <a:pt x="36" y="0"/>
                  </a:cubicBezTo>
                  <a:cubicBezTo>
                    <a:pt x="36" y="1"/>
                    <a:pt x="35" y="1"/>
                    <a:pt x="35" y="2"/>
                  </a:cubicBezTo>
                  <a:cubicBezTo>
                    <a:pt x="34" y="3"/>
                    <a:pt x="33" y="4"/>
                    <a:pt x="32" y="5"/>
                  </a:cubicBezTo>
                  <a:cubicBezTo>
                    <a:pt x="32" y="6"/>
                    <a:pt x="31" y="7"/>
                    <a:pt x="30" y="8"/>
                  </a:cubicBezTo>
                  <a:cubicBezTo>
                    <a:pt x="28" y="10"/>
                    <a:pt x="27" y="11"/>
                    <a:pt x="26" y="13"/>
                  </a:cubicBezTo>
                  <a:cubicBezTo>
                    <a:pt x="26" y="13"/>
                    <a:pt x="26" y="14"/>
                    <a:pt x="25" y="14"/>
                  </a:cubicBezTo>
                  <a:cubicBezTo>
                    <a:pt x="25" y="14"/>
                    <a:pt x="25" y="15"/>
                    <a:pt x="25" y="15"/>
                  </a:cubicBezTo>
                  <a:cubicBezTo>
                    <a:pt x="24" y="16"/>
                    <a:pt x="24" y="16"/>
                    <a:pt x="24" y="17"/>
                  </a:cubicBezTo>
                  <a:cubicBezTo>
                    <a:pt x="24" y="17"/>
                    <a:pt x="23" y="18"/>
                    <a:pt x="23" y="18"/>
                  </a:cubicBezTo>
                  <a:cubicBezTo>
                    <a:pt x="21" y="22"/>
                    <a:pt x="18" y="26"/>
                    <a:pt x="16" y="31"/>
                  </a:cubicBezTo>
                  <a:cubicBezTo>
                    <a:pt x="15" y="33"/>
                    <a:pt x="14" y="35"/>
                    <a:pt x="13" y="38"/>
                  </a:cubicBezTo>
                  <a:cubicBezTo>
                    <a:pt x="13" y="39"/>
                    <a:pt x="13" y="40"/>
                    <a:pt x="12" y="42"/>
                  </a:cubicBezTo>
                  <a:cubicBezTo>
                    <a:pt x="12" y="43"/>
                    <a:pt x="11" y="44"/>
                    <a:pt x="11" y="46"/>
                  </a:cubicBezTo>
                  <a:cubicBezTo>
                    <a:pt x="11" y="47"/>
                    <a:pt x="10" y="48"/>
                    <a:pt x="10" y="50"/>
                  </a:cubicBezTo>
                  <a:cubicBezTo>
                    <a:pt x="9" y="51"/>
                    <a:pt x="9" y="52"/>
                    <a:pt x="9" y="54"/>
                  </a:cubicBezTo>
                  <a:cubicBezTo>
                    <a:pt x="9" y="55"/>
                    <a:pt x="8" y="57"/>
                    <a:pt x="8" y="58"/>
                  </a:cubicBezTo>
                  <a:cubicBezTo>
                    <a:pt x="8" y="59"/>
                    <a:pt x="7" y="61"/>
                    <a:pt x="7" y="62"/>
                  </a:cubicBezTo>
                  <a:cubicBezTo>
                    <a:pt x="7" y="64"/>
                    <a:pt x="7" y="65"/>
                    <a:pt x="6" y="67"/>
                  </a:cubicBezTo>
                  <a:cubicBezTo>
                    <a:pt x="6" y="68"/>
                    <a:pt x="6" y="70"/>
                    <a:pt x="6" y="71"/>
                  </a:cubicBezTo>
                  <a:cubicBezTo>
                    <a:pt x="5" y="74"/>
                    <a:pt x="5" y="77"/>
                    <a:pt x="4" y="80"/>
                  </a:cubicBezTo>
                  <a:cubicBezTo>
                    <a:pt x="3" y="86"/>
                    <a:pt x="2" y="92"/>
                    <a:pt x="2" y="99"/>
                  </a:cubicBezTo>
                  <a:cubicBezTo>
                    <a:pt x="1" y="105"/>
                    <a:pt x="0" y="111"/>
                    <a:pt x="0" y="117"/>
                  </a:cubicBezTo>
                  <a:cubicBezTo>
                    <a:pt x="0" y="119"/>
                    <a:pt x="0" y="120"/>
                    <a:pt x="0" y="122"/>
                  </a:cubicBezTo>
                  <a:cubicBezTo>
                    <a:pt x="3" y="119"/>
                    <a:pt x="3" y="119"/>
                    <a:pt x="3" y="119"/>
                  </a:cubicBezTo>
                  <a:cubicBezTo>
                    <a:pt x="17" y="173"/>
                    <a:pt x="17" y="173"/>
                    <a:pt x="17" y="173"/>
                  </a:cubicBezTo>
                  <a:cubicBezTo>
                    <a:pt x="13" y="174"/>
                    <a:pt x="10" y="176"/>
                    <a:pt x="7" y="179"/>
                  </a:cubicBezTo>
                  <a:cubicBezTo>
                    <a:pt x="7" y="179"/>
                    <a:pt x="7" y="179"/>
                    <a:pt x="7" y="179"/>
                  </a:cubicBezTo>
                  <a:cubicBezTo>
                    <a:pt x="9" y="183"/>
                    <a:pt x="13" y="186"/>
                    <a:pt x="17" y="189"/>
                  </a:cubicBezTo>
                  <a:cubicBezTo>
                    <a:pt x="18" y="189"/>
                    <a:pt x="18" y="189"/>
                    <a:pt x="18" y="189"/>
                  </a:cubicBezTo>
                  <a:cubicBezTo>
                    <a:pt x="18" y="189"/>
                    <a:pt x="18" y="189"/>
                    <a:pt x="18" y="189"/>
                  </a:cubicBezTo>
                  <a:cubicBezTo>
                    <a:pt x="18" y="189"/>
                    <a:pt x="18" y="189"/>
                    <a:pt x="18" y="189"/>
                  </a:cubicBezTo>
                  <a:cubicBezTo>
                    <a:pt x="30" y="189"/>
                    <a:pt x="30" y="189"/>
                    <a:pt x="30" y="189"/>
                  </a:cubicBezTo>
                  <a:cubicBezTo>
                    <a:pt x="9" y="92"/>
                    <a:pt x="36" y="2"/>
                    <a:pt x="37"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1094"/>
            <p:cNvSpPr/>
            <p:nvPr/>
          </p:nvSpPr>
          <p:spPr bwMode="auto">
            <a:xfrm>
              <a:off x="5080000" y="4606925"/>
              <a:ext cx="50800" cy="34925"/>
            </a:xfrm>
            <a:custGeom>
              <a:avLst/>
              <a:gdLst>
                <a:gd name="T0" fmla="*/ 0 w 16"/>
                <a:gd name="T1" fmla="*/ 0 h 11"/>
                <a:gd name="T2" fmla="*/ 0 w 16"/>
                <a:gd name="T3" fmla="*/ 11 h 11"/>
                <a:gd name="T4" fmla="*/ 16 w 16"/>
                <a:gd name="T5" fmla="*/ 11 h 11"/>
                <a:gd name="T6" fmla="*/ 13 w 16"/>
                <a:gd name="T7" fmla="*/ 0 h 11"/>
                <a:gd name="T8" fmla="*/ 1 w 16"/>
                <a:gd name="T9" fmla="*/ 0 h 11"/>
                <a:gd name="T10" fmla="*/ 0 w 16"/>
                <a:gd name="T11" fmla="*/ 0 h 11"/>
              </a:gdLst>
              <a:ahLst/>
              <a:cxnLst>
                <a:cxn ang="0">
                  <a:pos x="T0" y="T1"/>
                </a:cxn>
                <a:cxn ang="0">
                  <a:pos x="T2" y="T3"/>
                </a:cxn>
                <a:cxn ang="0">
                  <a:pos x="T4" y="T5"/>
                </a:cxn>
                <a:cxn ang="0">
                  <a:pos x="T6" y="T7"/>
                </a:cxn>
                <a:cxn ang="0">
                  <a:pos x="T8" y="T9"/>
                </a:cxn>
                <a:cxn ang="0">
                  <a:pos x="T10" y="T11"/>
                </a:cxn>
              </a:cxnLst>
              <a:rect l="0" t="0" r="r" b="b"/>
              <a:pathLst>
                <a:path w="16" h="11">
                  <a:moveTo>
                    <a:pt x="0" y="0"/>
                  </a:moveTo>
                  <a:cubicBezTo>
                    <a:pt x="0" y="11"/>
                    <a:pt x="0" y="11"/>
                    <a:pt x="0" y="11"/>
                  </a:cubicBezTo>
                  <a:cubicBezTo>
                    <a:pt x="16" y="11"/>
                    <a:pt x="16" y="11"/>
                    <a:pt x="16" y="11"/>
                  </a:cubicBezTo>
                  <a:cubicBezTo>
                    <a:pt x="15" y="8"/>
                    <a:pt x="14" y="4"/>
                    <a:pt x="13" y="0"/>
                  </a:cubicBezTo>
                  <a:cubicBezTo>
                    <a:pt x="1" y="0"/>
                    <a:pt x="1" y="0"/>
                    <a:pt x="1" y="0"/>
                  </a:cubicBezTo>
                  <a:cubicBezTo>
                    <a:pt x="0" y="0"/>
                    <a:pt x="0" y="0"/>
                    <a:pt x="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Freeform 1095"/>
            <p:cNvSpPr/>
            <p:nvPr/>
          </p:nvSpPr>
          <p:spPr bwMode="auto">
            <a:xfrm>
              <a:off x="4987925" y="4384675"/>
              <a:ext cx="92075" cy="257175"/>
            </a:xfrm>
            <a:custGeom>
              <a:avLst/>
              <a:gdLst>
                <a:gd name="T0" fmla="*/ 15 w 29"/>
                <a:gd name="T1" fmla="*/ 0 h 81"/>
                <a:gd name="T2" fmla="*/ 12 w 29"/>
                <a:gd name="T3" fmla="*/ 3 h 81"/>
                <a:gd name="T4" fmla="*/ 12 w 29"/>
                <a:gd name="T5" fmla="*/ 3 h 81"/>
                <a:gd name="T6" fmla="*/ 12 w 29"/>
                <a:gd name="T7" fmla="*/ 3 h 81"/>
                <a:gd name="T8" fmla="*/ 1 w 29"/>
                <a:gd name="T9" fmla="*/ 13 h 81"/>
                <a:gd name="T10" fmla="*/ 0 w 29"/>
                <a:gd name="T11" fmla="*/ 81 h 81"/>
                <a:gd name="T12" fmla="*/ 0 w 29"/>
                <a:gd name="T13" fmla="*/ 81 h 81"/>
                <a:gd name="T14" fmla="*/ 0 w 29"/>
                <a:gd name="T15" fmla="*/ 81 h 81"/>
                <a:gd name="T16" fmla="*/ 0 w 29"/>
                <a:gd name="T17" fmla="*/ 81 h 81"/>
                <a:gd name="T18" fmla="*/ 0 w 29"/>
                <a:gd name="T19" fmla="*/ 81 h 81"/>
                <a:gd name="T20" fmla="*/ 0 w 29"/>
                <a:gd name="T21" fmla="*/ 81 h 81"/>
                <a:gd name="T22" fmla="*/ 0 w 29"/>
                <a:gd name="T23" fmla="*/ 81 h 81"/>
                <a:gd name="T24" fmla="*/ 0 w 29"/>
                <a:gd name="T25" fmla="*/ 81 h 81"/>
                <a:gd name="T26" fmla="*/ 0 w 29"/>
                <a:gd name="T27" fmla="*/ 81 h 81"/>
                <a:gd name="T28" fmla="*/ 19 w 29"/>
                <a:gd name="T29" fmla="*/ 60 h 81"/>
                <a:gd name="T30" fmla="*/ 19 w 29"/>
                <a:gd name="T31" fmla="*/ 60 h 81"/>
                <a:gd name="T32" fmla="*/ 29 w 29"/>
                <a:gd name="T33" fmla="*/ 54 h 81"/>
                <a:gd name="T34" fmla="*/ 15 w 29"/>
                <a:gd name="T3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81">
                  <a:moveTo>
                    <a:pt x="15" y="0"/>
                  </a:moveTo>
                  <a:cubicBezTo>
                    <a:pt x="12" y="3"/>
                    <a:pt x="12" y="3"/>
                    <a:pt x="12" y="3"/>
                  </a:cubicBezTo>
                  <a:cubicBezTo>
                    <a:pt x="12" y="3"/>
                    <a:pt x="12" y="3"/>
                    <a:pt x="12" y="3"/>
                  </a:cubicBezTo>
                  <a:cubicBezTo>
                    <a:pt x="12" y="3"/>
                    <a:pt x="12" y="3"/>
                    <a:pt x="12" y="3"/>
                  </a:cubicBezTo>
                  <a:cubicBezTo>
                    <a:pt x="1" y="13"/>
                    <a:pt x="1" y="13"/>
                    <a:pt x="1" y="13"/>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1" y="81"/>
                    <a:pt x="9" y="67"/>
                    <a:pt x="19" y="60"/>
                  </a:cubicBezTo>
                  <a:cubicBezTo>
                    <a:pt x="19" y="60"/>
                    <a:pt x="19" y="60"/>
                    <a:pt x="19" y="60"/>
                  </a:cubicBezTo>
                  <a:cubicBezTo>
                    <a:pt x="22" y="57"/>
                    <a:pt x="25" y="55"/>
                    <a:pt x="29" y="54"/>
                  </a:cubicBezTo>
                  <a:cubicBezTo>
                    <a:pt x="15" y="0"/>
                    <a:pt x="15" y="0"/>
                    <a:pt x="15"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1" name="Freeform 1133"/>
            <p:cNvSpPr/>
            <p:nvPr/>
          </p:nvSpPr>
          <p:spPr bwMode="auto">
            <a:xfrm>
              <a:off x="5111750" y="4641850"/>
              <a:ext cx="63500" cy="2198688"/>
            </a:xfrm>
            <a:custGeom>
              <a:avLst/>
              <a:gdLst>
                <a:gd name="T0" fmla="*/ 12 w 40"/>
                <a:gd name="T1" fmla="*/ 0 h 1385"/>
                <a:gd name="T2" fmla="*/ 0 w 40"/>
                <a:gd name="T3" fmla="*/ 0 h 1385"/>
                <a:gd name="T4" fmla="*/ 0 w 40"/>
                <a:gd name="T5" fmla="*/ 1385 h 1385"/>
                <a:gd name="T6" fmla="*/ 40 w 40"/>
                <a:gd name="T7" fmla="*/ 1385 h 1385"/>
                <a:gd name="T8" fmla="*/ 40 w 40"/>
                <a:gd name="T9" fmla="*/ 0 h 1385"/>
                <a:gd name="T10" fmla="*/ 12 w 40"/>
                <a:gd name="T11" fmla="*/ 0 h 1385"/>
              </a:gdLst>
              <a:ahLst/>
              <a:cxnLst>
                <a:cxn ang="0">
                  <a:pos x="T0" y="T1"/>
                </a:cxn>
                <a:cxn ang="0">
                  <a:pos x="T2" y="T3"/>
                </a:cxn>
                <a:cxn ang="0">
                  <a:pos x="T4" y="T5"/>
                </a:cxn>
                <a:cxn ang="0">
                  <a:pos x="T6" y="T7"/>
                </a:cxn>
                <a:cxn ang="0">
                  <a:pos x="T8" y="T9"/>
                </a:cxn>
                <a:cxn ang="0">
                  <a:pos x="T10" y="T11"/>
                </a:cxn>
              </a:cxnLst>
              <a:rect l="0" t="0" r="r" b="b"/>
              <a:pathLst>
                <a:path w="40" h="1385">
                  <a:moveTo>
                    <a:pt x="12" y="0"/>
                  </a:moveTo>
                  <a:lnTo>
                    <a:pt x="0" y="0"/>
                  </a:lnTo>
                  <a:lnTo>
                    <a:pt x="0" y="1385"/>
                  </a:lnTo>
                  <a:lnTo>
                    <a:pt x="40" y="1385"/>
                  </a:lnTo>
                  <a:lnTo>
                    <a:pt x="40" y="0"/>
                  </a:lnTo>
                  <a:lnTo>
                    <a:pt x="12" y="0"/>
                  </a:lnTo>
                  <a:close/>
                </a:path>
              </a:pathLst>
            </a:custGeom>
            <a:solidFill>
              <a:schemeClr val="bg1">
                <a:alpha val="30000"/>
              </a:schemeClr>
            </a:solidFill>
            <a:ln>
              <a:noFill/>
            </a:ln>
          </p:spPr>
          <p:txBody>
            <a:bodyPr vert="horz" wrap="square" lIns="91440" tIns="45720" rIns="91440" bIns="45720" numCol="1" anchor="t" anchorCtr="0" compatLnSpc="1"/>
            <a:lstStyle/>
            <a:p>
              <a:endParaRPr lang="zh-CN" altLang="en-US"/>
            </a:p>
          </p:txBody>
        </p:sp>
        <p:sp>
          <p:nvSpPr>
            <p:cNvPr id="2112" name="Freeform 1134"/>
            <p:cNvSpPr/>
            <p:nvPr/>
          </p:nvSpPr>
          <p:spPr bwMode="auto">
            <a:xfrm>
              <a:off x="5111750" y="4641850"/>
              <a:ext cx="63500" cy="2198688"/>
            </a:xfrm>
            <a:custGeom>
              <a:avLst/>
              <a:gdLst>
                <a:gd name="T0" fmla="*/ 12 w 40"/>
                <a:gd name="T1" fmla="*/ 0 h 1385"/>
                <a:gd name="T2" fmla="*/ 0 w 40"/>
                <a:gd name="T3" fmla="*/ 0 h 1385"/>
                <a:gd name="T4" fmla="*/ 0 w 40"/>
                <a:gd name="T5" fmla="*/ 1385 h 1385"/>
                <a:gd name="T6" fmla="*/ 40 w 40"/>
                <a:gd name="T7" fmla="*/ 1385 h 1385"/>
                <a:gd name="T8" fmla="*/ 40 w 40"/>
                <a:gd name="T9" fmla="*/ 0 h 1385"/>
                <a:gd name="T10" fmla="*/ 12 w 40"/>
                <a:gd name="T11" fmla="*/ 0 h 1385"/>
              </a:gdLst>
              <a:ahLst/>
              <a:cxnLst>
                <a:cxn ang="0">
                  <a:pos x="T0" y="T1"/>
                </a:cxn>
                <a:cxn ang="0">
                  <a:pos x="T2" y="T3"/>
                </a:cxn>
                <a:cxn ang="0">
                  <a:pos x="T4" y="T5"/>
                </a:cxn>
                <a:cxn ang="0">
                  <a:pos x="T6" y="T7"/>
                </a:cxn>
                <a:cxn ang="0">
                  <a:pos x="T8" y="T9"/>
                </a:cxn>
                <a:cxn ang="0">
                  <a:pos x="T10" y="T11"/>
                </a:cxn>
              </a:cxnLst>
              <a:rect l="0" t="0" r="r" b="b"/>
              <a:pathLst>
                <a:path w="40" h="1385">
                  <a:moveTo>
                    <a:pt x="12" y="0"/>
                  </a:moveTo>
                  <a:lnTo>
                    <a:pt x="0" y="0"/>
                  </a:lnTo>
                  <a:lnTo>
                    <a:pt x="0" y="1385"/>
                  </a:lnTo>
                  <a:lnTo>
                    <a:pt x="40" y="1385"/>
                  </a:lnTo>
                  <a:lnTo>
                    <a:pt x="40"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135"/>
            <p:cNvSpPr/>
            <p:nvPr/>
          </p:nvSpPr>
          <p:spPr bwMode="auto">
            <a:xfrm>
              <a:off x="5130800" y="4641850"/>
              <a:ext cx="44450" cy="0"/>
            </a:xfrm>
            <a:custGeom>
              <a:avLst/>
              <a:gdLst>
                <a:gd name="T0" fmla="*/ 28 w 28"/>
                <a:gd name="T1" fmla="*/ 0 w 28"/>
                <a:gd name="T2" fmla="*/ 0 w 28"/>
                <a:gd name="T3" fmla="*/ 0 w 28"/>
                <a:gd name="T4" fmla="*/ 28 w 28"/>
                <a:gd name="T5" fmla="*/ 28 w 28"/>
              </a:gdLst>
              <a:ahLst/>
              <a:cxnLst>
                <a:cxn ang="0">
                  <a:pos x="T0" y="0"/>
                </a:cxn>
                <a:cxn ang="0">
                  <a:pos x="T1" y="0"/>
                </a:cxn>
                <a:cxn ang="0">
                  <a:pos x="T2" y="0"/>
                </a:cxn>
                <a:cxn ang="0">
                  <a:pos x="T3" y="0"/>
                </a:cxn>
                <a:cxn ang="0">
                  <a:pos x="T4" y="0"/>
                </a:cxn>
                <a:cxn ang="0">
                  <a:pos x="T5" y="0"/>
                </a:cxn>
              </a:cxnLst>
              <a:rect l="0" t="0" r="r" b="b"/>
              <a:pathLst>
                <a:path w="28">
                  <a:moveTo>
                    <a:pt x="28" y="0"/>
                  </a:moveTo>
                  <a:lnTo>
                    <a:pt x="0" y="0"/>
                  </a:lnTo>
                  <a:lnTo>
                    <a:pt x="0" y="0"/>
                  </a:lnTo>
                  <a:lnTo>
                    <a:pt x="0" y="0"/>
                  </a:lnTo>
                  <a:lnTo>
                    <a:pt x="28" y="0"/>
                  </a:lnTo>
                  <a:lnTo>
                    <a:pt x="28" y="0"/>
                  </a:lnTo>
                  <a:close/>
                </a:path>
              </a:pathLst>
            </a:custGeom>
            <a:solidFill>
              <a:srgbClr val="DED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Freeform 1136"/>
            <p:cNvSpPr/>
            <p:nvPr/>
          </p:nvSpPr>
          <p:spPr bwMode="auto">
            <a:xfrm>
              <a:off x="5130800" y="4641850"/>
              <a:ext cx="44450" cy="0"/>
            </a:xfrm>
            <a:custGeom>
              <a:avLst/>
              <a:gdLst>
                <a:gd name="T0" fmla="*/ 28 w 28"/>
                <a:gd name="T1" fmla="*/ 0 w 28"/>
                <a:gd name="T2" fmla="*/ 0 w 28"/>
                <a:gd name="T3" fmla="*/ 0 w 28"/>
                <a:gd name="T4" fmla="*/ 28 w 28"/>
                <a:gd name="T5" fmla="*/ 28 w 28"/>
              </a:gdLst>
              <a:ahLst/>
              <a:cxnLst>
                <a:cxn ang="0">
                  <a:pos x="T0" y="0"/>
                </a:cxn>
                <a:cxn ang="0">
                  <a:pos x="T1" y="0"/>
                </a:cxn>
                <a:cxn ang="0">
                  <a:pos x="T2" y="0"/>
                </a:cxn>
                <a:cxn ang="0">
                  <a:pos x="T3" y="0"/>
                </a:cxn>
                <a:cxn ang="0">
                  <a:pos x="T4" y="0"/>
                </a:cxn>
                <a:cxn ang="0">
                  <a:pos x="T5" y="0"/>
                </a:cxn>
              </a:cxnLst>
              <a:rect l="0" t="0" r="r" b="b"/>
              <a:pathLst>
                <a:path w="28">
                  <a:moveTo>
                    <a:pt x="28" y="0"/>
                  </a:moveTo>
                  <a:lnTo>
                    <a:pt x="0" y="0"/>
                  </a:lnTo>
                  <a:lnTo>
                    <a:pt x="0" y="0"/>
                  </a:lnTo>
                  <a:lnTo>
                    <a:pt x="0" y="0"/>
                  </a:lnTo>
                  <a:lnTo>
                    <a:pt x="28" y="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2" name="组合 1161"/>
          <p:cNvGrpSpPr/>
          <p:nvPr/>
        </p:nvGrpSpPr>
        <p:grpSpPr>
          <a:xfrm>
            <a:off x="8442325" y="4297363"/>
            <a:ext cx="433388" cy="2730500"/>
            <a:chOff x="8442325" y="4164013"/>
            <a:chExt cx="433388" cy="2730500"/>
          </a:xfrm>
        </p:grpSpPr>
        <p:sp>
          <p:nvSpPr>
            <p:cNvPr id="2073" name="Freeform 1096"/>
            <p:cNvSpPr>
              <a:spLocks noEditPoints="1"/>
            </p:cNvSpPr>
            <p:nvPr/>
          </p:nvSpPr>
          <p:spPr bwMode="auto">
            <a:xfrm>
              <a:off x="8494713" y="4164013"/>
              <a:ext cx="320675" cy="828675"/>
            </a:xfrm>
            <a:custGeom>
              <a:avLst/>
              <a:gdLst>
                <a:gd name="T0" fmla="*/ 9 w 101"/>
                <a:gd name="T1" fmla="*/ 246 h 260"/>
                <a:gd name="T2" fmla="*/ 9 w 101"/>
                <a:gd name="T3" fmla="*/ 246 h 260"/>
                <a:gd name="T4" fmla="*/ 9 w 101"/>
                <a:gd name="T5" fmla="*/ 246 h 260"/>
                <a:gd name="T6" fmla="*/ 23 w 101"/>
                <a:gd name="T7" fmla="*/ 260 h 260"/>
                <a:gd name="T8" fmla="*/ 24 w 101"/>
                <a:gd name="T9" fmla="*/ 260 h 260"/>
                <a:gd name="T10" fmla="*/ 23 w 101"/>
                <a:gd name="T11" fmla="*/ 260 h 260"/>
                <a:gd name="T12" fmla="*/ 9 w 101"/>
                <a:gd name="T13" fmla="*/ 246 h 260"/>
                <a:gd name="T14" fmla="*/ 9 w 101"/>
                <a:gd name="T15" fmla="*/ 246 h 260"/>
                <a:gd name="T16" fmla="*/ 0 w 101"/>
                <a:gd name="T17" fmla="*/ 165 h 260"/>
                <a:gd name="T18" fmla="*/ 0 w 101"/>
                <a:gd name="T19" fmla="*/ 167 h 260"/>
                <a:gd name="T20" fmla="*/ 0 w 101"/>
                <a:gd name="T21" fmla="*/ 165 h 260"/>
                <a:gd name="T22" fmla="*/ 51 w 101"/>
                <a:gd name="T23" fmla="*/ 0 h 260"/>
                <a:gd name="T24" fmla="*/ 51 w 101"/>
                <a:gd name="T25" fmla="*/ 0 h 260"/>
                <a:gd name="T26" fmla="*/ 50 w 101"/>
                <a:gd name="T27" fmla="*/ 0 h 260"/>
                <a:gd name="T28" fmla="*/ 50 w 101"/>
                <a:gd name="T29" fmla="*/ 0 h 260"/>
                <a:gd name="T30" fmla="*/ 50 w 101"/>
                <a:gd name="T31" fmla="*/ 1 h 260"/>
                <a:gd name="T32" fmla="*/ 50 w 101"/>
                <a:gd name="T33" fmla="*/ 0 h 260"/>
                <a:gd name="T34" fmla="*/ 50 w 101"/>
                <a:gd name="T35" fmla="*/ 0 h 260"/>
                <a:gd name="T36" fmla="*/ 50 w 101"/>
                <a:gd name="T37" fmla="*/ 0 h 260"/>
                <a:gd name="T38" fmla="*/ 42 w 101"/>
                <a:gd name="T39" fmla="*/ 260 h 260"/>
                <a:gd name="T40" fmla="*/ 76 w 101"/>
                <a:gd name="T41" fmla="*/ 260 h 260"/>
                <a:gd name="T42" fmla="*/ 77 w 101"/>
                <a:gd name="T43" fmla="*/ 260 h 260"/>
                <a:gd name="T44" fmla="*/ 91 w 101"/>
                <a:gd name="T45" fmla="*/ 247 h 260"/>
                <a:gd name="T46" fmla="*/ 91 w 101"/>
                <a:gd name="T47" fmla="*/ 246 h 260"/>
                <a:gd name="T48" fmla="*/ 80 w 101"/>
                <a:gd name="T49" fmla="*/ 242 h 260"/>
                <a:gd name="T50" fmla="*/ 99 w 101"/>
                <a:gd name="T51" fmla="*/ 166 h 260"/>
                <a:gd name="T52" fmla="*/ 101 w 101"/>
                <a:gd name="T53" fmla="*/ 168 h 260"/>
                <a:gd name="T54" fmla="*/ 101 w 101"/>
                <a:gd name="T55" fmla="*/ 161 h 260"/>
                <a:gd name="T56" fmla="*/ 99 w 101"/>
                <a:gd name="T57" fmla="*/ 136 h 260"/>
                <a:gd name="T58" fmla="*/ 95 w 101"/>
                <a:gd name="T59" fmla="*/ 111 h 260"/>
                <a:gd name="T60" fmla="*/ 93 w 101"/>
                <a:gd name="T61" fmla="*/ 98 h 260"/>
                <a:gd name="T62" fmla="*/ 92 w 101"/>
                <a:gd name="T63" fmla="*/ 92 h 260"/>
                <a:gd name="T64" fmla="*/ 91 w 101"/>
                <a:gd name="T65" fmla="*/ 86 h 260"/>
                <a:gd name="T66" fmla="*/ 90 w 101"/>
                <a:gd name="T67" fmla="*/ 80 h 260"/>
                <a:gd name="T68" fmla="*/ 89 w 101"/>
                <a:gd name="T69" fmla="*/ 74 h 260"/>
                <a:gd name="T70" fmla="*/ 88 w 101"/>
                <a:gd name="T71" fmla="*/ 69 h 260"/>
                <a:gd name="T72" fmla="*/ 86 w 101"/>
                <a:gd name="T73" fmla="*/ 63 h 260"/>
                <a:gd name="T74" fmla="*/ 85 w 101"/>
                <a:gd name="T75" fmla="*/ 58 h 260"/>
                <a:gd name="T76" fmla="*/ 83 w 101"/>
                <a:gd name="T77" fmla="*/ 52 h 260"/>
                <a:gd name="T78" fmla="*/ 79 w 101"/>
                <a:gd name="T79" fmla="*/ 43 h 260"/>
                <a:gd name="T80" fmla="*/ 70 w 101"/>
                <a:gd name="T81" fmla="*/ 25 h 260"/>
                <a:gd name="T82" fmla="*/ 69 w 101"/>
                <a:gd name="T83" fmla="*/ 23 h 260"/>
                <a:gd name="T84" fmla="*/ 67 w 101"/>
                <a:gd name="T85" fmla="*/ 21 h 260"/>
                <a:gd name="T86" fmla="*/ 66 w 101"/>
                <a:gd name="T87" fmla="*/ 20 h 260"/>
                <a:gd name="T88" fmla="*/ 65 w 101"/>
                <a:gd name="T89" fmla="*/ 18 h 260"/>
                <a:gd name="T90" fmla="*/ 61 w 101"/>
                <a:gd name="T91" fmla="*/ 12 h 260"/>
                <a:gd name="T92" fmla="*/ 57 w 101"/>
                <a:gd name="T93" fmla="*/ 7 h 260"/>
                <a:gd name="T94" fmla="*/ 54 w 101"/>
                <a:gd name="T95" fmla="*/ 3 h 260"/>
                <a:gd name="T96" fmla="*/ 51 w 101"/>
                <a:gd name="T97" fmla="*/ 1 h 260"/>
                <a:gd name="T98" fmla="*/ 51 w 101"/>
                <a:gd name="T9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60">
                  <a:moveTo>
                    <a:pt x="9" y="246"/>
                  </a:moveTo>
                  <a:cubicBezTo>
                    <a:pt x="9" y="246"/>
                    <a:pt x="9" y="246"/>
                    <a:pt x="9" y="246"/>
                  </a:cubicBezTo>
                  <a:cubicBezTo>
                    <a:pt x="9" y="246"/>
                    <a:pt x="9" y="246"/>
                    <a:pt x="9" y="246"/>
                  </a:cubicBezTo>
                  <a:cubicBezTo>
                    <a:pt x="12" y="252"/>
                    <a:pt x="17" y="256"/>
                    <a:pt x="23" y="260"/>
                  </a:cubicBezTo>
                  <a:cubicBezTo>
                    <a:pt x="23" y="260"/>
                    <a:pt x="24" y="260"/>
                    <a:pt x="24" y="260"/>
                  </a:cubicBezTo>
                  <a:cubicBezTo>
                    <a:pt x="23" y="260"/>
                    <a:pt x="23" y="260"/>
                    <a:pt x="23" y="260"/>
                  </a:cubicBezTo>
                  <a:cubicBezTo>
                    <a:pt x="17" y="256"/>
                    <a:pt x="12" y="252"/>
                    <a:pt x="9" y="246"/>
                  </a:cubicBezTo>
                  <a:cubicBezTo>
                    <a:pt x="9" y="246"/>
                    <a:pt x="9" y="246"/>
                    <a:pt x="9" y="246"/>
                  </a:cubicBezTo>
                  <a:moveTo>
                    <a:pt x="0" y="165"/>
                  </a:moveTo>
                  <a:cubicBezTo>
                    <a:pt x="0" y="165"/>
                    <a:pt x="0" y="166"/>
                    <a:pt x="0" y="167"/>
                  </a:cubicBezTo>
                  <a:cubicBezTo>
                    <a:pt x="0" y="166"/>
                    <a:pt x="0" y="165"/>
                    <a:pt x="0" y="165"/>
                  </a:cubicBezTo>
                  <a:moveTo>
                    <a:pt x="51" y="0"/>
                  </a:moveTo>
                  <a:cubicBezTo>
                    <a:pt x="51" y="0"/>
                    <a:pt x="51" y="0"/>
                    <a:pt x="51" y="0"/>
                  </a:cubicBezTo>
                  <a:cubicBezTo>
                    <a:pt x="50" y="0"/>
                    <a:pt x="50" y="0"/>
                    <a:pt x="50" y="0"/>
                  </a:cubicBezTo>
                  <a:cubicBezTo>
                    <a:pt x="50" y="0"/>
                    <a:pt x="50" y="0"/>
                    <a:pt x="50" y="0"/>
                  </a:cubicBezTo>
                  <a:cubicBezTo>
                    <a:pt x="50" y="0"/>
                    <a:pt x="50" y="0"/>
                    <a:pt x="50" y="1"/>
                  </a:cubicBezTo>
                  <a:cubicBezTo>
                    <a:pt x="50" y="0"/>
                    <a:pt x="50" y="0"/>
                    <a:pt x="50" y="0"/>
                  </a:cubicBezTo>
                  <a:cubicBezTo>
                    <a:pt x="50" y="0"/>
                    <a:pt x="50" y="0"/>
                    <a:pt x="50" y="0"/>
                  </a:cubicBezTo>
                  <a:cubicBezTo>
                    <a:pt x="50" y="0"/>
                    <a:pt x="50" y="0"/>
                    <a:pt x="50" y="0"/>
                  </a:cubicBezTo>
                  <a:cubicBezTo>
                    <a:pt x="49" y="4"/>
                    <a:pt x="12" y="127"/>
                    <a:pt x="42" y="260"/>
                  </a:cubicBezTo>
                  <a:cubicBezTo>
                    <a:pt x="76" y="260"/>
                    <a:pt x="76" y="260"/>
                    <a:pt x="76" y="260"/>
                  </a:cubicBezTo>
                  <a:cubicBezTo>
                    <a:pt x="77" y="260"/>
                    <a:pt x="77" y="260"/>
                    <a:pt x="77" y="260"/>
                  </a:cubicBezTo>
                  <a:cubicBezTo>
                    <a:pt x="83" y="256"/>
                    <a:pt x="88" y="252"/>
                    <a:pt x="91" y="247"/>
                  </a:cubicBezTo>
                  <a:cubicBezTo>
                    <a:pt x="91" y="247"/>
                    <a:pt x="91" y="246"/>
                    <a:pt x="91" y="246"/>
                  </a:cubicBezTo>
                  <a:cubicBezTo>
                    <a:pt x="88" y="244"/>
                    <a:pt x="84" y="242"/>
                    <a:pt x="80" y="242"/>
                  </a:cubicBezTo>
                  <a:cubicBezTo>
                    <a:pt x="99" y="166"/>
                    <a:pt x="99" y="166"/>
                    <a:pt x="99" y="166"/>
                  </a:cubicBezTo>
                  <a:cubicBezTo>
                    <a:pt x="101" y="168"/>
                    <a:pt x="101" y="168"/>
                    <a:pt x="101" y="168"/>
                  </a:cubicBezTo>
                  <a:cubicBezTo>
                    <a:pt x="101" y="166"/>
                    <a:pt x="101" y="163"/>
                    <a:pt x="101" y="161"/>
                  </a:cubicBezTo>
                  <a:cubicBezTo>
                    <a:pt x="101" y="153"/>
                    <a:pt x="100" y="144"/>
                    <a:pt x="99" y="136"/>
                  </a:cubicBezTo>
                  <a:cubicBezTo>
                    <a:pt x="98" y="127"/>
                    <a:pt x="97" y="119"/>
                    <a:pt x="95" y="111"/>
                  </a:cubicBezTo>
                  <a:cubicBezTo>
                    <a:pt x="95" y="106"/>
                    <a:pt x="94" y="102"/>
                    <a:pt x="93" y="98"/>
                  </a:cubicBezTo>
                  <a:cubicBezTo>
                    <a:pt x="93" y="96"/>
                    <a:pt x="93" y="94"/>
                    <a:pt x="92" y="92"/>
                  </a:cubicBezTo>
                  <a:cubicBezTo>
                    <a:pt x="92" y="90"/>
                    <a:pt x="92" y="88"/>
                    <a:pt x="91" y="86"/>
                  </a:cubicBezTo>
                  <a:cubicBezTo>
                    <a:pt x="91" y="84"/>
                    <a:pt x="90" y="82"/>
                    <a:pt x="90" y="80"/>
                  </a:cubicBezTo>
                  <a:cubicBezTo>
                    <a:pt x="90" y="78"/>
                    <a:pt x="89" y="76"/>
                    <a:pt x="89" y="74"/>
                  </a:cubicBezTo>
                  <a:cubicBezTo>
                    <a:pt x="89" y="72"/>
                    <a:pt x="88" y="70"/>
                    <a:pt x="88" y="69"/>
                  </a:cubicBezTo>
                  <a:cubicBezTo>
                    <a:pt x="87" y="67"/>
                    <a:pt x="87" y="65"/>
                    <a:pt x="86" y="63"/>
                  </a:cubicBezTo>
                  <a:cubicBezTo>
                    <a:pt x="86" y="61"/>
                    <a:pt x="85" y="59"/>
                    <a:pt x="85" y="58"/>
                  </a:cubicBezTo>
                  <a:cubicBezTo>
                    <a:pt x="84" y="56"/>
                    <a:pt x="83" y="54"/>
                    <a:pt x="83" y="52"/>
                  </a:cubicBezTo>
                  <a:cubicBezTo>
                    <a:pt x="81" y="49"/>
                    <a:pt x="80" y="46"/>
                    <a:pt x="79" y="43"/>
                  </a:cubicBezTo>
                  <a:cubicBezTo>
                    <a:pt x="76" y="36"/>
                    <a:pt x="73" y="30"/>
                    <a:pt x="70" y="25"/>
                  </a:cubicBezTo>
                  <a:cubicBezTo>
                    <a:pt x="69" y="24"/>
                    <a:pt x="69" y="24"/>
                    <a:pt x="69" y="23"/>
                  </a:cubicBezTo>
                  <a:cubicBezTo>
                    <a:pt x="68" y="23"/>
                    <a:pt x="68" y="22"/>
                    <a:pt x="67" y="21"/>
                  </a:cubicBezTo>
                  <a:cubicBezTo>
                    <a:pt x="67" y="21"/>
                    <a:pt x="67" y="20"/>
                    <a:pt x="66" y="20"/>
                  </a:cubicBezTo>
                  <a:cubicBezTo>
                    <a:pt x="66" y="19"/>
                    <a:pt x="66" y="18"/>
                    <a:pt x="65" y="18"/>
                  </a:cubicBezTo>
                  <a:cubicBezTo>
                    <a:pt x="64" y="16"/>
                    <a:pt x="62" y="14"/>
                    <a:pt x="61" y="12"/>
                  </a:cubicBezTo>
                  <a:cubicBezTo>
                    <a:pt x="59" y="10"/>
                    <a:pt x="58" y="8"/>
                    <a:pt x="57" y="7"/>
                  </a:cubicBezTo>
                  <a:cubicBezTo>
                    <a:pt x="56" y="5"/>
                    <a:pt x="55" y="4"/>
                    <a:pt x="54" y="3"/>
                  </a:cubicBezTo>
                  <a:cubicBezTo>
                    <a:pt x="53" y="2"/>
                    <a:pt x="52" y="1"/>
                    <a:pt x="51" y="1"/>
                  </a:cubicBezTo>
                  <a:cubicBezTo>
                    <a:pt x="51" y="0"/>
                    <a:pt x="51" y="0"/>
                    <a:pt x="51"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1097"/>
            <p:cNvSpPr/>
            <p:nvPr/>
          </p:nvSpPr>
          <p:spPr bwMode="auto">
            <a:xfrm>
              <a:off x="8628063" y="4992688"/>
              <a:ext cx="114300" cy="50800"/>
            </a:xfrm>
            <a:custGeom>
              <a:avLst/>
              <a:gdLst>
                <a:gd name="T0" fmla="*/ 0 w 36"/>
                <a:gd name="T1" fmla="*/ 0 h 16"/>
                <a:gd name="T2" fmla="*/ 3 w 36"/>
                <a:gd name="T3" fmla="*/ 16 h 16"/>
                <a:gd name="T4" fmla="*/ 36 w 36"/>
                <a:gd name="T5" fmla="*/ 16 h 16"/>
                <a:gd name="T6" fmla="*/ 36 w 36"/>
                <a:gd name="T7" fmla="*/ 0 h 16"/>
                <a:gd name="T8" fmla="*/ 34 w 36"/>
                <a:gd name="T9" fmla="*/ 0 h 16"/>
                <a:gd name="T10" fmla="*/ 0 w 36"/>
                <a:gd name="T11" fmla="*/ 0 h 16"/>
              </a:gdLst>
              <a:ahLst/>
              <a:cxnLst>
                <a:cxn ang="0">
                  <a:pos x="T0" y="T1"/>
                </a:cxn>
                <a:cxn ang="0">
                  <a:pos x="T2" y="T3"/>
                </a:cxn>
                <a:cxn ang="0">
                  <a:pos x="T4" y="T5"/>
                </a:cxn>
                <a:cxn ang="0">
                  <a:pos x="T6" y="T7"/>
                </a:cxn>
                <a:cxn ang="0">
                  <a:pos x="T8" y="T9"/>
                </a:cxn>
                <a:cxn ang="0">
                  <a:pos x="T10" y="T11"/>
                </a:cxn>
              </a:cxnLst>
              <a:rect l="0" t="0" r="r" b="b"/>
              <a:pathLst>
                <a:path w="36" h="16">
                  <a:moveTo>
                    <a:pt x="0" y="0"/>
                  </a:moveTo>
                  <a:cubicBezTo>
                    <a:pt x="1" y="5"/>
                    <a:pt x="2" y="10"/>
                    <a:pt x="3" y="16"/>
                  </a:cubicBezTo>
                  <a:cubicBezTo>
                    <a:pt x="36" y="16"/>
                    <a:pt x="36" y="16"/>
                    <a:pt x="36" y="16"/>
                  </a:cubicBezTo>
                  <a:cubicBezTo>
                    <a:pt x="36" y="0"/>
                    <a:pt x="36" y="0"/>
                    <a:pt x="36" y="0"/>
                  </a:cubicBezTo>
                  <a:cubicBezTo>
                    <a:pt x="34" y="0"/>
                    <a:pt x="34" y="0"/>
                    <a:pt x="34" y="0"/>
                  </a:cubicBezTo>
                  <a:cubicBezTo>
                    <a:pt x="0" y="0"/>
                    <a:pt x="0" y="0"/>
                    <a:pt x="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Freeform 1098"/>
            <p:cNvSpPr>
              <a:spLocks noEditPoints="1"/>
            </p:cNvSpPr>
            <p:nvPr/>
          </p:nvSpPr>
          <p:spPr bwMode="auto">
            <a:xfrm>
              <a:off x="8442325" y="4700588"/>
              <a:ext cx="52388" cy="339725"/>
            </a:xfrm>
            <a:custGeom>
              <a:avLst/>
              <a:gdLst>
                <a:gd name="T0" fmla="*/ 0 w 16"/>
                <a:gd name="T1" fmla="*/ 107 h 107"/>
                <a:gd name="T2" fmla="*/ 0 w 16"/>
                <a:gd name="T3" fmla="*/ 107 h 107"/>
                <a:gd name="T4" fmla="*/ 0 w 16"/>
                <a:gd name="T5" fmla="*/ 107 h 107"/>
                <a:gd name="T6" fmla="*/ 0 w 16"/>
                <a:gd name="T7" fmla="*/ 107 h 107"/>
                <a:gd name="T8" fmla="*/ 0 w 16"/>
                <a:gd name="T9" fmla="*/ 107 h 107"/>
                <a:gd name="T10" fmla="*/ 0 w 16"/>
                <a:gd name="T11" fmla="*/ 107 h 107"/>
                <a:gd name="T12" fmla="*/ 0 w 16"/>
                <a:gd name="T13" fmla="*/ 107 h 107"/>
                <a:gd name="T14" fmla="*/ 0 w 16"/>
                <a:gd name="T15" fmla="*/ 107 h 107"/>
                <a:gd name="T16" fmla="*/ 0 w 16"/>
                <a:gd name="T17" fmla="*/ 107 h 107"/>
                <a:gd name="T18" fmla="*/ 0 w 16"/>
                <a:gd name="T19" fmla="*/ 107 h 107"/>
                <a:gd name="T20" fmla="*/ 0 w 16"/>
                <a:gd name="T21" fmla="*/ 107 h 107"/>
                <a:gd name="T22" fmla="*/ 0 w 16"/>
                <a:gd name="T23" fmla="*/ 107 h 107"/>
                <a:gd name="T24" fmla="*/ 0 w 16"/>
                <a:gd name="T25" fmla="*/ 107 h 107"/>
                <a:gd name="T26" fmla="*/ 0 w 16"/>
                <a:gd name="T27" fmla="*/ 107 h 107"/>
                <a:gd name="T28" fmla="*/ 0 w 16"/>
                <a:gd name="T29" fmla="*/ 107 h 107"/>
                <a:gd name="T30" fmla="*/ 0 w 16"/>
                <a:gd name="T31" fmla="*/ 107 h 107"/>
                <a:gd name="T32" fmla="*/ 1 w 16"/>
                <a:gd name="T33" fmla="*/ 106 h 107"/>
                <a:gd name="T34" fmla="*/ 1 w 16"/>
                <a:gd name="T35" fmla="*/ 106 h 107"/>
                <a:gd name="T36" fmla="*/ 1 w 16"/>
                <a:gd name="T37" fmla="*/ 106 h 107"/>
                <a:gd name="T38" fmla="*/ 1 w 16"/>
                <a:gd name="T39" fmla="*/ 106 h 107"/>
                <a:gd name="T40" fmla="*/ 1 w 16"/>
                <a:gd name="T41" fmla="*/ 106 h 107"/>
                <a:gd name="T42" fmla="*/ 1 w 16"/>
                <a:gd name="T43" fmla="*/ 106 h 107"/>
                <a:gd name="T44" fmla="*/ 1 w 16"/>
                <a:gd name="T45" fmla="*/ 106 h 107"/>
                <a:gd name="T46" fmla="*/ 1 w 16"/>
                <a:gd name="T47" fmla="*/ 106 h 107"/>
                <a:gd name="T48" fmla="*/ 1 w 16"/>
                <a:gd name="T49" fmla="*/ 106 h 107"/>
                <a:gd name="T50" fmla="*/ 1 w 16"/>
                <a:gd name="T51" fmla="*/ 105 h 107"/>
                <a:gd name="T52" fmla="*/ 1 w 16"/>
                <a:gd name="T53" fmla="*/ 105 h 107"/>
                <a:gd name="T54" fmla="*/ 1 w 16"/>
                <a:gd name="T55" fmla="*/ 105 h 107"/>
                <a:gd name="T56" fmla="*/ 1 w 16"/>
                <a:gd name="T57" fmla="*/ 105 h 107"/>
                <a:gd name="T58" fmla="*/ 1 w 16"/>
                <a:gd name="T59" fmla="*/ 105 h 107"/>
                <a:gd name="T60" fmla="*/ 1 w 16"/>
                <a:gd name="T61" fmla="*/ 105 h 107"/>
                <a:gd name="T62" fmla="*/ 2 w 16"/>
                <a:gd name="T63" fmla="*/ 105 h 107"/>
                <a:gd name="T64" fmla="*/ 2 w 16"/>
                <a:gd name="T65" fmla="*/ 105 h 107"/>
                <a:gd name="T66" fmla="*/ 2 w 16"/>
                <a:gd name="T67" fmla="*/ 105 h 107"/>
                <a:gd name="T68" fmla="*/ 2 w 16"/>
                <a:gd name="T69" fmla="*/ 105 h 107"/>
                <a:gd name="T70" fmla="*/ 2 w 16"/>
                <a:gd name="T71" fmla="*/ 105 h 107"/>
                <a:gd name="T72" fmla="*/ 2 w 16"/>
                <a:gd name="T73" fmla="*/ 105 h 107"/>
                <a:gd name="T74" fmla="*/ 2 w 16"/>
                <a:gd name="T75" fmla="*/ 104 h 107"/>
                <a:gd name="T76" fmla="*/ 2 w 16"/>
                <a:gd name="T77" fmla="*/ 104 h 107"/>
                <a:gd name="T78" fmla="*/ 2 w 16"/>
                <a:gd name="T79" fmla="*/ 104 h 107"/>
                <a:gd name="T80" fmla="*/ 2 w 16"/>
                <a:gd name="T81" fmla="*/ 104 h 107"/>
                <a:gd name="T82" fmla="*/ 2 w 16"/>
                <a:gd name="T83" fmla="*/ 104 h 107"/>
                <a:gd name="T84" fmla="*/ 2 w 16"/>
                <a:gd name="T85" fmla="*/ 104 h 107"/>
                <a:gd name="T86" fmla="*/ 16 w 16"/>
                <a:gd name="T87" fmla="*/ 0 h 107"/>
                <a:gd name="T88" fmla="*/ 16 w 16"/>
                <a:gd name="T8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107">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0" y="107"/>
                  </a:moveTo>
                  <a:cubicBezTo>
                    <a:pt x="0" y="107"/>
                    <a:pt x="0" y="107"/>
                    <a:pt x="0" y="107"/>
                  </a:cubicBezTo>
                  <a:cubicBezTo>
                    <a:pt x="0" y="107"/>
                    <a:pt x="0" y="107"/>
                    <a:pt x="0" y="107"/>
                  </a:cubicBezTo>
                  <a:moveTo>
                    <a:pt x="1" y="106"/>
                  </a:moveTo>
                  <a:cubicBezTo>
                    <a:pt x="0" y="107"/>
                    <a:pt x="0" y="107"/>
                    <a:pt x="0" y="107"/>
                  </a:cubicBezTo>
                  <a:cubicBezTo>
                    <a:pt x="0" y="107"/>
                    <a:pt x="0" y="107"/>
                    <a:pt x="1" y="106"/>
                  </a:cubicBezTo>
                  <a:moveTo>
                    <a:pt x="1" y="106"/>
                  </a:moveTo>
                  <a:cubicBezTo>
                    <a:pt x="1" y="106"/>
                    <a:pt x="1" y="106"/>
                    <a:pt x="1" y="106"/>
                  </a:cubicBezTo>
                  <a:cubicBezTo>
                    <a:pt x="1" y="106"/>
                    <a:pt x="1" y="106"/>
                    <a:pt x="1" y="106"/>
                  </a:cubicBezTo>
                  <a:moveTo>
                    <a:pt x="1" y="106"/>
                  </a:moveTo>
                  <a:cubicBezTo>
                    <a:pt x="1" y="106"/>
                    <a:pt x="1" y="106"/>
                    <a:pt x="1" y="106"/>
                  </a:cubicBezTo>
                  <a:cubicBezTo>
                    <a:pt x="1" y="106"/>
                    <a:pt x="1" y="106"/>
                    <a:pt x="1" y="106"/>
                  </a:cubicBezTo>
                  <a:moveTo>
                    <a:pt x="1" y="106"/>
                  </a:moveTo>
                  <a:cubicBezTo>
                    <a:pt x="1" y="106"/>
                    <a:pt x="1" y="106"/>
                    <a:pt x="1" y="106"/>
                  </a:cubicBezTo>
                  <a:cubicBezTo>
                    <a:pt x="1" y="106"/>
                    <a:pt x="1" y="106"/>
                    <a:pt x="1" y="106"/>
                  </a:cubicBezTo>
                  <a:moveTo>
                    <a:pt x="1" y="106"/>
                  </a:moveTo>
                  <a:cubicBezTo>
                    <a:pt x="1" y="106"/>
                    <a:pt x="1" y="106"/>
                    <a:pt x="1" y="106"/>
                  </a:cubicBezTo>
                  <a:cubicBezTo>
                    <a:pt x="1" y="106"/>
                    <a:pt x="1" y="106"/>
                    <a:pt x="1" y="106"/>
                  </a:cubicBezTo>
                  <a:moveTo>
                    <a:pt x="1" y="105"/>
                  </a:moveTo>
                  <a:cubicBezTo>
                    <a:pt x="1" y="105"/>
                    <a:pt x="1" y="106"/>
                    <a:pt x="1" y="106"/>
                  </a:cubicBezTo>
                  <a:cubicBezTo>
                    <a:pt x="1" y="106"/>
                    <a:pt x="1" y="105"/>
                    <a:pt x="1" y="105"/>
                  </a:cubicBezTo>
                  <a:moveTo>
                    <a:pt x="1" y="105"/>
                  </a:moveTo>
                  <a:cubicBezTo>
                    <a:pt x="1" y="105"/>
                    <a:pt x="1" y="105"/>
                    <a:pt x="1" y="105"/>
                  </a:cubicBezTo>
                  <a:cubicBezTo>
                    <a:pt x="1" y="105"/>
                    <a:pt x="1" y="105"/>
                    <a:pt x="1" y="105"/>
                  </a:cubicBezTo>
                  <a:moveTo>
                    <a:pt x="1" y="105"/>
                  </a:moveTo>
                  <a:cubicBezTo>
                    <a:pt x="1" y="105"/>
                    <a:pt x="1" y="105"/>
                    <a:pt x="1" y="105"/>
                  </a:cubicBezTo>
                  <a:cubicBezTo>
                    <a:pt x="1" y="105"/>
                    <a:pt x="1" y="105"/>
                    <a:pt x="1" y="105"/>
                  </a:cubicBezTo>
                  <a:moveTo>
                    <a:pt x="1" y="105"/>
                  </a:moveTo>
                  <a:cubicBezTo>
                    <a:pt x="1" y="105"/>
                    <a:pt x="1" y="105"/>
                    <a:pt x="1" y="105"/>
                  </a:cubicBezTo>
                  <a:cubicBezTo>
                    <a:pt x="1" y="105"/>
                    <a:pt x="1" y="105"/>
                    <a:pt x="1" y="105"/>
                  </a:cubicBezTo>
                  <a:moveTo>
                    <a:pt x="2" y="105"/>
                  </a:moveTo>
                  <a:cubicBezTo>
                    <a:pt x="2" y="105"/>
                    <a:pt x="2" y="105"/>
                    <a:pt x="1" y="105"/>
                  </a:cubicBezTo>
                  <a:cubicBezTo>
                    <a:pt x="2" y="105"/>
                    <a:pt x="2" y="105"/>
                    <a:pt x="2" y="105"/>
                  </a:cubicBezTo>
                  <a:moveTo>
                    <a:pt x="2" y="105"/>
                  </a:moveTo>
                  <a:cubicBezTo>
                    <a:pt x="2" y="105"/>
                    <a:pt x="2" y="105"/>
                    <a:pt x="2" y="105"/>
                  </a:cubicBezTo>
                  <a:cubicBezTo>
                    <a:pt x="2" y="105"/>
                    <a:pt x="2" y="105"/>
                    <a:pt x="2" y="105"/>
                  </a:cubicBezTo>
                  <a:moveTo>
                    <a:pt x="2" y="105"/>
                  </a:moveTo>
                  <a:cubicBezTo>
                    <a:pt x="2" y="105"/>
                    <a:pt x="2" y="105"/>
                    <a:pt x="2" y="105"/>
                  </a:cubicBezTo>
                  <a:cubicBezTo>
                    <a:pt x="2" y="105"/>
                    <a:pt x="2" y="105"/>
                    <a:pt x="2" y="105"/>
                  </a:cubicBezTo>
                  <a:moveTo>
                    <a:pt x="2" y="105"/>
                  </a:moveTo>
                  <a:cubicBezTo>
                    <a:pt x="2" y="105"/>
                    <a:pt x="2" y="105"/>
                    <a:pt x="2" y="105"/>
                  </a:cubicBezTo>
                  <a:cubicBezTo>
                    <a:pt x="2" y="105"/>
                    <a:pt x="2" y="105"/>
                    <a:pt x="2" y="105"/>
                  </a:cubicBezTo>
                  <a:moveTo>
                    <a:pt x="2" y="104"/>
                  </a:moveTo>
                  <a:cubicBezTo>
                    <a:pt x="2" y="104"/>
                    <a:pt x="2" y="105"/>
                    <a:pt x="2" y="105"/>
                  </a:cubicBezTo>
                  <a:cubicBezTo>
                    <a:pt x="2" y="105"/>
                    <a:pt x="2" y="104"/>
                    <a:pt x="2" y="104"/>
                  </a:cubicBezTo>
                  <a:moveTo>
                    <a:pt x="2" y="104"/>
                  </a:moveTo>
                  <a:cubicBezTo>
                    <a:pt x="2" y="104"/>
                    <a:pt x="2" y="104"/>
                    <a:pt x="2" y="104"/>
                  </a:cubicBezTo>
                  <a:cubicBezTo>
                    <a:pt x="2" y="104"/>
                    <a:pt x="2" y="104"/>
                    <a:pt x="2" y="104"/>
                  </a:cubicBezTo>
                  <a:moveTo>
                    <a:pt x="2" y="104"/>
                  </a:moveTo>
                  <a:cubicBezTo>
                    <a:pt x="2" y="104"/>
                    <a:pt x="2" y="104"/>
                    <a:pt x="2" y="104"/>
                  </a:cubicBezTo>
                  <a:cubicBezTo>
                    <a:pt x="2" y="104"/>
                    <a:pt x="2" y="104"/>
                    <a:pt x="2" y="104"/>
                  </a:cubicBezTo>
                  <a:moveTo>
                    <a:pt x="2" y="104"/>
                  </a:moveTo>
                  <a:cubicBezTo>
                    <a:pt x="2" y="104"/>
                    <a:pt x="2" y="104"/>
                    <a:pt x="2" y="104"/>
                  </a:cubicBezTo>
                  <a:cubicBezTo>
                    <a:pt x="2" y="104"/>
                    <a:pt x="2" y="104"/>
                    <a:pt x="2" y="104"/>
                  </a:cubicBezTo>
                  <a:moveTo>
                    <a:pt x="2" y="104"/>
                  </a:moveTo>
                  <a:cubicBezTo>
                    <a:pt x="2" y="104"/>
                    <a:pt x="2" y="104"/>
                    <a:pt x="2" y="104"/>
                  </a:cubicBezTo>
                  <a:cubicBezTo>
                    <a:pt x="2" y="104"/>
                    <a:pt x="2" y="104"/>
                    <a:pt x="2" y="104"/>
                  </a:cubicBezTo>
                  <a:moveTo>
                    <a:pt x="16" y="0"/>
                  </a:moveTo>
                  <a:cubicBezTo>
                    <a:pt x="0" y="14"/>
                    <a:pt x="0" y="14"/>
                    <a:pt x="0" y="14"/>
                  </a:cubicBezTo>
                  <a:cubicBezTo>
                    <a:pt x="16" y="0"/>
                    <a:pt x="16" y="0"/>
                    <a:pt x="16" y="0"/>
                  </a:cubicBezTo>
                  <a:cubicBezTo>
                    <a:pt x="16" y="0"/>
                    <a:pt x="16" y="0"/>
                    <a:pt x="16"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Freeform 1099"/>
            <p:cNvSpPr/>
            <p:nvPr/>
          </p:nvSpPr>
          <p:spPr bwMode="auto">
            <a:xfrm>
              <a:off x="8748713" y="4694238"/>
              <a:ext cx="127000" cy="358775"/>
            </a:xfrm>
            <a:custGeom>
              <a:avLst/>
              <a:gdLst>
                <a:gd name="T0" fmla="*/ 19 w 40"/>
                <a:gd name="T1" fmla="*/ 0 h 113"/>
                <a:gd name="T2" fmla="*/ 0 w 40"/>
                <a:gd name="T3" fmla="*/ 76 h 113"/>
                <a:gd name="T4" fmla="*/ 11 w 40"/>
                <a:gd name="T5" fmla="*/ 80 h 113"/>
                <a:gd name="T6" fmla="*/ 40 w 40"/>
                <a:gd name="T7" fmla="*/ 113 h 113"/>
                <a:gd name="T8" fmla="*/ 40 w 40"/>
                <a:gd name="T9" fmla="*/ 19 h 113"/>
                <a:gd name="T10" fmla="*/ 21 w 40"/>
                <a:gd name="T11" fmla="*/ 2 h 113"/>
                <a:gd name="T12" fmla="*/ 19 w 40"/>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40" h="113">
                  <a:moveTo>
                    <a:pt x="19" y="0"/>
                  </a:moveTo>
                  <a:cubicBezTo>
                    <a:pt x="0" y="76"/>
                    <a:pt x="0" y="76"/>
                    <a:pt x="0" y="76"/>
                  </a:cubicBezTo>
                  <a:cubicBezTo>
                    <a:pt x="4" y="76"/>
                    <a:pt x="8" y="78"/>
                    <a:pt x="11" y="80"/>
                  </a:cubicBezTo>
                  <a:cubicBezTo>
                    <a:pt x="26" y="90"/>
                    <a:pt x="40" y="113"/>
                    <a:pt x="40" y="113"/>
                  </a:cubicBezTo>
                  <a:cubicBezTo>
                    <a:pt x="40" y="19"/>
                    <a:pt x="40" y="19"/>
                    <a:pt x="40" y="19"/>
                  </a:cubicBezTo>
                  <a:cubicBezTo>
                    <a:pt x="21" y="2"/>
                    <a:pt x="21" y="2"/>
                    <a:pt x="21" y="2"/>
                  </a:cubicBezTo>
                  <a:cubicBezTo>
                    <a:pt x="19" y="0"/>
                    <a:pt x="19" y="0"/>
                    <a:pt x="19"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1100"/>
            <p:cNvSpPr/>
            <p:nvPr/>
          </p:nvSpPr>
          <p:spPr bwMode="auto">
            <a:xfrm>
              <a:off x="8653463" y="4164013"/>
              <a:ext cx="3175" cy="0"/>
            </a:xfrm>
            <a:custGeom>
              <a:avLst/>
              <a:gdLst>
                <a:gd name="T0" fmla="*/ 2 w 2"/>
                <a:gd name="T1" fmla="*/ 0 w 2"/>
                <a:gd name="T2" fmla="*/ 0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0" y="0"/>
                  </a:lnTo>
                  <a:lnTo>
                    <a:pt x="0" y="0"/>
                  </a:lnTo>
                  <a:lnTo>
                    <a:pt x="2" y="0"/>
                  </a:lnTo>
                  <a:close/>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1101"/>
            <p:cNvSpPr/>
            <p:nvPr/>
          </p:nvSpPr>
          <p:spPr bwMode="auto">
            <a:xfrm>
              <a:off x="8653463" y="4164013"/>
              <a:ext cx="3175" cy="0"/>
            </a:xfrm>
            <a:custGeom>
              <a:avLst/>
              <a:gdLst>
                <a:gd name="T0" fmla="*/ 2 w 2"/>
                <a:gd name="T1" fmla="*/ 0 w 2"/>
                <a:gd name="T2" fmla="*/ 0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0"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1102"/>
            <p:cNvSpPr>
              <a:spLocks noEditPoints="1"/>
            </p:cNvSpPr>
            <p:nvPr/>
          </p:nvSpPr>
          <p:spPr bwMode="auto">
            <a:xfrm>
              <a:off x="8448675" y="4167188"/>
              <a:ext cx="204788" cy="876300"/>
            </a:xfrm>
            <a:custGeom>
              <a:avLst/>
              <a:gdLst>
                <a:gd name="T0" fmla="*/ 59 w 64"/>
                <a:gd name="T1" fmla="*/ 275 h 275"/>
                <a:gd name="T2" fmla="*/ 37 w 64"/>
                <a:gd name="T3" fmla="*/ 275 h 275"/>
                <a:gd name="T4" fmla="*/ 38 w 64"/>
                <a:gd name="T5" fmla="*/ 259 h 275"/>
                <a:gd name="T6" fmla="*/ 37 w 64"/>
                <a:gd name="T7" fmla="*/ 275 h 275"/>
                <a:gd name="T8" fmla="*/ 38 w 64"/>
                <a:gd name="T9" fmla="*/ 259 h 275"/>
                <a:gd name="T10" fmla="*/ 23 w 64"/>
                <a:gd name="T11" fmla="*/ 245 h 275"/>
                <a:gd name="T12" fmla="*/ 23 w 64"/>
                <a:gd name="T13" fmla="*/ 245 h 275"/>
                <a:gd name="T14" fmla="*/ 14 w 64"/>
                <a:gd name="T15" fmla="*/ 166 h 275"/>
                <a:gd name="T16" fmla="*/ 14 w 64"/>
                <a:gd name="T17" fmla="*/ 167 h 275"/>
                <a:gd name="T18" fmla="*/ 64 w 64"/>
                <a:gd name="T19" fmla="*/ 0 h 275"/>
                <a:gd name="T20" fmla="*/ 62 w 64"/>
                <a:gd name="T21" fmla="*/ 2 h 275"/>
                <a:gd name="T22" fmla="*/ 54 w 64"/>
                <a:gd name="T23" fmla="*/ 11 h 275"/>
                <a:gd name="T24" fmla="*/ 49 w 64"/>
                <a:gd name="T25" fmla="*/ 19 h 275"/>
                <a:gd name="T26" fmla="*/ 46 w 64"/>
                <a:gd name="T27" fmla="*/ 22 h 275"/>
                <a:gd name="T28" fmla="*/ 36 w 64"/>
                <a:gd name="T29" fmla="*/ 41 h 275"/>
                <a:gd name="T30" fmla="*/ 30 w 64"/>
                <a:gd name="T31" fmla="*/ 57 h 275"/>
                <a:gd name="T32" fmla="*/ 27 w 64"/>
                <a:gd name="T33" fmla="*/ 67 h 275"/>
                <a:gd name="T34" fmla="*/ 25 w 64"/>
                <a:gd name="T35" fmla="*/ 79 h 275"/>
                <a:gd name="T36" fmla="*/ 23 w 64"/>
                <a:gd name="T37" fmla="*/ 91 h 275"/>
                <a:gd name="T38" fmla="*/ 20 w 64"/>
                <a:gd name="T39" fmla="*/ 109 h 275"/>
                <a:gd name="T40" fmla="*/ 14 w 64"/>
                <a:gd name="T41" fmla="*/ 160 h 275"/>
                <a:gd name="T42" fmla="*/ 14 w 64"/>
                <a:gd name="T43" fmla="*/ 160 h 275"/>
                <a:gd name="T44" fmla="*/ 20 w 64"/>
                <a:gd name="T45" fmla="*/ 109 h 275"/>
                <a:gd name="T46" fmla="*/ 23 w 64"/>
                <a:gd name="T47" fmla="*/ 91 h 275"/>
                <a:gd name="T48" fmla="*/ 25 w 64"/>
                <a:gd name="T49" fmla="*/ 79 h 275"/>
                <a:gd name="T50" fmla="*/ 27 w 64"/>
                <a:gd name="T51" fmla="*/ 67 h 275"/>
                <a:gd name="T52" fmla="*/ 30 w 64"/>
                <a:gd name="T53" fmla="*/ 57 h 275"/>
                <a:gd name="T54" fmla="*/ 36 w 64"/>
                <a:gd name="T55" fmla="*/ 41 h 275"/>
                <a:gd name="T56" fmla="*/ 46 w 64"/>
                <a:gd name="T57" fmla="*/ 22 h 275"/>
                <a:gd name="T58" fmla="*/ 49 w 64"/>
                <a:gd name="T59" fmla="*/ 19 h 275"/>
                <a:gd name="T60" fmla="*/ 54 w 64"/>
                <a:gd name="T61" fmla="*/ 11 h 275"/>
                <a:gd name="T62" fmla="*/ 62 w 64"/>
                <a:gd name="T63" fmla="*/ 2 h 275"/>
                <a:gd name="T64" fmla="*/ 64 w 64"/>
                <a:gd name="T6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275">
                  <a:moveTo>
                    <a:pt x="37" y="275"/>
                  </a:moveTo>
                  <a:cubicBezTo>
                    <a:pt x="59" y="275"/>
                    <a:pt x="59" y="275"/>
                    <a:pt x="59" y="275"/>
                  </a:cubicBezTo>
                  <a:cubicBezTo>
                    <a:pt x="59" y="275"/>
                    <a:pt x="59" y="275"/>
                    <a:pt x="59" y="275"/>
                  </a:cubicBezTo>
                  <a:cubicBezTo>
                    <a:pt x="37" y="275"/>
                    <a:pt x="37" y="275"/>
                    <a:pt x="37" y="275"/>
                  </a:cubicBezTo>
                  <a:moveTo>
                    <a:pt x="38" y="259"/>
                  </a:moveTo>
                  <a:cubicBezTo>
                    <a:pt x="38" y="259"/>
                    <a:pt x="38" y="259"/>
                    <a:pt x="38" y="259"/>
                  </a:cubicBezTo>
                  <a:cubicBezTo>
                    <a:pt x="37" y="259"/>
                    <a:pt x="37" y="259"/>
                    <a:pt x="37" y="259"/>
                  </a:cubicBezTo>
                  <a:cubicBezTo>
                    <a:pt x="37" y="275"/>
                    <a:pt x="37" y="275"/>
                    <a:pt x="37" y="275"/>
                  </a:cubicBezTo>
                  <a:cubicBezTo>
                    <a:pt x="37" y="259"/>
                    <a:pt x="37" y="259"/>
                    <a:pt x="37" y="259"/>
                  </a:cubicBezTo>
                  <a:cubicBezTo>
                    <a:pt x="38" y="259"/>
                    <a:pt x="38" y="259"/>
                    <a:pt x="38" y="259"/>
                  </a:cubicBezTo>
                  <a:cubicBezTo>
                    <a:pt x="38" y="259"/>
                    <a:pt x="38" y="259"/>
                    <a:pt x="38" y="259"/>
                  </a:cubicBezTo>
                  <a:moveTo>
                    <a:pt x="23" y="245"/>
                  </a:moveTo>
                  <a:cubicBezTo>
                    <a:pt x="13" y="253"/>
                    <a:pt x="4" y="265"/>
                    <a:pt x="0" y="271"/>
                  </a:cubicBezTo>
                  <a:cubicBezTo>
                    <a:pt x="4" y="265"/>
                    <a:pt x="13" y="253"/>
                    <a:pt x="23" y="245"/>
                  </a:cubicBezTo>
                  <a:cubicBezTo>
                    <a:pt x="23" y="245"/>
                    <a:pt x="23" y="245"/>
                    <a:pt x="23" y="245"/>
                  </a:cubicBezTo>
                  <a:moveTo>
                    <a:pt x="14" y="166"/>
                  </a:moveTo>
                  <a:cubicBezTo>
                    <a:pt x="14" y="166"/>
                    <a:pt x="14" y="167"/>
                    <a:pt x="14" y="167"/>
                  </a:cubicBezTo>
                  <a:cubicBezTo>
                    <a:pt x="14" y="167"/>
                    <a:pt x="14" y="167"/>
                    <a:pt x="14" y="167"/>
                  </a:cubicBezTo>
                  <a:cubicBezTo>
                    <a:pt x="14" y="167"/>
                    <a:pt x="14" y="166"/>
                    <a:pt x="14" y="166"/>
                  </a:cubicBezTo>
                  <a:moveTo>
                    <a:pt x="64" y="0"/>
                  </a:moveTo>
                  <a:cubicBezTo>
                    <a:pt x="64" y="0"/>
                    <a:pt x="64" y="0"/>
                    <a:pt x="64" y="0"/>
                  </a:cubicBezTo>
                  <a:cubicBezTo>
                    <a:pt x="63" y="0"/>
                    <a:pt x="62" y="1"/>
                    <a:pt x="62" y="2"/>
                  </a:cubicBezTo>
                  <a:cubicBezTo>
                    <a:pt x="61" y="3"/>
                    <a:pt x="60" y="4"/>
                    <a:pt x="58" y="6"/>
                  </a:cubicBezTo>
                  <a:cubicBezTo>
                    <a:pt x="57" y="7"/>
                    <a:pt x="56" y="9"/>
                    <a:pt x="54" y="11"/>
                  </a:cubicBezTo>
                  <a:cubicBezTo>
                    <a:pt x="53" y="13"/>
                    <a:pt x="51" y="15"/>
                    <a:pt x="50" y="17"/>
                  </a:cubicBezTo>
                  <a:cubicBezTo>
                    <a:pt x="50" y="17"/>
                    <a:pt x="49" y="18"/>
                    <a:pt x="49" y="19"/>
                  </a:cubicBezTo>
                  <a:cubicBezTo>
                    <a:pt x="48" y="19"/>
                    <a:pt x="48" y="20"/>
                    <a:pt x="48" y="20"/>
                  </a:cubicBezTo>
                  <a:cubicBezTo>
                    <a:pt x="47" y="21"/>
                    <a:pt x="47" y="22"/>
                    <a:pt x="46" y="22"/>
                  </a:cubicBezTo>
                  <a:cubicBezTo>
                    <a:pt x="46" y="23"/>
                    <a:pt x="46" y="23"/>
                    <a:pt x="45" y="24"/>
                  </a:cubicBezTo>
                  <a:cubicBezTo>
                    <a:pt x="42" y="29"/>
                    <a:pt x="39" y="35"/>
                    <a:pt x="36" y="41"/>
                  </a:cubicBezTo>
                  <a:cubicBezTo>
                    <a:pt x="35" y="45"/>
                    <a:pt x="34" y="48"/>
                    <a:pt x="32" y="51"/>
                  </a:cubicBezTo>
                  <a:cubicBezTo>
                    <a:pt x="32" y="53"/>
                    <a:pt x="31" y="55"/>
                    <a:pt x="30" y="57"/>
                  </a:cubicBezTo>
                  <a:cubicBezTo>
                    <a:pt x="30" y="58"/>
                    <a:pt x="29" y="60"/>
                    <a:pt x="29" y="62"/>
                  </a:cubicBezTo>
                  <a:cubicBezTo>
                    <a:pt x="28" y="64"/>
                    <a:pt x="28" y="66"/>
                    <a:pt x="27" y="67"/>
                  </a:cubicBezTo>
                  <a:cubicBezTo>
                    <a:pt x="27" y="69"/>
                    <a:pt x="26" y="71"/>
                    <a:pt x="26" y="73"/>
                  </a:cubicBezTo>
                  <a:cubicBezTo>
                    <a:pt x="26" y="75"/>
                    <a:pt x="25" y="77"/>
                    <a:pt x="25" y="79"/>
                  </a:cubicBezTo>
                  <a:cubicBezTo>
                    <a:pt x="24" y="81"/>
                    <a:pt x="24" y="83"/>
                    <a:pt x="24" y="85"/>
                  </a:cubicBezTo>
                  <a:cubicBezTo>
                    <a:pt x="23" y="87"/>
                    <a:pt x="23" y="89"/>
                    <a:pt x="23" y="91"/>
                  </a:cubicBezTo>
                  <a:cubicBezTo>
                    <a:pt x="22" y="93"/>
                    <a:pt x="22" y="95"/>
                    <a:pt x="22" y="97"/>
                  </a:cubicBezTo>
                  <a:cubicBezTo>
                    <a:pt x="21" y="101"/>
                    <a:pt x="20" y="105"/>
                    <a:pt x="20" y="109"/>
                  </a:cubicBezTo>
                  <a:cubicBezTo>
                    <a:pt x="18" y="118"/>
                    <a:pt x="17" y="126"/>
                    <a:pt x="16" y="135"/>
                  </a:cubicBezTo>
                  <a:cubicBezTo>
                    <a:pt x="15" y="143"/>
                    <a:pt x="14" y="152"/>
                    <a:pt x="14" y="160"/>
                  </a:cubicBezTo>
                  <a:cubicBezTo>
                    <a:pt x="14" y="161"/>
                    <a:pt x="14" y="162"/>
                    <a:pt x="14" y="164"/>
                  </a:cubicBezTo>
                  <a:cubicBezTo>
                    <a:pt x="14" y="162"/>
                    <a:pt x="14" y="161"/>
                    <a:pt x="14" y="160"/>
                  </a:cubicBezTo>
                  <a:cubicBezTo>
                    <a:pt x="14" y="152"/>
                    <a:pt x="15" y="143"/>
                    <a:pt x="16" y="135"/>
                  </a:cubicBezTo>
                  <a:cubicBezTo>
                    <a:pt x="17" y="126"/>
                    <a:pt x="18" y="118"/>
                    <a:pt x="20" y="109"/>
                  </a:cubicBezTo>
                  <a:cubicBezTo>
                    <a:pt x="20" y="105"/>
                    <a:pt x="21" y="101"/>
                    <a:pt x="22" y="97"/>
                  </a:cubicBezTo>
                  <a:cubicBezTo>
                    <a:pt x="22" y="95"/>
                    <a:pt x="22" y="93"/>
                    <a:pt x="23" y="91"/>
                  </a:cubicBezTo>
                  <a:cubicBezTo>
                    <a:pt x="23" y="89"/>
                    <a:pt x="23" y="87"/>
                    <a:pt x="24" y="85"/>
                  </a:cubicBezTo>
                  <a:cubicBezTo>
                    <a:pt x="24" y="83"/>
                    <a:pt x="24" y="81"/>
                    <a:pt x="25" y="79"/>
                  </a:cubicBezTo>
                  <a:cubicBezTo>
                    <a:pt x="25" y="77"/>
                    <a:pt x="26" y="75"/>
                    <a:pt x="26" y="73"/>
                  </a:cubicBezTo>
                  <a:cubicBezTo>
                    <a:pt x="26" y="71"/>
                    <a:pt x="27" y="69"/>
                    <a:pt x="27" y="67"/>
                  </a:cubicBezTo>
                  <a:cubicBezTo>
                    <a:pt x="28" y="66"/>
                    <a:pt x="28" y="64"/>
                    <a:pt x="29" y="62"/>
                  </a:cubicBezTo>
                  <a:cubicBezTo>
                    <a:pt x="29" y="60"/>
                    <a:pt x="30" y="58"/>
                    <a:pt x="30" y="57"/>
                  </a:cubicBezTo>
                  <a:cubicBezTo>
                    <a:pt x="31" y="55"/>
                    <a:pt x="32" y="53"/>
                    <a:pt x="32" y="51"/>
                  </a:cubicBezTo>
                  <a:cubicBezTo>
                    <a:pt x="34" y="48"/>
                    <a:pt x="35" y="45"/>
                    <a:pt x="36" y="41"/>
                  </a:cubicBezTo>
                  <a:cubicBezTo>
                    <a:pt x="39" y="35"/>
                    <a:pt x="42" y="29"/>
                    <a:pt x="45" y="24"/>
                  </a:cubicBezTo>
                  <a:cubicBezTo>
                    <a:pt x="46" y="23"/>
                    <a:pt x="46" y="23"/>
                    <a:pt x="46" y="22"/>
                  </a:cubicBezTo>
                  <a:cubicBezTo>
                    <a:pt x="47" y="22"/>
                    <a:pt x="47" y="21"/>
                    <a:pt x="48" y="20"/>
                  </a:cubicBezTo>
                  <a:cubicBezTo>
                    <a:pt x="48" y="20"/>
                    <a:pt x="48" y="19"/>
                    <a:pt x="49" y="19"/>
                  </a:cubicBezTo>
                  <a:cubicBezTo>
                    <a:pt x="49" y="18"/>
                    <a:pt x="50" y="17"/>
                    <a:pt x="50" y="17"/>
                  </a:cubicBezTo>
                  <a:cubicBezTo>
                    <a:pt x="51" y="15"/>
                    <a:pt x="53" y="13"/>
                    <a:pt x="54" y="11"/>
                  </a:cubicBezTo>
                  <a:cubicBezTo>
                    <a:pt x="56" y="9"/>
                    <a:pt x="57" y="7"/>
                    <a:pt x="58" y="6"/>
                  </a:cubicBezTo>
                  <a:cubicBezTo>
                    <a:pt x="60" y="4"/>
                    <a:pt x="61" y="3"/>
                    <a:pt x="62" y="2"/>
                  </a:cubicBezTo>
                  <a:cubicBezTo>
                    <a:pt x="62" y="1"/>
                    <a:pt x="63" y="0"/>
                    <a:pt x="64" y="0"/>
                  </a:cubicBezTo>
                  <a:cubicBezTo>
                    <a:pt x="64" y="0"/>
                    <a:pt x="64" y="0"/>
                    <a:pt x="64"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1103"/>
            <p:cNvSpPr/>
            <p:nvPr/>
          </p:nvSpPr>
          <p:spPr bwMode="auto">
            <a:xfrm>
              <a:off x="8494713" y="4164013"/>
              <a:ext cx="158750" cy="828675"/>
            </a:xfrm>
            <a:custGeom>
              <a:avLst/>
              <a:gdLst>
                <a:gd name="T0" fmla="*/ 50 w 50"/>
                <a:gd name="T1" fmla="*/ 0 h 260"/>
                <a:gd name="T2" fmla="*/ 50 w 50"/>
                <a:gd name="T3" fmla="*/ 0 h 260"/>
                <a:gd name="T4" fmla="*/ 50 w 50"/>
                <a:gd name="T5" fmla="*/ 1 h 260"/>
                <a:gd name="T6" fmla="*/ 50 w 50"/>
                <a:gd name="T7" fmla="*/ 1 h 260"/>
                <a:gd name="T8" fmla="*/ 48 w 50"/>
                <a:gd name="T9" fmla="*/ 3 h 260"/>
                <a:gd name="T10" fmla="*/ 44 w 50"/>
                <a:gd name="T11" fmla="*/ 7 h 260"/>
                <a:gd name="T12" fmla="*/ 40 w 50"/>
                <a:gd name="T13" fmla="*/ 12 h 260"/>
                <a:gd name="T14" fmla="*/ 36 w 50"/>
                <a:gd name="T15" fmla="*/ 18 h 260"/>
                <a:gd name="T16" fmla="*/ 35 w 50"/>
                <a:gd name="T17" fmla="*/ 20 h 260"/>
                <a:gd name="T18" fmla="*/ 34 w 50"/>
                <a:gd name="T19" fmla="*/ 21 h 260"/>
                <a:gd name="T20" fmla="*/ 32 w 50"/>
                <a:gd name="T21" fmla="*/ 23 h 260"/>
                <a:gd name="T22" fmla="*/ 31 w 50"/>
                <a:gd name="T23" fmla="*/ 25 h 260"/>
                <a:gd name="T24" fmla="*/ 22 w 50"/>
                <a:gd name="T25" fmla="*/ 42 h 260"/>
                <a:gd name="T26" fmla="*/ 18 w 50"/>
                <a:gd name="T27" fmla="*/ 52 h 260"/>
                <a:gd name="T28" fmla="*/ 16 w 50"/>
                <a:gd name="T29" fmla="*/ 58 h 260"/>
                <a:gd name="T30" fmla="*/ 15 w 50"/>
                <a:gd name="T31" fmla="*/ 63 h 260"/>
                <a:gd name="T32" fmla="*/ 13 w 50"/>
                <a:gd name="T33" fmla="*/ 68 h 260"/>
                <a:gd name="T34" fmla="*/ 12 w 50"/>
                <a:gd name="T35" fmla="*/ 74 h 260"/>
                <a:gd name="T36" fmla="*/ 11 w 50"/>
                <a:gd name="T37" fmla="*/ 80 h 260"/>
                <a:gd name="T38" fmla="*/ 10 w 50"/>
                <a:gd name="T39" fmla="*/ 86 h 260"/>
                <a:gd name="T40" fmla="*/ 9 w 50"/>
                <a:gd name="T41" fmla="*/ 92 h 260"/>
                <a:gd name="T42" fmla="*/ 8 w 50"/>
                <a:gd name="T43" fmla="*/ 98 h 260"/>
                <a:gd name="T44" fmla="*/ 6 w 50"/>
                <a:gd name="T45" fmla="*/ 110 h 260"/>
                <a:gd name="T46" fmla="*/ 2 w 50"/>
                <a:gd name="T47" fmla="*/ 136 h 260"/>
                <a:gd name="T48" fmla="*/ 0 w 50"/>
                <a:gd name="T49" fmla="*/ 161 h 260"/>
                <a:gd name="T50" fmla="*/ 0 w 50"/>
                <a:gd name="T51" fmla="*/ 165 h 260"/>
                <a:gd name="T52" fmla="*/ 0 w 50"/>
                <a:gd name="T53" fmla="*/ 167 h 260"/>
                <a:gd name="T54" fmla="*/ 0 w 50"/>
                <a:gd name="T55" fmla="*/ 168 h 260"/>
                <a:gd name="T56" fmla="*/ 4 w 50"/>
                <a:gd name="T57" fmla="*/ 163 h 260"/>
                <a:gd name="T58" fmla="*/ 23 w 50"/>
                <a:gd name="T59" fmla="*/ 239 h 260"/>
                <a:gd name="T60" fmla="*/ 9 w 50"/>
                <a:gd name="T61" fmla="*/ 246 h 260"/>
                <a:gd name="T62" fmla="*/ 9 w 50"/>
                <a:gd name="T63" fmla="*/ 246 h 260"/>
                <a:gd name="T64" fmla="*/ 9 w 50"/>
                <a:gd name="T65" fmla="*/ 246 h 260"/>
                <a:gd name="T66" fmla="*/ 9 w 50"/>
                <a:gd name="T67" fmla="*/ 246 h 260"/>
                <a:gd name="T68" fmla="*/ 23 w 50"/>
                <a:gd name="T69" fmla="*/ 260 h 260"/>
                <a:gd name="T70" fmla="*/ 24 w 50"/>
                <a:gd name="T71" fmla="*/ 260 h 260"/>
                <a:gd name="T72" fmla="*/ 24 w 50"/>
                <a:gd name="T73" fmla="*/ 260 h 260"/>
                <a:gd name="T74" fmla="*/ 42 w 50"/>
                <a:gd name="T75" fmla="*/ 260 h 260"/>
                <a:gd name="T76" fmla="*/ 50 w 50"/>
                <a:gd name="T7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260">
                  <a:moveTo>
                    <a:pt x="50" y="0"/>
                  </a:moveTo>
                  <a:cubicBezTo>
                    <a:pt x="50" y="0"/>
                    <a:pt x="50" y="0"/>
                    <a:pt x="50" y="0"/>
                  </a:cubicBezTo>
                  <a:cubicBezTo>
                    <a:pt x="50" y="1"/>
                    <a:pt x="50" y="1"/>
                    <a:pt x="50" y="1"/>
                  </a:cubicBezTo>
                  <a:cubicBezTo>
                    <a:pt x="50" y="1"/>
                    <a:pt x="50" y="1"/>
                    <a:pt x="50" y="1"/>
                  </a:cubicBezTo>
                  <a:cubicBezTo>
                    <a:pt x="49" y="1"/>
                    <a:pt x="48" y="2"/>
                    <a:pt x="48" y="3"/>
                  </a:cubicBezTo>
                  <a:cubicBezTo>
                    <a:pt x="47" y="4"/>
                    <a:pt x="46" y="5"/>
                    <a:pt x="44" y="7"/>
                  </a:cubicBezTo>
                  <a:cubicBezTo>
                    <a:pt x="43" y="8"/>
                    <a:pt x="42" y="10"/>
                    <a:pt x="40" y="12"/>
                  </a:cubicBezTo>
                  <a:cubicBezTo>
                    <a:pt x="39" y="14"/>
                    <a:pt x="37" y="16"/>
                    <a:pt x="36" y="18"/>
                  </a:cubicBezTo>
                  <a:cubicBezTo>
                    <a:pt x="36" y="18"/>
                    <a:pt x="35" y="19"/>
                    <a:pt x="35" y="20"/>
                  </a:cubicBezTo>
                  <a:cubicBezTo>
                    <a:pt x="34" y="20"/>
                    <a:pt x="34" y="21"/>
                    <a:pt x="34" y="21"/>
                  </a:cubicBezTo>
                  <a:cubicBezTo>
                    <a:pt x="33" y="22"/>
                    <a:pt x="33" y="23"/>
                    <a:pt x="32" y="23"/>
                  </a:cubicBezTo>
                  <a:cubicBezTo>
                    <a:pt x="32" y="24"/>
                    <a:pt x="32" y="24"/>
                    <a:pt x="31" y="25"/>
                  </a:cubicBezTo>
                  <a:cubicBezTo>
                    <a:pt x="28" y="30"/>
                    <a:pt x="25" y="36"/>
                    <a:pt x="22" y="42"/>
                  </a:cubicBezTo>
                  <a:cubicBezTo>
                    <a:pt x="21" y="46"/>
                    <a:pt x="20" y="49"/>
                    <a:pt x="18" y="52"/>
                  </a:cubicBezTo>
                  <a:cubicBezTo>
                    <a:pt x="18" y="54"/>
                    <a:pt x="17" y="56"/>
                    <a:pt x="16" y="58"/>
                  </a:cubicBezTo>
                  <a:cubicBezTo>
                    <a:pt x="16" y="59"/>
                    <a:pt x="15" y="61"/>
                    <a:pt x="15" y="63"/>
                  </a:cubicBezTo>
                  <a:cubicBezTo>
                    <a:pt x="14" y="65"/>
                    <a:pt x="14" y="67"/>
                    <a:pt x="13" y="68"/>
                  </a:cubicBezTo>
                  <a:cubicBezTo>
                    <a:pt x="13" y="70"/>
                    <a:pt x="12" y="72"/>
                    <a:pt x="12" y="74"/>
                  </a:cubicBezTo>
                  <a:cubicBezTo>
                    <a:pt x="12" y="76"/>
                    <a:pt x="11" y="78"/>
                    <a:pt x="11" y="80"/>
                  </a:cubicBezTo>
                  <a:cubicBezTo>
                    <a:pt x="10" y="82"/>
                    <a:pt x="10" y="84"/>
                    <a:pt x="10" y="86"/>
                  </a:cubicBezTo>
                  <a:cubicBezTo>
                    <a:pt x="9" y="88"/>
                    <a:pt x="9" y="90"/>
                    <a:pt x="9" y="92"/>
                  </a:cubicBezTo>
                  <a:cubicBezTo>
                    <a:pt x="8" y="94"/>
                    <a:pt x="8" y="96"/>
                    <a:pt x="8" y="98"/>
                  </a:cubicBezTo>
                  <a:cubicBezTo>
                    <a:pt x="7" y="102"/>
                    <a:pt x="6" y="106"/>
                    <a:pt x="6" y="110"/>
                  </a:cubicBezTo>
                  <a:cubicBezTo>
                    <a:pt x="4" y="119"/>
                    <a:pt x="3" y="127"/>
                    <a:pt x="2" y="136"/>
                  </a:cubicBezTo>
                  <a:cubicBezTo>
                    <a:pt x="1" y="144"/>
                    <a:pt x="0" y="153"/>
                    <a:pt x="0" y="161"/>
                  </a:cubicBezTo>
                  <a:cubicBezTo>
                    <a:pt x="0" y="162"/>
                    <a:pt x="0" y="163"/>
                    <a:pt x="0" y="165"/>
                  </a:cubicBezTo>
                  <a:cubicBezTo>
                    <a:pt x="0" y="165"/>
                    <a:pt x="0" y="166"/>
                    <a:pt x="0" y="167"/>
                  </a:cubicBezTo>
                  <a:cubicBezTo>
                    <a:pt x="0" y="167"/>
                    <a:pt x="0" y="168"/>
                    <a:pt x="0" y="168"/>
                  </a:cubicBezTo>
                  <a:cubicBezTo>
                    <a:pt x="4" y="163"/>
                    <a:pt x="4" y="163"/>
                    <a:pt x="4" y="163"/>
                  </a:cubicBezTo>
                  <a:cubicBezTo>
                    <a:pt x="23" y="239"/>
                    <a:pt x="23" y="239"/>
                    <a:pt x="23" y="239"/>
                  </a:cubicBezTo>
                  <a:cubicBezTo>
                    <a:pt x="18" y="240"/>
                    <a:pt x="14" y="242"/>
                    <a:pt x="9" y="246"/>
                  </a:cubicBezTo>
                  <a:cubicBezTo>
                    <a:pt x="9" y="246"/>
                    <a:pt x="9" y="246"/>
                    <a:pt x="9" y="246"/>
                  </a:cubicBezTo>
                  <a:cubicBezTo>
                    <a:pt x="9" y="246"/>
                    <a:pt x="9" y="246"/>
                    <a:pt x="9" y="246"/>
                  </a:cubicBezTo>
                  <a:cubicBezTo>
                    <a:pt x="9" y="246"/>
                    <a:pt x="9" y="246"/>
                    <a:pt x="9" y="246"/>
                  </a:cubicBezTo>
                  <a:cubicBezTo>
                    <a:pt x="12" y="252"/>
                    <a:pt x="17" y="256"/>
                    <a:pt x="23" y="260"/>
                  </a:cubicBezTo>
                  <a:cubicBezTo>
                    <a:pt x="24" y="260"/>
                    <a:pt x="24" y="260"/>
                    <a:pt x="24" y="260"/>
                  </a:cubicBezTo>
                  <a:cubicBezTo>
                    <a:pt x="24" y="260"/>
                    <a:pt x="24" y="260"/>
                    <a:pt x="24" y="260"/>
                  </a:cubicBezTo>
                  <a:cubicBezTo>
                    <a:pt x="42" y="260"/>
                    <a:pt x="42" y="260"/>
                    <a:pt x="42" y="260"/>
                  </a:cubicBezTo>
                  <a:cubicBezTo>
                    <a:pt x="12" y="127"/>
                    <a:pt x="49" y="4"/>
                    <a:pt x="5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1" name="Freeform 1104"/>
            <p:cNvSpPr/>
            <p:nvPr/>
          </p:nvSpPr>
          <p:spPr bwMode="auto">
            <a:xfrm>
              <a:off x="8567738" y="4992688"/>
              <a:ext cx="69850" cy="50800"/>
            </a:xfrm>
            <a:custGeom>
              <a:avLst/>
              <a:gdLst>
                <a:gd name="T0" fmla="*/ 0 w 22"/>
                <a:gd name="T1" fmla="*/ 0 h 16"/>
                <a:gd name="T2" fmla="*/ 0 w 22"/>
                <a:gd name="T3" fmla="*/ 16 h 16"/>
                <a:gd name="T4" fmla="*/ 22 w 22"/>
                <a:gd name="T5" fmla="*/ 16 h 16"/>
                <a:gd name="T6" fmla="*/ 19 w 22"/>
                <a:gd name="T7" fmla="*/ 0 h 16"/>
                <a:gd name="T8" fmla="*/ 1 w 22"/>
                <a:gd name="T9" fmla="*/ 0 h 16"/>
                <a:gd name="T10" fmla="*/ 0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0" y="0"/>
                  </a:moveTo>
                  <a:cubicBezTo>
                    <a:pt x="0" y="16"/>
                    <a:pt x="0" y="16"/>
                    <a:pt x="0" y="16"/>
                  </a:cubicBezTo>
                  <a:cubicBezTo>
                    <a:pt x="22" y="16"/>
                    <a:pt x="22" y="16"/>
                    <a:pt x="22" y="16"/>
                  </a:cubicBezTo>
                  <a:cubicBezTo>
                    <a:pt x="21" y="10"/>
                    <a:pt x="20" y="5"/>
                    <a:pt x="19" y="0"/>
                  </a:cubicBezTo>
                  <a:cubicBezTo>
                    <a:pt x="1" y="0"/>
                    <a:pt x="1" y="0"/>
                    <a:pt x="1" y="0"/>
                  </a:cubicBezTo>
                  <a:cubicBezTo>
                    <a:pt x="0" y="0"/>
                    <a:pt x="0" y="0"/>
                    <a:pt x="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2" name="Freeform 1105"/>
            <p:cNvSpPr>
              <a:spLocks noEditPoints="1"/>
            </p:cNvSpPr>
            <p:nvPr/>
          </p:nvSpPr>
          <p:spPr bwMode="auto">
            <a:xfrm>
              <a:off x="8442325" y="5030788"/>
              <a:ext cx="6350" cy="9525"/>
            </a:xfrm>
            <a:custGeom>
              <a:avLst/>
              <a:gdLst>
                <a:gd name="T0" fmla="*/ 0 w 2"/>
                <a:gd name="T1" fmla="*/ 3 h 3"/>
                <a:gd name="T2" fmla="*/ 0 w 2"/>
                <a:gd name="T3" fmla="*/ 3 h 3"/>
                <a:gd name="T4" fmla="*/ 0 w 2"/>
                <a:gd name="T5" fmla="*/ 3 h 3"/>
                <a:gd name="T6" fmla="*/ 0 w 2"/>
                <a:gd name="T7" fmla="*/ 3 h 3"/>
                <a:gd name="T8" fmla="*/ 0 w 2"/>
                <a:gd name="T9" fmla="*/ 3 h 3"/>
                <a:gd name="T10" fmla="*/ 0 w 2"/>
                <a:gd name="T11" fmla="*/ 3 h 3"/>
                <a:gd name="T12" fmla="*/ 0 w 2"/>
                <a:gd name="T13" fmla="*/ 3 h 3"/>
                <a:gd name="T14" fmla="*/ 0 w 2"/>
                <a:gd name="T15" fmla="*/ 3 h 3"/>
                <a:gd name="T16" fmla="*/ 0 w 2"/>
                <a:gd name="T17" fmla="*/ 3 h 3"/>
                <a:gd name="T18" fmla="*/ 0 w 2"/>
                <a:gd name="T19" fmla="*/ 3 h 3"/>
                <a:gd name="T20" fmla="*/ 0 w 2"/>
                <a:gd name="T21" fmla="*/ 3 h 3"/>
                <a:gd name="T22" fmla="*/ 0 w 2"/>
                <a:gd name="T23" fmla="*/ 3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1 w 2"/>
                <a:gd name="T37" fmla="*/ 2 h 3"/>
                <a:gd name="T38" fmla="*/ 1 w 2"/>
                <a:gd name="T39" fmla="*/ 2 h 3"/>
                <a:gd name="T40" fmla="*/ 1 w 2"/>
                <a:gd name="T41" fmla="*/ 2 h 3"/>
                <a:gd name="T42" fmla="*/ 1 w 2"/>
                <a:gd name="T43" fmla="*/ 2 h 3"/>
                <a:gd name="T44" fmla="*/ 1 w 2"/>
                <a:gd name="T45" fmla="*/ 2 h 3"/>
                <a:gd name="T46" fmla="*/ 1 w 2"/>
                <a:gd name="T47" fmla="*/ 2 h 3"/>
                <a:gd name="T48" fmla="*/ 1 w 2"/>
                <a:gd name="T49" fmla="*/ 2 h 3"/>
                <a:gd name="T50" fmla="*/ 1 w 2"/>
                <a:gd name="T51" fmla="*/ 1 h 3"/>
                <a:gd name="T52" fmla="*/ 1 w 2"/>
                <a:gd name="T53" fmla="*/ 1 h 3"/>
                <a:gd name="T54" fmla="*/ 1 w 2"/>
                <a:gd name="T55" fmla="*/ 1 h 3"/>
                <a:gd name="T56" fmla="*/ 1 w 2"/>
                <a:gd name="T57" fmla="*/ 1 h 3"/>
                <a:gd name="T58" fmla="*/ 1 w 2"/>
                <a:gd name="T59" fmla="*/ 1 h 3"/>
                <a:gd name="T60" fmla="*/ 1 w 2"/>
                <a:gd name="T61" fmla="*/ 1 h 3"/>
                <a:gd name="T62" fmla="*/ 2 w 2"/>
                <a:gd name="T63" fmla="*/ 1 h 3"/>
                <a:gd name="T64" fmla="*/ 2 w 2"/>
                <a:gd name="T65" fmla="*/ 1 h 3"/>
                <a:gd name="T66" fmla="*/ 2 w 2"/>
                <a:gd name="T67" fmla="*/ 1 h 3"/>
                <a:gd name="T68" fmla="*/ 2 w 2"/>
                <a:gd name="T69" fmla="*/ 1 h 3"/>
                <a:gd name="T70" fmla="*/ 2 w 2"/>
                <a:gd name="T71" fmla="*/ 1 h 3"/>
                <a:gd name="T72" fmla="*/ 2 w 2"/>
                <a:gd name="T73" fmla="*/ 1 h 3"/>
                <a:gd name="T74" fmla="*/ 2 w 2"/>
                <a:gd name="T75" fmla="*/ 0 h 3"/>
                <a:gd name="T76" fmla="*/ 2 w 2"/>
                <a:gd name="T77" fmla="*/ 0 h 3"/>
                <a:gd name="T78" fmla="*/ 2 w 2"/>
                <a:gd name="T79" fmla="*/ 0 h 3"/>
                <a:gd name="T80" fmla="*/ 2 w 2"/>
                <a:gd name="T81" fmla="*/ 0 h 3"/>
                <a:gd name="T82" fmla="*/ 2 w 2"/>
                <a:gd name="T83" fmla="*/ 0 h 3"/>
                <a:gd name="T84" fmla="*/ 2 w 2"/>
                <a:gd name="T8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3" name="Freeform 1106"/>
            <p:cNvSpPr/>
            <p:nvPr/>
          </p:nvSpPr>
          <p:spPr bwMode="auto">
            <a:xfrm>
              <a:off x="8442325" y="4684713"/>
              <a:ext cx="125413" cy="355600"/>
            </a:xfrm>
            <a:custGeom>
              <a:avLst/>
              <a:gdLst>
                <a:gd name="T0" fmla="*/ 16 w 39"/>
                <a:gd name="T1" fmla="*/ 5 h 112"/>
                <a:gd name="T2" fmla="*/ 16 w 39"/>
                <a:gd name="T3" fmla="*/ 5 h 112"/>
                <a:gd name="T4" fmla="*/ 0 w 39"/>
                <a:gd name="T5" fmla="*/ 112 h 112"/>
                <a:gd name="T6" fmla="*/ 0 w 39"/>
                <a:gd name="T7" fmla="*/ 112 h 112"/>
                <a:gd name="T8" fmla="*/ 0 w 39"/>
                <a:gd name="T9" fmla="*/ 112 h 112"/>
                <a:gd name="T10" fmla="*/ 0 w 39"/>
                <a:gd name="T11" fmla="*/ 112 h 112"/>
                <a:gd name="T12" fmla="*/ 0 w 39"/>
                <a:gd name="T13" fmla="*/ 112 h 112"/>
                <a:gd name="T14" fmla="*/ 0 w 39"/>
                <a:gd name="T15" fmla="*/ 112 h 112"/>
                <a:gd name="T16" fmla="*/ 0 w 39"/>
                <a:gd name="T17" fmla="*/ 112 h 112"/>
                <a:gd name="T18" fmla="*/ 0 w 39"/>
                <a:gd name="T19" fmla="*/ 112 h 112"/>
                <a:gd name="T20" fmla="*/ 0 w 39"/>
                <a:gd name="T21" fmla="*/ 112 h 112"/>
                <a:gd name="T22" fmla="*/ 0 w 39"/>
                <a:gd name="T23" fmla="*/ 112 h 112"/>
                <a:gd name="T24" fmla="*/ 0 w 39"/>
                <a:gd name="T25" fmla="*/ 112 h 112"/>
                <a:gd name="T26" fmla="*/ 0 w 39"/>
                <a:gd name="T27" fmla="*/ 112 h 112"/>
                <a:gd name="T28" fmla="*/ 0 w 39"/>
                <a:gd name="T29" fmla="*/ 112 h 112"/>
                <a:gd name="T30" fmla="*/ 1 w 39"/>
                <a:gd name="T31" fmla="*/ 111 h 112"/>
                <a:gd name="T32" fmla="*/ 1 w 39"/>
                <a:gd name="T33" fmla="*/ 111 h 112"/>
                <a:gd name="T34" fmla="*/ 1 w 39"/>
                <a:gd name="T35" fmla="*/ 111 h 112"/>
                <a:gd name="T36" fmla="*/ 1 w 39"/>
                <a:gd name="T37" fmla="*/ 111 h 112"/>
                <a:gd name="T38" fmla="*/ 1 w 39"/>
                <a:gd name="T39" fmla="*/ 111 h 112"/>
                <a:gd name="T40" fmla="*/ 1 w 39"/>
                <a:gd name="T41" fmla="*/ 110 h 112"/>
                <a:gd name="T42" fmla="*/ 1 w 39"/>
                <a:gd name="T43" fmla="*/ 110 h 112"/>
                <a:gd name="T44" fmla="*/ 1 w 39"/>
                <a:gd name="T45" fmla="*/ 110 h 112"/>
                <a:gd name="T46" fmla="*/ 1 w 39"/>
                <a:gd name="T47" fmla="*/ 110 h 112"/>
                <a:gd name="T48" fmla="*/ 2 w 39"/>
                <a:gd name="T49" fmla="*/ 110 h 112"/>
                <a:gd name="T50" fmla="*/ 2 w 39"/>
                <a:gd name="T51" fmla="*/ 110 h 112"/>
                <a:gd name="T52" fmla="*/ 2 w 39"/>
                <a:gd name="T53" fmla="*/ 110 h 112"/>
                <a:gd name="T54" fmla="*/ 2 w 39"/>
                <a:gd name="T55" fmla="*/ 110 h 112"/>
                <a:gd name="T56" fmla="*/ 2 w 39"/>
                <a:gd name="T57" fmla="*/ 109 h 112"/>
                <a:gd name="T58" fmla="*/ 2 w 39"/>
                <a:gd name="T59" fmla="*/ 109 h 112"/>
                <a:gd name="T60" fmla="*/ 2 w 39"/>
                <a:gd name="T61" fmla="*/ 109 h 112"/>
                <a:gd name="T62" fmla="*/ 2 w 39"/>
                <a:gd name="T63" fmla="*/ 109 h 112"/>
                <a:gd name="T64" fmla="*/ 25 w 39"/>
                <a:gd name="T65" fmla="*/ 83 h 112"/>
                <a:gd name="T66" fmla="*/ 20 w 39"/>
                <a:gd name="T6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112">
                  <a:moveTo>
                    <a:pt x="20" y="0"/>
                  </a:moveTo>
                  <a:cubicBezTo>
                    <a:pt x="16" y="5"/>
                    <a:pt x="16" y="5"/>
                    <a:pt x="16" y="5"/>
                  </a:cubicBezTo>
                  <a:cubicBezTo>
                    <a:pt x="16" y="5"/>
                    <a:pt x="16" y="5"/>
                    <a:pt x="16" y="5"/>
                  </a:cubicBezTo>
                  <a:cubicBezTo>
                    <a:pt x="16" y="5"/>
                    <a:pt x="16" y="5"/>
                    <a:pt x="16" y="5"/>
                  </a:cubicBezTo>
                  <a:cubicBezTo>
                    <a:pt x="0" y="19"/>
                    <a:pt x="0" y="19"/>
                    <a:pt x="0" y="19"/>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0" y="112"/>
                  </a:cubicBezTo>
                  <a:cubicBezTo>
                    <a:pt x="0" y="112"/>
                    <a:pt x="0" y="112"/>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1"/>
                    <a:pt x="1" y="111"/>
                  </a:cubicBezTo>
                  <a:cubicBezTo>
                    <a:pt x="1" y="111"/>
                    <a:pt x="1" y="110"/>
                    <a:pt x="1" y="110"/>
                  </a:cubicBezTo>
                  <a:cubicBezTo>
                    <a:pt x="1" y="110"/>
                    <a:pt x="1" y="110"/>
                    <a:pt x="1" y="110"/>
                  </a:cubicBezTo>
                  <a:cubicBezTo>
                    <a:pt x="1" y="110"/>
                    <a:pt x="1" y="110"/>
                    <a:pt x="1" y="110"/>
                  </a:cubicBezTo>
                  <a:cubicBezTo>
                    <a:pt x="1" y="110"/>
                    <a:pt x="1" y="110"/>
                    <a:pt x="1" y="110"/>
                  </a:cubicBezTo>
                  <a:cubicBezTo>
                    <a:pt x="1" y="110"/>
                    <a:pt x="1" y="110"/>
                    <a:pt x="1" y="110"/>
                  </a:cubicBezTo>
                  <a:cubicBezTo>
                    <a:pt x="1" y="110"/>
                    <a:pt x="1" y="110"/>
                    <a:pt x="1" y="110"/>
                  </a:cubicBezTo>
                  <a:cubicBezTo>
                    <a:pt x="1" y="110"/>
                    <a:pt x="1" y="110"/>
                    <a:pt x="1" y="110"/>
                  </a:cubicBezTo>
                  <a:cubicBezTo>
                    <a:pt x="1" y="110"/>
                    <a:pt x="1" y="110"/>
                    <a:pt x="1" y="110"/>
                  </a:cubicBezTo>
                  <a:cubicBezTo>
                    <a:pt x="2" y="110"/>
                    <a:pt x="2" y="110"/>
                    <a:pt x="2" y="110"/>
                  </a:cubicBezTo>
                  <a:cubicBezTo>
                    <a:pt x="2" y="110"/>
                    <a:pt x="2" y="110"/>
                    <a:pt x="2" y="110"/>
                  </a:cubicBezTo>
                  <a:cubicBezTo>
                    <a:pt x="2" y="110"/>
                    <a:pt x="2" y="110"/>
                    <a:pt x="2" y="110"/>
                  </a:cubicBezTo>
                  <a:cubicBezTo>
                    <a:pt x="2" y="110"/>
                    <a:pt x="2" y="110"/>
                    <a:pt x="2" y="110"/>
                  </a:cubicBezTo>
                  <a:cubicBezTo>
                    <a:pt x="2" y="110"/>
                    <a:pt x="2" y="110"/>
                    <a:pt x="2" y="110"/>
                  </a:cubicBezTo>
                  <a:cubicBezTo>
                    <a:pt x="2" y="110"/>
                    <a:pt x="2" y="110"/>
                    <a:pt x="2" y="110"/>
                  </a:cubicBezTo>
                  <a:cubicBezTo>
                    <a:pt x="2" y="110"/>
                    <a:pt x="2" y="110"/>
                    <a:pt x="2" y="110"/>
                  </a:cubicBezTo>
                  <a:cubicBezTo>
                    <a:pt x="2" y="110"/>
                    <a:pt x="2" y="110"/>
                    <a:pt x="2" y="110"/>
                  </a:cubicBezTo>
                  <a:cubicBezTo>
                    <a:pt x="2" y="110"/>
                    <a:pt x="2" y="109"/>
                    <a:pt x="2" y="109"/>
                  </a:cubicBezTo>
                  <a:cubicBezTo>
                    <a:pt x="2" y="109"/>
                    <a:pt x="2" y="109"/>
                    <a:pt x="2" y="109"/>
                  </a:cubicBezTo>
                  <a:cubicBezTo>
                    <a:pt x="2" y="109"/>
                    <a:pt x="2" y="109"/>
                    <a:pt x="2" y="109"/>
                  </a:cubicBezTo>
                  <a:cubicBezTo>
                    <a:pt x="2" y="109"/>
                    <a:pt x="2" y="109"/>
                    <a:pt x="2" y="109"/>
                  </a:cubicBezTo>
                  <a:cubicBezTo>
                    <a:pt x="2" y="109"/>
                    <a:pt x="2" y="109"/>
                    <a:pt x="2" y="109"/>
                  </a:cubicBezTo>
                  <a:cubicBezTo>
                    <a:pt x="2" y="109"/>
                    <a:pt x="2" y="109"/>
                    <a:pt x="2" y="109"/>
                  </a:cubicBezTo>
                  <a:cubicBezTo>
                    <a:pt x="2" y="109"/>
                    <a:pt x="2" y="109"/>
                    <a:pt x="2" y="109"/>
                  </a:cubicBezTo>
                  <a:cubicBezTo>
                    <a:pt x="2" y="109"/>
                    <a:pt x="2" y="109"/>
                    <a:pt x="2" y="109"/>
                  </a:cubicBezTo>
                  <a:cubicBezTo>
                    <a:pt x="2" y="109"/>
                    <a:pt x="2" y="109"/>
                    <a:pt x="2" y="109"/>
                  </a:cubicBezTo>
                  <a:cubicBezTo>
                    <a:pt x="6" y="103"/>
                    <a:pt x="15" y="91"/>
                    <a:pt x="25" y="83"/>
                  </a:cubicBezTo>
                  <a:cubicBezTo>
                    <a:pt x="30" y="79"/>
                    <a:pt x="34" y="77"/>
                    <a:pt x="39" y="76"/>
                  </a:cubicBezTo>
                  <a:cubicBezTo>
                    <a:pt x="20" y="0"/>
                    <a:pt x="20" y="0"/>
                    <a:pt x="2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Rectangle 1138"/>
            <p:cNvSpPr>
              <a:spLocks noChangeArrowheads="1"/>
            </p:cNvSpPr>
            <p:nvPr/>
          </p:nvSpPr>
          <p:spPr bwMode="auto">
            <a:xfrm>
              <a:off x="8609013" y="6742113"/>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17" name="Rectangle 1139"/>
            <p:cNvSpPr>
              <a:spLocks noChangeArrowheads="1"/>
            </p:cNvSpPr>
            <p:nvPr/>
          </p:nvSpPr>
          <p:spPr bwMode="auto">
            <a:xfrm>
              <a:off x="8609013" y="5053013"/>
              <a:ext cx="92075" cy="1689100"/>
            </a:xfrm>
            <a:prstGeom prst="rect">
              <a:avLst/>
            </a:prstGeom>
            <a:solidFill>
              <a:schemeClr val="bg1">
                <a:alpha val="40000"/>
              </a:schemeClr>
            </a:solidFill>
            <a:ln>
              <a:noFill/>
            </a:ln>
          </p:spPr>
          <p:txBody>
            <a:bodyPr vert="horz" wrap="square" lIns="91440" tIns="45720" rIns="91440" bIns="45720" numCol="1" anchor="t" anchorCtr="0" compatLnSpc="1"/>
            <a:lstStyle/>
            <a:p>
              <a:endParaRPr lang="zh-CN" altLang="en-US"/>
            </a:p>
          </p:txBody>
        </p:sp>
        <p:sp>
          <p:nvSpPr>
            <p:cNvPr id="2118" name="Rectangle 1140"/>
            <p:cNvSpPr>
              <a:spLocks noChangeArrowheads="1"/>
            </p:cNvSpPr>
            <p:nvPr/>
          </p:nvSpPr>
          <p:spPr bwMode="auto">
            <a:xfrm>
              <a:off x="8609013" y="5053013"/>
              <a:ext cx="9207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163" name="组合 1162"/>
          <p:cNvGrpSpPr/>
          <p:nvPr/>
        </p:nvGrpSpPr>
        <p:grpSpPr>
          <a:xfrm>
            <a:off x="10679113" y="6145213"/>
            <a:ext cx="225425" cy="720725"/>
            <a:chOff x="10679113" y="6145213"/>
            <a:chExt cx="225425" cy="720725"/>
          </a:xfrm>
        </p:grpSpPr>
        <p:sp>
          <p:nvSpPr>
            <p:cNvPr id="2084" name="Freeform 1107"/>
            <p:cNvSpPr>
              <a:spLocks noEditPoints="1"/>
            </p:cNvSpPr>
            <p:nvPr/>
          </p:nvSpPr>
          <p:spPr bwMode="auto">
            <a:xfrm>
              <a:off x="10704513" y="6145213"/>
              <a:ext cx="168275" cy="430213"/>
            </a:xfrm>
            <a:custGeom>
              <a:avLst/>
              <a:gdLst>
                <a:gd name="T0" fmla="*/ 5 w 53"/>
                <a:gd name="T1" fmla="*/ 128 h 135"/>
                <a:gd name="T2" fmla="*/ 5 w 53"/>
                <a:gd name="T3" fmla="*/ 128 h 135"/>
                <a:gd name="T4" fmla="*/ 12 w 53"/>
                <a:gd name="T5" fmla="*/ 135 h 135"/>
                <a:gd name="T6" fmla="*/ 12 w 53"/>
                <a:gd name="T7" fmla="*/ 135 h 135"/>
                <a:gd name="T8" fmla="*/ 5 w 53"/>
                <a:gd name="T9" fmla="*/ 128 h 135"/>
                <a:gd name="T10" fmla="*/ 5 w 53"/>
                <a:gd name="T11" fmla="*/ 128 h 135"/>
                <a:gd name="T12" fmla="*/ 0 w 53"/>
                <a:gd name="T13" fmla="*/ 85 h 135"/>
                <a:gd name="T14" fmla="*/ 0 w 53"/>
                <a:gd name="T15" fmla="*/ 87 h 135"/>
                <a:gd name="T16" fmla="*/ 0 w 53"/>
                <a:gd name="T17" fmla="*/ 87 h 135"/>
                <a:gd name="T18" fmla="*/ 0 w 53"/>
                <a:gd name="T19" fmla="*/ 85 h 135"/>
                <a:gd name="T20" fmla="*/ 27 w 53"/>
                <a:gd name="T21" fmla="*/ 0 h 135"/>
                <a:gd name="T22" fmla="*/ 27 w 53"/>
                <a:gd name="T23" fmla="*/ 0 h 135"/>
                <a:gd name="T24" fmla="*/ 27 w 53"/>
                <a:gd name="T25" fmla="*/ 0 h 135"/>
                <a:gd name="T26" fmla="*/ 27 w 53"/>
                <a:gd name="T27" fmla="*/ 0 h 135"/>
                <a:gd name="T28" fmla="*/ 27 w 53"/>
                <a:gd name="T29" fmla="*/ 0 h 135"/>
                <a:gd name="T30" fmla="*/ 27 w 53"/>
                <a:gd name="T31" fmla="*/ 0 h 135"/>
                <a:gd name="T32" fmla="*/ 27 w 53"/>
                <a:gd name="T33" fmla="*/ 0 h 135"/>
                <a:gd name="T34" fmla="*/ 22 w 53"/>
                <a:gd name="T35" fmla="*/ 135 h 135"/>
                <a:gd name="T36" fmla="*/ 40 w 53"/>
                <a:gd name="T37" fmla="*/ 135 h 135"/>
                <a:gd name="T38" fmla="*/ 40 w 53"/>
                <a:gd name="T39" fmla="*/ 135 h 135"/>
                <a:gd name="T40" fmla="*/ 48 w 53"/>
                <a:gd name="T41" fmla="*/ 128 h 135"/>
                <a:gd name="T42" fmla="*/ 48 w 53"/>
                <a:gd name="T43" fmla="*/ 128 h 135"/>
                <a:gd name="T44" fmla="*/ 42 w 53"/>
                <a:gd name="T45" fmla="*/ 126 h 135"/>
                <a:gd name="T46" fmla="*/ 52 w 53"/>
                <a:gd name="T47" fmla="*/ 86 h 135"/>
                <a:gd name="T48" fmla="*/ 53 w 53"/>
                <a:gd name="T49" fmla="*/ 87 h 135"/>
                <a:gd name="T50" fmla="*/ 53 w 53"/>
                <a:gd name="T51" fmla="*/ 84 h 135"/>
                <a:gd name="T52" fmla="*/ 52 w 53"/>
                <a:gd name="T53" fmla="*/ 71 h 135"/>
                <a:gd name="T54" fmla="*/ 50 w 53"/>
                <a:gd name="T55" fmla="*/ 57 h 135"/>
                <a:gd name="T56" fmla="*/ 49 w 53"/>
                <a:gd name="T57" fmla="*/ 51 h 135"/>
                <a:gd name="T58" fmla="*/ 48 w 53"/>
                <a:gd name="T59" fmla="*/ 48 h 135"/>
                <a:gd name="T60" fmla="*/ 48 w 53"/>
                <a:gd name="T61" fmla="*/ 45 h 135"/>
                <a:gd name="T62" fmla="*/ 47 w 53"/>
                <a:gd name="T63" fmla="*/ 42 h 135"/>
                <a:gd name="T64" fmla="*/ 47 w 53"/>
                <a:gd name="T65" fmla="*/ 39 h 135"/>
                <a:gd name="T66" fmla="*/ 46 w 53"/>
                <a:gd name="T67" fmla="*/ 36 h 135"/>
                <a:gd name="T68" fmla="*/ 45 w 53"/>
                <a:gd name="T69" fmla="*/ 33 h 135"/>
                <a:gd name="T70" fmla="*/ 44 w 53"/>
                <a:gd name="T71" fmla="*/ 30 h 135"/>
                <a:gd name="T72" fmla="*/ 43 w 53"/>
                <a:gd name="T73" fmla="*/ 27 h 135"/>
                <a:gd name="T74" fmla="*/ 41 w 53"/>
                <a:gd name="T75" fmla="*/ 22 h 135"/>
                <a:gd name="T76" fmla="*/ 37 w 53"/>
                <a:gd name="T77" fmla="*/ 13 h 135"/>
                <a:gd name="T78" fmla="*/ 36 w 53"/>
                <a:gd name="T79" fmla="*/ 12 h 135"/>
                <a:gd name="T80" fmla="*/ 35 w 53"/>
                <a:gd name="T81" fmla="*/ 11 h 135"/>
                <a:gd name="T82" fmla="*/ 35 w 53"/>
                <a:gd name="T83" fmla="*/ 10 h 135"/>
                <a:gd name="T84" fmla="*/ 34 w 53"/>
                <a:gd name="T85" fmla="*/ 9 h 135"/>
                <a:gd name="T86" fmla="*/ 32 w 53"/>
                <a:gd name="T87" fmla="*/ 6 h 135"/>
                <a:gd name="T88" fmla="*/ 30 w 53"/>
                <a:gd name="T89" fmla="*/ 3 h 135"/>
                <a:gd name="T90" fmla="*/ 28 w 53"/>
                <a:gd name="T91" fmla="*/ 2 h 135"/>
                <a:gd name="T92" fmla="*/ 27 w 53"/>
                <a:gd name="T93" fmla="*/ 0 h 135"/>
                <a:gd name="T94" fmla="*/ 27 w 53"/>
                <a:gd name="T9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35">
                  <a:moveTo>
                    <a:pt x="5" y="128"/>
                  </a:moveTo>
                  <a:cubicBezTo>
                    <a:pt x="5" y="128"/>
                    <a:pt x="5" y="128"/>
                    <a:pt x="5" y="128"/>
                  </a:cubicBezTo>
                  <a:cubicBezTo>
                    <a:pt x="7" y="131"/>
                    <a:pt x="9" y="133"/>
                    <a:pt x="12" y="135"/>
                  </a:cubicBezTo>
                  <a:cubicBezTo>
                    <a:pt x="12" y="135"/>
                    <a:pt x="12" y="135"/>
                    <a:pt x="12" y="135"/>
                  </a:cubicBezTo>
                  <a:cubicBezTo>
                    <a:pt x="9" y="133"/>
                    <a:pt x="7" y="131"/>
                    <a:pt x="5" y="128"/>
                  </a:cubicBezTo>
                  <a:cubicBezTo>
                    <a:pt x="5" y="128"/>
                    <a:pt x="5" y="128"/>
                    <a:pt x="5" y="128"/>
                  </a:cubicBezTo>
                  <a:moveTo>
                    <a:pt x="0" y="85"/>
                  </a:moveTo>
                  <a:cubicBezTo>
                    <a:pt x="0" y="85"/>
                    <a:pt x="0" y="86"/>
                    <a:pt x="0" y="87"/>
                  </a:cubicBezTo>
                  <a:cubicBezTo>
                    <a:pt x="0" y="87"/>
                    <a:pt x="0" y="87"/>
                    <a:pt x="0" y="87"/>
                  </a:cubicBezTo>
                  <a:cubicBezTo>
                    <a:pt x="0" y="86"/>
                    <a:pt x="0" y="85"/>
                    <a:pt x="0" y="85"/>
                  </a:cubicBezTo>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6" y="2"/>
                    <a:pt x="7" y="66"/>
                    <a:pt x="22" y="135"/>
                  </a:cubicBezTo>
                  <a:cubicBezTo>
                    <a:pt x="40" y="135"/>
                    <a:pt x="40" y="135"/>
                    <a:pt x="40" y="135"/>
                  </a:cubicBezTo>
                  <a:cubicBezTo>
                    <a:pt x="40" y="135"/>
                    <a:pt x="40" y="135"/>
                    <a:pt x="40" y="135"/>
                  </a:cubicBezTo>
                  <a:cubicBezTo>
                    <a:pt x="44" y="133"/>
                    <a:pt x="46" y="131"/>
                    <a:pt x="48" y="128"/>
                  </a:cubicBezTo>
                  <a:cubicBezTo>
                    <a:pt x="48" y="128"/>
                    <a:pt x="48" y="128"/>
                    <a:pt x="48" y="128"/>
                  </a:cubicBezTo>
                  <a:cubicBezTo>
                    <a:pt x="46" y="127"/>
                    <a:pt x="44" y="126"/>
                    <a:pt x="42" y="126"/>
                  </a:cubicBezTo>
                  <a:cubicBezTo>
                    <a:pt x="52" y="86"/>
                    <a:pt x="52" y="86"/>
                    <a:pt x="52" y="86"/>
                  </a:cubicBezTo>
                  <a:cubicBezTo>
                    <a:pt x="53" y="87"/>
                    <a:pt x="53" y="87"/>
                    <a:pt x="53" y="87"/>
                  </a:cubicBezTo>
                  <a:cubicBezTo>
                    <a:pt x="53" y="86"/>
                    <a:pt x="53" y="85"/>
                    <a:pt x="53" y="84"/>
                  </a:cubicBezTo>
                  <a:cubicBezTo>
                    <a:pt x="53" y="79"/>
                    <a:pt x="52" y="75"/>
                    <a:pt x="52" y="71"/>
                  </a:cubicBezTo>
                  <a:cubicBezTo>
                    <a:pt x="51" y="66"/>
                    <a:pt x="51" y="62"/>
                    <a:pt x="50" y="57"/>
                  </a:cubicBezTo>
                  <a:cubicBezTo>
                    <a:pt x="50" y="55"/>
                    <a:pt x="49" y="53"/>
                    <a:pt x="49" y="51"/>
                  </a:cubicBezTo>
                  <a:cubicBezTo>
                    <a:pt x="49" y="50"/>
                    <a:pt x="49" y="49"/>
                    <a:pt x="48" y="48"/>
                  </a:cubicBezTo>
                  <a:cubicBezTo>
                    <a:pt x="48" y="47"/>
                    <a:pt x="48" y="46"/>
                    <a:pt x="48" y="45"/>
                  </a:cubicBezTo>
                  <a:cubicBezTo>
                    <a:pt x="48" y="44"/>
                    <a:pt x="47" y="43"/>
                    <a:pt x="47" y="42"/>
                  </a:cubicBezTo>
                  <a:cubicBezTo>
                    <a:pt x="47" y="41"/>
                    <a:pt x="47" y="40"/>
                    <a:pt x="47" y="39"/>
                  </a:cubicBezTo>
                  <a:cubicBezTo>
                    <a:pt x="46" y="38"/>
                    <a:pt x="46" y="37"/>
                    <a:pt x="46" y="36"/>
                  </a:cubicBezTo>
                  <a:cubicBezTo>
                    <a:pt x="46" y="35"/>
                    <a:pt x="45" y="34"/>
                    <a:pt x="45" y="33"/>
                  </a:cubicBezTo>
                  <a:cubicBezTo>
                    <a:pt x="45" y="32"/>
                    <a:pt x="45" y="31"/>
                    <a:pt x="44" y="30"/>
                  </a:cubicBezTo>
                  <a:cubicBezTo>
                    <a:pt x="44" y="29"/>
                    <a:pt x="44" y="28"/>
                    <a:pt x="43" y="27"/>
                  </a:cubicBezTo>
                  <a:cubicBezTo>
                    <a:pt x="43" y="25"/>
                    <a:pt x="42" y="24"/>
                    <a:pt x="41" y="22"/>
                  </a:cubicBezTo>
                  <a:cubicBezTo>
                    <a:pt x="40" y="19"/>
                    <a:pt x="38" y="16"/>
                    <a:pt x="37" y="13"/>
                  </a:cubicBezTo>
                  <a:cubicBezTo>
                    <a:pt x="36" y="12"/>
                    <a:pt x="36" y="12"/>
                    <a:pt x="36" y="12"/>
                  </a:cubicBezTo>
                  <a:cubicBezTo>
                    <a:pt x="35" y="11"/>
                    <a:pt x="35" y="11"/>
                    <a:pt x="35" y="11"/>
                  </a:cubicBezTo>
                  <a:cubicBezTo>
                    <a:pt x="35" y="10"/>
                    <a:pt x="35" y="10"/>
                    <a:pt x="35" y="10"/>
                  </a:cubicBezTo>
                  <a:cubicBezTo>
                    <a:pt x="34" y="9"/>
                    <a:pt x="34" y="9"/>
                    <a:pt x="34" y="9"/>
                  </a:cubicBezTo>
                  <a:cubicBezTo>
                    <a:pt x="33" y="8"/>
                    <a:pt x="33" y="7"/>
                    <a:pt x="32" y="6"/>
                  </a:cubicBezTo>
                  <a:cubicBezTo>
                    <a:pt x="31" y="5"/>
                    <a:pt x="31" y="4"/>
                    <a:pt x="30" y="3"/>
                  </a:cubicBezTo>
                  <a:cubicBezTo>
                    <a:pt x="29" y="3"/>
                    <a:pt x="29" y="2"/>
                    <a:pt x="28" y="2"/>
                  </a:cubicBezTo>
                  <a:cubicBezTo>
                    <a:pt x="28" y="1"/>
                    <a:pt x="27" y="1"/>
                    <a:pt x="27" y="0"/>
                  </a:cubicBezTo>
                  <a:cubicBezTo>
                    <a:pt x="27" y="0"/>
                    <a:pt x="27" y="0"/>
                    <a:pt x="27"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Freeform 1108"/>
            <p:cNvSpPr/>
            <p:nvPr/>
          </p:nvSpPr>
          <p:spPr bwMode="auto">
            <a:xfrm>
              <a:off x="10774363" y="6575425"/>
              <a:ext cx="60325" cy="25400"/>
            </a:xfrm>
            <a:custGeom>
              <a:avLst/>
              <a:gdLst>
                <a:gd name="T0" fmla="*/ 0 w 19"/>
                <a:gd name="T1" fmla="*/ 0 h 8"/>
                <a:gd name="T2" fmla="*/ 2 w 19"/>
                <a:gd name="T3" fmla="*/ 8 h 8"/>
                <a:gd name="T4" fmla="*/ 19 w 19"/>
                <a:gd name="T5" fmla="*/ 8 h 8"/>
                <a:gd name="T6" fmla="*/ 19 w 19"/>
                <a:gd name="T7" fmla="*/ 0 h 8"/>
                <a:gd name="T8" fmla="*/ 18 w 19"/>
                <a:gd name="T9" fmla="*/ 0 h 8"/>
                <a:gd name="T10" fmla="*/ 0 w 19"/>
                <a:gd name="T11" fmla="*/ 0 h 8"/>
              </a:gdLst>
              <a:ahLst/>
              <a:cxnLst>
                <a:cxn ang="0">
                  <a:pos x="T0" y="T1"/>
                </a:cxn>
                <a:cxn ang="0">
                  <a:pos x="T2" y="T3"/>
                </a:cxn>
                <a:cxn ang="0">
                  <a:pos x="T4" y="T5"/>
                </a:cxn>
                <a:cxn ang="0">
                  <a:pos x="T6" y="T7"/>
                </a:cxn>
                <a:cxn ang="0">
                  <a:pos x="T8" y="T9"/>
                </a:cxn>
                <a:cxn ang="0">
                  <a:pos x="T10" y="T11"/>
                </a:cxn>
              </a:cxnLst>
              <a:rect l="0" t="0" r="r" b="b"/>
              <a:pathLst>
                <a:path w="19" h="8">
                  <a:moveTo>
                    <a:pt x="0" y="0"/>
                  </a:moveTo>
                  <a:cubicBezTo>
                    <a:pt x="1" y="3"/>
                    <a:pt x="1" y="6"/>
                    <a:pt x="2" y="8"/>
                  </a:cubicBezTo>
                  <a:cubicBezTo>
                    <a:pt x="19" y="8"/>
                    <a:pt x="19" y="8"/>
                    <a:pt x="19" y="8"/>
                  </a:cubicBezTo>
                  <a:cubicBezTo>
                    <a:pt x="19" y="0"/>
                    <a:pt x="19" y="0"/>
                    <a:pt x="19" y="0"/>
                  </a:cubicBezTo>
                  <a:cubicBezTo>
                    <a:pt x="18" y="0"/>
                    <a:pt x="18" y="0"/>
                    <a:pt x="18" y="0"/>
                  </a:cubicBezTo>
                  <a:cubicBezTo>
                    <a:pt x="0" y="0"/>
                    <a:pt x="0" y="0"/>
                    <a:pt x="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1109"/>
            <p:cNvSpPr>
              <a:spLocks noEditPoints="1"/>
            </p:cNvSpPr>
            <p:nvPr/>
          </p:nvSpPr>
          <p:spPr bwMode="auto">
            <a:xfrm>
              <a:off x="10679113" y="6423025"/>
              <a:ext cx="25400" cy="177800"/>
            </a:xfrm>
            <a:custGeom>
              <a:avLst/>
              <a:gdLst>
                <a:gd name="T0" fmla="*/ 0 w 8"/>
                <a:gd name="T1" fmla="*/ 56 h 56"/>
                <a:gd name="T2" fmla="*/ 0 w 8"/>
                <a:gd name="T3" fmla="*/ 56 h 56"/>
                <a:gd name="T4" fmla="*/ 0 w 8"/>
                <a:gd name="T5" fmla="*/ 56 h 56"/>
                <a:gd name="T6" fmla="*/ 0 w 8"/>
                <a:gd name="T7" fmla="*/ 56 h 56"/>
                <a:gd name="T8" fmla="*/ 8 w 8"/>
                <a:gd name="T9" fmla="*/ 45 h 56"/>
                <a:gd name="T10" fmla="*/ 0 w 8"/>
                <a:gd name="T11" fmla="*/ 56 h 56"/>
                <a:gd name="T12" fmla="*/ 8 w 8"/>
                <a:gd name="T13" fmla="*/ 45 h 56"/>
                <a:gd name="T14" fmla="*/ 8 w 8"/>
                <a:gd name="T15" fmla="*/ 45 h 56"/>
                <a:gd name="T16" fmla="*/ 8 w 8"/>
                <a:gd name="T17" fmla="*/ 45 h 56"/>
                <a:gd name="T18" fmla="*/ 8 w 8"/>
                <a:gd name="T19" fmla="*/ 45 h 56"/>
                <a:gd name="T20" fmla="*/ 8 w 8"/>
                <a:gd name="T21" fmla="*/ 0 h 56"/>
                <a:gd name="T22" fmla="*/ 8 w 8"/>
                <a:gd name="T23" fmla="*/ 0 h 56"/>
                <a:gd name="T24" fmla="*/ 0 w 8"/>
                <a:gd name="T25" fmla="*/ 7 h 56"/>
                <a:gd name="T26" fmla="*/ 8 w 8"/>
                <a:gd name="T27" fmla="*/ 0 h 56"/>
                <a:gd name="T28" fmla="*/ 8 w 8"/>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56">
                  <a:moveTo>
                    <a:pt x="0" y="56"/>
                  </a:moveTo>
                  <a:cubicBezTo>
                    <a:pt x="0" y="56"/>
                    <a:pt x="0" y="56"/>
                    <a:pt x="0" y="56"/>
                  </a:cubicBezTo>
                  <a:cubicBezTo>
                    <a:pt x="0" y="56"/>
                    <a:pt x="0" y="56"/>
                    <a:pt x="0" y="56"/>
                  </a:cubicBezTo>
                  <a:cubicBezTo>
                    <a:pt x="0" y="56"/>
                    <a:pt x="0" y="56"/>
                    <a:pt x="0" y="56"/>
                  </a:cubicBezTo>
                  <a:moveTo>
                    <a:pt x="8" y="45"/>
                  </a:moveTo>
                  <a:cubicBezTo>
                    <a:pt x="4" y="50"/>
                    <a:pt x="0" y="56"/>
                    <a:pt x="0" y="56"/>
                  </a:cubicBezTo>
                  <a:cubicBezTo>
                    <a:pt x="0" y="56"/>
                    <a:pt x="4" y="50"/>
                    <a:pt x="8" y="45"/>
                  </a:cubicBezTo>
                  <a:moveTo>
                    <a:pt x="8" y="45"/>
                  </a:moveTo>
                  <a:cubicBezTo>
                    <a:pt x="8" y="45"/>
                    <a:pt x="8" y="45"/>
                    <a:pt x="8" y="45"/>
                  </a:cubicBezTo>
                  <a:cubicBezTo>
                    <a:pt x="8" y="45"/>
                    <a:pt x="8" y="45"/>
                    <a:pt x="8" y="45"/>
                  </a:cubicBezTo>
                  <a:moveTo>
                    <a:pt x="8" y="0"/>
                  </a:moveTo>
                  <a:cubicBezTo>
                    <a:pt x="8" y="0"/>
                    <a:pt x="8" y="0"/>
                    <a:pt x="8" y="0"/>
                  </a:cubicBezTo>
                  <a:cubicBezTo>
                    <a:pt x="0" y="7"/>
                    <a:pt x="0" y="7"/>
                    <a:pt x="0" y="7"/>
                  </a:cubicBezTo>
                  <a:cubicBezTo>
                    <a:pt x="8" y="0"/>
                    <a:pt x="8" y="0"/>
                    <a:pt x="8" y="0"/>
                  </a:cubicBezTo>
                  <a:cubicBezTo>
                    <a:pt x="8" y="0"/>
                    <a:pt x="8" y="0"/>
                    <a:pt x="8"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1110"/>
            <p:cNvSpPr/>
            <p:nvPr/>
          </p:nvSpPr>
          <p:spPr bwMode="auto">
            <a:xfrm>
              <a:off x="10837863" y="6419850"/>
              <a:ext cx="66675" cy="187325"/>
            </a:xfrm>
            <a:custGeom>
              <a:avLst/>
              <a:gdLst>
                <a:gd name="T0" fmla="*/ 10 w 21"/>
                <a:gd name="T1" fmla="*/ 0 h 59"/>
                <a:gd name="T2" fmla="*/ 0 w 21"/>
                <a:gd name="T3" fmla="*/ 40 h 59"/>
                <a:gd name="T4" fmla="*/ 6 w 21"/>
                <a:gd name="T5" fmla="*/ 42 h 59"/>
                <a:gd name="T6" fmla="*/ 21 w 21"/>
                <a:gd name="T7" fmla="*/ 59 h 59"/>
                <a:gd name="T8" fmla="*/ 21 w 21"/>
                <a:gd name="T9" fmla="*/ 10 h 59"/>
                <a:gd name="T10" fmla="*/ 11 w 21"/>
                <a:gd name="T11" fmla="*/ 1 h 59"/>
                <a:gd name="T12" fmla="*/ 10 w 21"/>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1" h="59">
                  <a:moveTo>
                    <a:pt x="10" y="0"/>
                  </a:moveTo>
                  <a:cubicBezTo>
                    <a:pt x="0" y="40"/>
                    <a:pt x="0" y="40"/>
                    <a:pt x="0" y="40"/>
                  </a:cubicBezTo>
                  <a:cubicBezTo>
                    <a:pt x="2" y="40"/>
                    <a:pt x="4" y="41"/>
                    <a:pt x="6" y="42"/>
                  </a:cubicBezTo>
                  <a:cubicBezTo>
                    <a:pt x="14" y="47"/>
                    <a:pt x="21" y="59"/>
                    <a:pt x="21" y="59"/>
                  </a:cubicBezTo>
                  <a:cubicBezTo>
                    <a:pt x="21" y="10"/>
                    <a:pt x="21" y="10"/>
                    <a:pt x="21" y="10"/>
                  </a:cubicBezTo>
                  <a:cubicBezTo>
                    <a:pt x="11" y="1"/>
                    <a:pt x="11" y="1"/>
                    <a:pt x="11" y="1"/>
                  </a:cubicBezTo>
                  <a:cubicBezTo>
                    <a:pt x="10" y="0"/>
                    <a:pt x="10" y="0"/>
                    <a:pt x="1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8" name="Rectangle 1111"/>
            <p:cNvSpPr>
              <a:spLocks noChangeArrowheads="1"/>
            </p:cNvSpPr>
            <p:nvPr/>
          </p:nvSpPr>
          <p:spPr bwMode="auto">
            <a:xfrm>
              <a:off x="10790238" y="6145213"/>
              <a:ext cx="1588" cy="1588"/>
            </a:xfrm>
            <a:prstGeom prst="rect">
              <a:avLst/>
            </a:prstGeom>
            <a:solidFill>
              <a:srgbClr val="D6D7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9" name="Freeform 1112"/>
            <p:cNvSpPr/>
            <p:nvPr/>
          </p:nvSpPr>
          <p:spPr bwMode="auto">
            <a:xfrm>
              <a:off x="10790238" y="61452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0" name="Freeform 1113"/>
            <p:cNvSpPr>
              <a:spLocks noEditPoints="1"/>
            </p:cNvSpPr>
            <p:nvPr/>
          </p:nvSpPr>
          <p:spPr bwMode="auto">
            <a:xfrm>
              <a:off x="10704513" y="6145213"/>
              <a:ext cx="85725" cy="455613"/>
            </a:xfrm>
            <a:custGeom>
              <a:avLst/>
              <a:gdLst>
                <a:gd name="T0" fmla="*/ 24 w 27"/>
                <a:gd name="T1" fmla="*/ 143 h 143"/>
                <a:gd name="T2" fmla="*/ 12 w 27"/>
                <a:gd name="T3" fmla="*/ 143 h 143"/>
                <a:gd name="T4" fmla="*/ 13 w 27"/>
                <a:gd name="T5" fmla="*/ 135 h 143"/>
                <a:gd name="T6" fmla="*/ 12 w 27"/>
                <a:gd name="T7" fmla="*/ 143 h 143"/>
                <a:gd name="T8" fmla="*/ 13 w 27"/>
                <a:gd name="T9" fmla="*/ 135 h 143"/>
                <a:gd name="T10" fmla="*/ 5 w 27"/>
                <a:gd name="T11" fmla="*/ 128 h 143"/>
                <a:gd name="T12" fmla="*/ 5 w 27"/>
                <a:gd name="T13" fmla="*/ 128 h 143"/>
                <a:gd name="T14" fmla="*/ 5 w 27"/>
                <a:gd name="T15" fmla="*/ 128 h 143"/>
                <a:gd name="T16" fmla="*/ 27 w 27"/>
                <a:gd name="T17" fmla="*/ 0 h 143"/>
                <a:gd name="T18" fmla="*/ 25 w 27"/>
                <a:gd name="T19" fmla="*/ 2 h 143"/>
                <a:gd name="T20" fmla="*/ 21 w 27"/>
                <a:gd name="T21" fmla="*/ 6 h 143"/>
                <a:gd name="T22" fmla="*/ 18 w 27"/>
                <a:gd name="T23" fmla="*/ 10 h 143"/>
                <a:gd name="T24" fmla="*/ 17 w 27"/>
                <a:gd name="T25" fmla="*/ 12 h 143"/>
                <a:gd name="T26" fmla="*/ 12 w 27"/>
                <a:gd name="T27" fmla="*/ 22 h 143"/>
                <a:gd name="T28" fmla="*/ 9 w 27"/>
                <a:gd name="T29" fmla="*/ 30 h 143"/>
                <a:gd name="T30" fmla="*/ 7 w 27"/>
                <a:gd name="T31" fmla="*/ 36 h 143"/>
                <a:gd name="T32" fmla="*/ 6 w 27"/>
                <a:gd name="T33" fmla="*/ 42 h 143"/>
                <a:gd name="T34" fmla="*/ 5 w 27"/>
                <a:gd name="T35" fmla="*/ 48 h 143"/>
                <a:gd name="T36" fmla="*/ 3 w 27"/>
                <a:gd name="T37" fmla="*/ 57 h 143"/>
                <a:gd name="T38" fmla="*/ 0 w 27"/>
                <a:gd name="T39" fmla="*/ 84 h 143"/>
                <a:gd name="T40" fmla="*/ 0 w 27"/>
                <a:gd name="T41" fmla="*/ 84 h 143"/>
                <a:gd name="T42" fmla="*/ 3 w 27"/>
                <a:gd name="T43" fmla="*/ 57 h 143"/>
                <a:gd name="T44" fmla="*/ 5 w 27"/>
                <a:gd name="T45" fmla="*/ 48 h 143"/>
                <a:gd name="T46" fmla="*/ 6 w 27"/>
                <a:gd name="T47" fmla="*/ 42 h 143"/>
                <a:gd name="T48" fmla="*/ 7 w 27"/>
                <a:gd name="T49" fmla="*/ 36 h 143"/>
                <a:gd name="T50" fmla="*/ 9 w 27"/>
                <a:gd name="T51" fmla="*/ 30 h 143"/>
                <a:gd name="T52" fmla="*/ 12 w 27"/>
                <a:gd name="T53" fmla="*/ 22 h 143"/>
                <a:gd name="T54" fmla="*/ 17 w 27"/>
                <a:gd name="T55" fmla="*/ 12 h 143"/>
                <a:gd name="T56" fmla="*/ 18 w 27"/>
                <a:gd name="T57" fmla="*/ 10 h 143"/>
                <a:gd name="T58" fmla="*/ 21 w 27"/>
                <a:gd name="T59" fmla="*/ 6 h 143"/>
                <a:gd name="T60" fmla="*/ 25 w 27"/>
                <a:gd name="T61" fmla="*/ 2 h 143"/>
                <a:gd name="T62" fmla="*/ 27 w 27"/>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143">
                  <a:moveTo>
                    <a:pt x="12" y="143"/>
                  </a:moveTo>
                  <a:cubicBezTo>
                    <a:pt x="24" y="143"/>
                    <a:pt x="24" y="143"/>
                    <a:pt x="24" y="143"/>
                  </a:cubicBezTo>
                  <a:cubicBezTo>
                    <a:pt x="24" y="143"/>
                    <a:pt x="24" y="143"/>
                    <a:pt x="24" y="143"/>
                  </a:cubicBezTo>
                  <a:cubicBezTo>
                    <a:pt x="12" y="143"/>
                    <a:pt x="12" y="143"/>
                    <a:pt x="12" y="143"/>
                  </a:cubicBezTo>
                  <a:moveTo>
                    <a:pt x="12" y="135"/>
                  </a:moveTo>
                  <a:cubicBezTo>
                    <a:pt x="13" y="135"/>
                    <a:pt x="13" y="135"/>
                    <a:pt x="13" y="135"/>
                  </a:cubicBezTo>
                  <a:cubicBezTo>
                    <a:pt x="12" y="135"/>
                    <a:pt x="12" y="135"/>
                    <a:pt x="12" y="135"/>
                  </a:cubicBezTo>
                  <a:cubicBezTo>
                    <a:pt x="12" y="143"/>
                    <a:pt x="12" y="143"/>
                    <a:pt x="12" y="143"/>
                  </a:cubicBezTo>
                  <a:cubicBezTo>
                    <a:pt x="12" y="135"/>
                    <a:pt x="12" y="135"/>
                    <a:pt x="12" y="135"/>
                  </a:cubicBezTo>
                  <a:cubicBezTo>
                    <a:pt x="13" y="135"/>
                    <a:pt x="13" y="135"/>
                    <a:pt x="13" y="135"/>
                  </a:cubicBezTo>
                  <a:cubicBezTo>
                    <a:pt x="13" y="135"/>
                    <a:pt x="13" y="135"/>
                    <a:pt x="12" y="135"/>
                  </a:cubicBezTo>
                  <a:moveTo>
                    <a:pt x="5" y="128"/>
                  </a:moveTo>
                  <a:cubicBezTo>
                    <a:pt x="3" y="129"/>
                    <a:pt x="2" y="131"/>
                    <a:pt x="0" y="132"/>
                  </a:cubicBezTo>
                  <a:cubicBezTo>
                    <a:pt x="2" y="131"/>
                    <a:pt x="3" y="129"/>
                    <a:pt x="5" y="128"/>
                  </a:cubicBezTo>
                  <a:cubicBezTo>
                    <a:pt x="5" y="128"/>
                    <a:pt x="5" y="128"/>
                    <a:pt x="5" y="128"/>
                  </a:cubicBezTo>
                  <a:cubicBezTo>
                    <a:pt x="5" y="128"/>
                    <a:pt x="5" y="128"/>
                    <a:pt x="5" y="128"/>
                  </a:cubicBezTo>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4"/>
                    <a:pt x="0" y="84"/>
                    <a:pt x="0" y="84"/>
                  </a:cubicBezTo>
                  <a:cubicBezTo>
                    <a:pt x="0" y="79"/>
                    <a:pt x="1" y="75"/>
                    <a:pt x="1" y="71"/>
                  </a:cubicBezTo>
                  <a:cubicBezTo>
                    <a:pt x="2" y="66"/>
                    <a:pt x="3" y="62"/>
                    <a:pt x="3" y="57"/>
                  </a:cubicBezTo>
                  <a:cubicBezTo>
                    <a:pt x="4" y="55"/>
                    <a:pt x="4" y="53"/>
                    <a:pt x="4" y="51"/>
                  </a:cubicBezTo>
                  <a:cubicBezTo>
                    <a:pt x="5" y="50"/>
                    <a:pt x="5" y="49"/>
                    <a:pt x="5" y="48"/>
                  </a:cubicBezTo>
                  <a:cubicBezTo>
                    <a:pt x="5" y="47"/>
                    <a:pt x="5" y="46"/>
                    <a:pt x="5" y="45"/>
                  </a:cubicBezTo>
                  <a:cubicBezTo>
                    <a:pt x="6" y="44"/>
                    <a:pt x="6" y="43"/>
                    <a:pt x="6" y="42"/>
                  </a:cubicBezTo>
                  <a:cubicBezTo>
                    <a:pt x="6" y="41"/>
                    <a:pt x="6" y="40"/>
                    <a:pt x="7" y="39"/>
                  </a:cubicBezTo>
                  <a:cubicBezTo>
                    <a:pt x="7" y="38"/>
                    <a:pt x="7" y="37"/>
                    <a:pt x="7" y="36"/>
                  </a:cubicBezTo>
                  <a:cubicBezTo>
                    <a:pt x="8" y="35"/>
                    <a:pt x="8" y="34"/>
                    <a:pt x="8" y="33"/>
                  </a:cubicBezTo>
                  <a:cubicBezTo>
                    <a:pt x="8" y="32"/>
                    <a:pt x="9" y="31"/>
                    <a:pt x="9" y="30"/>
                  </a:cubicBezTo>
                  <a:cubicBezTo>
                    <a:pt x="9" y="29"/>
                    <a:pt x="10" y="28"/>
                    <a:pt x="10" y="27"/>
                  </a:cubicBezTo>
                  <a:cubicBezTo>
                    <a:pt x="11" y="25"/>
                    <a:pt x="11" y="24"/>
                    <a:pt x="12" y="22"/>
                  </a:cubicBezTo>
                  <a:cubicBezTo>
                    <a:pt x="13" y="19"/>
                    <a:pt x="15" y="16"/>
                    <a:pt x="17" y="13"/>
                  </a:cubicBezTo>
                  <a:cubicBezTo>
                    <a:pt x="17" y="12"/>
                    <a:pt x="17" y="12"/>
                    <a:pt x="17" y="12"/>
                  </a:cubicBezTo>
                  <a:cubicBezTo>
                    <a:pt x="18" y="11"/>
                    <a:pt x="18" y="11"/>
                    <a:pt x="18" y="11"/>
                  </a:cubicBezTo>
                  <a:cubicBezTo>
                    <a:pt x="18" y="10"/>
                    <a:pt x="18" y="10"/>
                    <a:pt x="18" y="10"/>
                  </a:cubicBezTo>
                  <a:cubicBezTo>
                    <a:pt x="19" y="9"/>
                    <a:pt x="19" y="9"/>
                    <a:pt x="19" y="9"/>
                  </a:cubicBezTo>
                  <a:cubicBezTo>
                    <a:pt x="20" y="8"/>
                    <a:pt x="21" y="7"/>
                    <a:pt x="21" y="6"/>
                  </a:cubicBezTo>
                  <a:cubicBezTo>
                    <a:pt x="22" y="5"/>
                    <a:pt x="23" y="4"/>
                    <a:pt x="23" y="3"/>
                  </a:cubicBezTo>
                  <a:cubicBezTo>
                    <a:pt x="24" y="3"/>
                    <a:pt x="25" y="2"/>
                    <a:pt x="25" y="2"/>
                  </a:cubicBezTo>
                  <a:cubicBezTo>
                    <a:pt x="26" y="1"/>
                    <a:pt x="26" y="1"/>
                    <a:pt x="26" y="0"/>
                  </a:cubicBezTo>
                  <a:cubicBezTo>
                    <a:pt x="27" y="0"/>
                    <a:pt x="27" y="0"/>
                    <a:pt x="27"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1" name="Freeform 1114"/>
            <p:cNvSpPr/>
            <p:nvPr/>
          </p:nvSpPr>
          <p:spPr bwMode="auto">
            <a:xfrm>
              <a:off x="10704513" y="6145213"/>
              <a:ext cx="85725" cy="430213"/>
            </a:xfrm>
            <a:custGeom>
              <a:avLst/>
              <a:gdLst>
                <a:gd name="T0" fmla="*/ 27 w 27"/>
                <a:gd name="T1" fmla="*/ 0 h 135"/>
                <a:gd name="T2" fmla="*/ 27 w 27"/>
                <a:gd name="T3" fmla="*/ 0 h 135"/>
                <a:gd name="T4" fmla="*/ 26 w 27"/>
                <a:gd name="T5" fmla="*/ 0 h 135"/>
                <a:gd name="T6" fmla="*/ 25 w 27"/>
                <a:gd name="T7" fmla="*/ 2 h 135"/>
                <a:gd name="T8" fmla="*/ 23 w 27"/>
                <a:gd name="T9" fmla="*/ 3 h 135"/>
                <a:gd name="T10" fmla="*/ 21 w 27"/>
                <a:gd name="T11" fmla="*/ 6 h 135"/>
                <a:gd name="T12" fmla="*/ 19 w 27"/>
                <a:gd name="T13" fmla="*/ 9 h 135"/>
                <a:gd name="T14" fmla="*/ 18 w 27"/>
                <a:gd name="T15" fmla="*/ 10 h 135"/>
                <a:gd name="T16" fmla="*/ 18 w 27"/>
                <a:gd name="T17" fmla="*/ 11 h 135"/>
                <a:gd name="T18" fmla="*/ 17 w 27"/>
                <a:gd name="T19" fmla="*/ 12 h 135"/>
                <a:gd name="T20" fmla="*/ 17 w 27"/>
                <a:gd name="T21" fmla="*/ 13 h 135"/>
                <a:gd name="T22" fmla="*/ 12 w 27"/>
                <a:gd name="T23" fmla="*/ 22 h 135"/>
                <a:gd name="T24" fmla="*/ 10 w 27"/>
                <a:gd name="T25" fmla="*/ 27 h 135"/>
                <a:gd name="T26" fmla="*/ 9 w 27"/>
                <a:gd name="T27" fmla="*/ 30 h 135"/>
                <a:gd name="T28" fmla="*/ 8 w 27"/>
                <a:gd name="T29" fmla="*/ 33 h 135"/>
                <a:gd name="T30" fmla="*/ 7 w 27"/>
                <a:gd name="T31" fmla="*/ 36 h 135"/>
                <a:gd name="T32" fmla="*/ 7 w 27"/>
                <a:gd name="T33" fmla="*/ 39 h 135"/>
                <a:gd name="T34" fmla="*/ 6 w 27"/>
                <a:gd name="T35" fmla="*/ 42 h 135"/>
                <a:gd name="T36" fmla="*/ 5 w 27"/>
                <a:gd name="T37" fmla="*/ 45 h 135"/>
                <a:gd name="T38" fmla="*/ 5 w 27"/>
                <a:gd name="T39" fmla="*/ 48 h 135"/>
                <a:gd name="T40" fmla="*/ 4 w 27"/>
                <a:gd name="T41" fmla="*/ 51 h 135"/>
                <a:gd name="T42" fmla="*/ 3 w 27"/>
                <a:gd name="T43" fmla="*/ 57 h 135"/>
                <a:gd name="T44" fmla="*/ 1 w 27"/>
                <a:gd name="T45" fmla="*/ 71 h 135"/>
                <a:gd name="T46" fmla="*/ 0 w 27"/>
                <a:gd name="T47" fmla="*/ 84 h 135"/>
                <a:gd name="T48" fmla="*/ 0 w 27"/>
                <a:gd name="T49" fmla="*/ 85 h 135"/>
                <a:gd name="T50" fmla="*/ 0 w 27"/>
                <a:gd name="T51" fmla="*/ 87 h 135"/>
                <a:gd name="T52" fmla="*/ 3 w 27"/>
                <a:gd name="T53" fmla="*/ 85 h 135"/>
                <a:gd name="T54" fmla="*/ 12 w 27"/>
                <a:gd name="T55" fmla="*/ 124 h 135"/>
                <a:gd name="T56" fmla="*/ 5 w 27"/>
                <a:gd name="T57" fmla="*/ 128 h 135"/>
                <a:gd name="T58" fmla="*/ 5 w 27"/>
                <a:gd name="T59" fmla="*/ 128 h 135"/>
                <a:gd name="T60" fmla="*/ 5 w 27"/>
                <a:gd name="T61" fmla="*/ 128 h 135"/>
                <a:gd name="T62" fmla="*/ 12 w 27"/>
                <a:gd name="T63" fmla="*/ 135 h 135"/>
                <a:gd name="T64" fmla="*/ 12 w 27"/>
                <a:gd name="T65" fmla="*/ 135 h 135"/>
                <a:gd name="T66" fmla="*/ 13 w 27"/>
                <a:gd name="T67" fmla="*/ 135 h 135"/>
                <a:gd name="T68" fmla="*/ 22 w 27"/>
                <a:gd name="T69" fmla="*/ 135 h 135"/>
                <a:gd name="T70" fmla="*/ 27 w 27"/>
                <a:gd name="T7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135">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5"/>
                    <a:pt x="0" y="86"/>
                    <a:pt x="0" y="87"/>
                  </a:cubicBezTo>
                  <a:cubicBezTo>
                    <a:pt x="3" y="85"/>
                    <a:pt x="3" y="85"/>
                    <a:pt x="3" y="85"/>
                  </a:cubicBezTo>
                  <a:cubicBezTo>
                    <a:pt x="12" y="124"/>
                    <a:pt x="12" y="124"/>
                    <a:pt x="12" y="124"/>
                  </a:cubicBezTo>
                  <a:cubicBezTo>
                    <a:pt x="10" y="125"/>
                    <a:pt x="7" y="126"/>
                    <a:pt x="5" y="128"/>
                  </a:cubicBezTo>
                  <a:cubicBezTo>
                    <a:pt x="5" y="128"/>
                    <a:pt x="5" y="128"/>
                    <a:pt x="5" y="128"/>
                  </a:cubicBezTo>
                  <a:cubicBezTo>
                    <a:pt x="5" y="128"/>
                    <a:pt x="5" y="128"/>
                    <a:pt x="5" y="128"/>
                  </a:cubicBezTo>
                  <a:cubicBezTo>
                    <a:pt x="7" y="131"/>
                    <a:pt x="9" y="133"/>
                    <a:pt x="12" y="135"/>
                  </a:cubicBezTo>
                  <a:cubicBezTo>
                    <a:pt x="12" y="135"/>
                    <a:pt x="12" y="135"/>
                    <a:pt x="12" y="135"/>
                  </a:cubicBezTo>
                  <a:cubicBezTo>
                    <a:pt x="13" y="135"/>
                    <a:pt x="13" y="135"/>
                    <a:pt x="13" y="135"/>
                  </a:cubicBezTo>
                  <a:cubicBezTo>
                    <a:pt x="22" y="135"/>
                    <a:pt x="22" y="135"/>
                    <a:pt x="22" y="135"/>
                  </a:cubicBezTo>
                  <a:cubicBezTo>
                    <a:pt x="7" y="66"/>
                    <a:pt x="26" y="2"/>
                    <a:pt x="27"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2" name="Freeform 1115"/>
            <p:cNvSpPr/>
            <p:nvPr/>
          </p:nvSpPr>
          <p:spPr bwMode="auto">
            <a:xfrm>
              <a:off x="10742613" y="6575425"/>
              <a:ext cx="38100" cy="25400"/>
            </a:xfrm>
            <a:custGeom>
              <a:avLst/>
              <a:gdLst>
                <a:gd name="T0" fmla="*/ 0 w 12"/>
                <a:gd name="T1" fmla="*/ 0 h 8"/>
                <a:gd name="T2" fmla="*/ 0 w 12"/>
                <a:gd name="T3" fmla="*/ 8 h 8"/>
                <a:gd name="T4" fmla="*/ 12 w 12"/>
                <a:gd name="T5" fmla="*/ 8 h 8"/>
                <a:gd name="T6" fmla="*/ 10 w 12"/>
                <a:gd name="T7" fmla="*/ 0 h 8"/>
                <a:gd name="T8" fmla="*/ 1 w 12"/>
                <a:gd name="T9" fmla="*/ 0 h 8"/>
                <a:gd name="T10" fmla="*/ 0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0" y="0"/>
                  </a:moveTo>
                  <a:cubicBezTo>
                    <a:pt x="0" y="8"/>
                    <a:pt x="0" y="8"/>
                    <a:pt x="0" y="8"/>
                  </a:cubicBezTo>
                  <a:cubicBezTo>
                    <a:pt x="12" y="8"/>
                    <a:pt x="12" y="8"/>
                    <a:pt x="12" y="8"/>
                  </a:cubicBezTo>
                  <a:cubicBezTo>
                    <a:pt x="11" y="6"/>
                    <a:pt x="11" y="3"/>
                    <a:pt x="10" y="0"/>
                  </a:cubicBezTo>
                  <a:cubicBezTo>
                    <a:pt x="1" y="0"/>
                    <a:pt x="1" y="0"/>
                    <a:pt x="1" y="0"/>
                  </a:cubicBezTo>
                  <a:cubicBezTo>
                    <a:pt x="0" y="0"/>
                    <a:pt x="0" y="0"/>
                    <a:pt x="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3" name="Freeform 1116"/>
            <p:cNvSpPr>
              <a:spLocks noEditPoints="1"/>
            </p:cNvSpPr>
            <p:nvPr/>
          </p:nvSpPr>
          <p:spPr bwMode="auto">
            <a:xfrm>
              <a:off x="10679113" y="6565900"/>
              <a:ext cx="25400" cy="34925"/>
            </a:xfrm>
            <a:custGeom>
              <a:avLst/>
              <a:gdLst>
                <a:gd name="T0" fmla="*/ 0 w 8"/>
                <a:gd name="T1" fmla="*/ 11 h 11"/>
                <a:gd name="T2" fmla="*/ 0 w 8"/>
                <a:gd name="T3" fmla="*/ 11 h 11"/>
                <a:gd name="T4" fmla="*/ 0 w 8"/>
                <a:gd name="T5" fmla="*/ 11 h 11"/>
                <a:gd name="T6" fmla="*/ 8 w 8"/>
                <a:gd name="T7" fmla="*/ 0 h 11"/>
                <a:gd name="T8" fmla="*/ 8 w 8"/>
                <a:gd name="T9" fmla="*/ 0 h 11"/>
                <a:gd name="T10" fmla="*/ 8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0" y="11"/>
                  </a:moveTo>
                  <a:cubicBezTo>
                    <a:pt x="0" y="11"/>
                    <a:pt x="0" y="11"/>
                    <a:pt x="0" y="11"/>
                  </a:cubicBezTo>
                  <a:cubicBezTo>
                    <a:pt x="0" y="11"/>
                    <a:pt x="0" y="11"/>
                    <a:pt x="0" y="11"/>
                  </a:cubicBezTo>
                  <a:moveTo>
                    <a:pt x="8" y="0"/>
                  </a:moveTo>
                  <a:cubicBezTo>
                    <a:pt x="8" y="0"/>
                    <a:pt x="8" y="0"/>
                    <a:pt x="8" y="0"/>
                  </a:cubicBezTo>
                  <a:cubicBezTo>
                    <a:pt x="8" y="0"/>
                    <a:pt x="8" y="0"/>
                    <a:pt x="8"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4" name="Freeform 1117"/>
            <p:cNvSpPr/>
            <p:nvPr/>
          </p:nvSpPr>
          <p:spPr bwMode="auto">
            <a:xfrm>
              <a:off x="10679113" y="6416675"/>
              <a:ext cx="63500" cy="184150"/>
            </a:xfrm>
            <a:custGeom>
              <a:avLst/>
              <a:gdLst>
                <a:gd name="T0" fmla="*/ 11 w 20"/>
                <a:gd name="T1" fmla="*/ 0 h 58"/>
                <a:gd name="T2" fmla="*/ 8 w 20"/>
                <a:gd name="T3" fmla="*/ 2 h 58"/>
                <a:gd name="T4" fmla="*/ 8 w 20"/>
                <a:gd name="T5" fmla="*/ 2 h 58"/>
                <a:gd name="T6" fmla="*/ 0 w 20"/>
                <a:gd name="T7" fmla="*/ 9 h 58"/>
                <a:gd name="T8" fmla="*/ 0 w 20"/>
                <a:gd name="T9" fmla="*/ 58 h 58"/>
                <a:gd name="T10" fmla="*/ 0 w 20"/>
                <a:gd name="T11" fmla="*/ 58 h 58"/>
                <a:gd name="T12" fmla="*/ 0 w 20"/>
                <a:gd name="T13" fmla="*/ 58 h 58"/>
                <a:gd name="T14" fmla="*/ 8 w 20"/>
                <a:gd name="T15" fmla="*/ 47 h 58"/>
                <a:gd name="T16" fmla="*/ 8 w 20"/>
                <a:gd name="T17" fmla="*/ 47 h 58"/>
                <a:gd name="T18" fmla="*/ 8 w 20"/>
                <a:gd name="T19" fmla="*/ 47 h 58"/>
                <a:gd name="T20" fmla="*/ 13 w 20"/>
                <a:gd name="T21" fmla="*/ 43 h 58"/>
                <a:gd name="T22" fmla="*/ 20 w 20"/>
                <a:gd name="T23" fmla="*/ 39 h 58"/>
                <a:gd name="T24" fmla="*/ 11 w 2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58">
                  <a:moveTo>
                    <a:pt x="11" y="0"/>
                  </a:moveTo>
                  <a:cubicBezTo>
                    <a:pt x="8" y="2"/>
                    <a:pt x="8" y="2"/>
                    <a:pt x="8" y="2"/>
                  </a:cubicBezTo>
                  <a:cubicBezTo>
                    <a:pt x="8" y="2"/>
                    <a:pt x="8" y="2"/>
                    <a:pt x="8" y="2"/>
                  </a:cubicBezTo>
                  <a:cubicBezTo>
                    <a:pt x="0" y="9"/>
                    <a:pt x="0" y="9"/>
                    <a:pt x="0" y="9"/>
                  </a:cubicBezTo>
                  <a:cubicBezTo>
                    <a:pt x="0" y="58"/>
                    <a:pt x="0" y="58"/>
                    <a:pt x="0" y="58"/>
                  </a:cubicBezTo>
                  <a:cubicBezTo>
                    <a:pt x="0" y="58"/>
                    <a:pt x="0" y="58"/>
                    <a:pt x="0" y="58"/>
                  </a:cubicBezTo>
                  <a:cubicBezTo>
                    <a:pt x="0" y="58"/>
                    <a:pt x="0" y="58"/>
                    <a:pt x="0" y="58"/>
                  </a:cubicBezTo>
                  <a:cubicBezTo>
                    <a:pt x="0" y="58"/>
                    <a:pt x="4" y="52"/>
                    <a:pt x="8" y="47"/>
                  </a:cubicBezTo>
                  <a:cubicBezTo>
                    <a:pt x="8" y="47"/>
                    <a:pt x="8" y="47"/>
                    <a:pt x="8" y="47"/>
                  </a:cubicBezTo>
                  <a:cubicBezTo>
                    <a:pt x="8" y="47"/>
                    <a:pt x="8" y="47"/>
                    <a:pt x="8" y="47"/>
                  </a:cubicBezTo>
                  <a:cubicBezTo>
                    <a:pt x="10" y="46"/>
                    <a:pt x="11" y="44"/>
                    <a:pt x="13" y="43"/>
                  </a:cubicBezTo>
                  <a:cubicBezTo>
                    <a:pt x="15" y="41"/>
                    <a:pt x="18" y="40"/>
                    <a:pt x="20" y="39"/>
                  </a:cubicBezTo>
                  <a:cubicBezTo>
                    <a:pt x="11" y="0"/>
                    <a:pt x="11" y="0"/>
                    <a:pt x="11"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9" name="Rectangle 1141"/>
            <p:cNvSpPr>
              <a:spLocks noChangeArrowheads="1"/>
            </p:cNvSpPr>
            <p:nvPr/>
          </p:nvSpPr>
          <p:spPr bwMode="auto">
            <a:xfrm>
              <a:off x="10764838" y="6607175"/>
              <a:ext cx="44450" cy="258763"/>
            </a:xfrm>
            <a:prstGeom prst="rect">
              <a:avLst/>
            </a:prstGeom>
            <a:solidFill>
              <a:schemeClr val="bg1">
                <a:alpha val="40000"/>
              </a:schemeClr>
            </a:solidFill>
            <a:ln>
              <a:noFill/>
            </a:ln>
          </p:spPr>
          <p:txBody>
            <a:bodyPr vert="horz" wrap="square" lIns="91440" tIns="45720" rIns="91440" bIns="45720" numCol="1" anchor="t" anchorCtr="0" compatLnSpc="1"/>
            <a:lstStyle/>
            <a:p>
              <a:endParaRPr lang="zh-CN" altLang="en-US"/>
            </a:p>
          </p:txBody>
        </p:sp>
        <p:sp>
          <p:nvSpPr>
            <p:cNvPr id="2120" name="Rectangle 1142"/>
            <p:cNvSpPr>
              <a:spLocks noChangeArrowheads="1"/>
            </p:cNvSpPr>
            <p:nvPr/>
          </p:nvSpPr>
          <p:spPr bwMode="auto">
            <a:xfrm>
              <a:off x="10764838" y="6607175"/>
              <a:ext cx="444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1050925" y="604838"/>
            <a:ext cx="3621088" cy="6330950"/>
            <a:chOff x="1050925" y="604838"/>
            <a:chExt cx="3621088" cy="6330950"/>
          </a:xfrm>
        </p:grpSpPr>
        <p:sp>
          <p:nvSpPr>
            <p:cNvPr id="1208" name="Freeform 1058"/>
            <p:cNvSpPr/>
            <p:nvPr/>
          </p:nvSpPr>
          <p:spPr bwMode="auto">
            <a:xfrm>
              <a:off x="1270751" y="604838"/>
              <a:ext cx="3182938" cy="4913313"/>
            </a:xfrm>
            <a:custGeom>
              <a:avLst/>
              <a:gdLst>
                <a:gd name="T0" fmla="*/ 500 w 999"/>
                <a:gd name="T1" fmla="*/ 0 h 1542"/>
                <a:gd name="T2" fmla="*/ 237 w 999"/>
                <a:gd name="T3" fmla="*/ 1542 h 1542"/>
                <a:gd name="T4" fmla="*/ 500 w 999"/>
                <a:gd name="T5" fmla="*/ 1542 h 1542"/>
                <a:gd name="T6" fmla="*/ 762 w 999"/>
                <a:gd name="T7" fmla="*/ 1542 h 1542"/>
                <a:gd name="T8" fmla="*/ 500 w 999"/>
                <a:gd name="T9" fmla="*/ 0 h 1542"/>
              </a:gdLst>
              <a:ahLst/>
              <a:cxnLst>
                <a:cxn ang="0">
                  <a:pos x="T0" y="T1"/>
                </a:cxn>
                <a:cxn ang="0">
                  <a:pos x="T2" y="T3"/>
                </a:cxn>
                <a:cxn ang="0">
                  <a:pos x="T4" y="T5"/>
                </a:cxn>
                <a:cxn ang="0">
                  <a:pos x="T6" y="T7"/>
                </a:cxn>
                <a:cxn ang="0">
                  <a:pos x="T8" y="T9"/>
                </a:cxn>
              </a:cxnLst>
              <a:rect l="0" t="0" r="r" b="b"/>
              <a:pathLst>
                <a:path w="999" h="1542">
                  <a:moveTo>
                    <a:pt x="500" y="0"/>
                  </a:moveTo>
                  <a:cubicBezTo>
                    <a:pt x="500" y="0"/>
                    <a:pt x="0" y="584"/>
                    <a:pt x="237" y="1542"/>
                  </a:cubicBezTo>
                  <a:cubicBezTo>
                    <a:pt x="500" y="1542"/>
                    <a:pt x="500" y="1542"/>
                    <a:pt x="500" y="1542"/>
                  </a:cubicBezTo>
                  <a:cubicBezTo>
                    <a:pt x="762" y="1542"/>
                    <a:pt x="762" y="1542"/>
                    <a:pt x="762" y="1542"/>
                  </a:cubicBezTo>
                  <a:cubicBezTo>
                    <a:pt x="999" y="584"/>
                    <a:pt x="500" y="0"/>
                    <a:pt x="500" y="0"/>
                  </a:cubicBezTo>
                </a:path>
              </a:pathLst>
            </a:custGeom>
            <a:solidFill>
              <a:srgbClr val="FDD4C3"/>
            </a:solidFill>
            <a:ln>
              <a:noFill/>
            </a:ln>
          </p:spPr>
          <p:txBody>
            <a:bodyPr vert="horz" wrap="square" lIns="91440" tIns="45720" rIns="91440" bIns="45720" numCol="1" anchor="t" anchorCtr="0" compatLnSpc="1"/>
            <a:lstStyle/>
            <a:p>
              <a:endParaRPr lang="zh-CN" altLang="en-US"/>
            </a:p>
          </p:txBody>
        </p:sp>
        <p:sp>
          <p:nvSpPr>
            <p:cNvPr id="2363" name="Oval 604"/>
            <p:cNvSpPr>
              <a:spLocks noChangeArrowheads="1"/>
            </p:cNvSpPr>
            <p:nvPr/>
          </p:nvSpPr>
          <p:spPr bwMode="auto">
            <a:xfrm>
              <a:off x="2338388" y="6088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64" name="Oval 605"/>
            <p:cNvSpPr>
              <a:spLocks noChangeArrowheads="1"/>
            </p:cNvSpPr>
            <p:nvPr/>
          </p:nvSpPr>
          <p:spPr bwMode="auto">
            <a:xfrm>
              <a:off x="2338388" y="618490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65" name="Oval 606"/>
            <p:cNvSpPr>
              <a:spLocks noChangeArrowheads="1"/>
            </p:cNvSpPr>
            <p:nvPr/>
          </p:nvSpPr>
          <p:spPr bwMode="auto">
            <a:xfrm>
              <a:off x="2338388" y="628015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66" name="Oval 607"/>
            <p:cNvSpPr>
              <a:spLocks noChangeArrowheads="1"/>
            </p:cNvSpPr>
            <p:nvPr/>
          </p:nvSpPr>
          <p:spPr bwMode="auto">
            <a:xfrm>
              <a:off x="2338388" y="637540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67" name="Oval 608"/>
            <p:cNvSpPr>
              <a:spLocks noChangeArrowheads="1"/>
            </p:cNvSpPr>
            <p:nvPr/>
          </p:nvSpPr>
          <p:spPr bwMode="auto">
            <a:xfrm>
              <a:off x="2338388" y="647065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68" name="Oval 609"/>
            <p:cNvSpPr>
              <a:spLocks noChangeArrowheads="1"/>
            </p:cNvSpPr>
            <p:nvPr/>
          </p:nvSpPr>
          <p:spPr bwMode="auto">
            <a:xfrm>
              <a:off x="2338388" y="6562725"/>
              <a:ext cx="38100" cy="42863"/>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69" name="Oval 610"/>
            <p:cNvSpPr>
              <a:spLocks noChangeArrowheads="1"/>
            </p:cNvSpPr>
            <p:nvPr/>
          </p:nvSpPr>
          <p:spPr bwMode="auto">
            <a:xfrm>
              <a:off x="2338388" y="6659563"/>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70" name="Oval 611"/>
            <p:cNvSpPr>
              <a:spLocks noChangeArrowheads="1"/>
            </p:cNvSpPr>
            <p:nvPr/>
          </p:nvSpPr>
          <p:spPr bwMode="auto">
            <a:xfrm>
              <a:off x="2338388" y="675481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71" name="Oval 612"/>
            <p:cNvSpPr>
              <a:spLocks noChangeArrowheads="1"/>
            </p:cNvSpPr>
            <p:nvPr/>
          </p:nvSpPr>
          <p:spPr bwMode="auto">
            <a:xfrm>
              <a:off x="2338388" y="6850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90" name="Oval 631"/>
            <p:cNvSpPr>
              <a:spLocks noChangeArrowheads="1"/>
            </p:cNvSpPr>
            <p:nvPr/>
          </p:nvSpPr>
          <p:spPr bwMode="auto">
            <a:xfrm>
              <a:off x="2401888" y="6137275"/>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91" name="Oval 632"/>
            <p:cNvSpPr>
              <a:spLocks noChangeArrowheads="1"/>
            </p:cNvSpPr>
            <p:nvPr/>
          </p:nvSpPr>
          <p:spPr bwMode="auto">
            <a:xfrm>
              <a:off x="2401888" y="6232525"/>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92" name="Oval 633"/>
            <p:cNvSpPr>
              <a:spLocks noChangeArrowheads="1"/>
            </p:cNvSpPr>
            <p:nvPr/>
          </p:nvSpPr>
          <p:spPr bwMode="auto">
            <a:xfrm>
              <a:off x="2401888" y="6327775"/>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93" name="Oval 634"/>
            <p:cNvSpPr>
              <a:spLocks noChangeArrowheads="1"/>
            </p:cNvSpPr>
            <p:nvPr/>
          </p:nvSpPr>
          <p:spPr bwMode="auto">
            <a:xfrm>
              <a:off x="2401888" y="6423025"/>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94" name="Oval 635"/>
            <p:cNvSpPr>
              <a:spLocks noChangeArrowheads="1"/>
            </p:cNvSpPr>
            <p:nvPr/>
          </p:nvSpPr>
          <p:spPr bwMode="auto">
            <a:xfrm>
              <a:off x="2401888" y="6515100"/>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95" name="Oval 636"/>
            <p:cNvSpPr>
              <a:spLocks noChangeArrowheads="1"/>
            </p:cNvSpPr>
            <p:nvPr/>
          </p:nvSpPr>
          <p:spPr bwMode="auto">
            <a:xfrm>
              <a:off x="2401888" y="6611938"/>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96" name="Oval 637"/>
            <p:cNvSpPr>
              <a:spLocks noChangeArrowheads="1"/>
            </p:cNvSpPr>
            <p:nvPr/>
          </p:nvSpPr>
          <p:spPr bwMode="auto">
            <a:xfrm>
              <a:off x="2401888" y="6707188"/>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97" name="Oval 638"/>
            <p:cNvSpPr>
              <a:spLocks noChangeArrowheads="1"/>
            </p:cNvSpPr>
            <p:nvPr/>
          </p:nvSpPr>
          <p:spPr bwMode="auto">
            <a:xfrm>
              <a:off x="2401888" y="6802438"/>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98" name="Oval 639"/>
            <p:cNvSpPr>
              <a:spLocks noChangeArrowheads="1"/>
            </p:cNvSpPr>
            <p:nvPr/>
          </p:nvSpPr>
          <p:spPr bwMode="auto">
            <a:xfrm>
              <a:off x="2401888" y="6897688"/>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16" name="Oval 657"/>
            <p:cNvSpPr>
              <a:spLocks noChangeArrowheads="1"/>
            </p:cNvSpPr>
            <p:nvPr/>
          </p:nvSpPr>
          <p:spPr bwMode="auto">
            <a:xfrm>
              <a:off x="2465388" y="6088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17" name="Oval 658"/>
            <p:cNvSpPr>
              <a:spLocks noChangeArrowheads="1"/>
            </p:cNvSpPr>
            <p:nvPr/>
          </p:nvSpPr>
          <p:spPr bwMode="auto">
            <a:xfrm>
              <a:off x="2465388" y="618490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18" name="Oval 659"/>
            <p:cNvSpPr>
              <a:spLocks noChangeArrowheads="1"/>
            </p:cNvSpPr>
            <p:nvPr/>
          </p:nvSpPr>
          <p:spPr bwMode="auto">
            <a:xfrm>
              <a:off x="2465388" y="628015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19" name="Oval 660"/>
            <p:cNvSpPr>
              <a:spLocks noChangeArrowheads="1"/>
            </p:cNvSpPr>
            <p:nvPr/>
          </p:nvSpPr>
          <p:spPr bwMode="auto">
            <a:xfrm>
              <a:off x="2465388" y="637540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20" name="Oval 661"/>
            <p:cNvSpPr>
              <a:spLocks noChangeArrowheads="1"/>
            </p:cNvSpPr>
            <p:nvPr/>
          </p:nvSpPr>
          <p:spPr bwMode="auto">
            <a:xfrm>
              <a:off x="2465388" y="647065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21" name="Oval 662"/>
            <p:cNvSpPr>
              <a:spLocks noChangeArrowheads="1"/>
            </p:cNvSpPr>
            <p:nvPr/>
          </p:nvSpPr>
          <p:spPr bwMode="auto">
            <a:xfrm>
              <a:off x="2465388" y="6562725"/>
              <a:ext cx="38100" cy="42863"/>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22" name="Oval 663"/>
            <p:cNvSpPr>
              <a:spLocks noChangeArrowheads="1"/>
            </p:cNvSpPr>
            <p:nvPr/>
          </p:nvSpPr>
          <p:spPr bwMode="auto">
            <a:xfrm>
              <a:off x="2465388" y="6659563"/>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23" name="Oval 664"/>
            <p:cNvSpPr>
              <a:spLocks noChangeArrowheads="1"/>
            </p:cNvSpPr>
            <p:nvPr/>
          </p:nvSpPr>
          <p:spPr bwMode="auto">
            <a:xfrm>
              <a:off x="2465388" y="675481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24" name="Oval 665"/>
            <p:cNvSpPr>
              <a:spLocks noChangeArrowheads="1"/>
            </p:cNvSpPr>
            <p:nvPr/>
          </p:nvSpPr>
          <p:spPr bwMode="auto">
            <a:xfrm>
              <a:off x="2465388" y="6850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43" name="Oval 684"/>
            <p:cNvSpPr>
              <a:spLocks noChangeArrowheads="1"/>
            </p:cNvSpPr>
            <p:nvPr/>
          </p:nvSpPr>
          <p:spPr bwMode="auto">
            <a:xfrm>
              <a:off x="2525713" y="6137275"/>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44" name="Oval 685"/>
            <p:cNvSpPr>
              <a:spLocks noChangeArrowheads="1"/>
            </p:cNvSpPr>
            <p:nvPr/>
          </p:nvSpPr>
          <p:spPr bwMode="auto">
            <a:xfrm>
              <a:off x="2525713" y="6232525"/>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45" name="Oval 686"/>
            <p:cNvSpPr>
              <a:spLocks noChangeArrowheads="1"/>
            </p:cNvSpPr>
            <p:nvPr/>
          </p:nvSpPr>
          <p:spPr bwMode="auto">
            <a:xfrm>
              <a:off x="2525713" y="6327775"/>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46" name="Oval 687"/>
            <p:cNvSpPr>
              <a:spLocks noChangeArrowheads="1"/>
            </p:cNvSpPr>
            <p:nvPr/>
          </p:nvSpPr>
          <p:spPr bwMode="auto">
            <a:xfrm>
              <a:off x="2525713" y="6423025"/>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47" name="Oval 688"/>
            <p:cNvSpPr>
              <a:spLocks noChangeArrowheads="1"/>
            </p:cNvSpPr>
            <p:nvPr/>
          </p:nvSpPr>
          <p:spPr bwMode="auto">
            <a:xfrm>
              <a:off x="2525713" y="6515100"/>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48" name="Oval 689"/>
            <p:cNvSpPr>
              <a:spLocks noChangeArrowheads="1"/>
            </p:cNvSpPr>
            <p:nvPr/>
          </p:nvSpPr>
          <p:spPr bwMode="auto">
            <a:xfrm>
              <a:off x="2525713" y="6611938"/>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49" name="Oval 690"/>
            <p:cNvSpPr>
              <a:spLocks noChangeArrowheads="1"/>
            </p:cNvSpPr>
            <p:nvPr/>
          </p:nvSpPr>
          <p:spPr bwMode="auto">
            <a:xfrm>
              <a:off x="2525713" y="6707188"/>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50" name="Oval 691"/>
            <p:cNvSpPr>
              <a:spLocks noChangeArrowheads="1"/>
            </p:cNvSpPr>
            <p:nvPr/>
          </p:nvSpPr>
          <p:spPr bwMode="auto">
            <a:xfrm>
              <a:off x="2525713" y="6802438"/>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51" name="Oval 692"/>
            <p:cNvSpPr>
              <a:spLocks noChangeArrowheads="1"/>
            </p:cNvSpPr>
            <p:nvPr/>
          </p:nvSpPr>
          <p:spPr bwMode="auto">
            <a:xfrm>
              <a:off x="2525713" y="6897688"/>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69" name="Oval 710"/>
            <p:cNvSpPr>
              <a:spLocks noChangeArrowheads="1"/>
            </p:cNvSpPr>
            <p:nvPr/>
          </p:nvSpPr>
          <p:spPr bwMode="auto">
            <a:xfrm>
              <a:off x="2589213" y="6088063"/>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70" name="Oval 711"/>
            <p:cNvSpPr>
              <a:spLocks noChangeArrowheads="1"/>
            </p:cNvSpPr>
            <p:nvPr/>
          </p:nvSpPr>
          <p:spPr bwMode="auto">
            <a:xfrm>
              <a:off x="2589213" y="6184900"/>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71" name="Oval 712"/>
            <p:cNvSpPr>
              <a:spLocks noChangeArrowheads="1"/>
            </p:cNvSpPr>
            <p:nvPr/>
          </p:nvSpPr>
          <p:spPr bwMode="auto">
            <a:xfrm>
              <a:off x="2589213" y="6280150"/>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72" name="Oval 713"/>
            <p:cNvSpPr>
              <a:spLocks noChangeArrowheads="1"/>
            </p:cNvSpPr>
            <p:nvPr/>
          </p:nvSpPr>
          <p:spPr bwMode="auto">
            <a:xfrm>
              <a:off x="2589213" y="6375400"/>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73" name="Oval 714"/>
            <p:cNvSpPr>
              <a:spLocks noChangeArrowheads="1"/>
            </p:cNvSpPr>
            <p:nvPr/>
          </p:nvSpPr>
          <p:spPr bwMode="auto">
            <a:xfrm>
              <a:off x="2589213" y="6470650"/>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74" name="Oval 715"/>
            <p:cNvSpPr>
              <a:spLocks noChangeArrowheads="1"/>
            </p:cNvSpPr>
            <p:nvPr/>
          </p:nvSpPr>
          <p:spPr bwMode="auto">
            <a:xfrm>
              <a:off x="2589213" y="6562725"/>
              <a:ext cx="41275" cy="42863"/>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75" name="Oval 716"/>
            <p:cNvSpPr>
              <a:spLocks noChangeArrowheads="1"/>
            </p:cNvSpPr>
            <p:nvPr/>
          </p:nvSpPr>
          <p:spPr bwMode="auto">
            <a:xfrm>
              <a:off x="2589213" y="6659563"/>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76" name="Oval 717"/>
            <p:cNvSpPr>
              <a:spLocks noChangeArrowheads="1"/>
            </p:cNvSpPr>
            <p:nvPr/>
          </p:nvSpPr>
          <p:spPr bwMode="auto">
            <a:xfrm>
              <a:off x="2589213" y="6754813"/>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77" name="Oval 718"/>
            <p:cNvSpPr>
              <a:spLocks noChangeArrowheads="1"/>
            </p:cNvSpPr>
            <p:nvPr/>
          </p:nvSpPr>
          <p:spPr bwMode="auto">
            <a:xfrm>
              <a:off x="2589213" y="6850063"/>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96" name="Oval 737"/>
            <p:cNvSpPr>
              <a:spLocks noChangeArrowheads="1"/>
            </p:cNvSpPr>
            <p:nvPr/>
          </p:nvSpPr>
          <p:spPr bwMode="auto">
            <a:xfrm>
              <a:off x="2652713" y="6137275"/>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97" name="Oval 738"/>
            <p:cNvSpPr>
              <a:spLocks noChangeArrowheads="1"/>
            </p:cNvSpPr>
            <p:nvPr/>
          </p:nvSpPr>
          <p:spPr bwMode="auto">
            <a:xfrm>
              <a:off x="2652713" y="6232525"/>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98" name="Oval 739"/>
            <p:cNvSpPr>
              <a:spLocks noChangeArrowheads="1"/>
            </p:cNvSpPr>
            <p:nvPr/>
          </p:nvSpPr>
          <p:spPr bwMode="auto">
            <a:xfrm>
              <a:off x="2652713" y="6327775"/>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499" name="Oval 740"/>
            <p:cNvSpPr>
              <a:spLocks noChangeArrowheads="1"/>
            </p:cNvSpPr>
            <p:nvPr/>
          </p:nvSpPr>
          <p:spPr bwMode="auto">
            <a:xfrm>
              <a:off x="2652713" y="6423025"/>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00" name="Oval 741"/>
            <p:cNvSpPr>
              <a:spLocks noChangeArrowheads="1"/>
            </p:cNvSpPr>
            <p:nvPr/>
          </p:nvSpPr>
          <p:spPr bwMode="auto">
            <a:xfrm>
              <a:off x="2652713" y="6515100"/>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01" name="Oval 742"/>
            <p:cNvSpPr>
              <a:spLocks noChangeArrowheads="1"/>
            </p:cNvSpPr>
            <p:nvPr/>
          </p:nvSpPr>
          <p:spPr bwMode="auto">
            <a:xfrm>
              <a:off x="2652713" y="6611938"/>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02" name="Oval 743"/>
            <p:cNvSpPr>
              <a:spLocks noChangeArrowheads="1"/>
            </p:cNvSpPr>
            <p:nvPr/>
          </p:nvSpPr>
          <p:spPr bwMode="auto">
            <a:xfrm>
              <a:off x="2652713" y="6707188"/>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03" name="Oval 744"/>
            <p:cNvSpPr>
              <a:spLocks noChangeArrowheads="1"/>
            </p:cNvSpPr>
            <p:nvPr/>
          </p:nvSpPr>
          <p:spPr bwMode="auto">
            <a:xfrm>
              <a:off x="2652713" y="6802438"/>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04" name="Oval 745"/>
            <p:cNvSpPr>
              <a:spLocks noChangeArrowheads="1"/>
            </p:cNvSpPr>
            <p:nvPr/>
          </p:nvSpPr>
          <p:spPr bwMode="auto">
            <a:xfrm>
              <a:off x="2652713" y="6897688"/>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22" name="Oval 763"/>
            <p:cNvSpPr>
              <a:spLocks noChangeArrowheads="1"/>
            </p:cNvSpPr>
            <p:nvPr/>
          </p:nvSpPr>
          <p:spPr bwMode="auto">
            <a:xfrm>
              <a:off x="2716213" y="6088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23" name="Oval 764"/>
            <p:cNvSpPr>
              <a:spLocks noChangeArrowheads="1"/>
            </p:cNvSpPr>
            <p:nvPr/>
          </p:nvSpPr>
          <p:spPr bwMode="auto">
            <a:xfrm>
              <a:off x="2716213" y="618490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24" name="Oval 765"/>
            <p:cNvSpPr>
              <a:spLocks noChangeArrowheads="1"/>
            </p:cNvSpPr>
            <p:nvPr/>
          </p:nvSpPr>
          <p:spPr bwMode="auto">
            <a:xfrm>
              <a:off x="2716213" y="628015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25" name="Oval 766"/>
            <p:cNvSpPr>
              <a:spLocks noChangeArrowheads="1"/>
            </p:cNvSpPr>
            <p:nvPr/>
          </p:nvSpPr>
          <p:spPr bwMode="auto">
            <a:xfrm>
              <a:off x="2716213" y="637540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26" name="Oval 767"/>
            <p:cNvSpPr>
              <a:spLocks noChangeArrowheads="1"/>
            </p:cNvSpPr>
            <p:nvPr/>
          </p:nvSpPr>
          <p:spPr bwMode="auto">
            <a:xfrm>
              <a:off x="2716213" y="647065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27" name="Oval 768"/>
            <p:cNvSpPr>
              <a:spLocks noChangeArrowheads="1"/>
            </p:cNvSpPr>
            <p:nvPr/>
          </p:nvSpPr>
          <p:spPr bwMode="auto">
            <a:xfrm>
              <a:off x="2716213" y="6562725"/>
              <a:ext cx="38100" cy="42863"/>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28" name="Oval 769"/>
            <p:cNvSpPr>
              <a:spLocks noChangeArrowheads="1"/>
            </p:cNvSpPr>
            <p:nvPr/>
          </p:nvSpPr>
          <p:spPr bwMode="auto">
            <a:xfrm>
              <a:off x="2716213" y="6659563"/>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29" name="Oval 770"/>
            <p:cNvSpPr>
              <a:spLocks noChangeArrowheads="1"/>
            </p:cNvSpPr>
            <p:nvPr/>
          </p:nvSpPr>
          <p:spPr bwMode="auto">
            <a:xfrm>
              <a:off x="2716213" y="675481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530" name="Oval 771"/>
            <p:cNvSpPr>
              <a:spLocks noChangeArrowheads="1"/>
            </p:cNvSpPr>
            <p:nvPr/>
          </p:nvSpPr>
          <p:spPr bwMode="auto">
            <a:xfrm>
              <a:off x="2716213" y="6850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49" name="Oval 791"/>
            <p:cNvSpPr>
              <a:spLocks noChangeArrowheads="1"/>
            </p:cNvSpPr>
            <p:nvPr/>
          </p:nvSpPr>
          <p:spPr bwMode="auto">
            <a:xfrm>
              <a:off x="2779713" y="613727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50" name="Oval 792"/>
            <p:cNvSpPr>
              <a:spLocks noChangeArrowheads="1"/>
            </p:cNvSpPr>
            <p:nvPr/>
          </p:nvSpPr>
          <p:spPr bwMode="auto">
            <a:xfrm>
              <a:off x="2779713" y="623252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51" name="Oval 793"/>
            <p:cNvSpPr>
              <a:spLocks noChangeArrowheads="1"/>
            </p:cNvSpPr>
            <p:nvPr/>
          </p:nvSpPr>
          <p:spPr bwMode="auto">
            <a:xfrm>
              <a:off x="2779713" y="632777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52" name="Oval 794"/>
            <p:cNvSpPr>
              <a:spLocks noChangeArrowheads="1"/>
            </p:cNvSpPr>
            <p:nvPr/>
          </p:nvSpPr>
          <p:spPr bwMode="auto">
            <a:xfrm>
              <a:off x="2779713" y="642302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53" name="Oval 795"/>
            <p:cNvSpPr>
              <a:spLocks noChangeArrowheads="1"/>
            </p:cNvSpPr>
            <p:nvPr/>
          </p:nvSpPr>
          <p:spPr bwMode="auto">
            <a:xfrm>
              <a:off x="2779713" y="6515101"/>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54" name="Oval 796"/>
            <p:cNvSpPr>
              <a:spLocks noChangeArrowheads="1"/>
            </p:cNvSpPr>
            <p:nvPr/>
          </p:nvSpPr>
          <p:spPr bwMode="auto">
            <a:xfrm>
              <a:off x="2779713" y="6611938"/>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55" name="Oval 797"/>
            <p:cNvSpPr>
              <a:spLocks noChangeArrowheads="1"/>
            </p:cNvSpPr>
            <p:nvPr/>
          </p:nvSpPr>
          <p:spPr bwMode="auto">
            <a:xfrm>
              <a:off x="2779713" y="6707188"/>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56" name="Oval 798"/>
            <p:cNvSpPr>
              <a:spLocks noChangeArrowheads="1"/>
            </p:cNvSpPr>
            <p:nvPr/>
          </p:nvSpPr>
          <p:spPr bwMode="auto">
            <a:xfrm>
              <a:off x="2779713" y="6802438"/>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57" name="Oval 799"/>
            <p:cNvSpPr>
              <a:spLocks noChangeArrowheads="1"/>
            </p:cNvSpPr>
            <p:nvPr/>
          </p:nvSpPr>
          <p:spPr bwMode="auto">
            <a:xfrm>
              <a:off x="2779713" y="6897688"/>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75" name="Oval 817"/>
            <p:cNvSpPr>
              <a:spLocks noChangeArrowheads="1"/>
            </p:cNvSpPr>
            <p:nvPr/>
          </p:nvSpPr>
          <p:spPr bwMode="auto">
            <a:xfrm>
              <a:off x="2841626" y="6088063"/>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76" name="Oval 818"/>
            <p:cNvSpPr>
              <a:spLocks noChangeArrowheads="1"/>
            </p:cNvSpPr>
            <p:nvPr/>
          </p:nvSpPr>
          <p:spPr bwMode="auto">
            <a:xfrm>
              <a:off x="2841626" y="6184901"/>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77" name="Oval 819"/>
            <p:cNvSpPr>
              <a:spLocks noChangeArrowheads="1"/>
            </p:cNvSpPr>
            <p:nvPr/>
          </p:nvSpPr>
          <p:spPr bwMode="auto">
            <a:xfrm>
              <a:off x="2841626" y="6280151"/>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78" name="Oval 820"/>
            <p:cNvSpPr>
              <a:spLocks noChangeArrowheads="1"/>
            </p:cNvSpPr>
            <p:nvPr/>
          </p:nvSpPr>
          <p:spPr bwMode="auto">
            <a:xfrm>
              <a:off x="2841626" y="6375401"/>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79" name="Oval 821"/>
            <p:cNvSpPr>
              <a:spLocks noChangeArrowheads="1"/>
            </p:cNvSpPr>
            <p:nvPr/>
          </p:nvSpPr>
          <p:spPr bwMode="auto">
            <a:xfrm>
              <a:off x="2841626" y="6470651"/>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80" name="Oval 822"/>
            <p:cNvSpPr>
              <a:spLocks noChangeArrowheads="1"/>
            </p:cNvSpPr>
            <p:nvPr/>
          </p:nvSpPr>
          <p:spPr bwMode="auto">
            <a:xfrm>
              <a:off x="2841626" y="6562726"/>
              <a:ext cx="41275" cy="42863"/>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81" name="Oval 823"/>
            <p:cNvSpPr>
              <a:spLocks noChangeArrowheads="1"/>
            </p:cNvSpPr>
            <p:nvPr/>
          </p:nvSpPr>
          <p:spPr bwMode="auto">
            <a:xfrm>
              <a:off x="2841626" y="6659563"/>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82" name="Oval 824"/>
            <p:cNvSpPr>
              <a:spLocks noChangeArrowheads="1"/>
            </p:cNvSpPr>
            <p:nvPr/>
          </p:nvSpPr>
          <p:spPr bwMode="auto">
            <a:xfrm>
              <a:off x="2841626" y="6754813"/>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183" name="Oval 825"/>
            <p:cNvSpPr>
              <a:spLocks noChangeArrowheads="1"/>
            </p:cNvSpPr>
            <p:nvPr/>
          </p:nvSpPr>
          <p:spPr bwMode="auto">
            <a:xfrm>
              <a:off x="2841626" y="6850063"/>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02" name="Oval 844"/>
            <p:cNvSpPr>
              <a:spLocks noChangeArrowheads="1"/>
            </p:cNvSpPr>
            <p:nvPr/>
          </p:nvSpPr>
          <p:spPr bwMode="auto">
            <a:xfrm>
              <a:off x="2905126" y="6137276"/>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03" name="Oval 845"/>
            <p:cNvSpPr>
              <a:spLocks noChangeArrowheads="1"/>
            </p:cNvSpPr>
            <p:nvPr/>
          </p:nvSpPr>
          <p:spPr bwMode="auto">
            <a:xfrm>
              <a:off x="2905126" y="6232526"/>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04" name="Oval 846"/>
            <p:cNvSpPr>
              <a:spLocks noChangeArrowheads="1"/>
            </p:cNvSpPr>
            <p:nvPr/>
          </p:nvSpPr>
          <p:spPr bwMode="auto">
            <a:xfrm>
              <a:off x="2905126" y="6327776"/>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05" name="Oval 847"/>
            <p:cNvSpPr>
              <a:spLocks noChangeArrowheads="1"/>
            </p:cNvSpPr>
            <p:nvPr/>
          </p:nvSpPr>
          <p:spPr bwMode="auto">
            <a:xfrm>
              <a:off x="2905126" y="6423026"/>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06" name="Oval 848"/>
            <p:cNvSpPr>
              <a:spLocks noChangeArrowheads="1"/>
            </p:cNvSpPr>
            <p:nvPr/>
          </p:nvSpPr>
          <p:spPr bwMode="auto">
            <a:xfrm>
              <a:off x="2905126" y="6515101"/>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07" name="Oval 849"/>
            <p:cNvSpPr>
              <a:spLocks noChangeArrowheads="1"/>
            </p:cNvSpPr>
            <p:nvPr/>
          </p:nvSpPr>
          <p:spPr bwMode="auto">
            <a:xfrm>
              <a:off x="2905126" y="6611938"/>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08" name="Oval 850"/>
            <p:cNvSpPr>
              <a:spLocks noChangeArrowheads="1"/>
            </p:cNvSpPr>
            <p:nvPr/>
          </p:nvSpPr>
          <p:spPr bwMode="auto">
            <a:xfrm>
              <a:off x="2905126" y="6707188"/>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09" name="Oval 851"/>
            <p:cNvSpPr>
              <a:spLocks noChangeArrowheads="1"/>
            </p:cNvSpPr>
            <p:nvPr/>
          </p:nvSpPr>
          <p:spPr bwMode="auto">
            <a:xfrm>
              <a:off x="2905126" y="6802438"/>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10" name="Oval 852"/>
            <p:cNvSpPr>
              <a:spLocks noChangeArrowheads="1"/>
            </p:cNvSpPr>
            <p:nvPr/>
          </p:nvSpPr>
          <p:spPr bwMode="auto">
            <a:xfrm>
              <a:off x="2905126" y="6897688"/>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28" name="Oval 870"/>
            <p:cNvSpPr>
              <a:spLocks noChangeArrowheads="1"/>
            </p:cNvSpPr>
            <p:nvPr/>
          </p:nvSpPr>
          <p:spPr bwMode="auto">
            <a:xfrm>
              <a:off x="2968626" y="6088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29" name="Oval 871"/>
            <p:cNvSpPr>
              <a:spLocks noChangeArrowheads="1"/>
            </p:cNvSpPr>
            <p:nvPr/>
          </p:nvSpPr>
          <p:spPr bwMode="auto">
            <a:xfrm>
              <a:off x="2968626" y="6184901"/>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30" name="Oval 872"/>
            <p:cNvSpPr>
              <a:spLocks noChangeArrowheads="1"/>
            </p:cNvSpPr>
            <p:nvPr/>
          </p:nvSpPr>
          <p:spPr bwMode="auto">
            <a:xfrm>
              <a:off x="2968626" y="6280151"/>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31" name="Oval 873"/>
            <p:cNvSpPr>
              <a:spLocks noChangeArrowheads="1"/>
            </p:cNvSpPr>
            <p:nvPr/>
          </p:nvSpPr>
          <p:spPr bwMode="auto">
            <a:xfrm>
              <a:off x="2968626" y="6375401"/>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32" name="Oval 874"/>
            <p:cNvSpPr>
              <a:spLocks noChangeArrowheads="1"/>
            </p:cNvSpPr>
            <p:nvPr/>
          </p:nvSpPr>
          <p:spPr bwMode="auto">
            <a:xfrm>
              <a:off x="2968626" y="6470651"/>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33" name="Oval 875"/>
            <p:cNvSpPr>
              <a:spLocks noChangeArrowheads="1"/>
            </p:cNvSpPr>
            <p:nvPr/>
          </p:nvSpPr>
          <p:spPr bwMode="auto">
            <a:xfrm>
              <a:off x="2968626" y="6562726"/>
              <a:ext cx="38100" cy="42863"/>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34" name="Oval 876"/>
            <p:cNvSpPr>
              <a:spLocks noChangeArrowheads="1"/>
            </p:cNvSpPr>
            <p:nvPr/>
          </p:nvSpPr>
          <p:spPr bwMode="auto">
            <a:xfrm>
              <a:off x="2968626" y="6659563"/>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35" name="Oval 877"/>
            <p:cNvSpPr>
              <a:spLocks noChangeArrowheads="1"/>
            </p:cNvSpPr>
            <p:nvPr/>
          </p:nvSpPr>
          <p:spPr bwMode="auto">
            <a:xfrm>
              <a:off x="2968626" y="675481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36" name="Oval 878"/>
            <p:cNvSpPr>
              <a:spLocks noChangeArrowheads="1"/>
            </p:cNvSpPr>
            <p:nvPr/>
          </p:nvSpPr>
          <p:spPr bwMode="auto">
            <a:xfrm>
              <a:off x="2968626" y="6850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55" name="Oval 897"/>
            <p:cNvSpPr>
              <a:spLocks noChangeArrowheads="1"/>
            </p:cNvSpPr>
            <p:nvPr/>
          </p:nvSpPr>
          <p:spPr bwMode="auto">
            <a:xfrm>
              <a:off x="3032126" y="613727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56" name="Oval 898"/>
            <p:cNvSpPr>
              <a:spLocks noChangeArrowheads="1"/>
            </p:cNvSpPr>
            <p:nvPr/>
          </p:nvSpPr>
          <p:spPr bwMode="auto">
            <a:xfrm>
              <a:off x="3032126" y="623252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57" name="Oval 899"/>
            <p:cNvSpPr>
              <a:spLocks noChangeArrowheads="1"/>
            </p:cNvSpPr>
            <p:nvPr/>
          </p:nvSpPr>
          <p:spPr bwMode="auto">
            <a:xfrm>
              <a:off x="3032126" y="632777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58" name="Oval 900"/>
            <p:cNvSpPr>
              <a:spLocks noChangeArrowheads="1"/>
            </p:cNvSpPr>
            <p:nvPr/>
          </p:nvSpPr>
          <p:spPr bwMode="auto">
            <a:xfrm>
              <a:off x="3032126" y="642302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59" name="Oval 901"/>
            <p:cNvSpPr>
              <a:spLocks noChangeArrowheads="1"/>
            </p:cNvSpPr>
            <p:nvPr/>
          </p:nvSpPr>
          <p:spPr bwMode="auto">
            <a:xfrm>
              <a:off x="3032126" y="6515101"/>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60" name="Oval 902"/>
            <p:cNvSpPr>
              <a:spLocks noChangeArrowheads="1"/>
            </p:cNvSpPr>
            <p:nvPr/>
          </p:nvSpPr>
          <p:spPr bwMode="auto">
            <a:xfrm>
              <a:off x="3032126" y="6611938"/>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61" name="Oval 903"/>
            <p:cNvSpPr>
              <a:spLocks noChangeArrowheads="1"/>
            </p:cNvSpPr>
            <p:nvPr/>
          </p:nvSpPr>
          <p:spPr bwMode="auto">
            <a:xfrm>
              <a:off x="3032126" y="6707188"/>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62" name="Oval 904"/>
            <p:cNvSpPr>
              <a:spLocks noChangeArrowheads="1"/>
            </p:cNvSpPr>
            <p:nvPr/>
          </p:nvSpPr>
          <p:spPr bwMode="auto">
            <a:xfrm>
              <a:off x="3032126" y="6802438"/>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63" name="Oval 905"/>
            <p:cNvSpPr>
              <a:spLocks noChangeArrowheads="1"/>
            </p:cNvSpPr>
            <p:nvPr/>
          </p:nvSpPr>
          <p:spPr bwMode="auto">
            <a:xfrm>
              <a:off x="3032126" y="6897688"/>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81" name="Oval 923"/>
            <p:cNvSpPr>
              <a:spLocks noChangeArrowheads="1"/>
            </p:cNvSpPr>
            <p:nvPr/>
          </p:nvSpPr>
          <p:spPr bwMode="auto">
            <a:xfrm>
              <a:off x="3095626" y="6088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82" name="Oval 924"/>
            <p:cNvSpPr>
              <a:spLocks noChangeArrowheads="1"/>
            </p:cNvSpPr>
            <p:nvPr/>
          </p:nvSpPr>
          <p:spPr bwMode="auto">
            <a:xfrm>
              <a:off x="3095626" y="6184901"/>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83" name="Oval 925"/>
            <p:cNvSpPr>
              <a:spLocks noChangeArrowheads="1"/>
            </p:cNvSpPr>
            <p:nvPr/>
          </p:nvSpPr>
          <p:spPr bwMode="auto">
            <a:xfrm>
              <a:off x="3095626" y="6280151"/>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84" name="Oval 926"/>
            <p:cNvSpPr>
              <a:spLocks noChangeArrowheads="1"/>
            </p:cNvSpPr>
            <p:nvPr/>
          </p:nvSpPr>
          <p:spPr bwMode="auto">
            <a:xfrm>
              <a:off x="3095626" y="6375401"/>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85" name="Oval 927"/>
            <p:cNvSpPr>
              <a:spLocks noChangeArrowheads="1"/>
            </p:cNvSpPr>
            <p:nvPr/>
          </p:nvSpPr>
          <p:spPr bwMode="auto">
            <a:xfrm>
              <a:off x="3095626" y="6470651"/>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86" name="Oval 928"/>
            <p:cNvSpPr>
              <a:spLocks noChangeArrowheads="1"/>
            </p:cNvSpPr>
            <p:nvPr/>
          </p:nvSpPr>
          <p:spPr bwMode="auto">
            <a:xfrm>
              <a:off x="3095626" y="6562726"/>
              <a:ext cx="38100" cy="42863"/>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87" name="Oval 929"/>
            <p:cNvSpPr>
              <a:spLocks noChangeArrowheads="1"/>
            </p:cNvSpPr>
            <p:nvPr/>
          </p:nvSpPr>
          <p:spPr bwMode="auto">
            <a:xfrm>
              <a:off x="3095626" y="6659563"/>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88" name="Oval 930"/>
            <p:cNvSpPr>
              <a:spLocks noChangeArrowheads="1"/>
            </p:cNvSpPr>
            <p:nvPr/>
          </p:nvSpPr>
          <p:spPr bwMode="auto">
            <a:xfrm>
              <a:off x="3095626" y="675481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289" name="Oval 931"/>
            <p:cNvSpPr>
              <a:spLocks noChangeArrowheads="1"/>
            </p:cNvSpPr>
            <p:nvPr/>
          </p:nvSpPr>
          <p:spPr bwMode="auto">
            <a:xfrm>
              <a:off x="3095626" y="6850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08" name="Oval 950"/>
            <p:cNvSpPr>
              <a:spLocks noChangeArrowheads="1"/>
            </p:cNvSpPr>
            <p:nvPr/>
          </p:nvSpPr>
          <p:spPr bwMode="auto">
            <a:xfrm>
              <a:off x="3159126" y="613727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09" name="Oval 951"/>
            <p:cNvSpPr>
              <a:spLocks noChangeArrowheads="1"/>
            </p:cNvSpPr>
            <p:nvPr/>
          </p:nvSpPr>
          <p:spPr bwMode="auto">
            <a:xfrm>
              <a:off x="3159126" y="623252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10" name="Oval 952"/>
            <p:cNvSpPr>
              <a:spLocks noChangeArrowheads="1"/>
            </p:cNvSpPr>
            <p:nvPr/>
          </p:nvSpPr>
          <p:spPr bwMode="auto">
            <a:xfrm>
              <a:off x="3159126" y="632777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11" name="Oval 953"/>
            <p:cNvSpPr>
              <a:spLocks noChangeArrowheads="1"/>
            </p:cNvSpPr>
            <p:nvPr/>
          </p:nvSpPr>
          <p:spPr bwMode="auto">
            <a:xfrm>
              <a:off x="3159126" y="6423026"/>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12" name="Oval 954"/>
            <p:cNvSpPr>
              <a:spLocks noChangeArrowheads="1"/>
            </p:cNvSpPr>
            <p:nvPr/>
          </p:nvSpPr>
          <p:spPr bwMode="auto">
            <a:xfrm>
              <a:off x="3159126" y="6515101"/>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13" name="Oval 955"/>
            <p:cNvSpPr>
              <a:spLocks noChangeArrowheads="1"/>
            </p:cNvSpPr>
            <p:nvPr/>
          </p:nvSpPr>
          <p:spPr bwMode="auto">
            <a:xfrm>
              <a:off x="3159126" y="6611938"/>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14" name="Oval 956"/>
            <p:cNvSpPr>
              <a:spLocks noChangeArrowheads="1"/>
            </p:cNvSpPr>
            <p:nvPr/>
          </p:nvSpPr>
          <p:spPr bwMode="auto">
            <a:xfrm>
              <a:off x="3159126" y="6707188"/>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15" name="Oval 957"/>
            <p:cNvSpPr>
              <a:spLocks noChangeArrowheads="1"/>
            </p:cNvSpPr>
            <p:nvPr/>
          </p:nvSpPr>
          <p:spPr bwMode="auto">
            <a:xfrm>
              <a:off x="3159126" y="6802438"/>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16" name="Oval 958"/>
            <p:cNvSpPr>
              <a:spLocks noChangeArrowheads="1"/>
            </p:cNvSpPr>
            <p:nvPr/>
          </p:nvSpPr>
          <p:spPr bwMode="auto">
            <a:xfrm>
              <a:off x="3159126" y="6897688"/>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34" name="Oval 976"/>
            <p:cNvSpPr>
              <a:spLocks noChangeArrowheads="1"/>
            </p:cNvSpPr>
            <p:nvPr/>
          </p:nvSpPr>
          <p:spPr bwMode="auto">
            <a:xfrm>
              <a:off x="3219451" y="6088063"/>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35" name="Oval 977"/>
            <p:cNvSpPr>
              <a:spLocks noChangeArrowheads="1"/>
            </p:cNvSpPr>
            <p:nvPr/>
          </p:nvSpPr>
          <p:spPr bwMode="auto">
            <a:xfrm>
              <a:off x="3219451" y="6184901"/>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36" name="Oval 978"/>
            <p:cNvSpPr>
              <a:spLocks noChangeArrowheads="1"/>
            </p:cNvSpPr>
            <p:nvPr/>
          </p:nvSpPr>
          <p:spPr bwMode="auto">
            <a:xfrm>
              <a:off x="3219451" y="6280151"/>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37" name="Oval 979"/>
            <p:cNvSpPr>
              <a:spLocks noChangeArrowheads="1"/>
            </p:cNvSpPr>
            <p:nvPr/>
          </p:nvSpPr>
          <p:spPr bwMode="auto">
            <a:xfrm>
              <a:off x="3219451" y="6375401"/>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38" name="Oval 980"/>
            <p:cNvSpPr>
              <a:spLocks noChangeArrowheads="1"/>
            </p:cNvSpPr>
            <p:nvPr/>
          </p:nvSpPr>
          <p:spPr bwMode="auto">
            <a:xfrm>
              <a:off x="3219451" y="6470651"/>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39" name="Oval 981"/>
            <p:cNvSpPr>
              <a:spLocks noChangeArrowheads="1"/>
            </p:cNvSpPr>
            <p:nvPr/>
          </p:nvSpPr>
          <p:spPr bwMode="auto">
            <a:xfrm>
              <a:off x="3219451" y="6562726"/>
              <a:ext cx="41275" cy="42863"/>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40" name="Oval 982"/>
            <p:cNvSpPr>
              <a:spLocks noChangeArrowheads="1"/>
            </p:cNvSpPr>
            <p:nvPr/>
          </p:nvSpPr>
          <p:spPr bwMode="auto">
            <a:xfrm>
              <a:off x="3219451" y="6659563"/>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41" name="Oval 983"/>
            <p:cNvSpPr>
              <a:spLocks noChangeArrowheads="1"/>
            </p:cNvSpPr>
            <p:nvPr/>
          </p:nvSpPr>
          <p:spPr bwMode="auto">
            <a:xfrm>
              <a:off x="3219451" y="6754813"/>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342" name="Oval 984"/>
            <p:cNvSpPr>
              <a:spLocks noChangeArrowheads="1"/>
            </p:cNvSpPr>
            <p:nvPr/>
          </p:nvSpPr>
          <p:spPr bwMode="auto">
            <a:xfrm>
              <a:off x="3219451" y="6850063"/>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1982" name="Oval 1004"/>
            <p:cNvSpPr>
              <a:spLocks noChangeArrowheads="1"/>
            </p:cNvSpPr>
            <p:nvPr/>
          </p:nvSpPr>
          <p:spPr bwMode="auto">
            <a:xfrm>
              <a:off x="3348038" y="6088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1983" name="Oval 1005"/>
            <p:cNvSpPr>
              <a:spLocks noChangeArrowheads="1"/>
            </p:cNvSpPr>
            <p:nvPr/>
          </p:nvSpPr>
          <p:spPr bwMode="auto">
            <a:xfrm>
              <a:off x="3348038" y="618490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1984" name="Oval 1006"/>
            <p:cNvSpPr>
              <a:spLocks noChangeArrowheads="1"/>
            </p:cNvSpPr>
            <p:nvPr/>
          </p:nvSpPr>
          <p:spPr bwMode="auto">
            <a:xfrm>
              <a:off x="3348038" y="628015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1985" name="Oval 1007"/>
            <p:cNvSpPr>
              <a:spLocks noChangeArrowheads="1"/>
            </p:cNvSpPr>
            <p:nvPr/>
          </p:nvSpPr>
          <p:spPr bwMode="auto">
            <a:xfrm>
              <a:off x="3348038" y="637540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1986" name="Oval 1008"/>
            <p:cNvSpPr>
              <a:spLocks noChangeArrowheads="1"/>
            </p:cNvSpPr>
            <p:nvPr/>
          </p:nvSpPr>
          <p:spPr bwMode="auto">
            <a:xfrm>
              <a:off x="3348038" y="6470650"/>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1987" name="Oval 1009"/>
            <p:cNvSpPr>
              <a:spLocks noChangeArrowheads="1"/>
            </p:cNvSpPr>
            <p:nvPr/>
          </p:nvSpPr>
          <p:spPr bwMode="auto">
            <a:xfrm>
              <a:off x="3348038" y="6562725"/>
              <a:ext cx="38100" cy="42863"/>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1988" name="Oval 1010"/>
            <p:cNvSpPr>
              <a:spLocks noChangeArrowheads="1"/>
            </p:cNvSpPr>
            <p:nvPr/>
          </p:nvSpPr>
          <p:spPr bwMode="auto">
            <a:xfrm>
              <a:off x="3348038" y="6659563"/>
              <a:ext cx="38100"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1989" name="Oval 1011"/>
            <p:cNvSpPr>
              <a:spLocks noChangeArrowheads="1"/>
            </p:cNvSpPr>
            <p:nvPr/>
          </p:nvSpPr>
          <p:spPr bwMode="auto">
            <a:xfrm>
              <a:off x="3348038" y="675481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1990" name="Oval 1012"/>
            <p:cNvSpPr>
              <a:spLocks noChangeArrowheads="1"/>
            </p:cNvSpPr>
            <p:nvPr/>
          </p:nvSpPr>
          <p:spPr bwMode="auto">
            <a:xfrm>
              <a:off x="3348038" y="6850063"/>
              <a:ext cx="38100"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009" name="Oval 1031"/>
            <p:cNvSpPr>
              <a:spLocks noChangeArrowheads="1"/>
            </p:cNvSpPr>
            <p:nvPr/>
          </p:nvSpPr>
          <p:spPr bwMode="auto">
            <a:xfrm>
              <a:off x="3282950" y="6137275"/>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010" name="Oval 1032"/>
            <p:cNvSpPr>
              <a:spLocks noChangeArrowheads="1"/>
            </p:cNvSpPr>
            <p:nvPr/>
          </p:nvSpPr>
          <p:spPr bwMode="auto">
            <a:xfrm>
              <a:off x="3282950" y="6232525"/>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011" name="Oval 1033"/>
            <p:cNvSpPr>
              <a:spLocks noChangeArrowheads="1"/>
            </p:cNvSpPr>
            <p:nvPr/>
          </p:nvSpPr>
          <p:spPr bwMode="auto">
            <a:xfrm>
              <a:off x="3282950" y="6327775"/>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012" name="Oval 1034"/>
            <p:cNvSpPr>
              <a:spLocks noChangeArrowheads="1"/>
            </p:cNvSpPr>
            <p:nvPr/>
          </p:nvSpPr>
          <p:spPr bwMode="auto">
            <a:xfrm>
              <a:off x="3282950" y="6423025"/>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013" name="Oval 1035"/>
            <p:cNvSpPr>
              <a:spLocks noChangeArrowheads="1"/>
            </p:cNvSpPr>
            <p:nvPr/>
          </p:nvSpPr>
          <p:spPr bwMode="auto">
            <a:xfrm>
              <a:off x="3282950" y="6515100"/>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014" name="Oval 1036"/>
            <p:cNvSpPr>
              <a:spLocks noChangeArrowheads="1"/>
            </p:cNvSpPr>
            <p:nvPr/>
          </p:nvSpPr>
          <p:spPr bwMode="auto">
            <a:xfrm>
              <a:off x="3282950" y="6611938"/>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015" name="Oval 1037"/>
            <p:cNvSpPr>
              <a:spLocks noChangeArrowheads="1"/>
            </p:cNvSpPr>
            <p:nvPr/>
          </p:nvSpPr>
          <p:spPr bwMode="auto">
            <a:xfrm>
              <a:off x="3282950" y="6707188"/>
              <a:ext cx="41275" cy="41275"/>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016" name="Oval 1038"/>
            <p:cNvSpPr>
              <a:spLocks noChangeArrowheads="1"/>
            </p:cNvSpPr>
            <p:nvPr/>
          </p:nvSpPr>
          <p:spPr bwMode="auto">
            <a:xfrm>
              <a:off x="3282950" y="6802438"/>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017" name="Oval 1039"/>
            <p:cNvSpPr>
              <a:spLocks noChangeArrowheads="1"/>
            </p:cNvSpPr>
            <p:nvPr/>
          </p:nvSpPr>
          <p:spPr bwMode="auto">
            <a:xfrm>
              <a:off x="3282950" y="6897688"/>
              <a:ext cx="41275" cy="38100"/>
            </a:xfrm>
            <a:prstGeom prst="ellipse">
              <a:avLst/>
            </a:prstGeom>
            <a:solidFill>
              <a:schemeClr val="bg1">
                <a:alpha val="70000"/>
              </a:schemeClr>
            </a:solidFill>
            <a:ln>
              <a:noFill/>
            </a:ln>
          </p:spPr>
          <p:txBody>
            <a:bodyPr vert="horz" wrap="square" lIns="91440" tIns="45720" rIns="91440" bIns="45720" numCol="1" anchor="t" anchorCtr="0" compatLnSpc="1"/>
            <a:lstStyle/>
            <a:p>
              <a:endParaRPr lang="zh-CN" altLang="en-US"/>
            </a:p>
          </p:txBody>
        </p:sp>
        <p:sp>
          <p:nvSpPr>
            <p:cNvPr id="2035" name="Freeform 1057"/>
            <p:cNvSpPr/>
            <p:nvPr/>
          </p:nvSpPr>
          <p:spPr bwMode="auto">
            <a:xfrm>
              <a:off x="2111375" y="5476875"/>
              <a:ext cx="1500188" cy="582613"/>
            </a:xfrm>
            <a:custGeom>
              <a:avLst/>
              <a:gdLst>
                <a:gd name="T0" fmla="*/ 813 w 945"/>
                <a:gd name="T1" fmla="*/ 367 h 367"/>
                <a:gd name="T2" fmla="*/ 133 w 945"/>
                <a:gd name="T3" fmla="*/ 367 h 367"/>
                <a:gd name="T4" fmla="*/ 0 w 945"/>
                <a:gd name="T5" fmla="*/ 0 h 367"/>
                <a:gd name="T6" fmla="*/ 945 w 945"/>
                <a:gd name="T7" fmla="*/ 0 h 367"/>
                <a:gd name="T8" fmla="*/ 813 w 945"/>
                <a:gd name="T9" fmla="*/ 367 h 367"/>
              </a:gdLst>
              <a:ahLst/>
              <a:cxnLst>
                <a:cxn ang="0">
                  <a:pos x="T0" y="T1"/>
                </a:cxn>
                <a:cxn ang="0">
                  <a:pos x="T2" y="T3"/>
                </a:cxn>
                <a:cxn ang="0">
                  <a:pos x="T4" y="T5"/>
                </a:cxn>
                <a:cxn ang="0">
                  <a:pos x="T6" y="T7"/>
                </a:cxn>
                <a:cxn ang="0">
                  <a:pos x="T8" y="T9"/>
                </a:cxn>
              </a:cxnLst>
              <a:rect l="0" t="0" r="r" b="b"/>
              <a:pathLst>
                <a:path w="945" h="367">
                  <a:moveTo>
                    <a:pt x="813" y="367"/>
                  </a:moveTo>
                  <a:lnTo>
                    <a:pt x="133" y="367"/>
                  </a:lnTo>
                  <a:lnTo>
                    <a:pt x="0" y="0"/>
                  </a:lnTo>
                  <a:lnTo>
                    <a:pt x="945" y="0"/>
                  </a:lnTo>
                  <a:lnTo>
                    <a:pt x="813" y="367"/>
                  </a:lnTo>
                  <a:close/>
                </a:path>
              </a:pathLst>
            </a:custGeom>
            <a:solidFill>
              <a:srgbClr val="BF47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任意多边形 1208"/>
            <p:cNvSpPr/>
            <p:nvPr/>
          </p:nvSpPr>
          <p:spPr bwMode="auto">
            <a:xfrm>
              <a:off x="1821960" y="604838"/>
              <a:ext cx="2079324" cy="4913313"/>
            </a:xfrm>
            <a:custGeom>
              <a:avLst/>
              <a:gdLst/>
              <a:ahLst/>
              <a:cxnLst/>
              <a:rect l="l" t="t" r="r" b="b"/>
              <a:pathLst>
                <a:path w="2079324" h="4913313">
                  <a:moveTo>
                    <a:pt x="286348" y="1776112"/>
                  </a:moveTo>
                  <a:cubicBezTo>
                    <a:pt x="290662" y="1775482"/>
                    <a:pt x="294500" y="1777035"/>
                    <a:pt x="297860" y="1780768"/>
                  </a:cubicBezTo>
                  <a:cubicBezTo>
                    <a:pt x="305603" y="1788816"/>
                    <a:pt x="303446" y="1797265"/>
                    <a:pt x="291388" y="1806115"/>
                  </a:cubicBezTo>
                  <a:cubicBezTo>
                    <a:pt x="289175" y="1808106"/>
                    <a:pt x="287516" y="1809599"/>
                    <a:pt x="286410" y="1810595"/>
                  </a:cubicBezTo>
                  <a:lnTo>
                    <a:pt x="266996" y="1789023"/>
                  </a:lnTo>
                  <a:cubicBezTo>
                    <a:pt x="268102" y="1788028"/>
                    <a:pt x="269761" y="1786534"/>
                    <a:pt x="271974" y="1784543"/>
                  </a:cubicBezTo>
                  <a:cubicBezTo>
                    <a:pt x="277242" y="1779551"/>
                    <a:pt x="282034" y="1776741"/>
                    <a:pt x="286348" y="1776112"/>
                  </a:cubicBezTo>
                  <a:close/>
                  <a:moveTo>
                    <a:pt x="291565" y="1753959"/>
                  </a:moveTo>
                  <a:cubicBezTo>
                    <a:pt x="282833" y="1754685"/>
                    <a:pt x="273274" y="1759846"/>
                    <a:pt x="262889" y="1769443"/>
                  </a:cubicBezTo>
                  <a:lnTo>
                    <a:pt x="239243" y="1790724"/>
                  </a:lnTo>
                  <a:lnTo>
                    <a:pt x="308312" y="1867469"/>
                  </a:lnTo>
                  <a:lnTo>
                    <a:pt x="324491" y="1852909"/>
                  </a:lnTo>
                  <a:lnTo>
                    <a:pt x="297984" y="1823455"/>
                  </a:lnTo>
                  <a:lnTo>
                    <a:pt x="310014" y="1812628"/>
                  </a:lnTo>
                  <a:cubicBezTo>
                    <a:pt x="326414" y="1796367"/>
                    <a:pt x="328170" y="1780520"/>
                    <a:pt x="315283" y="1765088"/>
                  </a:cubicBezTo>
                  <a:cubicBezTo>
                    <a:pt x="308203" y="1756943"/>
                    <a:pt x="300297" y="1753234"/>
                    <a:pt x="291565" y="1753959"/>
                  </a:cubicBezTo>
                  <a:close/>
                  <a:moveTo>
                    <a:pt x="350068" y="1718766"/>
                  </a:moveTo>
                  <a:cubicBezTo>
                    <a:pt x="354382" y="1718136"/>
                    <a:pt x="358219" y="1719689"/>
                    <a:pt x="361579" y="1723422"/>
                  </a:cubicBezTo>
                  <a:cubicBezTo>
                    <a:pt x="369323" y="1731470"/>
                    <a:pt x="367166" y="1739919"/>
                    <a:pt x="355108" y="1748769"/>
                  </a:cubicBezTo>
                  <a:cubicBezTo>
                    <a:pt x="352895" y="1750760"/>
                    <a:pt x="351236" y="1752253"/>
                    <a:pt x="350130" y="1753249"/>
                  </a:cubicBezTo>
                  <a:lnTo>
                    <a:pt x="330715" y="1731677"/>
                  </a:lnTo>
                  <a:cubicBezTo>
                    <a:pt x="331822" y="1730681"/>
                    <a:pt x="333481" y="1729188"/>
                    <a:pt x="335694" y="1727197"/>
                  </a:cubicBezTo>
                  <a:cubicBezTo>
                    <a:pt x="340962" y="1722205"/>
                    <a:pt x="345754" y="1719395"/>
                    <a:pt x="350068" y="1718766"/>
                  </a:cubicBezTo>
                  <a:close/>
                  <a:moveTo>
                    <a:pt x="355285" y="1696613"/>
                  </a:moveTo>
                  <a:cubicBezTo>
                    <a:pt x="346552" y="1697339"/>
                    <a:pt x="336994" y="1702500"/>
                    <a:pt x="326609" y="1712097"/>
                  </a:cubicBezTo>
                  <a:lnTo>
                    <a:pt x="302963" y="1733377"/>
                  </a:lnTo>
                  <a:lnTo>
                    <a:pt x="372032" y="1810123"/>
                  </a:lnTo>
                  <a:lnTo>
                    <a:pt x="388211" y="1795563"/>
                  </a:lnTo>
                  <a:lnTo>
                    <a:pt x="361703" y="1766109"/>
                  </a:lnTo>
                  <a:lnTo>
                    <a:pt x="373734" y="1755282"/>
                  </a:lnTo>
                  <a:cubicBezTo>
                    <a:pt x="390134" y="1739020"/>
                    <a:pt x="391890" y="1723174"/>
                    <a:pt x="379003" y="1707742"/>
                  </a:cubicBezTo>
                  <a:cubicBezTo>
                    <a:pt x="371923" y="1699597"/>
                    <a:pt x="364017" y="1695887"/>
                    <a:pt x="355285" y="1696613"/>
                  </a:cubicBezTo>
                  <a:close/>
                  <a:moveTo>
                    <a:pt x="489143" y="1628891"/>
                  </a:moveTo>
                  <a:lnTo>
                    <a:pt x="509677" y="1651707"/>
                  </a:lnTo>
                  <a:lnTo>
                    <a:pt x="501795" y="1658801"/>
                  </a:lnTo>
                  <a:lnTo>
                    <a:pt x="481261" y="1635985"/>
                  </a:lnTo>
                  <a:close/>
                  <a:moveTo>
                    <a:pt x="423101" y="1625256"/>
                  </a:moveTo>
                  <a:lnTo>
                    <a:pt x="360875" y="1681258"/>
                  </a:lnTo>
                  <a:lnTo>
                    <a:pt x="372449" y="1694118"/>
                  </a:lnTo>
                  <a:lnTo>
                    <a:pt x="395265" y="1673584"/>
                  </a:lnTo>
                  <a:lnTo>
                    <a:pt x="452760" y="1737470"/>
                  </a:lnTo>
                  <a:lnTo>
                    <a:pt x="469354" y="1722536"/>
                  </a:lnTo>
                  <a:lnTo>
                    <a:pt x="411858" y="1658650"/>
                  </a:lnTo>
                  <a:lnTo>
                    <a:pt x="434675" y="1638116"/>
                  </a:lnTo>
                  <a:close/>
                  <a:moveTo>
                    <a:pt x="485825" y="1579318"/>
                  </a:moveTo>
                  <a:lnTo>
                    <a:pt x="508972" y="1605038"/>
                  </a:lnTo>
                  <a:lnTo>
                    <a:pt x="498601" y="1614372"/>
                  </a:lnTo>
                  <a:lnTo>
                    <a:pt x="491881" y="1606905"/>
                  </a:lnTo>
                  <a:lnTo>
                    <a:pt x="472798" y="1624079"/>
                  </a:lnTo>
                  <a:cubicBezTo>
                    <a:pt x="471416" y="1620317"/>
                    <a:pt x="469162" y="1615588"/>
                    <a:pt x="466037" y="1609891"/>
                  </a:cubicBezTo>
                  <a:cubicBezTo>
                    <a:pt x="464322" y="1607430"/>
                    <a:pt x="463230" y="1605660"/>
                    <a:pt x="462760" y="1604581"/>
                  </a:cubicBezTo>
                  <a:lnTo>
                    <a:pt x="479768" y="1589274"/>
                  </a:lnTo>
                  <a:lnTo>
                    <a:pt x="477528" y="1586785"/>
                  </a:lnTo>
                  <a:close/>
                  <a:moveTo>
                    <a:pt x="506608" y="1559862"/>
                  </a:moveTo>
                  <a:lnTo>
                    <a:pt x="530129" y="1585997"/>
                  </a:lnTo>
                  <a:lnTo>
                    <a:pt x="521832" y="1593464"/>
                  </a:lnTo>
                  <a:lnTo>
                    <a:pt x="498312" y="1567329"/>
                  </a:lnTo>
                  <a:close/>
                  <a:moveTo>
                    <a:pt x="518058" y="1530036"/>
                  </a:moveTo>
                  <a:lnTo>
                    <a:pt x="466618" y="1576331"/>
                  </a:lnTo>
                  <a:lnTo>
                    <a:pt x="468858" y="1578820"/>
                  </a:lnTo>
                  <a:lnTo>
                    <a:pt x="426544" y="1616901"/>
                  </a:lnTo>
                  <a:lnTo>
                    <a:pt x="436625" y="1628102"/>
                  </a:lnTo>
                  <a:lnTo>
                    <a:pt x="449485" y="1616528"/>
                  </a:lnTo>
                  <a:cubicBezTo>
                    <a:pt x="459524" y="1631020"/>
                    <a:pt x="464999" y="1647116"/>
                    <a:pt x="465912" y="1664816"/>
                  </a:cubicBezTo>
                  <a:cubicBezTo>
                    <a:pt x="469037" y="1665507"/>
                    <a:pt x="473586" y="1666669"/>
                    <a:pt x="479560" y="1668300"/>
                  </a:cubicBezTo>
                  <a:cubicBezTo>
                    <a:pt x="478260" y="1667968"/>
                    <a:pt x="479684" y="1668439"/>
                    <a:pt x="483832" y="1669711"/>
                  </a:cubicBezTo>
                  <a:lnTo>
                    <a:pt x="483833" y="1662202"/>
                  </a:lnTo>
                  <a:lnTo>
                    <a:pt x="507353" y="1688337"/>
                  </a:lnTo>
                  <a:lnTo>
                    <a:pt x="518969" y="1677884"/>
                  </a:lnTo>
                  <a:lnTo>
                    <a:pt x="510755" y="1668757"/>
                  </a:lnTo>
                  <a:lnTo>
                    <a:pt x="518637" y="1661663"/>
                  </a:lnTo>
                  <a:lnTo>
                    <a:pt x="521624" y="1664982"/>
                  </a:lnTo>
                  <a:lnTo>
                    <a:pt x="534069" y="1653782"/>
                  </a:lnTo>
                  <a:lnTo>
                    <a:pt x="508682" y="1625573"/>
                  </a:lnTo>
                  <a:lnTo>
                    <a:pt x="519053" y="1616239"/>
                  </a:lnTo>
                  <a:lnTo>
                    <a:pt x="521293" y="1618728"/>
                  </a:lnTo>
                  <a:cubicBezTo>
                    <a:pt x="535286" y="1633164"/>
                    <a:pt x="539296" y="1649578"/>
                    <a:pt x="533322" y="1667969"/>
                  </a:cubicBezTo>
                  <a:cubicBezTo>
                    <a:pt x="534124" y="1667748"/>
                    <a:pt x="535452" y="1667554"/>
                    <a:pt x="537305" y="1667388"/>
                  </a:cubicBezTo>
                  <a:cubicBezTo>
                    <a:pt x="544993" y="1666476"/>
                    <a:pt x="550552" y="1665978"/>
                    <a:pt x="553981" y="1665895"/>
                  </a:cubicBezTo>
                  <a:cubicBezTo>
                    <a:pt x="554977" y="1641973"/>
                    <a:pt x="547981" y="1622241"/>
                    <a:pt x="532991" y="1606698"/>
                  </a:cubicBezTo>
                  <a:lnTo>
                    <a:pt x="531498" y="1605038"/>
                  </a:lnTo>
                  <a:lnTo>
                    <a:pt x="540210" y="1597198"/>
                  </a:lnTo>
                  <a:lnTo>
                    <a:pt x="579784" y="1641171"/>
                  </a:lnTo>
                  <a:lnTo>
                    <a:pt x="593059" y="1629224"/>
                  </a:lnTo>
                  <a:lnTo>
                    <a:pt x="553485" y="1585251"/>
                  </a:lnTo>
                  <a:lnTo>
                    <a:pt x="565100" y="1574797"/>
                  </a:lnTo>
                  <a:lnTo>
                    <a:pt x="554646" y="1563182"/>
                  </a:lnTo>
                  <a:lnTo>
                    <a:pt x="543031" y="1573635"/>
                  </a:lnTo>
                  <a:lnTo>
                    <a:pt x="520257" y="1548330"/>
                  </a:lnTo>
                  <a:lnTo>
                    <a:pt x="528139" y="1541237"/>
                  </a:lnTo>
                  <a:close/>
                  <a:moveTo>
                    <a:pt x="598786" y="1505437"/>
                  </a:moveTo>
                  <a:cubicBezTo>
                    <a:pt x="588166" y="1506986"/>
                    <a:pt x="582179" y="1508119"/>
                    <a:pt x="580823" y="1508839"/>
                  </a:cubicBezTo>
                  <a:cubicBezTo>
                    <a:pt x="579745" y="1524326"/>
                    <a:pt x="576343" y="1538900"/>
                    <a:pt x="570618" y="1552562"/>
                  </a:cubicBezTo>
                  <a:lnTo>
                    <a:pt x="588041" y="1551899"/>
                  </a:lnTo>
                  <a:cubicBezTo>
                    <a:pt x="592660" y="1539232"/>
                    <a:pt x="596559" y="1525211"/>
                    <a:pt x="599740" y="1509834"/>
                  </a:cubicBezTo>
                  <a:cubicBezTo>
                    <a:pt x="599768" y="1509309"/>
                    <a:pt x="599906" y="1509184"/>
                    <a:pt x="600155" y="1509461"/>
                  </a:cubicBezTo>
                  <a:cubicBezTo>
                    <a:pt x="600570" y="1506585"/>
                    <a:pt x="600113" y="1505243"/>
                    <a:pt x="598786" y="1505437"/>
                  </a:cubicBezTo>
                  <a:close/>
                  <a:moveTo>
                    <a:pt x="645206" y="1501953"/>
                  </a:moveTo>
                  <a:lnTo>
                    <a:pt x="623220" y="1521741"/>
                  </a:lnTo>
                  <a:cubicBezTo>
                    <a:pt x="621035" y="1518201"/>
                    <a:pt x="619002" y="1514273"/>
                    <a:pt x="617122" y="1509959"/>
                  </a:cubicBezTo>
                  <a:cubicBezTo>
                    <a:pt x="616403" y="1508604"/>
                    <a:pt x="615919" y="1507788"/>
                    <a:pt x="615670" y="1507512"/>
                  </a:cubicBezTo>
                  <a:cubicBezTo>
                    <a:pt x="614895" y="1507207"/>
                    <a:pt x="609267" y="1511521"/>
                    <a:pt x="598786" y="1520454"/>
                  </a:cubicBezTo>
                  <a:cubicBezTo>
                    <a:pt x="599505" y="1521809"/>
                    <a:pt x="601468" y="1524547"/>
                    <a:pt x="604676" y="1528668"/>
                  </a:cubicBezTo>
                  <a:cubicBezTo>
                    <a:pt x="606889" y="1531682"/>
                    <a:pt x="608493" y="1533743"/>
                    <a:pt x="609488" y="1534849"/>
                  </a:cubicBezTo>
                  <a:lnTo>
                    <a:pt x="584183" y="1557623"/>
                  </a:lnTo>
                  <a:lnTo>
                    <a:pt x="594263" y="1568824"/>
                  </a:lnTo>
                  <a:lnTo>
                    <a:pt x="617494" y="1547917"/>
                  </a:lnTo>
                  <a:cubicBezTo>
                    <a:pt x="624961" y="1561219"/>
                    <a:pt x="621048" y="1578006"/>
                    <a:pt x="605754" y="1598278"/>
                  </a:cubicBezTo>
                  <a:cubicBezTo>
                    <a:pt x="613359" y="1598941"/>
                    <a:pt x="619748" y="1600200"/>
                    <a:pt x="624919" y="1602053"/>
                  </a:cubicBezTo>
                  <a:cubicBezTo>
                    <a:pt x="641596" y="1575531"/>
                    <a:pt x="643698" y="1553116"/>
                    <a:pt x="631226" y="1534808"/>
                  </a:cubicBezTo>
                  <a:lnTo>
                    <a:pt x="642012" y="1525101"/>
                  </a:lnTo>
                  <a:lnTo>
                    <a:pt x="664039" y="1549577"/>
                  </a:lnTo>
                  <a:cubicBezTo>
                    <a:pt x="667662" y="1555827"/>
                    <a:pt x="673511" y="1554817"/>
                    <a:pt x="681587" y="1546548"/>
                  </a:cubicBezTo>
                  <a:lnTo>
                    <a:pt x="696521" y="1533108"/>
                  </a:lnTo>
                  <a:cubicBezTo>
                    <a:pt x="706311" y="1527300"/>
                    <a:pt x="705094" y="1517884"/>
                    <a:pt x="692871" y="1504858"/>
                  </a:cubicBezTo>
                  <a:cubicBezTo>
                    <a:pt x="688252" y="1507512"/>
                    <a:pt x="682445" y="1510236"/>
                    <a:pt x="675448" y="1513030"/>
                  </a:cubicBezTo>
                  <a:cubicBezTo>
                    <a:pt x="682942" y="1520801"/>
                    <a:pt x="684394" y="1525751"/>
                    <a:pt x="679803" y="1527881"/>
                  </a:cubicBezTo>
                  <a:lnTo>
                    <a:pt x="675655" y="1531614"/>
                  </a:lnTo>
                  <a:cubicBezTo>
                    <a:pt x="674244" y="1533384"/>
                    <a:pt x="672433" y="1532762"/>
                    <a:pt x="670220" y="1529747"/>
                  </a:cubicBezTo>
                  <a:close/>
                  <a:moveTo>
                    <a:pt x="654374" y="1477934"/>
                  </a:moveTo>
                  <a:cubicBezTo>
                    <a:pt x="643561" y="1478155"/>
                    <a:pt x="628544" y="1480658"/>
                    <a:pt x="609323" y="1485442"/>
                  </a:cubicBezTo>
                  <a:cubicBezTo>
                    <a:pt x="608991" y="1491748"/>
                    <a:pt x="608300" y="1497376"/>
                    <a:pt x="607249" y="1502326"/>
                  </a:cubicBezTo>
                  <a:cubicBezTo>
                    <a:pt x="627216" y="1498371"/>
                    <a:pt x="642593" y="1496546"/>
                    <a:pt x="653378" y="1496851"/>
                  </a:cubicBezTo>
                  <a:close/>
                  <a:moveTo>
                    <a:pt x="627659" y="1444913"/>
                  </a:moveTo>
                  <a:lnTo>
                    <a:pt x="592813" y="1476274"/>
                  </a:lnTo>
                  <a:cubicBezTo>
                    <a:pt x="591070" y="1474338"/>
                    <a:pt x="588443" y="1471697"/>
                    <a:pt x="584931" y="1468351"/>
                  </a:cubicBezTo>
                  <a:cubicBezTo>
                    <a:pt x="583659" y="1467493"/>
                    <a:pt x="582774" y="1466788"/>
                    <a:pt x="582276" y="1466235"/>
                  </a:cubicBezTo>
                  <a:cubicBezTo>
                    <a:pt x="581750" y="1466207"/>
                    <a:pt x="579123" y="1468572"/>
                    <a:pt x="574394" y="1473328"/>
                  </a:cubicBezTo>
                  <a:cubicBezTo>
                    <a:pt x="569139" y="1478058"/>
                    <a:pt x="566498" y="1480685"/>
                    <a:pt x="566470" y="1481210"/>
                  </a:cubicBezTo>
                  <a:cubicBezTo>
                    <a:pt x="570812" y="1483810"/>
                    <a:pt x="574891" y="1486396"/>
                    <a:pt x="578708" y="1488968"/>
                  </a:cubicBezTo>
                  <a:lnTo>
                    <a:pt x="543032" y="1521076"/>
                  </a:lnTo>
                  <a:lnTo>
                    <a:pt x="561699" y="1541818"/>
                  </a:lnTo>
                  <a:lnTo>
                    <a:pt x="574559" y="1530244"/>
                  </a:lnTo>
                  <a:lnTo>
                    <a:pt x="565972" y="1520703"/>
                  </a:lnTo>
                  <a:lnTo>
                    <a:pt x="624465" y="1468061"/>
                  </a:lnTo>
                  <a:lnTo>
                    <a:pt x="632305" y="1476772"/>
                  </a:lnTo>
                  <a:lnTo>
                    <a:pt x="645580" y="1464825"/>
                  </a:lnTo>
                  <a:close/>
                  <a:moveTo>
                    <a:pt x="667940" y="1415418"/>
                  </a:moveTo>
                  <a:cubicBezTo>
                    <a:pt x="675545" y="1426094"/>
                    <a:pt x="680952" y="1435994"/>
                    <a:pt x="684160" y="1445121"/>
                  </a:cubicBezTo>
                  <a:cubicBezTo>
                    <a:pt x="693646" y="1445093"/>
                    <a:pt x="701127" y="1448122"/>
                    <a:pt x="706603" y="1454206"/>
                  </a:cubicBezTo>
                  <a:cubicBezTo>
                    <a:pt x="711636" y="1458687"/>
                    <a:pt x="711235" y="1463803"/>
                    <a:pt x="705399" y="1469555"/>
                  </a:cubicBezTo>
                  <a:lnTo>
                    <a:pt x="661718" y="1421019"/>
                  </a:lnTo>
                  <a:close/>
                  <a:moveTo>
                    <a:pt x="770447" y="1382482"/>
                  </a:moveTo>
                  <a:lnTo>
                    <a:pt x="710295" y="1436617"/>
                  </a:lnTo>
                  <a:lnTo>
                    <a:pt x="717762" y="1444914"/>
                  </a:lnTo>
                  <a:cubicBezTo>
                    <a:pt x="709935" y="1438442"/>
                    <a:pt x="702123" y="1434211"/>
                    <a:pt x="694324" y="1432220"/>
                  </a:cubicBezTo>
                  <a:cubicBezTo>
                    <a:pt x="693356" y="1430588"/>
                    <a:pt x="691544" y="1427463"/>
                    <a:pt x="688889" y="1422844"/>
                  </a:cubicBezTo>
                  <a:cubicBezTo>
                    <a:pt x="680648" y="1409238"/>
                    <a:pt x="674702" y="1399572"/>
                    <a:pt x="671052" y="1393847"/>
                  </a:cubicBezTo>
                  <a:lnTo>
                    <a:pt x="640354" y="1421475"/>
                  </a:lnTo>
                  <a:lnTo>
                    <a:pt x="722490" y="1512740"/>
                  </a:lnTo>
                  <a:lnTo>
                    <a:pt x="734520" y="1501913"/>
                  </a:lnTo>
                  <a:lnTo>
                    <a:pt x="708013" y="1472459"/>
                  </a:lnTo>
                  <a:cubicBezTo>
                    <a:pt x="712410" y="1474008"/>
                    <a:pt x="716240" y="1476317"/>
                    <a:pt x="719504" y="1479387"/>
                  </a:cubicBezTo>
                  <a:cubicBezTo>
                    <a:pt x="729847" y="1468076"/>
                    <a:pt x="730138" y="1457553"/>
                    <a:pt x="720375" y="1447818"/>
                  </a:cubicBezTo>
                  <a:lnTo>
                    <a:pt x="734480" y="1435124"/>
                  </a:lnTo>
                  <a:cubicBezTo>
                    <a:pt x="747976" y="1449007"/>
                    <a:pt x="747906" y="1465338"/>
                    <a:pt x="734272" y="1484116"/>
                  </a:cubicBezTo>
                  <a:cubicBezTo>
                    <a:pt x="740633" y="1483397"/>
                    <a:pt x="746523" y="1484103"/>
                    <a:pt x="751944" y="1486232"/>
                  </a:cubicBezTo>
                  <a:cubicBezTo>
                    <a:pt x="758775" y="1471575"/>
                    <a:pt x="761748" y="1460139"/>
                    <a:pt x="760863" y="1451925"/>
                  </a:cubicBezTo>
                  <a:cubicBezTo>
                    <a:pt x="760753" y="1444016"/>
                    <a:pt x="755830" y="1434931"/>
                    <a:pt x="746095" y="1424670"/>
                  </a:cubicBezTo>
                  <a:lnTo>
                    <a:pt x="749829" y="1421310"/>
                  </a:lnTo>
                  <a:lnTo>
                    <a:pt x="775590" y="1449934"/>
                  </a:lnTo>
                  <a:cubicBezTo>
                    <a:pt x="779572" y="1454359"/>
                    <a:pt x="784329" y="1454083"/>
                    <a:pt x="789860" y="1449105"/>
                  </a:cubicBezTo>
                  <a:lnTo>
                    <a:pt x="802720" y="1437531"/>
                  </a:lnTo>
                  <a:cubicBezTo>
                    <a:pt x="812013" y="1431170"/>
                    <a:pt x="811446" y="1421920"/>
                    <a:pt x="801020" y="1409779"/>
                  </a:cubicBezTo>
                  <a:cubicBezTo>
                    <a:pt x="796954" y="1411936"/>
                    <a:pt x="791714" y="1413899"/>
                    <a:pt x="785298" y="1415669"/>
                  </a:cubicBezTo>
                  <a:cubicBezTo>
                    <a:pt x="791769" y="1422860"/>
                    <a:pt x="793636" y="1427437"/>
                    <a:pt x="790898" y="1429400"/>
                  </a:cubicBezTo>
                  <a:lnTo>
                    <a:pt x="786749" y="1433134"/>
                  </a:lnTo>
                  <a:cubicBezTo>
                    <a:pt x="785394" y="1433853"/>
                    <a:pt x="783832" y="1433507"/>
                    <a:pt x="782062" y="1432096"/>
                  </a:cubicBezTo>
                  <a:lnTo>
                    <a:pt x="762274" y="1410110"/>
                  </a:lnTo>
                  <a:lnTo>
                    <a:pt x="780527" y="1393682"/>
                  </a:lnTo>
                  <a:close/>
                  <a:moveTo>
                    <a:pt x="731577" y="1370161"/>
                  </a:moveTo>
                  <a:lnTo>
                    <a:pt x="739044" y="1378458"/>
                  </a:lnTo>
                  <a:lnTo>
                    <a:pt x="707931" y="1406459"/>
                  </a:lnTo>
                  <a:lnTo>
                    <a:pt x="700464" y="1398162"/>
                  </a:lnTo>
                  <a:close/>
                  <a:moveTo>
                    <a:pt x="735933" y="1347469"/>
                  </a:moveTo>
                  <a:lnTo>
                    <a:pt x="714776" y="1366510"/>
                  </a:lnTo>
                  <a:cubicBezTo>
                    <a:pt x="707171" y="1360840"/>
                    <a:pt x="702580" y="1357964"/>
                    <a:pt x="701004" y="1357881"/>
                  </a:cubicBezTo>
                  <a:cubicBezTo>
                    <a:pt x="700478" y="1357853"/>
                    <a:pt x="698528" y="1359858"/>
                    <a:pt x="695154" y="1363896"/>
                  </a:cubicBezTo>
                  <a:cubicBezTo>
                    <a:pt x="690978" y="1368155"/>
                    <a:pt x="688738" y="1370672"/>
                    <a:pt x="688434" y="1371446"/>
                  </a:cubicBezTo>
                  <a:cubicBezTo>
                    <a:pt x="688683" y="1371723"/>
                    <a:pt x="689457" y="1372027"/>
                    <a:pt x="690757" y="1372359"/>
                  </a:cubicBezTo>
                  <a:cubicBezTo>
                    <a:pt x="694352" y="1374129"/>
                    <a:pt x="697933" y="1376162"/>
                    <a:pt x="701501" y="1378457"/>
                  </a:cubicBezTo>
                  <a:lnTo>
                    <a:pt x="678685" y="1398991"/>
                  </a:lnTo>
                  <a:lnTo>
                    <a:pt x="697352" y="1419733"/>
                  </a:lnTo>
                  <a:lnTo>
                    <a:pt x="703575" y="1414133"/>
                  </a:lnTo>
                  <a:lnTo>
                    <a:pt x="711042" y="1422430"/>
                  </a:lnTo>
                  <a:lnTo>
                    <a:pt x="755430" y="1382482"/>
                  </a:lnTo>
                  <a:lnTo>
                    <a:pt x="747963" y="1374185"/>
                  </a:lnTo>
                  <a:lnTo>
                    <a:pt x="754600" y="1368211"/>
                  </a:lnTo>
                  <a:close/>
                  <a:moveTo>
                    <a:pt x="1041102" y="0"/>
                  </a:moveTo>
                  <a:cubicBezTo>
                    <a:pt x="1041102" y="0"/>
                    <a:pt x="2630978" y="1860814"/>
                    <a:pt x="1875867" y="4913313"/>
                  </a:cubicBezTo>
                  <a:cubicBezTo>
                    <a:pt x="1875867" y="4913313"/>
                    <a:pt x="1875867" y="4913313"/>
                    <a:pt x="1041102" y="4913313"/>
                  </a:cubicBezTo>
                  <a:cubicBezTo>
                    <a:pt x="1041102" y="4913313"/>
                    <a:pt x="1041102" y="4913313"/>
                    <a:pt x="203152" y="4913313"/>
                  </a:cubicBezTo>
                  <a:cubicBezTo>
                    <a:pt x="-551960" y="1860814"/>
                    <a:pt x="1041102" y="0"/>
                    <a:pt x="1041102" y="0"/>
                  </a:cubicBezTo>
                  <a:close/>
                </a:path>
              </a:pathLst>
            </a:custGeom>
            <a:solidFill>
              <a:srgbClr val="FE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037" name="Freeform 1059"/>
            <p:cNvSpPr/>
            <p:nvPr/>
          </p:nvSpPr>
          <p:spPr bwMode="auto">
            <a:xfrm>
              <a:off x="1766888" y="2838450"/>
              <a:ext cx="2189163" cy="2679700"/>
            </a:xfrm>
            <a:custGeom>
              <a:avLst/>
              <a:gdLst>
                <a:gd name="T0" fmla="*/ 81 w 687"/>
                <a:gd name="T1" fmla="*/ 841 h 841"/>
                <a:gd name="T2" fmla="*/ 344 w 687"/>
                <a:gd name="T3" fmla="*/ 841 h 841"/>
                <a:gd name="T4" fmla="*/ 606 w 687"/>
                <a:gd name="T5" fmla="*/ 841 h 841"/>
                <a:gd name="T6" fmla="*/ 641 w 687"/>
                <a:gd name="T7" fmla="*/ 0 h 841"/>
                <a:gd name="T8" fmla="*/ 46 w 687"/>
                <a:gd name="T9" fmla="*/ 0 h 841"/>
                <a:gd name="T10" fmla="*/ 81 w 687"/>
                <a:gd name="T11" fmla="*/ 841 h 841"/>
              </a:gdLst>
              <a:ahLst/>
              <a:cxnLst>
                <a:cxn ang="0">
                  <a:pos x="T0" y="T1"/>
                </a:cxn>
                <a:cxn ang="0">
                  <a:pos x="T2" y="T3"/>
                </a:cxn>
                <a:cxn ang="0">
                  <a:pos x="T4" y="T5"/>
                </a:cxn>
                <a:cxn ang="0">
                  <a:pos x="T6" y="T7"/>
                </a:cxn>
                <a:cxn ang="0">
                  <a:pos x="T8" y="T9"/>
                </a:cxn>
                <a:cxn ang="0">
                  <a:pos x="T10" y="T11"/>
                </a:cxn>
              </a:cxnLst>
              <a:rect l="0" t="0" r="r" b="b"/>
              <a:pathLst>
                <a:path w="687" h="841">
                  <a:moveTo>
                    <a:pt x="81" y="841"/>
                  </a:moveTo>
                  <a:cubicBezTo>
                    <a:pt x="344" y="841"/>
                    <a:pt x="344" y="841"/>
                    <a:pt x="344" y="841"/>
                  </a:cubicBezTo>
                  <a:cubicBezTo>
                    <a:pt x="606" y="841"/>
                    <a:pt x="606" y="841"/>
                    <a:pt x="606" y="841"/>
                  </a:cubicBezTo>
                  <a:cubicBezTo>
                    <a:pt x="687" y="514"/>
                    <a:pt x="682" y="232"/>
                    <a:pt x="641" y="0"/>
                  </a:cubicBezTo>
                  <a:cubicBezTo>
                    <a:pt x="46" y="0"/>
                    <a:pt x="46" y="0"/>
                    <a:pt x="46" y="0"/>
                  </a:cubicBezTo>
                  <a:cubicBezTo>
                    <a:pt x="5" y="232"/>
                    <a:pt x="0" y="514"/>
                    <a:pt x="81" y="841"/>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8" name="Freeform 1060"/>
            <p:cNvSpPr/>
            <p:nvPr/>
          </p:nvSpPr>
          <p:spPr bwMode="auto">
            <a:xfrm>
              <a:off x="2178050" y="1395413"/>
              <a:ext cx="1366838" cy="471488"/>
            </a:xfrm>
            <a:custGeom>
              <a:avLst/>
              <a:gdLst>
                <a:gd name="T0" fmla="*/ 0 w 429"/>
                <a:gd name="T1" fmla="*/ 148 h 148"/>
                <a:gd name="T2" fmla="*/ 429 w 429"/>
                <a:gd name="T3" fmla="*/ 148 h 148"/>
                <a:gd name="T4" fmla="*/ 367 w 429"/>
                <a:gd name="T5" fmla="*/ 0 h 148"/>
                <a:gd name="T6" fmla="*/ 63 w 429"/>
                <a:gd name="T7" fmla="*/ 0 h 148"/>
                <a:gd name="T8" fmla="*/ 0 w 429"/>
                <a:gd name="T9" fmla="*/ 148 h 148"/>
              </a:gdLst>
              <a:ahLst/>
              <a:cxnLst>
                <a:cxn ang="0">
                  <a:pos x="T0" y="T1"/>
                </a:cxn>
                <a:cxn ang="0">
                  <a:pos x="T2" y="T3"/>
                </a:cxn>
                <a:cxn ang="0">
                  <a:pos x="T4" y="T5"/>
                </a:cxn>
                <a:cxn ang="0">
                  <a:pos x="T6" y="T7"/>
                </a:cxn>
                <a:cxn ang="0">
                  <a:pos x="T8" y="T9"/>
                </a:cxn>
              </a:cxnLst>
              <a:rect l="0" t="0" r="r" b="b"/>
              <a:pathLst>
                <a:path w="429" h="148">
                  <a:moveTo>
                    <a:pt x="0" y="148"/>
                  </a:moveTo>
                  <a:cubicBezTo>
                    <a:pt x="429" y="148"/>
                    <a:pt x="429" y="148"/>
                    <a:pt x="429" y="148"/>
                  </a:cubicBezTo>
                  <a:cubicBezTo>
                    <a:pt x="409" y="94"/>
                    <a:pt x="388" y="44"/>
                    <a:pt x="367" y="0"/>
                  </a:cubicBezTo>
                  <a:cubicBezTo>
                    <a:pt x="63" y="0"/>
                    <a:pt x="63" y="0"/>
                    <a:pt x="63" y="0"/>
                  </a:cubicBezTo>
                  <a:cubicBezTo>
                    <a:pt x="42" y="44"/>
                    <a:pt x="20" y="94"/>
                    <a:pt x="0" y="148"/>
                  </a:cubicBezTo>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9" name="Oval 1061"/>
            <p:cNvSpPr>
              <a:spLocks noChangeArrowheads="1"/>
            </p:cNvSpPr>
            <p:nvPr/>
          </p:nvSpPr>
          <p:spPr bwMode="auto">
            <a:xfrm>
              <a:off x="2022475" y="2889250"/>
              <a:ext cx="69850" cy="714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0" name="Oval 1062"/>
            <p:cNvSpPr>
              <a:spLocks noChangeArrowheads="1"/>
            </p:cNvSpPr>
            <p:nvPr/>
          </p:nvSpPr>
          <p:spPr bwMode="auto">
            <a:xfrm>
              <a:off x="2200275" y="2889250"/>
              <a:ext cx="69850" cy="714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1" name="Oval 1063"/>
            <p:cNvSpPr>
              <a:spLocks noChangeArrowheads="1"/>
            </p:cNvSpPr>
            <p:nvPr/>
          </p:nvSpPr>
          <p:spPr bwMode="auto">
            <a:xfrm>
              <a:off x="2382838" y="2889250"/>
              <a:ext cx="66675" cy="714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2" name="Oval 1064"/>
            <p:cNvSpPr>
              <a:spLocks noChangeArrowheads="1"/>
            </p:cNvSpPr>
            <p:nvPr/>
          </p:nvSpPr>
          <p:spPr bwMode="auto">
            <a:xfrm>
              <a:off x="2560638" y="2889250"/>
              <a:ext cx="66675" cy="714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3" name="Oval 1065"/>
            <p:cNvSpPr>
              <a:spLocks noChangeArrowheads="1"/>
            </p:cNvSpPr>
            <p:nvPr/>
          </p:nvSpPr>
          <p:spPr bwMode="auto">
            <a:xfrm>
              <a:off x="2738438" y="2889250"/>
              <a:ext cx="66675" cy="714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4" name="Oval 1066"/>
            <p:cNvSpPr>
              <a:spLocks noChangeArrowheads="1"/>
            </p:cNvSpPr>
            <p:nvPr/>
          </p:nvSpPr>
          <p:spPr bwMode="auto">
            <a:xfrm>
              <a:off x="2917825" y="2889250"/>
              <a:ext cx="66675" cy="714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5" name="Oval 1067"/>
            <p:cNvSpPr>
              <a:spLocks noChangeArrowheads="1"/>
            </p:cNvSpPr>
            <p:nvPr/>
          </p:nvSpPr>
          <p:spPr bwMode="auto">
            <a:xfrm>
              <a:off x="3095625" y="2889250"/>
              <a:ext cx="69850" cy="714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6" name="Oval 1068"/>
            <p:cNvSpPr>
              <a:spLocks noChangeArrowheads="1"/>
            </p:cNvSpPr>
            <p:nvPr/>
          </p:nvSpPr>
          <p:spPr bwMode="auto">
            <a:xfrm>
              <a:off x="3273425" y="2889250"/>
              <a:ext cx="71438" cy="714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7" name="Oval 1069"/>
            <p:cNvSpPr>
              <a:spLocks noChangeArrowheads="1"/>
            </p:cNvSpPr>
            <p:nvPr/>
          </p:nvSpPr>
          <p:spPr bwMode="auto">
            <a:xfrm>
              <a:off x="3455988" y="2889250"/>
              <a:ext cx="66675" cy="714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Oval 1070"/>
            <p:cNvSpPr>
              <a:spLocks noChangeArrowheads="1"/>
            </p:cNvSpPr>
            <p:nvPr/>
          </p:nvSpPr>
          <p:spPr bwMode="auto">
            <a:xfrm>
              <a:off x="3633788" y="2889250"/>
              <a:ext cx="66675" cy="714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Oval 1071"/>
            <p:cNvSpPr>
              <a:spLocks noChangeArrowheads="1"/>
            </p:cNvSpPr>
            <p:nvPr/>
          </p:nvSpPr>
          <p:spPr bwMode="auto">
            <a:xfrm>
              <a:off x="2279650" y="1762125"/>
              <a:ext cx="61913" cy="603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Oval 1072"/>
            <p:cNvSpPr>
              <a:spLocks noChangeArrowheads="1"/>
            </p:cNvSpPr>
            <p:nvPr/>
          </p:nvSpPr>
          <p:spPr bwMode="auto">
            <a:xfrm>
              <a:off x="2436813" y="1762125"/>
              <a:ext cx="60325" cy="603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Oval 1073"/>
            <p:cNvSpPr>
              <a:spLocks noChangeArrowheads="1"/>
            </p:cNvSpPr>
            <p:nvPr/>
          </p:nvSpPr>
          <p:spPr bwMode="auto">
            <a:xfrm>
              <a:off x="2595563" y="1762125"/>
              <a:ext cx="60325" cy="603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Oval 1074"/>
            <p:cNvSpPr>
              <a:spLocks noChangeArrowheads="1"/>
            </p:cNvSpPr>
            <p:nvPr/>
          </p:nvSpPr>
          <p:spPr bwMode="auto">
            <a:xfrm>
              <a:off x="2751138" y="1762125"/>
              <a:ext cx="60325" cy="603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Oval 1075"/>
            <p:cNvSpPr>
              <a:spLocks noChangeArrowheads="1"/>
            </p:cNvSpPr>
            <p:nvPr/>
          </p:nvSpPr>
          <p:spPr bwMode="auto">
            <a:xfrm>
              <a:off x="2911475" y="1762125"/>
              <a:ext cx="60325" cy="603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Oval 1076"/>
            <p:cNvSpPr>
              <a:spLocks noChangeArrowheads="1"/>
            </p:cNvSpPr>
            <p:nvPr/>
          </p:nvSpPr>
          <p:spPr bwMode="auto">
            <a:xfrm>
              <a:off x="3067050" y="1762125"/>
              <a:ext cx="60325" cy="603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Oval 1077"/>
            <p:cNvSpPr>
              <a:spLocks noChangeArrowheads="1"/>
            </p:cNvSpPr>
            <p:nvPr/>
          </p:nvSpPr>
          <p:spPr bwMode="auto">
            <a:xfrm>
              <a:off x="3225800" y="1762125"/>
              <a:ext cx="60325" cy="603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Oval 1078"/>
            <p:cNvSpPr>
              <a:spLocks noChangeArrowheads="1"/>
            </p:cNvSpPr>
            <p:nvPr/>
          </p:nvSpPr>
          <p:spPr bwMode="auto">
            <a:xfrm>
              <a:off x="3382963" y="1762125"/>
              <a:ext cx="60325" cy="603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1079"/>
            <p:cNvSpPr/>
            <p:nvPr/>
          </p:nvSpPr>
          <p:spPr bwMode="auto">
            <a:xfrm>
              <a:off x="1050925" y="4249738"/>
              <a:ext cx="1019175" cy="1524000"/>
            </a:xfrm>
            <a:custGeom>
              <a:avLst/>
              <a:gdLst>
                <a:gd name="T0" fmla="*/ 642 w 642"/>
                <a:gd name="T1" fmla="*/ 761 h 960"/>
                <a:gd name="T2" fmla="*/ 26 w 642"/>
                <a:gd name="T3" fmla="*/ 960 h 960"/>
                <a:gd name="T4" fmla="*/ 0 w 642"/>
                <a:gd name="T5" fmla="*/ 725 h 960"/>
                <a:gd name="T6" fmla="*/ 558 w 642"/>
                <a:gd name="T7" fmla="*/ 0 h 960"/>
                <a:gd name="T8" fmla="*/ 642 w 642"/>
                <a:gd name="T9" fmla="*/ 761 h 960"/>
              </a:gdLst>
              <a:ahLst/>
              <a:cxnLst>
                <a:cxn ang="0">
                  <a:pos x="T0" y="T1"/>
                </a:cxn>
                <a:cxn ang="0">
                  <a:pos x="T2" y="T3"/>
                </a:cxn>
                <a:cxn ang="0">
                  <a:pos x="T4" y="T5"/>
                </a:cxn>
                <a:cxn ang="0">
                  <a:pos x="T6" y="T7"/>
                </a:cxn>
                <a:cxn ang="0">
                  <a:pos x="T8" y="T9"/>
                </a:cxn>
              </a:cxnLst>
              <a:rect l="0" t="0" r="r" b="b"/>
              <a:pathLst>
                <a:path w="642" h="960">
                  <a:moveTo>
                    <a:pt x="642" y="761"/>
                  </a:moveTo>
                  <a:lnTo>
                    <a:pt x="26" y="960"/>
                  </a:lnTo>
                  <a:lnTo>
                    <a:pt x="0" y="725"/>
                  </a:lnTo>
                  <a:lnTo>
                    <a:pt x="558" y="0"/>
                  </a:lnTo>
                  <a:lnTo>
                    <a:pt x="642" y="761"/>
                  </a:lnTo>
                  <a:close/>
                </a:path>
              </a:pathLst>
            </a:custGeom>
            <a:solidFill>
              <a:srgbClr val="BF47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1080"/>
            <p:cNvSpPr/>
            <p:nvPr/>
          </p:nvSpPr>
          <p:spPr bwMode="auto">
            <a:xfrm>
              <a:off x="3656013" y="4249738"/>
              <a:ext cx="1016000" cy="1524000"/>
            </a:xfrm>
            <a:custGeom>
              <a:avLst/>
              <a:gdLst>
                <a:gd name="T0" fmla="*/ 0 w 640"/>
                <a:gd name="T1" fmla="*/ 761 h 960"/>
                <a:gd name="T2" fmla="*/ 614 w 640"/>
                <a:gd name="T3" fmla="*/ 960 h 960"/>
                <a:gd name="T4" fmla="*/ 640 w 640"/>
                <a:gd name="T5" fmla="*/ 725 h 960"/>
                <a:gd name="T6" fmla="*/ 82 w 640"/>
                <a:gd name="T7" fmla="*/ 0 h 960"/>
                <a:gd name="T8" fmla="*/ 0 w 640"/>
                <a:gd name="T9" fmla="*/ 761 h 960"/>
              </a:gdLst>
              <a:ahLst/>
              <a:cxnLst>
                <a:cxn ang="0">
                  <a:pos x="T0" y="T1"/>
                </a:cxn>
                <a:cxn ang="0">
                  <a:pos x="T2" y="T3"/>
                </a:cxn>
                <a:cxn ang="0">
                  <a:pos x="T4" y="T5"/>
                </a:cxn>
                <a:cxn ang="0">
                  <a:pos x="T6" y="T7"/>
                </a:cxn>
                <a:cxn ang="0">
                  <a:pos x="T8" y="T9"/>
                </a:cxn>
              </a:cxnLst>
              <a:rect l="0" t="0" r="r" b="b"/>
              <a:pathLst>
                <a:path w="640" h="960">
                  <a:moveTo>
                    <a:pt x="0" y="761"/>
                  </a:moveTo>
                  <a:lnTo>
                    <a:pt x="614" y="960"/>
                  </a:lnTo>
                  <a:lnTo>
                    <a:pt x="640" y="725"/>
                  </a:lnTo>
                  <a:lnTo>
                    <a:pt x="82" y="0"/>
                  </a:lnTo>
                  <a:lnTo>
                    <a:pt x="0" y="761"/>
                  </a:lnTo>
                  <a:close/>
                </a:path>
              </a:pathLst>
            </a:custGeom>
            <a:solidFill>
              <a:srgbClr val="BF47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1081"/>
            <p:cNvSpPr/>
            <p:nvPr/>
          </p:nvSpPr>
          <p:spPr bwMode="auto">
            <a:xfrm>
              <a:off x="2795588" y="4249738"/>
              <a:ext cx="134938" cy="1524000"/>
            </a:xfrm>
            <a:custGeom>
              <a:avLst/>
              <a:gdLst>
                <a:gd name="T0" fmla="*/ 0 w 85"/>
                <a:gd name="T1" fmla="*/ 239 h 960"/>
                <a:gd name="T2" fmla="*/ 43 w 85"/>
                <a:gd name="T3" fmla="*/ 0 h 960"/>
                <a:gd name="T4" fmla="*/ 85 w 85"/>
                <a:gd name="T5" fmla="*/ 239 h 960"/>
                <a:gd name="T6" fmla="*/ 85 w 85"/>
                <a:gd name="T7" fmla="*/ 721 h 960"/>
                <a:gd name="T8" fmla="*/ 43 w 85"/>
                <a:gd name="T9" fmla="*/ 960 h 960"/>
                <a:gd name="T10" fmla="*/ 0 w 85"/>
                <a:gd name="T11" fmla="*/ 721 h 960"/>
                <a:gd name="T12" fmla="*/ 0 w 85"/>
                <a:gd name="T13" fmla="*/ 239 h 960"/>
              </a:gdLst>
              <a:ahLst/>
              <a:cxnLst>
                <a:cxn ang="0">
                  <a:pos x="T0" y="T1"/>
                </a:cxn>
                <a:cxn ang="0">
                  <a:pos x="T2" y="T3"/>
                </a:cxn>
                <a:cxn ang="0">
                  <a:pos x="T4" y="T5"/>
                </a:cxn>
                <a:cxn ang="0">
                  <a:pos x="T6" y="T7"/>
                </a:cxn>
                <a:cxn ang="0">
                  <a:pos x="T8" y="T9"/>
                </a:cxn>
                <a:cxn ang="0">
                  <a:pos x="T10" y="T11"/>
                </a:cxn>
                <a:cxn ang="0">
                  <a:pos x="T12" y="T13"/>
                </a:cxn>
              </a:cxnLst>
              <a:rect l="0" t="0" r="r" b="b"/>
              <a:pathLst>
                <a:path w="85" h="960">
                  <a:moveTo>
                    <a:pt x="0" y="239"/>
                  </a:moveTo>
                  <a:lnTo>
                    <a:pt x="43" y="0"/>
                  </a:lnTo>
                  <a:lnTo>
                    <a:pt x="85" y="239"/>
                  </a:lnTo>
                  <a:lnTo>
                    <a:pt x="85" y="721"/>
                  </a:lnTo>
                  <a:lnTo>
                    <a:pt x="43" y="960"/>
                  </a:lnTo>
                  <a:lnTo>
                    <a:pt x="0" y="721"/>
                  </a:lnTo>
                  <a:lnTo>
                    <a:pt x="0" y="239"/>
                  </a:lnTo>
                  <a:close/>
                </a:path>
              </a:pathLst>
            </a:custGeom>
            <a:solidFill>
              <a:srgbClr val="BF47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Oval 1082"/>
            <p:cNvSpPr>
              <a:spLocks noChangeArrowheads="1"/>
            </p:cNvSpPr>
            <p:nvPr/>
          </p:nvSpPr>
          <p:spPr bwMode="auto">
            <a:xfrm>
              <a:off x="2490788" y="1987550"/>
              <a:ext cx="741363" cy="73977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Oval 1083"/>
            <p:cNvSpPr>
              <a:spLocks noChangeArrowheads="1"/>
            </p:cNvSpPr>
            <p:nvPr/>
          </p:nvSpPr>
          <p:spPr bwMode="auto">
            <a:xfrm>
              <a:off x="2570163" y="2065338"/>
              <a:ext cx="585788" cy="585788"/>
            </a:xfrm>
            <a:prstGeom prst="ellipse">
              <a:avLst/>
            </a:prstGeom>
            <a:solidFill>
              <a:srgbClr val="009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Rectangle 1084"/>
            <p:cNvSpPr>
              <a:spLocks noChangeArrowheads="1"/>
            </p:cNvSpPr>
            <p:nvPr/>
          </p:nvSpPr>
          <p:spPr bwMode="auto">
            <a:xfrm>
              <a:off x="2722563" y="2092325"/>
              <a:ext cx="5603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600" b="0" i="0" u="none" strike="noStrike" cap="none" normalizeH="0" baseline="0">
                  <a:ln>
                    <a:noFill/>
                  </a:ln>
                  <a:solidFill>
                    <a:srgbClr val="FCFCFC"/>
                  </a:solidFill>
                  <a:effectLst/>
                  <a:latin typeface="张海山锐谐体" panose="02000000000000000000" pitchFamily="2" charset="-122"/>
                  <a:ea typeface="张海山锐谐体" panose="02000000000000000000" pitchFamily="2" charset="-122"/>
                </a:rPr>
                <a:t>P</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146" name="Freeform 1168"/>
            <p:cNvSpPr/>
            <p:nvPr/>
          </p:nvSpPr>
          <p:spPr bwMode="auto">
            <a:xfrm>
              <a:off x="3324225" y="1385888"/>
              <a:ext cx="157163" cy="319088"/>
            </a:xfrm>
            <a:custGeom>
              <a:avLst/>
              <a:gdLst>
                <a:gd name="T0" fmla="*/ 5 w 49"/>
                <a:gd name="T1" fmla="*/ 0 h 100"/>
                <a:gd name="T2" fmla="*/ 0 w 49"/>
                <a:gd name="T3" fmla="*/ 3 h 100"/>
                <a:gd name="T4" fmla="*/ 7 w 49"/>
                <a:gd name="T5" fmla="*/ 3 h 100"/>
                <a:gd name="T6" fmla="*/ 49 w 49"/>
                <a:gd name="T7" fmla="*/ 100 h 100"/>
                <a:gd name="T8" fmla="*/ 49 w 49"/>
                <a:gd name="T9" fmla="*/ 100 h 100"/>
                <a:gd name="T10" fmla="*/ 5 w 49"/>
                <a:gd name="T11" fmla="*/ 0 h 100"/>
              </a:gdLst>
              <a:ahLst/>
              <a:cxnLst>
                <a:cxn ang="0">
                  <a:pos x="T0" y="T1"/>
                </a:cxn>
                <a:cxn ang="0">
                  <a:pos x="T2" y="T3"/>
                </a:cxn>
                <a:cxn ang="0">
                  <a:pos x="T4" y="T5"/>
                </a:cxn>
                <a:cxn ang="0">
                  <a:pos x="T6" y="T7"/>
                </a:cxn>
                <a:cxn ang="0">
                  <a:pos x="T8" y="T9"/>
                </a:cxn>
                <a:cxn ang="0">
                  <a:pos x="T10" y="T11"/>
                </a:cxn>
              </a:cxnLst>
              <a:rect l="0" t="0" r="r" b="b"/>
              <a:pathLst>
                <a:path w="49" h="100">
                  <a:moveTo>
                    <a:pt x="5" y="0"/>
                  </a:moveTo>
                  <a:cubicBezTo>
                    <a:pt x="3" y="1"/>
                    <a:pt x="2" y="2"/>
                    <a:pt x="0" y="3"/>
                  </a:cubicBezTo>
                  <a:cubicBezTo>
                    <a:pt x="7" y="3"/>
                    <a:pt x="7" y="3"/>
                    <a:pt x="7" y="3"/>
                  </a:cubicBezTo>
                  <a:cubicBezTo>
                    <a:pt x="21" y="33"/>
                    <a:pt x="35" y="65"/>
                    <a:pt x="49" y="100"/>
                  </a:cubicBezTo>
                  <a:cubicBezTo>
                    <a:pt x="49" y="100"/>
                    <a:pt x="49" y="100"/>
                    <a:pt x="49" y="100"/>
                  </a:cubicBezTo>
                  <a:cubicBezTo>
                    <a:pt x="35" y="64"/>
                    <a:pt x="20" y="31"/>
                    <a:pt x="5" y="0"/>
                  </a:cubicBezTo>
                </a:path>
              </a:pathLst>
            </a:custGeom>
            <a:solidFill>
              <a:srgbClr val="C8DF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548" name="图片 25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50" y="3144837"/>
              <a:ext cx="1828800" cy="1828800"/>
            </a:xfrm>
            <a:prstGeom prst="rect">
              <a:avLst/>
            </a:prstGeom>
          </p:spPr>
        </p:pic>
      </p:grpSp>
      <p:sp>
        <p:nvSpPr>
          <p:cNvPr id="2552" name="Freeform 1173"/>
          <p:cNvSpPr/>
          <p:nvPr/>
        </p:nvSpPr>
        <p:spPr bwMode="auto">
          <a:xfrm>
            <a:off x="3232151" y="1460181"/>
            <a:ext cx="1035050" cy="300358"/>
          </a:xfrm>
          <a:custGeom>
            <a:avLst/>
            <a:gdLst>
              <a:gd name="T0" fmla="*/ 196 w 403"/>
              <a:gd name="T1" fmla="*/ 0 h 115"/>
              <a:gd name="T2" fmla="*/ 92 w 403"/>
              <a:gd name="T3" fmla="*/ 66 h 115"/>
              <a:gd name="T4" fmla="*/ 76 w 403"/>
              <a:gd name="T5" fmla="*/ 64 h 115"/>
              <a:gd name="T6" fmla="*/ 0 w 403"/>
              <a:gd name="T7" fmla="*/ 115 h 115"/>
              <a:gd name="T8" fmla="*/ 403 w 403"/>
              <a:gd name="T9" fmla="*/ 115 h 115"/>
              <a:gd name="T10" fmla="*/ 327 w 403"/>
              <a:gd name="T11" fmla="*/ 64 h 115"/>
              <a:gd name="T12" fmla="*/ 301 w 403"/>
              <a:gd name="T13" fmla="*/ 69 h 115"/>
              <a:gd name="T14" fmla="*/ 196 w 403"/>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15">
                <a:moveTo>
                  <a:pt x="196" y="0"/>
                </a:moveTo>
                <a:cubicBezTo>
                  <a:pt x="150" y="0"/>
                  <a:pt x="111" y="27"/>
                  <a:pt x="92" y="66"/>
                </a:cubicBezTo>
                <a:cubicBezTo>
                  <a:pt x="87" y="65"/>
                  <a:pt x="81" y="64"/>
                  <a:pt x="76" y="64"/>
                </a:cubicBezTo>
                <a:cubicBezTo>
                  <a:pt x="42" y="64"/>
                  <a:pt x="12" y="85"/>
                  <a:pt x="0" y="115"/>
                </a:cubicBezTo>
                <a:cubicBezTo>
                  <a:pt x="403" y="115"/>
                  <a:pt x="403" y="115"/>
                  <a:pt x="403" y="115"/>
                </a:cubicBezTo>
                <a:cubicBezTo>
                  <a:pt x="390" y="85"/>
                  <a:pt x="361" y="64"/>
                  <a:pt x="327" y="64"/>
                </a:cubicBezTo>
                <a:cubicBezTo>
                  <a:pt x="317" y="64"/>
                  <a:pt x="309" y="66"/>
                  <a:pt x="301" y="69"/>
                </a:cubicBezTo>
                <a:cubicBezTo>
                  <a:pt x="283" y="28"/>
                  <a:pt x="243" y="0"/>
                  <a:pt x="196" y="0"/>
                </a:cubicBezTo>
              </a:path>
            </a:pathLst>
          </a:custGeom>
          <a:solidFill>
            <a:schemeClr val="bg1">
              <a:alpha val="30000"/>
            </a:schemeClr>
          </a:solidFill>
          <a:ln>
            <a:noFill/>
          </a:ln>
        </p:spPr>
        <p:txBody>
          <a:bodyPr vert="horz" wrap="square" lIns="91440" tIns="45720" rIns="91440" bIns="45720" numCol="1" anchor="t" anchorCtr="0" compatLnSpc="1"/>
          <a:lstStyle/>
          <a:p>
            <a:endParaRPr lang="zh-CN" altLang="en-US"/>
          </a:p>
        </p:txBody>
      </p:sp>
      <p:sp>
        <p:nvSpPr>
          <p:cNvPr id="1187" name="任意多边形 1186"/>
          <p:cNvSpPr/>
          <p:nvPr/>
        </p:nvSpPr>
        <p:spPr>
          <a:xfrm>
            <a:off x="4285291" y="1810845"/>
            <a:ext cx="7497979" cy="1103500"/>
          </a:xfrm>
          <a:custGeom>
            <a:avLst/>
            <a:gdLst/>
            <a:ahLst/>
            <a:cxnLst/>
            <a:rect l="l" t="t" r="r" b="b"/>
            <a:pathLst>
              <a:path w="7497979" h="1103500">
                <a:moveTo>
                  <a:pt x="695051" y="673313"/>
                </a:moveTo>
                <a:lnTo>
                  <a:pt x="897559" y="673313"/>
                </a:lnTo>
                <a:lnTo>
                  <a:pt x="1046294" y="1065172"/>
                </a:lnTo>
                <a:lnTo>
                  <a:pt x="843786" y="1065172"/>
                </a:lnTo>
                <a:close/>
                <a:moveTo>
                  <a:pt x="148735" y="673313"/>
                </a:moveTo>
                <a:lnTo>
                  <a:pt x="351244" y="673313"/>
                </a:lnTo>
                <a:lnTo>
                  <a:pt x="202509" y="1065172"/>
                </a:lnTo>
                <a:lnTo>
                  <a:pt x="0" y="1065172"/>
                </a:lnTo>
                <a:close/>
                <a:moveTo>
                  <a:pt x="1902093" y="632124"/>
                </a:moveTo>
                <a:lnTo>
                  <a:pt x="1902093" y="765986"/>
                </a:lnTo>
                <a:lnTo>
                  <a:pt x="2039959" y="765986"/>
                </a:lnTo>
                <a:lnTo>
                  <a:pt x="2038815" y="632124"/>
                </a:lnTo>
                <a:close/>
                <a:moveTo>
                  <a:pt x="5914895" y="603521"/>
                </a:moveTo>
                <a:lnTo>
                  <a:pt x="6091089" y="603521"/>
                </a:lnTo>
                <a:lnTo>
                  <a:pt x="6133993" y="685898"/>
                </a:lnTo>
                <a:lnTo>
                  <a:pt x="6316479" y="605810"/>
                </a:lnTo>
                <a:lnTo>
                  <a:pt x="6295885" y="752257"/>
                </a:lnTo>
                <a:lnTo>
                  <a:pt x="6193487" y="801454"/>
                </a:lnTo>
                <a:lnTo>
                  <a:pt x="6327349" y="1061740"/>
                </a:lnTo>
                <a:lnTo>
                  <a:pt x="6147150" y="1061740"/>
                </a:lnTo>
                <a:close/>
                <a:moveTo>
                  <a:pt x="6588407" y="564622"/>
                </a:moveTo>
                <a:lnTo>
                  <a:pt x="6588407" y="873533"/>
                </a:lnTo>
                <a:lnTo>
                  <a:pt x="6631311" y="873533"/>
                </a:lnTo>
                <a:lnTo>
                  <a:pt x="6631311" y="564622"/>
                </a:lnTo>
                <a:close/>
                <a:moveTo>
                  <a:pt x="1729904" y="510276"/>
                </a:moveTo>
                <a:lnTo>
                  <a:pt x="2213865" y="510276"/>
                </a:lnTo>
                <a:lnTo>
                  <a:pt x="2213865" y="751112"/>
                </a:lnTo>
                <a:lnTo>
                  <a:pt x="2039959" y="887262"/>
                </a:lnTo>
                <a:lnTo>
                  <a:pt x="1729904" y="887834"/>
                </a:lnTo>
                <a:close/>
                <a:moveTo>
                  <a:pt x="6785767" y="352388"/>
                </a:moveTo>
                <a:lnTo>
                  <a:pt x="6973974" y="352388"/>
                </a:lnTo>
                <a:lnTo>
                  <a:pt x="6973974" y="898131"/>
                </a:lnTo>
                <a:lnTo>
                  <a:pt x="7074085" y="958198"/>
                </a:lnTo>
                <a:lnTo>
                  <a:pt x="7497979" y="958198"/>
                </a:lnTo>
                <a:lnTo>
                  <a:pt x="7442490" y="1070321"/>
                </a:lnTo>
                <a:lnTo>
                  <a:pt x="7027175" y="1070321"/>
                </a:lnTo>
                <a:lnTo>
                  <a:pt x="6952808" y="1027989"/>
                </a:lnTo>
                <a:lnTo>
                  <a:pt x="6824095" y="1091487"/>
                </a:lnTo>
                <a:lnTo>
                  <a:pt x="6824095" y="475953"/>
                </a:lnTo>
                <a:lnTo>
                  <a:pt x="6785767" y="475953"/>
                </a:lnTo>
                <a:close/>
                <a:moveTo>
                  <a:pt x="4529942" y="275732"/>
                </a:moveTo>
                <a:lnTo>
                  <a:pt x="4716433" y="275732"/>
                </a:lnTo>
                <a:lnTo>
                  <a:pt x="4715289" y="1018264"/>
                </a:lnTo>
                <a:lnTo>
                  <a:pt x="4531086" y="1102356"/>
                </a:lnTo>
                <a:close/>
                <a:moveTo>
                  <a:pt x="4976147" y="255710"/>
                </a:moveTo>
                <a:lnTo>
                  <a:pt x="5142044" y="1006250"/>
                </a:lnTo>
                <a:lnTo>
                  <a:pt x="4960701" y="1006250"/>
                </a:lnTo>
                <a:lnTo>
                  <a:pt x="4797665" y="256282"/>
                </a:lnTo>
                <a:close/>
                <a:moveTo>
                  <a:pt x="240837" y="158460"/>
                </a:moveTo>
                <a:lnTo>
                  <a:pt x="240837" y="487966"/>
                </a:lnTo>
                <a:lnTo>
                  <a:pt x="811179" y="487966"/>
                </a:lnTo>
                <a:lnTo>
                  <a:pt x="811179" y="158460"/>
                </a:lnTo>
                <a:close/>
                <a:moveTo>
                  <a:pt x="6588407" y="155028"/>
                </a:moveTo>
                <a:lnTo>
                  <a:pt x="6588407" y="434764"/>
                </a:lnTo>
                <a:lnTo>
                  <a:pt x="6631311" y="434764"/>
                </a:lnTo>
                <a:lnTo>
                  <a:pt x="6631311" y="155028"/>
                </a:lnTo>
                <a:close/>
                <a:moveTo>
                  <a:pt x="5454388" y="145303"/>
                </a:moveTo>
                <a:lnTo>
                  <a:pt x="5454388" y="412454"/>
                </a:lnTo>
                <a:lnTo>
                  <a:pt x="5516742" y="412454"/>
                </a:lnTo>
                <a:lnTo>
                  <a:pt x="5516742" y="145303"/>
                </a:lnTo>
                <a:close/>
                <a:moveTo>
                  <a:pt x="5894301" y="142443"/>
                </a:moveTo>
                <a:lnTo>
                  <a:pt x="5894301" y="240265"/>
                </a:lnTo>
                <a:lnTo>
                  <a:pt x="6129989" y="240265"/>
                </a:lnTo>
                <a:lnTo>
                  <a:pt x="6079075" y="359825"/>
                </a:lnTo>
                <a:lnTo>
                  <a:pt x="5894301" y="359825"/>
                </a:lnTo>
                <a:lnTo>
                  <a:pt x="5894301" y="448494"/>
                </a:lnTo>
                <a:lnTo>
                  <a:pt x="6143146" y="448494"/>
                </a:lnTo>
                <a:lnTo>
                  <a:pt x="6143146" y="142443"/>
                </a:lnTo>
                <a:close/>
                <a:moveTo>
                  <a:pt x="50913" y="24599"/>
                </a:moveTo>
                <a:lnTo>
                  <a:pt x="1001674" y="24599"/>
                </a:lnTo>
                <a:lnTo>
                  <a:pt x="1001674" y="487966"/>
                </a:lnTo>
                <a:lnTo>
                  <a:pt x="811179" y="624688"/>
                </a:lnTo>
                <a:lnTo>
                  <a:pt x="50913" y="624688"/>
                </a:lnTo>
                <a:close/>
                <a:moveTo>
                  <a:pt x="6884733" y="23454"/>
                </a:moveTo>
                <a:cubicBezTo>
                  <a:pt x="6899607" y="23836"/>
                  <a:pt x="6914194" y="27936"/>
                  <a:pt x="6928495" y="35754"/>
                </a:cubicBezTo>
                <a:cubicBezTo>
                  <a:pt x="6942797" y="43572"/>
                  <a:pt x="6954238" y="55299"/>
                  <a:pt x="6962819" y="70935"/>
                </a:cubicBezTo>
                <a:cubicBezTo>
                  <a:pt x="6971400" y="86572"/>
                  <a:pt x="6975691" y="102208"/>
                  <a:pt x="6975691" y="117844"/>
                </a:cubicBezTo>
                <a:cubicBezTo>
                  <a:pt x="6975309" y="134243"/>
                  <a:pt x="6968731" y="153979"/>
                  <a:pt x="6955955" y="177052"/>
                </a:cubicBezTo>
                <a:cubicBezTo>
                  <a:pt x="6943179" y="200125"/>
                  <a:pt x="6919438" y="211662"/>
                  <a:pt x="6884733" y="211662"/>
                </a:cubicBezTo>
                <a:cubicBezTo>
                  <a:pt x="6849265" y="212043"/>
                  <a:pt x="6825143" y="200602"/>
                  <a:pt x="6812368" y="177338"/>
                </a:cubicBezTo>
                <a:cubicBezTo>
                  <a:pt x="6799592" y="154074"/>
                  <a:pt x="6793109" y="134338"/>
                  <a:pt x="6792918" y="118130"/>
                </a:cubicBezTo>
                <a:cubicBezTo>
                  <a:pt x="6792727" y="101922"/>
                  <a:pt x="6797017" y="86190"/>
                  <a:pt x="6805789" y="70935"/>
                </a:cubicBezTo>
                <a:cubicBezTo>
                  <a:pt x="6814561" y="55299"/>
                  <a:pt x="6826002" y="43477"/>
                  <a:pt x="6840113" y="35468"/>
                </a:cubicBezTo>
                <a:cubicBezTo>
                  <a:pt x="6854223" y="27459"/>
                  <a:pt x="6869097" y="23454"/>
                  <a:pt x="6884733" y="23454"/>
                </a:cubicBezTo>
                <a:close/>
                <a:moveTo>
                  <a:pt x="6438528" y="23454"/>
                </a:moveTo>
                <a:lnTo>
                  <a:pt x="6776042" y="23454"/>
                </a:lnTo>
                <a:lnTo>
                  <a:pt x="6776042" y="434764"/>
                </a:lnTo>
                <a:lnTo>
                  <a:pt x="6713115" y="501695"/>
                </a:lnTo>
                <a:lnTo>
                  <a:pt x="6776042" y="562905"/>
                </a:lnTo>
                <a:lnTo>
                  <a:pt x="6776042" y="873533"/>
                </a:lnTo>
                <a:lnTo>
                  <a:pt x="6661631" y="998242"/>
                </a:lnTo>
                <a:lnTo>
                  <a:pt x="6588407" y="998242"/>
                </a:lnTo>
                <a:lnTo>
                  <a:pt x="6588407" y="1033709"/>
                </a:lnTo>
                <a:lnTo>
                  <a:pt x="6438528" y="1103500"/>
                </a:lnTo>
                <a:close/>
                <a:moveTo>
                  <a:pt x="4113484" y="22310"/>
                </a:moveTo>
                <a:lnTo>
                  <a:pt x="5143189" y="22310"/>
                </a:lnTo>
                <a:lnTo>
                  <a:pt x="5075685" y="163037"/>
                </a:lnTo>
                <a:lnTo>
                  <a:pt x="4561405" y="163037"/>
                </a:lnTo>
                <a:lnTo>
                  <a:pt x="4280525" y="1006250"/>
                </a:lnTo>
                <a:lnTo>
                  <a:pt x="4091746" y="1006250"/>
                </a:lnTo>
                <a:lnTo>
                  <a:pt x="4369765" y="163037"/>
                </a:lnTo>
                <a:lnTo>
                  <a:pt x="4113484" y="163037"/>
                </a:lnTo>
                <a:close/>
                <a:moveTo>
                  <a:pt x="5722111" y="20022"/>
                </a:moveTo>
                <a:lnTo>
                  <a:pt x="6314763" y="20022"/>
                </a:lnTo>
                <a:lnTo>
                  <a:pt x="6314763" y="431332"/>
                </a:lnTo>
                <a:lnTo>
                  <a:pt x="6143146" y="566338"/>
                </a:lnTo>
                <a:lnTo>
                  <a:pt x="5894301" y="566338"/>
                </a:lnTo>
                <a:lnTo>
                  <a:pt x="5894301" y="933599"/>
                </a:lnTo>
                <a:lnTo>
                  <a:pt x="6033883" y="933599"/>
                </a:lnTo>
                <a:lnTo>
                  <a:pt x="5978393" y="1058880"/>
                </a:lnTo>
                <a:lnTo>
                  <a:pt x="5722111" y="1058880"/>
                </a:lnTo>
                <a:close/>
                <a:moveTo>
                  <a:pt x="1727616" y="19450"/>
                </a:moveTo>
                <a:lnTo>
                  <a:pt x="2203568" y="19450"/>
                </a:lnTo>
                <a:lnTo>
                  <a:pt x="2203568" y="347239"/>
                </a:lnTo>
                <a:lnTo>
                  <a:pt x="2030234" y="475953"/>
                </a:lnTo>
                <a:lnTo>
                  <a:pt x="1990762" y="476525"/>
                </a:lnTo>
                <a:lnTo>
                  <a:pt x="1990762" y="355820"/>
                </a:lnTo>
                <a:lnTo>
                  <a:pt x="2030234" y="356392"/>
                </a:lnTo>
                <a:lnTo>
                  <a:pt x="2030234" y="142443"/>
                </a:lnTo>
                <a:lnTo>
                  <a:pt x="1963303" y="142443"/>
                </a:lnTo>
                <a:lnTo>
                  <a:pt x="1887220" y="475953"/>
                </a:lnTo>
                <a:lnTo>
                  <a:pt x="1715602" y="476525"/>
                </a:lnTo>
                <a:lnTo>
                  <a:pt x="1791686" y="142443"/>
                </a:lnTo>
                <a:lnTo>
                  <a:pt x="1727616" y="142443"/>
                </a:lnTo>
                <a:close/>
                <a:moveTo>
                  <a:pt x="5280482" y="17734"/>
                </a:moveTo>
                <a:lnTo>
                  <a:pt x="5691220" y="17734"/>
                </a:lnTo>
                <a:lnTo>
                  <a:pt x="5691220" y="412454"/>
                </a:lnTo>
                <a:lnTo>
                  <a:pt x="5604839" y="514280"/>
                </a:lnTo>
                <a:lnTo>
                  <a:pt x="5604839" y="619539"/>
                </a:lnTo>
                <a:lnTo>
                  <a:pt x="5694653" y="619539"/>
                </a:lnTo>
                <a:lnTo>
                  <a:pt x="5647171" y="737383"/>
                </a:lnTo>
                <a:lnTo>
                  <a:pt x="5604839" y="737383"/>
                </a:lnTo>
                <a:lnTo>
                  <a:pt x="5604839" y="950761"/>
                </a:lnTo>
                <a:lnTo>
                  <a:pt x="5701517" y="950761"/>
                </a:lnTo>
                <a:lnTo>
                  <a:pt x="5652892" y="1068605"/>
                </a:lnTo>
                <a:lnTo>
                  <a:pt x="5280482" y="1068605"/>
                </a:lnTo>
                <a:lnTo>
                  <a:pt x="5280482" y="589792"/>
                </a:lnTo>
                <a:lnTo>
                  <a:pt x="5429789" y="589792"/>
                </a:lnTo>
                <a:lnTo>
                  <a:pt x="5429789" y="950761"/>
                </a:lnTo>
                <a:lnTo>
                  <a:pt x="5451527" y="950761"/>
                </a:lnTo>
                <a:lnTo>
                  <a:pt x="5451527" y="531442"/>
                </a:lnTo>
                <a:lnTo>
                  <a:pt x="5280482" y="531442"/>
                </a:lnTo>
                <a:close/>
                <a:moveTo>
                  <a:pt x="7118705" y="12585"/>
                </a:moveTo>
                <a:lnTo>
                  <a:pt x="7285746" y="12585"/>
                </a:lnTo>
                <a:lnTo>
                  <a:pt x="7267440" y="64643"/>
                </a:lnTo>
                <a:lnTo>
                  <a:pt x="7494547" y="64643"/>
                </a:lnTo>
                <a:lnTo>
                  <a:pt x="7447066" y="176766"/>
                </a:lnTo>
                <a:lnTo>
                  <a:pt x="7235405" y="176766"/>
                </a:lnTo>
                <a:lnTo>
                  <a:pt x="7203369" y="271156"/>
                </a:lnTo>
                <a:lnTo>
                  <a:pt x="7479101" y="271156"/>
                </a:lnTo>
                <a:lnTo>
                  <a:pt x="7479101" y="775139"/>
                </a:lnTo>
                <a:lnTo>
                  <a:pt x="7358969" y="892983"/>
                </a:lnTo>
                <a:lnTo>
                  <a:pt x="7243985" y="892983"/>
                </a:lnTo>
                <a:lnTo>
                  <a:pt x="7243985" y="775139"/>
                </a:lnTo>
                <a:lnTo>
                  <a:pt x="7325790" y="775139"/>
                </a:lnTo>
                <a:lnTo>
                  <a:pt x="7325790" y="379275"/>
                </a:lnTo>
                <a:lnTo>
                  <a:pt x="7185635" y="379275"/>
                </a:lnTo>
                <a:lnTo>
                  <a:pt x="7185635" y="451354"/>
                </a:lnTo>
                <a:lnTo>
                  <a:pt x="7317781" y="451354"/>
                </a:lnTo>
                <a:lnTo>
                  <a:pt x="7276021" y="552608"/>
                </a:lnTo>
                <a:lnTo>
                  <a:pt x="7185635" y="552608"/>
                </a:lnTo>
                <a:lnTo>
                  <a:pt x="7185635" y="629836"/>
                </a:lnTo>
                <a:lnTo>
                  <a:pt x="7320069" y="629836"/>
                </a:lnTo>
                <a:lnTo>
                  <a:pt x="7276021" y="730518"/>
                </a:lnTo>
                <a:lnTo>
                  <a:pt x="7185635" y="730518"/>
                </a:lnTo>
                <a:lnTo>
                  <a:pt x="7185635" y="839209"/>
                </a:lnTo>
                <a:lnTo>
                  <a:pt x="7032324" y="902136"/>
                </a:lnTo>
                <a:lnTo>
                  <a:pt x="7032896" y="408450"/>
                </a:lnTo>
                <a:lnTo>
                  <a:pt x="6979695" y="408450"/>
                </a:lnTo>
                <a:lnTo>
                  <a:pt x="7068364" y="176766"/>
                </a:lnTo>
                <a:lnTo>
                  <a:pt x="7002577" y="176766"/>
                </a:lnTo>
                <a:lnTo>
                  <a:pt x="7002577" y="64643"/>
                </a:lnTo>
                <a:lnTo>
                  <a:pt x="7101543" y="64643"/>
                </a:lnTo>
                <a:close/>
                <a:moveTo>
                  <a:pt x="3054790" y="9153"/>
                </a:moveTo>
                <a:lnTo>
                  <a:pt x="3198377" y="9153"/>
                </a:lnTo>
                <a:lnTo>
                  <a:pt x="3198377" y="89813"/>
                </a:lnTo>
                <a:lnTo>
                  <a:pt x="3239565" y="89813"/>
                </a:lnTo>
                <a:lnTo>
                  <a:pt x="3216683" y="18306"/>
                </a:lnTo>
                <a:lnTo>
                  <a:pt x="3353977" y="18306"/>
                </a:lnTo>
                <a:lnTo>
                  <a:pt x="3376859" y="89813"/>
                </a:lnTo>
                <a:lnTo>
                  <a:pt x="3399741" y="89813"/>
                </a:lnTo>
                <a:lnTo>
                  <a:pt x="3341963" y="218526"/>
                </a:lnTo>
                <a:lnTo>
                  <a:pt x="3198377" y="218526"/>
                </a:lnTo>
                <a:lnTo>
                  <a:pt x="3198377" y="575491"/>
                </a:lnTo>
                <a:lnTo>
                  <a:pt x="3252150" y="258570"/>
                </a:lnTo>
                <a:lnTo>
                  <a:pt x="3382008" y="258570"/>
                </a:lnTo>
                <a:lnTo>
                  <a:pt x="3299631" y="692190"/>
                </a:lnTo>
                <a:lnTo>
                  <a:pt x="3198377" y="692190"/>
                </a:lnTo>
                <a:lnTo>
                  <a:pt x="3198377" y="767702"/>
                </a:lnTo>
                <a:lnTo>
                  <a:pt x="3407750" y="767702"/>
                </a:lnTo>
                <a:lnTo>
                  <a:pt x="3349972" y="894127"/>
                </a:lnTo>
                <a:lnTo>
                  <a:pt x="3046781" y="894127"/>
                </a:lnTo>
                <a:lnTo>
                  <a:pt x="3046781" y="218526"/>
                </a:lnTo>
                <a:lnTo>
                  <a:pt x="2994724" y="218526"/>
                </a:lnTo>
                <a:lnTo>
                  <a:pt x="2994724" y="757977"/>
                </a:lnTo>
                <a:lnTo>
                  <a:pt x="3042777" y="757977"/>
                </a:lnTo>
                <a:lnTo>
                  <a:pt x="2979279" y="894127"/>
                </a:lnTo>
                <a:lnTo>
                  <a:pt x="2841413" y="894127"/>
                </a:lnTo>
                <a:lnTo>
                  <a:pt x="2841413" y="89813"/>
                </a:lnTo>
                <a:lnTo>
                  <a:pt x="3054790" y="89813"/>
                </a:lnTo>
                <a:close/>
                <a:moveTo>
                  <a:pt x="2508475" y="4004"/>
                </a:moveTo>
                <a:lnTo>
                  <a:pt x="2672083" y="4004"/>
                </a:lnTo>
                <a:lnTo>
                  <a:pt x="2672083" y="82949"/>
                </a:lnTo>
                <a:lnTo>
                  <a:pt x="2819674" y="82949"/>
                </a:lnTo>
                <a:lnTo>
                  <a:pt x="2771622" y="202509"/>
                </a:lnTo>
                <a:lnTo>
                  <a:pt x="2672083" y="202509"/>
                </a:lnTo>
                <a:lnTo>
                  <a:pt x="2672083" y="356392"/>
                </a:lnTo>
                <a:lnTo>
                  <a:pt x="2829399" y="356392"/>
                </a:lnTo>
                <a:lnTo>
                  <a:pt x="2783063" y="477097"/>
                </a:lnTo>
                <a:lnTo>
                  <a:pt x="2712700" y="477097"/>
                </a:lnTo>
                <a:lnTo>
                  <a:pt x="2712700" y="605238"/>
                </a:lnTo>
                <a:lnTo>
                  <a:pt x="2822535" y="605238"/>
                </a:lnTo>
                <a:lnTo>
                  <a:pt x="2776198" y="724226"/>
                </a:lnTo>
                <a:lnTo>
                  <a:pt x="2712700" y="724226"/>
                </a:lnTo>
                <a:lnTo>
                  <a:pt x="2712700" y="920442"/>
                </a:lnTo>
                <a:lnTo>
                  <a:pt x="2771622" y="947328"/>
                </a:lnTo>
                <a:lnTo>
                  <a:pt x="3402030" y="947328"/>
                </a:lnTo>
                <a:lnTo>
                  <a:pt x="3350544" y="1068605"/>
                </a:lnTo>
                <a:lnTo>
                  <a:pt x="2719564" y="1068605"/>
                </a:lnTo>
                <a:lnTo>
                  <a:pt x="2528497" y="979936"/>
                </a:lnTo>
                <a:lnTo>
                  <a:pt x="2528497" y="1031993"/>
                </a:lnTo>
                <a:lnTo>
                  <a:pt x="2379190" y="1085766"/>
                </a:lnTo>
                <a:lnTo>
                  <a:pt x="2379190" y="556041"/>
                </a:lnTo>
                <a:lnTo>
                  <a:pt x="2528497" y="556041"/>
                </a:lnTo>
                <a:lnTo>
                  <a:pt x="2528497" y="842070"/>
                </a:lnTo>
                <a:lnTo>
                  <a:pt x="2559388" y="856943"/>
                </a:lnTo>
                <a:lnTo>
                  <a:pt x="2559388" y="477097"/>
                </a:lnTo>
                <a:lnTo>
                  <a:pt x="2363172" y="477097"/>
                </a:lnTo>
                <a:lnTo>
                  <a:pt x="2363172" y="356392"/>
                </a:lnTo>
                <a:lnTo>
                  <a:pt x="2508475" y="356392"/>
                </a:lnTo>
                <a:lnTo>
                  <a:pt x="2508475" y="202509"/>
                </a:lnTo>
                <a:lnTo>
                  <a:pt x="2363172" y="202509"/>
                </a:lnTo>
                <a:lnTo>
                  <a:pt x="2363172" y="82949"/>
                </a:lnTo>
                <a:lnTo>
                  <a:pt x="2508475" y="82949"/>
                </a:lnTo>
                <a:close/>
                <a:moveTo>
                  <a:pt x="1346053" y="0"/>
                </a:moveTo>
                <a:lnTo>
                  <a:pt x="1527395" y="0"/>
                </a:lnTo>
                <a:lnTo>
                  <a:pt x="1527395" y="78944"/>
                </a:lnTo>
                <a:lnTo>
                  <a:pt x="1691576" y="78944"/>
                </a:lnTo>
                <a:lnTo>
                  <a:pt x="1637230" y="198504"/>
                </a:lnTo>
                <a:lnTo>
                  <a:pt x="1527395" y="198504"/>
                </a:lnTo>
                <a:lnTo>
                  <a:pt x="1527395" y="352388"/>
                </a:lnTo>
                <a:lnTo>
                  <a:pt x="1701873" y="352388"/>
                </a:lnTo>
                <a:lnTo>
                  <a:pt x="1650388" y="473092"/>
                </a:lnTo>
                <a:lnTo>
                  <a:pt x="1572016" y="473092"/>
                </a:lnTo>
                <a:lnTo>
                  <a:pt x="1572016" y="601233"/>
                </a:lnTo>
                <a:lnTo>
                  <a:pt x="1694436" y="601233"/>
                </a:lnTo>
                <a:lnTo>
                  <a:pt x="1642951" y="719649"/>
                </a:lnTo>
                <a:lnTo>
                  <a:pt x="1572016" y="719649"/>
                </a:lnTo>
                <a:lnTo>
                  <a:pt x="1572588" y="915865"/>
                </a:lnTo>
                <a:lnTo>
                  <a:pt x="1637803" y="943324"/>
                </a:lnTo>
                <a:lnTo>
                  <a:pt x="2244756" y="942752"/>
                </a:lnTo>
                <a:lnTo>
                  <a:pt x="2189838" y="1064028"/>
                </a:lnTo>
                <a:lnTo>
                  <a:pt x="1580025" y="1064028"/>
                </a:lnTo>
                <a:lnTo>
                  <a:pt x="1368363" y="975931"/>
                </a:lnTo>
                <a:lnTo>
                  <a:pt x="1368363" y="1027989"/>
                </a:lnTo>
                <a:lnTo>
                  <a:pt x="1202466" y="1081762"/>
                </a:lnTo>
                <a:lnTo>
                  <a:pt x="1202466" y="552036"/>
                </a:lnTo>
                <a:lnTo>
                  <a:pt x="1368363" y="552036"/>
                </a:lnTo>
                <a:lnTo>
                  <a:pt x="1367791" y="837493"/>
                </a:lnTo>
                <a:lnTo>
                  <a:pt x="1402114" y="852939"/>
                </a:lnTo>
                <a:lnTo>
                  <a:pt x="1402687" y="473092"/>
                </a:lnTo>
                <a:lnTo>
                  <a:pt x="1184732" y="473092"/>
                </a:lnTo>
                <a:lnTo>
                  <a:pt x="1184732" y="352388"/>
                </a:lnTo>
                <a:lnTo>
                  <a:pt x="1346053" y="352388"/>
                </a:lnTo>
                <a:lnTo>
                  <a:pt x="1346053" y="198504"/>
                </a:lnTo>
                <a:lnTo>
                  <a:pt x="1184732" y="198504"/>
                </a:lnTo>
                <a:lnTo>
                  <a:pt x="1184732" y="78944"/>
                </a:lnTo>
                <a:lnTo>
                  <a:pt x="1346053" y="78944"/>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9" name="任意多边形 1178"/>
          <p:cNvSpPr/>
          <p:nvPr/>
        </p:nvSpPr>
        <p:spPr>
          <a:xfrm>
            <a:off x="5436685" y="1757364"/>
            <a:ext cx="2223018" cy="1085766"/>
          </a:xfrm>
          <a:custGeom>
            <a:avLst/>
            <a:gdLst/>
            <a:ahLst/>
            <a:cxnLst/>
            <a:rect l="l" t="t" r="r" b="b"/>
            <a:pathLst>
              <a:path w="2223018" h="1085766">
                <a:moveTo>
                  <a:pt x="717361" y="632124"/>
                </a:moveTo>
                <a:lnTo>
                  <a:pt x="717361" y="765986"/>
                </a:lnTo>
                <a:lnTo>
                  <a:pt x="855227" y="765986"/>
                </a:lnTo>
                <a:lnTo>
                  <a:pt x="854083" y="632124"/>
                </a:lnTo>
                <a:close/>
                <a:moveTo>
                  <a:pt x="545172" y="510276"/>
                </a:moveTo>
                <a:lnTo>
                  <a:pt x="1029133" y="510276"/>
                </a:lnTo>
                <a:lnTo>
                  <a:pt x="1029133" y="751112"/>
                </a:lnTo>
                <a:lnTo>
                  <a:pt x="855227" y="887262"/>
                </a:lnTo>
                <a:lnTo>
                  <a:pt x="545172" y="887834"/>
                </a:lnTo>
                <a:close/>
                <a:moveTo>
                  <a:pt x="542884" y="19450"/>
                </a:moveTo>
                <a:lnTo>
                  <a:pt x="1018836" y="19450"/>
                </a:lnTo>
                <a:lnTo>
                  <a:pt x="1018836" y="347239"/>
                </a:lnTo>
                <a:lnTo>
                  <a:pt x="845502" y="475952"/>
                </a:lnTo>
                <a:lnTo>
                  <a:pt x="806030" y="476525"/>
                </a:lnTo>
                <a:lnTo>
                  <a:pt x="806030" y="355820"/>
                </a:lnTo>
                <a:lnTo>
                  <a:pt x="845502" y="356392"/>
                </a:lnTo>
                <a:lnTo>
                  <a:pt x="845502" y="142443"/>
                </a:lnTo>
                <a:lnTo>
                  <a:pt x="778572" y="142443"/>
                </a:lnTo>
                <a:lnTo>
                  <a:pt x="702488" y="475952"/>
                </a:lnTo>
                <a:lnTo>
                  <a:pt x="530870" y="476525"/>
                </a:lnTo>
                <a:lnTo>
                  <a:pt x="606954" y="142443"/>
                </a:lnTo>
                <a:lnTo>
                  <a:pt x="542884" y="142443"/>
                </a:lnTo>
                <a:close/>
                <a:moveTo>
                  <a:pt x="1870058" y="9153"/>
                </a:moveTo>
                <a:lnTo>
                  <a:pt x="2013645" y="9153"/>
                </a:lnTo>
                <a:lnTo>
                  <a:pt x="2013645" y="89813"/>
                </a:lnTo>
                <a:lnTo>
                  <a:pt x="2054833" y="89813"/>
                </a:lnTo>
                <a:lnTo>
                  <a:pt x="2031951" y="18306"/>
                </a:lnTo>
                <a:lnTo>
                  <a:pt x="2169245" y="18306"/>
                </a:lnTo>
                <a:lnTo>
                  <a:pt x="2192127" y="89813"/>
                </a:lnTo>
                <a:lnTo>
                  <a:pt x="2215009" y="89813"/>
                </a:lnTo>
                <a:lnTo>
                  <a:pt x="2157231" y="218526"/>
                </a:lnTo>
                <a:lnTo>
                  <a:pt x="2013645" y="218526"/>
                </a:lnTo>
                <a:lnTo>
                  <a:pt x="2013645" y="575490"/>
                </a:lnTo>
                <a:lnTo>
                  <a:pt x="2067418" y="258570"/>
                </a:lnTo>
                <a:lnTo>
                  <a:pt x="2197276" y="258570"/>
                </a:lnTo>
                <a:lnTo>
                  <a:pt x="2114899" y="692190"/>
                </a:lnTo>
                <a:lnTo>
                  <a:pt x="2013645" y="692190"/>
                </a:lnTo>
                <a:lnTo>
                  <a:pt x="2013645" y="767702"/>
                </a:lnTo>
                <a:lnTo>
                  <a:pt x="2223018" y="767702"/>
                </a:lnTo>
                <a:lnTo>
                  <a:pt x="2165240" y="894127"/>
                </a:lnTo>
                <a:lnTo>
                  <a:pt x="1862050" y="894127"/>
                </a:lnTo>
                <a:lnTo>
                  <a:pt x="1862050" y="218526"/>
                </a:lnTo>
                <a:lnTo>
                  <a:pt x="1809992" y="218526"/>
                </a:lnTo>
                <a:lnTo>
                  <a:pt x="1809992" y="757977"/>
                </a:lnTo>
                <a:lnTo>
                  <a:pt x="1858045" y="757977"/>
                </a:lnTo>
                <a:lnTo>
                  <a:pt x="1794547" y="894127"/>
                </a:lnTo>
                <a:lnTo>
                  <a:pt x="1656681" y="894127"/>
                </a:lnTo>
                <a:lnTo>
                  <a:pt x="1656681" y="89813"/>
                </a:lnTo>
                <a:lnTo>
                  <a:pt x="1870058" y="89813"/>
                </a:lnTo>
                <a:close/>
                <a:moveTo>
                  <a:pt x="1323743" y="4004"/>
                </a:moveTo>
                <a:lnTo>
                  <a:pt x="1487351" y="4004"/>
                </a:lnTo>
                <a:lnTo>
                  <a:pt x="1487351" y="82948"/>
                </a:lnTo>
                <a:lnTo>
                  <a:pt x="1634942" y="82948"/>
                </a:lnTo>
                <a:lnTo>
                  <a:pt x="1586890" y="202509"/>
                </a:lnTo>
                <a:lnTo>
                  <a:pt x="1487351" y="202509"/>
                </a:lnTo>
                <a:lnTo>
                  <a:pt x="1487351" y="356392"/>
                </a:lnTo>
                <a:lnTo>
                  <a:pt x="1644667" y="356392"/>
                </a:lnTo>
                <a:lnTo>
                  <a:pt x="1598331" y="477097"/>
                </a:lnTo>
                <a:lnTo>
                  <a:pt x="1527968" y="477097"/>
                </a:lnTo>
                <a:lnTo>
                  <a:pt x="1527968" y="605238"/>
                </a:lnTo>
                <a:lnTo>
                  <a:pt x="1637803" y="605238"/>
                </a:lnTo>
                <a:lnTo>
                  <a:pt x="1591466" y="724226"/>
                </a:lnTo>
                <a:lnTo>
                  <a:pt x="1527968" y="724226"/>
                </a:lnTo>
                <a:lnTo>
                  <a:pt x="1527968" y="920442"/>
                </a:lnTo>
                <a:lnTo>
                  <a:pt x="1586890" y="947328"/>
                </a:lnTo>
                <a:lnTo>
                  <a:pt x="2217298" y="947328"/>
                </a:lnTo>
                <a:lnTo>
                  <a:pt x="2165812" y="1068605"/>
                </a:lnTo>
                <a:lnTo>
                  <a:pt x="1534832" y="1068605"/>
                </a:lnTo>
                <a:lnTo>
                  <a:pt x="1343765" y="979936"/>
                </a:lnTo>
                <a:lnTo>
                  <a:pt x="1343765" y="1031993"/>
                </a:lnTo>
                <a:lnTo>
                  <a:pt x="1194458" y="1085766"/>
                </a:lnTo>
                <a:lnTo>
                  <a:pt x="1194458" y="556041"/>
                </a:lnTo>
                <a:lnTo>
                  <a:pt x="1343765" y="556041"/>
                </a:lnTo>
                <a:lnTo>
                  <a:pt x="1343765" y="842070"/>
                </a:lnTo>
                <a:lnTo>
                  <a:pt x="1374656" y="856943"/>
                </a:lnTo>
                <a:lnTo>
                  <a:pt x="1374656" y="477097"/>
                </a:lnTo>
                <a:lnTo>
                  <a:pt x="1178440" y="477097"/>
                </a:lnTo>
                <a:lnTo>
                  <a:pt x="1178440" y="356392"/>
                </a:lnTo>
                <a:lnTo>
                  <a:pt x="1323743" y="356392"/>
                </a:lnTo>
                <a:lnTo>
                  <a:pt x="1323743" y="202509"/>
                </a:lnTo>
                <a:lnTo>
                  <a:pt x="1178440" y="202509"/>
                </a:lnTo>
                <a:lnTo>
                  <a:pt x="1178440" y="82948"/>
                </a:lnTo>
                <a:lnTo>
                  <a:pt x="1323743" y="82948"/>
                </a:lnTo>
                <a:close/>
                <a:moveTo>
                  <a:pt x="161321" y="0"/>
                </a:moveTo>
                <a:lnTo>
                  <a:pt x="342663" y="0"/>
                </a:lnTo>
                <a:lnTo>
                  <a:pt x="342663" y="78944"/>
                </a:lnTo>
                <a:lnTo>
                  <a:pt x="506844" y="78944"/>
                </a:lnTo>
                <a:lnTo>
                  <a:pt x="452498" y="198504"/>
                </a:lnTo>
                <a:lnTo>
                  <a:pt x="342663" y="198504"/>
                </a:lnTo>
                <a:lnTo>
                  <a:pt x="342663" y="352388"/>
                </a:lnTo>
                <a:lnTo>
                  <a:pt x="517141" y="352388"/>
                </a:lnTo>
                <a:lnTo>
                  <a:pt x="465656" y="473092"/>
                </a:lnTo>
                <a:lnTo>
                  <a:pt x="387284" y="473092"/>
                </a:lnTo>
                <a:lnTo>
                  <a:pt x="387284" y="601233"/>
                </a:lnTo>
                <a:lnTo>
                  <a:pt x="509704" y="601233"/>
                </a:lnTo>
                <a:lnTo>
                  <a:pt x="458219" y="719649"/>
                </a:lnTo>
                <a:lnTo>
                  <a:pt x="387284" y="719649"/>
                </a:lnTo>
                <a:lnTo>
                  <a:pt x="387856" y="915865"/>
                </a:lnTo>
                <a:lnTo>
                  <a:pt x="453070" y="943324"/>
                </a:lnTo>
                <a:lnTo>
                  <a:pt x="1060024" y="942752"/>
                </a:lnTo>
                <a:lnTo>
                  <a:pt x="1005107" y="1064028"/>
                </a:lnTo>
                <a:lnTo>
                  <a:pt x="395293" y="1064028"/>
                </a:lnTo>
                <a:lnTo>
                  <a:pt x="183631" y="975931"/>
                </a:lnTo>
                <a:lnTo>
                  <a:pt x="183631" y="1027988"/>
                </a:lnTo>
                <a:lnTo>
                  <a:pt x="17734" y="1081762"/>
                </a:lnTo>
                <a:lnTo>
                  <a:pt x="17734" y="552036"/>
                </a:lnTo>
                <a:lnTo>
                  <a:pt x="183631" y="552036"/>
                </a:lnTo>
                <a:lnTo>
                  <a:pt x="183059" y="837493"/>
                </a:lnTo>
                <a:lnTo>
                  <a:pt x="217383" y="852939"/>
                </a:lnTo>
                <a:lnTo>
                  <a:pt x="217955" y="473092"/>
                </a:lnTo>
                <a:lnTo>
                  <a:pt x="0" y="473092"/>
                </a:lnTo>
                <a:lnTo>
                  <a:pt x="0" y="352388"/>
                </a:lnTo>
                <a:lnTo>
                  <a:pt x="161321" y="352388"/>
                </a:lnTo>
                <a:lnTo>
                  <a:pt x="161321" y="198504"/>
                </a:lnTo>
                <a:lnTo>
                  <a:pt x="0" y="198504"/>
                </a:lnTo>
                <a:lnTo>
                  <a:pt x="0" y="78944"/>
                </a:lnTo>
                <a:lnTo>
                  <a:pt x="161321" y="78944"/>
                </a:lnTo>
                <a:close/>
              </a:path>
            </a:pathLst>
          </a:custGeom>
          <a:solidFill>
            <a:srgbClr val="FFE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2" name="任意多边形 1181"/>
          <p:cNvSpPr/>
          <p:nvPr/>
        </p:nvSpPr>
        <p:spPr>
          <a:xfrm>
            <a:off x="4250366" y="1781964"/>
            <a:ext cx="1046294" cy="1040573"/>
          </a:xfrm>
          <a:custGeom>
            <a:avLst/>
            <a:gdLst/>
            <a:ahLst/>
            <a:cxnLst/>
            <a:rect l="l" t="t" r="r" b="b"/>
            <a:pathLst>
              <a:path w="1046294" h="1040573">
                <a:moveTo>
                  <a:pt x="695051" y="648713"/>
                </a:moveTo>
                <a:lnTo>
                  <a:pt x="897559" y="648713"/>
                </a:lnTo>
                <a:lnTo>
                  <a:pt x="1046294" y="1040573"/>
                </a:lnTo>
                <a:lnTo>
                  <a:pt x="843786" y="1040573"/>
                </a:lnTo>
                <a:close/>
                <a:moveTo>
                  <a:pt x="148735" y="648713"/>
                </a:moveTo>
                <a:lnTo>
                  <a:pt x="351244" y="648713"/>
                </a:lnTo>
                <a:lnTo>
                  <a:pt x="202509" y="1040573"/>
                </a:lnTo>
                <a:lnTo>
                  <a:pt x="0" y="1040573"/>
                </a:lnTo>
                <a:close/>
                <a:moveTo>
                  <a:pt x="240837" y="133861"/>
                </a:moveTo>
                <a:lnTo>
                  <a:pt x="240837" y="463367"/>
                </a:lnTo>
                <a:lnTo>
                  <a:pt x="811178" y="463367"/>
                </a:lnTo>
                <a:lnTo>
                  <a:pt x="811178" y="133861"/>
                </a:lnTo>
                <a:close/>
                <a:moveTo>
                  <a:pt x="50913" y="0"/>
                </a:moveTo>
                <a:lnTo>
                  <a:pt x="1001674" y="0"/>
                </a:lnTo>
                <a:lnTo>
                  <a:pt x="1001674" y="463367"/>
                </a:lnTo>
                <a:lnTo>
                  <a:pt x="811178" y="600088"/>
                </a:lnTo>
                <a:lnTo>
                  <a:pt x="50913" y="600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4" name="任意多边形 1183"/>
          <p:cNvSpPr/>
          <p:nvPr/>
        </p:nvSpPr>
        <p:spPr>
          <a:xfrm>
            <a:off x="8343699" y="1769949"/>
            <a:ext cx="3415759" cy="1090915"/>
          </a:xfrm>
          <a:custGeom>
            <a:avLst/>
            <a:gdLst/>
            <a:ahLst/>
            <a:cxnLst/>
            <a:rect l="l" t="t" r="r" b="b"/>
            <a:pathLst>
              <a:path w="3415759" h="1090915">
                <a:moveTo>
                  <a:pt x="1823149" y="590936"/>
                </a:moveTo>
                <a:lnTo>
                  <a:pt x="1999343" y="590936"/>
                </a:lnTo>
                <a:lnTo>
                  <a:pt x="2042247" y="673313"/>
                </a:lnTo>
                <a:lnTo>
                  <a:pt x="2224733" y="593225"/>
                </a:lnTo>
                <a:lnTo>
                  <a:pt x="2204139" y="739671"/>
                </a:lnTo>
                <a:lnTo>
                  <a:pt x="2101741" y="788868"/>
                </a:lnTo>
                <a:lnTo>
                  <a:pt x="2235603" y="1049155"/>
                </a:lnTo>
                <a:lnTo>
                  <a:pt x="2055404" y="1049155"/>
                </a:lnTo>
                <a:close/>
                <a:moveTo>
                  <a:pt x="2506186" y="552036"/>
                </a:moveTo>
                <a:lnTo>
                  <a:pt x="2506186" y="860948"/>
                </a:lnTo>
                <a:lnTo>
                  <a:pt x="2549091" y="860948"/>
                </a:lnTo>
                <a:lnTo>
                  <a:pt x="2549091" y="552036"/>
                </a:lnTo>
                <a:close/>
                <a:moveTo>
                  <a:pt x="2703546" y="339803"/>
                </a:moveTo>
                <a:lnTo>
                  <a:pt x="2891753" y="339803"/>
                </a:lnTo>
                <a:lnTo>
                  <a:pt x="2891753" y="885546"/>
                </a:lnTo>
                <a:lnTo>
                  <a:pt x="2991863" y="945612"/>
                </a:lnTo>
                <a:lnTo>
                  <a:pt x="3415759" y="945612"/>
                </a:lnTo>
                <a:lnTo>
                  <a:pt x="3360269" y="1057736"/>
                </a:lnTo>
                <a:lnTo>
                  <a:pt x="2944955" y="1057736"/>
                </a:lnTo>
                <a:lnTo>
                  <a:pt x="2870587" y="1015403"/>
                </a:lnTo>
                <a:lnTo>
                  <a:pt x="2741874" y="1078902"/>
                </a:lnTo>
                <a:lnTo>
                  <a:pt x="2741874" y="463367"/>
                </a:lnTo>
                <a:lnTo>
                  <a:pt x="2703546" y="463367"/>
                </a:lnTo>
                <a:close/>
                <a:moveTo>
                  <a:pt x="438196" y="263147"/>
                </a:moveTo>
                <a:lnTo>
                  <a:pt x="624687" y="263147"/>
                </a:lnTo>
                <a:lnTo>
                  <a:pt x="623543" y="1005678"/>
                </a:lnTo>
                <a:lnTo>
                  <a:pt x="439340" y="1089771"/>
                </a:lnTo>
                <a:close/>
                <a:moveTo>
                  <a:pt x="884401" y="243125"/>
                </a:moveTo>
                <a:lnTo>
                  <a:pt x="1050298" y="993665"/>
                </a:lnTo>
                <a:lnTo>
                  <a:pt x="868956" y="993665"/>
                </a:lnTo>
                <a:lnTo>
                  <a:pt x="705919" y="243697"/>
                </a:lnTo>
                <a:close/>
                <a:moveTo>
                  <a:pt x="2506186" y="142443"/>
                </a:moveTo>
                <a:lnTo>
                  <a:pt x="2506186" y="422179"/>
                </a:lnTo>
                <a:lnTo>
                  <a:pt x="2549091" y="422179"/>
                </a:lnTo>
                <a:lnTo>
                  <a:pt x="2549091" y="142443"/>
                </a:lnTo>
                <a:close/>
                <a:moveTo>
                  <a:pt x="1362642" y="132718"/>
                </a:moveTo>
                <a:lnTo>
                  <a:pt x="1362642" y="399869"/>
                </a:lnTo>
                <a:lnTo>
                  <a:pt x="1424996" y="399869"/>
                </a:lnTo>
                <a:lnTo>
                  <a:pt x="1424996" y="132718"/>
                </a:lnTo>
                <a:close/>
                <a:moveTo>
                  <a:pt x="1802555" y="129858"/>
                </a:moveTo>
                <a:lnTo>
                  <a:pt x="1802555" y="227679"/>
                </a:lnTo>
                <a:lnTo>
                  <a:pt x="2038243" y="227679"/>
                </a:lnTo>
                <a:lnTo>
                  <a:pt x="1987329" y="347240"/>
                </a:lnTo>
                <a:lnTo>
                  <a:pt x="1802555" y="347240"/>
                </a:lnTo>
                <a:lnTo>
                  <a:pt x="1802555" y="435909"/>
                </a:lnTo>
                <a:lnTo>
                  <a:pt x="2051400" y="435909"/>
                </a:lnTo>
                <a:lnTo>
                  <a:pt x="2051400" y="129858"/>
                </a:lnTo>
                <a:close/>
                <a:moveTo>
                  <a:pt x="2802512" y="10869"/>
                </a:moveTo>
                <a:cubicBezTo>
                  <a:pt x="2817386" y="11251"/>
                  <a:pt x="2831973" y="15351"/>
                  <a:pt x="2846275" y="23169"/>
                </a:cubicBezTo>
                <a:cubicBezTo>
                  <a:pt x="2860576" y="30987"/>
                  <a:pt x="2872017" y="42714"/>
                  <a:pt x="2880598" y="58350"/>
                </a:cubicBezTo>
                <a:cubicBezTo>
                  <a:pt x="2889179" y="73986"/>
                  <a:pt x="2893469" y="89623"/>
                  <a:pt x="2893469" y="105259"/>
                </a:cubicBezTo>
                <a:cubicBezTo>
                  <a:pt x="2893088" y="121658"/>
                  <a:pt x="2886509" y="141394"/>
                  <a:pt x="2873733" y="164467"/>
                </a:cubicBezTo>
                <a:cubicBezTo>
                  <a:pt x="2860957" y="187540"/>
                  <a:pt x="2837217" y="199077"/>
                  <a:pt x="2802512" y="199077"/>
                </a:cubicBezTo>
                <a:cubicBezTo>
                  <a:pt x="2767045" y="199458"/>
                  <a:pt x="2742923" y="188017"/>
                  <a:pt x="2730147" y="164753"/>
                </a:cubicBezTo>
                <a:cubicBezTo>
                  <a:pt x="2717371" y="141489"/>
                  <a:pt x="2710887" y="121753"/>
                  <a:pt x="2710697" y="105545"/>
                </a:cubicBezTo>
                <a:cubicBezTo>
                  <a:pt x="2710506" y="89337"/>
                  <a:pt x="2714797" y="73605"/>
                  <a:pt x="2723568" y="58350"/>
                </a:cubicBezTo>
                <a:cubicBezTo>
                  <a:pt x="2732340" y="42714"/>
                  <a:pt x="2743781" y="30891"/>
                  <a:pt x="2757891" y="22883"/>
                </a:cubicBezTo>
                <a:cubicBezTo>
                  <a:pt x="2772002" y="14874"/>
                  <a:pt x="2786876" y="10869"/>
                  <a:pt x="2802512" y="10869"/>
                </a:cubicBezTo>
                <a:close/>
                <a:moveTo>
                  <a:pt x="2356307" y="10869"/>
                </a:moveTo>
                <a:lnTo>
                  <a:pt x="2693821" y="10869"/>
                </a:lnTo>
                <a:lnTo>
                  <a:pt x="2693821" y="422179"/>
                </a:lnTo>
                <a:lnTo>
                  <a:pt x="2630895" y="489110"/>
                </a:lnTo>
                <a:lnTo>
                  <a:pt x="2693821" y="550320"/>
                </a:lnTo>
                <a:lnTo>
                  <a:pt x="2693821" y="860948"/>
                </a:lnTo>
                <a:lnTo>
                  <a:pt x="2579409" y="985656"/>
                </a:lnTo>
                <a:lnTo>
                  <a:pt x="2506186" y="985656"/>
                </a:lnTo>
                <a:lnTo>
                  <a:pt x="2506186" y="1021124"/>
                </a:lnTo>
                <a:lnTo>
                  <a:pt x="2356307" y="1090915"/>
                </a:lnTo>
                <a:close/>
                <a:moveTo>
                  <a:pt x="21738" y="9725"/>
                </a:moveTo>
                <a:lnTo>
                  <a:pt x="1051442" y="9725"/>
                </a:lnTo>
                <a:lnTo>
                  <a:pt x="983939" y="150452"/>
                </a:lnTo>
                <a:lnTo>
                  <a:pt x="469659" y="150452"/>
                </a:lnTo>
                <a:lnTo>
                  <a:pt x="188779" y="993665"/>
                </a:lnTo>
                <a:lnTo>
                  <a:pt x="0" y="993665"/>
                </a:lnTo>
                <a:lnTo>
                  <a:pt x="278020" y="150452"/>
                </a:lnTo>
                <a:lnTo>
                  <a:pt x="21738" y="150452"/>
                </a:lnTo>
                <a:close/>
                <a:moveTo>
                  <a:pt x="1630365" y="7437"/>
                </a:moveTo>
                <a:lnTo>
                  <a:pt x="2223017" y="7437"/>
                </a:lnTo>
                <a:lnTo>
                  <a:pt x="2223017" y="418747"/>
                </a:lnTo>
                <a:lnTo>
                  <a:pt x="2051400" y="553753"/>
                </a:lnTo>
                <a:lnTo>
                  <a:pt x="1802555" y="553753"/>
                </a:lnTo>
                <a:lnTo>
                  <a:pt x="1802555" y="921014"/>
                </a:lnTo>
                <a:lnTo>
                  <a:pt x="1942137" y="921014"/>
                </a:lnTo>
                <a:lnTo>
                  <a:pt x="1886647" y="1046295"/>
                </a:lnTo>
                <a:lnTo>
                  <a:pt x="1630365" y="1046295"/>
                </a:lnTo>
                <a:close/>
                <a:moveTo>
                  <a:pt x="1188736" y="5149"/>
                </a:moveTo>
                <a:lnTo>
                  <a:pt x="1599474" y="5149"/>
                </a:lnTo>
                <a:lnTo>
                  <a:pt x="1599474" y="399869"/>
                </a:lnTo>
                <a:lnTo>
                  <a:pt x="1513093" y="501695"/>
                </a:lnTo>
                <a:lnTo>
                  <a:pt x="1513093" y="606954"/>
                </a:lnTo>
                <a:lnTo>
                  <a:pt x="1602906" y="606954"/>
                </a:lnTo>
                <a:lnTo>
                  <a:pt x="1555425" y="724798"/>
                </a:lnTo>
                <a:lnTo>
                  <a:pt x="1513093" y="724798"/>
                </a:lnTo>
                <a:lnTo>
                  <a:pt x="1513093" y="938176"/>
                </a:lnTo>
                <a:lnTo>
                  <a:pt x="1609771" y="938176"/>
                </a:lnTo>
                <a:lnTo>
                  <a:pt x="1561146" y="1056020"/>
                </a:lnTo>
                <a:lnTo>
                  <a:pt x="1188736" y="1056020"/>
                </a:lnTo>
                <a:lnTo>
                  <a:pt x="1188736" y="577207"/>
                </a:lnTo>
                <a:lnTo>
                  <a:pt x="1338043" y="577207"/>
                </a:lnTo>
                <a:lnTo>
                  <a:pt x="1338043" y="938176"/>
                </a:lnTo>
                <a:lnTo>
                  <a:pt x="1359782" y="938176"/>
                </a:lnTo>
                <a:lnTo>
                  <a:pt x="1359782" y="518857"/>
                </a:lnTo>
                <a:lnTo>
                  <a:pt x="1188736" y="518857"/>
                </a:lnTo>
                <a:close/>
                <a:moveTo>
                  <a:pt x="3036484" y="0"/>
                </a:moveTo>
                <a:lnTo>
                  <a:pt x="3203525" y="0"/>
                </a:lnTo>
                <a:lnTo>
                  <a:pt x="3185219" y="52058"/>
                </a:lnTo>
                <a:lnTo>
                  <a:pt x="3412326" y="52058"/>
                </a:lnTo>
                <a:lnTo>
                  <a:pt x="3364845" y="164181"/>
                </a:lnTo>
                <a:lnTo>
                  <a:pt x="3153184" y="164181"/>
                </a:lnTo>
                <a:lnTo>
                  <a:pt x="3121149" y="258571"/>
                </a:lnTo>
                <a:lnTo>
                  <a:pt x="3396881" y="258571"/>
                </a:lnTo>
                <a:lnTo>
                  <a:pt x="3396881" y="762554"/>
                </a:lnTo>
                <a:lnTo>
                  <a:pt x="3276748" y="880398"/>
                </a:lnTo>
                <a:lnTo>
                  <a:pt x="3161765" y="880398"/>
                </a:lnTo>
                <a:lnTo>
                  <a:pt x="3161765" y="762554"/>
                </a:lnTo>
                <a:lnTo>
                  <a:pt x="3243569" y="762554"/>
                </a:lnTo>
                <a:lnTo>
                  <a:pt x="3243569" y="366690"/>
                </a:lnTo>
                <a:lnTo>
                  <a:pt x="3103415" y="366690"/>
                </a:lnTo>
                <a:lnTo>
                  <a:pt x="3103415" y="438769"/>
                </a:lnTo>
                <a:lnTo>
                  <a:pt x="3235560" y="438769"/>
                </a:lnTo>
                <a:lnTo>
                  <a:pt x="3193800" y="540023"/>
                </a:lnTo>
                <a:lnTo>
                  <a:pt x="3103415" y="540023"/>
                </a:lnTo>
                <a:lnTo>
                  <a:pt x="3103415" y="617251"/>
                </a:lnTo>
                <a:lnTo>
                  <a:pt x="3237848" y="617251"/>
                </a:lnTo>
                <a:lnTo>
                  <a:pt x="3193800" y="717933"/>
                </a:lnTo>
                <a:lnTo>
                  <a:pt x="3103415" y="717933"/>
                </a:lnTo>
                <a:lnTo>
                  <a:pt x="3103415" y="826624"/>
                </a:lnTo>
                <a:lnTo>
                  <a:pt x="2950103" y="889551"/>
                </a:lnTo>
                <a:lnTo>
                  <a:pt x="2950675" y="395865"/>
                </a:lnTo>
                <a:lnTo>
                  <a:pt x="2897474" y="395865"/>
                </a:lnTo>
                <a:lnTo>
                  <a:pt x="2986143" y="164181"/>
                </a:lnTo>
                <a:lnTo>
                  <a:pt x="2920356" y="164181"/>
                </a:lnTo>
                <a:lnTo>
                  <a:pt x="2920356" y="52058"/>
                </a:lnTo>
                <a:lnTo>
                  <a:pt x="3019322" y="520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58" name="直接连接符 2557"/>
          <p:cNvCxnSpPr/>
          <p:nvPr/>
        </p:nvCxnSpPr>
        <p:spPr>
          <a:xfrm flipV="1">
            <a:off x="11502189" y="4005263"/>
            <a:ext cx="0" cy="2863850"/>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0" name="直接连接符 1189"/>
          <p:cNvCxnSpPr/>
          <p:nvPr/>
        </p:nvCxnSpPr>
        <p:spPr>
          <a:xfrm flipV="1">
            <a:off x="9625263" y="5325979"/>
            <a:ext cx="0" cy="1543134"/>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1" name="直接连接符 1190"/>
          <p:cNvCxnSpPr/>
          <p:nvPr/>
        </p:nvCxnSpPr>
        <p:spPr>
          <a:xfrm flipV="1">
            <a:off x="6930189" y="4989095"/>
            <a:ext cx="0" cy="1880018"/>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2" name="直接连接符 1191"/>
          <p:cNvCxnSpPr/>
          <p:nvPr/>
        </p:nvCxnSpPr>
        <p:spPr>
          <a:xfrm flipV="1">
            <a:off x="1615239" y="5773738"/>
            <a:ext cx="0" cy="1084262"/>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9" name="直接连接符 1158"/>
          <p:cNvCxnSpPr/>
          <p:nvPr/>
        </p:nvCxnSpPr>
        <p:spPr>
          <a:xfrm>
            <a:off x="4235450" y="1516857"/>
            <a:ext cx="7524000" cy="0"/>
          </a:xfrm>
          <a:prstGeom prst="line">
            <a:avLst/>
          </a:prstGeom>
          <a:ln w="254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214" name="直接连接符 1213"/>
          <p:cNvCxnSpPr/>
          <p:nvPr/>
        </p:nvCxnSpPr>
        <p:spPr>
          <a:xfrm>
            <a:off x="4235450" y="2983707"/>
            <a:ext cx="7524000" cy="0"/>
          </a:xfrm>
          <a:prstGeom prst="line">
            <a:avLst/>
          </a:prstGeom>
          <a:ln w="254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351" name="Freeform 592"/>
          <p:cNvSpPr/>
          <p:nvPr/>
        </p:nvSpPr>
        <p:spPr bwMode="auto">
          <a:xfrm>
            <a:off x="10948594" y="3496470"/>
            <a:ext cx="1120775" cy="458788"/>
          </a:xfrm>
          <a:custGeom>
            <a:avLst/>
            <a:gdLst>
              <a:gd name="T0" fmla="*/ 208 w 352"/>
              <a:gd name="T1" fmla="*/ 0 h 144"/>
              <a:gd name="T2" fmla="*/ 115 w 352"/>
              <a:gd name="T3" fmla="*/ 82 h 144"/>
              <a:gd name="T4" fmla="*/ 79 w 352"/>
              <a:gd name="T5" fmla="*/ 74 h 144"/>
              <a:gd name="T6" fmla="*/ 0 w 352"/>
              <a:gd name="T7" fmla="*/ 144 h 144"/>
              <a:gd name="T8" fmla="*/ 352 w 352"/>
              <a:gd name="T9" fmla="*/ 144 h 144"/>
              <a:gd name="T10" fmla="*/ 301 w 352"/>
              <a:gd name="T11" fmla="*/ 84 h 144"/>
              <a:gd name="T12" fmla="*/ 208 w 352"/>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52" h="144">
                <a:moveTo>
                  <a:pt x="208" y="0"/>
                </a:moveTo>
                <a:cubicBezTo>
                  <a:pt x="160" y="0"/>
                  <a:pt x="120" y="36"/>
                  <a:pt x="115" y="82"/>
                </a:cubicBezTo>
                <a:cubicBezTo>
                  <a:pt x="104" y="77"/>
                  <a:pt x="92" y="74"/>
                  <a:pt x="79" y="74"/>
                </a:cubicBezTo>
                <a:cubicBezTo>
                  <a:pt x="38" y="74"/>
                  <a:pt x="4" y="104"/>
                  <a:pt x="0" y="144"/>
                </a:cubicBezTo>
                <a:cubicBezTo>
                  <a:pt x="352" y="144"/>
                  <a:pt x="352" y="144"/>
                  <a:pt x="352" y="144"/>
                </a:cubicBezTo>
                <a:cubicBezTo>
                  <a:pt x="352" y="113"/>
                  <a:pt x="330" y="89"/>
                  <a:pt x="301" y="84"/>
                </a:cubicBezTo>
                <a:cubicBezTo>
                  <a:pt x="297" y="37"/>
                  <a:pt x="257" y="0"/>
                  <a:pt x="208" y="0"/>
                </a:cubicBezTo>
              </a:path>
            </a:pathLst>
          </a:custGeom>
          <a:solidFill>
            <a:schemeClr val="bg1">
              <a:alpha val="50000"/>
            </a:schemeClr>
          </a:solidFill>
          <a:ln>
            <a:noFill/>
          </a:ln>
        </p:spPr>
        <p:txBody>
          <a:bodyPr vert="horz" wrap="square" lIns="91440" tIns="45720" rIns="91440" bIns="45720" numCol="1" anchor="t" anchorCtr="0" compatLnSpc="1"/>
          <a:lstStyle/>
          <a:p>
            <a:endParaRPr lang="zh-CN" altLang="en-US"/>
          </a:p>
        </p:txBody>
      </p:sp>
      <p:cxnSp>
        <p:nvCxnSpPr>
          <p:cNvPr id="1215" name="直接连接符 1214"/>
          <p:cNvCxnSpPr/>
          <p:nvPr/>
        </p:nvCxnSpPr>
        <p:spPr>
          <a:xfrm>
            <a:off x="4235450" y="3650457"/>
            <a:ext cx="7524000" cy="0"/>
          </a:xfrm>
          <a:prstGeom prst="line">
            <a:avLst/>
          </a:prstGeom>
          <a:ln w="254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64" name="TextBox 263"/>
          <p:cNvSpPr txBox="1"/>
          <p:nvPr/>
        </p:nvSpPr>
        <p:spPr>
          <a:xfrm>
            <a:off x="5663382" y="6535737"/>
            <a:ext cx="6305448" cy="276999"/>
          </a:xfrm>
          <a:prstGeom prst="rect">
            <a:avLst/>
          </a:prstGeom>
          <a:noFill/>
        </p:spPr>
        <p:txBody>
          <a:bodyPr wrap="square" rtlCol="0">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此作品受锐普</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研究院保护，欢迎转载，但需保留作者版权，否则会被追究版权责任。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6"/>
                                        </p:tgtEl>
                                        <p:attrNameLst>
                                          <p:attrName>style.visibility</p:attrName>
                                        </p:attrNameLst>
                                      </p:cBhvr>
                                      <p:to>
                                        <p:strVal val="visible"/>
                                      </p:to>
                                    </p:set>
                                    <p:animEffect transition="in" filter="fade">
                                      <p:cBhvr>
                                        <p:cTn id="7" dur="500"/>
                                        <p:tgtEl>
                                          <p:spTgt spid="12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0"/>
                                        </p:tgtEl>
                                        <p:attrNameLst>
                                          <p:attrName>style.visibility</p:attrName>
                                        </p:attrNameLst>
                                      </p:cBhvr>
                                      <p:to>
                                        <p:strVal val="visible"/>
                                      </p:to>
                                    </p:set>
                                    <p:animEffect transition="in" filter="fade">
                                      <p:cBhvr>
                                        <p:cTn id="10" dur="500"/>
                                        <p:tgtEl>
                                          <p:spTgt spid="2350"/>
                                        </p:tgtEl>
                                      </p:cBhvr>
                                    </p:animEffect>
                                  </p:childTnLst>
                                </p:cTn>
                              </p:par>
                              <p:par>
                                <p:cTn id="11" presetID="42" presetClass="path" presetSubtype="0" repeatCount="indefinite" accel="50000" decel="50000" autoRev="1" fill="hold" grpId="1" nodeType="withEffect">
                                  <p:stCondLst>
                                    <p:cond delay="500"/>
                                  </p:stCondLst>
                                  <p:childTnLst>
                                    <p:animMotion origin="layout" path="M -3.95833E-6 -2.22222E-6 L 0.06628 -2.22222E-6 " pathEditMode="relative" rAng="0" ptsTypes="AA">
                                      <p:cBhvr>
                                        <p:cTn id="12" dur="4600" fill="hold"/>
                                        <p:tgtEl>
                                          <p:spTgt spid="2350"/>
                                        </p:tgtEl>
                                        <p:attrNameLst>
                                          <p:attrName>ppt_x</p:attrName>
                                          <p:attrName>ppt_y</p:attrName>
                                        </p:attrNameLst>
                                      </p:cBhvr>
                                      <p:rCtr x="3307" y="0"/>
                                    </p:animMotion>
                                  </p:childTnLst>
                                </p:cTn>
                              </p:par>
                              <p:par>
                                <p:cTn id="13" presetID="10" presetClass="entr" presetSubtype="0" fill="hold" grpId="0" nodeType="withEffect">
                                  <p:stCondLst>
                                    <p:cond delay="0"/>
                                  </p:stCondLst>
                                  <p:childTnLst>
                                    <p:set>
                                      <p:cBhvr>
                                        <p:cTn id="14" dur="1" fill="hold">
                                          <p:stCondLst>
                                            <p:cond delay="0"/>
                                          </p:stCondLst>
                                        </p:cTn>
                                        <p:tgtEl>
                                          <p:spTgt spid="2552"/>
                                        </p:tgtEl>
                                        <p:attrNameLst>
                                          <p:attrName>style.visibility</p:attrName>
                                        </p:attrNameLst>
                                      </p:cBhvr>
                                      <p:to>
                                        <p:strVal val="visible"/>
                                      </p:to>
                                    </p:set>
                                    <p:animEffect transition="in" filter="fade">
                                      <p:cBhvr>
                                        <p:cTn id="15" dur="500"/>
                                        <p:tgtEl>
                                          <p:spTgt spid="2552"/>
                                        </p:tgtEl>
                                      </p:cBhvr>
                                    </p:animEffect>
                                  </p:childTnLst>
                                </p:cTn>
                              </p:par>
                              <p:par>
                                <p:cTn id="16" presetID="42" presetClass="path" presetSubtype="0" repeatCount="indefinite" accel="50000" decel="50000" autoRev="1" fill="hold" grpId="1" nodeType="withEffect">
                                  <p:stCondLst>
                                    <p:cond delay="500"/>
                                  </p:stCondLst>
                                  <p:childTnLst>
                                    <p:animMotion origin="layout" path="M -2.08333E-6 -2.22222E-6 L 0.0793 -0.00023 " pathEditMode="relative" rAng="0" ptsTypes="AA">
                                      <p:cBhvr>
                                        <p:cTn id="17" dur="3100" fill="hold"/>
                                        <p:tgtEl>
                                          <p:spTgt spid="2552"/>
                                        </p:tgtEl>
                                        <p:attrNameLst>
                                          <p:attrName>ppt_x</p:attrName>
                                          <p:attrName>ppt_y</p:attrName>
                                        </p:attrNameLst>
                                      </p:cBhvr>
                                      <p:rCtr x="3958" y="-23"/>
                                    </p:animMotion>
                                  </p:childTnLst>
                                </p:cTn>
                              </p:par>
                              <p:par>
                                <p:cTn id="18" presetID="10" presetClass="entr" presetSubtype="0" fill="hold" grpId="0" nodeType="withEffect">
                                  <p:stCondLst>
                                    <p:cond delay="0"/>
                                  </p:stCondLst>
                                  <p:childTnLst>
                                    <p:set>
                                      <p:cBhvr>
                                        <p:cTn id="19" dur="1" fill="hold">
                                          <p:stCondLst>
                                            <p:cond delay="0"/>
                                          </p:stCondLst>
                                        </p:cTn>
                                        <p:tgtEl>
                                          <p:spTgt spid="2351"/>
                                        </p:tgtEl>
                                        <p:attrNameLst>
                                          <p:attrName>style.visibility</p:attrName>
                                        </p:attrNameLst>
                                      </p:cBhvr>
                                      <p:to>
                                        <p:strVal val="visible"/>
                                      </p:to>
                                    </p:set>
                                    <p:animEffect transition="in" filter="fade">
                                      <p:cBhvr>
                                        <p:cTn id="20" dur="500"/>
                                        <p:tgtEl>
                                          <p:spTgt spid="2351"/>
                                        </p:tgtEl>
                                      </p:cBhvr>
                                    </p:animEffect>
                                  </p:childTnLst>
                                </p:cTn>
                              </p:par>
                              <p:par>
                                <p:cTn id="21" presetID="42" presetClass="path" presetSubtype="0" repeatCount="indefinite" accel="50000" decel="50000" autoRev="1" fill="hold" grpId="1" nodeType="withEffect">
                                  <p:stCondLst>
                                    <p:cond delay="500"/>
                                  </p:stCondLst>
                                  <p:childTnLst>
                                    <p:animMotion origin="layout" path="M -4.16667E-7 2.96296E-6 L -0.11263 -0.00023 " pathEditMode="relative" rAng="0" ptsTypes="AA">
                                      <p:cBhvr>
                                        <p:cTn id="22" dur="4000" fill="hold"/>
                                        <p:tgtEl>
                                          <p:spTgt spid="2351"/>
                                        </p:tgtEl>
                                        <p:attrNameLst>
                                          <p:attrName>ppt_x</p:attrName>
                                          <p:attrName>ppt_y</p:attrName>
                                        </p:attrNameLst>
                                      </p:cBhvr>
                                      <p:rCtr x="-5638" y="-23"/>
                                    </p:animMotion>
                                  </p:childTnLst>
                                </p:cTn>
                              </p:par>
                              <p:par>
                                <p:cTn id="23" presetID="2" presetClass="entr" presetSubtype="4" decel="56000" fill="hold" nodeType="withEffect">
                                  <p:stCondLst>
                                    <p:cond delay="0"/>
                                  </p:stCondLst>
                                  <p:childTnLst>
                                    <p:set>
                                      <p:cBhvr>
                                        <p:cTn id="24" dur="1" fill="hold">
                                          <p:stCondLst>
                                            <p:cond delay="0"/>
                                          </p:stCondLst>
                                        </p:cTn>
                                        <p:tgtEl>
                                          <p:spTgt spid="2558"/>
                                        </p:tgtEl>
                                        <p:attrNameLst>
                                          <p:attrName>style.visibility</p:attrName>
                                        </p:attrNameLst>
                                      </p:cBhvr>
                                      <p:to>
                                        <p:strVal val="visible"/>
                                      </p:to>
                                    </p:set>
                                    <p:anim calcmode="lin" valueType="num">
                                      <p:cBhvr additive="base">
                                        <p:cTn id="25" dur="750" fill="hold"/>
                                        <p:tgtEl>
                                          <p:spTgt spid="2558"/>
                                        </p:tgtEl>
                                        <p:attrNameLst>
                                          <p:attrName>ppt_x</p:attrName>
                                        </p:attrNameLst>
                                      </p:cBhvr>
                                      <p:tavLst>
                                        <p:tav tm="0">
                                          <p:val>
                                            <p:strVal val="#ppt_x"/>
                                          </p:val>
                                        </p:tav>
                                        <p:tav tm="100000">
                                          <p:val>
                                            <p:strVal val="#ppt_x"/>
                                          </p:val>
                                        </p:tav>
                                      </p:tavLst>
                                    </p:anim>
                                    <p:anim calcmode="lin" valueType="num">
                                      <p:cBhvr additive="base">
                                        <p:cTn id="26" dur="750" fill="hold"/>
                                        <p:tgtEl>
                                          <p:spTgt spid="2558"/>
                                        </p:tgtEl>
                                        <p:attrNameLst>
                                          <p:attrName>ppt_y</p:attrName>
                                        </p:attrNameLst>
                                      </p:cBhvr>
                                      <p:tavLst>
                                        <p:tav tm="0">
                                          <p:val>
                                            <p:strVal val="1+#ppt_h/2"/>
                                          </p:val>
                                        </p:tav>
                                        <p:tav tm="100000">
                                          <p:val>
                                            <p:strVal val="#ppt_y"/>
                                          </p:val>
                                        </p:tav>
                                      </p:tavLst>
                                    </p:anim>
                                  </p:childTnLst>
                                </p:cTn>
                              </p:par>
                              <p:par>
                                <p:cTn id="27" presetID="2" presetClass="entr" presetSubtype="4" decel="56000" fill="hold" nodeType="withEffect">
                                  <p:stCondLst>
                                    <p:cond delay="100"/>
                                  </p:stCondLst>
                                  <p:childTnLst>
                                    <p:set>
                                      <p:cBhvr>
                                        <p:cTn id="28" dur="1" fill="hold">
                                          <p:stCondLst>
                                            <p:cond delay="0"/>
                                          </p:stCondLst>
                                        </p:cTn>
                                        <p:tgtEl>
                                          <p:spTgt spid="1190"/>
                                        </p:tgtEl>
                                        <p:attrNameLst>
                                          <p:attrName>style.visibility</p:attrName>
                                        </p:attrNameLst>
                                      </p:cBhvr>
                                      <p:to>
                                        <p:strVal val="visible"/>
                                      </p:to>
                                    </p:set>
                                    <p:anim calcmode="lin" valueType="num">
                                      <p:cBhvr additive="base">
                                        <p:cTn id="29" dur="750" fill="hold"/>
                                        <p:tgtEl>
                                          <p:spTgt spid="1190"/>
                                        </p:tgtEl>
                                        <p:attrNameLst>
                                          <p:attrName>ppt_x</p:attrName>
                                        </p:attrNameLst>
                                      </p:cBhvr>
                                      <p:tavLst>
                                        <p:tav tm="0">
                                          <p:val>
                                            <p:strVal val="#ppt_x"/>
                                          </p:val>
                                        </p:tav>
                                        <p:tav tm="100000">
                                          <p:val>
                                            <p:strVal val="#ppt_x"/>
                                          </p:val>
                                        </p:tav>
                                      </p:tavLst>
                                    </p:anim>
                                    <p:anim calcmode="lin" valueType="num">
                                      <p:cBhvr additive="base">
                                        <p:cTn id="30" dur="750" fill="hold"/>
                                        <p:tgtEl>
                                          <p:spTgt spid="1190"/>
                                        </p:tgtEl>
                                        <p:attrNameLst>
                                          <p:attrName>ppt_y</p:attrName>
                                        </p:attrNameLst>
                                      </p:cBhvr>
                                      <p:tavLst>
                                        <p:tav tm="0">
                                          <p:val>
                                            <p:strVal val="1+#ppt_h/2"/>
                                          </p:val>
                                        </p:tav>
                                        <p:tav tm="100000">
                                          <p:val>
                                            <p:strVal val="#ppt_y"/>
                                          </p:val>
                                        </p:tav>
                                      </p:tavLst>
                                    </p:anim>
                                  </p:childTnLst>
                                </p:cTn>
                              </p:par>
                              <p:par>
                                <p:cTn id="31" presetID="2" presetClass="entr" presetSubtype="4" decel="56000" fill="hold" nodeType="withEffect">
                                  <p:stCondLst>
                                    <p:cond delay="200"/>
                                  </p:stCondLst>
                                  <p:childTnLst>
                                    <p:set>
                                      <p:cBhvr>
                                        <p:cTn id="32" dur="1" fill="hold">
                                          <p:stCondLst>
                                            <p:cond delay="0"/>
                                          </p:stCondLst>
                                        </p:cTn>
                                        <p:tgtEl>
                                          <p:spTgt spid="1162"/>
                                        </p:tgtEl>
                                        <p:attrNameLst>
                                          <p:attrName>style.visibility</p:attrName>
                                        </p:attrNameLst>
                                      </p:cBhvr>
                                      <p:to>
                                        <p:strVal val="visible"/>
                                      </p:to>
                                    </p:set>
                                    <p:anim calcmode="lin" valueType="num">
                                      <p:cBhvr additive="base">
                                        <p:cTn id="33" dur="750" fill="hold"/>
                                        <p:tgtEl>
                                          <p:spTgt spid="1162"/>
                                        </p:tgtEl>
                                        <p:attrNameLst>
                                          <p:attrName>ppt_x</p:attrName>
                                        </p:attrNameLst>
                                      </p:cBhvr>
                                      <p:tavLst>
                                        <p:tav tm="0">
                                          <p:val>
                                            <p:strVal val="#ppt_x"/>
                                          </p:val>
                                        </p:tav>
                                        <p:tav tm="100000">
                                          <p:val>
                                            <p:strVal val="#ppt_x"/>
                                          </p:val>
                                        </p:tav>
                                      </p:tavLst>
                                    </p:anim>
                                    <p:anim calcmode="lin" valueType="num">
                                      <p:cBhvr additive="base">
                                        <p:cTn id="34" dur="750" fill="hold"/>
                                        <p:tgtEl>
                                          <p:spTgt spid="1162"/>
                                        </p:tgtEl>
                                        <p:attrNameLst>
                                          <p:attrName>ppt_y</p:attrName>
                                        </p:attrNameLst>
                                      </p:cBhvr>
                                      <p:tavLst>
                                        <p:tav tm="0">
                                          <p:val>
                                            <p:strVal val="1+#ppt_h/2"/>
                                          </p:val>
                                        </p:tav>
                                        <p:tav tm="100000">
                                          <p:val>
                                            <p:strVal val="#ppt_y"/>
                                          </p:val>
                                        </p:tav>
                                      </p:tavLst>
                                    </p:anim>
                                  </p:childTnLst>
                                </p:cTn>
                              </p:par>
                              <p:par>
                                <p:cTn id="35" presetID="2" presetClass="entr" presetSubtype="4" decel="56000" fill="hold" nodeType="withEffect">
                                  <p:stCondLst>
                                    <p:cond delay="300"/>
                                  </p:stCondLst>
                                  <p:childTnLst>
                                    <p:set>
                                      <p:cBhvr>
                                        <p:cTn id="36" dur="1" fill="hold">
                                          <p:stCondLst>
                                            <p:cond delay="0"/>
                                          </p:stCondLst>
                                        </p:cTn>
                                        <p:tgtEl>
                                          <p:spTgt spid="1191"/>
                                        </p:tgtEl>
                                        <p:attrNameLst>
                                          <p:attrName>style.visibility</p:attrName>
                                        </p:attrNameLst>
                                      </p:cBhvr>
                                      <p:to>
                                        <p:strVal val="visible"/>
                                      </p:to>
                                    </p:set>
                                    <p:anim calcmode="lin" valueType="num">
                                      <p:cBhvr additive="base">
                                        <p:cTn id="37" dur="750" fill="hold"/>
                                        <p:tgtEl>
                                          <p:spTgt spid="1191"/>
                                        </p:tgtEl>
                                        <p:attrNameLst>
                                          <p:attrName>ppt_x</p:attrName>
                                        </p:attrNameLst>
                                      </p:cBhvr>
                                      <p:tavLst>
                                        <p:tav tm="0">
                                          <p:val>
                                            <p:strVal val="#ppt_x"/>
                                          </p:val>
                                        </p:tav>
                                        <p:tav tm="100000">
                                          <p:val>
                                            <p:strVal val="#ppt_x"/>
                                          </p:val>
                                        </p:tav>
                                      </p:tavLst>
                                    </p:anim>
                                    <p:anim calcmode="lin" valueType="num">
                                      <p:cBhvr additive="base">
                                        <p:cTn id="38" dur="750" fill="hold"/>
                                        <p:tgtEl>
                                          <p:spTgt spid="1191"/>
                                        </p:tgtEl>
                                        <p:attrNameLst>
                                          <p:attrName>ppt_y</p:attrName>
                                        </p:attrNameLst>
                                      </p:cBhvr>
                                      <p:tavLst>
                                        <p:tav tm="0">
                                          <p:val>
                                            <p:strVal val="1+#ppt_h/2"/>
                                          </p:val>
                                        </p:tav>
                                        <p:tav tm="100000">
                                          <p:val>
                                            <p:strVal val="#ppt_y"/>
                                          </p:val>
                                        </p:tav>
                                      </p:tavLst>
                                    </p:anim>
                                  </p:childTnLst>
                                </p:cTn>
                              </p:par>
                              <p:par>
                                <p:cTn id="39" presetID="2" presetClass="entr" presetSubtype="4" decel="56000" fill="hold" nodeType="withEffect">
                                  <p:stCondLst>
                                    <p:cond delay="400"/>
                                  </p:stCondLst>
                                  <p:childTnLst>
                                    <p:set>
                                      <p:cBhvr>
                                        <p:cTn id="40" dur="1" fill="hold">
                                          <p:stCondLst>
                                            <p:cond delay="0"/>
                                          </p:stCondLst>
                                        </p:cTn>
                                        <p:tgtEl>
                                          <p:spTgt spid="1161"/>
                                        </p:tgtEl>
                                        <p:attrNameLst>
                                          <p:attrName>style.visibility</p:attrName>
                                        </p:attrNameLst>
                                      </p:cBhvr>
                                      <p:to>
                                        <p:strVal val="visible"/>
                                      </p:to>
                                    </p:set>
                                    <p:anim calcmode="lin" valueType="num">
                                      <p:cBhvr additive="base">
                                        <p:cTn id="41" dur="750" fill="hold"/>
                                        <p:tgtEl>
                                          <p:spTgt spid="1161"/>
                                        </p:tgtEl>
                                        <p:attrNameLst>
                                          <p:attrName>ppt_x</p:attrName>
                                        </p:attrNameLst>
                                      </p:cBhvr>
                                      <p:tavLst>
                                        <p:tav tm="0">
                                          <p:val>
                                            <p:strVal val="#ppt_x"/>
                                          </p:val>
                                        </p:tav>
                                        <p:tav tm="100000">
                                          <p:val>
                                            <p:strVal val="#ppt_x"/>
                                          </p:val>
                                        </p:tav>
                                      </p:tavLst>
                                    </p:anim>
                                    <p:anim calcmode="lin" valueType="num">
                                      <p:cBhvr additive="base">
                                        <p:cTn id="42" dur="750" fill="hold"/>
                                        <p:tgtEl>
                                          <p:spTgt spid="1161"/>
                                        </p:tgtEl>
                                        <p:attrNameLst>
                                          <p:attrName>ppt_y</p:attrName>
                                        </p:attrNameLst>
                                      </p:cBhvr>
                                      <p:tavLst>
                                        <p:tav tm="0">
                                          <p:val>
                                            <p:strVal val="1+#ppt_h/2"/>
                                          </p:val>
                                        </p:tav>
                                        <p:tav tm="100000">
                                          <p:val>
                                            <p:strVal val="#ppt_y"/>
                                          </p:val>
                                        </p:tav>
                                      </p:tavLst>
                                    </p:anim>
                                  </p:childTnLst>
                                </p:cTn>
                              </p:par>
                              <p:par>
                                <p:cTn id="43" presetID="2" presetClass="entr" presetSubtype="4" decel="56000" fill="hold" nodeType="withEffect">
                                  <p:stCondLst>
                                    <p:cond delay="500"/>
                                  </p:stCondLst>
                                  <p:childTnLst>
                                    <p:set>
                                      <p:cBhvr>
                                        <p:cTn id="44" dur="1" fill="hold">
                                          <p:stCondLst>
                                            <p:cond delay="0"/>
                                          </p:stCondLst>
                                        </p:cTn>
                                        <p:tgtEl>
                                          <p:spTgt spid="1192"/>
                                        </p:tgtEl>
                                        <p:attrNameLst>
                                          <p:attrName>style.visibility</p:attrName>
                                        </p:attrNameLst>
                                      </p:cBhvr>
                                      <p:to>
                                        <p:strVal val="visible"/>
                                      </p:to>
                                    </p:set>
                                    <p:anim calcmode="lin" valueType="num">
                                      <p:cBhvr additive="base">
                                        <p:cTn id="45" dur="750" fill="hold"/>
                                        <p:tgtEl>
                                          <p:spTgt spid="1192"/>
                                        </p:tgtEl>
                                        <p:attrNameLst>
                                          <p:attrName>ppt_x</p:attrName>
                                        </p:attrNameLst>
                                      </p:cBhvr>
                                      <p:tavLst>
                                        <p:tav tm="0">
                                          <p:val>
                                            <p:strVal val="#ppt_x"/>
                                          </p:val>
                                        </p:tav>
                                        <p:tav tm="100000">
                                          <p:val>
                                            <p:strVal val="#ppt_x"/>
                                          </p:val>
                                        </p:tav>
                                      </p:tavLst>
                                    </p:anim>
                                    <p:anim calcmode="lin" valueType="num">
                                      <p:cBhvr additive="base">
                                        <p:cTn id="46" dur="750" fill="hold"/>
                                        <p:tgtEl>
                                          <p:spTgt spid="1192"/>
                                        </p:tgtEl>
                                        <p:attrNameLst>
                                          <p:attrName>ppt_y</p:attrName>
                                        </p:attrNameLst>
                                      </p:cBhvr>
                                      <p:tavLst>
                                        <p:tav tm="0">
                                          <p:val>
                                            <p:strVal val="1+#ppt_h/2"/>
                                          </p:val>
                                        </p:tav>
                                        <p:tav tm="100000">
                                          <p:val>
                                            <p:strVal val="#ppt_y"/>
                                          </p:val>
                                        </p:tav>
                                      </p:tavLst>
                                    </p:anim>
                                  </p:childTnLst>
                                </p:cTn>
                              </p:par>
                              <p:par>
                                <p:cTn id="47" presetID="2" presetClass="entr" presetSubtype="4" decel="56000" fill="hold" nodeType="withEffect">
                                  <p:stCondLst>
                                    <p:cond delay="600"/>
                                  </p:stCondLst>
                                  <p:childTnLst>
                                    <p:set>
                                      <p:cBhvr>
                                        <p:cTn id="48" dur="1" fill="hold">
                                          <p:stCondLst>
                                            <p:cond delay="0"/>
                                          </p:stCondLst>
                                        </p:cTn>
                                        <p:tgtEl>
                                          <p:spTgt spid="1160"/>
                                        </p:tgtEl>
                                        <p:attrNameLst>
                                          <p:attrName>style.visibility</p:attrName>
                                        </p:attrNameLst>
                                      </p:cBhvr>
                                      <p:to>
                                        <p:strVal val="visible"/>
                                      </p:to>
                                    </p:set>
                                    <p:anim calcmode="lin" valueType="num">
                                      <p:cBhvr additive="base">
                                        <p:cTn id="49" dur="750" fill="hold"/>
                                        <p:tgtEl>
                                          <p:spTgt spid="1160"/>
                                        </p:tgtEl>
                                        <p:attrNameLst>
                                          <p:attrName>ppt_x</p:attrName>
                                        </p:attrNameLst>
                                      </p:cBhvr>
                                      <p:tavLst>
                                        <p:tav tm="0">
                                          <p:val>
                                            <p:strVal val="#ppt_x"/>
                                          </p:val>
                                        </p:tav>
                                        <p:tav tm="100000">
                                          <p:val>
                                            <p:strVal val="#ppt_x"/>
                                          </p:val>
                                        </p:tav>
                                      </p:tavLst>
                                    </p:anim>
                                    <p:anim calcmode="lin" valueType="num">
                                      <p:cBhvr additive="base">
                                        <p:cTn id="50" dur="750" fill="hold"/>
                                        <p:tgtEl>
                                          <p:spTgt spid="1160"/>
                                        </p:tgtEl>
                                        <p:attrNameLst>
                                          <p:attrName>ppt_y</p:attrName>
                                        </p:attrNameLst>
                                      </p:cBhvr>
                                      <p:tavLst>
                                        <p:tav tm="0">
                                          <p:val>
                                            <p:strVal val="1+#ppt_h/2"/>
                                          </p:val>
                                        </p:tav>
                                        <p:tav tm="100000">
                                          <p:val>
                                            <p:strVal val="#ppt_y"/>
                                          </p:val>
                                        </p:tav>
                                      </p:tavLst>
                                    </p:anim>
                                  </p:childTnLst>
                                </p:cTn>
                              </p:par>
                              <p:par>
                                <p:cTn id="51" presetID="2" presetClass="entr" presetSubtype="4" decel="56000" fill="hold" nodeType="withEffect">
                                  <p:stCondLst>
                                    <p:cond delay="700"/>
                                  </p:stCondLst>
                                  <p:childTnLst>
                                    <p:set>
                                      <p:cBhvr>
                                        <p:cTn id="52" dur="1" fill="hold">
                                          <p:stCondLst>
                                            <p:cond delay="0"/>
                                          </p:stCondLst>
                                        </p:cTn>
                                        <p:tgtEl>
                                          <p:spTgt spid="1163"/>
                                        </p:tgtEl>
                                        <p:attrNameLst>
                                          <p:attrName>style.visibility</p:attrName>
                                        </p:attrNameLst>
                                      </p:cBhvr>
                                      <p:to>
                                        <p:strVal val="visible"/>
                                      </p:to>
                                    </p:set>
                                    <p:anim calcmode="lin" valueType="num">
                                      <p:cBhvr additive="base">
                                        <p:cTn id="53" dur="750" fill="hold"/>
                                        <p:tgtEl>
                                          <p:spTgt spid="1163"/>
                                        </p:tgtEl>
                                        <p:attrNameLst>
                                          <p:attrName>ppt_x</p:attrName>
                                        </p:attrNameLst>
                                      </p:cBhvr>
                                      <p:tavLst>
                                        <p:tav tm="0">
                                          <p:val>
                                            <p:strVal val="#ppt_x"/>
                                          </p:val>
                                        </p:tav>
                                        <p:tav tm="100000">
                                          <p:val>
                                            <p:strVal val="#ppt_x"/>
                                          </p:val>
                                        </p:tav>
                                      </p:tavLst>
                                    </p:anim>
                                    <p:anim calcmode="lin" valueType="num">
                                      <p:cBhvr additive="base">
                                        <p:cTn id="54" dur="750" fill="hold"/>
                                        <p:tgtEl>
                                          <p:spTgt spid="1163"/>
                                        </p:tgtEl>
                                        <p:attrNameLst>
                                          <p:attrName>ppt_y</p:attrName>
                                        </p:attrNameLst>
                                      </p:cBhvr>
                                      <p:tavLst>
                                        <p:tav tm="0">
                                          <p:val>
                                            <p:strVal val="1+#ppt_h/2"/>
                                          </p:val>
                                        </p:tav>
                                        <p:tav tm="100000">
                                          <p:val>
                                            <p:strVal val="#ppt_y"/>
                                          </p:val>
                                        </p:tav>
                                      </p:tavLst>
                                    </p:anim>
                                  </p:childTnLst>
                                </p:cTn>
                              </p:par>
                              <p:par>
                                <p:cTn id="55" presetID="2" presetClass="entr" presetSubtype="4" decel="50600" fill="hold" nodeType="withEffect">
                                  <p:stCondLst>
                                    <p:cond delay="80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750" fill="hold"/>
                                        <p:tgtEl>
                                          <p:spTgt spid="2"/>
                                        </p:tgtEl>
                                        <p:attrNameLst>
                                          <p:attrName>ppt_x</p:attrName>
                                        </p:attrNameLst>
                                      </p:cBhvr>
                                      <p:tavLst>
                                        <p:tav tm="0">
                                          <p:val>
                                            <p:strVal val="#ppt_x"/>
                                          </p:val>
                                        </p:tav>
                                        <p:tav tm="100000">
                                          <p:val>
                                            <p:strVal val="#ppt_x"/>
                                          </p:val>
                                        </p:tav>
                                      </p:tavLst>
                                    </p:anim>
                                    <p:anim calcmode="lin" valueType="num">
                                      <p:cBhvr additive="base">
                                        <p:cTn id="58" dur="750" fill="hold"/>
                                        <p:tgtEl>
                                          <p:spTgt spid="2"/>
                                        </p:tgtEl>
                                        <p:attrNameLst>
                                          <p:attrName>ppt_y</p:attrName>
                                        </p:attrNameLst>
                                      </p:cBhvr>
                                      <p:tavLst>
                                        <p:tav tm="0">
                                          <p:val>
                                            <p:strVal val="1+#ppt_h/2"/>
                                          </p:val>
                                        </p:tav>
                                        <p:tav tm="100000">
                                          <p:val>
                                            <p:strVal val="#ppt_y"/>
                                          </p:val>
                                        </p:tav>
                                      </p:tavLst>
                                    </p:anim>
                                  </p:childTnLst>
                                </p:cTn>
                              </p:par>
                              <p:par>
                                <p:cTn id="59" presetID="22" presetClass="entr" presetSubtype="8" fill="hold" nodeType="withEffect">
                                  <p:stCondLst>
                                    <p:cond delay="1500"/>
                                  </p:stCondLst>
                                  <p:childTnLst>
                                    <p:set>
                                      <p:cBhvr>
                                        <p:cTn id="60" dur="1" fill="hold">
                                          <p:stCondLst>
                                            <p:cond delay="0"/>
                                          </p:stCondLst>
                                        </p:cTn>
                                        <p:tgtEl>
                                          <p:spTgt spid="1159"/>
                                        </p:tgtEl>
                                        <p:attrNameLst>
                                          <p:attrName>style.visibility</p:attrName>
                                        </p:attrNameLst>
                                      </p:cBhvr>
                                      <p:to>
                                        <p:strVal val="visible"/>
                                      </p:to>
                                    </p:set>
                                    <p:animEffect transition="in" filter="wipe(left)">
                                      <p:cBhvr>
                                        <p:cTn id="61" dur="500"/>
                                        <p:tgtEl>
                                          <p:spTgt spid="1159"/>
                                        </p:tgtEl>
                                      </p:cBhvr>
                                    </p:animEffect>
                                  </p:childTnLst>
                                </p:cTn>
                              </p:par>
                              <p:par>
                                <p:cTn id="62" presetID="22" presetClass="entr" presetSubtype="2" fill="hold" nodeType="withEffect">
                                  <p:stCondLst>
                                    <p:cond delay="1500"/>
                                  </p:stCondLst>
                                  <p:childTnLst>
                                    <p:set>
                                      <p:cBhvr>
                                        <p:cTn id="63" dur="1" fill="hold">
                                          <p:stCondLst>
                                            <p:cond delay="0"/>
                                          </p:stCondLst>
                                        </p:cTn>
                                        <p:tgtEl>
                                          <p:spTgt spid="1214"/>
                                        </p:tgtEl>
                                        <p:attrNameLst>
                                          <p:attrName>style.visibility</p:attrName>
                                        </p:attrNameLst>
                                      </p:cBhvr>
                                      <p:to>
                                        <p:strVal val="visible"/>
                                      </p:to>
                                    </p:set>
                                    <p:animEffect transition="in" filter="wipe(right)">
                                      <p:cBhvr>
                                        <p:cTn id="64" dur="500"/>
                                        <p:tgtEl>
                                          <p:spTgt spid="1214"/>
                                        </p:tgtEl>
                                      </p:cBhvr>
                                    </p:animEffect>
                                  </p:childTnLst>
                                </p:cTn>
                              </p:par>
                              <p:par>
                                <p:cTn id="65" presetID="22" presetClass="entr" presetSubtype="8" fill="hold" nodeType="withEffect">
                                  <p:stCondLst>
                                    <p:cond delay="1500"/>
                                  </p:stCondLst>
                                  <p:childTnLst>
                                    <p:set>
                                      <p:cBhvr>
                                        <p:cTn id="66" dur="1" fill="hold">
                                          <p:stCondLst>
                                            <p:cond delay="0"/>
                                          </p:stCondLst>
                                        </p:cTn>
                                        <p:tgtEl>
                                          <p:spTgt spid="1215"/>
                                        </p:tgtEl>
                                        <p:attrNameLst>
                                          <p:attrName>style.visibility</p:attrName>
                                        </p:attrNameLst>
                                      </p:cBhvr>
                                      <p:to>
                                        <p:strVal val="visible"/>
                                      </p:to>
                                    </p:set>
                                    <p:animEffect transition="in" filter="wipe(left)">
                                      <p:cBhvr>
                                        <p:cTn id="67" dur="500"/>
                                        <p:tgtEl>
                                          <p:spTgt spid="1215"/>
                                        </p:tgtEl>
                                      </p:cBhvr>
                                    </p:animEffect>
                                  </p:childTnLst>
                                </p:cTn>
                              </p:par>
                              <p:par>
                                <p:cTn id="68" presetID="10" presetClass="entr" presetSubtype="0" fill="hold" grpId="0" nodeType="withEffect">
                                  <p:stCondLst>
                                    <p:cond delay="1750"/>
                                  </p:stCondLst>
                                  <p:childTnLst>
                                    <p:set>
                                      <p:cBhvr>
                                        <p:cTn id="69" dur="1" fill="hold">
                                          <p:stCondLst>
                                            <p:cond delay="0"/>
                                          </p:stCondLst>
                                        </p:cTn>
                                        <p:tgtEl>
                                          <p:spTgt spid="1187"/>
                                        </p:tgtEl>
                                        <p:attrNameLst>
                                          <p:attrName>style.visibility</p:attrName>
                                        </p:attrNameLst>
                                      </p:cBhvr>
                                      <p:to>
                                        <p:strVal val="visible"/>
                                      </p:to>
                                    </p:set>
                                    <p:animEffect transition="in" filter="fade">
                                      <p:cBhvr>
                                        <p:cTn id="70" dur="500"/>
                                        <p:tgtEl>
                                          <p:spTgt spid="1187"/>
                                        </p:tgtEl>
                                      </p:cBhvr>
                                    </p:animEffect>
                                  </p:childTnLst>
                                </p:cTn>
                              </p:par>
                              <p:par>
                                <p:cTn id="71" presetID="10" presetClass="entr" presetSubtype="0" fill="hold" grpId="0" nodeType="withEffect">
                                  <p:stCondLst>
                                    <p:cond delay="1750"/>
                                  </p:stCondLst>
                                  <p:childTnLst>
                                    <p:set>
                                      <p:cBhvr>
                                        <p:cTn id="72" dur="1" fill="hold">
                                          <p:stCondLst>
                                            <p:cond delay="0"/>
                                          </p:stCondLst>
                                        </p:cTn>
                                        <p:tgtEl>
                                          <p:spTgt spid="1179"/>
                                        </p:tgtEl>
                                        <p:attrNameLst>
                                          <p:attrName>style.visibility</p:attrName>
                                        </p:attrNameLst>
                                      </p:cBhvr>
                                      <p:to>
                                        <p:strVal val="visible"/>
                                      </p:to>
                                    </p:set>
                                    <p:animEffect transition="in" filter="fade">
                                      <p:cBhvr>
                                        <p:cTn id="73" dur="500"/>
                                        <p:tgtEl>
                                          <p:spTgt spid="1179"/>
                                        </p:tgtEl>
                                      </p:cBhvr>
                                    </p:animEffect>
                                  </p:childTnLst>
                                </p:cTn>
                              </p:par>
                              <p:par>
                                <p:cTn id="74" presetID="10" presetClass="entr" presetSubtype="0" fill="hold" grpId="0" nodeType="withEffect">
                                  <p:stCondLst>
                                    <p:cond delay="1750"/>
                                  </p:stCondLst>
                                  <p:childTnLst>
                                    <p:set>
                                      <p:cBhvr>
                                        <p:cTn id="75" dur="1" fill="hold">
                                          <p:stCondLst>
                                            <p:cond delay="0"/>
                                          </p:stCondLst>
                                        </p:cTn>
                                        <p:tgtEl>
                                          <p:spTgt spid="1182"/>
                                        </p:tgtEl>
                                        <p:attrNameLst>
                                          <p:attrName>style.visibility</p:attrName>
                                        </p:attrNameLst>
                                      </p:cBhvr>
                                      <p:to>
                                        <p:strVal val="visible"/>
                                      </p:to>
                                    </p:set>
                                    <p:animEffect transition="in" filter="fade">
                                      <p:cBhvr>
                                        <p:cTn id="76" dur="500"/>
                                        <p:tgtEl>
                                          <p:spTgt spid="1182"/>
                                        </p:tgtEl>
                                      </p:cBhvr>
                                    </p:animEffect>
                                  </p:childTnLst>
                                </p:cTn>
                              </p:par>
                              <p:par>
                                <p:cTn id="77" presetID="10" presetClass="entr" presetSubtype="0" fill="hold" grpId="0" nodeType="withEffect">
                                  <p:stCondLst>
                                    <p:cond delay="1750"/>
                                  </p:stCondLst>
                                  <p:childTnLst>
                                    <p:set>
                                      <p:cBhvr>
                                        <p:cTn id="78" dur="1" fill="hold">
                                          <p:stCondLst>
                                            <p:cond delay="0"/>
                                          </p:stCondLst>
                                        </p:cTn>
                                        <p:tgtEl>
                                          <p:spTgt spid="1184"/>
                                        </p:tgtEl>
                                        <p:attrNameLst>
                                          <p:attrName>style.visibility</p:attrName>
                                        </p:attrNameLst>
                                      </p:cBhvr>
                                      <p:to>
                                        <p:strVal val="visible"/>
                                      </p:to>
                                    </p:set>
                                    <p:animEffect transition="in" filter="fade">
                                      <p:cBhvr>
                                        <p:cTn id="79" dur="500"/>
                                        <p:tgtEl>
                                          <p:spTgt spid="1184"/>
                                        </p:tgtEl>
                                      </p:cBhvr>
                                    </p:animEffect>
                                  </p:childTnLst>
                                </p:cTn>
                              </p:par>
                              <p:par>
                                <p:cTn id="80" presetID="10" presetClass="entr" presetSubtype="0" fill="hold" grpId="0" nodeType="withEffect">
                                  <p:stCondLst>
                                    <p:cond delay="1750"/>
                                  </p:stCondLst>
                                  <p:childTnLst>
                                    <p:set>
                                      <p:cBhvr>
                                        <p:cTn id="81" dur="1" fill="hold">
                                          <p:stCondLst>
                                            <p:cond delay="0"/>
                                          </p:stCondLst>
                                        </p:cTn>
                                        <p:tgtEl>
                                          <p:spTgt spid="264"/>
                                        </p:tgtEl>
                                        <p:attrNameLst>
                                          <p:attrName>style.visibility</p:attrName>
                                        </p:attrNameLst>
                                      </p:cBhvr>
                                      <p:to>
                                        <p:strVal val="visible"/>
                                      </p:to>
                                    </p:set>
                                    <p:animEffect transition="in" filter="fade">
                                      <p:cBhvr>
                                        <p:cTn id="82"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 grpId="0" animBg="1"/>
      <p:bldP spid="2350" grpId="0" animBg="1"/>
      <p:bldP spid="2350" grpId="1" animBg="1"/>
      <p:bldP spid="2552" grpId="0" animBg="1"/>
      <p:bldP spid="2552" grpId="1" animBg="1"/>
      <p:bldP spid="1187" grpId="0" animBg="1"/>
      <p:bldP spid="1179" grpId="0" animBg="1"/>
      <p:bldP spid="1182" grpId="0" animBg="1"/>
      <p:bldP spid="1184" grpId="0" animBg="1"/>
      <p:bldP spid="2351" grpId="0" animBg="1"/>
      <p:bldP spid="2351" grpId="1" animBg="1"/>
      <p:bldP spid="2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3" name="椭圆 2"/>
          <p:cNvSpPr/>
          <p:nvPr/>
        </p:nvSpPr>
        <p:spPr>
          <a:xfrm>
            <a:off x="1911924" y="2597728"/>
            <a:ext cx="1662545" cy="1662545"/>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177626" y="2597728"/>
            <a:ext cx="1662545" cy="1662545"/>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443328" y="2597728"/>
            <a:ext cx="1662545" cy="1662545"/>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709030" y="2597728"/>
            <a:ext cx="1662545" cy="1662545"/>
          </a:xfrm>
          <a:prstGeom prst="ellipse">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727534" y="4935124"/>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9" name="文本框 8"/>
          <p:cNvSpPr txBox="1"/>
          <p:nvPr/>
        </p:nvSpPr>
        <p:spPr>
          <a:xfrm>
            <a:off x="2343087" y="4483601"/>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
        <p:nvSpPr>
          <p:cNvPr id="10" name="文本框 9"/>
          <p:cNvSpPr txBox="1"/>
          <p:nvPr/>
        </p:nvSpPr>
        <p:spPr>
          <a:xfrm>
            <a:off x="3993236" y="4935124"/>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11" name="文本框 10"/>
          <p:cNvSpPr txBox="1"/>
          <p:nvPr/>
        </p:nvSpPr>
        <p:spPr>
          <a:xfrm>
            <a:off x="4608789" y="4483601"/>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
        <p:nvSpPr>
          <p:cNvPr id="12" name="文本框 11"/>
          <p:cNvSpPr txBox="1"/>
          <p:nvPr/>
        </p:nvSpPr>
        <p:spPr>
          <a:xfrm>
            <a:off x="6258938" y="4935124"/>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13" name="文本框 12"/>
          <p:cNvSpPr txBox="1"/>
          <p:nvPr/>
        </p:nvSpPr>
        <p:spPr>
          <a:xfrm>
            <a:off x="6874491" y="4483601"/>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
        <p:nvSpPr>
          <p:cNvPr id="14" name="文本框 13"/>
          <p:cNvSpPr txBox="1"/>
          <p:nvPr/>
        </p:nvSpPr>
        <p:spPr>
          <a:xfrm>
            <a:off x="8524640" y="4935124"/>
            <a:ext cx="2031325" cy="923330"/>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点击添加文本文字</a:t>
            </a:r>
          </a:p>
        </p:txBody>
      </p:sp>
      <p:sp>
        <p:nvSpPr>
          <p:cNvPr id="15" name="文本框 14"/>
          <p:cNvSpPr txBox="1"/>
          <p:nvPr/>
        </p:nvSpPr>
        <p:spPr>
          <a:xfrm>
            <a:off x="9140193" y="4483601"/>
            <a:ext cx="800219" cy="461665"/>
          </a:xfrm>
          <a:prstGeom prst="rect">
            <a:avLst/>
          </a:prstGeom>
          <a:noFill/>
        </p:spPr>
        <p:txBody>
          <a:bodyPr wrap="none" rtlCol="0">
            <a:spAutoFit/>
          </a:bodyPr>
          <a:lstStyle/>
          <a:p>
            <a:r>
              <a:rPr lang="zh-CN" altLang="en-US" sz="2400" dirty="0">
                <a:solidFill>
                  <a:srgbClr val="1E6A83"/>
                </a:solidFill>
                <a:latin typeface="微软雅黑" panose="020B0503020204020204" pitchFamily="34" charset="-122"/>
                <a:ea typeface="微软雅黑" panose="020B0503020204020204" pitchFamily="34" charset="-122"/>
              </a:rPr>
              <a:t>标题</a:t>
            </a:r>
          </a:p>
        </p:txBody>
      </p:sp>
      <p:sp>
        <p:nvSpPr>
          <p:cNvPr id="16" name="Freeform 92"/>
          <p:cNvSpPr>
            <a:spLocks noChangeAspect="1" noEditPoints="1"/>
          </p:cNvSpPr>
          <p:nvPr/>
        </p:nvSpPr>
        <p:spPr bwMode="auto">
          <a:xfrm>
            <a:off x="2352696" y="3033000"/>
            <a:ext cx="781000" cy="792000"/>
          </a:xfrm>
          <a:custGeom>
            <a:avLst/>
            <a:gdLst>
              <a:gd name="T0" fmla="*/ 60 w 60"/>
              <a:gd name="T1" fmla="*/ 17 h 61"/>
              <a:gd name="T2" fmla="*/ 50 w 60"/>
              <a:gd name="T3" fmla="*/ 32 h 61"/>
              <a:gd name="T4" fmla="*/ 50 w 60"/>
              <a:gd name="T5" fmla="*/ 3 h 61"/>
              <a:gd name="T6" fmla="*/ 29 w 60"/>
              <a:gd name="T7" fmla="*/ 31 h 61"/>
              <a:gd name="T8" fmla="*/ 30 w 60"/>
              <a:gd name="T9" fmla="*/ 27 h 61"/>
              <a:gd name="T10" fmla="*/ 32 w 60"/>
              <a:gd name="T11" fmla="*/ 35 h 61"/>
              <a:gd name="T12" fmla="*/ 33 w 60"/>
              <a:gd name="T13" fmla="*/ 38 h 61"/>
              <a:gd name="T14" fmla="*/ 34 w 60"/>
              <a:gd name="T15" fmla="*/ 42 h 61"/>
              <a:gd name="T16" fmla="*/ 35 w 60"/>
              <a:gd name="T17" fmla="*/ 47 h 61"/>
              <a:gd name="T18" fmla="*/ 36 w 60"/>
              <a:gd name="T19" fmla="*/ 51 h 61"/>
              <a:gd name="T20" fmla="*/ 30 w 60"/>
              <a:gd name="T21" fmla="*/ 56 h 61"/>
              <a:gd name="T22" fmla="*/ 36 w 60"/>
              <a:gd name="T23" fmla="*/ 51 h 61"/>
              <a:gd name="T24" fmla="*/ 22 w 60"/>
              <a:gd name="T25" fmla="*/ 56 h 61"/>
              <a:gd name="T26" fmla="*/ 34 w 60"/>
              <a:gd name="T27" fmla="*/ 50 h 61"/>
              <a:gd name="T28" fmla="*/ 25 w 60"/>
              <a:gd name="T29" fmla="*/ 45 h 61"/>
              <a:gd name="T30" fmla="*/ 32 w 60"/>
              <a:gd name="T31" fmla="*/ 41 h 61"/>
              <a:gd name="T32" fmla="*/ 28 w 60"/>
              <a:gd name="T33" fmla="*/ 35 h 61"/>
              <a:gd name="T34" fmla="*/ 28 w 60"/>
              <a:gd name="T35" fmla="*/ 33 h 61"/>
              <a:gd name="T36" fmla="*/ 33 w 60"/>
              <a:gd name="T37" fmla="*/ 21 h 61"/>
              <a:gd name="T38" fmla="*/ 43 w 60"/>
              <a:gd name="T39" fmla="*/ 58 h 61"/>
              <a:gd name="T40" fmla="*/ 41 w 60"/>
              <a:gd name="T41" fmla="*/ 61 h 61"/>
              <a:gd name="T42" fmla="*/ 19 w 60"/>
              <a:gd name="T43" fmla="*/ 61 h 61"/>
              <a:gd name="T44" fmla="*/ 17 w 60"/>
              <a:gd name="T45" fmla="*/ 58 h 61"/>
              <a:gd name="T46" fmla="*/ 27 w 60"/>
              <a:gd name="T47" fmla="*/ 21 h 61"/>
              <a:gd name="T48" fmla="*/ 30 w 60"/>
              <a:gd name="T49" fmla="*/ 12 h 61"/>
              <a:gd name="T50" fmla="*/ 33 w 60"/>
              <a:gd name="T51" fmla="*/ 21 h 61"/>
              <a:gd name="T52" fmla="*/ 12 w 60"/>
              <a:gd name="T53" fmla="*/ 18 h 61"/>
              <a:gd name="T54" fmla="*/ 21 w 60"/>
              <a:gd name="T55" fmla="*/ 26 h 61"/>
              <a:gd name="T56" fmla="*/ 21 w 60"/>
              <a:gd name="T57" fmla="*/ 9 h 61"/>
              <a:gd name="T58" fmla="*/ 16 w 60"/>
              <a:gd name="T59" fmla="*/ 6 h 61"/>
              <a:gd name="T60" fmla="*/ 0 w 60"/>
              <a:gd name="T61" fmla="*/ 17 h 61"/>
              <a:gd name="T62" fmla="*/ 10 w 60"/>
              <a:gd name="T63" fmla="*/ 32 h 61"/>
              <a:gd name="T64" fmla="*/ 10 w 60"/>
              <a:gd name="T65" fmla="*/ 3 h 61"/>
              <a:gd name="T66" fmla="*/ 44 w 60"/>
              <a:gd name="T67" fmla="*/ 6 h 61"/>
              <a:gd name="T68" fmla="*/ 39 w 60"/>
              <a:gd name="T69" fmla="*/ 9 h 61"/>
              <a:gd name="T70" fmla="*/ 39 w 60"/>
              <a:gd name="T71" fmla="*/ 26 h 61"/>
              <a:gd name="T72" fmla="*/ 48 w 60"/>
              <a:gd name="T73"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1">
                <a:moveTo>
                  <a:pt x="55" y="0"/>
                </a:moveTo>
                <a:cubicBezTo>
                  <a:pt x="58" y="5"/>
                  <a:pt x="60" y="11"/>
                  <a:pt x="60" y="17"/>
                </a:cubicBezTo>
                <a:cubicBezTo>
                  <a:pt x="60" y="24"/>
                  <a:pt x="58" y="30"/>
                  <a:pt x="55" y="35"/>
                </a:cubicBezTo>
                <a:cubicBezTo>
                  <a:pt x="50" y="32"/>
                  <a:pt x="50" y="32"/>
                  <a:pt x="50" y="32"/>
                </a:cubicBezTo>
                <a:cubicBezTo>
                  <a:pt x="53" y="28"/>
                  <a:pt x="54" y="23"/>
                  <a:pt x="54" y="17"/>
                </a:cubicBezTo>
                <a:cubicBezTo>
                  <a:pt x="54" y="12"/>
                  <a:pt x="53" y="7"/>
                  <a:pt x="50" y="3"/>
                </a:cubicBezTo>
                <a:cubicBezTo>
                  <a:pt x="55" y="0"/>
                  <a:pt x="55" y="0"/>
                  <a:pt x="55" y="0"/>
                </a:cubicBezTo>
                <a:close/>
                <a:moveTo>
                  <a:pt x="29" y="31"/>
                </a:moveTo>
                <a:cubicBezTo>
                  <a:pt x="31" y="31"/>
                  <a:pt x="31" y="31"/>
                  <a:pt x="31" y="31"/>
                </a:cubicBezTo>
                <a:cubicBezTo>
                  <a:pt x="30" y="27"/>
                  <a:pt x="30" y="27"/>
                  <a:pt x="30" y="27"/>
                </a:cubicBezTo>
                <a:cubicBezTo>
                  <a:pt x="29" y="31"/>
                  <a:pt x="29" y="31"/>
                  <a:pt x="29" y="31"/>
                </a:cubicBezTo>
                <a:close/>
                <a:moveTo>
                  <a:pt x="32" y="35"/>
                </a:moveTo>
                <a:cubicBezTo>
                  <a:pt x="27" y="38"/>
                  <a:pt x="27" y="38"/>
                  <a:pt x="27" y="38"/>
                </a:cubicBezTo>
                <a:cubicBezTo>
                  <a:pt x="33" y="38"/>
                  <a:pt x="33" y="38"/>
                  <a:pt x="33" y="38"/>
                </a:cubicBezTo>
                <a:cubicBezTo>
                  <a:pt x="32" y="35"/>
                  <a:pt x="32" y="35"/>
                  <a:pt x="32" y="35"/>
                </a:cubicBezTo>
                <a:close/>
                <a:moveTo>
                  <a:pt x="34" y="42"/>
                </a:moveTo>
                <a:cubicBezTo>
                  <a:pt x="26" y="47"/>
                  <a:pt x="26" y="47"/>
                  <a:pt x="26" y="47"/>
                </a:cubicBezTo>
                <a:cubicBezTo>
                  <a:pt x="35" y="47"/>
                  <a:pt x="35" y="47"/>
                  <a:pt x="35" y="47"/>
                </a:cubicBezTo>
                <a:cubicBezTo>
                  <a:pt x="34" y="42"/>
                  <a:pt x="34" y="42"/>
                  <a:pt x="34" y="42"/>
                </a:cubicBezTo>
                <a:close/>
                <a:moveTo>
                  <a:pt x="36" y="51"/>
                </a:moveTo>
                <a:cubicBezTo>
                  <a:pt x="27" y="56"/>
                  <a:pt x="27" y="56"/>
                  <a:pt x="27" y="56"/>
                </a:cubicBezTo>
                <a:cubicBezTo>
                  <a:pt x="30" y="56"/>
                  <a:pt x="30" y="56"/>
                  <a:pt x="30" y="56"/>
                </a:cubicBezTo>
                <a:cubicBezTo>
                  <a:pt x="38" y="56"/>
                  <a:pt x="38" y="56"/>
                  <a:pt x="38" y="56"/>
                </a:cubicBezTo>
                <a:cubicBezTo>
                  <a:pt x="36" y="51"/>
                  <a:pt x="36" y="51"/>
                  <a:pt x="36" y="51"/>
                </a:cubicBezTo>
                <a:close/>
                <a:moveTo>
                  <a:pt x="22" y="56"/>
                </a:moveTo>
                <a:cubicBezTo>
                  <a:pt x="22" y="56"/>
                  <a:pt x="22" y="56"/>
                  <a:pt x="22" y="56"/>
                </a:cubicBezTo>
                <a:cubicBezTo>
                  <a:pt x="24" y="50"/>
                  <a:pt x="24" y="50"/>
                  <a:pt x="24" y="50"/>
                </a:cubicBezTo>
                <a:cubicBezTo>
                  <a:pt x="34" y="50"/>
                  <a:pt x="34" y="50"/>
                  <a:pt x="34" y="50"/>
                </a:cubicBezTo>
                <a:cubicBezTo>
                  <a:pt x="22" y="56"/>
                  <a:pt x="22" y="56"/>
                  <a:pt x="22" y="56"/>
                </a:cubicBezTo>
                <a:close/>
                <a:moveTo>
                  <a:pt x="25" y="45"/>
                </a:moveTo>
                <a:cubicBezTo>
                  <a:pt x="26" y="41"/>
                  <a:pt x="26" y="41"/>
                  <a:pt x="26" y="41"/>
                </a:cubicBezTo>
                <a:cubicBezTo>
                  <a:pt x="32" y="41"/>
                  <a:pt x="32" y="41"/>
                  <a:pt x="32" y="41"/>
                </a:cubicBezTo>
                <a:cubicBezTo>
                  <a:pt x="25" y="45"/>
                  <a:pt x="25" y="45"/>
                  <a:pt x="25" y="45"/>
                </a:cubicBezTo>
                <a:close/>
                <a:moveTo>
                  <a:pt x="28" y="35"/>
                </a:moveTo>
                <a:cubicBezTo>
                  <a:pt x="30" y="33"/>
                  <a:pt x="30" y="33"/>
                  <a:pt x="30" y="33"/>
                </a:cubicBezTo>
                <a:cubicBezTo>
                  <a:pt x="28" y="33"/>
                  <a:pt x="28" y="33"/>
                  <a:pt x="28" y="33"/>
                </a:cubicBezTo>
                <a:cubicBezTo>
                  <a:pt x="28" y="35"/>
                  <a:pt x="28" y="35"/>
                  <a:pt x="28" y="35"/>
                </a:cubicBezTo>
                <a:close/>
                <a:moveTo>
                  <a:pt x="33" y="21"/>
                </a:moveTo>
                <a:cubicBezTo>
                  <a:pt x="38" y="38"/>
                  <a:pt x="38" y="38"/>
                  <a:pt x="38" y="38"/>
                </a:cubicBezTo>
                <a:cubicBezTo>
                  <a:pt x="43" y="58"/>
                  <a:pt x="43" y="58"/>
                  <a:pt x="43" y="58"/>
                </a:cubicBezTo>
                <a:cubicBezTo>
                  <a:pt x="44" y="61"/>
                  <a:pt x="44" y="61"/>
                  <a:pt x="44" y="61"/>
                </a:cubicBezTo>
                <a:cubicBezTo>
                  <a:pt x="41" y="61"/>
                  <a:pt x="41" y="61"/>
                  <a:pt x="41" y="61"/>
                </a:cubicBezTo>
                <a:cubicBezTo>
                  <a:pt x="30" y="61"/>
                  <a:pt x="30" y="61"/>
                  <a:pt x="30" y="61"/>
                </a:cubicBezTo>
                <a:cubicBezTo>
                  <a:pt x="19" y="61"/>
                  <a:pt x="19" y="61"/>
                  <a:pt x="19" y="61"/>
                </a:cubicBezTo>
                <a:cubicBezTo>
                  <a:pt x="16" y="61"/>
                  <a:pt x="16" y="61"/>
                  <a:pt x="16" y="61"/>
                </a:cubicBezTo>
                <a:cubicBezTo>
                  <a:pt x="17" y="58"/>
                  <a:pt x="17" y="58"/>
                  <a:pt x="17" y="58"/>
                </a:cubicBezTo>
                <a:cubicBezTo>
                  <a:pt x="22" y="38"/>
                  <a:pt x="22" y="38"/>
                  <a:pt x="22" y="38"/>
                </a:cubicBezTo>
                <a:cubicBezTo>
                  <a:pt x="27" y="21"/>
                  <a:pt x="27" y="21"/>
                  <a:pt x="27" y="21"/>
                </a:cubicBezTo>
                <a:cubicBezTo>
                  <a:pt x="25" y="20"/>
                  <a:pt x="25" y="19"/>
                  <a:pt x="25" y="17"/>
                </a:cubicBezTo>
                <a:cubicBezTo>
                  <a:pt x="25" y="14"/>
                  <a:pt x="27" y="12"/>
                  <a:pt x="30" y="12"/>
                </a:cubicBezTo>
                <a:cubicBezTo>
                  <a:pt x="33" y="12"/>
                  <a:pt x="35" y="14"/>
                  <a:pt x="35" y="17"/>
                </a:cubicBezTo>
                <a:cubicBezTo>
                  <a:pt x="35" y="19"/>
                  <a:pt x="34" y="20"/>
                  <a:pt x="33" y="21"/>
                </a:cubicBezTo>
                <a:close/>
                <a:moveTo>
                  <a:pt x="16" y="6"/>
                </a:moveTo>
                <a:cubicBezTo>
                  <a:pt x="13" y="9"/>
                  <a:pt x="11" y="14"/>
                  <a:pt x="12" y="18"/>
                </a:cubicBezTo>
                <a:cubicBezTo>
                  <a:pt x="12" y="22"/>
                  <a:pt x="13" y="26"/>
                  <a:pt x="16" y="29"/>
                </a:cubicBezTo>
                <a:cubicBezTo>
                  <a:pt x="21" y="26"/>
                  <a:pt x="21" y="26"/>
                  <a:pt x="21" y="26"/>
                </a:cubicBezTo>
                <a:cubicBezTo>
                  <a:pt x="18" y="24"/>
                  <a:pt x="17" y="21"/>
                  <a:pt x="17" y="18"/>
                </a:cubicBezTo>
                <a:cubicBezTo>
                  <a:pt x="17" y="15"/>
                  <a:pt x="18" y="11"/>
                  <a:pt x="21" y="9"/>
                </a:cubicBezTo>
                <a:cubicBezTo>
                  <a:pt x="21" y="9"/>
                  <a:pt x="21" y="9"/>
                  <a:pt x="21" y="9"/>
                </a:cubicBezTo>
                <a:cubicBezTo>
                  <a:pt x="16" y="6"/>
                  <a:pt x="16" y="6"/>
                  <a:pt x="16" y="6"/>
                </a:cubicBezTo>
                <a:close/>
                <a:moveTo>
                  <a:pt x="5" y="0"/>
                </a:moveTo>
                <a:cubicBezTo>
                  <a:pt x="1" y="5"/>
                  <a:pt x="0" y="11"/>
                  <a:pt x="0" y="17"/>
                </a:cubicBezTo>
                <a:cubicBezTo>
                  <a:pt x="0" y="24"/>
                  <a:pt x="2" y="30"/>
                  <a:pt x="5" y="35"/>
                </a:cubicBezTo>
                <a:cubicBezTo>
                  <a:pt x="10" y="32"/>
                  <a:pt x="10" y="32"/>
                  <a:pt x="10" y="32"/>
                </a:cubicBezTo>
                <a:cubicBezTo>
                  <a:pt x="7" y="28"/>
                  <a:pt x="5" y="23"/>
                  <a:pt x="5" y="17"/>
                </a:cubicBezTo>
                <a:cubicBezTo>
                  <a:pt x="5" y="12"/>
                  <a:pt x="7" y="7"/>
                  <a:pt x="10" y="3"/>
                </a:cubicBezTo>
                <a:cubicBezTo>
                  <a:pt x="5" y="0"/>
                  <a:pt x="5" y="0"/>
                  <a:pt x="5" y="0"/>
                </a:cubicBezTo>
                <a:close/>
                <a:moveTo>
                  <a:pt x="44" y="6"/>
                </a:moveTo>
                <a:cubicBezTo>
                  <a:pt x="39" y="9"/>
                  <a:pt x="39" y="9"/>
                  <a:pt x="39" y="9"/>
                </a:cubicBezTo>
                <a:cubicBezTo>
                  <a:pt x="39" y="9"/>
                  <a:pt x="39" y="9"/>
                  <a:pt x="39" y="9"/>
                </a:cubicBezTo>
                <a:cubicBezTo>
                  <a:pt x="42" y="11"/>
                  <a:pt x="43" y="15"/>
                  <a:pt x="43" y="18"/>
                </a:cubicBezTo>
                <a:cubicBezTo>
                  <a:pt x="43" y="21"/>
                  <a:pt x="41" y="24"/>
                  <a:pt x="39" y="26"/>
                </a:cubicBezTo>
                <a:cubicBezTo>
                  <a:pt x="44" y="29"/>
                  <a:pt x="44" y="29"/>
                  <a:pt x="44" y="29"/>
                </a:cubicBezTo>
                <a:cubicBezTo>
                  <a:pt x="47" y="26"/>
                  <a:pt x="48" y="22"/>
                  <a:pt x="48" y="18"/>
                </a:cubicBezTo>
                <a:cubicBezTo>
                  <a:pt x="48" y="14"/>
                  <a:pt x="47" y="9"/>
                  <a:pt x="44" y="6"/>
                </a:cubicBez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17" name="Freeform 58"/>
          <p:cNvSpPr>
            <a:spLocks noChangeAspect="1" noEditPoints="1"/>
          </p:cNvSpPr>
          <p:nvPr/>
        </p:nvSpPr>
        <p:spPr bwMode="auto">
          <a:xfrm>
            <a:off x="4515185" y="3033000"/>
            <a:ext cx="987426" cy="792000"/>
          </a:xfrm>
          <a:custGeom>
            <a:avLst/>
            <a:gdLst>
              <a:gd name="T0" fmla="*/ 72 w 81"/>
              <a:gd name="T1" fmla="*/ 5 h 65"/>
              <a:gd name="T2" fmla="*/ 81 w 81"/>
              <a:gd name="T3" fmla="*/ 41 h 65"/>
              <a:gd name="T4" fmla="*/ 34 w 81"/>
              <a:gd name="T5" fmla="*/ 50 h 65"/>
              <a:gd name="T6" fmla="*/ 34 w 81"/>
              <a:gd name="T7" fmla="*/ 5 h 65"/>
              <a:gd name="T8" fmla="*/ 10 w 81"/>
              <a:gd name="T9" fmla="*/ 60 h 65"/>
              <a:gd name="T10" fmla="*/ 23 w 81"/>
              <a:gd name="T11" fmla="*/ 60 h 65"/>
              <a:gd name="T12" fmla="*/ 22 w 81"/>
              <a:gd name="T13" fmla="*/ 56 h 65"/>
              <a:gd name="T14" fmla="*/ 22 w 81"/>
              <a:gd name="T15" fmla="*/ 53 h 65"/>
              <a:gd name="T16" fmla="*/ 15 w 81"/>
              <a:gd name="T17" fmla="*/ 49 h 65"/>
              <a:gd name="T18" fmla="*/ 19 w 81"/>
              <a:gd name="T19" fmla="*/ 0 h 65"/>
              <a:gd name="T20" fmla="*/ 31 w 81"/>
              <a:gd name="T21" fmla="*/ 4 h 65"/>
              <a:gd name="T22" fmla="*/ 27 w 81"/>
              <a:gd name="T23" fmla="*/ 53 h 65"/>
              <a:gd name="T24" fmla="*/ 25 w 81"/>
              <a:gd name="T25" fmla="*/ 55 h 65"/>
              <a:gd name="T26" fmla="*/ 17 w 81"/>
              <a:gd name="T27" fmla="*/ 65 h 65"/>
              <a:gd name="T28" fmla="*/ 10 w 81"/>
              <a:gd name="T29" fmla="*/ 35 h 65"/>
              <a:gd name="T30" fmla="*/ 41 w 81"/>
              <a:gd name="T31" fmla="*/ 12 h 65"/>
              <a:gd name="T32" fmla="*/ 68 w 81"/>
              <a:gd name="T33" fmla="*/ 20 h 65"/>
              <a:gd name="T34" fmla="*/ 41 w 81"/>
              <a:gd name="T35" fmla="*/ 12 h 65"/>
              <a:gd name="T36" fmla="*/ 70 w 81"/>
              <a:gd name="T37" fmla="*/ 42 h 65"/>
              <a:gd name="T38" fmla="*/ 76 w 81"/>
              <a:gd name="T39" fmla="*/ 35 h 65"/>
              <a:gd name="T40" fmla="*/ 72 w 81"/>
              <a:gd name="T41" fmla="*/ 30 h 65"/>
              <a:gd name="T42" fmla="*/ 75 w 81"/>
              <a:gd name="T43" fmla="*/ 32 h 65"/>
              <a:gd name="T44" fmla="*/ 72 w 81"/>
              <a:gd name="T45" fmla="*/ 30 h 65"/>
              <a:gd name="T46" fmla="*/ 72 w 81"/>
              <a:gd name="T47" fmla="*/ 26 h 65"/>
              <a:gd name="T48" fmla="*/ 75 w 81"/>
              <a:gd name="T49" fmla="*/ 25 h 65"/>
              <a:gd name="T50" fmla="*/ 72 w 81"/>
              <a:gd name="T51" fmla="*/ 19 h 65"/>
              <a:gd name="T52" fmla="*/ 75 w 81"/>
              <a:gd name="T53" fmla="*/ 21 h 65"/>
              <a:gd name="T54" fmla="*/ 72 w 81"/>
              <a:gd name="T55" fmla="*/ 19 h 65"/>
              <a:gd name="T56" fmla="*/ 72 w 81"/>
              <a:gd name="T57" fmla="*/ 15 h 65"/>
              <a:gd name="T58" fmla="*/ 75 w 81"/>
              <a:gd name="T59" fmla="*/ 14 h 65"/>
              <a:gd name="T60" fmla="*/ 63 w 81"/>
              <a:gd name="T61" fmla="*/ 38 h 65"/>
              <a:gd name="T62" fmla="*/ 67 w 81"/>
              <a:gd name="T63" fmla="*/ 40 h 65"/>
              <a:gd name="T64" fmla="*/ 63 w 81"/>
              <a:gd name="T65" fmla="*/ 38 h 65"/>
              <a:gd name="T66" fmla="*/ 63 w 81"/>
              <a:gd name="T67" fmla="*/ 33 h 65"/>
              <a:gd name="T68" fmla="*/ 67 w 81"/>
              <a:gd name="T69" fmla="*/ 31 h 65"/>
              <a:gd name="T70" fmla="*/ 63 w 81"/>
              <a:gd name="T71" fmla="*/ 24 h 65"/>
              <a:gd name="T72" fmla="*/ 67 w 81"/>
              <a:gd name="T73" fmla="*/ 26 h 65"/>
              <a:gd name="T74" fmla="*/ 63 w 81"/>
              <a:gd name="T75" fmla="*/ 24 h 65"/>
              <a:gd name="T76" fmla="*/ 56 w 81"/>
              <a:gd name="T77" fmla="*/ 39 h 65"/>
              <a:gd name="T78" fmla="*/ 61 w 81"/>
              <a:gd name="T79" fmla="*/ 39 h 65"/>
              <a:gd name="T80" fmla="*/ 51 w 81"/>
              <a:gd name="T81" fmla="*/ 37 h 65"/>
              <a:gd name="T82" fmla="*/ 51 w 81"/>
              <a:gd name="T83" fmla="*/ 41 h 65"/>
              <a:gd name="T84" fmla="*/ 51 w 81"/>
              <a:gd name="T85" fmla="*/ 37 h 65"/>
              <a:gd name="T86" fmla="*/ 42 w 81"/>
              <a:gd name="T87" fmla="*/ 39 h 65"/>
              <a:gd name="T88" fmla="*/ 46 w 81"/>
              <a:gd name="T89" fmla="*/ 39 h 65"/>
              <a:gd name="T90" fmla="*/ 58 w 81"/>
              <a:gd name="T91" fmla="*/ 30 h 65"/>
              <a:gd name="T92" fmla="*/ 58 w 81"/>
              <a:gd name="T93" fmla="*/ 34 h 65"/>
              <a:gd name="T94" fmla="*/ 58 w 81"/>
              <a:gd name="T95" fmla="*/ 30 h 65"/>
              <a:gd name="T96" fmla="*/ 49 w 81"/>
              <a:gd name="T97" fmla="*/ 32 h 65"/>
              <a:gd name="T98" fmla="*/ 53 w 81"/>
              <a:gd name="T99" fmla="*/ 32 h 65"/>
              <a:gd name="T100" fmla="*/ 44 w 81"/>
              <a:gd name="T101" fmla="*/ 30 h 65"/>
              <a:gd name="T102" fmla="*/ 44 w 81"/>
              <a:gd name="T103" fmla="*/ 34 h 65"/>
              <a:gd name="T104" fmla="*/ 44 w 81"/>
              <a:gd name="T105" fmla="*/ 30 h 65"/>
              <a:gd name="T106" fmla="*/ 56 w 81"/>
              <a:gd name="T107" fmla="*/ 25 h 65"/>
              <a:gd name="T108" fmla="*/ 61 w 81"/>
              <a:gd name="T109" fmla="*/ 25 h 65"/>
              <a:gd name="T110" fmla="*/ 51 w 81"/>
              <a:gd name="T111" fmla="*/ 23 h 65"/>
              <a:gd name="T112" fmla="*/ 51 w 81"/>
              <a:gd name="T113" fmla="*/ 27 h 65"/>
              <a:gd name="T114" fmla="*/ 51 w 81"/>
              <a:gd name="T115" fmla="*/ 23 h 65"/>
              <a:gd name="T116" fmla="*/ 42 w 81"/>
              <a:gd name="T117" fmla="*/ 25 h 65"/>
              <a:gd name="T118" fmla="*/ 46 w 81"/>
              <a:gd name="T119"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 h="65">
                <a:moveTo>
                  <a:pt x="34" y="5"/>
                </a:moveTo>
                <a:cubicBezTo>
                  <a:pt x="72" y="5"/>
                  <a:pt x="72" y="5"/>
                  <a:pt x="72" y="5"/>
                </a:cubicBezTo>
                <a:cubicBezTo>
                  <a:pt x="77" y="5"/>
                  <a:pt x="81" y="9"/>
                  <a:pt x="81" y="14"/>
                </a:cubicBezTo>
                <a:cubicBezTo>
                  <a:pt x="81" y="41"/>
                  <a:pt x="81" y="41"/>
                  <a:pt x="81" y="41"/>
                </a:cubicBezTo>
                <a:cubicBezTo>
                  <a:pt x="81" y="46"/>
                  <a:pt x="77" y="50"/>
                  <a:pt x="72" y="50"/>
                </a:cubicBezTo>
                <a:cubicBezTo>
                  <a:pt x="34" y="50"/>
                  <a:pt x="34" y="50"/>
                  <a:pt x="34" y="50"/>
                </a:cubicBezTo>
                <a:cubicBezTo>
                  <a:pt x="34" y="50"/>
                  <a:pt x="34" y="49"/>
                  <a:pt x="34" y="49"/>
                </a:cubicBezTo>
                <a:cubicBezTo>
                  <a:pt x="34" y="5"/>
                  <a:pt x="34" y="5"/>
                  <a:pt x="34" y="5"/>
                </a:cubicBezTo>
                <a:close/>
                <a:moveTo>
                  <a:pt x="13" y="37"/>
                </a:moveTo>
                <a:cubicBezTo>
                  <a:pt x="4" y="50"/>
                  <a:pt x="6" y="57"/>
                  <a:pt x="10" y="60"/>
                </a:cubicBezTo>
                <a:cubicBezTo>
                  <a:pt x="12" y="61"/>
                  <a:pt x="15" y="62"/>
                  <a:pt x="17" y="62"/>
                </a:cubicBezTo>
                <a:cubicBezTo>
                  <a:pt x="19" y="62"/>
                  <a:pt x="22" y="61"/>
                  <a:pt x="23" y="60"/>
                </a:cubicBezTo>
                <a:cubicBezTo>
                  <a:pt x="23" y="59"/>
                  <a:pt x="23" y="58"/>
                  <a:pt x="22" y="56"/>
                </a:cubicBezTo>
                <a:cubicBezTo>
                  <a:pt x="22" y="56"/>
                  <a:pt x="22" y="56"/>
                  <a:pt x="22" y="56"/>
                </a:cubicBezTo>
                <a:cubicBezTo>
                  <a:pt x="22" y="55"/>
                  <a:pt x="22" y="55"/>
                  <a:pt x="22" y="55"/>
                </a:cubicBezTo>
                <a:cubicBezTo>
                  <a:pt x="22" y="53"/>
                  <a:pt x="22" y="53"/>
                  <a:pt x="22" y="53"/>
                </a:cubicBezTo>
                <a:cubicBezTo>
                  <a:pt x="19" y="53"/>
                  <a:pt x="19" y="53"/>
                  <a:pt x="19" y="53"/>
                </a:cubicBezTo>
                <a:cubicBezTo>
                  <a:pt x="17" y="53"/>
                  <a:pt x="15" y="51"/>
                  <a:pt x="15" y="49"/>
                </a:cubicBezTo>
                <a:cubicBezTo>
                  <a:pt x="15" y="4"/>
                  <a:pt x="15" y="4"/>
                  <a:pt x="15" y="4"/>
                </a:cubicBezTo>
                <a:cubicBezTo>
                  <a:pt x="15" y="2"/>
                  <a:pt x="17" y="0"/>
                  <a:pt x="19" y="0"/>
                </a:cubicBezTo>
                <a:cubicBezTo>
                  <a:pt x="27" y="0"/>
                  <a:pt x="27" y="0"/>
                  <a:pt x="27" y="0"/>
                </a:cubicBezTo>
                <a:cubicBezTo>
                  <a:pt x="29" y="0"/>
                  <a:pt x="31" y="2"/>
                  <a:pt x="31" y="4"/>
                </a:cubicBezTo>
                <a:cubicBezTo>
                  <a:pt x="31" y="49"/>
                  <a:pt x="31" y="49"/>
                  <a:pt x="31" y="49"/>
                </a:cubicBezTo>
                <a:cubicBezTo>
                  <a:pt x="31" y="51"/>
                  <a:pt x="29" y="53"/>
                  <a:pt x="27" y="53"/>
                </a:cubicBezTo>
                <a:cubicBezTo>
                  <a:pt x="25" y="53"/>
                  <a:pt x="25" y="53"/>
                  <a:pt x="25" y="53"/>
                </a:cubicBezTo>
                <a:cubicBezTo>
                  <a:pt x="25" y="55"/>
                  <a:pt x="25" y="55"/>
                  <a:pt x="25" y="55"/>
                </a:cubicBezTo>
                <a:cubicBezTo>
                  <a:pt x="28" y="57"/>
                  <a:pt x="27" y="60"/>
                  <a:pt x="25" y="62"/>
                </a:cubicBezTo>
                <a:cubicBezTo>
                  <a:pt x="24" y="64"/>
                  <a:pt x="21" y="65"/>
                  <a:pt x="17" y="65"/>
                </a:cubicBezTo>
                <a:cubicBezTo>
                  <a:pt x="14" y="65"/>
                  <a:pt x="11" y="65"/>
                  <a:pt x="8" y="63"/>
                </a:cubicBezTo>
                <a:cubicBezTo>
                  <a:pt x="2" y="59"/>
                  <a:pt x="0" y="51"/>
                  <a:pt x="10" y="35"/>
                </a:cubicBezTo>
                <a:cubicBezTo>
                  <a:pt x="13" y="37"/>
                  <a:pt x="13" y="37"/>
                  <a:pt x="13" y="37"/>
                </a:cubicBezTo>
                <a:close/>
                <a:moveTo>
                  <a:pt x="41" y="12"/>
                </a:moveTo>
                <a:cubicBezTo>
                  <a:pt x="41" y="20"/>
                  <a:pt x="41" y="20"/>
                  <a:pt x="41" y="20"/>
                </a:cubicBezTo>
                <a:cubicBezTo>
                  <a:pt x="68" y="20"/>
                  <a:pt x="68" y="20"/>
                  <a:pt x="68" y="20"/>
                </a:cubicBezTo>
                <a:cubicBezTo>
                  <a:pt x="68" y="12"/>
                  <a:pt x="68" y="12"/>
                  <a:pt x="68" y="12"/>
                </a:cubicBezTo>
                <a:cubicBezTo>
                  <a:pt x="41" y="12"/>
                  <a:pt x="41" y="12"/>
                  <a:pt x="41" y="12"/>
                </a:cubicBezTo>
                <a:close/>
                <a:moveTo>
                  <a:pt x="70" y="35"/>
                </a:moveTo>
                <a:cubicBezTo>
                  <a:pt x="70" y="42"/>
                  <a:pt x="70" y="42"/>
                  <a:pt x="70" y="42"/>
                </a:cubicBezTo>
                <a:cubicBezTo>
                  <a:pt x="76" y="42"/>
                  <a:pt x="76" y="42"/>
                  <a:pt x="76" y="42"/>
                </a:cubicBezTo>
                <a:cubicBezTo>
                  <a:pt x="76" y="35"/>
                  <a:pt x="76" y="35"/>
                  <a:pt x="76" y="35"/>
                </a:cubicBezTo>
                <a:cubicBezTo>
                  <a:pt x="70" y="35"/>
                  <a:pt x="70" y="35"/>
                  <a:pt x="70" y="35"/>
                </a:cubicBezTo>
                <a:close/>
                <a:moveTo>
                  <a:pt x="72" y="30"/>
                </a:moveTo>
                <a:cubicBezTo>
                  <a:pt x="72" y="32"/>
                  <a:pt x="72" y="32"/>
                  <a:pt x="72" y="32"/>
                </a:cubicBezTo>
                <a:cubicBezTo>
                  <a:pt x="75" y="32"/>
                  <a:pt x="75" y="32"/>
                  <a:pt x="75" y="32"/>
                </a:cubicBezTo>
                <a:cubicBezTo>
                  <a:pt x="75" y="30"/>
                  <a:pt x="75" y="30"/>
                  <a:pt x="75" y="30"/>
                </a:cubicBezTo>
                <a:cubicBezTo>
                  <a:pt x="72" y="30"/>
                  <a:pt x="72" y="30"/>
                  <a:pt x="72" y="30"/>
                </a:cubicBezTo>
                <a:close/>
                <a:moveTo>
                  <a:pt x="72" y="25"/>
                </a:moveTo>
                <a:cubicBezTo>
                  <a:pt x="72" y="26"/>
                  <a:pt x="72" y="26"/>
                  <a:pt x="72" y="26"/>
                </a:cubicBezTo>
                <a:cubicBezTo>
                  <a:pt x="75" y="26"/>
                  <a:pt x="75" y="26"/>
                  <a:pt x="75" y="26"/>
                </a:cubicBezTo>
                <a:cubicBezTo>
                  <a:pt x="75" y="25"/>
                  <a:pt x="75" y="25"/>
                  <a:pt x="75" y="25"/>
                </a:cubicBezTo>
                <a:cubicBezTo>
                  <a:pt x="72" y="25"/>
                  <a:pt x="72" y="25"/>
                  <a:pt x="72" y="25"/>
                </a:cubicBezTo>
                <a:close/>
                <a:moveTo>
                  <a:pt x="72" y="19"/>
                </a:moveTo>
                <a:cubicBezTo>
                  <a:pt x="72" y="21"/>
                  <a:pt x="72" y="21"/>
                  <a:pt x="72" y="21"/>
                </a:cubicBezTo>
                <a:cubicBezTo>
                  <a:pt x="75" y="21"/>
                  <a:pt x="75" y="21"/>
                  <a:pt x="75" y="21"/>
                </a:cubicBezTo>
                <a:cubicBezTo>
                  <a:pt x="75" y="19"/>
                  <a:pt x="75" y="19"/>
                  <a:pt x="75" y="19"/>
                </a:cubicBezTo>
                <a:cubicBezTo>
                  <a:pt x="72" y="19"/>
                  <a:pt x="72" y="19"/>
                  <a:pt x="72" y="19"/>
                </a:cubicBezTo>
                <a:close/>
                <a:moveTo>
                  <a:pt x="72" y="14"/>
                </a:moveTo>
                <a:cubicBezTo>
                  <a:pt x="72" y="15"/>
                  <a:pt x="72" y="15"/>
                  <a:pt x="72" y="15"/>
                </a:cubicBezTo>
                <a:cubicBezTo>
                  <a:pt x="75" y="15"/>
                  <a:pt x="75" y="15"/>
                  <a:pt x="75" y="15"/>
                </a:cubicBezTo>
                <a:cubicBezTo>
                  <a:pt x="75" y="14"/>
                  <a:pt x="75" y="14"/>
                  <a:pt x="75" y="14"/>
                </a:cubicBezTo>
                <a:cubicBezTo>
                  <a:pt x="72" y="14"/>
                  <a:pt x="72" y="14"/>
                  <a:pt x="72" y="14"/>
                </a:cubicBezTo>
                <a:close/>
                <a:moveTo>
                  <a:pt x="63" y="38"/>
                </a:moveTo>
                <a:cubicBezTo>
                  <a:pt x="63" y="40"/>
                  <a:pt x="63" y="40"/>
                  <a:pt x="63" y="40"/>
                </a:cubicBezTo>
                <a:cubicBezTo>
                  <a:pt x="67" y="40"/>
                  <a:pt x="67" y="40"/>
                  <a:pt x="67" y="40"/>
                </a:cubicBezTo>
                <a:cubicBezTo>
                  <a:pt x="67" y="38"/>
                  <a:pt x="67" y="38"/>
                  <a:pt x="67" y="38"/>
                </a:cubicBezTo>
                <a:cubicBezTo>
                  <a:pt x="63" y="38"/>
                  <a:pt x="63" y="38"/>
                  <a:pt x="63" y="38"/>
                </a:cubicBezTo>
                <a:close/>
                <a:moveTo>
                  <a:pt x="63" y="31"/>
                </a:moveTo>
                <a:cubicBezTo>
                  <a:pt x="63" y="33"/>
                  <a:pt x="63" y="33"/>
                  <a:pt x="63" y="33"/>
                </a:cubicBezTo>
                <a:cubicBezTo>
                  <a:pt x="67" y="33"/>
                  <a:pt x="67" y="33"/>
                  <a:pt x="67" y="33"/>
                </a:cubicBezTo>
                <a:cubicBezTo>
                  <a:pt x="67" y="31"/>
                  <a:pt x="67" y="31"/>
                  <a:pt x="67" y="31"/>
                </a:cubicBezTo>
                <a:cubicBezTo>
                  <a:pt x="63" y="31"/>
                  <a:pt x="63" y="31"/>
                  <a:pt x="63" y="31"/>
                </a:cubicBezTo>
                <a:close/>
                <a:moveTo>
                  <a:pt x="63" y="24"/>
                </a:moveTo>
                <a:cubicBezTo>
                  <a:pt x="63" y="26"/>
                  <a:pt x="63" y="26"/>
                  <a:pt x="63" y="26"/>
                </a:cubicBezTo>
                <a:cubicBezTo>
                  <a:pt x="67" y="26"/>
                  <a:pt x="67" y="26"/>
                  <a:pt x="67" y="26"/>
                </a:cubicBezTo>
                <a:cubicBezTo>
                  <a:pt x="67" y="24"/>
                  <a:pt x="67" y="24"/>
                  <a:pt x="67" y="24"/>
                </a:cubicBezTo>
                <a:cubicBezTo>
                  <a:pt x="63" y="24"/>
                  <a:pt x="63" y="24"/>
                  <a:pt x="63" y="24"/>
                </a:cubicBezTo>
                <a:close/>
                <a:moveTo>
                  <a:pt x="58" y="37"/>
                </a:moveTo>
                <a:cubicBezTo>
                  <a:pt x="57" y="37"/>
                  <a:pt x="56" y="38"/>
                  <a:pt x="56" y="39"/>
                </a:cubicBezTo>
                <a:cubicBezTo>
                  <a:pt x="56" y="40"/>
                  <a:pt x="57" y="41"/>
                  <a:pt x="58" y="41"/>
                </a:cubicBezTo>
                <a:cubicBezTo>
                  <a:pt x="60" y="41"/>
                  <a:pt x="61" y="40"/>
                  <a:pt x="61" y="39"/>
                </a:cubicBezTo>
                <a:cubicBezTo>
                  <a:pt x="61" y="38"/>
                  <a:pt x="60" y="37"/>
                  <a:pt x="58" y="37"/>
                </a:cubicBezTo>
                <a:close/>
                <a:moveTo>
                  <a:pt x="51" y="37"/>
                </a:moveTo>
                <a:cubicBezTo>
                  <a:pt x="50" y="37"/>
                  <a:pt x="49" y="38"/>
                  <a:pt x="49" y="39"/>
                </a:cubicBezTo>
                <a:cubicBezTo>
                  <a:pt x="49" y="40"/>
                  <a:pt x="50" y="41"/>
                  <a:pt x="51" y="41"/>
                </a:cubicBezTo>
                <a:cubicBezTo>
                  <a:pt x="52" y="41"/>
                  <a:pt x="53" y="40"/>
                  <a:pt x="53" y="39"/>
                </a:cubicBezTo>
                <a:cubicBezTo>
                  <a:pt x="53" y="38"/>
                  <a:pt x="52" y="37"/>
                  <a:pt x="51" y="37"/>
                </a:cubicBezTo>
                <a:close/>
                <a:moveTo>
                  <a:pt x="44" y="37"/>
                </a:moveTo>
                <a:cubicBezTo>
                  <a:pt x="43" y="37"/>
                  <a:pt x="42" y="38"/>
                  <a:pt x="42" y="39"/>
                </a:cubicBezTo>
                <a:cubicBezTo>
                  <a:pt x="42" y="40"/>
                  <a:pt x="43" y="41"/>
                  <a:pt x="44" y="41"/>
                </a:cubicBezTo>
                <a:cubicBezTo>
                  <a:pt x="45" y="41"/>
                  <a:pt x="46" y="40"/>
                  <a:pt x="46" y="39"/>
                </a:cubicBezTo>
                <a:cubicBezTo>
                  <a:pt x="46" y="38"/>
                  <a:pt x="45" y="37"/>
                  <a:pt x="44" y="37"/>
                </a:cubicBezTo>
                <a:close/>
                <a:moveTo>
                  <a:pt x="58" y="30"/>
                </a:moveTo>
                <a:cubicBezTo>
                  <a:pt x="57" y="30"/>
                  <a:pt x="56" y="31"/>
                  <a:pt x="56" y="32"/>
                </a:cubicBezTo>
                <a:cubicBezTo>
                  <a:pt x="56" y="33"/>
                  <a:pt x="57" y="34"/>
                  <a:pt x="58" y="34"/>
                </a:cubicBezTo>
                <a:cubicBezTo>
                  <a:pt x="60" y="34"/>
                  <a:pt x="61" y="33"/>
                  <a:pt x="61" y="32"/>
                </a:cubicBezTo>
                <a:cubicBezTo>
                  <a:pt x="61" y="31"/>
                  <a:pt x="60" y="30"/>
                  <a:pt x="58" y="30"/>
                </a:cubicBezTo>
                <a:close/>
                <a:moveTo>
                  <a:pt x="51" y="30"/>
                </a:moveTo>
                <a:cubicBezTo>
                  <a:pt x="50" y="30"/>
                  <a:pt x="49" y="31"/>
                  <a:pt x="49" y="32"/>
                </a:cubicBezTo>
                <a:cubicBezTo>
                  <a:pt x="49" y="33"/>
                  <a:pt x="50" y="34"/>
                  <a:pt x="51" y="34"/>
                </a:cubicBezTo>
                <a:cubicBezTo>
                  <a:pt x="52" y="34"/>
                  <a:pt x="53" y="33"/>
                  <a:pt x="53" y="32"/>
                </a:cubicBezTo>
                <a:cubicBezTo>
                  <a:pt x="53" y="31"/>
                  <a:pt x="52" y="30"/>
                  <a:pt x="51" y="30"/>
                </a:cubicBezTo>
                <a:close/>
                <a:moveTo>
                  <a:pt x="44" y="30"/>
                </a:moveTo>
                <a:cubicBezTo>
                  <a:pt x="43" y="30"/>
                  <a:pt x="42" y="31"/>
                  <a:pt x="42" y="32"/>
                </a:cubicBezTo>
                <a:cubicBezTo>
                  <a:pt x="42" y="33"/>
                  <a:pt x="43" y="34"/>
                  <a:pt x="44" y="34"/>
                </a:cubicBezTo>
                <a:cubicBezTo>
                  <a:pt x="45" y="34"/>
                  <a:pt x="46" y="33"/>
                  <a:pt x="46" y="32"/>
                </a:cubicBezTo>
                <a:cubicBezTo>
                  <a:pt x="46" y="31"/>
                  <a:pt x="45" y="30"/>
                  <a:pt x="44" y="30"/>
                </a:cubicBezTo>
                <a:close/>
                <a:moveTo>
                  <a:pt x="58" y="23"/>
                </a:moveTo>
                <a:cubicBezTo>
                  <a:pt x="57" y="23"/>
                  <a:pt x="56" y="24"/>
                  <a:pt x="56" y="25"/>
                </a:cubicBezTo>
                <a:cubicBezTo>
                  <a:pt x="56" y="26"/>
                  <a:pt x="57" y="27"/>
                  <a:pt x="58" y="27"/>
                </a:cubicBezTo>
                <a:cubicBezTo>
                  <a:pt x="60" y="27"/>
                  <a:pt x="61" y="26"/>
                  <a:pt x="61" y="25"/>
                </a:cubicBezTo>
                <a:cubicBezTo>
                  <a:pt x="61" y="24"/>
                  <a:pt x="60" y="23"/>
                  <a:pt x="58" y="23"/>
                </a:cubicBezTo>
                <a:close/>
                <a:moveTo>
                  <a:pt x="51" y="23"/>
                </a:moveTo>
                <a:cubicBezTo>
                  <a:pt x="50" y="23"/>
                  <a:pt x="49" y="24"/>
                  <a:pt x="49" y="25"/>
                </a:cubicBezTo>
                <a:cubicBezTo>
                  <a:pt x="49" y="26"/>
                  <a:pt x="50" y="27"/>
                  <a:pt x="51" y="27"/>
                </a:cubicBezTo>
                <a:cubicBezTo>
                  <a:pt x="52" y="27"/>
                  <a:pt x="53" y="26"/>
                  <a:pt x="53" y="25"/>
                </a:cubicBezTo>
                <a:cubicBezTo>
                  <a:pt x="53" y="24"/>
                  <a:pt x="52" y="23"/>
                  <a:pt x="51" y="23"/>
                </a:cubicBezTo>
                <a:close/>
                <a:moveTo>
                  <a:pt x="44" y="23"/>
                </a:moveTo>
                <a:cubicBezTo>
                  <a:pt x="43" y="23"/>
                  <a:pt x="42" y="24"/>
                  <a:pt x="42" y="25"/>
                </a:cubicBezTo>
                <a:cubicBezTo>
                  <a:pt x="42" y="26"/>
                  <a:pt x="43" y="27"/>
                  <a:pt x="44" y="27"/>
                </a:cubicBezTo>
                <a:cubicBezTo>
                  <a:pt x="45" y="27"/>
                  <a:pt x="46" y="26"/>
                  <a:pt x="46" y="25"/>
                </a:cubicBezTo>
                <a:cubicBezTo>
                  <a:pt x="46" y="24"/>
                  <a:pt x="45" y="23"/>
                  <a:pt x="44" y="23"/>
                </a:cubicBez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18" name="Freeform 67"/>
          <p:cNvSpPr>
            <a:spLocks noChangeAspect="1" noEditPoints="1"/>
          </p:cNvSpPr>
          <p:nvPr/>
        </p:nvSpPr>
        <p:spPr bwMode="auto">
          <a:xfrm>
            <a:off x="9134017" y="3033000"/>
            <a:ext cx="812570" cy="792000"/>
          </a:xfrm>
          <a:custGeom>
            <a:avLst/>
            <a:gdLst>
              <a:gd name="T0" fmla="*/ 30 w 67"/>
              <a:gd name="T1" fmla="*/ 44 h 65"/>
              <a:gd name="T2" fmla="*/ 18 w 67"/>
              <a:gd name="T3" fmla="*/ 56 h 65"/>
              <a:gd name="T4" fmla="*/ 14 w 67"/>
              <a:gd name="T5" fmla="*/ 56 h 65"/>
              <a:gd name="T6" fmla="*/ 14 w 67"/>
              <a:gd name="T7" fmla="*/ 56 h 65"/>
              <a:gd name="T8" fmla="*/ 13 w 67"/>
              <a:gd name="T9" fmla="*/ 51 h 65"/>
              <a:gd name="T10" fmla="*/ 26 w 67"/>
              <a:gd name="T11" fmla="*/ 39 h 65"/>
              <a:gd name="T12" fmla="*/ 22 w 67"/>
              <a:gd name="T13" fmla="*/ 34 h 65"/>
              <a:gd name="T14" fmla="*/ 9 w 67"/>
              <a:gd name="T15" fmla="*/ 47 h 65"/>
              <a:gd name="T16" fmla="*/ 6 w 67"/>
              <a:gd name="T17" fmla="*/ 48 h 65"/>
              <a:gd name="T18" fmla="*/ 8 w 67"/>
              <a:gd name="T19" fmla="*/ 61 h 65"/>
              <a:gd name="T20" fmla="*/ 8 w 67"/>
              <a:gd name="T21" fmla="*/ 61 h 65"/>
              <a:gd name="T22" fmla="*/ 21 w 67"/>
              <a:gd name="T23" fmla="*/ 62 h 65"/>
              <a:gd name="T24" fmla="*/ 22 w 67"/>
              <a:gd name="T25" fmla="*/ 60 h 65"/>
              <a:gd name="T26" fmla="*/ 34 w 67"/>
              <a:gd name="T27" fmla="*/ 48 h 65"/>
              <a:gd name="T28" fmla="*/ 30 w 67"/>
              <a:gd name="T29" fmla="*/ 44 h 65"/>
              <a:gd name="T30" fmla="*/ 28 w 67"/>
              <a:gd name="T31" fmla="*/ 22 h 65"/>
              <a:gd name="T32" fmla="*/ 58 w 67"/>
              <a:gd name="T33" fmla="*/ 50 h 65"/>
              <a:gd name="T34" fmla="*/ 58 w 67"/>
              <a:gd name="T35" fmla="*/ 61 h 65"/>
              <a:gd name="T36" fmla="*/ 58 w 67"/>
              <a:gd name="T37" fmla="*/ 61 h 65"/>
              <a:gd name="T38" fmla="*/ 48 w 67"/>
              <a:gd name="T39" fmla="*/ 61 h 65"/>
              <a:gd name="T40" fmla="*/ 21 w 67"/>
              <a:gd name="T41" fmla="*/ 29 h 65"/>
              <a:gd name="T42" fmla="*/ 11 w 67"/>
              <a:gd name="T43" fmla="*/ 31 h 65"/>
              <a:gd name="T44" fmla="*/ 0 w 67"/>
              <a:gd name="T45" fmla="*/ 16 h 65"/>
              <a:gd name="T46" fmla="*/ 3 w 67"/>
              <a:gd name="T47" fmla="*/ 13 h 65"/>
              <a:gd name="T48" fmla="*/ 11 w 67"/>
              <a:gd name="T49" fmla="*/ 21 h 65"/>
              <a:gd name="T50" fmla="*/ 17 w 67"/>
              <a:gd name="T51" fmla="*/ 18 h 65"/>
              <a:gd name="T52" fmla="*/ 20 w 67"/>
              <a:gd name="T53" fmla="*/ 12 h 65"/>
              <a:gd name="T54" fmla="*/ 13 w 67"/>
              <a:gd name="T55" fmla="*/ 3 h 65"/>
              <a:gd name="T56" fmla="*/ 15 w 67"/>
              <a:gd name="T57" fmla="*/ 0 h 65"/>
              <a:gd name="T58" fmla="*/ 30 w 67"/>
              <a:gd name="T59" fmla="*/ 12 h 65"/>
              <a:gd name="T60" fmla="*/ 28 w 67"/>
              <a:gd name="T61" fmla="*/ 22 h 65"/>
              <a:gd name="T62" fmla="*/ 60 w 67"/>
              <a:gd name="T63" fmla="*/ 3 h 65"/>
              <a:gd name="T64" fmla="*/ 51 w 67"/>
              <a:gd name="T65" fmla="*/ 8 h 65"/>
              <a:gd name="T66" fmla="*/ 52 w 67"/>
              <a:gd name="T67" fmla="*/ 12 h 65"/>
              <a:gd name="T68" fmla="*/ 38 w 67"/>
              <a:gd name="T69" fmla="*/ 27 h 65"/>
              <a:gd name="T70" fmla="*/ 42 w 67"/>
              <a:gd name="T71" fmla="*/ 31 h 65"/>
              <a:gd name="T72" fmla="*/ 57 w 67"/>
              <a:gd name="T73" fmla="*/ 17 h 65"/>
              <a:gd name="T74" fmla="*/ 61 w 67"/>
              <a:gd name="T75" fmla="*/ 18 h 65"/>
              <a:gd name="T76" fmla="*/ 67 w 67"/>
              <a:gd name="T77" fmla="*/ 9 h 65"/>
              <a:gd name="T78" fmla="*/ 63 w 67"/>
              <a:gd name="T79" fmla="*/ 6 h 65"/>
              <a:gd name="T80" fmla="*/ 60 w 67"/>
              <a:gd name="T8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5">
                <a:moveTo>
                  <a:pt x="30" y="44"/>
                </a:moveTo>
                <a:cubicBezTo>
                  <a:pt x="18" y="56"/>
                  <a:pt x="18" y="56"/>
                  <a:pt x="18" y="56"/>
                </a:cubicBezTo>
                <a:cubicBezTo>
                  <a:pt x="17" y="57"/>
                  <a:pt x="15" y="57"/>
                  <a:pt x="14" y="56"/>
                </a:cubicBezTo>
                <a:cubicBezTo>
                  <a:pt x="14" y="56"/>
                  <a:pt x="14" y="56"/>
                  <a:pt x="14" y="56"/>
                </a:cubicBezTo>
                <a:cubicBezTo>
                  <a:pt x="12" y="54"/>
                  <a:pt x="12" y="52"/>
                  <a:pt x="13" y="51"/>
                </a:cubicBezTo>
                <a:cubicBezTo>
                  <a:pt x="26" y="39"/>
                  <a:pt x="26" y="39"/>
                  <a:pt x="26" y="39"/>
                </a:cubicBezTo>
                <a:cubicBezTo>
                  <a:pt x="22" y="34"/>
                  <a:pt x="22" y="34"/>
                  <a:pt x="22" y="34"/>
                </a:cubicBezTo>
                <a:cubicBezTo>
                  <a:pt x="9" y="47"/>
                  <a:pt x="9" y="47"/>
                  <a:pt x="9" y="47"/>
                </a:cubicBezTo>
                <a:cubicBezTo>
                  <a:pt x="8" y="48"/>
                  <a:pt x="7" y="48"/>
                  <a:pt x="6" y="48"/>
                </a:cubicBezTo>
                <a:cubicBezTo>
                  <a:pt x="3" y="51"/>
                  <a:pt x="4" y="57"/>
                  <a:pt x="8" y="61"/>
                </a:cubicBezTo>
                <a:cubicBezTo>
                  <a:pt x="8" y="61"/>
                  <a:pt x="8" y="61"/>
                  <a:pt x="8" y="61"/>
                </a:cubicBezTo>
                <a:cubicBezTo>
                  <a:pt x="12" y="65"/>
                  <a:pt x="18" y="65"/>
                  <a:pt x="21" y="62"/>
                </a:cubicBezTo>
                <a:cubicBezTo>
                  <a:pt x="21" y="61"/>
                  <a:pt x="21" y="60"/>
                  <a:pt x="22" y="60"/>
                </a:cubicBezTo>
                <a:cubicBezTo>
                  <a:pt x="34" y="48"/>
                  <a:pt x="34" y="48"/>
                  <a:pt x="34" y="48"/>
                </a:cubicBezTo>
                <a:cubicBezTo>
                  <a:pt x="30" y="44"/>
                  <a:pt x="30" y="44"/>
                  <a:pt x="30" y="44"/>
                </a:cubicBezTo>
                <a:close/>
                <a:moveTo>
                  <a:pt x="28" y="22"/>
                </a:moveTo>
                <a:cubicBezTo>
                  <a:pt x="58" y="50"/>
                  <a:pt x="58" y="50"/>
                  <a:pt x="58" y="50"/>
                </a:cubicBezTo>
                <a:cubicBezTo>
                  <a:pt x="61" y="53"/>
                  <a:pt x="61" y="58"/>
                  <a:pt x="58" y="61"/>
                </a:cubicBezTo>
                <a:cubicBezTo>
                  <a:pt x="58" y="61"/>
                  <a:pt x="58" y="61"/>
                  <a:pt x="58" y="61"/>
                </a:cubicBezTo>
                <a:cubicBezTo>
                  <a:pt x="56" y="63"/>
                  <a:pt x="51" y="64"/>
                  <a:pt x="48" y="61"/>
                </a:cubicBezTo>
                <a:cubicBezTo>
                  <a:pt x="21" y="29"/>
                  <a:pt x="21" y="29"/>
                  <a:pt x="21" y="29"/>
                </a:cubicBezTo>
                <a:cubicBezTo>
                  <a:pt x="18" y="31"/>
                  <a:pt x="15" y="32"/>
                  <a:pt x="11" y="31"/>
                </a:cubicBezTo>
                <a:cubicBezTo>
                  <a:pt x="0" y="16"/>
                  <a:pt x="0" y="16"/>
                  <a:pt x="0" y="16"/>
                </a:cubicBezTo>
                <a:cubicBezTo>
                  <a:pt x="3" y="13"/>
                  <a:pt x="3" y="13"/>
                  <a:pt x="3" y="13"/>
                </a:cubicBezTo>
                <a:cubicBezTo>
                  <a:pt x="11" y="21"/>
                  <a:pt x="11" y="21"/>
                  <a:pt x="11" y="21"/>
                </a:cubicBezTo>
                <a:cubicBezTo>
                  <a:pt x="17" y="18"/>
                  <a:pt x="17" y="18"/>
                  <a:pt x="17" y="18"/>
                </a:cubicBezTo>
                <a:cubicBezTo>
                  <a:pt x="20" y="12"/>
                  <a:pt x="20" y="12"/>
                  <a:pt x="20" y="12"/>
                </a:cubicBezTo>
                <a:cubicBezTo>
                  <a:pt x="13" y="3"/>
                  <a:pt x="13" y="3"/>
                  <a:pt x="13" y="3"/>
                </a:cubicBezTo>
                <a:cubicBezTo>
                  <a:pt x="15" y="0"/>
                  <a:pt x="15" y="0"/>
                  <a:pt x="15" y="0"/>
                </a:cubicBezTo>
                <a:cubicBezTo>
                  <a:pt x="30" y="12"/>
                  <a:pt x="30" y="12"/>
                  <a:pt x="30" y="12"/>
                </a:cubicBezTo>
                <a:cubicBezTo>
                  <a:pt x="31" y="16"/>
                  <a:pt x="30" y="19"/>
                  <a:pt x="28" y="22"/>
                </a:cubicBezTo>
                <a:close/>
                <a:moveTo>
                  <a:pt x="60" y="3"/>
                </a:moveTo>
                <a:cubicBezTo>
                  <a:pt x="51" y="8"/>
                  <a:pt x="51" y="8"/>
                  <a:pt x="51" y="8"/>
                </a:cubicBezTo>
                <a:cubicBezTo>
                  <a:pt x="52" y="12"/>
                  <a:pt x="52" y="12"/>
                  <a:pt x="52" y="12"/>
                </a:cubicBezTo>
                <a:cubicBezTo>
                  <a:pt x="38" y="27"/>
                  <a:pt x="38" y="27"/>
                  <a:pt x="38" y="27"/>
                </a:cubicBezTo>
                <a:cubicBezTo>
                  <a:pt x="42" y="31"/>
                  <a:pt x="42" y="31"/>
                  <a:pt x="42" y="31"/>
                </a:cubicBezTo>
                <a:cubicBezTo>
                  <a:pt x="57" y="17"/>
                  <a:pt x="57" y="17"/>
                  <a:pt x="57" y="17"/>
                </a:cubicBezTo>
                <a:cubicBezTo>
                  <a:pt x="61" y="18"/>
                  <a:pt x="61" y="18"/>
                  <a:pt x="61" y="18"/>
                </a:cubicBezTo>
                <a:cubicBezTo>
                  <a:pt x="67" y="9"/>
                  <a:pt x="67" y="9"/>
                  <a:pt x="67" y="9"/>
                </a:cubicBezTo>
                <a:cubicBezTo>
                  <a:pt x="63" y="6"/>
                  <a:pt x="63" y="6"/>
                  <a:pt x="63" y="6"/>
                </a:cubicBezTo>
                <a:lnTo>
                  <a:pt x="60" y="3"/>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19" name="Freeform 404"/>
          <p:cNvSpPr>
            <a:spLocks noChangeAspect="1" noEditPoints="1"/>
          </p:cNvSpPr>
          <p:nvPr/>
        </p:nvSpPr>
        <p:spPr bwMode="auto">
          <a:xfrm>
            <a:off x="6732388" y="3033000"/>
            <a:ext cx="1084424" cy="792000"/>
          </a:xfrm>
          <a:custGeom>
            <a:avLst/>
            <a:gdLst>
              <a:gd name="T0" fmla="*/ 0 w 75"/>
              <a:gd name="T1" fmla="*/ 31 h 55"/>
              <a:gd name="T2" fmla="*/ 13 w 75"/>
              <a:gd name="T3" fmla="*/ 49 h 55"/>
              <a:gd name="T4" fmla="*/ 75 w 75"/>
              <a:gd name="T5" fmla="*/ 31 h 55"/>
              <a:gd name="T6" fmla="*/ 70 w 75"/>
              <a:gd name="T7" fmla="*/ 25 h 55"/>
              <a:gd name="T8" fmla="*/ 42 w 75"/>
              <a:gd name="T9" fmla="*/ 0 h 55"/>
              <a:gd name="T10" fmla="*/ 9 w 75"/>
              <a:gd name="T11" fmla="*/ 26 h 55"/>
              <a:gd name="T12" fmla="*/ 0 w 75"/>
              <a:gd name="T13" fmla="*/ 31 h 55"/>
              <a:gd name="T14" fmla="*/ 64 w 75"/>
              <a:gd name="T15" fmla="*/ 27 h 55"/>
              <a:gd name="T16" fmla="*/ 12 w 75"/>
              <a:gd name="T17" fmla="*/ 30 h 55"/>
              <a:gd name="T18" fmla="*/ 12 w 75"/>
              <a:gd name="T19" fmla="*/ 29 h 55"/>
              <a:gd name="T20" fmla="*/ 17 w 75"/>
              <a:gd name="T21" fmla="*/ 30 h 55"/>
              <a:gd name="T22" fmla="*/ 52 w 75"/>
              <a:gd name="T23" fmla="*/ 10 h 55"/>
              <a:gd name="T24" fmla="*/ 22 w 75"/>
              <a:gd name="T25" fmla="*/ 33 h 55"/>
              <a:gd name="T26" fmla="*/ 63 w 75"/>
              <a:gd name="T27" fmla="*/ 25 h 55"/>
              <a:gd name="T28" fmla="*/ 64 w 75"/>
              <a:gd name="T2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55">
                <a:moveTo>
                  <a:pt x="0" y="31"/>
                </a:moveTo>
                <a:cubicBezTo>
                  <a:pt x="1" y="40"/>
                  <a:pt x="7" y="45"/>
                  <a:pt x="13" y="49"/>
                </a:cubicBezTo>
                <a:cubicBezTo>
                  <a:pt x="24" y="55"/>
                  <a:pt x="62" y="46"/>
                  <a:pt x="75" y="31"/>
                </a:cubicBezTo>
                <a:cubicBezTo>
                  <a:pt x="74" y="28"/>
                  <a:pt x="72" y="25"/>
                  <a:pt x="70" y="25"/>
                </a:cubicBezTo>
                <a:cubicBezTo>
                  <a:pt x="68" y="6"/>
                  <a:pt x="56" y="1"/>
                  <a:pt x="42" y="0"/>
                </a:cubicBezTo>
                <a:cubicBezTo>
                  <a:pt x="28" y="0"/>
                  <a:pt x="12" y="8"/>
                  <a:pt x="9" y="26"/>
                </a:cubicBezTo>
                <a:cubicBezTo>
                  <a:pt x="4" y="27"/>
                  <a:pt x="2" y="30"/>
                  <a:pt x="0" y="31"/>
                </a:cubicBezTo>
                <a:close/>
                <a:moveTo>
                  <a:pt x="64" y="27"/>
                </a:moveTo>
                <a:cubicBezTo>
                  <a:pt x="49" y="39"/>
                  <a:pt x="20" y="46"/>
                  <a:pt x="12" y="30"/>
                </a:cubicBezTo>
                <a:cubicBezTo>
                  <a:pt x="12" y="29"/>
                  <a:pt x="12" y="29"/>
                  <a:pt x="12" y="29"/>
                </a:cubicBezTo>
                <a:cubicBezTo>
                  <a:pt x="17" y="30"/>
                  <a:pt x="17" y="30"/>
                  <a:pt x="17" y="30"/>
                </a:cubicBezTo>
                <a:cubicBezTo>
                  <a:pt x="18" y="15"/>
                  <a:pt x="30" y="4"/>
                  <a:pt x="52" y="10"/>
                </a:cubicBezTo>
                <a:cubicBezTo>
                  <a:pt x="33" y="9"/>
                  <a:pt x="23" y="18"/>
                  <a:pt x="22" y="33"/>
                </a:cubicBezTo>
                <a:cubicBezTo>
                  <a:pt x="35" y="38"/>
                  <a:pt x="53" y="33"/>
                  <a:pt x="63" y="25"/>
                </a:cubicBezTo>
                <a:cubicBezTo>
                  <a:pt x="63" y="26"/>
                  <a:pt x="63" y="26"/>
                  <a:pt x="64" y="27"/>
                </a:cubicBez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2315" b="31261"/>
          <a:stretch>
            <a:fillRect/>
          </a:stretch>
        </p:blipFill>
        <p:spPr>
          <a:xfrm>
            <a:off x="0" y="1488106"/>
            <a:ext cx="12209929" cy="5369894"/>
          </a:xfrm>
          <a:prstGeom prst="rect">
            <a:avLst/>
          </a:prstGeom>
        </p:spPr>
      </p:pic>
      <p:sp>
        <p:nvSpPr>
          <p:cNvPr id="4" name="椭圆 3"/>
          <p:cNvSpPr/>
          <p:nvPr/>
        </p:nvSpPr>
        <p:spPr>
          <a:xfrm>
            <a:off x="2202872" y="2680854"/>
            <a:ext cx="914400" cy="914400"/>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202872" y="3855027"/>
            <a:ext cx="914400" cy="914400"/>
          </a:xfrm>
          <a:prstGeom prst="ellipse">
            <a:avLst/>
          </a:prstGeom>
          <a:solidFill>
            <a:srgbClr val="ABC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202872" y="5029200"/>
            <a:ext cx="914400" cy="914400"/>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26"/>
          <p:cNvSpPr>
            <a:spLocks noChangeAspect="1" noEditPoints="1"/>
          </p:cNvSpPr>
          <p:nvPr/>
        </p:nvSpPr>
        <p:spPr bwMode="auto">
          <a:xfrm>
            <a:off x="2455178" y="2922054"/>
            <a:ext cx="409788" cy="432000"/>
          </a:xfrm>
          <a:custGeom>
            <a:avLst/>
            <a:gdLst>
              <a:gd name="T0" fmla="*/ 40 w 70"/>
              <a:gd name="T1" fmla="*/ 42 h 74"/>
              <a:gd name="T2" fmla="*/ 41 w 70"/>
              <a:gd name="T3" fmla="*/ 48 h 74"/>
              <a:gd name="T4" fmla="*/ 37 w 70"/>
              <a:gd name="T5" fmla="*/ 59 h 74"/>
              <a:gd name="T6" fmla="*/ 29 w 70"/>
              <a:gd name="T7" fmla="*/ 69 h 74"/>
              <a:gd name="T8" fmla="*/ 18 w 70"/>
              <a:gd name="T9" fmla="*/ 74 h 74"/>
              <a:gd name="T10" fmla="*/ 6 w 70"/>
              <a:gd name="T11" fmla="*/ 70 h 74"/>
              <a:gd name="T12" fmla="*/ 6 w 70"/>
              <a:gd name="T13" fmla="*/ 70 h 74"/>
              <a:gd name="T14" fmla="*/ 1 w 70"/>
              <a:gd name="T15" fmla="*/ 59 h 74"/>
              <a:gd name="T16" fmla="*/ 5 w 70"/>
              <a:gd name="T17" fmla="*/ 47 h 74"/>
              <a:gd name="T18" fmla="*/ 13 w 70"/>
              <a:gd name="T19" fmla="*/ 38 h 74"/>
              <a:gd name="T20" fmla="*/ 24 w 70"/>
              <a:gd name="T21" fmla="*/ 33 h 74"/>
              <a:gd name="T22" fmla="*/ 30 w 70"/>
              <a:gd name="T23" fmla="*/ 33 h 74"/>
              <a:gd name="T24" fmla="*/ 23 w 70"/>
              <a:gd name="T25" fmla="*/ 42 h 74"/>
              <a:gd name="T26" fmla="*/ 19 w 70"/>
              <a:gd name="T27" fmla="*/ 44 h 74"/>
              <a:gd name="T28" fmla="*/ 11 w 70"/>
              <a:gd name="T29" fmla="*/ 53 h 74"/>
              <a:gd name="T30" fmla="*/ 9 w 70"/>
              <a:gd name="T31" fmla="*/ 58 h 74"/>
              <a:gd name="T32" fmla="*/ 12 w 70"/>
              <a:gd name="T33" fmla="*/ 64 h 74"/>
              <a:gd name="T34" fmla="*/ 12 w 70"/>
              <a:gd name="T35" fmla="*/ 64 h 74"/>
              <a:gd name="T36" fmla="*/ 17 w 70"/>
              <a:gd name="T37" fmla="*/ 65 h 74"/>
              <a:gd name="T38" fmla="*/ 23 w 70"/>
              <a:gd name="T39" fmla="*/ 63 h 74"/>
              <a:gd name="T40" fmla="*/ 31 w 70"/>
              <a:gd name="T41" fmla="*/ 54 h 74"/>
              <a:gd name="T42" fmla="*/ 32 w 70"/>
              <a:gd name="T43" fmla="*/ 50 h 74"/>
              <a:gd name="T44" fmla="*/ 40 w 70"/>
              <a:gd name="T45" fmla="*/ 42 h 74"/>
              <a:gd name="T46" fmla="*/ 64 w 70"/>
              <a:gd name="T47" fmla="*/ 4 h 74"/>
              <a:gd name="T48" fmla="*/ 52 w 70"/>
              <a:gd name="T49" fmla="*/ 0 h 74"/>
              <a:gd name="T50" fmla="*/ 41 w 70"/>
              <a:gd name="T51" fmla="*/ 5 h 74"/>
              <a:gd name="T52" fmla="*/ 33 w 70"/>
              <a:gd name="T53" fmla="*/ 15 h 74"/>
              <a:gd name="T54" fmla="*/ 29 w 70"/>
              <a:gd name="T55" fmla="*/ 26 h 74"/>
              <a:gd name="T56" fmla="*/ 31 w 70"/>
              <a:gd name="T57" fmla="*/ 32 h 74"/>
              <a:gd name="T58" fmla="*/ 38 w 70"/>
              <a:gd name="T59" fmla="*/ 24 h 74"/>
              <a:gd name="T60" fmla="*/ 40 w 70"/>
              <a:gd name="T61" fmla="*/ 20 h 74"/>
              <a:gd name="T62" fmla="*/ 47 w 70"/>
              <a:gd name="T63" fmla="*/ 11 h 74"/>
              <a:gd name="T64" fmla="*/ 53 w 70"/>
              <a:gd name="T65" fmla="*/ 9 h 74"/>
              <a:gd name="T66" fmla="*/ 58 w 70"/>
              <a:gd name="T67" fmla="*/ 10 h 74"/>
              <a:gd name="T68" fmla="*/ 58 w 70"/>
              <a:gd name="T69" fmla="*/ 10 h 74"/>
              <a:gd name="T70" fmla="*/ 61 w 70"/>
              <a:gd name="T71" fmla="*/ 16 h 74"/>
              <a:gd name="T72" fmla="*/ 59 w 70"/>
              <a:gd name="T73" fmla="*/ 21 h 74"/>
              <a:gd name="T74" fmla="*/ 51 w 70"/>
              <a:gd name="T75" fmla="*/ 30 h 74"/>
              <a:gd name="T76" fmla="*/ 48 w 70"/>
              <a:gd name="T77" fmla="*/ 32 h 74"/>
              <a:gd name="T78" fmla="*/ 41 w 70"/>
              <a:gd name="T79" fmla="*/ 41 h 74"/>
              <a:gd name="T80" fmla="*/ 46 w 70"/>
              <a:gd name="T81" fmla="*/ 41 h 74"/>
              <a:gd name="T82" fmla="*/ 57 w 70"/>
              <a:gd name="T83" fmla="*/ 36 h 74"/>
              <a:gd name="T84" fmla="*/ 65 w 70"/>
              <a:gd name="T85" fmla="*/ 27 h 74"/>
              <a:gd name="T86" fmla="*/ 69 w 70"/>
              <a:gd name="T87" fmla="*/ 15 h 74"/>
              <a:gd name="T88" fmla="*/ 64 w 70"/>
              <a:gd name="T89" fmla="*/ 4 h 74"/>
              <a:gd name="T90" fmla="*/ 64 w 70"/>
              <a:gd name="T91" fmla="*/ 4 h 74"/>
              <a:gd name="T92" fmla="*/ 49 w 70"/>
              <a:gd name="T93" fmla="*/ 21 h 74"/>
              <a:gd name="T94" fmla="*/ 43 w 70"/>
              <a:gd name="T95" fmla="*/ 21 h 74"/>
              <a:gd name="T96" fmla="*/ 22 w 70"/>
              <a:gd name="T97" fmla="*/ 45 h 74"/>
              <a:gd name="T98" fmla="*/ 23 w 70"/>
              <a:gd name="T99" fmla="*/ 52 h 74"/>
              <a:gd name="T100" fmla="*/ 23 w 70"/>
              <a:gd name="T101" fmla="*/ 52 h 74"/>
              <a:gd name="T102" fmla="*/ 29 w 70"/>
              <a:gd name="T103" fmla="*/ 51 h 74"/>
              <a:gd name="T104" fmla="*/ 50 w 70"/>
              <a:gd name="T105" fmla="*/ 27 h 74"/>
              <a:gd name="T106" fmla="*/ 49 w 70"/>
              <a:gd name="T107"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4">
                <a:moveTo>
                  <a:pt x="40" y="42"/>
                </a:moveTo>
                <a:cubicBezTo>
                  <a:pt x="40" y="44"/>
                  <a:pt x="41" y="46"/>
                  <a:pt x="41" y="48"/>
                </a:cubicBezTo>
                <a:cubicBezTo>
                  <a:pt x="41" y="52"/>
                  <a:pt x="40" y="56"/>
                  <a:pt x="37" y="59"/>
                </a:cubicBezTo>
                <a:cubicBezTo>
                  <a:pt x="29" y="69"/>
                  <a:pt x="29" y="69"/>
                  <a:pt x="29" y="69"/>
                </a:cubicBezTo>
                <a:cubicBezTo>
                  <a:pt x="26" y="72"/>
                  <a:pt x="22" y="74"/>
                  <a:pt x="18" y="74"/>
                </a:cubicBezTo>
                <a:cubicBezTo>
                  <a:pt x="14" y="74"/>
                  <a:pt x="10" y="73"/>
                  <a:pt x="6" y="70"/>
                </a:cubicBezTo>
                <a:cubicBezTo>
                  <a:pt x="6" y="70"/>
                  <a:pt x="6" y="70"/>
                  <a:pt x="6" y="70"/>
                </a:cubicBezTo>
                <a:cubicBezTo>
                  <a:pt x="3" y="67"/>
                  <a:pt x="1" y="63"/>
                  <a:pt x="1" y="59"/>
                </a:cubicBezTo>
                <a:cubicBezTo>
                  <a:pt x="0" y="55"/>
                  <a:pt x="2" y="51"/>
                  <a:pt x="5" y="47"/>
                </a:cubicBezTo>
                <a:cubicBezTo>
                  <a:pt x="13" y="38"/>
                  <a:pt x="13" y="38"/>
                  <a:pt x="13" y="38"/>
                </a:cubicBezTo>
                <a:cubicBezTo>
                  <a:pt x="16" y="35"/>
                  <a:pt x="20" y="33"/>
                  <a:pt x="24" y="33"/>
                </a:cubicBezTo>
                <a:cubicBezTo>
                  <a:pt x="26" y="32"/>
                  <a:pt x="28" y="33"/>
                  <a:pt x="30" y="33"/>
                </a:cubicBezTo>
                <a:cubicBezTo>
                  <a:pt x="23" y="42"/>
                  <a:pt x="23" y="42"/>
                  <a:pt x="23" y="42"/>
                </a:cubicBezTo>
                <a:cubicBezTo>
                  <a:pt x="21" y="42"/>
                  <a:pt x="20" y="43"/>
                  <a:pt x="19" y="44"/>
                </a:cubicBezTo>
                <a:cubicBezTo>
                  <a:pt x="11" y="53"/>
                  <a:pt x="11" y="53"/>
                  <a:pt x="11" y="53"/>
                </a:cubicBezTo>
                <a:cubicBezTo>
                  <a:pt x="10" y="55"/>
                  <a:pt x="9" y="57"/>
                  <a:pt x="9" y="58"/>
                </a:cubicBezTo>
                <a:cubicBezTo>
                  <a:pt x="10" y="60"/>
                  <a:pt x="10" y="62"/>
                  <a:pt x="12" y="64"/>
                </a:cubicBezTo>
                <a:cubicBezTo>
                  <a:pt x="12" y="64"/>
                  <a:pt x="12" y="64"/>
                  <a:pt x="12" y="64"/>
                </a:cubicBezTo>
                <a:cubicBezTo>
                  <a:pt x="14" y="65"/>
                  <a:pt x="16" y="65"/>
                  <a:pt x="17" y="65"/>
                </a:cubicBezTo>
                <a:cubicBezTo>
                  <a:pt x="19" y="65"/>
                  <a:pt x="21" y="64"/>
                  <a:pt x="23" y="63"/>
                </a:cubicBezTo>
                <a:cubicBezTo>
                  <a:pt x="31" y="54"/>
                  <a:pt x="31" y="54"/>
                  <a:pt x="31" y="54"/>
                </a:cubicBezTo>
                <a:cubicBezTo>
                  <a:pt x="31" y="53"/>
                  <a:pt x="32" y="52"/>
                  <a:pt x="32" y="50"/>
                </a:cubicBezTo>
                <a:cubicBezTo>
                  <a:pt x="40" y="42"/>
                  <a:pt x="40" y="42"/>
                  <a:pt x="40" y="42"/>
                </a:cubicBezTo>
                <a:close/>
                <a:moveTo>
                  <a:pt x="64" y="4"/>
                </a:moveTo>
                <a:cubicBezTo>
                  <a:pt x="60" y="1"/>
                  <a:pt x="56" y="0"/>
                  <a:pt x="52" y="0"/>
                </a:cubicBezTo>
                <a:cubicBezTo>
                  <a:pt x="48" y="0"/>
                  <a:pt x="44" y="2"/>
                  <a:pt x="41" y="5"/>
                </a:cubicBezTo>
                <a:cubicBezTo>
                  <a:pt x="33" y="15"/>
                  <a:pt x="33" y="15"/>
                  <a:pt x="33" y="15"/>
                </a:cubicBezTo>
                <a:cubicBezTo>
                  <a:pt x="30" y="18"/>
                  <a:pt x="29" y="22"/>
                  <a:pt x="29" y="26"/>
                </a:cubicBezTo>
                <a:cubicBezTo>
                  <a:pt x="29" y="29"/>
                  <a:pt x="30" y="31"/>
                  <a:pt x="31" y="32"/>
                </a:cubicBezTo>
                <a:cubicBezTo>
                  <a:pt x="38" y="24"/>
                  <a:pt x="38" y="24"/>
                  <a:pt x="38" y="24"/>
                </a:cubicBezTo>
                <a:cubicBezTo>
                  <a:pt x="38" y="23"/>
                  <a:pt x="39" y="21"/>
                  <a:pt x="40" y="20"/>
                </a:cubicBezTo>
                <a:cubicBezTo>
                  <a:pt x="47" y="11"/>
                  <a:pt x="47" y="11"/>
                  <a:pt x="47" y="11"/>
                </a:cubicBezTo>
                <a:cubicBezTo>
                  <a:pt x="49" y="10"/>
                  <a:pt x="51" y="9"/>
                  <a:pt x="53" y="9"/>
                </a:cubicBezTo>
                <a:cubicBezTo>
                  <a:pt x="55" y="9"/>
                  <a:pt x="56" y="9"/>
                  <a:pt x="58" y="10"/>
                </a:cubicBezTo>
                <a:cubicBezTo>
                  <a:pt x="58" y="10"/>
                  <a:pt x="58" y="10"/>
                  <a:pt x="58" y="10"/>
                </a:cubicBezTo>
                <a:cubicBezTo>
                  <a:pt x="60" y="12"/>
                  <a:pt x="60" y="14"/>
                  <a:pt x="61" y="16"/>
                </a:cubicBezTo>
                <a:cubicBezTo>
                  <a:pt x="61" y="17"/>
                  <a:pt x="60" y="19"/>
                  <a:pt x="59" y="21"/>
                </a:cubicBezTo>
                <a:cubicBezTo>
                  <a:pt x="51" y="30"/>
                  <a:pt x="51" y="30"/>
                  <a:pt x="51" y="30"/>
                </a:cubicBezTo>
                <a:cubicBezTo>
                  <a:pt x="50" y="31"/>
                  <a:pt x="49" y="32"/>
                  <a:pt x="48" y="32"/>
                </a:cubicBezTo>
                <a:cubicBezTo>
                  <a:pt x="41" y="41"/>
                  <a:pt x="41" y="41"/>
                  <a:pt x="41" y="41"/>
                </a:cubicBezTo>
                <a:cubicBezTo>
                  <a:pt x="42" y="41"/>
                  <a:pt x="44" y="42"/>
                  <a:pt x="46" y="41"/>
                </a:cubicBezTo>
                <a:cubicBezTo>
                  <a:pt x="50" y="41"/>
                  <a:pt x="55" y="39"/>
                  <a:pt x="57" y="36"/>
                </a:cubicBezTo>
                <a:cubicBezTo>
                  <a:pt x="65" y="27"/>
                  <a:pt x="65" y="27"/>
                  <a:pt x="65" y="27"/>
                </a:cubicBezTo>
                <a:cubicBezTo>
                  <a:pt x="68" y="23"/>
                  <a:pt x="70" y="19"/>
                  <a:pt x="69" y="15"/>
                </a:cubicBezTo>
                <a:cubicBezTo>
                  <a:pt x="69" y="11"/>
                  <a:pt x="67" y="7"/>
                  <a:pt x="64" y="4"/>
                </a:cubicBezTo>
                <a:cubicBezTo>
                  <a:pt x="64" y="4"/>
                  <a:pt x="64" y="4"/>
                  <a:pt x="64" y="4"/>
                </a:cubicBezTo>
                <a:close/>
                <a:moveTo>
                  <a:pt x="49" y="21"/>
                </a:moveTo>
                <a:cubicBezTo>
                  <a:pt x="48" y="19"/>
                  <a:pt x="45" y="19"/>
                  <a:pt x="43" y="21"/>
                </a:cubicBezTo>
                <a:cubicBezTo>
                  <a:pt x="22" y="45"/>
                  <a:pt x="22" y="45"/>
                  <a:pt x="22" y="45"/>
                </a:cubicBezTo>
                <a:cubicBezTo>
                  <a:pt x="21" y="47"/>
                  <a:pt x="21" y="50"/>
                  <a:pt x="23" y="52"/>
                </a:cubicBezTo>
                <a:cubicBezTo>
                  <a:pt x="23" y="52"/>
                  <a:pt x="23" y="52"/>
                  <a:pt x="23" y="52"/>
                </a:cubicBezTo>
                <a:cubicBezTo>
                  <a:pt x="25" y="53"/>
                  <a:pt x="27" y="53"/>
                  <a:pt x="29" y="51"/>
                </a:cubicBezTo>
                <a:cubicBezTo>
                  <a:pt x="50" y="27"/>
                  <a:pt x="50" y="27"/>
                  <a:pt x="50" y="27"/>
                </a:cubicBezTo>
                <a:cubicBezTo>
                  <a:pt x="51" y="25"/>
                  <a:pt x="51" y="22"/>
                  <a:pt x="49" y="2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290"/>
          <p:cNvSpPr>
            <a:spLocks noChangeAspect="1" noEditPoints="1"/>
          </p:cNvSpPr>
          <p:nvPr/>
        </p:nvSpPr>
        <p:spPr bwMode="auto">
          <a:xfrm>
            <a:off x="2428124" y="5270400"/>
            <a:ext cx="463896" cy="432000"/>
          </a:xfrm>
          <a:custGeom>
            <a:avLst/>
            <a:gdLst>
              <a:gd name="T0" fmla="*/ 9 w 68"/>
              <a:gd name="T1" fmla="*/ 0 h 63"/>
              <a:gd name="T2" fmla="*/ 47 w 68"/>
              <a:gd name="T3" fmla="*/ 0 h 63"/>
              <a:gd name="T4" fmla="*/ 53 w 68"/>
              <a:gd name="T5" fmla="*/ 3 h 63"/>
              <a:gd name="T6" fmla="*/ 55 w 68"/>
              <a:gd name="T7" fmla="*/ 8 h 63"/>
              <a:gd name="T8" fmla="*/ 55 w 68"/>
              <a:gd name="T9" fmla="*/ 32 h 63"/>
              <a:gd name="T10" fmla="*/ 53 w 68"/>
              <a:gd name="T11" fmla="*/ 38 h 63"/>
              <a:gd name="T12" fmla="*/ 47 w 68"/>
              <a:gd name="T13" fmla="*/ 40 h 63"/>
              <a:gd name="T14" fmla="*/ 44 w 68"/>
              <a:gd name="T15" fmla="*/ 40 h 63"/>
              <a:gd name="T16" fmla="*/ 43 w 68"/>
              <a:gd name="T17" fmla="*/ 48 h 63"/>
              <a:gd name="T18" fmla="*/ 43 w 68"/>
              <a:gd name="T19" fmla="*/ 55 h 63"/>
              <a:gd name="T20" fmla="*/ 39 w 68"/>
              <a:gd name="T21" fmla="*/ 50 h 63"/>
              <a:gd name="T22" fmla="*/ 32 w 68"/>
              <a:gd name="T23" fmla="*/ 40 h 63"/>
              <a:gd name="T24" fmla="*/ 9 w 68"/>
              <a:gd name="T25" fmla="*/ 40 h 63"/>
              <a:gd name="T26" fmla="*/ 3 w 68"/>
              <a:gd name="T27" fmla="*/ 38 h 63"/>
              <a:gd name="T28" fmla="*/ 0 w 68"/>
              <a:gd name="T29" fmla="*/ 32 h 63"/>
              <a:gd name="T30" fmla="*/ 0 w 68"/>
              <a:gd name="T31" fmla="*/ 8 h 63"/>
              <a:gd name="T32" fmla="*/ 3 w 68"/>
              <a:gd name="T33" fmla="*/ 3 h 63"/>
              <a:gd name="T34" fmla="*/ 9 w 68"/>
              <a:gd name="T35" fmla="*/ 0 h 63"/>
              <a:gd name="T36" fmla="*/ 60 w 68"/>
              <a:gd name="T37" fmla="*/ 13 h 63"/>
              <a:gd name="T38" fmla="*/ 60 w 68"/>
              <a:gd name="T39" fmla="*/ 32 h 63"/>
              <a:gd name="T40" fmla="*/ 56 w 68"/>
              <a:gd name="T41" fmla="*/ 41 h 63"/>
              <a:gd name="T42" fmla="*/ 49 w 68"/>
              <a:gd name="T43" fmla="*/ 45 h 63"/>
              <a:gd name="T44" fmla="*/ 48 w 68"/>
              <a:gd name="T45" fmla="*/ 52 h 63"/>
              <a:gd name="T46" fmla="*/ 62 w 68"/>
              <a:gd name="T47" fmla="*/ 52 h 63"/>
              <a:gd name="T48" fmla="*/ 68 w 68"/>
              <a:gd name="T49" fmla="*/ 45 h 63"/>
              <a:gd name="T50" fmla="*/ 68 w 68"/>
              <a:gd name="T51" fmla="*/ 19 h 63"/>
              <a:gd name="T52" fmla="*/ 62 w 68"/>
              <a:gd name="T53" fmla="*/ 13 h 63"/>
              <a:gd name="T54" fmla="*/ 60 w 68"/>
              <a:gd name="T55" fmla="*/ 13 h 63"/>
              <a:gd name="T56" fmla="*/ 34 w 68"/>
              <a:gd name="T57" fmla="*/ 52 h 63"/>
              <a:gd name="T58" fmla="*/ 30 w 68"/>
              <a:gd name="T59" fmla="*/ 45 h 63"/>
              <a:gd name="T60" fmla="*/ 13 w 68"/>
              <a:gd name="T61" fmla="*/ 45 h 63"/>
              <a:gd name="T62" fmla="*/ 13 w 68"/>
              <a:gd name="T63" fmla="*/ 45 h 63"/>
              <a:gd name="T64" fmla="*/ 20 w 68"/>
              <a:gd name="T65" fmla="*/ 52 h 63"/>
              <a:gd name="T66" fmla="*/ 21 w 68"/>
              <a:gd name="T67" fmla="*/ 52 h 63"/>
              <a:gd name="T68" fmla="*/ 21 w 68"/>
              <a:gd name="T69" fmla="*/ 63 h 63"/>
              <a:gd name="T70" fmla="*/ 28 w 68"/>
              <a:gd name="T71" fmla="*/ 52 h 63"/>
              <a:gd name="T72" fmla="*/ 34 w 68"/>
              <a:gd name="T73" fmla="*/ 52 h 63"/>
              <a:gd name="T74" fmla="*/ 47 w 68"/>
              <a:gd name="T75" fmla="*/ 5 h 63"/>
              <a:gd name="T76" fmla="*/ 9 w 68"/>
              <a:gd name="T77" fmla="*/ 5 h 63"/>
              <a:gd name="T78" fmla="*/ 6 w 68"/>
              <a:gd name="T79" fmla="*/ 6 h 63"/>
              <a:gd name="T80" fmla="*/ 5 w 68"/>
              <a:gd name="T81" fmla="*/ 8 h 63"/>
              <a:gd name="T82" fmla="*/ 5 w 68"/>
              <a:gd name="T83" fmla="*/ 32 h 63"/>
              <a:gd name="T84" fmla="*/ 6 w 68"/>
              <a:gd name="T85" fmla="*/ 34 h 63"/>
              <a:gd name="T86" fmla="*/ 9 w 68"/>
              <a:gd name="T87" fmla="*/ 35 h 63"/>
              <a:gd name="T88" fmla="*/ 33 w 68"/>
              <a:gd name="T89" fmla="*/ 35 h 63"/>
              <a:gd name="T90" fmla="*/ 34 w 68"/>
              <a:gd name="T91" fmla="*/ 35 h 63"/>
              <a:gd name="T92" fmla="*/ 35 w 68"/>
              <a:gd name="T93" fmla="*/ 36 h 63"/>
              <a:gd name="T94" fmla="*/ 39 w 68"/>
              <a:gd name="T95" fmla="*/ 42 h 63"/>
              <a:gd name="T96" fmla="*/ 40 w 68"/>
              <a:gd name="T97" fmla="*/ 37 h 63"/>
              <a:gd name="T98" fmla="*/ 40 w 68"/>
              <a:gd name="T99" fmla="*/ 35 h 63"/>
              <a:gd name="T100" fmla="*/ 42 w 68"/>
              <a:gd name="T101" fmla="*/ 35 h 63"/>
              <a:gd name="T102" fmla="*/ 47 w 68"/>
              <a:gd name="T103" fmla="*/ 35 h 63"/>
              <a:gd name="T104" fmla="*/ 49 w 68"/>
              <a:gd name="T105" fmla="*/ 34 h 63"/>
              <a:gd name="T106" fmla="*/ 50 w 68"/>
              <a:gd name="T107" fmla="*/ 32 h 63"/>
              <a:gd name="T108" fmla="*/ 50 w 68"/>
              <a:gd name="T109" fmla="*/ 8 h 63"/>
              <a:gd name="T110" fmla="*/ 49 w 68"/>
              <a:gd name="T111" fmla="*/ 6 h 63"/>
              <a:gd name="T112" fmla="*/ 47 w 68"/>
              <a:gd name="T11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63">
                <a:moveTo>
                  <a:pt x="9" y="0"/>
                </a:moveTo>
                <a:cubicBezTo>
                  <a:pt x="47" y="0"/>
                  <a:pt x="47" y="0"/>
                  <a:pt x="47" y="0"/>
                </a:cubicBezTo>
                <a:cubicBezTo>
                  <a:pt x="49" y="0"/>
                  <a:pt x="51" y="1"/>
                  <a:pt x="53" y="3"/>
                </a:cubicBezTo>
                <a:cubicBezTo>
                  <a:pt x="54" y="4"/>
                  <a:pt x="55" y="6"/>
                  <a:pt x="55" y="8"/>
                </a:cubicBezTo>
                <a:cubicBezTo>
                  <a:pt x="55" y="32"/>
                  <a:pt x="55" y="32"/>
                  <a:pt x="55" y="32"/>
                </a:cubicBezTo>
                <a:cubicBezTo>
                  <a:pt x="55" y="34"/>
                  <a:pt x="54" y="36"/>
                  <a:pt x="53" y="38"/>
                </a:cubicBezTo>
                <a:cubicBezTo>
                  <a:pt x="51" y="39"/>
                  <a:pt x="49" y="40"/>
                  <a:pt x="47" y="40"/>
                </a:cubicBezTo>
                <a:cubicBezTo>
                  <a:pt x="44" y="40"/>
                  <a:pt x="44" y="40"/>
                  <a:pt x="44" y="40"/>
                </a:cubicBezTo>
                <a:cubicBezTo>
                  <a:pt x="43" y="48"/>
                  <a:pt x="43" y="48"/>
                  <a:pt x="43" y="48"/>
                </a:cubicBezTo>
                <a:cubicBezTo>
                  <a:pt x="43" y="55"/>
                  <a:pt x="43" y="55"/>
                  <a:pt x="43" y="55"/>
                </a:cubicBezTo>
                <a:cubicBezTo>
                  <a:pt x="39" y="50"/>
                  <a:pt x="39" y="50"/>
                  <a:pt x="39" y="50"/>
                </a:cubicBezTo>
                <a:cubicBezTo>
                  <a:pt x="32" y="40"/>
                  <a:pt x="32" y="40"/>
                  <a:pt x="32" y="40"/>
                </a:cubicBezTo>
                <a:cubicBezTo>
                  <a:pt x="9" y="40"/>
                  <a:pt x="9" y="40"/>
                  <a:pt x="9" y="40"/>
                </a:cubicBezTo>
                <a:cubicBezTo>
                  <a:pt x="6" y="40"/>
                  <a:pt x="4" y="39"/>
                  <a:pt x="3" y="38"/>
                </a:cubicBezTo>
                <a:cubicBezTo>
                  <a:pt x="1" y="36"/>
                  <a:pt x="0" y="34"/>
                  <a:pt x="0" y="32"/>
                </a:cubicBezTo>
                <a:cubicBezTo>
                  <a:pt x="0" y="8"/>
                  <a:pt x="0" y="8"/>
                  <a:pt x="0" y="8"/>
                </a:cubicBezTo>
                <a:cubicBezTo>
                  <a:pt x="0" y="6"/>
                  <a:pt x="1" y="4"/>
                  <a:pt x="3" y="3"/>
                </a:cubicBezTo>
                <a:cubicBezTo>
                  <a:pt x="4" y="1"/>
                  <a:pt x="6" y="0"/>
                  <a:pt x="9" y="0"/>
                </a:cubicBezTo>
                <a:close/>
                <a:moveTo>
                  <a:pt x="60" y="13"/>
                </a:moveTo>
                <a:cubicBezTo>
                  <a:pt x="60" y="32"/>
                  <a:pt x="60" y="32"/>
                  <a:pt x="60" y="32"/>
                </a:cubicBezTo>
                <a:cubicBezTo>
                  <a:pt x="60" y="35"/>
                  <a:pt x="59" y="39"/>
                  <a:pt x="56" y="41"/>
                </a:cubicBezTo>
                <a:cubicBezTo>
                  <a:pt x="54" y="43"/>
                  <a:pt x="51" y="44"/>
                  <a:pt x="49" y="45"/>
                </a:cubicBezTo>
                <a:cubicBezTo>
                  <a:pt x="48" y="52"/>
                  <a:pt x="48" y="52"/>
                  <a:pt x="48" y="52"/>
                </a:cubicBezTo>
                <a:cubicBezTo>
                  <a:pt x="62" y="52"/>
                  <a:pt x="62" y="52"/>
                  <a:pt x="62" y="52"/>
                </a:cubicBezTo>
                <a:cubicBezTo>
                  <a:pt x="65" y="52"/>
                  <a:pt x="68" y="49"/>
                  <a:pt x="68" y="45"/>
                </a:cubicBezTo>
                <a:cubicBezTo>
                  <a:pt x="68" y="19"/>
                  <a:pt x="68" y="19"/>
                  <a:pt x="68" y="19"/>
                </a:cubicBezTo>
                <a:cubicBezTo>
                  <a:pt x="68" y="16"/>
                  <a:pt x="65" y="13"/>
                  <a:pt x="62" y="13"/>
                </a:cubicBezTo>
                <a:cubicBezTo>
                  <a:pt x="60" y="13"/>
                  <a:pt x="60" y="13"/>
                  <a:pt x="60" y="13"/>
                </a:cubicBezTo>
                <a:close/>
                <a:moveTo>
                  <a:pt x="34" y="52"/>
                </a:moveTo>
                <a:cubicBezTo>
                  <a:pt x="30" y="45"/>
                  <a:pt x="30" y="45"/>
                  <a:pt x="30" y="45"/>
                </a:cubicBezTo>
                <a:cubicBezTo>
                  <a:pt x="13" y="45"/>
                  <a:pt x="13" y="45"/>
                  <a:pt x="13" y="45"/>
                </a:cubicBezTo>
                <a:cubicBezTo>
                  <a:pt x="13" y="45"/>
                  <a:pt x="13" y="45"/>
                  <a:pt x="13" y="45"/>
                </a:cubicBezTo>
                <a:cubicBezTo>
                  <a:pt x="13" y="49"/>
                  <a:pt x="16" y="52"/>
                  <a:pt x="20" y="52"/>
                </a:cubicBezTo>
                <a:cubicBezTo>
                  <a:pt x="21" y="52"/>
                  <a:pt x="21" y="52"/>
                  <a:pt x="21" y="52"/>
                </a:cubicBezTo>
                <a:cubicBezTo>
                  <a:pt x="21" y="63"/>
                  <a:pt x="21" y="63"/>
                  <a:pt x="21" y="63"/>
                </a:cubicBezTo>
                <a:cubicBezTo>
                  <a:pt x="28" y="52"/>
                  <a:pt x="28" y="52"/>
                  <a:pt x="28" y="52"/>
                </a:cubicBezTo>
                <a:cubicBezTo>
                  <a:pt x="34" y="52"/>
                  <a:pt x="34" y="52"/>
                  <a:pt x="34" y="52"/>
                </a:cubicBezTo>
                <a:close/>
                <a:moveTo>
                  <a:pt x="47" y="5"/>
                </a:moveTo>
                <a:cubicBezTo>
                  <a:pt x="9" y="5"/>
                  <a:pt x="9" y="5"/>
                  <a:pt x="9" y="5"/>
                </a:cubicBezTo>
                <a:cubicBezTo>
                  <a:pt x="8" y="5"/>
                  <a:pt x="7" y="5"/>
                  <a:pt x="6" y="6"/>
                </a:cubicBezTo>
                <a:cubicBezTo>
                  <a:pt x="6" y="7"/>
                  <a:pt x="5" y="7"/>
                  <a:pt x="5" y="8"/>
                </a:cubicBezTo>
                <a:cubicBezTo>
                  <a:pt x="5" y="32"/>
                  <a:pt x="5" y="32"/>
                  <a:pt x="5" y="32"/>
                </a:cubicBezTo>
                <a:cubicBezTo>
                  <a:pt x="5" y="33"/>
                  <a:pt x="6" y="34"/>
                  <a:pt x="6" y="34"/>
                </a:cubicBezTo>
                <a:cubicBezTo>
                  <a:pt x="7" y="35"/>
                  <a:pt x="8" y="35"/>
                  <a:pt x="9" y="35"/>
                </a:cubicBezTo>
                <a:cubicBezTo>
                  <a:pt x="33" y="35"/>
                  <a:pt x="33" y="35"/>
                  <a:pt x="33" y="35"/>
                </a:cubicBezTo>
                <a:cubicBezTo>
                  <a:pt x="34" y="35"/>
                  <a:pt x="34" y="35"/>
                  <a:pt x="34" y="35"/>
                </a:cubicBezTo>
                <a:cubicBezTo>
                  <a:pt x="35" y="36"/>
                  <a:pt x="35" y="36"/>
                  <a:pt x="35" y="36"/>
                </a:cubicBezTo>
                <a:cubicBezTo>
                  <a:pt x="39" y="42"/>
                  <a:pt x="39" y="42"/>
                  <a:pt x="39" y="42"/>
                </a:cubicBezTo>
                <a:cubicBezTo>
                  <a:pt x="40" y="37"/>
                  <a:pt x="40" y="37"/>
                  <a:pt x="40" y="37"/>
                </a:cubicBezTo>
                <a:cubicBezTo>
                  <a:pt x="40" y="35"/>
                  <a:pt x="40" y="35"/>
                  <a:pt x="40" y="35"/>
                </a:cubicBezTo>
                <a:cubicBezTo>
                  <a:pt x="42" y="35"/>
                  <a:pt x="42" y="35"/>
                  <a:pt x="42" y="35"/>
                </a:cubicBezTo>
                <a:cubicBezTo>
                  <a:pt x="47" y="35"/>
                  <a:pt x="47" y="35"/>
                  <a:pt x="47" y="35"/>
                </a:cubicBezTo>
                <a:cubicBezTo>
                  <a:pt x="48" y="35"/>
                  <a:pt x="49" y="35"/>
                  <a:pt x="49" y="34"/>
                </a:cubicBezTo>
                <a:cubicBezTo>
                  <a:pt x="50" y="34"/>
                  <a:pt x="50" y="33"/>
                  <a:pt x="50" y="32"/>
                </a:cubicBezTo>
                <a:cubicBezTo>
                  <a:pt x="50" y="8"/>
                  <a:pt x="50" y="8"/>
                  <a:pt x="50" y="8"/>
                </a:cubicBezTo>
                <a:cubicBezTo>
                  <a:pt x="50" y="7"/>
                  <a:pt x="50" y="7"/>
                  <a:pt x="49" y="6"/>
                </a:cubicBezTo>
                <a:cubicBezTo>
                  <a:pt x="49" y="5"/>
                  <a:pt x="48" y="5"/>
                  <a:pt x="47" y="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296"/>
          <p:cNvSpPr>
            <a:spLocks noChangeAspect="1" noEditPoints="1"/>
          </p:cNvSpPr>
          <p:nvPr/>
        </p:nvSpPr>
        <p:spPr bwMode="auto">
          <a:xfrm>
            <a:off x="2441264" y="4096227"/>
            <a:ext cx="437616" cy="432000"/>
          </a:xfrm>
          <a:custGeom>
            <a:avLst/>
            <a:gdLst>
              <a:gd name="T0" fmla="*/ 31 w 66"/>
              <a:gd name="T1" fmla="*/ 64 h 65"/>
              <a:gd name="T2" fmla="*/ 21 w 66"/>
              <a:gd name="T3" fmla="*/ 61 h 65"/>
              <a:gd name="T4" fmla="*/ 21 w 66"/>
              <a:gd name="T5" fmla="*/ 61 h 65"/>
              <a:gd name="T6" fmla="*/ 5 w 66"/>
              <a:gd name="T7" fmla="*/ 40 h 65"/>
              <a:gd name="T8" fmla="*/ 5 w 66"/>
              <a:gd name="T9" fmla="*/ 39 h 65"/>
              <a:gd name="T10" fmla="*/ 4 w 66"/>
              <a:gd name="T11" fmla="*/ 33 h 65"/>
              <a:gd name="T12" fmla="*/ 16 w 66"/>
              <a:gd name="T13" fmla="*/ 19 h 65"/>
              <a:gd name="T14" fmla="*/ 12 w 66"/>
              <a:gd name="T15" fmla="*/ 24 h 65"/>
              <a:gd name="T16" fmla="*/ 10 w 66"/>
              <a:gd name="T17" fmla="*/ 30 h 65"/>
              <a:gd name="T18" fmla="*/ 10 w 66"/>
              <a:gd name="T19" fmla="*/ 30 h 65"/>
              <a:gd name="T20" fmla="*/ 17 w 66"/>
              <a:gd name="T21" fmla="*/ 24 h 65"/>
              <a:gd name="T22" fmla="*/ 21 w 66"/>
              <a:gd name="T23" fmla="*/ 30 h 65"/>
              <a:gd name="T24" fmla="*/ 33 w 66"/>
              <a:gd name="T25" fmla="*/ 20 h 65"/>
              <a:gd name="T26" fmla="*/ 44 w 66"/>
              <a:gd name="T27" fmla="*/ 15 h 65"/>
              <a:gd name="T28" fmla="*/ 39 w 66"/>
              <a:gd name="T29" fmla="*/ 2 h 65"/>
              <a:gd name="T30" fmla="*/ 39 w 66"/>
              <a:gd name="T31" fmla="*/ 2 h 65"/>
              <a:gd name="T32" fmla="*/ 66 w 66"/>
              <a:gd name="T33" fmla="*/ 27 h 65"/>
              <a:gd name="T34" fmla="*/ 66 w 66"/>
              <a:gd name="T35" fmla="*/ 37 h 65"/>
              <a:gd name="T36" fmla="*/ 66 w 66"/>
              <a:gd name="T37" fmla="*/ 37 h 65"/>
              <a:gd name="T38" fmla="*/ 63 w 66"/>
              <a:gd name="T39" fmla="*/ 47 h 65"/>
              <a:gd name="T40" fmla="*/ 54 w 66"/>
              <a:gd name="T41" fmla="*/ 58 h 65"/>
              <a:gd name="T42" fmla="*/ 41 w 66"/>
              <a:gd name="T43" fmla="*/ 64 h 65"/>
              <a:gd name="T44" fmla="*/ 41 w 66"/>
              <a:gd name="T45" fmla="*/ 64 h 65"/>
              <a:gd name="T46" fmla="*/ 31 w 66"/>
              <a:gd name="T47" fmla="*/ 64 h 65"/>
              <a:gd name="T48" fmla="*/ 24 w 66"/>
              <a:gd name="T49" fmla="*/ 0 h 65"/>
              <a:gd name="T50" fmla="*/ 0 w 66"/>
              <a:gd name="T51" fmla="*/ 33 h 65"/>
              <a:gd name="T52" fmla="*/ 20 w 66"/>
              <a:gd name="T53" fmla="*/ 19 h 65"/>
              <a:gd name="T54" fmla="*/ 10 w 66"/>
              <a:gd name="T55" fmla="*/ 35 h 65"/>
              <a:gd name="T56" fmla="*/ 11 w 66"/>
              <a:gd name="T57" fmla="*/ 39 h 65"/>
              <a:gd name="T58" fmla="*/ 12 w 66"/>
              <a:gd name="T59" fmla="*/ 42 h 65"/>
              <a:gd name="T60" fmla="*/ 16 w 66"/>
              <a:gd name="T61" fmla="*/ 35 h 65"/>
              <a:gd name="T62" fmla="*/ 15 w 66"/>
              <a:gd name="T63" fmla="*/ 47 h 65"/>
              <a:gd name="T64" fmla="*/ 17 w 66"/>
              <a:gd name="T65" fmla="*/ 51 h 65"/>
              <a:gd name="T66" fmla="*/ 18 w 66"/>
              <a:gd name="T67" fmla="*/ 48 h 65"/>
              <a:gd name="T68" fmla="*/ 25 w 66"/>
              <a:gd name="T69" fmla="*/ 56 h 65"/>
              <a:gd name="T70" fmla="*/ 32 w 66"/>
              <a:gd name="T71" fmla="*/ 58 h 65"/>
              <a:gd name="T72" fmla="*/ 33 w 66"/>
              <a:gd name="T73" fmla="*/ 58 h 65"/>
              <a:gd name="T74" fmla="*/ 23 w 66"/>
              <a:gd name="T75" fmla="*/ 50 h 65"/>
              <a:gd name="T76" fmla="*/ 37 w 66"/>
              <a:gd name="T77" fmla="*/ 58 h 65"/>
              <a:gd name="T78" fmla="*/ 40 w 66"/>
              <a:gd name="T79" fmla="*/ 57 h 65"/>
              <a:gd name="T80" fmla="*/ 43 w 66"/>
              <a:gd name="T81" fmla="*/ 57 h 65"/>
              <a:gd name="T82" fmla="*/ 37 w 66"/>
              <a:gd name="T83" fmla="*/ 51 h 65"/>
              <a:gd name="T84" fmla="*/ 49 w 66"/>
              <a:gd name="T85" fmla="*/ 54 h 65"/>
              <a:gd name="T86" fmla="*/ 53 w 66"/>
              <a:gd name="T87" fmla="*/ 51 h 65"/>
              <a:gd name="T88" fmla="*/ 51 w 66"/>
              <a:gd name="T89" fmla="*/ 49 h 65"/>
              <a:gd name="T90" fmla="*/ 59 w 66"/>
              <a:gd name="T91" fmla="*/ 42 h 65"/>
              <a:gd name="T92" fmla="*/ 60 w 66"/>
              <a:gd name="T93" fmla="*/ 36 h 65"/>
              <a:gd name="T94" fmla="*/ 60 w 66"/>
              <a:gd name="T95" fmla="*/ 35 h 65"/>
              <a:gd name="T96" fmla="*/ 60 w 66"/>
              <a:gd name="T97" fmla="*/ 35 h 65"/>
              <a:gd name="T98" fmla="*/ 52 w 66"/>
              <a:gd name="T99" fmla="*/ 44 h 65"/>
              <a:gd name="T100" fmla="*/ 60 w 66"/>
              <a:gd name="T101" fmla="*/ 30 h 65"/>
              <a:gd name="T102" fmla="*/ 51 w 66"/>
              <a:gd name="T103" fmla="*/ 21 h 65"/>
              <a:gd name="T104" fmla="*/ 60 w 66"/>
              <a:gd name="T105" fmla="*/ 30 h 65"/>
              <a:gd name="T106" fmla="*/ 53 w 66"/>
              <a:gd name="T107" fmla="*/ 15 h 65"/>
              <a:gd name="T108" fmla="*/ 50 w 66"/>
              <a:gd name="T109" fmla="*/ 16 h 65"/>
              <a:gd name="T110" fmla="*/ 37 w 66"/>
              <a:gd name="T111" fmla="*/ 19 h 65"/>
              <a:gd name="T112" fmla="*/ 48 w 66"/>
              <a:gd name="T113" fmla="*/ 30 h 65"/>
              <a:gd name="T114" fmla="*/ 37 w 66"/>
              <a:gd name="T115" fmla="*/ 19 h 65"/>
              <a:gd name="T116" fmla="*/ 33 w 66"/>
              <a:gd name="T117" fmla="*/ 35 h 65"/>
              <a:gd name="T118" fmla="*/ 22 w 66"/>
              <a:gd name="T119" fmla="*/ 45 h 65"/>
              <a:gd name="T120" fmla="*/ 47 w 66"/>
              <a:gd name="T121" fmla="*/ 45 h 65"/>
              <a:gd name="T122" fmla="*/ 37 w 66"/>
              <a:gd name="T123" fmla="*/ 35 h 65"/>
              <a:gd name="T124" fmla="*/ 47 w 66"/>
              <a:gd name="T125"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 h="65">
                <a:moveTo>
                  <a:pt x="31" y="64"/>
                </a:moveTo>
                <a:cubicBezTo>
                  <a:pt x="31" y="64"/>
                  <a:pt x="31" y="64"/>
                  <a:pt x="31" y="64"/>
                </a:cubicBezTo>
                <a:cubicBezTo>
                  <a:pt x="31" y="64"/>
                  <a:pt x="31" y="64"/>
                  <a:pt x="31" y="64"/>
                </a:cubicBezTo>
                <a:cubicBezTo>
                  <a:pt x="27" y="64"/>
                  <a:pt x="24" y="63"/>
                  <a:pt x="21" y="61"/>
                </a:cubicBezTo>
                <a:cubicBezTo>
                  <a:pt x="21" y="61"/>
                  <a:pt x="21" y="61"/>
                  <a:pt x="21" y="61"/>
                </a:cubicBezTo>
                <a:cubicBezTo>
                  <a:pt x="21" y="61"/>
                  <a:pt x="21" y="61"/>
                  <a:pt x="21" y="61"/>
                </a:cubicBezTo>
                <a:cubicBezTo>
                  <a:pt x="17" y="59"/>
                  <a:pt x="13" y="56"/>
                  <a:pt x="10" y="52"/>
                </a:cubicBezTo>
                <a:cubicBezTo>
                  <a:pt x="8" y="49"/>
                  <a:pt x="6" y="44"/>
                  <a:pt x="5" y="40"/>
                </a:cubicBezTo>
                <a:cubicBezTo>
                  <a:pt x="5" y="40"/>
                  <a:pt x="5" y="40"/>
                  <a:pt x="5" y="40"/>
                </a:cubicBezTo>
                <a:cubicBezTo>
                  <a:pt x="5" y="39"/>
                  <a:pt x="5" y="39"/>
                  <a:pt x="5" y="39"/>
                </a:cubicBezTo>
                <a:cubicBezTo>
                  <a:pt x="4" y="38"/>
                  <a:pt x="4" y="37"/>
                  <a:pt x="4" y="36"/>
                </a:cubicBezTo>
                <a:cubicBezTo>
                  <a:pt x="4" y="33"/>
                  <a:pt x="4" y="33"/>
                  <a:pt x="4" y="33"/>
                </a:cubicBezTo>
                <a:cubicBezTo>
                  <a:pt x="5" y="31"/>
                  <a:pt x="5" y="28"/>
                  <a:pt x="6" y="26"/>
                </a:cubicBezTo>
                <a:cubicBezTo>
                  <a:pt x="8" y="23"/>
                  <a:pt x="12" y="20"/>
                  <a:pt x="16" y="19"/>
                </a:cubicBezTo>
                <a:cubicBezTo>
                  <a:pt x="15" y="22"/>
                  <a:pt x="15" y="22"/>
                  <a:pt x="15" y="22"/>
                </a:cubicBezTo>
                <a:cubicBezTo>
                  <a:pt x="14" y="23"/>
                  <a:pt x="13" y="23"/>
                  <a:pt x="12" y="24"/>
                </a:cubicBezTo>
                <a:cubicBezTo>
                  <a:pt x="12" y="25"/>
                  <a:pt x="11" y="26"/>
                  <a:pt x="11" y="27"/>
                </a:cubicBezTo>
                <a:cubicBezTo>
                  <a:pt x="11" y="28"/>
                  <a:pt x="10" y="29"/>
                  <a:pt x="10" y="30"/>
                </a:cubicBezTo>
                <a:cubicBezTo>
                  <a:pt x="10" y="30"/>
                  <a:pt x="10" y="30"/>
                  <a:pt x="10" y="30"/>
                </a:cubicBezTo>
                <a:cubicBezTo>
                  <a:pt x="10" y="30"/>
                  <a:pt x="10" y="30"/>
                  <a:pt x="10" y="30"/>
                </a:cubicBezTo>
                <a:cubicBezTo>
                  <a:pt x="16" y="30"/>
                  <a:pt x="16" y="30"/>
                  <a:pt x="16" y="30"/>
                </a:cubicBezTo>
                <a:cubicBezTo>
                  <a:pt x="17" y="28"/>
                  <a:pt x="17" y="26"/>
                  <a:pt x="17" y="24"/>
                </a:cubicBezTo>
                <a:cubicBezTo>
                  <a:pt x="22" y="23"/>
                  <a:pt x="22" y="23"/>
                  <a:pt x="22" y="23"/>
                </a:cubicBezTo>
                <a:cubicBezTo>
                  <a:pt x="21" y="26"/>
                  <a:pt x="21" y="28"/>
                  <a:pt x="21" y="30"/>
                </a:cubicBezTo>
                <a:cubicBezTo>
                  <a:pt x="33" y="30"/>
                  <a:pt x="33" y="30"/>
                  <a:pt x="33" y="30"/>
                </a:cubicBezTo>
                <a:cubicBezTo>
                  <a:pt x="33" y="20"/>
                  <a:pt x="33" y="20"/>
                  <a:pt x="33" y="20"/>
                </a:cubicBezTo>
                <a:cubicBezTo>
                  <a:pt x="46" y="16"/>
                  <a:pt x="46" y="16"/>
                  <a:pt x="46" y="16"/>
                </a:cubicBezTo>
                <a:cubicBezTo>
                  <a:pt x="44" y="15"/>
                  <a:pt x="44" y="15"/>
                  <a:pt x="44" y="15"/>
                </a:cubicBezTo>
                <a:cubicBezTo>
                  <a:pt x="32" y="2"/>
                  <a:pt x="32" y="2"/>
                  <a:pt x="32" y="2"/>
                </a:cubicBezTo>
                <a:cubicBezTo>
                  <a:pt x="35" y="2"/>
                  <a:pt x="37" y="2"/>
                  <a:pt x="39" y="2"/>
                </a:cubicBezTo>
                <a:cubicBezTo>
                  <a:pt x="39" y="2"/>
                  <a:pt x="39" y="2"/>
                  <a:pt x="39" y="2"/>
                </a:cubicBezTo>
                <a:cubicBezTo>
                  <a:pt x="39" y="2"/>
                  <a:pt x="39" y="2"/>
                  <a:pt x="39" y="2"/>
                </a:cubicBezTo>
                <a:cubicBezTo>
                  <a:pt x="46" y="3"/>
                  <a:pt x="52" y="6"/>
                  <a:pt x="57" y="11"/>
                </a:cubicBezTo>
                <a:cubicBezTo>
                  <a:pt x="61" y="15"/>
                  <a:pt x="64" y="21"/>
                  <a:pt x="66" y="27"/>
                </a:cubicBezTo>
                <a:cubicBezTo>
                  <a:pt x="66" y="27"/>
                  <a:pt x="66" y="27"/>
                  <a:pt x="66" y="27"/>
                </a:cubicBezTo>
                <a:cubicBezTo>
                  <a:pt x="66" y="30"/>
                  <a:pt x="66" y="34"/>
                  <a:pt x="66" y="37"/>
                </a:cubicBezTo>
                <a:cubicBezTo>
                  <a:pt x="66" y="37"/>
                  <a:pt x="66" y="37"/>
                  <a:pt x="66" y="37"/>
                </a:cubicBezTo>
                <a:cubicBezTo>
                  <a:pt x="66" y="37"/>
                  <a:pt x="66" y="37"/>
                  <a:pt x="66" y="37"/>
                </a:cubicBezTo>
                <a:cubicBezTo>
                  <a:pt x="65" y="41"/>
                  <a:pt x="64" y="44"/>
                  <a:pt x="63" y="47"/>
                </a:cubicBezTo>
                <a:cubicBezTo>
                  <a:pt x="63" y="47"/>
                  <a:pt x="63" y="47"/>
                  <a:pt x="63" y="47"/>
                </a:cubicBezTo>
                <a:cubicBezTo>
                  <a:pt x="63" y="47"/>
                  <a:pt x="63" y="47"/>
                  <a:pt x="63" y="47"/>
                </a:cubicBezTo>
                <a:cubicBezTo>
                  <a:pt x="61" y="52"/>
                  <a:pt x="58" y="55"/>
                  <a:pt x="54" y="58"/>
                </a:cubicBezTo>
                <a:cubicBezTo>
                  <a:pt x="50" y="61"/>
                  <a:pt x="46" y="63"/>
                  <a:pt x="42" y="64"/>
                </a:cubicBezTo>
                <a:cubicBezTo>
                  <a:pt x="41" y="64"/>
                  <a:pt x="41" y="64"/>
                  <a:pt x="41" y="64"/>
                </a:cubicBezTo>
                <a:cubicBezTo>
                  <a:pt x="41" y="64"/>
                  <a:pt x="41" y="64"/>
                  <a:pt x="41" y="64"/>
                </a:cubicBezTo>
                <a:cubicBezTo>
                  <a:pt x="41" y="64"/>
                  <a:pt x="41" y="64"/>
                  <a:pt x="41" y="64"/>
                </a:cubicBezTo>
                <a:cubicBezTo>
                  <a:pt x="41" y="64"/>
                  <a:pt x="41" y="64"/>
                  <a:pt x="41" y="64"/>
                </a:cubicBezTo>
                <a:cubicBezTo>
                  <a:pt x="38" y="64"/>
                  <a:pt x="35" y="65"/>
                  <a:pt x="31" y="64"/>
                </a:cubicBezTo>
                <a:close/>
                <a:moveTo>
                  <a:pt x="37" y="14"/>
                </a:moveTo>
                <a:cubicBezTo>
                  <a:pt x="24" y="0"/>
                  <a:pt x="24" y="0"/>
                  <a:pt x="24" y="0"/>
                </a:cubicBezTo>
                <a:cubicBezTo>
                  <a:pt x="23" y="5"/>
                  <a:pt x="23" y="5"/>
                  <a:pt x="23" y="5"/>
                </a:cubicBezTo>
                <a:cubicBezTo>
                  <a:pt x="9" y="5"/>
                  <a:pt x="1" y="17"/>
                  <a:pt x="0" y="33"/>
                </a:cubicBezTo>
                <a:cubicBezTo>
                  <a:pt x="1" y="20"/>
                  <a:pt x="10" y="14"/>
                  <a:pt x="21" y="15"/>
                </a:cubicBezTo>
                <a:cubicBezTo>
                  <a:pt x="20" y="19"/>
                  <a:pt x="20" y="19"/>
                  <a:pt x="20" y="19"/>
                </a:cubicBezTo>
                <a:cubicBezTo>
                  <a:pt x="37" y="14"/>
                  <a:pt x="37" y="14"/>
                  <a:pt x="37" y="14"/>
                </a:cubicBezTo>
                <a:close/>
                <a:moveTo>
                  <a:pt x="10" y="35"/>
                </a:moveTo>
                <a:cubicBezTo>
                  <a:pt x="10" y="36"/>
                  <a:pt x="10" y="37"/>
                  <a:pt x="11" y="38"/>
                </a:cubicBezTo>
                <a:cubicBezTo>
                  <a:pt x="11" y="39"/>
                  <a:pt x="11" y="39"/>
                  <a:pt x="11" y="39"/>
                </a:cubicBezTo>
                <a:cubicBezTo>
                  <a:pt x="11" y="39"/>
                  <a:pt x="11" y="39"/>
                  <a:pt x="11" y="39"/>
                </a:cubicBezTo>
                <a:cubicBezTo>
                  <a:pt x="11" y="40"/>
                  <a:pt x="11" y="41"/>
                  <a:pt x="12" y="42"/>
                </a:cubicBezTo>
                <a:cubicBezTo>
                  <a:pt x="13" y="43"/>
                  <a:pt x="15" y="43"/>
                  <a:pt x="17" y="44"/>
                </a:cubicBezTo>
                <a:cubicBezTo>
                  <a:pt x="17" y="41"/>
                  <a:pt x="16" y="38"/>
                  <a:pt x="16" y="35"/>
                </a:cubicBezTo>
                <a:cubicBezTo>
                  <a:pt x="10" y="35"/>
                  <a:pt x="10" y="35"/>
                  <a:pt x="10" y="35"/>
                </a:cubicBezTo>
                <a:close/>
                <a:moveTo>
                  <a:pt x="15" y="47"/>
                </a:moveTo>
                <a:cubicBezTo>
                  <a:pt x="15" y="48"/>
                  <a:pt x="15" y="48"/>
                  <a:pt x="15" y="48"/>
                </a:cubicBezTo>
                <a:cubicBezTo>
                  <a:pt x="16" y="49"/>
                  <a:pt x="17" y="50"/>
                  <a:pt x="17" y="51"/>
                </a:cubicBezTo>
                <a:cubicBezTo>
                  <a:pt x="18" y="51"/>
                  <a:pt x="19" y="52"/>
                  <a:pt x="19" y="52"/>
                </a:cubicBezTo>
                <a:cubicBezTo>
                  <a:pt x="19" y="51"/>
                  <a:pt x="18" y="50"/>
                  <a:pt x="18" y="48"/>
                </a:cubicBezTo>
                <a:cubicBezTo>
                  <a:pt x="17" y="48"/>
                  <a:pt x="16" y="48"/>
                  <a:pt x="15" y="47"/>
                </a:cubicBezTo>
                <a:close/>
                <a:moveTo>
                  <a:pt x="25" y="56"/>
                </a:moveTo>
                <a:cubicBezTo>
                  <a:pt x="26" y="57"/>
                  <a:pt x="27" y="57"/>
                  <a:pt x="29" y="57"/>
                </a:cubicBezTo>
                <a:cubicBezTo>
                  <a:pt x="30" y="58"/>
                  <a:pt x="31" y="58"/>
                  <a:pt x="32" y="58"/>
                </a:cubicBezTo>
                <a:cubicBezTo>
                  <a:pt x="32" y="58"/>
                  <a:pt x="32" y="58"/>
                  <a:pt x="32" y="58"/>
                </a:cubicBezTo>
                <a:cubicBezTo>
                  <a:pt x="32" y="58"/>
                  <a:pt x="32" y="58"/>
                  <a:pt x="33" y="58"/>
                </a:cubicBezTo>
                <a:cubicBezTo>
                  <a:pt x="33" y="51"/>
                  <a:pt x="33" y="51"/>
                  <a:pt x="33" y="51"/>
                </a:cubicBezTo>
                <a:cubicBezTo>
                  <a:pt x="29" y="51"/>
                  <a:pt x="26" y="50"/>
                  <a:pt x="23" y="50"/>
                </a:cubicBezTo>
                <a:cubicBezTo>
                  <a:pt x="23" y="52"/>
                  <a:pt x="24" y="54"/>
                  <a:pt x="25" y="56"/>
                </a:cubicBezTo>
                <a:close/>
                <a:moveTo>
                  <a:pt x="37" y="58"/>
                </a:moveTo>
                <a:cubicBezTo>
                  <a:pt x="38" y="58"/>
                  <a:pt x="39" y="58"/>
                  <a:pt x="40" y="58"/>
                </a:cubicBezTo>
                <a:cubicBezTo>
                  <a:pt x="40" y="57"/>
                  <a:pt x="40" y="57"/>
                  <a:pt x="40" y="57"/>
                </a:cubicBezTo>
                <a:cubicBezTo>
                  <a:pt x="41" y="57"/>
                  <a:pt x="41" y="57"/>
                  <a:pt x="41" y="57"/>
                </a:cubicBezTo>
                <a:cubicBezTo>
                  <a:pt x="41" y="57"/>
                  <a:pt x="42" y="57"/>
                  <a:pt x="43" y="57"/>
                </a:cubicBezTo>
                <a:cubicBezTo>
                  <a:pt x="44" y="54"/>
                  <a:pt x="45" y="52"/>
                  <a:pt x="46" y="50"/>
                </a:cubicBezTo>
                <a:cubicBezTo>
                  <a:pt x="43" y="51"/>
                  <a:pt x="40" y="51"/>
                  <a:pt x="37" y="51"/>
                </a:cubicBezTo>
                <a:cubicBezTo>
                  <a:pt x="37" y="58"/>
                  <a:pt x="37" y="58"/>
                  <a:pt x="37" y="58"/>
                </a:cubicBezTo>
                <a:close/>
                <a:moveTo>
                  <a:pt x="49" y="54"/>
                </a:moveTo>
                <a:cubicBezTo>
                  <a:pt x="50" y="53"/>
                  <a:pt x="50" y="53"/>
                  <a:pt x="50" y="53"/>
                </a:cubicBezTo>
                <a:cubicBezTo>
                  <a:pt x="51" y="52"/>
                  <a:pt x="52" y="52"/>
                  <a:pt x="53" y="51"/>
                </a:cubicBezTo>
                <a:cubicBezTo>
                  <a:pt x="54" y="50"/>
                  <a:pt x="55" y="49"/>
                  <a:pt x="55" y="48"/>
                </a:cubicBezTo>
                <a:cubicBezTo>
                  <a:pt x="54" y="48"/>
                  <a:pt x="52" y="49"/>
                  <a:pt x="51" y="49"/>
                </a:cubicBezTo>
                <a:cubicBezTo>
                  <a:pt x="50" y="51"/>
                  <a:pt x="50" y="52"/>
                  <a:pt x="49" y="54"/>
                </a:cubicBezTo>
                <a:close/>
                <a:moveTo>
                  <a:pt x="59" y="42"/>
                </a:moveTo>
                <a:cubicBezTo>
                  <a:pt x="59" y="41"/>
                  <a:pt x="59" y="40"/>
                  <a:pt x="59" y="40"/>
                </a:cubicBezTo>
                <a:cubicBezTo>
                  <a:pt x="59" y="39"/>
                  <a:pt x="60" y="37"/>
                  <a:pt x="60" y="36"/>
                </a:cubicBezTo>
                <a:cubicBezTo>
                  <a:pt x="60" y="36"/>
                  <a:pt x="60" y="36"/>
                  <a:pt x="60" y="36"/>
                </a:cubicBezTo>
                <a:cubicBezTo>
                  <a:pt x="60" y="36"/>
                  <a:pt x="60" y="36"/>
                  <a:pt x="60" y="35"/>
                </a:cubicBezTo>
                <a:cubicBezTo>
                  <a:pt x="60" y="35"/>
                  <a:pt x="60" y="35"/>
                  <a:pt x="60" y="35"/>
                </a:cubicBezTo>
                <a:cubicBezTo>
                  <a:pt x="60" y="35"/>
                  <a:pt x="60" y="35"/>
                  <a:pt x="60" y="35"/>
                </a:cubicBezTo>
                <a:cubicBezTo>
                  <a:pt x="52" y="35"/>
                  <a:pt x="52" y="35"/>
                  <a:pt x="52" y="35"/>
                </a:cubicBezTo>
                <a:cubicBezTo>
                  <a:pt x="52" y="38"/>
                  <a:pt x="52" y="41"/>
                  <a:pt x="52" y="44"/>
                </a:cubicBezTo>
                <a:cubicBezTo>
                  <a:pt x="54" y="44"/>
                  <a:pt x="56" y="43"/>
                  <a:pt x="59" y="42"/>
                </a:cubicBezTo>
                <a:close/>
                <a:moveTo>
                  <a:pt x="60" y="30"/>
                </a:moveTo>
                <a:cubicBezTo>
                  <a:pt x="60" y="28"/>
                  <a:pt x="59" y="26"/>
                  <a:pt x="58" y="24"/>
                </a:cubicBezTo>
                <a:cubicBezTo>
                  <a:pt x="56" y="23"/>
                  <a:pt x="53" y="22"/>
                  <a:pt x="51" y="21"/>
                </a:cubicBezTo>
                <a:cubicBezTo>
                  <a:pt x="52" y="24"/>
                  <a:pt x="52" y="27"/>
                  <a:pt x="52" y="30"/>
                </a:cubicBezTo>
                <a:cubicBezTo>
                  <a:pt x="60" y="30"/>
                  <a:pt x="60" y="30"/>
                  <a:pt x="60" y="30"/>
                </a:cubicBezTo>
                <a:close/>
                <a:moveTo>
                  <a:pt x="55" y="18"/>
                </a:moveTo>
                <a:cubicBezTo>
                  <a:pt x="54" y="17"/>
                  <a:pt x="53" y="16"/>
                  <a:pt x="53" y="15"/>
                </a:cubicBezTo>
                <a:cubicBezTo>
                  <a:pt x="52" y="14"/>
                  <a:pt x="50" y="13"/>
                  <a:pt x="49" y="12"/>
                </a:cubicBezTo>
                <a:cubicBezTo>
                  <a:pt x="49" y="14"/>
                  <a:pt x="50" y="15"/>
                  <a:pt x="50" y="16"/>
                </a:cubicBezTo>
                <a:cubicBezTo>
                  <a:pt x="52" y="17"/>
                  <a:pt x="53" y="17"/>
                  <a:pt x="55" y="18"/>
                </a:cubicBezTo>
                <a:close/>
                <a:moveTo>
                  <a:pt x="37" y="19"/>
                </a:moveTo>
                <a:cubicBezTo>
                  <a:pt x="37" y="30"/>
                  <a:pt x="37" y="30"/>
                  <a:pt x="37" y="30"/>
                </a:cubicBezTo>
                <a:cubicBezTo>
                  <a:pt x="48" y="30"/>
                  <a:pt x="48" y="30"/>
                  <a:pt x="48" y="30"/>
                </a:cubicBezTo>
                <a:cubicBezTo>
                  <a:pt x="48" y="27"/>
                  <a:pt x="47" y="23"/>
                  <a:pt x="46" y="20"/>
                </a:cubicBezTo>
                <a:cubicBezTo>
                  <a:pt x="43" y="19"/>
                  <a:pt x="40" y="19"/>
                  <a:pt x="37" y="19"/>
                </a:cubicBezTo>
                <a:close/>
                <a:moveTo>
                  <a:pt x="33" y="46"/>
                </a:moveTo>
                <a:cubicBezTo>
                  <a:pt x="33" y="35"/>
                  <a:pt x="33" y="35"/>
                  <a:pt x="33" y="35"/>
                </a:cubicBezTo>
                <a:cubicBezTo>
                  <a:pt x="21" y="35"/>
                  <a:pt x="21" y="35"/>
                  <a:pt x="21" y="35"/>
                </a:cubicBezTo>
                <a:cubicBezTo>
                  <a:pt x="21" y="38"/>
                  <a:pt x="21" y="42"/>
                  <a:pt x="22" y="45"/>
                </a:cubicBezTo>
                <a:cubicBezTo>
                  <a:pt x="25" y="46"/>
                  <a:pt x="29" y="46"/>
                  <a:pt x="33" y="46"/>
                </a:cubicBezTo>
                <a:close/>
                <a:moveTo>
                  <a:pt x="47" y="45"/>
                </a:moveTo>
                <a:cubicBezTo>
                  <a:pt x="48" y="42"/>
                  <a:pt x="48" y="38"/>
                  <a:pt x="48" y="35"/>
                </a:cubicBezTo>
                <a:cubicBezTo>
                  <a:pt x="37" y="35"/>
                  <a:pt x="37" y="35"/>
                  <a:pt x="37" y="35"/>
                </a:cubicBezTo>
                <a:cubicBezTo>
                  <a:pt x="37" y="47"/>
                  <a:pt x="37" y="47"/>
                  <a:pt x="37" y="47"/>
                </a:cubicBezTo>
                <a:cubicBezTo>
                  <a:pt x="40" y="47"/>
                  <a:pt x="44" y="46"/>
                  <a:pt x="47"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文本框 10"/>
          <p:cNvSpPr txBox="1"/>
          <p:nvPr/>
        </p:nvSpPr>
        <p:spPr>
          <a:xfrm>
            <a:off x="3369578" y="2907222"/>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添加内容</a:t>
            </a:r>
          </a:p>
        </p:txBody>
      </p:sp>
      <p:sp>
        <p:nvSpPr>
          <p:cNvPr id="12" name="文本框 11"/>
          <p:cNvSpPr txBox="1"/>
          <p:nvPr/>
        </p:nvSpPr>
        <p:spPr>
          <a:xfrm>
            <a:off x="3369578" y="4081395"/>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添加内容</a:t>
            </a:r>
          </a:p>
        </p:txBody>
      </p:sp>
      <p:sp>
        <p:nvSpPr>
          <p:cNvPr id="13" name="文本框 12"/>
          <p:cNvSpPr txBox="1"/>
          <p:nvPr/>
        </p:nvSpPr>
        <p:spPr>
          <a:xfrm>
            <a:off x="3369578" y="5255568"/>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添加内容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4" name="椭圆 3"/>
          <p:cNvSpPr/>
          <p:nvPr/>
        </p:nvSpPr>
        <p:spPr>
          <a:xfrm>
            <a:off x="4362017" y="2306782"/>
            <a:ext cx="3325091" cy="3325091"/>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725699" y="2670464"/>
            <a:ext cx="2597727" cy="2597727"/>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087215" y="3031980"/>
            <a:ext cx="1874694" cy="1874694"/>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939321" y="2103342"/>
            <a:ext cx="2339102" cy="523220"/>
          </a:xfrm>
          <a:prstGeom prst="rect">
            <a:avLst/>
          </a:prstGeom>
          <a:noFill/>
        </p:spPr>
        <p:txBody>
          <a:bodyPr wrap="none" rtlCol="0">
            <a:spAutoFit/>
          </a:bodyPr>
          <a:lstStyle/>
          <a:p>
            <a:r>
              <a:rPr lang="zh-CN" altLang="en-US" sz="2800" dirty="0">
                <a:solidFill>
                  <a:srgbClr val="EEAD6D"/>
                </a:solidFill>
                <a:latin typeface="微软雅黑" panose="020B0503020204020204" pitchFamily="34" charset="-122"/>
                <a:ea typeface="微软雅黑" panose="020B0503020204020204" pitchFamily="34" charset="-122"/>
              </a:rPr>
              <a:t>点击添加内容</a:t>
            </a:r>
          </a:p>
        </p:txBody>
      </p:sp>
      <p:sp>
        <p:nvSpPr>
          <p:cNvPr id="8" name="文本框 7"/>
          <p:cNvSpPr txBox="1"/>
          <p:nvPr/>
        </p:nvSpPr>
        <p:spPr>
          <a:xfrm>
            <a:off x="8733011" y="3461820"/>
            <a:ext cx="2339102" cy="523220"/>
          </a:xfrm>
          <a:prstGeom prst="rect">
            <a:avLst/>
          </a:prstGeom>
          <a:noFill/>
        </p:spPr>
        <p:txBody>
          <a:bodyPr wrap="none" rtlCol="0">
            <a:spAutoFit/>
          </a:bodyPr>
          <a:lstStyle/>
          <a:p>
            <a:r>
              <a:rPr lang="zh-CN" altLang="en-US" sz="2800" dirty="0">
                <a:solidFill>
                  <a:schemeClr val="bg2">
                    <a:lumMod val="50000"/>
                  </a:schemeClr>
                </a:solidFill>
                <a:latin typeface="微软雅黑" panose="020B0503020204020204" pitchFamily="34" charset="-122"/>
                <a:ea typeface="微软雅黑" panose="020B0503020204020204" pitchFamily="34" charset="-122"/>
              </a:rPr>
              <a:t>点击添加内容</a:t>
            </a:r>
          </a:p>
        </p:txBody>
      </p:sp>
      <p:sp>
        <p:nvSpPr>
          <p:cNvPr id="9" name="文本框 8"/>
          <p:cNvSpPr txBox="1"/>
          <p:nvPr/>
        </p:nvSpPr>
        <p:spPr>
          <a:xfrm>
            <a:off x="7939321" y="5150390"/>
            <a:ext cx="2339102" cy="523220"/>
          </a:xfrm>
          <a:prstGeom prst="rect">
            <a:avLst/>
          </a:prstGeom>
          <a:noFill/>
        </p:spPr>
        <p:txBody>
          <a:bodyPr wrap="none" rtlCol="0">
            <a:spAutoFit/>
          </a:bodyPr>
          <a:lstStyle/>
          <a:p>
            <a:r>
              <a:rPr lang="zh-CN" altLang="en-US" sz="2800" dirty="0">
                <a:solidFill>
                  <a:srgbClr val="4AB1D0"/>
                </a:solidFill>
                <a:latin typeface="微软雅黑" panose="020B0503020204020204" pitchFamily="34" charset="-122"/>
                <a:ea typeface="微软雅黑" panose="020B0503020204020204" pitchFamily="34" charset="-122"/>
              </a:rPr>
              <a:t>点击添加内容</a:t>
            </a:r>
          </a:p>
        </p:txBody>
      </p:sp>
      <p:sp>
        <p:nvSpPr>
          <p:cNvPr id="10" name="文本框 9"/>
          <p:cNvSpPr txBox="1"/>
          <p:nvPr/>
        </p:nvSpPr>
        <p:spPr>
          <a:xfrm>
            <a:off x="1848833" y="2103342"/>
            <a:ext cx="2339102" cy="523220"/>
          </a:xfrm>
          <a:prstGeom prst="rect">
            <a:avLst/>
          </a:prstGeom>
          <a:noFill/>
        </p:spPr>
        <p:txBody>
          <a:bodyPr wrap="none" rtlCol="0">
            <a:spAutoFit/>
          </a:bodyPr>
          <a:lstStyle/>
          <a:p>
            <a:r>
              <a:rPr lang="zh-CN" altLang="en-US" sz="2800" dirty="0">
                <a:solidFill>
                  <a:srgbClr val="3E7F9C"/>
                </a:solidFill>
                <a:latin typeface="微软雅黑" panose="020B0503020204020204" pitchFamily="34" charset="-122"/>
                <a:ea typeface="微软雅黑" panose="020B0503020204020204" pitchFamily="34" charset="-122"/>
              </a:rPr>
              <a:t>点击添加内容</a:t>
            </a:r>
          </a:p>
        </p:txBody>
      </p:sp>
      <p:sp>
        <p:nvSpPr>
          <p:cNvPr id="11" name="文本框 10"/>
          <p:cNvSpPr txBox="1"/>
          <p:nvPr/>
        </p:nvSpPr>
        <p:spPr>
          <a:xfrm>
            <a:off x="977012" y="3496061"/>
            <a:ext cx="2339102" cy="523220"/>
          </a:xfrm>
          <a:prstGeom prst="rect">
            <a:avLst/>
          </a:prstGeom>
          <a:noFill/>
        </p:spPr>
        <p:txBody>
          <a:bodyPr wrap="none" rtlCol="0">
            <a:spAutoFit/>
          </a:bodyPr>
          <a:lstStyle/>
          <a:p>
            <a:r>
              <a:rPr lang="zh-CN" altLang="en-US" sz="2800" dirty="0">
                <a:solidFill>
                  <a:srgbClr val="D39DDC"/>
                </a:solidFill>
                <a:latin typeface="微软雅黑" panose="020B0503020204020204" pitchFamily="34" charset="-122"/>
                <a:ea typeface="微软雅黑" panose="020B0503020204020204" pitchFamily="34" charset="-122"/>
              </a:rPr>
              <a:t>点击添加内容</a:t>
            </a:r>
          </a:p>
        </p:txBody>
      </p:sp>
      <p:sp>
        <p:nvSpPr>
          <p:cNvPr id="12" name="文本框 11"/>
          <p:cNvSpPr txBox="1"/>
          <p:nvPr/>
        </p:nvSpPr>
        <p:spPr>
          <a:xfrm>
            <a:off x="1848833" y="5150390"/>
            <a:ext cx="2339102" cy="523220"/>
          </a:xfrm>
          <a:prstGeom prst="rect">
            <a:avLst/>
          </a:prstGeom>
          <a:noFill/>
        </p:spPr>
        <p:txBody>
          <a:bodyPr wrap="none" rtlCol="0">
            <a:spAutoFit/>
          </a:bodyPr>
          <a:lstStyle/>
          <a:p>
            <a:r>
              <a:rPr lang="zh-CN" altLang="en-US" sz="2800" dirty="0">
                <a:solidFill>
                  <a:srgbClr val="A9C540"/>
                </a:solidFill>
                <a:latin typeface="微软雅黑" panose="020B0503020204020204" pitchFamily="34" charset="-122"/>
                <a:ea typeface="微软雅黑" panose="020B0503020204020204" pitchFamily="34" charset="-122"/>
              </a:rPr>
              <a:t>点击添加内容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4" name="饼形 3"/>
          <p:cNvSpPr/>
          <p:nvPr/>
        </p:nvSpPr>
        <p:spPr>
          <a:xfrm flipH="1">
            <a:off x="6899564" y="2847109"/>
            <a:ext cx="2680855" cy="2680855"/>
          </a:xfrm>
          <a:prstGeom prst="pie">
            <a:avLst>
              <a:gd name="adj1" fmla="val 20481124"/>
              <a:gd name="adj2" fmla="val 17894102"/>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饼形 4"/>
          <p:cNvSpPr/>
          <p:nvPr/>
        </p:nvSpPr>
        <p:spPr>
          <a:xfrm>
            <a:off x="6712524" y="2685903"/>
            <a:ext cx="2680855" cy="2680855"/>
          </a:xfrm>
          <a:prstGeom prst="pie">
            <a:avLst>
              <a:gd name="adj1" fmla="val 11986522"/>
              <a:gd name="adj2" fmla="val 14308968"/>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文本框 6"/>
          <p:cNvSpPr txBox="1"/>
          <p:nvPr/>
        </p:nvSpPr>
        <p:spPr>
          <a:xfrm>
            <a:off x="8199498" y="4187536"/>
            <a:ext cx="982961" cy="646331"/>
          </a:xfrm>
          <a:prstGeom prst="rect">
            <a:avLst/>
          </a:prstGeom>
          <a:noFill/>
        </p:spPr>
        <p:txBody>
          <a:bodyPr wrap="none" rtlCol="0">
            <a:spAutoFit/>
          </a:bodyPr>
          <a:lstStyle/>
          <a:p>
            <a:r>
              <a:rPr lang="en-US" altLang="zh-CN" sz="3600" dirty="0">
                <a:solidFill>
                  <a:schemeClr val="bg1"/>
                </a:solidFill>
              </a:rPr>
              <a:t>91%</a:t>
            </a:r>
            <a:endParaRPr lang="zh-CN" altLang="en-US" sz="3600" dirty="0">
              <a:solidFill>
                <a:schemeClr val="bg1"/>
              </a:solidFill>
            </a:endParaRPr>
          </a:p>
        </p:txBody>
      </p:sp>
      <p:sp>
        <p:nvSpPr>
          <p:cNvPr id="8" name="文本框 7"/>
          <p:cNvSpPr txBox="1"/>
          <p:nvPr/>
        </p:nvSpPr>
        <p:spPr>
          <a:xfrm>
            <a:off x="6899564" y="3069322"/>
            <a:ext cx="748923" cy="646331"/>
          </a:xfrm>
          <a:prstGeom prst="rect">
            <a:avLst/>
          </a:prstGeom>
          <a:noFill/>
        </p:spPr>
        <p:txBody>
          <a:bodyPr wrap="none" rtlCol="0">
            <a:spAutoFit/>
          </a:bodyPr>
          <a:lstStyle/>
          <a:p>
            <a:r>
              <a:rPr lang="en-US" altLang="zh-CN" sz="3600" dirty="0">
                <a:solidFill>
                  <a:schemeClr val="bg1"/>
                </a:solidFill>
              </a:rPr>
              <a:t>9%</a:t>
            </a:r>
            <a:endParaRPr lang="zh-CN" altLang="en-US" sz="3600" dirty="0">
              <a:solidFill>
                <a:schemeClr val="bg1"/>
              </a:solidFill>
            </a:endParaRPr>
          </a:p>
        </p:txBody>
      </p:sp>
      <p:sp>
        <p:nvSpPr>
          <p:cNvPr id="9" name="文本框 8"/>
          <p:cNvSpPr txBox="1"/>
          <p:nvPr/>
        </p:nvSpPr>
        <p:spPr>
          <a:xfrm>
            <a:off x="1513561" y="2760446"/>
            <a:ext cx="4023980" cy="1477328"/>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10" name="文本框 9"/>
          <p:cNvSpPr txBox="1"/>
          <p:nvPr/>
        </p:nvSpPr>
        <p:spPr>
          <a:xfrm>
            <a:off x="969646" y="2224238"/>
            <a:ext cx="2646879" cy="461665"/>
          </a:xfrm>
          <a:prstGeom prst="rect">
            <a:avLst/>
          </a:prstGeom>
          <a:noFill/>
        </p:spPr>
        <p:txBody>
          <a:bodyPr wrap="none" rtlCol="0">
            <a:spAutoFit/>
          </a:bodyPr>
          <a:lstStyle/>
          <a:p>
            <a:pPr algn="ctr"/>
            <a:r>
              <a:rPr lang="zh-CN" altLang="en-US" sz="2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11" name="椭圆 10"/>
          <p:cNvSpPr/>
          <p:nvPr/>
        </p:nvSpPr>
        <p:spPr>
          <a:xfrm>
            <a:off x="1513561" y="4770113"/>
            <a:ext cx="379122" cy="379122"/>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513561" y="5343974"/>
            <a:ext cx="379122" cy="379122"/>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073166" y="4759619"/>
            <a:ext cx="2236510" cy="400110"/>
          </a:xfrm>
          <a:prstGeom prst="rect">
            <a:avLst/>
          </a:prstGeom>
          <a:noFill/>
        </p:spPr>
        <p:txBody>
          <a:bodyPr wrap="none" rtlCol="0">
            <a:spAutoFit/>
          </a:bodyPr>
          <a:lstStyle>
            <a:defPPr>
              <a:defRPr lang="zh-CN"/>
            </a:defPPr>
            <a:lvl1pPr algn="ct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t>点击此处添加标题</a:t>
            </a:r>
          </a:p>
        </p:txBody>
      </p:sp>
      <p:sp>
        <p:nvSpPr>
          <p:cNvPr id="14" name="文本框 13"/>
          <p:cNvSpPr txBox="1"/>
          <p:nvPr/>
        </p:nvSpPr>
        <p:spPr>
          <a:xfrm>
            <a:off x="2073166" y="5333480"/>
            <a:ext cx="2236510" cy="400110"/>
          </a:xfrm>
          <a:prstGeom prst="rect">
            <a:avLst/>
          </a:prstGeom>
          <a:noFill/>
        </p:spPr>
        <p:txBody>
          <a:bodyPr wrap="none" rtlCol="0">
            <a:spAutoFit/>
          </a:bodyPr>
          <a:lstStyle>
            <a:defPPr>
              <a:defRPr lang="zh-CN"/>
            </a:defPPr>
            <a:lvl1pPr algn="ct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t>点击此处添加标题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3" name="椭圆 2"/>
          <p:cNvSpPr/>
          <p:nvPr/>
        </p:nvSpPr>
        <p:spPr>
          <a:xfrm>
            <a:off x="1433376" y="2516389"/>
            <a:ext cx="2872369" cy="2872369"/>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717247" y="2639793"/>
            <a:ext cx="2625560" cy="2625560"/>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879001" y="2761680"/>
            <a:ext cx="2381786" cy="2381786"/>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108713" y="2903633"/>
            <a:ext cx="2097881" cy="2097881"/>
          </a:xfrm>
          <a:prstGeom prst="ellipse">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528812" y="3752518"/>
            <a:ext cx="1210588" cy="400110"/>
          </a:xfrm>
          <a:prstGeom prst="rect">
            <a:avLst/>
          </a:prstGeom>
          <a:noFill/>
        </p:spPr>
        <p:txBody>
          <a:bodyPr wrap="non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8" name="文本框 7"/>
          <p:cNvSpPr txBox="1"/>
          <p:nvPr/>
        </p:nvSpPr>
        <p:spPr>
          <a:xfrm>
            <a:off x="2750337" y="3752518"/>
            <a:ext cx="1210588" cy="400110"/>
          </a:xfrm>
          <a:prstGeom prst="rect">
            <a:avLst/>
          </a:prstGeom>
          <a:noFill/>
        </p:spPr>
        <p:txBody>
          <a:bodyPr wrap="non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9" name="文本框 8"/>
          <p:cNvSpPr txBox="1"/>
          <p:nvPr/>
        </p:nvSpPr>
        <p:spPr>
          <a:xfrm>
            <a:off x="3932873" y="3752518"/>
            <a:ext cx="1210588" cy="400110"/>
          </a:xfrm>
          <a:prstGeom prst="rect">
            <a:avLst/>
          </a:prstGeom>
          <a:noFill/>
        </p:spPr>
        <p:txBody>
          <a:bodyPr wrap="non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10" name="文本框 9"/>
          <p:cNvSpPr txBox="1"/>
          <p:nvPr/>
        </p:nvSpPr>
        <p:spPr>
          <a:xfrm>
            <a:off x="5204147" y="3752518"/>
            <a:ext cx="1210588" cy="400110"/>
          </a:xfrm>
          <a:prstGeom prst="rect">
            <a:avLst/>
          </a:prstGeom>
          <a:noFill/>
        </p:spPr>
        <p:txBody>
          <a:bodyPr wrap="non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11" name="椭圆 10"/>
          <p:cNvSpPr/>
          <p:nvPr/>
        </p:nvSpPr>
        <p:spPr>
          <a:xfrm>
            <a:off x="8009561" y="2249219"/>
            <a:ext cx="781148" cy="781148"/>
          </a:xfrm>
          <a:prstGeom prst="ellipse">
            <a:avLst/>
          </a:prstGeom>
          <a:solidFill>
            <a:srgbClr val="4AB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009561" y="3165541"/>
            <a:ext cx="781148" cy="781148"/>
          </a:xfrm>
          <a:prstGeom prst="ellipse">
            <a:avLst/>
          </a:prstGeom>
          <a:solidFill>
            <a:srgbClr val="A9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009561" y="4081863"/>
            <a:ext cx="781148" cy="781148"/>
          </a:xfrm>
          <a:prstGeom prst="ellipse">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009561" y="4998184"/>
            <a:ext cx="781148" cy="781148"/>
          </a:xfrm>
          <a:prstGeom prst="ellipse">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790709" y="2408960"/>
            <a:ext cx="2031326" cy="461665"/>
          </a:xfrm>
          <a:prstGeom prst="rect">
            <a:avLst/>
          </a:prstGeom>
          <a:noFill/>
        </p:spPr>
        <p:txBody>
          <a:bodyPr wrap="none" rtlCol="0">
            <a:spAutoFit/>
          </a:bodyPr>
          <a:lstStyle/>
          <a:p>
            <a:pPr algn="ctr"/>
            <a:r>
              <a:rPr lang="zh-CN" altLang="en-US" sz="2400" dirty="0">
                <a:solidFill>
                  <a:schemeClr val="bg2">
                    <a:lumMod val="50000"/>
                  </a:schemeClr>
                </a:solidFill>
                <a:latin typeface="微软雅黑" panose="020B0503020204020204" pitchFamily="34" charset="-122"/>
                <a:ea typeface="微软雅黑" panose="020B0503020204020204" pitchFamily="34" charset="-122"/>
              </a:rPr>
              <a:t>点击添加内容</a:t>
            </a:r>
          </a:p>
        </p:txBody>
      </p:sp>
      <p:sp>
        <p:nvSpPr>
          <p:cNvPr id="19" name="文本框 18"/>
          <p:cNvSpPr txBox="1"/>
          <p:nvPr/>
        </p:nvSpPr>
        <p:spPr>
          <a:xfrm>
            <a:off x="8790709" y="3341790"/>
            <a:ext cx="2031326" cy="461665"/>
          </a:xfrm>
          <a:prstGeom prst="rect">
            <a:avLst/>
          </a:prstGeom>
          <a:noFill/>
        </p:spPr>
        <p:txBody>
          <a:bodyPr wrap="none" rtlCol="0">
            <a:spAutoFit/>
          </a:bodyPr>
          <a:lstStyle/>
          <a:p>
            <a:pPr algn="ctr"/>
            <a:r>
              <a:rPr lang="zh-CN" altLang="en-US" sz="2400" dirty="0">
                <a:solidFill>
                  <a:schemeClr val="bg2">
                    <a:lumMod val="50000"/>
                  </a:schemeClr>
                </a:solidFill>
                <a:latin typeface="微软雅黑" panose="020B0503020204020204" pitchFamily="34" charset="-122"/>
                <a:ea typeface="微软雅黑" panose="020B0503020204020204" pitchFamily="34" charset="-122"/>
              </a:rPr>
              <a:t>点击添加内容</a:t>
            </a:r>
          </a:p>
        </p:txBody>
      </p:sp>
      <p:sp>
        <p:nvSpPr>
          <p:cNvPr id="20" name="文本框 19"/>
          <p:cNvSpPr txBox="1"/>
          <p:nvPr/>
        </p:nvSpPr>
        <p:spPr>
          <a:xfrm>
            <a:off x="8790709" y="4238100"/>
            <a:ext cx="2031326" cy="461665"/>
          </a:xfrm>
          <a:prstGeom prst="rect">
            <a:avLst/>
          </a:prstGeom>
          <a:noFill/>
        </p:spPr>
        <p:txBody>
          <a:bodyPr wrap="none" rtlCol="0">
            <a:spAutoFit/>
          </a:bodyPr>
          <a:lstStyle/>
          <a:p>
            <a:pPr algn="ctr"/>
            <a:r>
              <a:rPr lang="zh-CN" altLang="en-US" sz="2400" dirty="0">
                <a:solidFill>
                  <a:schemeClr val="bg2">
                    <a:lumMod val="50000"/>
                  </a:schemeClr>
                </a:solidFill>
                <a:latin typeface="微软雅黑" panose="020B0503020204020204" pitchFamily="34" charset="-122"/>
                <a:ea typeface="微软雅黑" panose="020B0503020204020204" pitchFamily="34" charset="-122"/>
              </a:rPr>
              <a:t>点击添加内容</a:t>
            </a:r>
          </a:p>
        </p:txBody>
      </p:sp>
      <p:sp>
        <p:nvSpPr>
          <p:cNvPr id="21" name="文本框 20"/>
          <p:cNvSpPr txBox="1"/>
          <p:nvPr/>
        </p:nvSpPr>
        <p:spPr>
          <a:xfrm>
            <a:off x="8790709" y="5157925"/>
            <a:ext cx="2031326" cy="461665"/>
          </a:xfrm>
          <a:prstGeom prst="rect">
            <a:avLst/>
          </a:prstGeom>
          <a:noFill/>
        </p:spPr>
        <p:txBody>
          <a:bodyPr wrap="none" rtlCol="0">
            <a:spAutoFit/>
          </a:bodyPr>
          <a:lstStyle/>
          <a:p>
            <a:pPr algn="ctr"/>
            <a:r>
              <a:rPr lang="zh-CN" altLang="en-US" sz="2400" dirty="0">
                <a:solidFill>
                  <a:schemeClr val="bg2">
                    <a:lumMod val="50000"/>
                  </a:schemeClr>
                </a:solidFill>
                <a:latin typeface="微软雅黑" panose="020B0503020204020204" pitchFamily="34" charset="-122"/>
                <a:ea typeface="微软雅黑" panose="020B0503020204020204" pitchFamily="34" charset="-122"/>
              </a:rPr>
              <a:t>点击添加内容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4" name="文本框 3"/>
          <p:cNvSpPr txBox="1"/>
          <p:nvPr/>
        </p:nvSpPr>
        <p:spPr>
          <a:xfrm>
            <a:off x="1513561" y="2760446"/>
            <a:ext cx="4023980" cy="1477328"/>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5" name="文本框 4"/>
          <p:cNvSpPr txBox="1"/>
          <p:nvPr/>
        </p:nvSpPr>
        <p:spPr>
          <a:xfrm>
            <a:off x="969646" y="2224238"/>
            <a:ext cx="2646879" cy="461665"/>
          </a:xfrm>
          <a:prstGeom prst="rect">
            <a:avLst/>
          </a:prstGeom>
          <a:noFill/>
        </p:spPr>
        <p:txBody>
          <a:bodyPr wrap="none" rtlCol="0">
            <a:spAutoFit/>
          </a:bodyPr>
          <a:lstStyle/>
          <a:p>
            <a:pPr algn="ctr"/>
            <a:r>
              <a:rPr lang="zh-CN" altLang="en-US" sz="2400" dirty="0">
                <a:solidFill>
                  <a:srgbClr val="0F637D"/>
                </a:solidFill>
                <a:latin typeface="迷你简粗倩" panose="03000509000000000000" pitchFamily="65" charset="-122"/>
                <a:ea typeface="迷你简粗倩" panose="03000509000000000000" pitchFamily="65" charset="-122"/>
              </a:rPr>
              <a:t>点击此处添加标题</a:t>
            </a:r>
          </a:p>
        </p:txBody>
      </p:sp>
      <p:graphicFrame>
        <p:nvGraphicFramePr>
          <p:cNvPr id="10" name="图表 9"/>
          <p:cNvGraphicFramePr/>
          <p:nvPr/>
        </p:nvGraphicFramePr>
        <p:xfrm>
          <a:off x="6283012" y="1924511"/>
          <a:ext cx="4622459" cy="4060364"/>
        </p:xfrm>
        <a:graphic>
          <a:graphicData uri="http://schemas.openxmlformats.org/drawingml/2006/chart">
            <c:chart xmlns:c="http://schemas.openxmlformats.org/drawingml/2006/chart" xmlns:r="http://schemas.openxmlformats.org/officeDocument/2006/relationships" r:id="rId2"/>
          </a:graphicData>
        </a:graphic>
      </p:graphicFrame>
      <p:sp>
        <p:nvSpPr>
          <p:cNvPr id="11" name="矩形 10"/>
          <p:cNvSpPr/>
          <p:nvPr/>
        </p:nvSpPr>
        <p:spPr>
          <a:xfrm>
            <a:off x="1584102" y="4841832"/>
            <a:ext cx="235685" cy="235685"/>
          </a:xfrm>
          <a:prstGeom prst="rect">
            <a:avLst/>
          </a:prstGeom>
          <a:solidFill>
            <a:srgbClr val="CD9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84102" y="5383536"/>
            <a:ext cx="235685" cy="235685"/>
          </a:xfrm>
          <a:prstGeom prst="rect">
            <a:avLst/>
          </a:prstGeom>
          <a:solidFill>
            <a:srgbClr val="8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073166" y="4759619"/>
            <a:ext cx="2236510" cy="400110"/>
          </a:xfrm>
          <a:prstGeom prst="rect">
            <a:avLst/>
          </a:prstGeom>
          <a:noFill/>
        </p:spPr>
        <p:txBody>
          <a:bodyPr wrap="non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点击此处添加标题</a:t>
            </a:r>
          </a:p>
        </p:txBody>
      </p:sp>
      <p:sp>
        <p:nvSpPr>
          <p:cNvPr id="14" name="文本框 13"/>
          <p:cNvSpPr txBox="1"/>
          <p:nvPr/>
        </p:nvSpPr>
        <p:spPr>
          <a:xfrm>
            <a:off x="2073166" y="5301323"/>
            <a:ext cx="2236510" cy="400110"/>
          </a:xfrm>
          <a:prstGeom prst="rect">
            <a:avLst/>
          </a:prstGeom>
          <a:noFill/>
        </p:spPr>
        <p:txBody>
          <a:bodyPr wrap="none" rtlCol="0">
            <a:spAutoFit/>
          </a:bodyPr>
          <a:lstStyle>
            <a:defPPr>
              <a:defRPr lang="zh-CN"/>
            </a:defPPr>
            <a:lvl1pPr algn="ct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t>点击此处添加标题</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6114" y="537882"/>
            <a:ext cx="5724644" cy="923330"/>
          </a:xfrm>
          <a:prstGeom prst="rect">
            <a:avLst/>
          </a:prstGeom>
          <a:noFill/>
        </p:spPr>
        <p:txBody>
          <a:bodyPr wrap="none" rtlCol="0">
            <a:spAutoFit/>
          </a:bodyPr>
          <a:lstStyle/>
          <a:p>
            <a:pPr algn="ctr"/>
            <a:r>
              <a:rPr lang="zh-CN" altLang="en-US" sz="5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3" name="文本框 2"/>
          <p:cNvSpPr txBox="1"/>
          <p:nvPr/>
        </p:nvSpPr>
        <p:spPr>
          <a:xfrm>
            <a:off x="1513561" y="2760446"/>
            <a:ext cx="4023980" cy="1477328"/>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rPr>
              <a:t>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4" name="文本框 3"/>
          <p:cNvSpPr txBox="1"/>
          <p:nvPr/>
        </p:nvSpPr>
        <p:spPr>
          <a:xfrm>
            <a:off x="969646" y="2224238"/>
            <a:ext cx="2646879" cy="461665"/>
          </a:xfrm>
          <a:prstGeom prst="rect">
            <a:avLst/>
          </a:prstGeom>
          <a:noFill/>
        </p:spPr>
        <p:txBody>
          <a:bodyPr wrap="none" rtlCol="0">
            <a:spAutoFit/>
          </a:bodyPr>
          <a:lstStyle/>
          <a:p>
            <a:pPr algn="ctr"/>
            <a:r>
              <a:rPr lang="zh-CN" altLang="en-US" sz="2400" dirty="0">
                <a:solidFill>
                  <a:srgbClr val="0F637D"/>
                </a:solidFill>
                <a:latin typeface="迷你简粗倩" panose="03000509000000000000" pitchFamily="65" charset="-122"/>
                <a:ea typeface="迷你简粗倩" panose="03000509000000000000" pitchFamily="65" charset="-122"/>
              </a:rPr>
              <a:t>点击此处添加标题</a:t>
            </a:r>
          </a:p>
        </p:txBody>
      </p:sp>
      <p:sp>
        <p:nvSpPr>
          <p:cNvPr id="5" name="矩形 4"/>
          <p:cNvSpPr/>
          <p:nvPr/>
        </p:nvSpPr>
        <p:spPr>
          <a:xfrm>
            <a:off x="1584102" y="4841832"/>
            <a:ext cx="235685" cy="235685"/>
          </a:xfrm>
          <a:prstGeom prst="rect">
            <a:avLst/>
          </a:prstGeom>
          <a:solidFill>
            <a:srgbClr val="8B5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584102" y="5383536"/>
            <a:ext cx="235685" cy="235685"/>
          </a:xfrm>
          <a:prstGeom prst="rect">
            <a:avLst/>
          </a:prstGeom>
          <a:solidFill>
            <a:srgbClr val="EA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073166" y="4759619"/>
            <a:ext cx="2236510" cy="400110"/>
          </a:xfrm>
          <a:prstGeom prst="rect">
            <a:avLst/>
          </a:prstGeom>
          <a:noFill/>
        </p:spPr>
        <p:txBody>
          <a:bodyPr wrap="non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点击此处添加标题</a:t>
            </a:r>
          </a:p>
        </p:txBody>
      </p:sp>
      <p:sp>
        <p:nvSpPr>
          <p:cNvPr id="8" name="文本框 7"/>
          <p:cNvSpPr txBox="1"/>
          <p:nvPr/>
        </p:nvSpPr>
        <p:spPr>
          <a:xfrm>
            <a:off x="2073166" y="5301323"/>
            <a:ext cx="2236510" cy="400110"/>
          </a:xfrm>
          <a:prstGeom prst="rect">
            <a:avLst/>
          </a:prstGeom>
          <a:noFill/>
        </p:spPr>
        <p:txBody>
          <a:bodyPr wrap="none" rtlCol="0">
            <a:spAutoFit/>
          </a:bodyPr>
          <a:lstStyle>
            <a:defPPr>
              <a:defRPr lang="zh-CN"/>
            </a:defPPr>
            <a:lvl1pPr algn="ctr">
              <a:defRPr sz="20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t>点击此处添加标题</a:t>
            </a:r>
          </a:p>
        </p:txBody>
      </p:sp>
      <p:graphicFrame>
        <p:nvGraphicFramePr>
          <p:cNvPr id="13" name="图表 12"/>
          <p:cNvGraphicFramePr/>
          <p:nvPr/>
        </p:nvGraphicFramePr>
        <p:xfrm>
          <a:off x="6274666" y="1863397"/>
          <a:ext cx="5006109" cy="38380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宽屏</PresentationFormat>
  <Paragraphs>194</Paragraphs>
  <Slides>28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迷你简粗倩</vt:lpstr>
      <vt:lpstr>微软雅黑</vt:lpstr>
      <vt:lpstr>张海山锐谐体</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魏继斌WEIJIBIN</dc:creator>
  <cp:lastModifiedBy>天 下</cp:lastModifiedBy>
  <cp:revision>54</cp:revision>
  <dcterms:created xsi:type="dcterms:W3CDTF">2014-05-06T09:04:00Z</dcterms:created>
  <dcterms:modified xsi:type="dcterms:W3CDTF">2021-01-05T00:01:23Z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