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914600"/>
    <a:srgbClr val="A0DC00"/>
    <a:srgbClr val="FF6201"/>
    <a:srgbClr val="044154"/>
    <a:srgbClr val="3E8D00"/>
    <a:srgbClr val="FB1807"/>
    <a:srgbClr val="0AA1D0"/>
    <a:srgbClr val="2BE5F9"/>
    <a:srgbClr val="13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F620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6201"/>
              </a:solidFill>
              <a:ln w="9525">
                <a:solidFill>
                  <a:srgbClr val="FF6201">
                    <a:alpha val="89000"/>
                  </a:srgb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ED-41F5-903F-24F8F89A4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ED-41F5-903F-24F8F89A4A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A0DC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A0DC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ED-41F5-903F-24F8F89A4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846688"/>
        <c:axId val="695847248"/>
      </c:lineChart>
      <c:catAx>
        <c:axId val="695846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5847248"/>
        <c:crosses val="autoZero"/>
        <c:auto val="1"/>
        <c:lblAlgn val="ctr"/>
        <c:lblOffset val="100"/>
        <c:noMultiLvlLbl val="0"/>
      </c:catAx>
      <c:valAx>
        <c:axId val="69584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5846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62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1-41ED-A839-6D627DE6F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1-41ED-A839-6D627DE6FA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A0D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1-41ED-A839-6D627DE6F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851728"/>
        <c:axId val="695852288"/>
      </c:barChart>
      <c:catAx>
        <c:axId val="695851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5852288"/>
        <c:crosses val="autoZero"/>
        <c:auto val="1"/>
        <c:lblAlgn val="ctr"/>
        <c:lblOffset val="100"/>
        <c:noMultiLvlLbl val="0"/>
      </c:catAx>
      <c:valAx>
        <c:axId val="69585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9585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8512-6474-4260-9E57-EB61CCA2669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4D9E-2BC9-479E-B89A-F38FCCA060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4D9E-2BC9-479E-B89A-F38FCCA060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4D9E-2BC9-479E-B89A-F38FCCA060D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044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44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1818"/>
            <a:ext cx="12564945" cy="714513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5136" y="-20149324"/>
            <a:ext cx="2761727" cy="471566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5C17-37A9-4890-94D1-EB00199F51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/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36" name="矩形 35"/>
          <p:cNvSpPr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067229"/>
            <a:ext cx="12192000" cy="2705100"/>
          </a:xfrm>
          <a:prstGeom prst="rect">
            <a:avLst/>
          </a:prstGeom>
          <a:solidFill>
            <a:srgbClr val="A0DC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2153" y="3067229"/>
            <a:ext cx="120276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此处添加标题</a:t>
            </a:r>
          </a:p>
        </p:txBody>
      </p:sp>
      <p:sp>
        <p:nvSpPr>
          <p:cNvPr id="8" name="文本框 7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9345435" y="4766027"/>
            <a:ext cx="277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一抹小</a:t>
            </a:r>
            <a:r>
              <a:rPr lang="en-US" altLang="zh-CN" sz="32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k </a:t>
            </a:r>
            <a:r>
              <a:rPr lang="zh-CN" altLang="en-US" sz="32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作品</a:t>
            </a:r>
          </a:p>
        </p:txBody>
      </p:sp>
      <p:sp>
        <p:nvSpPr>
          <p:cNvPr id="9" name="文本框 8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9433244" y="5275284"/>
            <a:ext cx="282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仅供学习，请勿商用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161340" y="4657916"/>
            <a:ext cx="1672375" cy="1672375"/>
            <a:chOff x="5161340" y="4657916"/>
            <a:chExt cx="1672375" cy="1672375"/>
          </a:xfrm>
        </p:grpSpPr>
        <p:sp>
          <p:nvSpPr>
            <p:cNvPr id="6" name="任意多边形 5"/>
            <p:cNvSpPr/>
            <p:nvPr/>
          </p:nvSpPr>
          <p:spPr>
            <a:xfrm>
              <a:off x="5161340" y="4657916"/>
              <a:ext cx="1672375" cy="1672375"/>
            </a:xfrm>
            <a:custGeom>
              <a:avLst/>
              <a:gdLst>
                <a:gd name="connsiteX0" fmla="*/ 0 w 2379980"/>
                <a:gd name="connsiteY0" fmla="*/ 1189990 h 2379980"/>
                <a:gd name="connsiteX1" fmla="*/ 1189990 w 2379980"/>
                <a:gd name="connsiteY1" fmla="*/ 0 h 2379980"/>
                <a:gd name="connsiteX2" fmla="*/ 2379980 w 2379980"/>
                <a:gd name="connsiteY2" fmla="*/ 1189990 h 2379980"/>
                <a:gd name="connsiteX3" fmla="*/ 1189990 w 2379980"/>
                <a:gd name="connsiteY3" fmla="*/ 2379980 h 2379980"/>
                <a:gd name="connsiteX4" fmla="*/ 0 w 2379980"/>
                <a:gd name="connsiteY4" fmla="*/ 1189990 h 237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980" h="2379980">
                  <a:moveTo>
                    <a:pt x="0" y="1189990"/>
                  </a:moveTo>
                  <a:cubicBezTo>
                    <a:pt x="0" y="532777"/>
                    <a:pt x="532777" y="0"/>
                    <a:pt x="1189990" y="0"/>
                  </a:cubicBezTo>
                  <a:cubicBezTo>
                    <a:pt x="1847203" y="0"/>
                    <a:pt x="2379980" y="532777"/>
                    <a:pt x="2379980" y="1189990"/>
                  </a:cubicBezTo>
                  <a:cubicBezTo>
                    <a:pt x="2379980" y="1847203"/>
                    <a:pt x="1847203" y="2379980"/>
                    <a:pt x="1189990" y="2379980"/>
                  </a:cubicBezTo>
                  <a:cubicBezTo>
                    <a:pt x="532777" y="2379980"/>
                    <a:pt x="0" y="1847203"/>
                    <a:pt x="0" y="118999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465" tIns="383465" rIns="383465" bIns="38346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5203149" y="4703151"/>
              <a:ext cx="1581904" cy="1581904"/>
            </a:xfrm>
            <a:prstGeom prst="donut">
              <a:avLst>
                <a:gd name="adj" fmla="val 3425"/>
              </a:avLst>
            </a:prstGeom>
            <a:solidFill>
              <a:srgbClr val="FF6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左箭头 6"/>
          <p:cNvSpPr/>
          <p:nvPr/>
        </p:nvSpPr>
        <p:spPr>
          <a:xfrm rot="12900000">
            <a:off x="3958290" y="4323210"/>
            <a:ext cx="1414750" cy="4766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 7"/>
          <p:cNvSpPr/>
          <p:nvPr/>
        </p:nvSpPr>
        <p:spPr>
          <a:xfrm>
            <a:off x="3291840" y="3520287"/>
            <a:ext cx="1588756" cy="127100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9" name="左箭头 8"/>
          <p:cNvSpPr/>
          <p:nvPr/>
        </p:nvSpPr>
        <p:spPr>
          <a:xfrm rot="16200000">
            <a:off x="5290152" y="3629886"/>
            <a:ext cx="1414751" cy="4766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/>
          <p:cNvSpPr/>
          <p:nvPr/>
        </p:nvSpPr>
        <p:spPr>
          <a:xfrm>
            <a:off x="5203149" y="2525321"/>
            <a:ext cx="1588756" cy="127100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1" name="左箭头 10"/>
          <p:cNvSpPr/>
          <p:nvPr/>
        </p:nvSpPr>
        <p:spPr>
          <a:xfrm rot="19500000">
            <a:off x="6622013" y="4323210"/>
            <a:ext cx="1414750" cy="4766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任意多边形 11"/>
          <p:cNvSpPr/>
          <p:nvPr/>
        </p:nvSpPr>
        <p:spPr>
          <a:xfrm>
            <a:off x="7114458" y="3520287"/>
            <a:ext cx="1588756" cy="127100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3" name="矩形 12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42997" y="3703809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点击添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002048" y="3394438"/>
            <a:ext cx="22714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27258" y="2683769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点击添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66703" y="3678735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点击添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8983957" y="3394438"/>
            <a:ext cx="22714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9" name="矩形 18"/>
          <p:cNvSpPr/>
          <p:nvPr/>
        </p:nvSpPr>
        <p:spPr>
          <a:xfrm>
            <a:off x="4319731" y="1291608"/>
            <a:ext cx="335559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1219121" y="2478803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1"/>
          <p:cNvSpPr txBox="1"/>
          <p:nvPr/>
        </p:nvSpPr>
        <p:spPr>
          <a:xfrm>
            <a:off x="4719697" y="622103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32"/>
          <p:cNvSpPr txBox="1"/>
          <p:nvPr/>
        </p:nvSpPr>
        <p:spPr>
          <a:xfrm>
            <a:off x="8958324" y="2401252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45324" y="5085534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rgbClr val="FF6201"/>
                </a:solidFill>
              </a:rPr>
              <a:t>点击添</a:t>
            </a:r>
            <a:endParaRPr lang="en-US" altLang="zh-CN" sz="2800" dirty="0">
              <a:solidFill>
                <a:srgbClr val="FF6201"/>
              </a:solidFill>
            </a:endParaRPr>
          </a:p>
          <a:p>
            <a:r>
              <a:rPr lang="zh-CN" altLang="en-US" sz="2800" dirty="0">
                <a:solidFill>
                  <a:srgbClr val="FF6201"/>
                </a:solidFill>
              </a:rPr>
              <a:t>加标题</a:t>
            </a:r>
          </a:p>
        </p:txBody>
      </p:sp>
      <p:pic>
        <p:nvPicPr>
          <p:cNvPr id="26" name="图片 2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5027987" y="2477341"/>
            <a:ext cx="2259985" cy="2259985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6201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8" name="任意多边形 7"/>
          <p:cNvSpPr/>
          <p:nvPr/>
        </p:nvSpPr>
        <p:spPr>
          <a:xfrm>
            <a:off x="5843465" y="3889832"/>
            <a:ext cx="2259985" cy="2259985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A0DC00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94325" tIns="839893" rIns="30615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9" name="任意多边形 8"/>
          <p:cNvSpPr/>
          <p:nvPr/>
        </p:nvSpPr>
        <p:spPr>
          <a:xfrm>
            <a:off x="4212509" y="3889832"/>
            <a:ext cx="2259985" cy="2259985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0" name="矩形 9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sp>
        <p:nvSpPr>
          <p:cNvPr id="11" name="矩形 10"/>
          <p:cNvSpPr/>
          <p:nvPr/>
        </p:nvSpPr>
        <p:spPr>
          <a:xfrm>
            <a:off x="3881588" y="1664811"/>
            <a:ext cx="487666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2" name="TextBox 26"/>
          <p:cNvSpPr txBox="1"/>
          <p:nvPr/>
        </p:nvSpPr>
        <p:spPr>
          <a:xfrm>
            <a:off x="5207317" y="801996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80551" y="4597053"/>
            <a:ext cx="249327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641164" y="3760426"/>
            <a:ext cx="2402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97637" y="4597053"/>
            <a:ext cx="249327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8758250" y="3760426"/>
            <a:ext cx="2402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13445" y="2806319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点击添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461566" y="4668367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点击添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73977" y="4668367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点击添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zh-CN" altLang="en-US" sz="2800" dirty="0">
                <a:solidFill>
                  <a:schemeClr val="bg1"/>
                </a:solidFill>
              </a:rPr>
              <a:t>加标题</a:t>
            </a:r>
          </a:p>
        </p:txBody>
      </p:sp>
      <p:pic>
        <p:nvPicPr>
          <p:cNvPr id="22" name="图片 2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38455" y="-267907"/>
            <a:ext cx="4471403" cy="5817436"/>
            <a:chOff x="8038455" y="-267907"/>
            <a:chExt cx="4471403" cy="5817436"/>
          </a:xfrm>
        </p:grpSpPr>
        <p:sp>
          <p:nvSpPr>
            <p:cNvPr id="7" name="任意多边形 6"/>
            <p:cNvSpPr/>
            <p:nvPr/>
          </p:nvSpPr>
          <p:spPr>
            <a:xfrm>
              <a:off x="9566656" y="1162050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6201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8038455" y="1162050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799628" y="254257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327829" y="254257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9566656" y="392309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6201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38455" y="392309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094857" y="1137332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274156" y="-267907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745954" y="-231066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04944" y="1628221"/>
            <a:ext cx="7127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感谢您的聆听</a:t>
            </a:r>
          </a:p>
        </p:txBody>
      </p:sp>
      <p:sp>
        <p:nvSpPr>
          <p:cNvPr id="20" name="文本框 19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69532" y="5329849"/>
            <a:ext cx="352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一抹小</a:t>
            </a:r>
            <a:r>
              <a:rPr lang="en-US" altLang="zh-CN" sz="32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k  </a:t>
            </a:r>
            <a:r>
              <a:rPr lang="zh-CN" altLang="en-US" sz="32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荣誉出品</a:t>
            </a:r>
          </a:p>
        </p:txBody>
      </p:sp>
      <p:pic>
        <p:nvPicPr>
          <p:cNvPr id="21" name="图片 20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9" y="4123720"/>
            <a:ext cx="3647207" cy="1225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74082" y="1945105"/>
            <a:ext cx="2967790" cy="2967790"/>
            <a:chOff x="2101516" y="1812758"/>
            <a:chExt cx="2967790" cy="2967790"/>
          </a:xfrm>
        </p:grpSpPr>
        <p:sp>
          <p:nvSpPr>
            <p:cNvPr id="6" name="椭圆 5"/>
            <p:cNvSpPr/>
            <p:nvPr/>
          </p:nvSpPr>
          <p:spPr>
            <a:xfrm>
              <a:off x="2101516" y="1812758"/>
              <a:ext cx="2967790" cy="2967790"/>
            </a:xfrm>
            <a:prstGeom prst="ellipse">
              <a:avLst/>
            </a:prstGeom>
            <a:solidFill>
              <a:srgbClr val="0AA1D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634916" y="2346158"/>
              <a:ext cx="1900989" cy="1900989"/>
            </a:xfrm>
            <a:prstGeom prst="ellipse">
              <a:avLst/>
            </a:prstGeom>
            <a:solidFill>
              <a:srgbClr val="FF6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20401" y="2929279"/>
              <a:ext cx="1658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bg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目录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3341" y="1499148"/>
            <a:ext cx="6918659" cy="830997"/>
            <a:chOff x="4574507" y="1569534"/>
            <a:chExt cx="6918659" cy="830997"/>
          </a:xfrm>
        </p:grpSpPr>
        <p:sp>
          <p:nvSpPr>
            <p:cNvPr id="15" name="文本框 14"/>
            <p:cNvSpPr txBox="1"/>
            <p:nvPr/>
          </p:nvSpPr>
          <p:spPr>
            <a:xfrm>
              <a:off x="4574507" y="1569534"/>
              <a:ext cx="132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620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01</a:t>
              </a:r>
              <a:endParaRPr lang="zh-CN" altLang="en-US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01991" y="1569534"/>
              <a:ext cx="559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4800" dirty="0">
                  <a:solidFill>
                    <a:srgbClr val="FF6201"/>
                  </a:solidFill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73341" y="3013502"/>
            <a:ext cx="6918659" cy="830997"/>
            <a:chOff x="5273341" y="3061626"/>
            <a:chExt cx="6918659" cy="830997"/>
          </a:xfrm>
        </p:grpSpPr>
        <p:sp>
          <p:nvSpPr>
            <p:cNvPr id="17" name="文本框 16"/>
            <p:cNvSpPr txBox="1"/>
            <p:nvPr/>
          </p:nvSpPr>
          <p:spPr>
            <a:xfrm>
              <a:off x="5273341" y="3061626"/>
              <a:ext cx="132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620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02</a:t>
              </a:r>
              <a:endParaRPr lang="zh-CN" altLang="en-US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00825" y="3061626"/>
              <a:ext cx="559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4800" dirty="0">
                  <a:solidFill>
                    <a:srgbClr val="FF6201"/>
                  </a:solidFill>
                </a:rPr>
                <a:t>点击添加标题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73341" y="4527855"/>
            <a:ext cx="6918659" cy="830997"/>
            <a:chOff x="4574507" y="4598241"/>
            <a:chExt cx="6918659" cy="830997"/>
          </a:xfrm>
        </p:grpSpPr>
        <p:sp>
          <p:nvSpPr>
            <p:cNvPr id="19" name="文本框 18"/>
            <p:cNvSpPr txBox="1"/>
            <p:nvPr/>
          </p:nvSpPr>
          <p:spPr>
            <a:xfrm>
              <a:off x="4574507" y="4598241"/>
              <a:ext cx="132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FF620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03</a:t>
              </a:r>
              <a:endParaRPr lang="zh-CN" altLang="en-US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01991" y="4598241"/>
              <a:ext cx="559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4800" dirty="0">
                  <a:solidFill>
                    <a:srgbClr val="FF6201"/>
                  </a:solidFill>
                </a:rPr>
                <a:t>点击添加标题</a:t>
              </a:r>
            </a:p>
          </p:txBody>
        </p:sp>
      </p:grpSp>
      <p:pic>
        <p:nvPicPr>
          <p:cNvPr id="2" name="图片 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30" y="5076086"/>
            <a:ext cx="2500157" cy="83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595013">
            <a:off x="394021" y="936026"/>
            <a:ext cx="4729421" cy="4986115"/>
            <a:chOff x="3707238" y="487890"/>
            <a:chExt cx="5717080" cy="6027381"/>
          </a:xfrm>
        </p:grpSpPr>
        <p:sp>
          <p:nvSpPr>
            <p:cNvPr id="6" name="任意多边形 5"/>
            <p:cNvSpPr/>
            <p:nvPr/>
          </p:nvSpPr>
          <p:spPr>
            <a:xfrm>
              <a:off x="5825066" y="3158066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396" tIns="760343" rIns="661396" bIns="81246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091093" y="245363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FF62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066452" y="719665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A0D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337" tIns="746337" rIns="746338" bIns="7463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 kern="1200"/>
            </a:p>
          </p:txBody>
        </p:sp>
        <p:sp>
          <p:nvSpPr>
            <p:cNvPr id="9" name="环形箭头 8"/>
            <p:cNvSpPr/>
            <p:nvPr/>
          </p:nvSpPr>
          <p:spPr>
            <a:xfrm>
              <a:off x="5609577" y="2700530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  <a:solidFill>
              <a:srgbClr val="FF6201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形状 9"/>
            <p:cNvSpPr/>
            <p:nvPr/>
          </p:nvSpPr>
          <p:spPr>
            <a:xfrm>
              <a:off x="3707238" y="1968806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A0DC0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环形箭头 10"/>
            <p:cNvSpPr/>
            <p:nvPr/>
          </p:nvSpPr>
          <p:spPr>
            <a:xfrm>
              <a:off x="4813867" y="487890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文本框 13"/>
          <p:cNvSpPr txBox="1"/>
          <p:nvPr/>
        </p:nvSpPr>
        <p:spPr>
          <a:xfrm>
            <a:off x="5419725" y="1188665"/>
            <a:ext cx="387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800" dirty="0">
                <a:solidFill>
                  <a:srgbClr val="FF6201"/>
                </a:solidFill>
              </a:rPr>
              <a:t>点击添加标题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19725" y="2116418"/>
            <a:ext cx="62579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演界网，中国首家演示设计交易平台。基于演示设计的一站式在线演示、素材销售、服务交易系统。诞生于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19725" y="4710610"/>
            <a:ext cx="62579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演界网，中国首家演示设计交易平台。基于演示设计的一站式在线演示、素材销售、服务交易系统。诞生于</a:t>
            </a:r>
            <a:r>
              <a:rPr lang="en-US" altLang="zh-CN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FF62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  <p:pic>
        <p:nvPicPr>
          <p:cNvPr id="12" name="图片 1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/>
          <p:nvPr/>
        </p:nvSpPr>
        <p:spPr>
          <a:xfrm>
            <a:off x="919486" y="3705371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788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8" name="燕尾形 7"/>
          <p:cNvSpPr/>
          <p:nvPr/>
        </p:nvSpPr>
        <p:spPr>
          <a:xfrm>
            <a:off x="311461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747144" y="370537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5097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3" name="TextBox 32"/>
          <p:cNvSpPr txBox="1"/>
          <p:nvPr/>
        </p:nvSpPr>
        <p:spPr>
          <a:xfrm>
            <a:off x="6580234" y="370537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8406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9372984" y="370537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7681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1" name="燕尾形 20"/>
          <p:cNvSpPr/>
          <p:nvPr/>
        </p:nvSpPr>
        <p:spPr>
          <a:xfrm>
            <a:off x="587150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866537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36347" y="1751263"/>
            <a:ext cx="2290078" cy="2290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505304" y="1751263"/>
            <a:ext cx="2290078" cy="2290078"/>
          </a:xfrm>
          <a:prstGeom prst="ellipse">
            <a:avLst/>
          </a:prstGeom>
          <a:solidFill>
            <a:srgbClr val="A0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274261" y="1751263"/>
            <a:ext cx="2290078" cy="2290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043219" y="1751263"/>
            <a:ext cx="2290078" cy="2290078"/>
          </a:xfrm>
          <a:prstGeom prst="ellipse">
            <a:avLst/>
          </a:prstGeom>
          <a:solidFill>
            <a:srgbClr val="A0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70855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点击添</a:t>
            </a:r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21975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点击添</a:t>
            </a:r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490932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点击添</a:t>
            </a:r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57763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</a:rPr>
              <a:t>点击添</a:t>
            </a:r>
            <a:endParaRPr lang="en-US" altLang="zh-CN" sz="4000" dirty="0">
              <a:solidFill>
                <a:schemeClr val="bg1"/>
              </a:solidFill>
            </a:endParaRPr>
          </a:p>
          <a:p>
            <a:r>
              <a:rPr lang="zh-CN" altLang="en-US" sz="4000" dirty="0">
                <a:solidFill>
                  <a:schemeClr val="bg1"/>
                </a:solidFill>
              </a:rPr>
              <a:t>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pic>
        <p:nvPicPr>
          <p:cNvPr id="32" name="图片 3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2" grpId="0"/>
      <p:bldP spid="13" grpId="0"/>
      <p:bldP spid="16" grpId="0"/>
      <p:bldP spid="17" grpId="0"/>
      <p:bldP spid="20" grpId="0"/>
      <p:bldP spid="21" grpId="0" animBg="1"/>
      <p:bldP spid="22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1818402" y="1415691"/>
          <a:ext cx="7693637" cy="380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687185" y="5537633"/>
            <a:ext cx="877226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演界网，中国首家演示设计交易平台。诞生于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  <p:sp>
        <p:nvSpPr>
          <p:cNvPr id="4" name="矩形 3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pic>
        <p:nvPicPr>
          <p:cNvPr id="6" name="图片 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2326141" y="1529709"/>
          <a:ext cx="7539718" cy="399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1687185" y="5523565"/>
            <a:ext cx="877226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演界网，中国首家演示设计交易平台。诞生于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年，由中国专业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设计领跑者上海锐普广告有限公司整合锐普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论坛、锐普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商城、锐普</a:t>
            </a: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市场等资源组建成立</a:t>
            </a:r>
          </a:p>
        </p:txBody>
      </p:sp>
      <p:pic>
        <p:nvPicPr>
          <p:cNvPr id="5" name="图片 4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883524" y="1674055"/>
            <a:ext cx="2239342" cy="111967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71" tIns="262071" rIns="262071" bIns="262071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7" name="任意多边形 6"/>
          <p:cNvSpPr/>
          <p:nvPr/>
        </p:nvSpPr>
        <p:spPr>
          <a:xfrm rot="3600000">
            <a:off x="5344268" y="3639126"/>
            <a:ext cx="1166737" cy="391884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6" rIns="147309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8" name="任意多边形 7"/>
          <p:cNvSpPr/>
          <p:nvPr/>
        </p:nvSpPr>
        <p:spPr>
          <a:xfrm>
            <a:off x="5732406" y="4876412"/>
            <a:ext cx="2239342" cy="111967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71" tIns="262071" rIns="262071" bIns="262071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9" name="任意多边形 8"/>
          <p:cNvSpPr/>
          <p:nvPr/>
        </p:nvSpPr>
        <p:spPr>
          <a:xfrm>
            <a:off x="4419827" y="5240305"/>
            <a:ext cx="1166737" cy="391885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8" rIns="147310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0" name="任意多边形 9"/>
          <p:cNvSpPr/>
          <p:nvPr/>
        </p:nvSpPr>
        <p:spPr>
          <a:xfrm>
            <a:off x="2034643" y="4876412"/>
            <a:ext cx="2239342" cy="111967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71" tIns="262071" rIns="262071" bIns="262071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11" name="任意多边形 10"/>
          <p:cNvSpPr/>
          <p:nvPr/>
        </p:nvSpPr>
        <p:spPr>
          <a:xfrm rot="18000000">
            <a:off x="3495386" y="3639126"/>
            <a:ext cx="1166737" cy="391884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09" tIns="98207" rIns="147310" bIns="9820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2" name="矩形 11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78754" y="1695281"/>
            <a:ext cx="200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点击此处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77601" y="4889012"/>
            <a:ext cx="200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点击此处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45702" y="4889012"/>
            <a:ext cx="200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</a:rPr>
              <a:t>点击此处</a:t>
            </a:r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sz="32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6" name="TextBox 26"/>
          <p:cNvSpPr txBox="1"/>
          <p:nvPr/>
        </p:nvSpPr>
        <p:spPr>
          <a:xfrm>
            <a:off x="7401371" y="1309729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9496" y="2150591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971582" y="230086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5408" y="314172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TextBox 32"/>
          <p:cNvSpPr txBox="1"/>
          <p:nvPr/>
        </p:nvSpPr>
        <p:spPr>
          <a:xfrm>
            <a:off x="8663345" y="3945388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17590" y="4786250"/>
            <a:ext cx="340596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pic>
        <p:nvPicPr>
          <p:cNvPr id="22" name="图片 2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环形箭头 5"/>
          <p:cNvSpPr/>
          <p:nvPr/>
        </p:nvSpPr>
        <p:spPr>
          <a:xfrm>
            <a:off x="4802828" y="1308296"/>
            <a:ext cx="2284199" cy="22845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任意多边形 6"/>
          <p:cNvSpPr/>
          <p:nvPr/>
        </p:nvSpPr>
        <p:spPr>
          <a:xfrm>
            <a:off x="5307711" y="2133086"/>
            <a:ext cx="1269285" cy="63449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/>
          </a:p>
        </p:txBody>
      </p:sp>
      <p:sp>
        <p:nvSpPr>
          <p:cNvPr id="8" name="形状 7"/>
          <p:cNvSpPr/>
          <p:nvPr/>
        </p:nvSpPr>
        <p:spPr>
          <a:xfrm>
            <a:off x="4168400" y="2620937"/>
            <a:ext cx="2284199" cy="228454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任意多边形 8"/>
          <p:cNvSpPr/>
          <p:nvPr/>
        </p:nvSpPr>
        <p:spPr>
          <a:xfrm>
            <a:off x="4675856" y="3453321"/>
            <a:ext cx="1269285" cy="63449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/>
          </a:p>
        </p:txBody>
      </p:sp>
      <p:sp>
        <p:nvSpPr>
          <p:cNvPr id="10" name="空心弧 9"/>
          <p:cNvSpPr/>
          <p:nvPr/>
        </p:nvSpPr>
        <p:spPr>
          <a:xfrm>
            <a:off x="4965403" y="4090659"/>
            <a:ext cx="1962481" cy="196326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任意多边形 10"/>
          <p:cNvSpPr/>
          <p:nvPr/>
        </p:nvSpPr>
        <p:spPr>
          <a:xfrm>
            <a:off x="5310714" y="4775454"/>
            <a:ext cx="1269285" cy="63449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/>
          </a:p>
        </p:txBody>
      </p:sp>
      <p:sp>
        <p:nvSpPr>
          <p:cNvPr id="12" name="矩形 11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42329" y="1978342"/>
            <a:ext cx="132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01</a:t>
            </a:r>
            <a:endParaRPr lang="zh-CN" altLang="en-US" sz="4800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90616" y="3297190"/>
            <a:ext cx="132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C000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02</a:t>
            </a:r>
            <a:endParaRPr lang="zh-CN" altLang="en-US" sz="4800" dirty="0">
              <a:solidFill>
                <a:srgbClr val="FFC000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62758" y="4677200"/>
            <a:ext cx="132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FFC000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03</a:t>
            </a:r>
            <a:endParaRPr lang="zh-CN" altLang="en-US" sz="4800" dirty="0">
              <a:solidFill>
                <a:srgbClr val="FFC000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92099" y="1657020"/>
            <a:ext cx="26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7092099" y="2081383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92099" y="4252837"/>
            <a:ext cx="26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7092099" y="4677200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2283" y="2872827"/>
            <a:ext cx="26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912283" y="3297190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2" name="TextBox 26"/>
          <p:cNvSpPr txBox="1"/>
          <p:nvPr/>
        </p:nvSpPr>
        <p:spPr>
          <a:xfrm>
            <a:off x="7501063" y="895642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1445553" y="2131387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2"/>
          <p:cNvSpPr txBox="1"/>
          <p:nvPr/>
        </p:nvSpPr>
        <p:spPr>
          <a:xfrm>
            <a:off x="7403116" y="3552645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6"/>
          <p:cNvSpPr txBox="1"/>
          <p:nvPr/>
        </p:nvSpPr>
        <p:spPr>
          <a:xfrm>
            <a:off x="2068029" y="1611026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1"/>
          <p:cNvSpPr txBox="1"/>
          <p:nvPr/>
        </p:nvSpPr>
        <p:spPr>
          <a:xfrm>
            <a:off x="5105634" y="1611026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8275718" y="1611026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演界网，中国首家演示设计交易平台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700328" y="2782994"/>
            <a:ext cx="2647157" cy="3176588"/>
            <a:chOff x="1723125" y="2389345"/>
            <a:chExt cx="2647157" cy="3176588"/>
          </a:xfrm>
        </p:grpSpPr>
        <p:sp>
          <p:nvSpPr>
            <p:cNvPr id="6" name="任意多边形 5"/>
            <p:cNvSpPr/>
            <p:nvPr/>
          </p:nvSpPr>
          <p:spPr>
            <a:xfrm rot="16200000">
              <a:off x="1458410" y="265406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62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1" rIns="124461" bIns="2117726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252557" y="238934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89114" y="2654880"/>
              <a:ext cx="2335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34897" y="3467987"/>
              <a:ext cx="2271485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-15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878917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4798262" y="2782994"/>
            <a:ext cx="2647157" cy="3176588"/>
            <a:chOff x="4462931" y="2389345"/>
            <a:chExt cx="2647157" cy="3176588"/>
          </a:xfrm>
        </p:grpSpPr>
        <p:sp>
          <p:nvSpPr>
            <p:cNvPr id="8" name="任意多边形 7"/>
            <p:cNvSpPr/>
            <p:nvPr/>
          </p:nvSpPr>
          <p:spPr>
            <a:xfrm rot="16200000">
              <a:off x="4198216" y="265406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6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364" y="238934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28921" y="2654880"/>
              <a:ext cx="2335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674704" y="3467987"/>
              <a:ext cx="2271485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-15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618724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7896196" y="2782994"/>
            <a:ext cx="2647157" cy="3176588"/>
            <a:chOff x="7202738" y="2389345"/>
            <a:chExt cx="2647157" cy="3176588"/>
          </a:xfrm>
        </p:grpSpPr>
        <p:sp>
          <p:nvSpPr>
            <p:cNvPr id="11" name="任意多边形 10"/>
            <p:cNvSpPr/>
            <p:nvPr/>
          </p:nvSpPr>
          <p:spPr>
            <a:xfrm rot="16200000">
              <a:off x="6938023" y="265406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A0D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5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7732170" y="238934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70567" y="2654880"/>
              <a:ext cx="2335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2800" dirty="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416350" y="3467987"/>
              <a:ext cx="2271485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-150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360370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流程图: 摘录 8"/>
          <p:cNvSpPr/>
          <p:nvPr/>
        </p:nvSpPr>
        <p:spPr>
          <a:xfrm rot="5400000">
            <a:off x="4175879" y="5067520"/>
            <a:ext cx="816410" cy="694587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流程图: 摘录 11"/>
          <p:cNvSpPr/>
          <p:nvPr/>
        </p:nvSpPr>
        <p:spPr>
          <a:xfrm rot="5400000">
            <a:off x="7238914" y="5067520"/>
            <a:ext cx="816410" cy="694587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图片 30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Microsoft Office PowerPoint</Application>
  <PresentationFormat>宽屏</PresentationFormat>
  <Paragraphs>102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张海山草泥马体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73</cp:revision>
  <dcterms:created xsi:type="dcterms:W3CDTF">2014-10-21T13:21:00Z</dcterms:created>
  <dcterms:modified xsi:type="dcterms:W3CDTF">2021-01-05T00:01:26Z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