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85" r:id="rId2"/>
    <p:sldId id="278" r:id="rId3"/>
    <p:sldId id="279" r:id="rId4"/>
    <p:sldId id="280" r:id="rId5"/>
    <p:sldId id="281" r:id="rId6"/>
    <p:sldId id="282" r:id="rId7"/>
    <p:sldId id="283" r:id="rId8"/>
    <p:sldId id="284" r:id="rId9"/>
    <p:sldId id="257" r:id="rId10"/>
    <p:sldId id="262" r:id="rId11"/>
    <p:sldId id="263" r:id="rId12"/>
    <p:sldId id="258" r:id="rId13"/>
    <p:sldId id="259" r:id="rId14"/>
    <p:sldId id="261" r:id="rId15"/>
    <p:sldId id="286" r:id="rId16"/>
    <p:sldId id="265" r:id="rId17"/>
    <p:sldId id="266" r:id="rId18"/>
    <p:sldId id="267" r:id="rId19"/>
    <p:sldId id="287" r:id="rId20"/>
    <p:sldId id="270" r:id="rId21"/>
    <p:sldId id="271" r:id="rId22"/>
    <p:sldId id="276"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华文细黑" panose="02010600040101010101" pitchFamily="2" charset="-122"/>
      <p:regular r:id="rId31"/>
    </p:embeddedFont>
    <p:embeddedFont>
      <p:font typeface="微软雅黑" panose="020B0503020204020204" pitchFamily="34" charset="-122"/>
      <p:regular r:id="rId32"/>
      <p:bold r:id="rId3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6666"/>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91" d="100"/>
          <a:sy n="91" d="100"/>
        </p:scale>
        <p:origin x="84" y="114"/>
      </p:cViewPr>
      <p:guideLst>
        <p:guide orient="horz" pos="211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A4E82-719B-45B5-B153-8474DE53B02D}"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1EAC0-35A8-41CD-998F-5E6C94A28D5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B1B6207-3C04-462D-8E72-68C9730EB86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3D535D-1C9A-4F3E-B1DC-DA5A3835AF0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1B6207-3C04-462D-8E72-68C9730EB86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3D535D-1C9A-4F3E-B1DC-DA5A3835AF0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1B6207-3C04-462D-8E72-68C9730EB86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3D535D-1C9A-4F3E-B1DC-DA5A3835AF0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8443" y="442798"/>
            <a:ext cx="540000" cy="540000"/>
          </a:xfrm>
          <a:prstGeom prst="rect">
            <a:avLst/>
          </a:prstGeom>
          <a:effectLst>
            <a:outerShdw blurRad="152400" dist="317500" dir="5400000" sx="90000" sy="-19000" rotWithShape="0">
              <a:prstClr val="black">
                <a:alpha val="15000"/>
              </a:prstClr>
            </a:outerShdw>
          </a:effectLst>
        </p:spPr>
      </p:pic>
      <p:sp>
        <p:nvSpPr>
          <p:cNvPr id="7" name="矩形 6"/>
          <p:cNvSpPr/>
          <p:nvPr userDrawn="1"/>
        </p:nvSpPr>
        <p:spPr>
          <a:xfrm>
            <a:off x="254000" y="190500"/>
            <a:ext cx="11696700" cy="64643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B1B6207-3C04-462D-8E72-68C9730EB86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3D535D-1C9A-4F3E-B1DC-DA5A3835AF0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B1B6207-3C04-462D-8E72-68C9730EB86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3D535D-1C9A-4F3E-B1DC-DA5A3835AF0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B1B6207-3C04-462D-8E72-68C9730EB86D}"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B3D535D-1C9A-4F3E-B1DC-DA5A3835AF0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B1B6207-3C04-462D-8E72-68C9730EB86D}"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B3D535D-1C9A-4F3E-B1DC-DA5A3835AF0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B1B6207-3C04-462D-8E72-68C9730EB86D}"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B3D535D-1C9A-4F3E-B1DC-DA5A3835AF0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B1B6207-3C04-462D-8E72-68C9730EB86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3D535D-1C9A-4F3E-B1DC-DA5A3835AF0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B1B6207-3C04-462D-8E72-68C9730EB86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3D535D-1C9A-4F3E-B1DC-DA5A3835AF0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B6207-3C04-462D-8E72-68C9730EB86D}"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D535D-1C9A-4F3E-B1DC-DA5A3835AF0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jpeg"/><Relationship Id="rId12" Type="http://schemas.openxmlformats.org/officeDocument/2006/relationships/image" Target="../media/image31.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a14:imgEffect>
                    <a14:imgEffect>
                      <a14:sharpenSoften amount="50000"/>
                    </a14:imgEffect>
                  </a14:imgLayer>
                </a14:imgProps>
              </a:ext>
              <a:ext uri="{28A0092B-C50C-407E-A947-70E740481C1C}">
                <a14:useLocalDpi xmlns:a14="http://schemas.microsoft.com/office/drawing/2010/main" val="0"/>
              </a:ext>
            </a:extLst>
          </a:blip>
          <a:srcRect t="7780" b="7780"/>
          <a:stretch>
            <a:fillRect/>
          </a:stretch>
        </p:blipFill>
        <p:spPr>
          <a:xfrm>
            <a:off x="0" y="0"/>
            <a:ext cx="12192000" cy="6858000"/>
          </a:xfrm>
          <a:prstGeom prst="rect">
            <a:avLst/>
          </a:prstGeom>
        </p:spPr>
      </p:pic>
      <p:sp>
        <p:nvSpPr>
          <p:cNvPr id="13" name="圆角矩形 12"/>
          <p:cNvSpPr/>
          <p:nvPr/>
        </p:nvSpPr>
        <p:spPr>
          <a:xfrm>
            <a:off x="2772227" y="2598057"/>
            <a:ext cx="7634514" cy="104502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350" y="6137973"/>
            <a:ext cx="378000" cy="378000"/>
          </a:xfrm>
          <a:prstGeom prst="rect">
            <a:avLst/>
          </a:prstGeom>
        </p:spPr>
      </p:pic>
      <p:sp>
        <p:nvSpPr>
          <p:cNvPr id="7" name="矩形 6"/>
          <p:cNvSpPr/>
          <p:nvPr/>
        </p:nvSpPr>
        <p:spPr>
          <a:xfrm>
            <a:off x="5913350" y="3864118"/>
            <a:ext cx="4581703" cy="461665"/>
          </a:xfrm>
          <a:prstGeom prst="rect">
            <a:avLst/>
          </a:prstGeom>
          <a:effectLst/>
        </p:spPr>
        <p:txBody>
          <a:bodyPr wrap="none">
            <a:spAutoFit/>
          </a:bodyPr>
          <a:lstStyle/>
          <a:p>
            <a:r>
              <a:rPr lang="en-US" altLang="zh-CN" sz="2400" i="1" dirty="0">
                <a:latin typeface="华文细黑" panose="02010600040101010101" pitchFamily="2" charset="-122"/>
                <a:ea typeface="华文细黑" panose="02010600040101010101" pitchFamily="2" charset="-122"/>
              </a:rPr>
              <a:t>——</a:t>
            </a:r>
            <a:r>
              <a:rPr lang="en-US" altLang="zh-CN" sz="2400" i="1">
                <a:latin typeface="华文细黑" panose="02010600040101010101" pitchFamily="2" charset="-122"/>
                <a:ea typeface="华文细黑" panose="02010600040101010101" pitchFamily="2" charset="-122"/>
              </a:rPr>
              <a:t>the core IDEA of  your PPT</a:t>
            </a:r>
            <a:endParaRPr lang="zh-CN" altLang="en-US" sz="2400" i="1" dirty="0">
              <a:latin typeface="华文细黑" panose="02010600040101010101" pitchFamily="2" charset="-122"/>
              <a:ea typeface="华文细黑" panose="02010600040101010101" pitchFamily="2" charset="-122"/>
            </a:endParaRPr>
          </a:p>
        </p:txBody>
      </p:sp>
      <p:sp>
        <p:nvSpPr>
          <p:cNvPr id="8" name="矩形 7"/>
          <p:cNvSpPr/>
          <p:nvPr/>
        </p:nvSpPr>
        <p:spPr>
          <a:xfrm>
            <a:off x="5127613" y="6597134"/>
            <a:ext cx="1939955" cy="276999"/>
          </a:xfrm>
          <a:prstGeom prst="rect">
            <a:avLst/>
          </a:prstGeom>
          <a:solidFill>
            <a:schemeClr val="bg1"/>
          </a:solidFill>
        </p:spPr>
        <p:txBody>
          <a:bodyPr wrap="none">
            <a:spAutoFit/>
          </a:bodyPr>
          <a:lstStyle/>
          <a:p>
            <a:pPr algn="ctr" eaLnBrk="0" hangingPunct="0">
              <a:spcBef>
                <a:spcPct val="80000"/>
              </a:spcBef>
            </a:pPr>
            <a:r>
              <a:rPr lang="en-US" altLang="zh-CN" sz="1200">
                <a:solidFill>
                  <a:schemeClr val="bg1">
                    <a:lumMod val="50000"/>
                  </a:schemeClr>
                </a:solidFill>
                <a:latin typeface="华文细黑" panose="02010600040101010101" pitchFamily="2" charset="-122"/>
                <a:ea typeface="华文细黑" panose="02010600040101010101" pitchFamily="2" charset="-122"/>
                <a:sym typeface="微软雅黑" panose="020B0503020204020204" pitchFamily="34" charset="-122"/>
              </a:rPr>
              <a:t>YOUR COMPANY NAME</a:t>
            </a:r>
            <a:endParaRPr lang="zh-CN" altLang="en-US" sz="1200" dirty="0">
              <a:solidFill>
                <a:schemeClr val="bg1">
                  <a:lumMod val="50000"/>
                </a:schemeClr>
              </a:solidFill>
              <a:latin typeface="华文细黑" panose="02010600040101010101" pitchFamily="2" charset="-122"/>
              <a:ea typeface="华文细黑" panose="02010600040101010101" pitchFamily="2" charset="-122"/>
              <a:sym typeface="微软雅黑" panose="020B0503020204020204" pitchFamily="34" charset="-122"/>
            </a:endParaRPr>
          </a:p>
        </p:txBody>
      </p:sp>
      <p:sp>
        <p:nvSpPr>
          <p:cNvPr id="10" name="矩形 9"/>
          <p:cNvSpPr/>
          <p:nvPr/>
        </p:nvSpPr>
        <p:spPr>
          <a:xfrm>
            <a:off x="4236721" y="1159858"/>
            <a:ext cx="3645550" cy="338554"/>
          </a:xfrm>
          <a:prstGeom prst="rect">
            <a:avLst/>
          </a:prstGeom>
        </p:spPr>
        <p:txBody>
          <a:bodyPr wrap="none">
            <a:spAutoFit/>
          </a:bodyPr>
          <a:lstStyle/>
          <a:p>
            <a:pPr algn="ctr"/>
            <a:r>
              <a:rPr lang="en-US" altLang="zh-CN" sz="1600">
                <a:solidFill>
                  <a:schemeClr val="bg1"/>
                </a:solidFill>
                <a:latin typeface="华文细黑" panose="02010600040101010101" pitchFamily="2" charset="-122"/>
                <a:ea typeface="华文细黑" panose="02010600040101010101" pitchFamily="2" charset="-122"/>
              </a:rPr>
              <a:t>What do you want to write in here?</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6" name="圆角矩形 5"/>
          <p:cNvSpPr/>
          <p:nvPr/>
        </p:nvSpPr>
        <p:spPr>
          <a:xfrm>
            <a:off x="1669143" y="2598057"/>
            <a:ext cx="7634514" cy="1045029"/>
          </a:xfrm>
          <a:prstGeom prst="roundRect">
            <a:avLst>
              <a:gd name="adj" fmla="val 50000"/>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127147" y="2705072"/>
            <a:ext cx="6718506" cy="830997"/>
          </a:xfrm>
          <a:prstGeom prst="rect">
            <a:avLst/>
          </a:prstGeom>
          <a:noFill/>
          <a:effectLst>
            <a:outerShdw blurRad="50800" dist="38100" dir="5400000" algn="t" rotWithShape="0">
              <a:prstClr val="black">
                <a:alpha val="40000"/>
              </a:prstClr>
            </a:outerShdw>
          </a:effectLst>
        </p:spPr>
        <p:txBody>
          <a:bodyPr wrap="none" anchor="ctr">
            <a:spAutoFit/>
          </a:bodyPr>
          <a:lstStyle/>
          <a:p>
            <a:pPr algn="ctr"/>
            <a:r>
              <a:rPr lang="zh-CN" altLang="en-US" sz="4800" b="1">
                <a:solidFill>
                  <a:schemeClr val="bg1"/>
                </a:solidFill>
                <a:latin typeface="华文细黑" panose="02010600040101010101" pitchFamily="2" charset="-122"/>
                <a:ea typeface="华文细黑" panose="02010600040101010101" pitchFamily="2" charset="-122"/>
                <a:cs typeface="Times New Roman" panose="02020603050405020304" pitchFamily="18" charset="0"/>
              </a:rPr>
              <a:t>英文版企业招商模板</a:t>
            </a:r>
            <a:r>
              <a:rPr lang="en-US" altLang="zh-CN" sz="4800" b="1">
                <a:solidFill>
                  <a:schemeClr val="bg1"/>
                </a:solidFill>
                <a:latin typeface="华文细黑" panose="02010600040101010101" pitchFamily="2" charset="-122"/>
                <a:ea typeface="华文细黑" panose="02010600040101010101" pitchFamily="2" charset="-122"/>
                <a:cs typeface="Times New Roman" panose="02020603050405020304" pitchFamily="18" charset="0"/>
              </a:rPr>
              <a:t>PPT</a:t>
            </a:r>
            <a:endParaRPr lang="en-US" altLang="zh-CN" sz="4800" b="1" dirty="0">
              <a:solidFill>
                <a:schemeClr val="bg1"/>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5651389" y="1093816"/>
            <a:ext cx="4616777" cy="3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en-GB" altLang="zh-CN" sz="1600" i="1">
                <a:solidFill>
                  <a:schemeClr val="bg1">
                    <a:lumMod val="50000"/>
                  </a:schemeClr>
                </a:solidFill>
                <a:latin typeface="微软雅黑" panose="020B0503020204020204" pitchFamily="34" charset="-122"/>
                <a:ea typeface="微软雅黑" panose="020B0503020204020204" pitchFamily="34" charset="-122"/>
              </a:rPr>
              <a:t>You zhe shen me yang de niu bi gong neng ?</a:t>
            </a:r>
            <a:endParaRPr lang="en-GB" altLang="zh-CN" sz="1600" i="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173" name="Rectangle 5"/>
          <p:cNvSpPr>
            <a:spLocks noChangeArrowheads="1"/>
          </p:cNvSpPr>
          <p:nvPr/>
        </p:nvSpPr>
        <p:spPr bwMode="auto">
          <a:xfrm>
            <a:off x="881722" y="2118165"/>
            <a:ext cx="24913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algn="ctr">
              <a:spcBef>
                <a:spcPct val="0"/>
              </a:spcBef>
              <a:buNone/>
            </a:pPr>
            <a:r>
              <a:rPr lang="en-US" altLang="zh-CN" sz="2000" b="1">
                <a:solidFill>
                  <a:srgbClr val="FF6666"/>
                </a:solidFill>
                <a:latin typeface="华文细黑" panose="02010600040101010101" pitchFamily="2" charset="-122"/>
                <a:ea typeface="华文细黑" panose="02010600040101010101" pitchFamily="2" charset="-122"/>
              </a:rPr>
              <a:t>YOUR BIGGER TITLE</a:t>
            </a:r>
            <a:endParaRPr lang="zh-CN" altLang="en-US" sz="2000" b="1" dirty="0">
              <a:solidFill>
                <a:srgbClr val="FF6666"/>
              </a:solidFill>
              <a:latin typeface="华文细黑" panose="02010600040101010101" pitchFamily="2" charset="-122"/>
              <a:ea typeface="华文细黑" panose="02010600040101010101" pitchFamily="2" charset="-122"/>
            </a:endParaRPr>
          </a:p>
        </p:txBody>
      </p:sp>
      <p:sp>
        <p:nvSpPr>
          <p:cNvPr id="7174" name="Rectangle 6"/>
          <p:cNvSpPr>
            <a:spLocks noChangeArrowheads="1"/>
          </p:cNvSpPr>
          <p:nvPr/>
        </p:nvSpPr>
        <p:spPr bwMode="auto">
          <a:xfrm>
            <a:off x="456108" y="3059881"/>
            <a:ext cx="347095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400" dirty="0">
                <a:solidFill>
                  <a:schemeClr val="bg1">
                    <a:lumMod val="50000"/>
                  </a:schemeClr>
                </a:solidFill>
                <a:latin typeface="华文细黑" panose="02010600040101010101" pitchFamily="2" charset="-122"/>
                <a:ea typeface="华文细黑" panose="02010600040101010101" pitchFamily="2" charset="-122"/>
              </a:rPr>
              <a:t>Having the passions - pleasure, anger, sorrow, joy and all facial expressions, available for emotion communication</a:t>
            </a:r>
          </a:p>
        </p:txBody>
      </p:sp>
      <p:sp>
        <p:nvSpPr>
          <p:cNvPr id="7175" name="Rectangle 7"/>
          <p:cNvSpPr>
            <a:spLocks noChangeArrowheads="1"/>
          </p:cNvSpPr>
          <p:nvPr/>
        </p:nvSpPr>
        <p:spPr bwMode="auto">
          <a:xfrm>
            <a:off x="3939768" y="2118165"/>
            <a:ext cx="43358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en-US" altLang="zh-CN" sz="2000" b="1">
                <a:solidFill>
                  <a:srgbClr val="FF6666"/>
                </a:solidFill>
                <a:latin typeface="华文细黑" panose="02010600040101010101" pitchFamily="2" charset="-122"/>
                <a:ea typeface="华文细黑" panose="02010600040101010101" pitchFamily="2" charset="-122"/>
              </a:rPr>
              <a:t>YOUR BIGGER TITLE</a:t>
            </a:r>
            <a:endParaRPr lang="zh-CN" altLang="en-US" sz="2000" b="1" dirty="0">
              <a:solidFill>
                <a:srgbClr val="FF6666"/>
              </a:solidFill>
              <a:latin typeface="华文细黑" panose="02010600040101010101" pitchFamily="2" charset="-122"/>
              <a:ea typeface="华文细黑" panose="02010600040101010101" pitchFamily="2" charset="-122"/>
            </a:endParaRPr>
          </a:p>
        </p:txBody>
      </p:sp>
      <p:sp>
        <p:nvSpPr>
          <p:cNvPr id="7176" name="Rectangle 8"/>
          <p:cNvSpPr>
            <a:spLocks noChangeArrowheads="1"/>
          </p:cNvSpPr>
          <p:nvPr/>
        </p:nvSpPr>
        <p:spPr bwMode="auto">
          <a:xfrm>
            <a:off x="4478259" y="3059881"/>
            <a:ext cx="32608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400" dirty="0">
                <a:solidFill>
                  <a:schemeClr val="bg1">
                    <a:lumMod val="50000"/>
                  </a:schemeClr>
                </a:solidFill>
                <a:latin typeface="华文细黑" panose="02010600040101010101" pitchFamily="2" charset="-122"/>
                <a:ea typeface="华文细黑" panose="02010600040101010101" pitchFamily="2" charset="-122"/>
              </a:rPr>
              <a:t>Children have multidimensional and  interactive learning in games</a:t>
            </a:r>
            <a:endParaRPr lang="zh-CN" altLang="en-US" sz="14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7177" name="Rectangle 9"/>
          <p:cNvSpPr>
            <a:spLocks noChangeArrowheads="1"/>
          </p:cNvSpPr>
          <p:nvPr/>
        </p:nvSpPr>
        <p:spPr bwMode="auto">
          <a:xfrm>
            <a:off x="8170533" y="2118165"/>
            <a:ext cx="37699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en-US" altLang="zh-CN" sz="2000" b="1">
                <a:solidFill>
                  <a:srgbClr val="FF6666"/>
                </a:solidFill>
                <a:latin typeface="华文细黑" panose="02010600040101010101" pitchFamily="2" charset="-122"/>
                <a:ea typeface="华文细黑" panose="02010600040101010101" pitchFamily="2" charset="-122"/>
              </a:rPr>
              <a:t>YOUR BIGGER TITLE</a:t>
            </a:r>
            <a:endParaRPr lang="zh-CN" altLang="en-US" sz="2000" b="1" dirty="0">
              <a:solidFill>
                <a:srgbClr val="FF6666"/>
              </a:solidFill>
              <a:latin typeface="华文细黑" panose="02010600040101010101" pitchFamily="2" charset="-122"/>
              <a:ea typeface="华文细黑" panose="02010600040101010101" pitchFamily="2" charset="-122"/>
            </a:endParaRPr>
          </a:p>
        </p:txBody>
      </p:sp>
      <p:sp>
        <p:nvSpPr>
          <p:cNvPr id="7178" name="Rectangle 10"/>
          <p:cNvSpPr>
            <a:spLocks noChangeArrowheads="1"/>
          </p:cNvSpPr>
          <p:nvPr/>
        </p:nvSpPr>
        <p:spPr bwMode="auto">
          <a:xfrm>
            <a:off x="8373733" y="3059881"/>
            <a:ext cx="34099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en-GB" altLang="zh-CN" sz="1400" dirty="0">
                <a:solidFill>
                  <a:schemeClr val="bg1">
                    <a:lumMod val="50000"/>
                  </a:schemeClr>
                </a:solidFill>
                <a:latin typeface="华文细黑" panose="02010600040101010101" pitchFamily="2" charset="-122"/>
                <a:ea typeface="华文细黑" panose="02010600040101010101" pitchFamily="2" charset="-122"/>
              </a:rPr>
              <a:t>Huge amounts of videos and stories, One-stop solution to the problem of early child education</a:t>
            </a:r>
            <a:endParaRPr lang="zh-CN" altLang="en-US" sz="14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11" name="矩形 10"/>
          <p:cNvSpPr/>
          <p:nvPr/>
        </p:nvSpPr>
        <p:spPr>
          <a:xfrm>
            <a:off x="699234" y="364233"/>
            <a:ext cx="5472396"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What’s your product name?</a:t>
            </a:r>
            <a:endParaRPr lang="en-US" altLang="zh-CN" sz="3600" b="1" i="1" dirty="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2" name="椭圆 1"/>
          <p:cNvSpPr/>
          <p:nvPr/>
        </p:nvSpPr>
        <p:spPr>
          <a:xfrm>
            <a:off x="4216200" y="2769597"/>
            <a:ext cx="36000" cy="360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8112962" y="2769597"/>
            <a:ext cx="36000" cy="360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t="980" b="980"/>
          <a:stretch>
            <a:fillRect/>
          </a:stretch>
        </p:blipFill>
        <p:spPr>
          <a:xfrm>
            <a:off x="587864" y="3943479"/>
            <a:ext cx="3240000" cy="2025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3125" b="3125"/>
          <a:stretch>
            <a:fillRect/>
          </a:stretch>
        </p:blipFill>
        <p:spPr>
          <a:xfrm>
            <a:off x="4484626" y="3904726"/>
            <a:ext cx="3240000" cy="2025000"/>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3125" b="3125"/>
          <a:stretch>
            <a:fillRect/>
          </a:stretch>
        </p:blipFill>
        <p:spPr>
          <a:xfrm>
            <a:off x="8458702" y="3904726"/>
            <a:ext cx="3240000" cy="2025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36109" y="2726948"/>
            <a:ext cx="7189982" cy="707886"/>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4000" b="1" i="1" dirty="0">
                <a:solidFill>
                  <a:srgbClr val="FF6666"/>
                </a:solidFill>
                <a:latin typeface="Times New Roman" panose="02020603050405020304" pitchFamily="18" charset="0"/>
                <a:ea typeface="华文细黑" panose="02010600040101010101" pitchFamily="2" charset="-122"/>
                <a:cs typeface="Times New Roman" panose="02020603050405020304" pitchFamily="18" charset="0"/>
              </a:rPr>
              <a:t> Product Competitive Advantages</a:t>
            </a:r>
            <a:endParaRPr lang="zh-CN" altLang="en-US" sz="4000" b="1" i="1" dirty="0">
              <a:solidFill>
                <a:srgbClr val="FF6666"/>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3" name="矩形 2"/>
          <p:cNvSpPr/>
          <p:nvPr/>
        </p:nvSpPr>
        <p:spPr>
          <a:xfrm>
            <a:off x="776982" y="205040"/>
            <a:ext cx="3118161" cy="6447919"/>
          </a:xfrm>
          <a:prstGeom prst="rect">
            <a:avLst/>
          </a:prstGeom>
          <a:effectLst>
            <a:outerShdw blurRad="50800" dist="38100" dir="5400000" algn="t" rotWithShape="0">
              <a:prstClr val="black">
                <a:alpha val="40000"/>
              </a:prstClr>
            </a:outerShdw>
          </a:effectLst>
        </p:spPr>
        <p:txBody>
          <a:bodyPr wrap="none">
            <a:spAutoFit/>
          </a:bodyPr>
          <a:lstStyle/>
          <a:p>
            <a:r>
              <a:rPr lang="en-US" altLang="zh-CN" sz="41300" dirty="0">
                <a:solidFill>
                  <a:srgbClr val="0066CC"/>
                </a:solidFill>
                <a:latin typeface="华文细黑" panose="02010600040101010101" pitchFamily="2" charset="-122"/>
                <a:ea typeface="华文细黑" panose="02010600040101010101" pitchFamily="2" charset="-122"/>
              </a:rPr>
              <a:t>3</a:t>
            </a:r>
            <a:endParaRPr lang="zh-CN" altLang="en-US" sz="4800" dirty="0">
              <a:solidFill>
                <a:srgbClr val="0066CC"/>
              </a:solidFill>
              <a:latin typeface="华文细黑" panose="02010600040101010101" pitchFamily="2" charset="-122"/>
              <a:ea typeface="华文细黑" panose="02010600040101010101" pitchFamily="2" charset="-122"/>
            </a:endParaRPr>
          </a:p>
        </p:txBody>
      </p:sp>
      <p:sp>
        <p:nvSpPr>
          <p:cNvPr id="4" name="矩形 3"/>
          <p:cNvSpPr/>
          <p:nvPr/>
        </p:nvSpPr>
        <p:spPr>
          <a:xfrm>
            <a:off x="3972067" y="3549134"/>
            <a:ext cx="3608680" cy="1477328"/>
          </a:xfrm>
          <a:prstGeom prst="rect">
            <a:avLst/>
          </a:prstGeom>
        </p:spPr>
        <p:txBody>
          <a:bodyPr wrap="none">
            <a:spAutoFit/>
          </a:bodyPr>
          <a:lstStyle/>
          <a:p>
            <a:pPr marL="285750" indent="-285750">
              <a:lnSpc>
                <a:spcPct val="150000"/>
              </a:lnSpc>
              <a:buFont typeface="Arial" panose="020B0604020202020204" pitchFamily="34" charset="0"/>
              <a:buChar char="•"/>
            </a:pPr>
            <a:r>
              <a:rPr lang="en-US" altLang="zh-CN" sz="2000" i="1">
                <a:solidFill>
                  <a:schemeClr val="bg1">
                    <a:lumMod val="50000"/>
                  </a:schemeClr>
                </a:solidFill>
                <a:latin typeface="华文细黑" panose="02010600040101010101" pitchFamily="2" charset="-122"/>
                <a:ea typeface="华文细黑" panose="02010600040101010101" pitchFamily="2" charset="-122"/>
              </a:rPr>
              <a:t>Your  shen yi yang de title</a:t>
            </a:r>
            <a:endParaRPr lang="en-US" altLang="zh-CN" sz="2000" i="1" dirty="0">
              <a:solidFill>
                <a:schemeClr val="bg1">
                  <a:lumMod val="50000"/>
                </a:schemeClr>
              </a:solidFill>
              <a:latin typeface="华文细黑" panose="02010600040101010101" pitchFamily="2" charset="-122"/>
              <a:ea typeface="华文细黑" panose="02010600040101010101" pitchFamily="2" charset="-122"/>
            </a:endParaRPr>
          </a:p>
          <a:p>
            <a:pPr marL="285750" indent="-285750">
              <a:lnSpc>
                <a:spcPct val="150000"/>
              </a:lnSpc>
              <a:buFont typeface="Arial" panose="020B0604020202020204" pitchFamily="34" charset="0"/>
              <a:buChar char="•"/>
            </a:pPr>
            <a:r>
              <a:rPr lang="en-US" altLang="zh-CN" sz="2000" i="1">
                <a:solidFill>
                  <a:schemeClr val="bg1">
                    <a:lumMod val="50000"/>
                  </a:schemeClr>
                </a:solidFill>
                <a:latin typeface="华文细黑" panose="02010600040101010101" pitchFamily="2" charset="-122"/>
                <a:ea typeface="华文细黑" panose="02010600040101010101" pitchFamily="2" charset="-122"/>
              </a:rPr>
              <a:t>Your  shen yi yang de title</a:t>
            </a:r>
          </a:p>
          <a:p>
            <a:pPr marL="285750" indent="-285750">
              <a:lnSpc>
                <a:spcPct val="150000"/>
              </a:lnSpc>
              <a:buFont typeface="Arial" panose="020B0604020202020204" pitchFamily="34" charset="0"/>
              <a:buChar char="•"/>
            </a:pPr>
            <a:r>
              <a:rPr lang="en-US" altLang="zh-CN" sz="2000" i="1">
                <a:solidFill>
                  <a:schemeClr val="bg1">
                    <a:lumMod val="50000"/>
                  </a:schemeClr>
                </a:solidFill>
                <a:latin typeface="华文细黑" panose="02010600040101010101" pitchFamily="2" charset="-122"/>
                <a:ea typeface="华文细黑" panose="02010600040101010101" pitchFamily="2" charset="-122"/>
              </a:rPr>
              <a:t>Your  shen yi yang de title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99234" y="364233"/>
            <a:ext cx="6301918"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dirty="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PCA NO.1</a:t>
            </a:r>
            <a:r>
              <a:rPr lang="en-US" altLang="zh-CN" sz="3600" b="1" i="1">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3600" b="1" i="1">
                <a:solidFill>
                  <a:srgbClr val="FF6666"/>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Shen yi yang de title</a:t>
            </a:r>
            <a:endParaRPr lang="en-US" altLang="zh-CN" sz="3600" b="1" i="1" dirty="0">
              <a:solidFill>
                <a:srgbClr val="FF6666"/>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11" name="矩形 10"/>
          <p:cNvSpPr/>
          <p:nvPr/>
        </p:nvSpPr>
        <p:spPr>
          <a:xfrm>
            <a:off x="699234" y="1130424"/>
            <a:ext cx="10793532" cy="1200329"/>
          </a:xfrm>
          <a:prstGeom prst="rect">
            <a:avLst/>
          </a:prstGeom>
        </p:spPr>
        <p:txBody>
          <a:bodyPr wrap="square">
            <a:spAutoFit/>
          </a:bodyPr>
          <a:lstStyle/>
          <a:p>
            <a:r>
              <a:rPr lang="en-US" altLang="zh-CN" sz="2400">
                <a:latin typeface="华文细黑" panose="02010600040101010101" pitchFamily="2" charset="-122"/>
                <a:ea typeface="华文细黑" panose="02010600040101010101" pitchFamily="2" charset="-122"/>
              </a:rPr>
              <a:t>Shen yi yang de title, Shen yi yang de title, Shen yi yang de title, Shen yi yang de title, Shen yi yang de title, Shen yi yang de title, Shen yi yang de title, Shen yi yang de title. </a:t>
            </a:r>
            <a:endParaRPr lang="zh-CN" altLang="en-US" sz="2400" dirty="0">
              <a:latin typeface="华文细黑" panose="02010600040101010101" pitchFamily="2" charset="-122"/>
              <a:ea typeface="华文细黑" panose="02010600040101010101" pitchFamily="2" charset="-122"/>
            </a:endParaRPr>
          </a:p>
        </p:txBody>
      </p:sp>
      <p:sp>
        <p:nvSpPr>
          <p:cNvPr id="13" name="矩形 12"/>
          <p:cNvSpPr/>
          <p:nvPr/>
        </p:nvSpPr>
        <p:spPr>
          <a:xfrm>
            <a:off x="1718378" y="6038069"/>
            <a:ext cx="8759128" cy="400110"/>
          </a:xfrm>
          <a:prstGeom prst="rect">
            <a:avLst/>
          </a:prstGeom>
        </p:spPr>
        <p:txBody>
          <a:bodyPr wrap="none">
            <a:spAutoFit/>
          </a:bodyPr>
          <a:lstStyle/>
          <a:p>
            <a:pPr algn="ctr"/>
            <a:r>
              <a:rPr lang="en-US" altLang="zh-CN" sz="2000" dirty="0">
                <a:latin typeface="华文细黑" panose="02010600040101010101" pitchFamily="2" charset="-122"/>
                <a:ea typeface="华文细黑" panose="02010600040101010101" pitchFamily="2" charset="-122"/>
              </a:rPr>
              <a:t>Far away, then know to cherish every second together with your child</a:t>
            </a:r>
            <a:endParaRPr lang="zh-CN" altLang="en-US" sz="2000" dirty="0">
              <a:latin typeface="华文细黑" panose="02010600040101010101" pitchFamily="2" charset="-122"/>
              <a:ea typeface="华文细黑" panose="02010600040101010101" pitchFamily="2"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780" y="2670195"/>
            <a:ext cx="4680000" cy="31005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7542" y="2670195"/>
            <a:ext cx="4621863" cy="3100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2766" y="2268022"/>
            <a:ext cx="2400000" cy="3600000"/>
          </a:xfrm>
          <a:prstGeom prst="rect">
            <a:avLst/>
          </a:prstGeom>
        </p:spPr>
      </p:pic>
      <p:sp>
        <p:nvSpPr>
          <p:cNvPr id="12" name="矩形 11"/>
          <p:cNvSpPr/>
          <p:nvPr/>
        </p:nvSpPr>
        <p:spPr>
          <a:xfrm>
            <a:off x="699234" y="1130424"/>
            <a:ext cx="10793532" cy="830997"/>
          </a:xfrm>
          <a:prstGeom prst="rect">
            <a:avLst/>
          </a:prstGeom>
        </p:spPr>
        <p:txBody>
          <a:bodyPr wrap="square">
            <a:spAutoFit/>
          </a:bodyPr>
          <a:lstStyle/>
          <a:p>
            <a:r>
              <a:rPr lang="en-US" altLang="zh-CN" sz="2400">
                <a:latin typeface="华文细黑" panose="02010600040101010101" pitchFamily="2" charset="-122"/>
                <a:ea typeface="华文细黑" panose="02010600040101010101" pitchFamily="2" charset="-122"/>
              </a:rPr>
              <a:t>Shen yi yang de title, Shen yi yang de title, Shen yi yang de title, Shen yi yang de title, Shen yi yang de title, Shen yi yang de title!</a:t>
            </a:r>
            <a:endParaRPr lang="zh-CN" altLang="en-US" sz="2400" dirty="0">
              <a:latin typeface="华文细黑" panose="02010600040101010101" pitchFamily="2" charset="-122"/>
              <a:ea typeface="华文细黑" panose="02010600040101010101" pitchFamily="2" charset="-122"/>
            </a:endParaRPr>
          </a:p>
        </p:txBody>
      </p:sp>
      <p:sp>
        <p:nvSpPr>
          <p:cNvPr id="13" name="矩形 12"/>
          <p:cNvSpPr/>
          <p:nvPr/>
        </p:nvSpPr>
        <p:spPr>
          <a:xfrm>
            <a:off x="648434" y="3543436"/>
            <a:ext cx="2526566" cy="2031325"/>
          </a:xfrm>
          <a:prstGeom prst="rect">
            <a:avLst/>
          </a:prstGeom>
        </p:spPr>
        <p:txBody>
          <a:bodyPr wrap="square">
            <a:spAutoFit/>
          </a:bodyPr>
          <a:lstStyle/>
          <a:p>
            <a:pPr marL="285750" indent="-285750">
              <a:buFont typeface="Arial" panose="020B0604020202020204" pitchFamily="34" charset="0"/>
              <a:buChar char="•"/>
            </a:pPr>
            <a:r>
              <a:rPr lang="en-US" altLang="zh-CN">
                <a:latin typeface="华文细黑" panose="02010600040101010101" pitchFamily="2" charset="-122"/>
                <a:ea typeface="华文细黑" panose="02010600040101010101" pitchFamily="2" charset="-122"/>
              </a:rPr>
              <a:t>Ji Ta Ji Ta Ji Ta </a:t>
            </a:r>
            <a:endParaRPr lang="en-US" altLang="zh-CN" dirty="0">
              <a:latin typeface="华文细黑" panose="02010600040101010101" pitchFamily="2" charset="-122"/>
              <a:ea typeface="华文细黑" panose="02010600040101010101" pitchFamily="2" charset="-122"/>
            </a:endParaRPr>
          </a:p>
          <a:p>
            <a:pPr marL="285750" indent="-285750">
              <a:buFont typeface="Arial" panose="020B0604020202020204" pitchFamily="34" charset="0"/>
              <a:buChar char="•"/>
            </a:pPr>
            <a:r>
              <a:rPr lang="en-US" altLang="zh-CN">
                <a:latin typeface="华文细黑" panose="02010600040101010101" pitchFamily="2" charset="-122"/>
                <a:ea typeface="华文细黑" panose="02010600040101010101" pitchFamily="2" charset="-122"/>
              </a:rPr>
              <a:t>Ji Ta Ji Ta Ji Ta </a:t>
            </a:r>
          </a:p>
          <a:p>
            <a:pPr marL="285750" indent="-285750">
              <a:buFont typeface="Arial" panose="020B0604020202020204" pitchFamily="34" charset="0"/>
              <a:buChar char="•"/>
            </a:pPr>
            <a:r>
              <a:rPr lang="en-US" altLang="zh-CN">
                <a:latin typeface="华文细黑" panose="02010600040101010101" pitchFamily="2" charset="-122"/>
                <a:ea typeface="华文细黑" panose="02010600040101010101" pitchFamily="2" charset="-122"/>
              </a:rPr>
              <a:t>Ji Ta Ji Ta Ji Ta </a:t>
            </a:r>
          </a:p>
          <a:p>
            <a:pPr marL="285750" indent="-285750">
              <a:buFont typeface="Arial" panose="020B0604020202020204" pitchFamily="34" charset="0"/>
              <a:buChar char="•"/>
            </a:pPr>
            <a:r>
              <a:rPr lang="en-US" altLang="zh-CN">
                <a:latin typeface="华文细黑" panose="02010600040101010101" pitchFamily="2" charset="-122"/>
                <a:ea typeface="华文细黑" panose="02010600040101010101" pitchFamily="2" charset="-122"/>
              </a:rPr>
              <a:t>Ji Ta Ji Ta Ji Ta </a:t>
            </a:r>
          </a:p>
          <a:p>
            <a:pPr marL="285750" indent="-285750">
              <a:buFont typeface="Arial" panose="020B0604020202020204" pitchFamily="34" charset="0"/>
              <a:buChar char="•"/>
            </a:pPr>
            <a:r>
              <a:rPr lang="en-US" altLang="zh-CN">
                <a:latin typeface="华文细黑" panose="02010600040101010101" pitchFamily="2" charset="-122"/>
                <a:ea typeface="华文细黑" panose="02010600040101010101" pitchFamily="2" charset="-122"/>
              </a:rPr>
              <a:t>Ji Ta Ji Ta Ji Ta </a:t>
            </a:r>
          </a:p>
          <a:p>
            <a:pPr marL="285750" indent="-285750">
              <a:buFont typeface="Arial" panose="020B0604020202020204" pitchFamily="34" charset="0"/>
              <a:buChar char="•"/>
            </a:pPr>
            <a:r>
              <a:rPr lang="en-US" altLang="zh-CN">
                <a:latin typeface="华文细黑" panose="02010600040101010101" pitchFamily="2" charset="-122"/>
                <a:ea typeface="华文细黑" panose="02010600040101010101" pitchFamily="2" charset="-122"/>
              </a:rPr>
              <a:t>Ji Ta Ji Ta Ji Ta </a:t>
            </a:r>
          </a:p>
          <a:p>
            <a:pPr marL="285750" indent="-285750">
              <a:buFont typeface="Arial" panose="020B0604020202020204" pitchFamily="34" charset="0"/>
              <a:buChar char="•"/>
            </a:pPr>
            <a:r>
              <a:rPr lang="en-US" altLang="zh-CN">
                <a:latin typeface="华文细黑" panose="02010600040101010101" pitchFamily="2" charset="-122"/>
                <a:ea typeface="华文细黑" panose="02010600040101010101" pitchFamily="2" charset="-122"/>
              </a:rPr>
              <a:t> </a:t>
            </a:r>
            <a:r>
              <a:rPr lang="en-US" altLang="zh-CN" dirty="0">
                <a:latin typeface="华文细黑" panose="02010600040101010101" pitchFamily="2" charset="-122"/>
                <a:ea typeface="华文细黑" panose="02010600040101010101" pitchFamily="2" charset="-122"/>
              </a:rPr>
              <a:t>…………</a:t>
            </a:r>
            <a:endParaRPr lang="zh-CN" altLang="en-US" dirty="0">
              <a:latin typeface="华文细黑" panose="02010600040101010101" pitchFamily="2" charset="-122"/>
              <a:ea typeface="华文细黑" panose="02010600040101010101" pitchFamily="2" charset="-122"/>
            </a:endParaRPr>
          </a:p>
        </p:txBody>
      </p:sp>
      <p:sp>
        <p:nvSpPr>
          <p:cNvPr id="14" name="文本框 13"/>
          <p:cNvSpPr txBox="1"/>
          <p:nvPr/>
        </p:nvSpPr>
        <p:spPr>
          <a:xfrm>
            <a:off x="784108" y="2915283"/>
            <a:ext cx="1798890" cy="523220"/>
          </a:xfrm>
          <a:prstGeom prst="rect">
            <a:avLst/>
          </a:prstGeom>
          <a:solidFill>
            <a:srgbClr val="FF6666"/>
          </a:solidFill>
        </p:spPr>
        <p:txBody>
          <a:bodyPr wrap="none" rtlCol="0">
            <a:spAutoFit/>
          </a:bodyPr>
          <a:lstStyle/>
          <a:p>
            <a:r>
              <a:rPr lang="en-US" altLang="zh-CN" sz="2800" b="1">
                <a:solidFill>
                  <a:schemeClr val="bg1"/>
                </a:solidFill>
                <a:latin typeface="华文细黑" panose="02010600040101010101" pitchFamily="2" charset="-122"/>
                <a:ea typeface="华文细黑" panose="02010600040101010101" pitchFamily="2" charset="-122"/>
              </a:rPr>
              <a:t>Your TITLE</a:t>
            </a:r>
            <a:endParaRPr lang="zh-CN" altLang="en-US" sz="2800" b="1" dirty="0">
              <a:solidFill>
                <a:schemeClr val="bg1"/>
              </a:solidFill>
              <a:latin typeface="华文细黑" panose="02010600040101010101" pitchFamily="2" charset="-122"/>
              <a:ea typeface="华文细黑" panose="02010600040101010101" pitchFamily="2" charset="-122"/>
            </a:endParaRPr>
          </a:p>
        </p:txBody>
      </p:sp>
      <p:sp>
        <p:nvSpPr>
          <p:cNvPr id="17" name="矩形 16"/>
          <p:cNvSpPr/>
          <p:nvPr/>
        </p:nvSpPr>
        <p:spPr>
          <a:xfrm>
            <a:off x="3376368" y="5939173"/>
            <a:ext cx="7957628" cy="307777"/>
          </a:xfrm>
          <a:prstGeom prst="rect">
            <a:avLst/>
          </a:prstGeom>
        </p:spPr>
        <p:txBody>
          <a:bodyPr wrap="none">
            <a:spAutoFit/>
          </a:bodyPr>
          <a:lstStyle/>
          <a:p>
            <a:r>
              <a:rPr lang="en-US" altLang="zh-CN" sz="1400" dirty="0">
                <a:latin typeface="华文细黑" panose="02010600040101010101" pitchFamily="2" charset="-122"/>
                <a:ea typeface="华文细黑" panose="02010600040101010101" pitchFamily="2" charset="-122"/>
              </a:rPr>
              <a:t>Jsutl like</a:t>
            </a:r>
            <a:r>
              <a:rPr lang="zh-CN" altLang="en-US" sz="1400" dirty="0">
                <a:latin typeface="华文细黑" panose="02010600040101010101" pitchFamily="2" charset="-122"/>
                <a:ea typeface="华文细黑" panose="02010600040101010101" pitchFamily="2" charset="-122"/>
              </a:rPr>
              <a:t>“</a:t>
            </a:r>
            <a:r>
              <a:rPr lang="en-US" altLang="zh-CN" sz="1400" dirty="0">
                <a:latin typeface="华文细黑" panose="02010600040101010101" pitchFamily="2" charset="-122"/>
                <a:ea typeface="华文细黑" panose="02010600040101010101" pitchFamily="2" charset="-122"/>
              </a:rPr>
              <a:t>The British Library”; Besides</a:t>
            </a:r>
            <a:r>
              <a:rPr lang="zh-CN" altLang="en-US" sz="1400" dirty="0">
                <a:latin typeface="华文细黑" panose="02010600040101010101" pitchFamily="2" charset="-122"/>
                <a:ea typeface="华文细黑" panose="02010600040101010101" pitchFamily="2" charset="-122"/>
              </a:rPr>
              <a:t>，</a:t>
            </a:r>
            <a:r>
              <a:rPr lang="en-US" altLang="zh-CN" sz="1400" dirty="0">
                <a:latin typeface="华文细黑" panose="02010600040101010101" pitchFamily="2" charset="-122"/>
                <a:ea typeface="华文细黑" panose="02010600040101010101" pitchFamily="2" charset="-122"/>
              </a:rPr>
              <a:t>it</a:t>
            </a:r>
            <a:r>
              <a:rPr lang="zh-CN" altLang="en-US" sz="1400" dirty="0">
                <a:latin typeface="华文细黑" panose="02010600040101010101" pitchFamily="2" charset="-122"/>
                <a:ea typeface="华文细黑" panose="02010600040101010101" pitchFamily="2" charset="-122"/>
              </a:rPr>
              <a:t> </a:t>
            </a:r>
            <a:r>
              <a:rPr lang="en-US" altLang="zh-CN" sz="1400" dirty="0">
                <a:latin typeface="华文细黑" panose="02010600040101010101" pitchFamily="2" charset="-122"/>
                <a:ea typeface="华文细黑" panose="02010600040101010101" pitchFamily="2" charset="-122"/>
              </a:rPr>
              <a:t>provides fresh content for on-demand every day!</a:t>
            </a:r>
            <a:endParaRPr lang="zh-CN" altLang="en-US" sz="1400" dirty="0">
              <a:latin typeface="华文细黑" panose="02010600040101010101" pitchFamily="2" charset="-122"/>
              <a:ea typeface="华文细黑" panose="02010600040101010101" pitchFamily="2" charset="-122"/>
            </a:endParaRPr>
          </a:p>
        </p:txBody>
      </p:sp>
      <p:sp>
        <p:nvSpPr>
          <p:cNvPr id="15" name="矩形 14"/>
          <p:cNvSpPr/>
          <p:nvPr/>
        </p:nvSpPr>
        <p:spPr>
          <a:xfrm>
            <a:off x="699234" y="364233"/>
            <a:ext cx="6301918"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dirty="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PCA NO.2</a:t>
            </a:r>
            <a:r>
              <a:rPr lang="en-US" altLang="zh-CN" sz="3600" b="1" i="1">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3600" b="1" i="1">
                <a:solidFill>
                  <a:srgbClr val="FF6666"/>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Shen yi yang de title</a:t>
            </a:r>
            <a:endParaRPr lang="en-US" altLang="zh-CN" sz="3600" b="1" i="1" dirty="0">
              <a:solidFill>
                <a:srgbClr val="FF6666"/>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9774" y="2268022"/>
            <a:ext cx="5400000" cy="3600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000" y="2671009"/>
            <a:ext cx="4860000" cy="3240000"/>
          </a:xfrm>
          <a:prstGeom prst="rect">
            <a:avLst/>
          </a:prstGeom>
        </p:spPr>
      </p:pic>
      <p:sp>
        <p:nvSpPr>
          <p:cNvPr id="13" name="矩形 12"/>
          <p:cNvSpPr/>
          <p:nvPr/>
        </p:nvSpPr>
        <p:spPr>
          <a:xfrm>
            <a:off x="699234" y="364233"/>
            <a:ext cx="6301918"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PCA NO.3: </a:t>
            </a:r>
            <a:r>
              <a:rPr lang="en-US" altLang="zh-CN" sz="3600" b="1" i="1">
                <a:solidFill>
                  <a:srgbClr val="FF6666"/>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Shen yi yang de title</a:t>
            </a:r>
          </a:p>
        </p:txBody>
      </p:sp>
      <p:sp>
        <p:nvSpPr>
          <p:cNvPr id="11" name="矩形 10"/>
          <p:cNvSpPr/>
          <p:nvPr/>
        </p:nvSpPr>
        <p:spPr>
          <a:xfrm>
            <a:off x="803783" y="1586887"/>
            <a:ext cx="5574566" cy="1015663"/>
          </a:xfrm>
          <a:prstGeom prst="rect">
            <a:avLst/>
          </a:prstGeom>
        </p:spPr>
        <p:txBody>
          <a:bodyPr wrap="square">
            <a:spAutoFit/>
          </a:bodyPr>
          <a:lstStyle/>
          <a:p>
            <a:pPr algn="ctr"/>
            <a:r>
              <a:rPr lang="en-US" altLang="zh-CN" sz="2400">
                <a:latin typeface="华文细黑" panose="02010600040101010101" pitchFamily="2" charset="-122"/>
                <a:ea typeface="华文细黑" panose="02010600040101010101" pitchFamily="2" charset="-122"/>
              </a:rPr>
              <a:t>WO ZHI SHI XIANG YAO YI GE</a:t>
            </a:r>
            <a:endParaRPr lang="en-US" altLang="zh-CN" sz="2400" dirty="0">
              <a:latin typeface="华文细黑" panose="02010600040101010101" pitchFamily="2" charset="-122"/>
              <a:ea typeface="华文细黑" panose="02010600040101010101" pitchFamily="2" charset="-122"/>
            </a:endParaRPr>
          </a:p>
          <a:p>
            <a:pPr algn="ctr"/>
            <a:r>
              <a:rPr lang="en-US" altLang="zh-CN" sz="3600" b="1">
                <a:latin typeface="华文细黑" panose="02010600040101010101" pitchFamily="2" charset="-122"/>
                <a:ea typeface="华文细黑" panose="02010600040101010101" pitchFamily="2" charset="-122"/>
              </a:rPr>
              <a:t>BIGGER TITLE!</a:t>
            </a:r>
            <a:endParaRPr lang="zh-CN" altLang="en-US" sz="3600" b="1" dirty="0">
              <a:latin typeface="华文细黑" panose="02010600040101010101" pitchFamily="2" charset="-122"/>
              <a:ea typeface="华文细黑" panose="02010600040101010101" pitchFamily="2" charset="-122"/>
            </a:endParaRPr>
          </a:p>
        </p:txBody>
      </p:sp>
      <p:sp>
        <p:nvSpPr>
          <p:cNvPr id="12" name="AutoShape 10"/>
          <p:cNvSpPr/>
          <p:nvPr/>
        </p:nvSpPr>
        <p:spPr bwMode="auto">
          <a:xfrm>
            <a:off x="7403368" y="2041190"/>
            <a:ext cx="4354487" cy="609596"/>
          </a:xfrm>
          <a:prstGeom prst="accentCallout2">
            <a:avLst>
              <a:gd name="adj1" fmla="val 18750"/>
              <a:gd name="adj2" fmla="val -2255"/>
              <a:gd name="adj3" fmla="val 18750"/>
              <a:gd name="adj4" fmla="val -14880"/>
              <a:gd name="adj5" fmla="val 157649"/>
              <a:gd name="adj6" fmla="val -73157"/>
            </a:avLst>
          </a:prstGeom>
          <a:noFill/>
          <a:ln w="9525">
            <a:solidFill>
              <a:schemeClr val="bg1">
                <a:lumMod val="50000"/>
              </a:schemeClr>
            </a:solidFill>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eaLnBrk="0" hangingPunct="0"/>
            <a:r>
              <a:rPr lang="en-US" altLang="zh-CN" sz="2000" b="1">
                <a:solidFill>
                  <a:srgbClr val="FF0000"/>
                </a:solidFill>
                <a:latin typeface="华文细黑" panose="02010600040101010101" pitchFamily="2" charset="-122"/>
                <a:ea typeface="华文细黑" panose="02010600040101010101" pitchFamily="2" charset="-122"/>
              </a:rPr>
              <a:t>TITLE</a:t>
            </a:r>
            <a:r>
              <a:rPr lang="en-US" altLang="zh-CN" sz="1800">
                <a:latin typeface="华文细黑" panose="02010600040101010101" pitchFamily="2" charset="-122"/>
                <a:ea typeface="华文细黑" panose="02010600040101010101" pitchFamily="2" charset="-122"/>
              </a:rPr>
              <a:t> </a:t>
            </a:r>
            <a:r>
              <a:rPr kumimoji="0" lang="en-US" altLang="zh-CN" sz="1800" b="1">
                <a:solidFill>
                  <a:srgbClr val="DB3531"/>
                </a:solidFill>
                <a:latin typeface="华文细黑" panose="02010600040101010101" pitchFamily="2" charset="-122"/>
                <a:ea typeface="华文细黑" panose="02010600040101010101" pitchFamily="2" charset="-122"/>
                <a:sym typeface="Times New Roman" panose="02020603050405020304" pitchFamily="18" charset="0"/>
              </a:rPr>
              <a:t>:</a:t>
            </a:r>
            <a:r>
              <a:rPr lang="en-US" altLang="zh-CN" sz="1800">
                <a:latin typeface="华文细黑" panose="02010600040101010101" pitchFamily="2" charset="-122"/>
                <a:ea typeface="华文细黑" panose="02010600040101010101" pitchFamily="2" charset="-122"/>
                <a:sym typeface="Times New Roman" panose="02020603050405020304" pitchFamily="18" charset="0"/>
              </a:rPr>
              <a:t>nei rong nei rong nei rong nei rong nei rong nei rong nei rong </a:t>
            </a:r>
            <a:endParaRPr kumimoji="0" lang="zh-CN" altLang="en-US" sz="1800" dirty="0">
              <a:solidFill>
                <a:srgbClr val="7F7F7F"/>
              </a:solidFill>
              <a:latin typeface="华文细黑" panose="02010600040101010101" pitchFamily="2" charset="-122"/>
              <a:ea typeface="华文细黑" panose="02010600040101010101" pitchFamily="2" charset="-122"/>
              <a:sym typeface="Times New Roman" panose="02020603050405020304" pitchFamily="18" charset="0"/>
            </a:endParaRPr>
          </a:p>
          <a:p>
            <a:pPr eaLnBrk="0" hangingPunct="0"/>
            <a:endParaRPr kumimoji="0" lang="zh-CN" altLang="en-US" sz="1600" b="1" i="1" dirty="0">
              <a:solidFill>
                <a:srgbClr val="1C1C1C"/>
              </a:solidFill>
              <a:latin typeface="华文细黑" panose="02010600040101010101" pitchFamily="2" charset="-122"/>
              <a:ea typeface="华文细黑" panose="02010600040101010101" pitchFamily="2" charset="-122"/>
              <a:sym typeface="楷体_GB2312" panose="02010609030101010101" charset="0"/>
            </a:endParaRPr>
          </a:p>
        </p:txBody>
      </p:sp>
      <p:sp>
        <p:nvSpPr>
          <p:cNvPr id="14" name="AutoShape 9"/>
          <p:cNvSpPr/>
          <p:nvPr/>
        </p:nvSpPr>
        <p:spPr bwMode="auto">
          <a:xfrm>
            <a:off x="7403368" y="2869406"/>
            <a:ext cx="4330699" cy="609596"/>
          </a:xfrm>
          <a:prstGeom prst="accentCallout2">
            <a:avLst>
              <a:gd name="adj1" fmla="val 18750"/>
              <a:gd name="adj2" fmla="val -2250"/>
              <a:gd name="adj3" fmla="val 18750"/>
              <a:gd name="adj4" fmla="val -14755"/>
              <a:gd name="adj5" fmla="val 111926"/>
              <a:gd name="adj6" fmla="val -61445"/>
            </a:avLst>
          </a:prstGeom>
          <a:noFill/>
          <a:ln w="9525">
            <a:solidFill>
              <a:schemeClr val="bg1">
                <a:lumMod val="50000"/>
              </a:schemeClr>
            </a:solidFill>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eaLnBrk="0" hangingPunct="0"/>
            <a:r>
              <a:rPr lang="en-US" altLang="zh-CN" b="1">
                <a:solidFill>
                  <a:srgbClr val="FF0000"/>
                </a:solidFill>
                <a:latin typeface="华文细黑" panose="02010600040101010101" pitchFamily="2" charset="-122"/>
                <a:ea typeface="华文细黑" panose="02010600040101010101" pitchFamily="2" charset="-122"/>
              </a:rPr>
              <a:t>TITLE</a:t>
            </a:r>
            <a:r>
              <a:rPr lang="en-US" altLang="zh-CN" sz="2000">
                <a:latin typeface="华文细黑" panose="02010600040101010101" pitchFamily="2" charset="-122"/>
                <a:ea typeface="华文细黑" panose="02010600040101010101" pitchFamily="2" charset="-122"/>
              </a:rPr>
              <a:t> </a:t>
            </a:r>
            <a:r>
              <a:rPr kumimoji="0" lang="en-US" altLang="zh-CN" sz="2000" b="1">
                <a:solidFill>
                  <a:srgbClr val="DB3531"/>
                </a:solidFill>
                <a:latin typeface="华文细黑" panose="02010600040101010101" pitchFamily="2" charset="-122"/>
                <a:ea typeface="华文细黑" panose="02010600040101010101" pitchFamily="2" charset="-122"/>
                <a:sym typeface="Times New Roman" panose="02020603050405020304" pitchFamily="18" charset="0"/>
              </a:rPr>
              <a:t>:</a:t>
            </a:r>
            <a:r>
              <a:rPr lang="en-US" altLang="zh-CN" sz="2000">
                <a:latin typeface="华文细黑" panose="02010600040101010101" pitchFamily="2" charset="-122"/>
                <a:ea typeface="华文细黑" panose="02010600040101010101" pitchFamily="2" charset="-122"/>
                <a:sym typeface="Times New Roman" panose="02020603050405020304" pitchFamily="18" charset="0"/>
              </a:rPr>
              <a:t>nei rong nei rong nei rong nei rong nei rong nei rong </a:t>
            </a:r>
            <a:endParaRPr kumimoji="0" lang="zh-CN" altLang="en-US" sz="2000" dirty="0">
              <a:solidFill>
                <a:srgbClr val="7F7F7F"/>
              </a:solidFill>
              <a:latin typeface="华文细黑" panose="02010600040101010101" pitchFamily="2" charset="-122"/>
              <a:ea typeface="华文细黑" panose="02010600040101010101" pitchFamily="2" charset="-122"/>
              <a:sym typeface="Times New Roman" panose="02020603050405020304" pitchFamily="18" charset="0"/>
            </a:endParaRPr>
          </a:p>
        </p:txBody>
      </p:sp>
      <p:sp>
        <p:nvSpPr>
          <p:cNvPr id="15" name="AutoShape 8"/>
          <p:cNvSpPr/>
          <p:nvPr/>
        </p:nvSpPr>
        <p:spPr bwMode="auto">
          <a:xfrm>
            <a:off x="7403368" y="3681413"/>
            <a:ext cx="4026632" cy="609596"/>
          </a:xfrm>
          <a:prstGeom prst="accentCallout2">
            <a:avLst>
              <a:gd name="adj1" fmla="val 18750"/>
              <a:gd name="adj2" fmla="val -2241"/>
              <a:gd name="adj3" fmla="val 18750"/>
              <a:gd name="adj4" fmla="val -13440"/>
              <a:gd name="adj5" fmla="val 123736"/>
              <a:gd name="adj6" fmla="val -80142"/>
            </a:avLst>
          </a:prstGeom>
          <a:noFill/>
          <a:ln w="9525">
            <a:solidFill>
              <a:schemeClr val="bg1">
                <a:lumMod val="50000"/>
              </a:schemeClr>
            </a:solidFill>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eaLnBrk="0" hangingPunct="0"/>
            <a:r>
              <a:rPr lang="en-US" altLang="zh-CN" b="1">
                <a:solidFill>
                  <a:srgbClr val="FF0000"/>
                </a:solidFill>
                <a:latin typeface="华文细黑" panose="02010600040101010101" pitchFamily="2" charset="-122"/>
                <a:ea typeface="华文细黑" panose="02010600040101010101" pitchFamily="2" charset="-122"/>
              </a:rPr>
              <a:t>TITLE</a:t>
            </a:r>
            <a:r>
              <a:rPr lang="en-US" altLang="zh-CN" sz="2000">
                <a:latin typeface="华文细黑" panose="02010600040101010101" pitchFamily="2" charset="-122"/>
                <a:ea typeface="华文细黑" panose="02010600040101010101" pitchFamily="2" charset="-122"/>
              </a:rPr>
              <a:t> </a:t>
            </a:r>
            <a:r>
              <a:rPr kumimoji="0" lang="en-US" altLang="zh-CN" sz="2000" b="1">
                <a:solidFill>
                  <a:srgbClr val="DB3531"/>
                </a:solidFill>
                <a:latin typeface="华文细黑" panose="02010600040101010101" pitchFamily="2" charset="-122"/>
                <a:ea typeface="华文细黑" panose="02010600040101010101" pitchFamily="2" charset="-122"/>
                <a:sym typeface="Times New Roman" panose="02020603050405020304" pitchFamily="18" charset="0"/>
              </a:rPr>
              <a:t>:</a:t>
            </a:r>
            <a:r>
              <a:rPr lang="en-US" altLang="zh-CN" sz="2000">
                <a:latin typeface="华文细黑" panose="02010600040101010101" pitchFamily="2" charset="-122"/>
                <a:ea typeface="华文细黑" panose="02010600040101010101" pitchFamily="2" charset="-122"/>
                <a:sym typeface="Times New Roman" panose="02020603050405020304" pitchFamily="18" charset="0"/>
              </a:rPr>
              <a:t>nei rong nei rong nei rong nei rong nei rong nei rong </a:t>
            </a:r>
            <a:endParaRPr kumimoji="0" lang="zh-CN" altLang="en-US" sz="2000" dirty="0">
              <a:solidFill>
                <a:srgbClr val="7F7F7F"/>
              </a:solidFill>
              <a:latin typeface="华文细黑" panose="02010600040101010101" pitchFamily="2" charset="-122"/>
              <a:ea typeface="华文细黑" panose="02010600040101010101" pitchFamily="2" charset="-122"/>
              <a:sym typeface="Times New Roman" panose="02020603050405020304" pitchFamily="18" charset="0"/>
            </a:endParaRPr>
          </a:p>
        </p:txBody>
      </p:sp>
      <p:sp>
        <p:nvSpPr>
          <p:cNvPr id="16" name="AutoShape 7"/>
          <p:cNvSpPr/>
          <p:nvPr/>
        </p:nvSpPr>
        <p:spPr bwMode="auto">
          <a:xfrm>
            <a:off x="7407276" y="4556913"/>
            <a:ext cx="3984624" cy="609596"/>
          </a:xfrm>
          <a:prstGeom prst="accentCallout2">
            <a:avLst>
              <a:gd name="adj1" fmla="val 18750"/>
              <a:gd name="adj2" fmla="val -2417"/>
              <a:gd name="adj3" fmla="val 18750"/>
              <a:gd name="adj4" fmla="val -12093"/>
              <a:gd name="adj5" fmla="val 24602"/>
              <a:gd name="adj6" fmla="val -68838"/>
            </a:avLst>
          </a:prstGeom>
          <a:noFill/>
          <a:ln w="9525">
            <a:solidFill>
              <a:schemeClr val="bg1">
                <a:lumMod val="50000"/>
              </a:schemeClr>
            </a:solidFill>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eaLnBrk="0" hangingPunct="0"/>
            <a:r>
              <a:rPr lang="en-US" altLang="zh-CN" b="1">
                <a:solidFill>
                  <a:srgbClr val="FF0000"/>
                </a:solidFill>
                <a:latin typeface="华文细黑" panose="02010600040101010101" pitchFamily="2" charset="-122"/>
                <a:ea typeface="华文细黑" panose="02010600040101010101" pitchFamily="2" charset="-122"/>
              </a:rPr>
              <a:t>TITLE</a:t>
            </a:r>
            <a:r>
              <a:rPr lang="en-US" altLang="zh-CN" sz="2000">
                <a:latin typeface="华文细黑" panose="02010600040101010101" pitchFamily="2" charset="-122"/>
                <a:ea typeface="华文细黑" panose="02010600040101010101" pitchFamily="2" charset="-122"/>
              </a:rPr>
              <a:t> </a:t>
            </a:r>
            <a:r>
              <a:rPr kumimoji="0" lang="en-US" altLang="zh-CN" sz="2000" b="1">
                <a:solidFill>
                  <a:srgbClr val="DB3531"/>
                </a:solidFill>
                <a:latin typeface="华文细黑" panose="02010600040101010101" pitchFamily="2" charset="-122"/>
                <a:ea typeface="华文细黑" panose="02010600040101010101" pitchFamily="2" charset="-122"/>
                <a:sym typeface="Times New Roman" panose="02020603050405020304" pitchFamily="18" charset="0"/>
              </a:rPr>
              <a:t>:</a:t>
            </a:r>
            <a:r>
              <a:rPr lang="en-US" altLang="zh-CN" sz="2000">
                <a:latin typeface="华文细黑" panose="02010600040101010101" pitchFamily="2" charset="-122"/>
                <a:ea typeface="华文细黑" panose="02010600040101010101" pitchFamily="2" charset="-122"/>
                <a:sym typeface="Times New Roman" panose="02020603050405020304" pitchFamily="18" charset="0"/>
              </a:rPr>
              <a:t>nei rong nei rong nei rong nei rong nei rong nei rong </a:t>
            </a:r>
            <a:endParaRPr kumimoji="0" lang="zh-CN" altLang="en-US" sz="2000" dirty="0">
              <a:solidFill>
                <a:srgbClr val="7F7F7F"/>
              </a:solidFill>
              <a:latin typeface="华文细黑" panose="02010600040101010101" pitchFamily="2" charset="-122"/>
              <a:ea typeface="华文细黑" panose="02010600040101010101" pitchFamily="2" charset="-122"/>
              <a:sym typeface="Times New Roman" panose="02020603050405020304" pitchFamily="18" charset="0"/>
            </a:endParaRPr>
          </a:p>
        </p:txBody>
      </p:sp>
      <p:sp>
        <p:nvSpPr>
          <p:cNvPr id="17" name="AutoShape 7"/>
          <p:cNvSpPr/>
          <p:nvPr/>
        </p:nvSpPr>
        <p:spPr bwMode="auto">
          <a:xfrm>
            <a:off x="7407276" y="5396723"/>
            <a:ext cx="3984624" cy="609596"/>
          </a:xfrm>
          <a:prstGeom prst="accentCallout2">
            <a:avLst>
              <a:gd name="adj1" fmla="val 18750"/>
              <a:gd name="adj2" fmla="val -2417"/>
              <a:gd name="adj3" fmla="val 18750"/>
              <a:gd name="adj4" fmla="val -12093"/>
              <a:gd name="adj5" fmla="val -22773"/>
              <a:gd name="adj6" fmla="val -71379"/>
            </a:avLst>
          </a:prstGeom>
          <a:noFill/>
          <a:ln w="9525">
            <a:solidFill>
              <a:schemeClr val="bg1">
                <a:lumMod val="50000"/>
              </a:schemeClr>
            </a:solidFill>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eaLnBrk="0" hangingPunct="0"/>
            <a:r>
              <a:rPr lang="en-US" altLang="zh-CN" b="1">
                <a:solidFill>
                  <a:srgbClr val="FF0000"/>
                </a:solidFill>
                <a:latin typeface="华文细黑" panose="02010600040101010101" pitchFamily="2" charset="-122"/>
                <a:ea typeface="华文细黑" panose="02010600040101010101" pitchFamily="2" charset="-122"/>
              </a:rPr>
              <a:t>TITLE</a:t>
            </a:r>
            <a:r>
              <a:rPr lang="en-US" altLang="zh-CN" sz="2000">
                <a:latin typeface="华文细黑" panose="02010600040101010101" pitchFamily="2" charset="-122"/>
                <a:ea typeface="华文细黑" panose="02010600040101010101" pitchFamily="2" charset="-122"/>
              </a:rPr>
              <a:t> </a:t>
            </a:r>
            <a:r>
              <a:rPr kumimoji="0" lang="en-US" altLang="zh-CN" sz="2000" b="1">
                <a:solidFill>
                  <a:srgbClr val="DB3531"/>
                </a:solidFill>
                <a:latin typeface="华文细黑" panose="02010600040101010101" pitchFamily="2" charset="-122"/>
                <a:ea typeface="华文细黑" panose="02010600040101010101" pitchFamily="2" charset="-122"/>
                <a:sym typeface="Times New Roman" panose="02020603050405020304" pitchFamily="18" charset="0"/>
              </a:rPr>
              <a:t>:</a:t>
            </a:r>
            <a:r>
              <a:rPr lang="en-US" altLang="zh-CN" sz="2000">
                <a:latin typeface="华文细黑" panose="02010600040101010101" pitchFamily="2" charset="-122"/>
                <a:ea typeface="华文细黑" panose="02010600040101010101" pitchFamily="2" charset="-122"/>
                <a:sym typeface="Times New Roman" panose="02020603050405020304" pitchFamily="18" charset="0"/>
              </a:rPr>
              <a:t>nei rong nei rong nei rong nei rong nei rong nei rong </a:t>
            </a:r>
            <a:endParaRPr kumimoji="0" lang="zh-CN" altLang="en-US" sz="2000" dirty="0">
              <a:solidFill>
                <a:srgbClr val="7F7F7F"/>
              </a:solidFill>
              <a:latin typeface="华文细黑" panose="02010600040101010101" pitchFamily="2" charset="-122"/>
              <a:ea typeface="华文细黑" panose="02010600040101010101" pitchFamily="2" charset="-122"/>
              <a:sym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
          <p:cNvSpPr>
            <a:spLocks noChangeArrowheads="1"/>
          </p:cNvSpPr>
          <p:nvPr/>
        </p:nvSpPr>
        <p:spPr bwMode="auto">
          <a:xfrm>
            <a:off x="5349875" y="3403600"/>
            <a:ext cx="4645820" cy="1067598"/>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nSpc>
                <a:spcPct val="150000"/>
              </a:lnSpc>
            </a:pPr>
            <a:r>
              <a:rPr kumimoji="0" lang="en-US" altLang="zh-CN" sz="4800" b="1" i="1" dirty="0">
                <a:solidFill>
                  <a:srgbClr val="FF6666"/>
                </a:solidFill>
                <a:latin typeface="Times New Roman" panose="02020603050405020304" pitchFamily="18" charset="0"/>
                <a:ea typeface="华文细黑" panose="02010600040101010101" pitchFamily="2" charset="-122"/>
                <a:cs typeface="Times New Roman" panose="02020603050405020304" pitchFamily="18" charset="0"/>
                <a:sym typeface="微软雅黑" panose="020B0503020204020204" pitchFamily="34" charset="-122"/>
              </a:rPr>
              <a:t>Investment policy</a:t>
            </a:r>
          </a:p>
        </p:txBody>
      </p:sp>
      <p:sp>
        <p:nvSpPr>
          <p:cNvPr id="9" name="矩形 8"/>
          <p:cNvSpPr/>
          <p:nvPr/>
        </p:nvSpPr>
        <p:spPr>
          <a:xfrm>
            <a:off x="5362575" y="4469339"/>
            <a:ext cx="4198585" cy="400110"/>
          </a:xfrm>
          <a:prstGeom prst="rect">
            <a:avLst/>
          </a:prstGeom>
        </p:spPr>
        <p:txBody>
          <a:bodyPr wrap="none">
            <a:spAutoFit/>
          </a:bodyPr>
          <a:lstStyle/>
          <a:p>
            <a:r>
              <a:rPr lang="en-US" altLang="zh-CN" sz="2000" i="1">
                <a:solidFill>
                  <a:schemeClr val="bg1">
                    <a:lumMod val="50000"/>
                  </a:schemeClr>
                </a:solidFill>
                <a:latin typeface="华文细黑" panose="02010600040101010101" pitchFamily="2" charset="-122"/>
                <a:ea typeface="华文细黑" panose="02010600040101010101" pitchFamily="2" charset="-122"/>
                <a:cs typeface="Times New Roman" panose="02020603050405020304" pitchFamily="18" charset="0"/>
              </a:rPr>
              <a:t>Wei shen me yao tou qian gei ni </a:t>
            </a:r>
            <a:endParaRPr lang="zh-CN" altLang="en-US" sz="2000" i="1" dirty="0">
              <a:solidFill>
                <a:schemeClr val="bg1">
                  <a:lumMod val="50000"/>
                </a:schemeClr>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1" name="文本框 10"/>
          <p:cNvSpPr txBox="1"/>
          <p:nvPr/>
        </p:nvSpPr>
        <p:spPr>
          <a:xfrm>
            <a:off x="983222" y="1257300"/>
            <a:ext cx="5803192" cy="2215991"/>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altLang="zh-CN" sz="13800" b="1" dirty="0">
                <a:solidFill>
                  <a:schemeClr val="bg1">
                    <a:lumMod val="85000"/>
                  </a:schemeClr>
                </a:solidFill>
                <a:latin typeface="华文细黑" panose="02010600040101010101" pitchFamily="2" charset="-122"/>
                <a:ea typeface="华文细黑" panose="02010600040101010101" pitchFamily="2" charset="-122"/>
              </a:rPr>
              <a:t>PART 3</a:t>
            </a:r>
            <a:endParaRPr lang="zh-CN" altLang="en-US" sz="13800" b="1" dirty="0">
              <a:solidFill>
                <a:schemeClr val="bg1">
                  <a:lumMod val="85000"/>
                </a:schemeClr>
              </a:solidFill>
              <a:latin typeface="华文细黑" panose="02010600040101010101" pitchFamily="2" charset="-122"/>
              <a:ea typeface="华文细黑" panose="02010600040101010101" pitchFamily="2" charset="-122"/>
            </a:endParaRPr>
          </a:p>
        </p:txBody>
      </p:sp>
      <p:grpSp>
        <p:nvGrpSpPr>
          <p:cNvPr id="5" name="组合 4"/>
          <p:cNvGrpSpPr>
            <a:grpSpLocks noChangeAspect="1"/>
          </p:cNvGrpSpPr>
          <p:nvPr/>
        </p:nvGrpSpPr>
        <p:grpSpPr>
          <a:xfrm>
            <a:off x="1134757" y="3381752"/>
            <a:ext cx="3834118" cy="1531539"/>
            <a:chOff x="1134757" y="3381752"/>
            <a:chExt cx="3834118" cy="1531539"/>
          </a:xfrm>
        </p:grpSpPr>
        <p:sp>
          <p:nvSpPr>
            <p:cNvPr id="6" name="平行四边形 5"/>
            <p:cNvSpPr/>
            <p:nvPr/>
          </p:nvSpPr>
          <p:spPr>
            <a:xfrm>
              <a:off x="3830347" y="3469591"/>
              <a:ext cx="720000" cy="1440000"/>
            </a:xfrm>
            <a:prstGeom prst="parallelogram">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a:off x="1532857" y="3473291"/>
              <a:ext cx="720000" cy="1440000"/>
            </a:xfrm>
            <a:prstGeom prst="parallelogram">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a:off x="4248875"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3470347"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2691817" y="3381752"/>
              <a:ext cx="720000" cy="1440000"/>
            </a:xfrm>
            <a:prstGeom prst="parallelogram">
              <a:avLst/>
            </a:prstGeom>
            <a:solidFill>
              <a:srgbClr val="0066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1134757"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1913287"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99234" y="364233"/>
            <a:ext cx="5352747"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dirty="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The Huge Market Prospect</a:t>
            </a:r>
          </a:p>
        </p:txBody>
      </p:sp>
      <p:sp>
        <p:nvSpPr>
          <p:cNvPr id="6" name="矩形 5"/>
          <p:cNvSpPr/>
          <p:nvPr/>
        </p:nvSpPr>
        <p:spPr>
          <a:xfrm>
            <a:off x="597634" y="1906509"/>
            <a:ext cx="11010166" cy="4093428"/>
          </a:xfrm>
          <a:prstGeom prst="rect">
            <a:avLst/>
          </a:prstGeom>
        </p:spPr>
        <p:txBody>
          <a:bodyPr wrap="square">
            <a:spAutoFit/>
          </a:bodyPr>
          <a:lstStyle/>
          <a:p>
            <a:pPr marL="514350" indent="-514350">
              <a:buFont typeface="+mj-lt"/>
              <a:buAutoNum type="romanUcPeriod"/>
            </a:pPr>
            <a:r>
              <a:rPr lang="en-US" altLang="zh-CN" sz="2000">
                <a:latin typeface="华文细黑" panose="02010600040101010101" pitchFamily="2" charset="-122"/>
                <a:ea typeface="华文细黑" panose="02010600040101010101" pitchFamily="2" charset="-122"/>
              </a:rPr>
              <a:t>Chui shi chang niu bi da fa Chui shi chang niu bi da fa Chui shi chang niu bi da fa </a:t>
            </a:r>
            <a:endParaRPr lang="en-US" altLang="zh-CN" sz="2000" dirty="0">
              <a:latin typeface="华文细黑" panose="02010600040101010101" pitchFamily="2" charset="-122"/>
              <a:ea typeface="华文细黑" panose="02010600040101010101" pitchFamily="2" charset="-122"/>
            </a:endParaRPr>
          </a:p>
          <a:p>
            <a:pPr marL="514350" indent="-514350">
              <a:buFont typeface="+mj-lt"/>
              <a:buAutoNum type="romanUcPeriod"/>
            </a:pPr>
            <a:endParaRPr lang="en-US" altLang="zh-CN" sz="2000" dirty="0">
              <a:latin typeface="华文细黑" panose="02010600040101010101" pitchFamily="2" charset="-122"/>
              <a:ea typeface="华文细黑" panose="02010600040101010101" pitchFamily="2" charset="-122"/>
            </a:endParaRPr>
          </a:p>
          <a:p>
            <a:pPr marL="514350" indent="-514350">
              <a:buFont typeface="+mj-lt"/>
              <a:buAutoNum type="romanUcPeriod"/>
            </a:pPr>
            <a:r>
              <a:rPr lang="en-US" altLang="zh-CN" sz="2000">
                <a:latin typeface="华文细黑" panose="02010600040101010101" pitchFamily="2" charset="-122"/>
                <a:ea typeface="华文细黑" panose="02010600040101010101" pitchFamily="2" charset="-122"/>
              </a:rPr>
              <a:t>Chui shi chang niu bi da fa Chui shi chang niu bi da fa Chui shi chang niu bi da fa Chui shi chang niu bi da fa Chui shi chang niu bi da fa Chui shi chang niu bi da fa </a:t>
            </a:r>
          </a:p>
          <a:p>
            <a:pPr marL="514350" indent="-514350">
              <a:buFont typeface="+mj-lt"/>
              <a:buAutoNum type="romanUcPeriod"/>
            </a:pPr>
            <a:endParaRPr lang="en-US" altLang="zh-CN" sz="2000" dirty="0">
              <a:latin typeface="华文细黑" panose="02010600040101010101" pitchFamily="2" charset="-122"/>
              <a:ea typeface="华文细黑" panose="02010600040101010101" pitchFamily="2" charset="-122"/>
            </a:endParaRPr>
          </a:p>
          <a:p>
            <a:pPr marL="514350" indent="-514350">
              <a:buFont typeface="+mj-lt"/>
              <a:buAutoNum type="romanUcPeriod"/>
            </a:pPr>
            <a:r>
              <a:rPr lang="en-US" altLang="zh-CN" sz="2000">
                <a:latin typeface="华文细黑" panose="02010600040101010101" pitchFamily="2" charset="-122"/>
                <a:ea typeface="华文细黑" panose="02010600040101010101" pitchFamily="2" charset="-122"/>
              </a:rPr>
              <a:t>Chui shi chang niu bi da fa Chui shi chang niu bi da fa Chui shi chang niu bi da faChui shi chang niu bi da fa Chui shi chang niu bi da fa Chui shi chang niu bi da fa  </a:t>
            </a:r>
          </a:p>
          <a:p>
            <a:pPr marL="514350" indent="-514350">
              <a:buFont typeface="+mj-lt"/>
              <a:buAutoNum type="romanUcPeriod"/>
            </a:pPr>
            <a:endParaRPr lang="en-US" altLang="zh-CN" sz="2000" dirty="0">
              <a:latin typeface="华文细黑" panose="02010600040101010101" pitchFamily="2" charset="-122"/>
              <a:ea typeface="华文细黑" panose="02010600040101010101" pitchFamily="2" charset="-122"/>
            </a:endParaRPr>
          </a:p>
          <a:p>
            <a:pPr marL="514350" indent="-514350">
              <a:buFont typeface="+mj-lt"/>
              <a:buAutoNum type="romanUcPeriod"/>
            </a:pPr>
            <a:r>
              <a:rPr lang="en-US" altLang="zh-CN" sz="2000">
                <a:latin typeface="华文细黑" panose="02010600040101010101" pitchFamily="2" charset="-122"/>
                <a:ea typeface="华文细黑" panose="02010600040101010101" pitchFamily="2" charset="-122"/>
              </a:rPr>
              <a:t>Chui shi chang niu bi da fa Chui shi chang niu bi da fa Chui shi chang niu bi da faChui shi chang niu bi da fa Chui shi chang niu bi da fa Chui shi chang niu bi da fa</a:t>
            </a:r>
          </a:p>
          <a:p>
            <a:r>
              <a:rPr lang="en-US" altLang="zh-CN" sz="2000">
                <a:latin typeface="华文细黑" panose="02010600040101010101" pitchFamily="2" charset="-122"/>
                <a:ea typeface="华文细黑" panose="02010600040101010101" pitchFamily="2" charset="-122"/>
              </a:rPr>
              <a:t>  </a:t>
            </a:r>
          </a:p>
          <a:p>
            <a:pPr marL="514350" indent="-514350">
              <a:buFont typeface="+mj-lt"/>
              <a:buAutoNum type="romanUcPeriod" startAt="5"/>
            </a:pPr>
            <a:r>
              <a:rPr lang="en-US" altLang="zh-CN" sz="2000">
                <a:latin typeface="华文细黑" panose="02010600040101010101" pitchFamily="2" charset="-122"/>
                <a:ea typeface="华文细黑" panose="02010600040101010101" pitchFamily="2" charset="-122"/>
              </a:rPr>
              <a:t>Chui shi chang niu bi da fa Chui shi chang niu bi da fa Chui shi chang niu bi da faChui shi chang niu bi da fa Chui shi chang niu bi da fa Chui shi chang niu bi da fa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699234" y="364233"/>
            <a:ext cx="4314130"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Your niu bi de TITLE</a:t>
            </a:r>
            <a:endParaRPr lang="en-US" altLang="zh-CN" sz="3600" b="1" i="1" dirty="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5" name="矩形 4"/>
          <p:cNvSpPr/>
          <p:nvPr/>
        </p:nvSpPr>
        <p:spPr>
          <a:xfrm>
            <a:off x="4739905" y="2875249"/>
            <a:ext cx="2737588" cy="2308324"/>
          </a:xfrm>
          <a:prstGeom prst="rect">
            <a:avLst/>
          </a:prstGeom>
        </p:spPr>
        <p:txBody>
          <a:bodyPr wrap="square">
            <a:spAutoFit/>
          </a:bodyPr>
          <a:lstStyle/>
          <a:p>
            <a:pPr algn="ctr"/>
            <a:r>
              <a:rPr lang="en-US" altLang="zh-CN" sz="3600" b="1" dirty="0">
                <a:solidFill>
                  <a:srgbClr val="0066CC"/>
                </a:solidFill>
                <a:latin typeface="华文细黑" panose="02010600040101010101" pitchFamily="2" charset="-122"/>
                <a:ea typeface="华文细黑" panose="02010600040101010101" pitchFamily="2" charset="-122"/>
              </a:rPr>
              <a:t>Open </a:t>
            </a:r>
          </a:p>
          <a:p>
            <a:pPr algn="ctr"/>
            <a:r>
              <a:rPr lang="en-US" altLang="zh-CN" sz="3600" b="1" dirty="0">
                <a:solidFill>
                  <a:srgbClr val="0066CC"/>
                </a:solidFill>
                <a:latin typeface="华文细黑" panose="02010600040101010101" pitchFamily="2" charset="-122"/>
                <a:ea typeface="华文细黑" panose="02010600040101010101" pitchFamily="2" charset="-122"/>
              </a:rPr>
              <a:t>platform</a:t>
            </a:r>
          </a:p>
          <a:p>
            <a:pPr algn="ctr"/>
            <a:r>
              <a:rPr lang="en-US" altLang="zh-CN" sz="3600" b="1" dirty="0">
                <a:solidFill>
                  <a:srgbClr val="0066CC"/>
                </a:solidFill>
                <a:latin typeface="华文细黑" panose="02010600040101010101" pitchFamily="2" charset="-122"/>
                <a:ea typeface="华文细黑" panose="02010600040101010101" pitchFamily="2" charset="-122"/>
              </a:rPr>
              <a:t>Win-win </a:t>
            </a:r>
          </a:p>
          <a:p>
            <a:pPr algn="ctr"/>
            <a:r>
              <a:rPr lang="en-US" altLang="zh-CN" sz="3600" b="1" dirty="0">
                <a:solidFill>
                  <a:srgbClr val="0066CC"/>
                </a:solidFill>
                <a:latin typeface="华文细黑" panose="02010600040101010101" pitchFamily="2" charset="-122"/>
                <a:ea typeface="华文细黑" panose="02010600040101010101" pitchFamily="2" charset="-122"/>
              </a:rPr>
              <a:t>wealth</a:t>
            </a:r>
            <a:endParaRPr lang="zh-CN" altLang="en-US" sz="3600" b="1" dirty="0">
              <a:solidFill>
                <a:srgbClr val="0066CC"/>
              </a:solidFill>
              <a:latin typeface="华文细黑" panose="02010600040101010101" pitchFamily="2" charset="-122"/>
              <a:ea typeface="华文细黑" panose="02010600040101010101" pitchFamily="2" charset="-122"/>
            </a:endParaRPr>
          </a:p>
        </p:txBody>
      </p:sp>
      <p:sp>
        <p:nvSpPr>
          <p:cNvPr id="7" name="矩形 6"/>
          <p:cNvSpPr/>
          <p:nvPr/>
        </p:nvSpPr>
        <p:spPr>
          <a:xfrm>
            <a:off x="5321248" y="1329085"/>
            <a:ext cx="1598516" cy="400110"/>
          </a:xfrm>
          <a:prstGeom prst="rect">
            <a:avLst/>
          </a:prstGeom>
        </p:spPr>
        <p:txBody>
          <a:bodyPr wrap="none">
            <a:spAutoFit/>
          </a:bodyPr>
          <a:lstStyle/>
          <a:p>
            <a:pPr algn="ctr"/>
            <a:r>
              <a:rPr lang="en-US" altLang="zh-CN" sz="2000" b="1">
                <a:solidFill>
                  <a:srgbClr val="FF6666"/>
                </a:solidFill>
                <a:latin typeface="华文细黑" panose="02010600040101010101" pitchFamily="2" charset="-122"/>
                <a:ea typeface="华文细黑" panose="02010600040101010101" pitchFamily="2" charset="-122"/>
              </a:rPr>
              <a:t>YOUR TITLLE</a:t>
            </a:r>
            <a:endParaRPr lang="zh-CN" altLang="en-US" sz="2000" b="1" dirty="0">
              <a:solidFill>
                <a:srgbClr val="FF6666"/>
              </a:solidFill>
              <a:latin typeface="华文细黑" panose="02010600040101010101" pitchFamily="2" charset="-122"/>
              <a:ea typeface="华文细黑" panose="02010600040101010101" pitchFamily="2" charset="-122"/>
            </a:endParaRPr>
          </a:p>
        </p:txBody>
      </p:sp>
      <p:sp>
        <p:nvSpPr>
          <p:cNvPr id="9" name="矩形 8"/>
          <p:cNvSpPr/>
          <p:nvPr/>
        </p:nvSpPr>
        <p:spPr>
          <a:xfrm>
            <a:off x="2589556" y="1727373"/>
            <a:ext cx="7020638" cy="584775"/>
          </a:xfrm>
          <a:prstGeom prst="rect">
            <a:avLst/>
          </a:prstGeom>
        </p:spPr>
        <p:txBody>
          <a:bodyPr wrap="square">
            <a:spAutoFit/>
          </a:bodyPr>
          <a:lstStyle/>
          <a:p>
            <a:pPr marL="285750" indent="-285750" algn="ctr">
              <a:buFont typeface="Arial" panose="020B0604020202020204" pitchFamily="34" charset="0"/>
              <a:buChar char="•"/>
            </a:pPr>
            <a:r>
              <a:rPr lang="en-US" altLang="zh-CN" sz="1600" dirty="0">
                <a:solidFill>
                  <a:schemeClr val="bg1">
                    <a:lumMod val="50000"/>
                  </a:schemeClr>
                </a:solidFill>
                <a:latin typeface="华文细黑" panose="02010600040101010101" pitchFamily="2" charset="-122"/>
                <a:ea typeface="华文细黑" panose="02010600040101010101" pitchFamily="2" charset="-122"/>
              </a:rPr>
              <a:t>Television advertising, Online advertising, WeChat new media advertising, etc</a:t>
            </a:r>
            <a:endParaRPr lang="zh-CN" altLang="en-US" sz="16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11" name="矩形 10"/>
          <p:cNvSpPr/>
          <p:nvPr/>
        </p:nvSpPr>
        <p:spPr>
          <a:xfrm>
            <a:off x="8699092" y="3182757"/>
            <a:ext cx="1598515" cy="400110"/>
          </a:xfrm>
          <a:prstGeom prst="rect">
            <a:avLst/>
          </a:prstGeom>
        </p:spPr>
        <p:txBody>
          <a:bodyPr wrap="none">
            <a:spAutoFit/>
          </a:bodyPr>
          <a:lstStyle/>
          <a:p>
            <a:pPr algn="ctr"/>
            <a:r>
              <a:rPr lang="en-US" altLang="zh-CN" sz="2000" b="1">
                <a:solidFill>
                  <a:srgbClr val="FF6666"/>
                </a:solidFill>
                <a:latin typeface="华文细黑" panose="02010600040101010101" pitchFamily="2" charset="-122"/>
                <a:ea typeface="华文细黑" panose="02010600040101010101" pitchFamily="2" charset="-122"/>
              </a:rPr>
              <a:t>YOUR TITLLE</a:t>
            </a:r>
            <a:endParaRPr lang="zh-CN" altLang="en-US" sz="2000" b="1" dirty="0">
              <a:solidFill>
                <a:srgbClr val="FF6666"/>
              </a:solidFill>
              <a:latin typeface="华文细黑" panose="02010600040101010101" pitchFamily="2" charset="-122"/>
              <a:ea typeface="华文细黑" panose="02010600040101010101" pitchFamily="2" charset="-122"/>
            </a:endParaRPr>
          </a:p>
        </p:txBody>
      </p:sp>
      <p:sp>
        <p:nvSpPr>
          <p:cNvPr id="13" name="矩形 12"/>
          <p:cNvSpPr/>
          <p:nvPr/>
        </p:nvSpPr>
        <p:spPr>
          <a:xfrm>
            <a:off x="8102362" y="3576094"/>
            <a:ext cx="2956373" cy="830997"/>
          </a:xfrm>
          <a:prstGeom prst="rect">
            <a:avLst/>
          </a:prstGeom>
        </p:spPr>
        <p:txBody>
          <a:bodyPr wrap="square">
            <a:spAutoFit/>
          </a:bodyPr>
          <a:lstStyle/>
          <a:p>
            <a:pPr marL="285750" indent="-285750">
              <a:buFont typeface="Arial" panose="020B0604020202020204" pitchFamily="34" charset="0"/>
              <a:buChar char="•"/>
            </a:pPr>
            <a:r>
              <a:rPr lang="en-US" altLang="zh-CN" sz="1600" dirty="0">
                <a:solidFill>
                  <a:schemeClr val="bg1">
                    <a:lumMod val="50000"/>
                  </a:schemeClr>
                </a:solidFill>
                <a:latin typeface="华文细黑" panose="02010600040101010101" pitchFamily="2" charset="-122"/>
                <a:ea typeface="华文细黑" panose="02010600040101010101" pitchFamily="2" charset="-122"/>
              </a:rPr>
              <a:t>All over the country provinces and cities offer door-to-door delivery</a:t>
            </a:r>
            <a:endParaRPr lang="zh-CN" altLang="en-US" sz="16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17" name="矩形 16"/>
          <p:cNvSpPr/>
          <p:nvPr/>
        </p:nvSpPr>
        <p:spPr>
          <a:xfrm>
            <a:off x="7342616" y="5144876"/>
            <a:ext cx="1598515" cy="400110"/>
          </a:xfrm>
          <a:prstGeom prst="rect">
            <a:avLst/>
          </a:prstGeom>
        </p:spPr>
        <p:txBody>
          <a:bodyPr wrap="none">
            <a:spAutoFit/>
          </a:bodyPr>
          <a:lstStyle/>
          <a:p>
            <a:r>
              <a:rPr lang="en-US" altLang="zh-CN" sz="2000" b="1">
                <a:solidFill>
                  <a:srgbClr val="FF6666"/>
                </a:solidFill>
                <a:latin typeface="华文细黑" panose="02010600040101010101" pitchFamily="2" charset="-122"/>
                <a:ea typeface="华文细黑" panose="02010600040101010101" pitchFamily="2" charset="-122"/>
              </a:rPr>
              <a:t>YOUR TITLLE</a:t>
            </a:r>
            <a:endParaRPr lang="zh-CN" altLang="en-US" sz="2000" b="1">
              <a:solidFill>
                <a:srgbClr val="FF6666"/>
              </a:solidFill>
              <a:latin typeface="华文细黑" panose="02010600040101010101" pitchFamily="2" charset="-122"/>
              <a:ea typeface="华文细黑" panose="02010600040101010101" pitchFamily="2" charset="-122"/>
            </a:endParaRPr>
          </a:p>
        </p:txBody>
      </p:sp>
      <p:sp>
        <p:nvSpPr>
          <p:cNvPr id="19" name="矩形 18"/>
          <p:cNvSpPr/>
          <p:nvPr/>
        </p:nvSpPr>
        <p:spPr>
          <a:xfrm>
            <a:off x="3222339" y="5144920"/>
            <a:ext cx="1598515" cy="400110"/>
          </a:xfrm>
          <a:prstGeom prst="rect">
            <a:avLst/>
          </a:prstGeom>
        </p:spPr>
        <p:txBody>
          <a:bodyPr wrap="none">
            <a:spAutoFit/>
          </a:bodyPr>
          <a:lstStyle/>
          <a:p>
            <a:pPr algn="ctr"/>
            <a:r>
              <a:rPr lang="en-US" altLang="zh-CN" sz="2000" b="1">
                <a:solidFill>
                  <a:srgbClr val="FF6666"/>
                </a:solidFill>
                <a:latin typeface="华文细黑" panose="02010600040101010101" pitchFamily="2" charset="-122"/>
                <a:ea typeface="华文细黑" panose="02010600040101010101" pitchFamily="2" charset="-122"/>
              </a:rPr>
              <a:t>YOUR TITLLE</a:t>
            </a:r>
            <a:endParaRPr lang="zh-CN" altLang="en-US" sz="2000" b="1" dirty="0">
              <a:solidFill>
                <a:srgbClr val="FF6666"/>
              </a:solidFill>
              <a:latin typeface="华文细黑" panose="02010600040101010101" pitchFamily="2" charset="-122"/>
              <a:ea typeface="华文细黑" panose="02010600040101010101" pitchFamily="2" charset="-122"/>
            </a:endParaRPr>
          </a:p>
        </p:txBody>
      </p:sp>
      <p:sp>
        <p:nvSpPr>
          <p:cNvPr id="21" name="矩形 20"/>
          <p:cNvSpPr/>
          <p:nvPr/>
        </p:nvSpPr>
        <p:spPr>
          <a:xfrm>
            <a:off x="1793944" y="3080284"/>
            <a:ext cx="1598515" cy="400110"/>
          </a:xfrm>
          <a:prstGeom prst="rect">
            <a:avLst/>
          </a:prstGeom>
        </p:spPr>
        <p:txBody>
          <a:bodyPr wrap="none">
            <a:spAutoFit/>
          </a:bodyPr>
          <a:lstStyle/>
          <a:p>
            <a:pPr algn="ctr"/>
            <a:r>
              <a:rPr lang="en-US" altLang="zh-CN" sz="2000" b="1">
                <a:solidFill>
                  <a:srgbClr val="FF6666"/>
                </a:solidFill>
                <a:latin typeface="华文细黑" panose="02010600040101010101" pitchFamily="2" charset="-122"/>
                <a:ea typeface="华文细黑" panose="02010600040101010101" pitchFamily="2" charset="-122"/>
              </a:rPr>
              <a:t>YOUR TITLLE</a:t>
            </a:r>
            <a:endParaRPr lang="zh-CN" altLang="en-US" sz="2000" b="1" dirty="0">
              <a:solidFill>
                <a:srgbClr val="FF6666"/>
              </a:solidFill>
              <a:latin typeface="华文细黑" panose="02010600040101010101" pitchFamily="2" charset="-122"/>
              <a:ea typeface="华文细黑" panose="02010600040101010101" pitchFamily="2" charset="-122"/>
            </a:endParaRPr>
          </a:p>
        </p:txBody>
      </p:sp>
      <p:sp>
        <p:nvSpPr>
          <p:cNvPr id="23" name="矩形 22"/>
          <p:cNvSpPr/>
          <p:nvPr/>
        </p:nvSpPr>
        <p:spPr>
          <a:xfrm>
            <a:off x="858492" y="3480394"/>
            <a:ext cx="3368853" cy="1077218"/>
          </a:xfrm>
          <a:prstGeom prst="rect">
            <a:avLst/>
          </a:prstGeom>
        </p:spPr>
        <p:txBody>
          <a:bodyPr wrap="square">
            <a:spAutoFit/>
          </a:bodyPr>
          <a:lstStyle/>
          <a:p>
            <a:pPr marL="285750" indent="-285750">
              <a:buFont typeface="Arial" panose="020B0604020202020204" pitchFamily="34" charset="0"/>
              <a:buChar char="•"/>
            </a:pPr>
            <a:r>
              <a:rPr lang="en-US" altLang="zh-CN" sz="1600" dirty="0">
                <a:solidFill>
                  <a:schemeClr val="bg1">
                    <a:lumMod val="50000"/>
                  </a:schemeClr>
                </a:solidFill>
                <a:latin typeface="华文细黑" panose="02010600040101010101" pitchFamily="2" charset="-122"/>
                <a:ea typeface="华文细黑" panose="02010600040101010101" pitchFamily="2" charset="-122"/>
              </a:rPr>
              <a:t>The kindergarten of the state council, China Children's Press &amp; Publication Group, international montessori, etc</a:t>
            </a:r>
          </a:p>
        </p:txBody>
      </p:sp>
      <p:sp>
        <p:nvSpPr>
          <p:cNvPr id="25" name="矩形 24"/>
          <p:cNvSpPr/>
          <p:nvPr/>
        </p:nvSpPr>
        <p:spPr>
          <a:xfrm>
            <a:off x="3846701" y="6143377"/>
            <a:ext cx="4523994" cy="492443"/>
          </a:xfrm>
          <a:prstGeom prst="rect">
            <a:avLst/>
          </a:prstGeom>
        </p:spPr>
        <p:txBody>
          <a:bodyPr wrap="none">
            <a:spAutoFit/>
          </a:bodyPr>
          <a:lstStyle/>
          <a:p>
            <a:pPr algn="ctr"/>
            <a:r>
              <a:rPr lang="en-US" altLang="zh-CN" sz="1200" dirty="0">
                <a:solidFill>
                  <a:schemeClr val="bg1">
                    <a:lumMod val="50000"/>
                  </a:schemeClr>
                </a:solidFill>
                <a:latin typeface="华文细黑" panose="02010600040101010101" pitchFamily="2" charset="-122"/>
                <a:ea typeface="华文细黑" panose="02010600040101010101" pitchFamily="2" charset="-122"/>
              </a:rPr>
              <a:t>Click on the website link to read more detailed information</a:t>
            </a:r>
          </a:p>
          <a:p>
            <a:pPr algn="ctr"/>
            <a:r>
              <a:rPr lang="en-US" altLang="zh-CN" sz="1400" b="1">
                <a:solidFill>
                  <a:schemeClr val="bg1">
                    <a:lumMod val="50000"/>
                  </a:schemeClr>
                </a:solidFill>
                <a:latin typeface="华文细黑" panose="02010600040101010101" pitchFamily="2" charset="-122"/>
                <a:ea typeface="华文细黑" panose="02010600040101010101" pitchFamily="2" charset="-122"/>
              </a:rPr>
              <a:t>www.niubi.cn</a:t>
            </a:r>
            <a:endParaRPr lang="en-US" altLang="zh-CN" sz="1400" b="1" dirty="0">
              <a:solidFill>
                <a:schemeClr val="bg1">
                  <a:lumMod val="50000"/>
                </a:schemeClr>
              </a:solidFill>
              <a:latin typeface="华文细黑" panose="02010600040101010101" pitchFamily="2" charset="-122"/>
              <a:ea typeface="华文细黑" panose="02010600040101010101" pitchFamily="2" charset="-122"/>
            </a:endParaRPr>
          </a:p>
        </p:txBody>
      </p:sp>
      <p:sp>
        <p:nvSpPr>
          <p:cNvPr id="38" name="椭圆 37"/>
          <p:cNvSpPr>
            <a:spLocks noChangeAspect="1"/>
          </p:cNvSpPr>
          <p:nvPr/>
        </p:nvSpPr>
        <p:spPr>
          <a:xfrm>
            <a:off x="4544887" y="2419143"/>
            <a:ext cx="3125835" cy="3125843"/>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正五边形 38"/>
          <p:cNvSpPr>
            <a:spLocks noChangeAspect="1"/>
          </p:cNvSpPr>
          <p:nvPr/>
        </p:nvSpPr>
        <p:spPr>
          <a:xfrm>
            <a:off x="4628018" y="2443696"/>
            <a:ext cx="2969543" cy="2828142"/>
          </a:xfrm>
          <a:prstGeom prst="pent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a:spLocks noChangeAspect="1"/>
          </p:cNvSpPr>
          <p:nvPr/>
        </p:nvSpPr>
        <p:spPr>
          <a:xfrm>
            <a:off x="5968372" y="2288394"/>
            <a:ext cx="260486" cy="260487"/>
          </a:xfrm>
          <a:prstGeom prst="ellipse">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7467318" y="3372423"/>
            <a:ext cx="260486" cy="260487"/>
          </a:xfrm>
          <a:prstGeom prst="ellipse">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6930349" y="5107399"/>
            <a:ext cx="260486" cy="260487"/>
          </a:xfrm>
          <a:prstGeom prst="ellipse">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5056430" y="5117621"/>
            <a:ext cx="260486" cy="260487"/>
          </a:xfrm>
          <a:prstGeom prst="ellipse">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a:spLocks noChangeAspect="1"/>
          </p:cNvSpPr>
          <p:nvPr/>
        </p:nvSpPr>
        <p:spPr>
          <a:xfrm>
            <a:off x="4487804" y="3405912"/>
            <a:ext cx="260486" cy="260487"/>
          </a:xfrm>
          <a:prstGeom prst="ellipse">
            <a:avLst/>
          </a:prstGeom>
          <a:solidFill>
            <a:srgbClr val="FF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99234" y="364233"/>
            <a:ext cx="6596871"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dirty="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 Reasonable Retail Price System</a:t>
            </a:r>
          </a:p>
        </p:txBody>
      </p:sp>
      <p:sp>
        <p:nvSpPr>
          <p:cNvPr id="6" name="矩形 5"/>
          <p:cNvSpPr/>
          <p:nvPr/>
        </p:nvSpPr>
        <p:spPr>
          <a:xfrm>
            <a:off x="1169114" y="4534254"/>
            <a:ext cx="3948966" cy="338554"/>
          </a:xfrm>
          <a:prstGeom prst="rect">
            <a:avLst/>
          </a:prstGeom>
        </p:spPr>
        <p:txBody>
          <a:bodyPr wrap="square">
            <a:spAutoFit/>
          </a:bodyPr>
          <a:lstStyle/>
          <a:p>
            <a:pPr algn="ctr"/>
            <a:r>
              <a:rPr lang="en-US" altLang="zh-CN" sz="1600" dirty="0">
                <a:solidFill>
                  <a:schemeClr val="bg1">
                    <a:lumMod val="50000"/>
                  </a:schemeClr>
                </a:solidFill>
                <a:latin typeface="华文细黑" panose="02010600040101010101" pitchFamily="2" charset="-122"/>
                <a:ea typeface="华文细黑" panose="02010600040101010101" pitchFamily="2" charset="-122"/>
              </a:rPr>
              <a:t>unified national retail price</a:t>
            </a:r>
          </a:p>
        </p:txBody>
      </p:sp>
      <p:sp>
        <p:nvSpPr>
          <p:cNvPr id="7" name="矩形 6"/>
          <p:cNvSpPr/>
          <p:nvPr/>
        </p:nvSpPr>
        <p:spPr>
          <a:xfrm>
            <a:off x="1843649" y="3803134"/>
            <a:ext cx="2760692" cy="769441"/>
          </a:xfrm>
          <a:prstGeom prst="rect">
            <a:avLst/>
          </a:prstGeom>
          <a:effectLst>
            <a:outerShdw blurRad="50800" dist="38100" dir="5400000" algn="t" rotWithShape="0">
              <a:prstClr val="black">
                <a:alpha val="40000"/>
              </a:prstClr>
            </a:outerShdw>
          </a:effectLst>
        </p:spPr>
        <p:txBody>
          <a:bodyPr wrap="none">
            <a:spAutoFit/>
          </a:bodyPr>
          <a:lstStyle/>
          <a:p>
            <a:r>
              <a:rPr lang="en-US" altLang="zh-CN" sz="4400" b="1" dirty="0">
                <a:solidFill>
                  <a:srgbClr val="FF6666"/>
                </a:solidFill>
                <a:latin typeface="华文细黑" panose="02010600040101010101" pitchFamily="2" charset="-122"/>
                <a:ea typeface="华文细黑" panose="02010600040101010101" pitchFamily="2" charset="-122"/>
              </a:rPr>
              <a:t>1280 RMB</a:t>
            </a:r>
          </a:p>
        </p:txBody>
      </p:sp>
      <p:sp>
        <p:nvSpPr>
          <p:cNvPr id="8" name="矩形 7"/>
          <p:cNvSpPr/>
          <p:nvPr/>
        </p:nvSpPr>
        <p:spPr>
          <a:xfrm>
            <a:off x="8012119" y="3793579"/>
            <a:ext cx="2448106" cy="769441"/>
          </a:xfrm>
          <a:prstGeom prst="rect">
            <a:avLst/>
          </a:prstGeom>
          <a:effectLst>
            <a:outerShdw blurRad="50800" dist="38100" dir="5400000" algn="t" rotWithShape="0">
              <a:prstClr val="black">
                <a:alpha val="40000"/>
              </a:prstClr>
            </a:outerShdw>
          </a:effectLst>
        </p:spPr>
        <p:txBody>
          <a:bodyPr wrap="none">
            <a:spAutoFit/>
          </a:bodyPr>
          <a:lstStyle/>
          <a:p>
            <a:r>
              <a:rPr lang="en-US" altLang="zh-CN" sz="4400" b="1" dirty="0">
                <a:solidFill>
                  <a:srgbClr val="FF6666"/>
                </a:solidFill>
                <a:latin typeface="华文细黑" panose="02010600040101010101" pitchFamily="2" charset="-122"/>
                <a:ea typeface="华文细黑" panose="02010600040101010101" pitchFamily="2" charset="-122"/>
              </a:rPr>
              <a:t>399 RMB</a:t>
            </a:r>
            <a:endParaRPr lang="zh-CN" altLang="en-US" sz="4400" b="1" dirty="0">
              <a:solidFill>
                <a:srgbClr val="FF6666"/>
              </a:solidFill>
              <a:latin typeface="华文细黑" panose="02010600040101010101" pitchFamily="2" charset="-122"/>
              <a:ea typeface="华文细黑" panose="02010600040101010101" pitchFamily="2" charset="-122"/>
            </a:endParaRPr>
          </a:p>
        </p:txBody>
      </p:sp>
      <p:sp>
        <p:nvSpPr>
          <p:cNvPr id="9" name="矩形 8"/>
          <p:cNvSpPr/>
          <p:nvPr/>
        </p:nvSpPr>
        <p:spPr>
          <a:xfrm>
            <a:off x="7824567" y="4534254"/>
            <a:ext cx="2823209" cy="338554"/>
          </a:xfrm>
          <a:prstGeom prst="rect">
            <a:avLst/>
          </a:prstGeom>
        </p:spPr>
        <p:txBody>
          <a:bodyPr wrap="none">
            <a:spAutoFit/>
          </a:bodyPr>
          <a:lstStyle/>
          <a:p>
            <a:pPr algn="ctr"/>
            <a:r>
              <a:rPr lang="en-US" altLang="zh-CN" sz="1600" dirty="0">
                <a:solidFill>
                  <a:schemeClr val="bg1">
                    <a:lumMod val="50000"/>
                  </a:schemeClr>
                </a:solidFill>
                <a:latin typeface="华文细黑" panose="02010600040101010101" pitchFamily="2" charset="-122"/>
                <a:ea typeface="华文细黑" panose="02010600040101010101" pitchFamily="2" charset="-122"/>
              </a:rPr>
              <a:t>unified national retail price</a:t>
            </a:r>
          </a:p>
        </p:txBody>
      </p:sp>
      <p:sp>
        <p:nvSpPr>
          <p:cNvPr id="11" name="矩形 10"/>
          <p:cNvSpPr/>
          <p:nvPr/>
        </p:nvSpPr>
        <p:spPr>
          <a:xfrm>
            <a:off x="1458678" y="2064275"/>
            <a:ext cx="2951449" cy="461665"/>
          </a:xfrm>
          <a:prstGeom prst="rect">
            <a:avLst/>
          </a:prstGeom>
        </p:spPr>
        <p:txBody>
          <a:bodyPr wrap="none">
            <a:spAutoFit/>
          </a:bodyPr>
          <a:lstStyle/>
          <a:p>
            <a:r>
              <a:rPr lang="en-US" altLang="zh-CN" sz="2400">
                <a:latin typeface="华文细黑" panose="02010600040101010101" pitchFamily="2" charset="-122"/>
                <a:ea typeface="华文细黑" panose="02010600040101010101" pitchFamily="2" charset="-122"/>
              </a:rPr>
              <a:t>YOUR BIGGER TITLE</a:t>
            </a:r>
            <a:endParaRPr lang="zh-CN" altLang="en-US" sz="2400" dirty="0">
              <a:latin typeface="华文细黑" panose="02010600040101010101" pitchFamily="2" charset="-122"/>
              <a:ea typeface="华文细黑" panose="02010600040101010101" pitchFamily="2" charset="-122"/>
            </a:endParaRPr>
          </a:p>
        </p:txBody>
      </p:sp>
      <p:sp>
        <p:nvSpPr>
          <p:cNvPr id="12" name="矩形 11"/>
          <p:cNvSpPr/>
          <p:nvPr/>
        </p:nvSpPr>
        <p:spPr>
          <a:xfrm>
            <a:off x="7734060" y="2064275"/>
            <a:ext cx="2951449" cy="461665"/>
          </a:xfrm>
          <a:prstGeom prst="rect">
            <a:avLst/>
          </a:prstGeom>
        </p:spPr>
        <p:txBody>
          <a:bodyPr wrap="none">
            <a:spAutoFit/>
          </a:bodyPr>
          <a:lstStyle/>
          <a:p>
            <a:r>
              <a:rPr lang="en-US" altLang="zh-CN" sz="2400">
                <a:latin typeface="华文细黑" panose="02010600040101010101" pitchFamily="2" charset="-122"/>
                <a:ea typeface="华文细黑" panose="02010600040101010101" pitchFamily="2" charset="-122"/>
              </a:rPr>
              <a:t>YOUR BIGGER TITLE</a:t>
            </a:r>
            <a:endParaRPr lang="zh-CN" altLang="en-US" sz="2400" dirty="0">
              <a:latin typeface="华文细黑" panose="02010600040101010101" pitchFamily="2" charset="-122"/>
              <a:ea typeface="华文细黑" panose="02010600040101010101" pitchFamily="2" charset="-122"/>
            </a:endParaRPr>
          </a:p>
        </p:txBody>
      </p:sp>
      <p:sp>
        <p:nvSpPr>
          <p:cNvPr id="13" name="泪滴形 12"/>
          <p:cNvSpPr>
            <a:spLocks noChangeAspect="1"/>
          </p:cNvSpPr>
          <p:nvPr/>
        </p:nvSpPr>
        <p:spPr>
          <a:xfrm rot="-2700000">
            <a:off x="1703595" y="2930386"/>
            <a:ext cx="2880000" cy="2880000"/>
          </a:xfrm>
          <a:prstGeom prst="teardrop">
            <a:avLst>
              <a:gd name="adj" fmla="val 8066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泪滴形 13"/>
          <p:cNvSpPr>
            <a:spLocks noChangeAspect="1"/>
          </p:cNvSpPr>
          <p:nvPr/>
        </p:nvSpPr>
        <p:spPr>
          <a:xfrm rot="-2700000">
            <a:off x="7729399" y="2930387"/>
            <a:ext cx="2880000" cy="2880000"/>
          </a:xfrm>
          <a:prstGeom prst="teardrop">
            <a:avLst>
              <a:gd name="adj" fmla="val 8066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12500" r="12500"/>
          <a:stretch>
            <a:fillRect/>
          </a:stretch>
        </p:blipFill>
        <p:spPr>
          <a:xfrm>
            <a:off x="2603595" y="5142451"/>
            <a:ext cx="1080000" cy="1080000"/>
          </a:xfrm>
          <a:prstGeom prst="ellipse">
            <a:avLst/>
          </a:prstGeom>
        </p:spPr>
      </p:pic>
      <p:pic>
        <p:nvPicPr>
          <p:cNvPr id="17" name="图片 16"/>
          <p:cNvPicPr>
            <a:picLocks noChangeAspect="1"/>
          </p:cNvPicPr>
          <p:nvPr/>
        </p:nvPicPr>
        <p:blipFill rotWithShape="1">
          <a:blip r:embed="rId2">
            <a:extLst>
              <a:ext uri="{28A0092B-C50C-407E-A947-70E740481C1C}">
                <a14:useLocalDpi xmlns:a14="http://schemas.microsoft.com/office/drawing/2010/main" val="0"/>
              </a:ext>
            </a:extLst>
          </a:blip>
          <a:srcRect l="12500" r="12500"/>
          <a:stretch>
            <a:fillRect/>
          </a:stretch>
        </p:blipFill>
        <p:spPr>
          <a:xfrm>
            <a:off x="8696171" y="5150650"/>
            <a:ext cx="1080000" cy="1080000"/>
          </a:xfrm>
          <a:prstGeom prst="ellipse">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
          <p:cNvSpPr>
            <a:spLocks noChangeArrowheads="1"/>
          </p:cNvSpPr>
          <p:nvPr/>
        </p:nvSpPr>
        <p:spPr bwMode="auto">
          <a:xfrm>
            <a:off x="5349875" y="3403600"/>
            <a:ext cx="4475901" cy="1067598"/>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nSpc>
                <a:spcPct val="150000"/>
              </a:lnSpc>
            </a:pPr>
            <a:r>
              <a:rPr kumimoji="0" lang="en-US" altLang="zh-CN" sz="4800" b="1" i="1">
                <a:solidFill>
                  <a:srgbClr val="FF6666"/>
                </a:solidFill>
                <a:latin typeface="Times New Roman" panose="02020603050405020304" pitchFamily="18" charset="0"/>
                <a:ea typeface="华文细黑" panose="02010600040101010101" pitchFamily="2" charset="-122"/>
                <a:cs typeface="Times New Roman" panose="02020603050405020304" pitchFamily="18" charset="0"/>
                <a:sym typeface="微软雅黑" panose="020B0503020204020204" pitchFamily="34" charset="-122"/>
              </a:rPr>
              <a:t>BIGGER TITLE</a:t>
            </a:r>
            <a:endParaRPr kumimoji="0" lang="en-US" altLang="zh-CN" sz="4800" b="1" i="1" dirty="0">
              <a:solidFill>
                <a:srgbClr val="FF6666"/>
              </a:solidFill>
              <a:latin typeface="Times New Roman" panose="02020603050405020304" pitchFamily="18" charset="0"/>
              <a:ea typeface="华文细黑" panose="02010600040101010101" pitchFamily="2" charset="-122"/>
              <a:cs typeface="Times New Roman" panose="02020603050405020304" pitchFamily="18" charset="0"/>
              <a:sym typeface="微软雅黑" panose="020B0503020204020204" pitchFamily="34" charset="-122"/>
            </a:endParaRPr>
          </a:p>
        </p:txBody>
      </p:sp>
      <p:sp>
        <p:nvSpPr>
          <p:cNvPr id="11" name="文本框 10"/>
          <p:cNvSpPr txBox="1"/>
          <p:nvPr/>
        </p:nvSpPr>
        <p:spPr>
          <a:xfrm>
            <a:off x="983222" y="1257300"/>
            <a:ext cx="5803192" cy="2215991"/>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altLang="zh-CN" sz="13800" b="1" dirty="0">
                <a:solidFill>
                  <a:schemeClr val="bg1">
                    <a:lumMod val="85000"/>
                  </a:schemeClr>
                </a:solidFill>
                <a:latin typeface="华文细黑" panose="02010600040101010101" pitchFamily="2" charset="-122"/>
                <a:ea typeface="华文细黑" panose="02010600040101010101" pitchFamily="2" charset="-122"/>
              </a:rPr>
              <a:t>PART 4</a:t>
            </a:r>
            <a:endParaRPr lang="zh-CN" altLang="en-US" sz="13800" b="1" dirty="0">
              <a:solidFill>
                <a:schemeClr val="bg1">
                  <a:lumMod val="85000"/>
                </a:schemeClr>
              </a:solidFill>
              <a:latin typeface="华文细黑" panose="02010600040101010101" pitchFamily="2" charset="-122"/>
              <a:ea typeface="华文细黑" panose="02010600040101010101" pitchFamily="2" charset="-122"/>
            </a:endParaRPr>
          </a:p>
        </p:txBody>
      </p:sp>
      <p:grpSp>
        <p:nvGrpSpPr>
          <p:cNvPr id="5" name="组合 4"/>
          <p:cNvGrpSpPr>
            <a:grpSpLocks noChangeAspect="1"/>
          </p:cNvGrpSpPr>
          <p:nvPr/>
        </p:nvGrpSpPr>
        <p:grpSpPr>
          <a:xfrm>
            <a:off x="1134757" y="3381752"/>
            <a:ext cx="3834118" cy="1531539"/>
            <a:chOff x="1134757" y="3381752"/>
            <a:chExt cx="3834118" cy="1531539"/>
          </a:xfrm>
        </p:grpSpPr>
        <p:sp>
          <p:nvSpPr>
            <p:cNvPr id="6" name="平行四边形 5"/>
            <p:cNvSpPr/>
            <p:nvPr/>
          </p:nvSpPr>
          <p:spPr>
            <a:xfrm>
              <a:off x="3830347" y="3469591"/>
              <a:ext cx="720000" cy="1440000"/>
            </a:xfrm>
            <a:prstGeom prst="parallelogram">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a:off x="1532857" y="3473291"/>
              <a:ext cx="720000" cy="1440000"/>
            </a:xfrm>
            <a:prstGeom prst="parallelogram">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a:off x="4248875"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3470347"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2691817" y="3381752"/>
              <a:ext cx="720000" cy="1440000"/>
            </a:xfrm>
            <a:prstGeom prst="parallelogram">
              <a:avLst/>
            </a:prstGeom>
            <a:solidFill>
              <a:srgbClr val="0066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1134757"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1913287"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p>
          </p:txBody>
        </p:sp>
      </p:grpSp>
      <p:sp>
        <p:nvSpPr>
          <p:cNvPr id="16" name="矩形 15"/>
          <p:cNvSpPr/>
          <p:nvPr/>
        </p:nvSpPr>
        <p:spPr>
          <a:xfrm>
            <a:off x="5362575" y="4469339"/>
            <a:ext cx="3179075" cy="400110"/>
          </a:xfrm>
          <a:prstGeom prst="rect">
            <a:avLst/>
          </a:prstGeom>
        </p:spPr>
        <p:txBody>
          <a:bodyPr wrap="none">
            <a:spAutoFit/>
          </a:bodyPr>
          <a:lstStyle/>
          <a:p>
            <a:r>
              <a:rPr lang="en-US" altLang="zh-CN" sz="2000" i="1">
                <a:solidFill>
                  <a:schemeClr val="bg1">
                    <a:lumMod val="50000"/>
                  </a:schemeClr>
                </a:solidFill>
                <a:latin typeface="华文细黑" panose="02010600040101010101" pitchFamily="2" charset="-122"/>
                <a:ea typeface="华文细黑" panose="02010600040101010101" pitchFamily="2" charset="-122"/>
                <a:cs typeface="Times New Roman" panose="02020603050405020304" pitchFamily="18" charset="0"/>
              </a:rPr>
              <a:t>HE ZUO  HE ZUO HE ZUO  </a:t>
            </a:r>
            <a:endParaRPr lang="zh-CN" altLang="en-US" sz="2000" i="1" dirty="0">
              <a:solidFill>
                <a:schemeClr val="bg1">
                  <a:lumMod val="50000"/>
                </a:schemeClr>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a:spLocks noChangeArrowheads="1"/>
          </p:cNvSpPr>
          <p:nvPr/>
        </p:nvSpPr>
        <p:spPr bwMode="auto">
          <a:xfrm>
            <a:off x="5286375" y="3403600"/>
            <a:ext cx="5984326" cy="1067598"/>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nSpc>
                <a:spcPct val="150000"/>
              </a:lnSpc>
            </a:pPr>
            <a:r>
              <a:rPr kumimoji="0" lang="en-US" altLang="zh-CN" sz="4800" b="1" i="1" dirty="0">
                <a:solidFill>
                  <a:srgbClr val="FF6666"/>
                </a:solidFill>
                <a:latin typeface="Times New Roman" panose="02020603050405020304" pitchFamily="18" charset="0"/>
                <a:ea typeface="华文细黑" panose="02010600040101010101" pitchFamily="2" charset="-122"/>
                <a:cs typeface="Times New Roman" panose="02020603050405020304" pitchFamily="18" charset="0"/>
                <a:sym typeface="微软雅黑" panose="020B0503020204020204" pitchFamily="34" charset="-122"/>
              </a:rPr>
              <a:t>Company Introduction</a:t>
            </a:r>
            <a:endParaRPr kumimoji="0" lang="zh-CN" altLang="en-US" sz="4800" b="1" i="1" dirty="0">
              <a:solidFill>
                <a:srgbClr val="FF6666"/>
              </a:solidFill>
              <a:latin typeface="Times New Roman" panose="02020603050405020304" pitchFamily="18" charset="0"/>
              <a:ea typeface="华文细黑" panose="02010600040101010101" pitchFamily="2" charset="-122"/>
              <a:cs typeface="Times New Roman" panose="02020603050405020304" pitchFamily="18" charset="0"/>
              <a:sym typeface="微软雅黑" panose="020B0503020204020204" pitchFamily="34" charset="-122"/>
            </a:endParaRPr>
          </a:p>
        </p:txBody>
      </p:sp>
      <p:sp>
        <p:nvSpPr>
          <p:cNvPr id="3" name="矩形 2"/>
          <p:cNvSpPr/>
          <p:nvPr/>
        </p:nvSpPr>
        <p:spPr>
          <a:xfrm>
            <a:off x="5324475" y="4469339"/>
            <a:ext cx="2719014" cy="400110"/>
          </a:xfrm>
          <a:prstGeom prst="rect">
            <a:avLst/>
          </a:prstGeom>
        </p:spPr>
        <p:txBody>
          <a:bodyPr wrap="none">
            <a:spAutoFit/>
          </a:bodyPr>
          <a:lstStyle/>
          <a:p>
            <a:r>
              <a:rPr lang="en-US" altLang="zh-CN" sz="2000" i="1">
                <a:solidFill>
                  <a:schemeClr val="bg1">
                    <a:lumMod val="50000"/>
                  </a:schemeClr>
                </a:solidFill>
                <a:latin typeface="华文细黑" panose="02010600040101010101" pitchFamily="2" charset="-122"/>
                <a:ea typeface="华文细黑" panose="02010600040101010101" pitchFamily="2" charset="-122"/>
                <a:cs typeface="Times New Roman" panose="02020603050405020304" pitchFamily="18" charset="0"/>
              </a:rPr>
              <a:t>This is the CORE IDEA</a:t>
            </a:r>
            <a:endParaRPr lang="zh-CN" altLang="en-US" sz="2000" i="1" dirty="0">
              <a:solidFill>
                <a:schemeClr val="bg1">
                  <a:lumMod val="50000"/>
                </a:schemeClr>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4" name="文本框 3"/>
          <p:cNvSpPr txBox="1"/>
          <p:nvPr/>
        </p:nvSpPr>
        <p:spPr>
          <a:xfrm>
            <a:off x="983222" y="1257300"/>
            <a:ext cx="5803192" cy="2215991"/>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altLang="zh-CN" sz="13800" b="1" dirty="0">
                <a:solidFill>
                  <a:schemeClr val="bg1">
                    <a:lumMod val="85000"/>
                  </a:schemeClr>
                </a:solidFill>
                <a:latin typeface="华文细黑" panose="02010600040101010101" pitchFamily="2" charset="-122"/>
                <a:ea typeface="华文细黑" panose="02010600040101010101" pitchFamily="2" charset="-122"/>
              </a:rPr>
              <a:t>PART 1</a:t>
            </a:r>
            <a:endParaRPr lang="zh-CN" altLang="en-US" sz="13800" b="1" dirty="0">
              <a:solidFill>
                <a:schemeClr val="bg1">
                  <a:lumMod val="85000"/>
                </a:schemeClr>
              </a:solidFill>
              <a:latin typeface="华文细黑" panose="02010600040101010101" pitchFamily="2" charset="-122"/>
              <a:ea typeface="华文细黑" panose="02010600040101010101" pitchFamily="2" charset="-122"/>
            </a:endParaRPr>
          </a:p>
        </p:txBody>
      </p:sp>
      <p:grpSp>
        <p:nvGrpSpPr>
          <p:cNvPr id="5" name="组合 4"/>
          <p:cNvGrpSpPr>
            <a:grpSpLocks noChangeAspect="1"/>
          </p:cNvGrpSpPr>
          <p:nvPr/>
        </p:nvGrpSpPr>
        <p:grpSpPr>
          <a:xfrm>
            <a:off x="1134757" y="3381752"/>
            <a:ext cx="3834118" cy="1531539"/>
            <a:chOff x="1134757" y="3381752"/>
            <a:chExt cx="3834118" cy="1531539"/>
          </a:xfrm>
        </p:grpSpPr>
        <p:sp>
          <p:nvSpPr>
            <p:cNvPr id="12" name="平行四边形 11"/>
            <p:cNvSpPr/>
            <p:nvPr/>
          </p:nvSpPr>
          <p:spPr>
            <a:xfrm>
              <a:off x="3830347" y="3469591"/>
              <a:ext cx="720000" cy="1440000"/>
            </a:xfrm>
            <a:prstGeom prst="parallelogram">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p:cNvSpPr/>
            <p:nvPr/>
          </p:nvSpPr>
          <p:spPr>
            <a:xfrm>
              <a:off x="1532857" y="3473291"/>
              <a:ext cx="720000" cy="1440000"/>
            </a:xfrm>
            <a:prstGeom prst="parallelogram">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4248875"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p:cNvSpPr/>
            <p:nvPr/>
          </p:nvSpPr>
          <p:spPr>
            <a:xfrm>
              <a:off x="3470347"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a:off x="2691817" y="3381752"/>
              <a:ext cx="720000" cy="1440000"/>
            </a:xfrm>
            <a:prstGeom prst="parallelogram">
              <a:avLst/>
            </a:prstGeom>
            <a:solidFill>
              <a:srgbClr val="0066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p:nvSpPr>
          <p:spPr>
            <a:xfrm>
              <a:off x="1134757"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a:off x="1913287"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99234" y="364233"/>
            <a:ext cx="3890809"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dirty="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Brand development</a:t>
            </a:r>
          </a:p>
        </p:txBody>
      </p:sp>
      <p:sp>
        <p:nvSpPr>
          <p:cNvPr id="5" name="矩形 4"/>
          <p:cNvSpPr/>
          <p:nvPr/>
        </p:nvSpPr>
        <p:spPr>
          <a:xfrm>
            <a:off x="847354" y="1490324"/>
            <a:ext cx="1457451" cy="1107996"/>
          </a:xfrm>
          <a:prstGeom prst="rect">
            <a:avLst/>
          </a:prstGeom>
        </p:spPr>
        <p:txBody>
          <a:bodyPr wrap="none">
            <a:spAutoFit/>
          </a:bodyPr>
          <a:lstStyle/>
          <a:p>
            <a:pPr algn="ctr"/>
            <a:r>
              <a:rPr lang="en-US" altLang="zh-CN" sz="2400" b="1">
                <a:solidFill>
                  <a:srgbClr val="FF6666"/>
                </a:solidFill>
                <a:latin typeface="华文细黑" panose="02010600040101010101" pitchFamily="2" charset="-122"/>
                <a:ea typeface="华文细黑" panose="02010600040101010101" pitchFamily="2" charset="-122"/>
              </a:rPr>
              <a:t>BIGGER </a:t>
            </a:r>
            <a:endParaRPr lang="en-US" altLang="zh-CN" sz="2400" b="1" dirty="0">
              <a:solidFill>
                <a:srgbClr val="FF6666"/>
              </a:solidFill>
              <a:latin typeface="华文细黑" panose="02010600040101010101" pitchFamily="2" charset="-122"/>
              <a:ea typeface="华文细黑" panose="02010600040101010101" pitchFamily="2" charset="-122"/>
            </a:endParaRPr>
          </a:p>
          <a:p>
            <a:pPr algn="ctr"/>
            <a:r>
              <a:rPr lang="en-US" altLang="zh-CN" sz="2400" b="1">
                <a:solidFill>
                  <a:srgbClr val="FF6666"/>
                </a:solidFill>
                <a:latin typeface="华文细黑" panose="02010600040101010101" pitchFamily="2" charset="-122"/>
                <a:ea typeface="华文细黑" panose="02010600040101010101" pitchFamily="2" charset="-122"/>
              </a:rPr>
              <a:t>TITLE</a:t>
            </a:r>
            <a:endParaRPr lang="en-US" altLang="zh-CN" sz="2400" b="1" dirty="0">
              <a:solidFill>
                <a:srgbClr val="FF6666"/>
              </a:solidFill>
              <a:latin typeface="华文细黑" panose="02010600040101010101" pitchFamily="2" charset="-122"/>
              <a:ea typeface="华文细黑" panose="02010600040101010101" pitchFamily="2" charset="-122"/>
            </a:endParaRPr>
          </a:p>
          <a:p>
            <a:pPr algn="ctr"/>
            <a:r>
              <a:rPr lang="en-US" altLang="zh-CN" dirty="0">
                <a:solidFill>
                  <a:schemeClr val="bg1">
                    <a:lumMod val="50000"/>
                  </a:schemeClr>
                </a:solidFill>
                <a:latin typeface="华文细黑" panose="02010600040101010101" pitchFamily="2" charset="-122"/>
                <a:ea typeface="华文细黑" panose="02010600040101010101" pitchFamily="2" charset="-122"/>
              </a:rPr>
              <a:t>(2009-2012)</a:t>
            </a:r>
            <a:endParaRPr lang="zh-CN" altLang="en-US" dirty="0">
              <a:solidFill>
                <a:schemeClr val="bg1">
                  <a:lumMod val="50000"/>
                </a:schemeClr>
              </a:solidFill>
              <a:latin typeface="华文细黑" panose="02010600040101010101" pitchFamily="2" charset="-122"/>
              <a:ea typeface="华文细黑" panose="02010600040101010101" pitchFamily="2" charset="-122"/>
            </a:endParaRPr>
          </a:p>
        </p:txBody>
      </p:sp>
      <p:sp>
        <p:nvSpPr>
          <p:cNvPr id="8" name="矩形 7"/>
          <p:cNvSpPr/>
          <p:nvPr/>
        </p:nvSpPr>
        <p:spPr>
          <a:xfrm>
            <a:off x="2803048" y="1288206"/>
            <a:ext cx="5142755" cy="338554"/>
          </a:xfrm>
          <a:prstGeom prst="rect">
            <a:avLst/>
          </a:prstGeom>
        </p:spPr>
        <p:txBody>
          <a:bodyPr wrap="none">
            <a:spAutoFit/>
          </a:bodyPr>
          <a:lstStyle/>
          <a:p>
            <a:r>
              <a:rPr lang="en-US" altLang="zh-CN" sz="1600" dirty="0">
                <a:latin typeface="华文细黑" panose="02010600040101010101" pitchFamily="2" charset="-122"/>
                <a:ea typeface="华文细黑" panose="02010600040101010101" pitchFamily="2" charset="-122"/>
              </a:rPr>
              <a:t>2009.09:The first generation product on the market</a:t>
            </a:r>
            <a:endParaRPr lang="zh-CN" altLang="en-US" sz="1600" dirty="0">
              <a:latin typeface="华文细黑" panose="02010600040101010101" pitchFamily="2" charset="-122"/>
              <a:ea typeface="华文细黑" panose="02010600040101010101" pitchFamily="2" charset="-122"/>
            </a:endParaRPr>
          </a:p>
        </p:txBody>
      </p:sp>
      <p:sp>
        <p:nvSpPr>
          <p:cNvPr id="10" name="矩形 9"/>
          <p:cNvSpPr/>
          <p:nvPr/>
        </p:nvSpPr>
        <p:spPr>
          <a:xfrm>
            <a:off x="2803048" y="1744958"/>
            <a:ext cx="9046052" cy="338554"/>
          </a:xfrm>
          <a:prstGeom prst="rect">
            <a:avLst/>
          </a:prstGeom>
        </p:spPr>
        <p:txBody>
          <a:bodyPr wrap="square">
            <a:spAutoFit/>
          </a:bodyPr>
          <a:lstStyle/>
          <a:p>
            <a:r>
              <a:rPr lang="en-US" altLang="zh-CN" sz="1600" dirty="0">
                <a:latin typeface="华文细黑" panose="02010600040101010101" pitchFamily="2" charset="-122"/>
                <a:ea typeface="华文细黑" panose="02010600040101010101" pitchFamily="2" charset="-122"/>
              </a:rPr>
              <a:t>2010.01:Joint 6 universities develop excellent children's program "IDEAS"</a:t>
            </a:r>
            <a:endParaRPr lang="zh-CN" altLang="en-US" sz="1600" dirty="0">
              <a:latin typeface="华文细黑" panose="02010600040101010101" pitchFamily="2" charset="-122"/>
              <a:ea typeface="华文细黑" panose="02010600040101010101" pitchFamily="2" charset="-122"/>
            </a:endParaRPr>
          </a:p>
        </p:txBody>
      </p:sp>
      <p:sp>
        <p:nvSpPr>
          <p:cNvPr id="23" name="矩形 22"/>
          <p:cNvSpPr/>
          <p:nvPr/>
        </p:nvSpPr>
        <p:spPr>
          <a:xfrm>
            <a:off x="2803048" y="2201710"/>
            <a:ext cx="9490552" cy="338554"/>
          </a:xfrm>
          <a:prstGeom prst="rect">
            <a:avLst/>
          </a:prstGeom>
        </p:spPr>
        <p:txBody>
          <a:bodyPr wrap="square">
            <a:spAutoFit/>
          </a:bodyPr>
          <a:lstStyle/>
          <a:p>
            <a:r>
              <a:rPr lang="en-US" altLang="zh-CN" sz="1600" dirty="0">
                <a:latin typeface="华文细黑" panose="02010600040101010101" pitchFamily="2" charset="-122"/>
                <a:ea typeface="华文细黑" panose="02010600040101010101" pitchFamily="2" charset="-122"/>
              </a:rPr>
              <a:t>2011.08:Association with blue arc anime, making animated film Xing Yu Xing Yuan</a:t>
            </a:r>
            <a:endParaRPr lang="zh-CN" altLang="en-US" sz="1600" dirty="0">
              <a:latin typeface="华文细黑" panose="02010600040101010101" pitchFamily="2" charset="-122"/>
              <a:ea typeface="华文细黑" panose="02010600040101010101" pitchFamily="2" charset="-122"/>
            </a:endParaRPr>
          </a:p>
        </p:txBody>
      </p:sp>
      <p:sp>
        <p:nvSpPr>
          <p:cNvPr id="25" name="矩形 24"/>
          <p:cNvSpPr/>
          <p:nvPr/>
        </p:nvSpPr>
        <p:spPr>
          <a:xfrm>
            <a:off x="2803048" y="2709262"/>
            <a:ext cx="8579976" cy="584775"/>
          </a:xfrm>
          <a:prstGeom prst="rect">
            <a:avLst/>
          </a:prstGeom>
        </p:spPr>
        <p:txBody>
          <a:bodyPr wrap="square">
            <a:spAutoFit/>
          </a:bodyPr>
          <a:lstStyle/>
          <a:p>
            <a:r>
              <a:rPr lang="en-US" altLang="zh-CN" sz="1600" dirty="0">
                <a:latin typeface="华文细黑" panose="02010600040101010101" pitchFamily="2" charset="-122"/>
                <a:ea typeface="华文细黑" panose="02010600040101010101" pitchFamily="2" charset="-122"/>
              </a:rPr>
              <a:t>2013.01.01-01.03:Hosted one thousand "international children's raising and development BBS"</a:t>
            </a:r>
            <a:endParaRPr lang="zh-CN" altLang="en-US" sz="1600" dirty="0">
              <a:latin typeface="华文细黑" panose="02010600040101010101" pitchFamily="2" charset="-122"/>
              <a:ea typeface="华文细黑" panose="02010600040101010101" pitchFamily="2" charset="-122"/>
            </a:endParaRPr>
          </a:p>
        </p:txBody>
      </p:sp>
      <p:sp>
        <p:nvSpPr>
          <p:cNvPr id="27" name="矩形 26"/>
          <p:cNvSpPr/>
          <p:nvPr/>
        </p:nvSpPr>
        <p:spPr>
          <a:xfrm>
            <a:off x="2803048" y="3412235"/>
            <a:ext cx="9490552" cy="338554"/>
          </a:xfrm>
          <a:prstGeom prst="rect">
            <a:avLst/>
          </a:prstGeom>
        </p:spPr>
        <p:txBody>
          <a:bodyPr wrap="square">
            <a:spAutoFit/>
          </a:bodyPr>
          <a:lstStyle/>
          <a:p>
            <a:r>
              <a:rPr lang="en-US" altLang="zh-CN" sz="1600" dirty="0">
                <a:latin typeface="华文细黑" panose="02010600040101010101" pitchFamily="2" charset="-122"/>
                <a:ea typeface="华文细黑" panose="02010600040101010101" pitchFamily="2" charset="-122"/>
              </a:rPr>
              <a:t>2013.04.17:Custom ”Xing Yu Xing Yuan” animation broadcast on CCTV children's channel</a:t>
            </a:r>
            <a:endParaRPr lang="zh-CN" altLang="en-US" sz="1600" dirty="0">
              <a:latin typeface="华文细黑" panose="02010600040101010101" pitchFamily="2" charset="-122"/>
              <a:ea typeface="华文细黑" panose="02010600040101010101" pitchFamily="2" charset="-122"/>
            </a:endParaRPr>
          </a:p>
        </p:txBody>
      </p:sp>
      <p:sp>
        <p:nvSpPr>
          <p:cNvPr id="29" name="矩形 28"/>
          <p:cNvSpPr/>
          <p:nvPr/>
        </p:nvSpPr>
        <p:spPr>
          <a:xfrm>
            <a:off x="2803048" y="3868987"/>
            <a:ext cx="8579976" cy="584775"/>
          </a:xfrm>
          <a:prstGeom prst="rect">
            <a:avLst/>
          </a:prstGeom>
        </p:spPr>
        <p:txBody>
          <a:bodyPr wrap="square">
            <a:spAutoFit/>
          </a:bodyPr>
          <a:lstStyle/>
          <a:p>
            <a:r>
              <a:rPr lang="en-US" altLang="zh-CN" sz="1600" dirty="0">
                <a:latin typeface="华文细黑" panose="02010600040101010101" pitchFamily="2" charset="-122"/>
                <a:ea typeface="华文细黑" panose="02010600040101010101" pitchFamily="2" charset="-122"/>
              </a:rPr>
              <a:t>2013.05.09:Kindergarten intelligent make experimental classes under the state council official classes</a:t>
            </a:r>
            <a:endParaRPr lang="zh-CN" altLang="en-US" sz="1600" dirty="0">
              <a:latin typeface="华文细黑" panose="02010600040101010101" pitchFamily="2" charset="-122"/>
              <a:ea typeface="华文细黑" panose="02010600040101010101" pitchFamily="2" charset="-122"/>
            </a:endParaRPr>
          </a:p>
        </p:txBody>
      </p:sp>
      <p:sp>
        <p:nvSpPr>
          <p:cNvPr id="31" name="矩形 30"/>
          <p:cNvSpPr/>
          <p:nvPr/>
        </p:nvSpPr>
        <p:spPr>
          <a:xfrm>
            <a:off x="2803048" y="4571960"/>
            <a:ext cx="9046052" cy="338554"/>
          </a:xfrm>
          <a:prstGeom prst="rect">
            <a:avLst/>
          </a:prstGeom>
        </p:spPr>
        <p:txBody>
          <a:bodyPr wrap="square">
            <a:spAutoFit/>
          </a:bodyPr>
          <a:lstStyle/>
          <a:p>
            <a:r>
              <a:rPr lang="en-US" altLang="zh-CN" sz="1600" dirty="0">
                <a:latin typeface="华文细黑" panose="02010600040101010101" pitchFamily="2" charset="-122"/>
                <a:ea typeface="华文细黑" panose="02010600040101010101" pitchFamily="2" charset="-122"/>
              </a:rPr>
              <a:t>2013.06.01:Beijing, Shanghai, xian, shenzhen, nanjing and other experience store opened</a:t>
            </a:r>
            <a:endParaRPr lang="zh-CN" altLang="en-US" sz="1600" dirty="0">
              <a:latin typeface="华文细黑" panose="02010600040101010101" pitchFamily="2" charset="-122"/>
              <a:ea typeface="华文细黑" panose="02010600040101010101" pitchFamily="2" charset="-122"/>
            </a:endParaRPr>
          </a:p>
        </p:txBody>
      </p:sp>
      <p:sp>
        <p:nvSpPr>
          <p:cNvPr id="33" name="矩形 32"/>
          <p:cNvSpPr/>
          <p:nvPr/>
        </p:nvSpPr>
        <p:spPr>
          <a:xfrm>
            <a:off x="731581" y="3340485"/>
            <a:ext cx="1515158" cy="1107996"/>
          </a:xfrm>
          <a:prstGeom prst="rect">
            <a:avLst/>
          </a:prstGeom>
        </p:spPr>
        <p:txBody>
          <a:bodyPr wrap="none">
            <a:spAutoFit/>
          </a:bodyPr>
          <a:lstStyle/>
          <a:p>
            <a:pPr algn="ctr"/>
            <a:r>
              <a:rPr lang="en-US" altLang="zh-CN" sz="2400" b="1">
                <a:solidFill>
                  <a:srgbClr val="FF6666"/>
                </a:solidFill>
                <a:latin typeface="华文细黑" panose="02010600040101010101" pitchFamily="2" charset="-122"/>
                <a:ea typeface="华文细黑" panose="02010600040101010101" pitchFamily="2" charset="-122"/>
              </a:rPr>
              <a:t>BIGGER </a:t>
            </a:r>
          </a:p>
          <a:p>
            <a:pPr algn="ctr"/>
            <a:r>
              <a:rPr lang="en-US" altLang="zh-CN" sz="2400" b="1">
                <a:solidFill>
                  <a:srgbClr val="FF6666"/>
                </a:solidFill>
                <a:latin typeface="华文细黑" panose="02010600040101010101" pitchFamily="2" charset="-122"/>
                <a:ea typeface="华文细黑" panose="02010600040101010101" pitchFamily="2" charset="-122"/>
              </a:rPr>
              <a:t>TITLE</a:t>
            </a:r>
          </a:p>
          <a:p>
            <a:pPr algn="ctr"/>
            <a:r>
              <a:rPr lang="en-US" altLang="zh-CN">
                <a:latin typeface="华文细黑" panose="02010600040101010101" pitchFamily="2" charset="-122"/>
                <a:ea typeface="华文细黑" panose="02010600040101010101" pitchFamily="2" charset="-122"/>
              </a:rPr>
              <a:t> </a:t>
            </a:r>
            <a:r>
              <a:rPr lang="en-US" altLang="zh-CN" dirty="0">
                <a:solidFill>
                  <a:schemeClr val="bg1">
                    <a:lumMod val="50000"/>
                  </a:schemeClr>
                </a:solidFill>
                <a:latin typeface="华文细黑" panose="02010600040101010101" pitchFamily="2" charset="-122"/>
                <a:ea typeface="华文细黑" panose="02010600040101010101" pitchFamily="2" charset="-122"/>
              </a:rPr>
              <a:t>(2013-2014)</a:t>
            </a:r>
            <a:endParaRPr lang="zh-CN" altLang="en-US" dirty="0">
              <a:solidFill>
                <a:schemeClr val="bg1">
                  <a:lumMod val="50000"/>
                </a:schemeClr>
              </a:solidFill>
              <a:latin typeface="华文细黑" panose="02010600040101010101" pitchFamily="2" charset="-122"/>
              <a:ea typeface="华文细黑" panose="02010600040101010101" pitchFamily="2" charset="-122"/>
            </a:endParaRPr>
          </a:p>
        </p:txBody>
      </p:sp>
      <p:sp>
        <p:nvSpPr>
          <p:cNvPr id="35" name="矩形 34"/>
          <p:cNvSpPr/>
          <p:nvPr/>
        </p:nvSpPr>
        <p:spPr>
          <a:xfrm>
            <a:off x="760436" y="5125454"/>
            <a:ext cx="1457451" cy="1107996"/>
          </a:xfrm>
          <a:prstGeom prst="rect">
            <a:avLst/>
          </a:prstGeom>
        </p:spPr>
        <p:txBody>
          <a:bodyPr wrap="none">
            <a:spAutoFit/>
          </a:bodyPr>
          <a:lstStyle/>
          <a:p>
            <a:pPr algn="ctr"/>
            <a:r>
              <a:rPr lang="en-US" altLang="zh-CN" sz="2400" b="1">
                <a:solidFill>
                  <a:srgbClr val="FF6666"/>
                </a:solidFill>
                <a:latin typeface="华文细黑" panose="02010600040101010101" pitchFamily="2" charset="-122"/>
                <a:ea typeface="华文细黑" panose="02010600040101010101" pitchFamily="2" charset="-122"/>
              </a:rPr>
              <a:t>BIGGER </a:t>
            </a:r>
          </a:p>
          <a:p>
            <a:pPr algn="ctr"/>
            <a:r>
              <a:rPr lang="en-US" altLang="zh-CN" sz="2400" b="1">
                <a:solidFill>
                  <a:srgbClr val="FF6666"/>
                </a:solidFill>
                <a:latin typeface="华文细黑" panose="02010600040101010101" pitchFamily="2" charset="-122"/>
                <a:ea typeface="华文细黑" panose="02010600040101010101" pitchFamily="2" charset="-122"/>
              </a:rPr>
              <a:t>TITLE</a:t>
            </a:r>
          </a:p>
          <a:p>
            <a:pPr algn="ctr"/>
            <a:r>
              <a:rPr lang="en-US" altLang="zh-CN">
                <a:solidFill>
                  <a:schemeClr val="bg1">
                    <a:lumMod val="50000"/>
                  </a:schemeClr>
                </a:solidFill>
                <a:latin typeface="华文细黑" panose="02010600040101010101" pitchFamily="2" charset="-122"/>
                <a:ea typeface="华文细黑" panose="02010600040101010101" pitchFamily="2" charset="-122"/>
              </a:rPr>
              <a:t>(</a:t>
            </a:r>
            <a:r>
              <a:rPr lang="en-US" altLang="zh-CN" dirty="0">
                <a:solidFill>
                  <a:schemeClr val="bg1">
                    <a:lumMod val="50000"/>
                  </a:schemeClr>
                </a:solidFill>
                <a:latin typeface="华文细黑" panose="02010600040101010101" pitchFamily="2" charset="-122"/>
                <a:ea typeface="华文细黑" panose="02010600040101010101" pitchFamily="2" charset="-122"/>
              </a:rPr>
              <a:t>2014-2014)</a:t>
            </a:r>
            <a:endParaRPr lang="zh-CN" altLang="en-US" dirty="0">
              <a:solidFill>
                <a:schemeClr val="bg1">
                  <a:lumMod val="50000"/>
                </a:schemeClr>
              </a:solidFill>
              <a:latin typeface="华文细黑" panose="02010600040101010101" pitchFamily="2" charset="-122"/>
              <a:ea typeface="华文细黑" panose="02010600040101010101" pitchFamily="2" charset="-122"/>
            </a:endParaRPr>
          </a:p>
        </p:txBody>
      </p:sp>
      <p:sp>
        <p:nvSpPr>
          <p:cNvPr id="37" name="矩形 36"/>
          <p:cNvSpPr/>
          <p:nvPr/>
        </p:nvSpPr>
        <p:spPr>
          <a:xfrm>
            <a:off x="2803048" y="5117612"/>
            <a:ext cx="9236552" cy="338554"/>
          </a:xfrm>
          <a:prstGeom prst="rect">
            <a:avLst/>
          </a:prstGeom>
        </p:spPr>
        <p:txBody>
          <a:bodyPr wrap="square">
            <a:spAutoFit/>
          </a:bodyPr>
          <a:lstStyle/>
          <a:p>
            <a:r>
              <a:rPr lang="en-US" altLang="zh-CN" sz="1600" dirty="0">
                <a:latin typeface="华文细黑" panose="02010600040101010101" pitchFamily="2" charset="-122"/>
                <a:ea typeface="华文细黑" panose="02010600040101010101" pitchFamily="2" charset="-122"/>
              </a:rPr>
              <a:t>2014.06.20:WeChat and clever to make cooperative development made WeChat treasure</a:t>
            </a:r>
            <a:endParaRPr lang="zh-CN" altLang="en-US" sz="1600" dirty="0">
              <a:latin typeface="华文细黑" panose="02010600040101010101" pitchFamily="2" charset="-122"/>
              <a:ea typeface="华文细黑" panose="02010600040101010101" pitchFamily="2" charset="-122"/>
            </a:endParaRPr>
          </a:p>
        </p:txBody>
      </p:sp>
      <p:sp>
        <p:nvSpPr>
          <p:cNvPr id="39" name="矩形 38"/>
          <p:cNvSpPr/>
          <p:nvPr/>
        </p:nvSpPr>
        <p:spPr>
          <a:xfrm>
            <a:off x="2803048" y="5574364"/>
            <a:ext cx="8833978" cy="584775"/>
          </a:xfrm>
          <a:prstGeom prst="rect">
            <a:avLst/>
          </a:prstGeom>
        </p:spPr>
        <p:txBody>
          <a:bodyPr wrap="square">
            <a:spAutoFit/>
          </a:bodyPr>
          <a:lstStyle/>
          <a:p>
            <a:r>
              <a:rPr lang="en-US" altLang="zh-CN" sz="1600" dirty="0">
                <a:latin typeface="华文细黑" panose="02010600040101010101" pitchFamily="2" charset="-122"/>
                <a:ea typeface="华文细黑" panose="02010600040101010101" pitchFamily="2" charset="-122"/>
              </a:rPr>
              <a:t>2015.02:Obtain ten million yuan of first round funding by GSR Ventures and Hongseong Capital</a:t>
            </a:r>
            <a:endParaRPr lang="zh-CN" altLang="en-US" sz="1600" dirty="0">
              <a:latin typeface="华文细黑" panose="02010600040101010101" pitchFamily="2" charset="-122"/>
              <a:ea typeface="华文细黑" panose="02010600040101010101" pitchFamily="2" charset="-122"/>
            </a:endParaRPr>
          </a:p>
        </p:txBody>
      </p:sp>
      <p:sp>
        <p:nvSpPr>
          <p:cNvPr id="41" name="矩形 40"/>
          <p:cNvSpPr/>
          <p:nvPr/>
        </p:nvSpPr>
        <p:spPr>
          <a:xfrm>
            <a:off x="2803048" y="6208912"/>
            <a:ext cx="8833978" cy="338554"/>
          </a:xfrm>
          <a:prstGeom prst="rect">
            <a:avLst/>
          </a:prstGeom>
        </p:spPr>
        <p:txBody>
          <a:bodyPr wrap="square">
            <a:spAutoFit/>
          </a:bodyPr>
          <a:lstStyle/>
          <a:p>
            <a:r>
              <a:rPr lang="en-US" altLang="zh-CN" sz="1600" dirty="0">
                <a:latin typeface="华文细黑" panose="02010600040101010101" pitchFamily="2" charset="-122"/>
                <a:ea typeface="华文细黑" panose="02010600040101010101" pitchFamily="2" charset="-122"/>
              </a:rPr>
              <a:t>2015.04.20:As Nanchang government focus on introducing project, move to Nanchang</a:t>
            </a:r>
            <a:endParaRPr lang="zh-CN" altLang="en-US" sz="1600" dirty="0">
              <a:latin typeface="华文细黑" panose="02010600040101010101" pitchFamily="2" charset="-122"/>
              <a:ea typeface="华文细黑" panose="02010600040101010101" pitchFamily="2" charset="-122"/>
            </a:endParaRPr>
          </a:p>
        </p:txBody>
      </p:sp>
      <p:sp>
        <p:nvSpPr>
          <p:cNvPr id="2" name="左大括号 1"/>
          <p:cNvSpPr/>
          <p:nvPr/>
        </p:nvSpPr>
        <p:spPr>
          <a:xfrm>
            <a:off x="2584205" y="1288206"/>
            <a:ext cx="218843" cy="1252058"/>
          </a:xfrm>
          <a:prstGeom prst="lef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左大括号 17"/>
          <p:cNvSpPr/>
          <p:nvPr/>
        </p:nvSpPr>
        <p:spPr>
          <a:xfrm>
            <a:off x="2584204" y="2772511"/>
            <a:ext cx="218844" cy="2138003"/>
          </a:xfrm>
          <a:prstGeom prst="lef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左大括号 18"/>
          <p:cNvSpPr/>
          <p:nvPr/>
        </p:nvSpPr>
        <p:spPr>
          <a:xfrm>
            <a:off x="2584205" y="5071164"/>
            <a:ext cx="218843" cy="1252058"/>
          </a:xfrm>
          <a:prstGeom prst="lef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3741" y="4808457"/>
            <a:ext cx="1800000" cy="1200000"/>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3741" y="3399268"/>
            <a:ext cx="1800000" cy="120000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741" y="1990079"/>
            <a:ext cx="1800000" cy="1200000"/>
          </a:xfrm>
          <a:prstGeom prst="rect">
            <a:avLst/>
          </a:prstGeom>
        </p:spPr>
      </p:pic>
      <p:sp>
        <p:nvSpPr>
          <p:cNvPr id="12" name="矩形 11"/>
          <p:cNvSpPr/>
          <p:nvPr/>
        </p:nvSpPr>
        <p:spPr>
          <a:xfrm>
            <a:off x="699234" y="364233"/>
            <a:ext cx="3890809"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dirty="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Big events reported</a:t>
            </a:r>
          </a:p>
        </p:txBody>
      </p:sp>
      <p:sp>
        <p:nvSpPr>
          <p:cNvPr id="5" name="矩形 4"/>
          <p:cNvSpPr/>
          <p:nvPr/>
        </p:nvSpPr>
        <p:spPr>
          <a:xfrm>
            <a:off x="699234" y="1144969"/>
            <a:ext cx="8789586" cy="461665"/>
          </a:xfrm>
          <a:prstGeom prst="rect">
            <a:avLst/>
          </a:prstGeom>
        </p:spPr>
        <p:txBody>
          <a:bodyPr wrap="square">
            <a:spAutoFit/>
          </a:bodyPr>
          <a:lstStyle/>
          <a:p>
            <a:r>
              <a:rPr lang="en-US" altLang="zh-CN" sz="2400">
                <a:latin typeface="华文细黑" panose="02010600040101010101" pitchFamily="2" charset="-122"/>
                <a:ea typeface="华文细黑" panose="02010600040101010101" pitchFamily="2" charset="-122"/>
              </a:rPr>
              <a:t>Your nei rong nei rong nei rong nei rong nei rong nei rong</a:t>
            </a:r>
            <a:endParaRPr lang="zh-CN" altLang="en-US" sz="2400" dirty="0">
              <a:latin typeface="华文细黑" panose="02010600040101010101" pitchFamily="2" charset="-122"/>
              <a:ea typeface="华文细黑" panose="02010600040101010101" pitchFamily="2" charset="-122"/>
            </a:endParaRPr>
          </a:p>
        </p:txBody>
      </p:sp>
      <p:sp>
        <p:nvSpPr>
          <p:cNvPr id="11" name="矩形 10"/>
          <p:cNvSpPr/>
          <p:nvPr/>
        </p:nvSpPr>
        <p:spPr>
          <a:xfrm>
            <a:off x="828660" y="6018298"/>
            <a:ext cx="6789038" cy="369332"/>
          </a:xfrm>
          <a:prstGeom prst="rect">
            <a:avLst/>
          </a:prstGeom>
        </p:spPr>
        <p:txBody>
          <a:bodyPr wrap="none">
            <a:spAutoFit/>
          </a:bodyPr>
          <a:lstStyle/>
          <a:p>
            <a:pPr marL="285750" indent="-285750">
              <a:buFont typeface="Arial" panose="020B0604020202020204" pitchFamily="34" charset="0"/>
              <a:buChar char="•"/>
            </a:pPr>
            <a:r>
              <a:rPr lang="en-US" altLang="zh-CN">
                <a:latin typeface="华文细黑" panose="02010600040101010101" pitchFamily="2" charset="-122"/>
                <a:ea typeface="华文细黑" panose="02010600040101010101" pitchFamily="2" charset="-122"/>
              </a:rPr>
              <a:t>Your nei rong nei rong nei rong nei rong nei rong nei rong</a:t>
            </a:r>
            <a:endParaRPr lang="zh-CN" altLang="en-US">
              <a:latin typeface="华文细黑" panose="02010600040101010101" pitchFamily="2" charset="-122"/>
              <a:ea typeface="华文细黑" panose="02010600040101010101" pitchFamily="2" charset="-122"/>
            </a:endParaRPr>
          </a:p>
        </p:txBody>
      </p:sp>
      <p:sp>
        <p:nvSpPr>
          <p:cNvPr id="13" name="矩形 12"/>
          <p:cNvSpPr/>
          <p:nvPr/>
        </p:nvSpPr>
        <p:spPr>
          <a:xfrm>
            <a:off x="9439141" y="1990079"/>
            <a:ext cx="2168659" cy="1077218"/>
          </a:xfrm>
          <a:prstGeom prst="rect">
            <a:avLst/>
          </a:prstGeom>
        </p:spPr>
        <p:txBody>
          <a:bodyPr wrap="square">
            <a:spAutoFit/>
          </a:bodyPr>
          <a:lstStyle/>
          <a:p>
            <a:pPr marL="285750" indent="-285750">
              <a:buFont typeface="Arial" panose="020B0604020202020204" pitchFamily="34" charset="0"/>
              <a:buChar char="•"/>
            </a:pPr>
            <a:r>
              <a:rPr lang="en-US" altLang="zh-CN" sz="1600" dirty="0">
                <a:solidFill>
                  <a:schemeClr val="bg1">
                    <a:lumMod val="50000"/>
                  </a:schemeClr>
                </a:solidFill>
                <a:latin typeface="华文细黑" panose="02010600040101010101" pitchFamily="2" charset="-122"/>
                <a:ea typeface="华文细黑" panose="02010600040101010101" pitchFamily="2" charset="-122"/>
              </a:rPr>
              <a:t>the kindergarten wen-ping Chen director in the speech</a:t>
            </a:r>
            <a:endParaRPr lang="zh-CN" altLang="en-US" sz="16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15" name="矩形 14"/>
          <p:cNvSpPr/>
          <p:nvPr/>
        </p:nvSpPr>
        <p:spPr>
          <a:xfrm>
            <a:off x="9439141" y="3448739"/>
            <a:ext cx="2219677" cy="1323439"/>
          </a:xfrm>
          <a:prstGeom prst="rect">
            <a:avLst/>
          </a:prstGeom>
        </p:spPr>
        <p:txBody>
          <a:bodyPr wrap="square">
            <a:spAutoFit/>
          </a:bodyPr>
          <a:lstStyle/>
          <a:p>
            <a:pPr marL="285750" indent="-285750">
              <a:buFont typeface="Arial" panose="020B0604020202020204" pitchFamily="34" charset="0"/>
              <a:buChar char="•"/>
            </a:pPr>
            <a:r>
              <a:rPr lang="en-US" altLang="zh-CN" sz="1600" dirty="0">
                <a:solidFill>
                  <a:schemeClr val="bg1">
                    <a:lumMod val="50000"/>
                  </a:schemeClr>
                </a:solidFill>
                <a:latin typeface="华文细黑" panose="02010600040101010101" pitchFamily="2" charset="-122"/>
                <a:ea typeface="华文细黑" panose="02010600040101010101" pitchFamily="2" charset="-122"/>
              </a:rPr>
              <a:t>Well-known education experts Zheng Wei keynote speech</a:t>
            </a:r>
            <a:endParaRPr lang="zh-CN" altLang="en-US" sz="16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17" name="矩形 16"/>
          <p:cNvSpPr/>
          <p:nvPr/>
        </p:nvSpPr>
        <p:spPr>
          <a:xfrm>
            <a:off x="9439141" y="4849143"/>
            <a:ext cx="1946445" cy="1200329"/>
          </a:xfrm>
          <a:prstGeom prst="rect">
            <a:avLst/>
          </a:prstGeom>
        </p:spPr>
        <p:txBody>
          <a:bodyPr wrap="square">
            <a:spAutoFit/>
          </a:bodyPr>
          <a:lstStyle/>
          <a:p>
            <a:pPr marL="285750" indent="-285750">
              <a:buFont typeface="Arial" panose="020B0604020202020204" pitchFamily="34" charset="0"/>
              <a:buChar char="•"/>
            </a:pPr>
            <a:r>
              <a:rPr lang="en-US" altLang="zh-CN" dirty="0">
                <a:solidFill>
                  <a:schemeClr val="bg1">
                    <a:lumMod val="50000"/>
                  </a:schemeClr>
                </a:solidFill>
                <a:latin typeface="华文细黑" panose="02010600040101010101" pitchFamily="2" charset="-122"/>
                <a:ea typeface="华文细黑" panose="02010600040101010101" pitchFamily="2" charset="-122"/>
              </a:rPr>
              <a:t>The honored guests had a group photo taken</a:t>
            </a:r>
            <a:endParaRPr lang="zh-CN" altLang="en-US" dirty="0">
              <a:solidFill>
                <a:schemeClr val="bg1">
                  <a:lumMod val="50000"/>
                </a:schemeClr>
              </a:solidFill>
              <a:latin typeface="华文细黑" panose="02010600040101010101" pitchFamily="2" charset="-122"/>
              <a:ea typeface="华文细黑" panose="02010600040101010101" pitchFamily="2" charset="-122"/>
            </a:endParaRPr>
          </a:p>
        </p:txBody>
      </p:sp>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359" y="1992526"/>
            <a:ext cx="6023897" cy="401593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99234" y="364233"/>
            <a:ext cx="5262979"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dirty="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Extensive Media Coverage</a:t>
            </a:r>
          </a:p>
        </p:txBody>
      </p:sp>
      <p:pic>
        <p:nvPicPr>
          <p:cNvPr id="5" name="Picture 8" descr="C:\Users\weilijun\AppData\Roaming\Tencent\Users\2906134110\QQ\WinTemp\RichOle\3GHKWSK07%J@Y7S3FJ%ISQ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263" y="5490281"/>
            <a:ext cx="1898051" cy="76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Administrator\Desktop\太平洋亲子.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263" y="4225152"/>
            <a:ext cx="1898051" cy="11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Administrator\Desktop\onlylad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63" y="3567733"/>
            <a:ext cx="1898051" cy="65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10" descr="中国早叫我-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0263" y="1425574"/>
            <a:ext cx="1898051" cy="91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2" descr="logo.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30263" y="2645667"/>
            <a:ext cx="1898051" cy="67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3060700" y="1751942"/>
            <a:ext cx="8382000" cy="738664"/>
          </a:xfrm>
          <a:prstGeom prst="rect">
            <a:avLst/>
          </a:prstGeom>
        </p:spPr>
        <p:txBody>
          <a:bodyPr wrap="square">
            <a:spAutoFit/>
          </a:bodyPr>
          <a:lstStyle/>
          <a:p>
            <a:pPr marL="285750" indent="-285750">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Authority under the state council, the kindergarten kindergarten classes with smart to make education technology co., LTD. Cooperation will open a new model of children's early education.</a:t>
            </a:r>
            <a:endParaRPr lang="zh-CN" altLang="en-US" sz="1400" dirty="0">
              <a:latin typeface="华文细黑" panose="02010600040101010101" pitchFamily="2" charset="-122"/>
              <a:ea typeface="华文细黑" panose="02010600040101010101" pitchFamily="2" charset="-122"/>
            </a:endParaRPr>
          </a:p>
        </p:txBody>
      </p:sp>
      <p:sp>
        <p:nvSpPr>
          <p:cNvPr id="14" name="矩形 13"/>
          <p:cNvSpPr/>
          <p:nvPr/>
        </p:nvSpPr>
        <p:spPr>
          <a:xfrm>
            <a:off x="3060700" y="2539486"/>
            <a:ext cx="8382000" cy="738664"/>
          </a:xfrm>
          <a:prstGeom prst="rect">
            <a:avLst/>
          </a:prstGeom>
        </p:spPr>
        <p:txBody>
          <a:bodyPr wrap="square">
            <a:spAutoFit/>
          </a:bodyPr>
          <a:lstStyle/>
          <a:p>
            <a:pPr marL="285750" indent="-285750">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Smart funny parent-child type with education since the date of birth and cause the attention of the education industry experts, scholars, and successfully use teaching AIDS to be designated as state department kindergarten classes.</a:t>
            </a:r>
            <a:endParaRPr lang="zh-CN" altLang="en-US" sz="1400" dirty="0">
              <a:latin typeface="华文细黑" panose="02010600040101010101" pitchFamily="2" charset="-122"/>
              <a:ea typeface="华文细黑" panose="02010600040101010101" pitchFamily="2" charset="-122"/>
            </a:endParaRPr>
          </a:p>
        </p:txBody>
      </p:sp>
      <p:sp>
        <p:nvSpPr>
          <p:cNvPr id="16" name="矩形 15"/>
          <p:cNvSpPr/>
          <p:nvPr/>
        </p:nvSpPr>
        <p:spPr>
          <a:xfrm>
            <a:off x="3060700" y="3567733"/>
            <a:ext cx="8382000" cy="523220"/>
          </a:xfrm>
          <a:prstGeom prst="rect">
            <a:avLst/>
          </a:prstGeom>
        </p:spPr>
        <p:txBody>
          <a:bodyPr wrap="square">
            <a:spAutoFit/>
          </a:bodyPr>
          <a:lstStyle/>
          <a:p>
            <a:pPr marL="285750" indent="-285750">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We don't need children to adapt to the playmate, but for a playmate to adapt to children, this is wise to make the concept of early education products.</a:t>
            </a:r>
            <a:endParaRPr lang="zh-CN" altLang="en-US" sz="1400" dirty="0">
              <a:latin typeface="华文细黑" panose="02010600040101010101" pitchFamily="2" charset="-122"/>
              <a:ea typeface="华文细黑" panose="02010600040101010101" pitchFamily="2" charset="-122"/>
            </a:endParaRPr>
          </a:p>
        </p:txBody>
      </p:sp>
      <p:sp>
        <p:nvSpPr>
          <p:cNvPr id="18" name="矩形 17"/>
          <p:cNvSpPr/>
          <p:nvPr/>
        </p:nvSpPr>
        <p:spPr>
          <a:xfrm>
            <a:off x="3060700" y="4501061"/>
            <a:ext cx="8382000" cy="738664"/>
          </a:xfrm>
          <a:prstGeom prst="rect">
            <a:avLst/>
          </a:prstGeom>
        </p:spPr>
        <p:txBody>
          <a:bodyPr wrap="square">
            <a:spAutoFit/>
          </a:bodyPr>
          <a:lstStyle/>
          <a:p>
            <a:pPr marL="285750" indent="-285750">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Happy smart funny advocated earlier education electronic product the best usage of the parents accompany children play together, create belong to the parents and children's unique experience!</a:t>
            </a:r>
            <a:endParaRPr lang="zh-CN" altLang="en-US" sz="1400" dirty="0">
              <a:latin typeface="华文细黑" panose="02010600040101010101" pitchFamily="2" charset="-122"/>
              <a:ea typeface="华文细黑" panose="02010600040101010101" pitchFamily="2" charset="-122"/>
            </a:endParaRPr>
          </a:p>
        </p:txBody>
      </p:sp>
      <p:sp>
        <p:nvSpPr>
          <p:cNvPr id="20" name="矩形 19"/>
          <p:cNvSpPr/>
          <p:nvPr/>
        </p:nvSpPr>
        <p:spPr>
          <a:xfrm>
            <a:off x="3113088" y="5581689"/>
            <a:ext cx="8329612" cy="523220"/>
          </a:xfrm>
          <a:prstGeom prst="rect">
            <a:avLst/>
          </a:prstGeom>
        </p:spPr>
        <p:txBody>
          <a:bodyPr wrap="square">
            <a:spAutoFit/>
          </a:bodyPr>
          <a:lstStyle/>
          <a:p>
            <a:pPr marL="285750" indent="-285750">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Subversion and innovation have smart to make jinsha river and hongseong capital tens of millions of yuan to A round of funding</a:t>
            </a:r>
            <a:endParaRPr lang="zh-CN" altLang="en-US" sz="1400" dirty="0">
              <a:latin typeface="华文细黑" panose="02010600040101010101" pitchFamily="2" charset="-122"/>
              <a:ea typeface="华文细黑" panose="0201060004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255" y="4487227"/>
            <a:ext cx="2160000" cy="144000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6000" y="4482464"/>
            <a:ext cx="2160000" cy="144000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5745" y="4482464"/>
            <a:ext cx="2160000" cy="1440000"/>
          </a:xfrm>
          <a:prstGeom prst="rect">
            <a:avLst/>
          </a:prstGeom>
        </p:spPr>
      </p:pic>
      <p:sp>
        <p:nvSpPr>
          <p:cNvPr id="3" name="矩形 2"/>
          <p:cNvSpPr/>
          <p:nvPr/>
        </p:nvSpPr>
        <p:spPr>
          <a:xfrm>
            <a:off x="699234" y="364233"/>
            <a:ext cx="4262834"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Your Company Name</a:t>
            </a:r>
            <a:endParaRPr lang="zh-CN" altLang="en-US" sz="3600" b="1" i="1" dirty="0">
              <a:solidFill>
                <a:srgbClr val="0066CC"/>
              </a:solidFill>
              <a:latin typeface="Times New Roman" panose="02020603050405020304" pitchFamily="18" charset="0"/>
              <a:cs typeface="Times New Roman" panose="02020603050405020304" pitchFamily="18" charset="0"/>
            </a:endParaRPr>
          </a:p>
        </p:txBody>
      </p:sp>
      <p:sp>
        <p:nvSpPr>
          <p:cNvPr id="5" name="矩形 4"/>
          <p:cNvSpPr/>
          <p:nvPr/>
        </p:nvSpPr>
        <p:spPr>
          <a:xfrm>
            <a:off x="673834" y="1454087"/>
            <a:ext cx="10768866" cy="2616101"/>
          </a:xfrm>
          <a:prstGeom prst="rect">
            <a:avLst/>
          </a:prstGeom>
        </p:spPr>
        <p:txBody>
          <a:bodyPr wrap="square">
            <a:spAutoFit/>
          </a:bodyPr>
          <a:lstStyle/>
          <a:p>
            <a:r>
              <a:rPr lang="en-US" altLang="zh-CN" sz="2400" b="1" i="1" dirty="0">
                <a:latin typeface="华文细黑" panose="02010600040101010101" pitchFamily="2" charset="-122"/>
                <a:ea typeface="华文细黑" panose="02010600040101010101" pitchFamily="2" charset="-122"/>
              </a:rPr>
              <a:t>Company introduction</a:t>
            </a:r>
          </a:p>
          <a:p>
            <a:pPr marL="742950" lvl="1" indent="-285750">
              <a:buFont typeface="Arial" panose="020B0604020202020204" pitchFamily="34" charset="0"/>
              <a:buChar char="•"/>
            </a:pPr>
            <a:r>
              <a:rPr lang="en-US" altLang="zh-CN" sz="1400" dirty="0">
                <a:solidFill>
                  <a:schemeClr val="bg1">
                    <a:lumMod val="50000"/>
                  </a:schemeClr>
                </a:solidFill>
                <a:latin typeface="华文细黑" panose="02010600040101010101" pitchFamily="2" charset="-122"/>
                <a:ea typeface="华文细黑" panose="02010600040101010101" pitchFamily="2" charset="-122"/>
              </a:rPr>
              <a:t>It’s the parent company of NanChang Smart BB Co.,Ltd. founded in 2009, after five years of the time the development, the world's first "children accompanied robot" type and complete teaching system and teaching materials of a complete set of kindergarten, create multiple "industry first", was elected to the authority of the state council special kindergarten.</a:t>
            </a:r>
          </a:p>
          <a:p>
            <a:pPr marL="742950" lvl="1" indent="-285750">
              <a:buFont typeface="Arial" panose="020B0604020202020204" pitchFamily="34" charset="0"/>
              <a:buChar char="•"/>
            </a:pPr>
            <a:r>
              <a:rPr lang="en-US" altLang="zh-CN" sz="1400" dirty="0">
                <a:solidFill>
                  <a:schemeClr val="bg1">
                    <a:lumMod val="50000"/>
                  </a:schemeClr>
                </a:solidFill>
                <a:latin typeface="华文细黑" panose="02010600040101010101" pitchFamily="2" charset="-122"/>
                <a:ea typeface="华文细黑" panose="02010600040101010101" pitchFamily="2" charset="-122"/>
                <a:sym typeface="微软雅黑" panose="020B0503020204020204" pitchFamily="34" charset="-122"/>
              </a:rPr>
              <a:t>It’s </a:t>
            </a:r>
            <a:r>
              <a:rPr lang="en-US" altLang="zh-CN" sz="1400" dirty="0">
                <a:solidFill>
                  <a:schemeClr val="bg1">
                    <a:lumMod val="50000"/>
                  </a:schemeClr>
                </a:solidFill>
                <a:latin typeface="华文细黑" panose="02010600040101010101" pitchFamily="2" charset="-122"/>
                <a:ea typeface="华文细黑" panose="02010600040101010101" pitchFamily="2" charset="-122"/>
              </a:rPr>
              <a:t>registered capital of 108 million yuan, as the nanchang city in Jiangxi province high-tech development zone key introduction project, it will be in the heart of the construction of college students and guest (6 universities including Wright state university cooperation with the United States), and the Internet cloud platform construction of nanchang as the headquarters operation center (in collaboration with netease and tencent), and is committed to be based on China, facing the world's leading children's early education brand, close affection of the world's largest Internet service provider.</a:t>
            </a:r>
            <a:endParaRPr lang="zh-CN" altLang="en-US" sz="14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6" name="文本框 5"/>
          <p:cNvSpPr>
            <a:spLocks noChangeArrowheads="1"/>
          </p:cNvSpPr>
          <p:nvPr/>
        </p:nvSpPr>
        <p:spPr bwMode="auto">
          <a:xfrm>
            <a:off x="8591846" y="6053178"/>
            <a:ext cx="15488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en-US" altLang="zh-CN" sz="1600" b="1">
                <a:solidFill>
                  <a:srgbClr val="FF6666"/>
                </a:solidFill>
                <a:latin typeface="华文细黑" panose="02010600040101010101" pitchFamily="2" charset="-122"/>
                <a:ea typeface="华文细黑" panose="02010600040101010101" pitchFamily="2" charset="-122"/>
                <a:sym typeface="微软雅黑" panose="020B0503020204020204" pitchFamily="34" charset="-122"/>
              </a:rPr>
              <a:t>Product three</a:t>
            </a:r>
          </a:p>
        </p:txBody>
      </p:sp>
      <p:sp>
        <p:nvSpPr>
          <p:cNvPr id="7" name="文本框 5"/>
          <p:cNvSpPr>
            <a:spLocks noChangeArrowheads="1"/>
          </p:cNvSpPr>
          <p:nvPr/>
        </p:nvSpPr>
        <p:spPr bwMode="auto">
          <a:xfrm>
            <a:off x="2117058" y="6053178"/>
            <a:ext cx="14173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en-US" altLang="zh-CN" sz="1600" b="1">
                <a:solidFill>
                  <a:srgbClr val="FF6666"/>
                </a:solidFill>
                <a:latin typeface="华文细黑" panose="02010600040101010101" pitchFamily="2" charset="-122"/>
                <a:ea typeface="华文细黑" panose="02010600040101010101" pitchFamily="2" charset="-122"/>
                <a:sym typeface="微软雅黑" panose="020B0503020204020204" pitchFamily="34" charset="-122"/>
              </a:rPr>
              <a:t>Product one</a:t>
            </a:r>
          </a:p>
        </p:txBody>
      </p:sp>
      <p:sp>
        <p:nvSpPr>
          <p:cNvPr id="10" name="文本框 5"/>
          <p:cNvSpPr>
            <a:spLocks noChangeArrowheads="1"/>
          </p:cNvSpPr>
          <p:nvPr/>
        </p:nvSpPr>
        <p:spPr bwMode="auto">
          <a:xfrm>
            <a:off x="5408057" y="6059528"/>
            <a:ext cx="13997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en-US" altLang="zh-CN" sz="1600" b="1">
                <a:solidFill>
                  <a:srgbClr val="FF6666"/>
                </a:solidFill>
                <a:latin typeface="华文细黑" panose="02010600040101010101" pitchFamily="2" charset="-122"/>
                <a:ea typeface="华文细黑" panose="02010600040101010101" pitchFamily="2" charset="-122"/>
                <a:sym typeface="微软雅黑" panose="020B0503020204020204" pitchFamily="34" charset="-122"/>
              </a:rPr>
              <a:t>Product two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99234" y="364233"/>
            <a:ext cx="6353214"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dirty="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Company Founder —— </a:t>
            </a:r>
            <a:r>
              <a:rPr lang="en-US" altLang="zh-CN" sz="3600" b="1" i="1" dirty="0">
                <a:solidFill>
                  <a:srgbClr val="0066CC"/>
                </a:solidFill>
                <a:latin typeface="Times New Roman" panose="02020603050405020304" pitchFamily="18" charset="0"/>
                <a:ea typeface="华文细黑" panose="02010600040101010101" pitchFamily="2" charset="-122"/>
                <a:cs typeface="Times New Roman" panose="02020603050405020304" pitchFamily="18" charset="0"/>
              </a:rPr>
              <a:t>Mr</a:t>
            </a:r>
            <a:r>
              <a:rPr lang="en-US" altLang="zh-CN" sz="3600" b="1" i="1">
                <a:solidFill>
                  <a:srgbClr val="0066CC"/>
                </a:solidFill>
                <a:latin typeface="Times New Roman" panose="02020603050405020304" pitchFamily="18" charset="0"/>
                <a:ea typeface="华文细黑" panose="02010600040101010101" pitchFamily="2" charset="-122"/>
                <a:cs typeface="Times New Roman" panose="02020603050405020304" pitchFamily="18" charset="0"/>
              </a:rPr>
              <a:t>. XX</a:t>
            </a:r>
            <a:endParaRPr lang="zh-CN" altLang="en-US" sz="3600" b="1" i="1" dirty="0">
              <a:solidFill>
                <a:srgbClr val="0066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6" name="Rectangle 4"/>
          <p:cNvSpPr>
            <a:spLocks noChangeArrowheads="1"/>
          </p:cNvSpPr>
          <p:nvPr/>
        </p:nvSpPr>
        <p:spPr bwMode="auto">
          <a:xfrm>
            <a:off x="1277189" y="4439475"/>
            <a:ext cx="29995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GB" altLang="zh-CN" sz="1800" dirty="0">
                <a:latin typeface="华文细黑" panose="02010600040101010101" pitchFamily="2" charset="-122"/>
                <a:ea typeface="华文细黑" panose="02010600040101010101" pitchFamily="2" charset="-122"/>
              </a:rPr>
              <a:t>Board Chairman </a:t>
            </a:r>
            <a:r>
              <a:rPr lang="zh-CN" altLang="en-US" sz="1800" dirty="0">
                <a:latin typeface="华文细黑" panose="02010600040101010101" pitchFamily="2" charset="-122"/>
                <a:ea typeface="华文细黑" panose="02010600040101010101" pitchFamily="2" charset="-122"/>
              </a:rPr>
              <a:t>：</a:t>
            </a:r>
            <a:r>
              <a:rPr lang="en-US" altLang="zh-CN" sz="1800" dirty="0">
                <a:latin typeface="华文细黑" panose="02010600040101010101" pitchFamily="2" charset="-122"/>
                <a:ea typeface="华文细黑" panose="02010600040101010101" pitchFamily="2" charset="-122"/>
              </a:rPr>
              <a:t>Mr</a:t>
            </a:r>
            <a:r>
              <a:rPr lang="en-US" altLang="zh-CN" sz="1800">
                <a:latin typeface="华文细黑" panose="02010600040101010101" pitchFamily="2" charset="-122"/>
                <a:ea typeface="华文细黑" panose="02010600040101010101" pitchFamily="2" charset="-122"/>
              </a:rPr>
              <a:t>. XX</a:t>
            </a:r>
            <a:endParaRPr lang="zh-CN" altLang="en-US" sz="1800" dirty="0">
              <a:latin typeface="华文细黑" panose="02010600040101010101" pitchFamily="2" charset="-122"/>
              <a:ea typeface="华文细黑" panose="02010600040101010101" pitchFamily="2" charset="-122"/>
            </a:endParaRPr>
          </a:p>
        </p:txBody>
      </p:sp>
      <p:sp>
        <p:nvSpPr>
          <p:cNvPr id="8" name="矩形 7"/>
          <p:cNvSpPr/>
          <p:nvPr/>
        </p:nvSpPr>
        <p:spPr>
          <a:xfrm>
            <a:off x="5321031" y="2360156"/>
            <a:ext cx="6221186" cy="1815882"/>
          </a:xfrm>
          <a:prstGeom prst="rect">
            <a:avLst/>
          </a:prstGeom>
        </p:spPr>
        <p:txBody>
          <a:bodyPr wrap="square">
            <a:spAutoFit/>
          </a:bodyPr>
          <a:lstStyle/>
          <a:p>
            <a:pPr marL="285750" indent="-285750">
              <a:buFont typeface="Wingdings" panose="05000000000000000000" pitchFamily="2" charset="2"/>
              <a:buChar char="u"/>
            </a:pPr>
            <a:r>
              <a:rPr lang="en-US" altLang="zh-CN" sz="1600">
                <a:solidFill>
                  <a:schemeClr val="tx1">
                    <a:lumMod val="95000"/>
                    <a:lumOff val="5000"/>
                  </a:schemeClr>
                </a:solidFill>
                <a:latin typeface="华文细黑" panose="02010600040101010101" pitchFamily="2" charset="-122"/>
                <a:ea typeface="华文细黑" panose="02010600040101010101" pitchFamily="2" charset="-122"/>
              </a:rPr>
              <a:t>Ta Niu bi de jing li 1…………………………………………………</a:t>
            </a:r>
            <a:endParaRPr lang="en-US" altLang="zh-CN" sz="1600" dirty="0">
              <a:solidFill>
                <a:schemeClr val="tx1">
                  <a:lumMod val="95000"/>
                  <a:lumOff val="5000"/>
                </a:schemeClr>
              </a:solidFill>
              <a:latin typeface="华文细黑" panose="02010600040101010101" pitchFamily="2" charset="-122"/>
              <a:ea typeface="华文细黑" panose="02010600040101010101" pitchFamily="2" charset="-122"/>
            </a:endParaRPr>
          </a:p>
          <a:p>
            <a:pPr marL="285750" indent="-285750">
              <a:buFont typeface="Wingdings" panose="05000000000000000000" pitchFamily="2" charset="2"/>
              <a:buChar char="u"/>
            </a:pPr>
            <a:r>
              <a:rPr lang="en-US" altLang="zh-CN" sz="1600">
                <a:solidFill>
                  <a:schemeClr val="tx1">
                    <a:lumMod val="95000"/>
                    <a:lumOff val="5000"/>
                  </a:schemeClr>
                </a:solidFill>
                <a:latin typeface="华文细黑" panose="02010600040101010101" pitchFamily="2" charset="-122"/>
                <a:ea typeface="华文细黑" panose="02010600040101010101" pitchFamily="2" charset="-122"/>
              </a:rPr>
              <a:t>Ta Niu bi de jing li 2…………………………………………………</a:t>
            </a:r>
          </a:p>
          <a:p>
            <a:pPr marL="285750" indent="-285750">
              <a:buFont typeface="Wingdings" panose="05000000000000000000" pitchFamily="2" charset="2"/>
              <a:buChar char="u"/>
            </a:pPr>
            <a:r>
              <a:rPr lang="en-US" altLang="zh-CN" sz="1600">
                <a:solidFill>
                  <a:schemeClr val="tx1">
                    <a:lumMod val="95000"/>
                    <a:lumOff val="5000"/>
                  </a:schemeClr>
                </a:solidFill>
                <a:latin typeface="华文细黑" panose="02010600040101010101" pitchFamily="2" charset="-122"/>
                <a:ea typeface="华文细黑" panose="02010600040101010101" pitchFamily="2" charset="-122"/>
              </a:rPr>
              <a:t>Ta Niu bi de jing li 3…………………………………………………</a:t>
            </a:r>
          </a:p>
          <a:p>
            <a:pPr marL="285750" indent="-285750">
              <a:buFont typeface="Wingdings" panose="05000000000000000000" pitchFamily="2" charset="2"/>
              <a:buChar char="u"/>
            </a:pPr>
            <a:endParaRPr lang="en-US" altLang="zh-CN" sz="1600">
              <a:solidFill>
                <a:schemeClr val="tx1">
                  <a:lumMod val="95000"/>
                  <a:lumOff val="5000"/>
                </a:schemeClr>
              </a:solidFill>
              <a:latin typeface="华文细黑" panose="02010600040101010101" pitchFamily="2" charset="-122"/>
              <a:ea typeface="华文细黑" panose="02010600040101010101" pitchFamily="2" charset="-122"/>
            </a:endParaRPr>
          </a:p>
          <a:p>
            <a:pPr marL="285750" indent="-285750">
              <a:buFont typeface="Wingdings" panose="05000000000000000000" pitchFamily="2" charset="2"/>
              <a:buChar char="u"/>
            </a:pPr>
            <a:r>
              <a:rPr lang="en-US" altLang="zh-CN" sz="1600">
                <a:solidFill>
                  <a:schemeClr val="tx1">
                    <a:lumMod val="95000"/>
                    <a:lumOff val="5000"/>
                  </a:schemeClr>
                </a:solidFill>
                <a:latin typeface="华文细黑" panose="02010600040101010101" pitchFamily="2" charset="-122"/>
                <a:ea typeface="华文细黑" panose="02010600040101010101" pitchFamily="2" charset="-122"/>
              </a:rPr>
              <a:t>Ta Niu bi de jing li 4…………………………………………………</a:t>
            </a:r>
          </a:p>
          <a:p>
            <a:pPr marL="285750" indent="-285750">
              <a:buFont typeface="Wingdings" panose="05000000000000000000" pitchFamily="2" charset="2"/>
              <a:buChar char="u"/>
            </a:pPr>
            <a:r>
              <a:rPr lang="en-US" altLang="zh-CN" sz="1600">
                <a:solidFill>
                  <a:schemeClr val="tx1">
                    <a:lumMod val="95000"/>
                    <a:lumOff val="5000"/>
                  </a:schemeClr>
                </a:solidFill>
                <a:latin typeface="华文细黑" panose="02010600040101010101" pitchFamily="2" charset="-122"/>
                <a:ea typeface="华文细黑" panose="02010600040101010101" pitchFamily="2" charset="-122"/>
              </a:rPr>
              <a:t>Ta Niu bi de jing li 5…………………………………………………</a:t>
            </a:r>
          </a:p>
          <a:p>
            <a:pPr marL="285750" indent="-285750">
              <a:buFont typeface="Wingdings" panose="05000000000000000000" pitchFamily="2" charset="2"/>
              <a:buChar char="u"/>
            </a:pPr>
            <a:r>
              <a:rPr lang="en-US" altLang="zh-CN" sz="1600">
                <a:solidFill>
                  <a:schemeClr val="tx1">
                    <a:lumMod val="95000"/>
                    <a:lumOff val="5000"/>
                  </a:schemeClr>
                </a:solidFill>
                <a:latin typeface="华文细黑" panose="02010600040101010101" pitchFamily="2" charset="-122"/>
                <a:ea typeface="华文细黑" panose="02010600040101010101" pitchFamily="2" charset="-122"/>
              </a:rPr>
              <a:t>Ta Niu bi de jing li 6…………………………………………………</a:t>
            </a:r>
          </a:p>
        </p:txBody>
      </p:sp>
      <p:sp>
        <p:nvSpPr>
          <p:cNvPr id="10" name="矩形 9"/>
          <p:cNvSpPr/>
          <p:nvPr/>
        </p:nvSpPr>
        <p:spPr>
          <a:xfrm>
            <a:off x="9771439" y="1855103"/>
            <a:ext cx="1986441" cy="461665"/>
          </a:xfrm>
          <a:prstGeom prst="rect">
            <a:avLst/>
          </a:prstGeom>
        </p:spPr>
        <p:txBody>
          <a:bodyPr wrap="none">
            <a:spAutoFit/>
          </a:bodyPr>
          <a:lstStyle/>
          <a:p>
            <a:r>
              <a:rPr lang="en-US" altLang="zh-CN" sz="2400" b="1" i="1" dirty="0">
                <a:solidFill>
                  <a:srgbClr val="FF6666"/>
                </a:solidFill>
                <a:latin typeface="华文细黑" panose="02010600040101010101" pitchFamily="2" charset="-122"/>
                <a:ea typeface="华文细黑" panose="02010600040101010101" pitchFamily="2" charset="-122"/>
              </a:rPr>
              <a:t>Current Post</a:t>
            </a:r>
            <a:endParaRPr lang="zh-CN" altLang="en-US" sz="2400" b="1" i="1" dirty="0">
              <a:solidFill>
                <a:srgbClr val="FF6666"/>
              </a:solidFill>
              <a:latin typeface="华文细黑" panose="02010600040101010101" pitchFamily="2" charset="-122"/>
              <a:ea typeface="华文细黑" panose="02010600040101010101" pitchFamily="2" charset="-122"/>
            </a:endParaRPr>
          </a:p>
        </p:txBody>
      </p:sp>
      <p:sp>
        <p:nvSpPr>
          <p:cNvPr id="12" name="矩形 11"/>
          <p:cNvSpPr/>
          <p:nvPr/>
        </p:nvSpPr>
        <p:spPr>
          <a:xfrm>
            <a:off x="857205" y="5141176"/>
            <a:ext cx="10756452" cy="738664"/>
          </a:xfrm>
          <a:prstGeom prst="rect">
            <a:avLst/>
          </a:prstGeom>
        </p:spPr>
        <p:txBody>
          <a:bodyPr wrap="square">
            <a:spAutoFit/>
          </a:bodyPr>
          <a:lstStyle/>
          <a:p>
            <a:pPr marL="285750" indent="-285750">
              <a:buFont typeface="Arial" panose="020B0604020202020204" pitchFamily="34" charset="0"/>
              <a:buChar char="•"/>
            </a:pPr>
            <a:r>
              <a:rPr lang="en-US" altLang="zh-CN" sz="1400">
                <a:solidFill>
                  <a:schemeClr val="bg1">
                    <a:lumMod val="50000"/>
                  </a:schemeClr>
                </a:solidFill>
                <a:latin typeface="华文细黑" panose="02010600040101010101" pitchFamily="2" charset="-122"/>
                <a:ea typeface="华文细黑" panose="02010600040101010101" pitchFamily="2" charset="-122"/>
              </a:rPr>
              <a:t>Ta dou zuo guo shen me yang de xiang mu?………………………………………………………………………………………………</a:t>
            </a:r>
          </a:p>
          <a:p>
            <a:pPr marL="285750" indent="-285750">
              <a:buFont typeface="Arial" panose="020B0604020202020204" pitchFamily="34" charset="0"/>
              <a:buChar char="•"/>
            </a:pPr>
            <a:r>
              <a:rPr lang="en-US" altLang="zh-CN" sz="1400">
                <a:solidFill>
                  <a:schemeClr val="bg1">
                    <a:lumMod val="50000"/>
                  </a:schemeClr>
                </a:solidFill>
                <a:latin typeface="华文细黑" panose="02010600040101010101" pitchFamily="2" charset="-122"/>
                <a:ea typeface="华文细黑" panose="02010600040101010101" pitchFamily="2" charset="-122"/>
              </a:rPr>
              <a:t>Zai na xie niu bi de qi ye dai guo?……………………………………………………………………………………………………………</a:t>
            </a:r>
          </a:p>
          <a:p>
            <a:pPr marL="285750" indent="-285750">
              <a:buFont typeface="Arial" panose="020B0604020202020204" pitchFamily="34" charset="0"/>
              <a:buChar char="•"/>
            </a:pPr>
            <a:r>
              <a:rPr lang="en-US" altLang="zh-CN" sz="1400">
                <a:solidFill>
                  <a:schemeClr val="bg1">
                    <a:lumMod val="50000"/>
                  </a:schemeClr>
                </a:solidFill>
                <a:latin typeface="华文细黑" panose="02010600040101010101" pitchFamily="2" charset="-122"/>
                <a:ea typeface="华文细黑" panose="02010600040101010101" pitchFamily="2" charset="-122"/>
              </a:rPr>
              <a:t>Qu de le shen me yang de nong yu?…………………………………………………………………………………………………………</a:t>
            </a:r>
            <a:endParaRPr lang="zh-CN" altLang="en-US" sz="1400" dirty="0">
              <a:solidFill>
                <a:schemeClr val="bg1">
                  <a:lumMod val="50000"/>
                </a:schemeClr>
              </a:solidFill>
              <a:latin typeface="华文细黑" panose="02010600040101010101" pitchFamily="2" charset="-122"/>
              <a:ea typeface="华文细黑" panose="02010600040101010101" pitchFamily="2" charset="-122"/>
            </a:endParaRPr>
          </a:p>
        </p:txBody>
      </p:sp>
      <p:cxnSp>
        <p:nvCxnSpPr>
          <p:cNvPr id="3" name="直接连接符 2"/>
          <p:cNvCxnSpPr/>
          <p:nvPr/>
        </p:nvCxnSpPr>
        <p:spPr>
          <a:xfrm>
            <a:off x="11554917" y="2410956"/>
            <a:ext cx="0" cy="2520000"/>
          </a:xfrm>
          <a:prstGeom prst="line">
            <a:avLst/>
          </a:prstGeom>
          <a:ln>
            <a:solidFill>
              <a:srgbClr val="FF6666"/>
            </a:solidFil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447189" y="2105539"/>
            <a:ext cx="4284000" cy="0"/>
          </a:xfrm>
          <a:prstGeom prst="line">
            <a:avLst/>
          </a:prstGeom>
          <a:ln>
            <a:solidFill>
              <a:srgbClr val="FF6666"/>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7189" y="2105539"/>
            <a:ext cx="3375835" cy="225055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2">
            <a:extLst>
              <a:ext uri="{28A0092B-C50C-407E-A947-70E740481C1C}">
                <a14:useLocalDpi xmlns:a14="http://schemas.microsoft.com/office/drawing/2010/main" val="0"/>
              </a:ext>
            </a:extLst>
          </a:blip>
          <a:srcRect l="4760" r="41906"/>
          <a:stretch>
            <a:fillRect/>
          </a:stretch>
        </p:blipFill>
        <p:spPr>
          <a:xfrm>
            <a:off x="8483835" y="3734266"/>
            <a:ext cx="900000" cy="1125000"/>
          </a:xfrm>
          <a:prstGeom prst="rect">
            <a:avLst/>
          </a:prstGeom>
        </p:spPr>
      </p:pic>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l="11428" r="35238"/>
          <a:stretch>
            <a:fillRect/>
          </a:stretch>
        </p:blipFill>
        <p:spPr>
          <a:xfrm>
            <a:off x="4689769" y="3796287"/>
            <a:ext cx="900000" cy="1125000"/>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23333" r="23333"/>
          <a:stretch>
            <a:fillRect/>
          </a:stretch>
        </p:blipFill>
        <p:spPr>
          <a:xfrm>
            <a:off x="699234" y="3874251"/>
            <a:ext cx="900000" cy="1125000"/>
          </a:xfrm>
          <a:prstGeom prst="rect">
            <a:avLst/>
          </a:prstGeom>
        </p:spPr>
      </p:pic>
      <p:pic>
        <p:nvPicPr>
          <p:cNvPr id="11" name="图片 10"/>
          <p:cNvPicPr>
            <a:picLocks noChangeAspect="1"/>
          </p:cNvPicPr>
          <p:nvPr/>
        </p:nvPicPr>
        <p:blipFill rotWithShape="1">
          <a:blip r:embed="rId5">
            <a:extLst>
              <a:ext uri="{28A0092B-C50C-407E-A947-70E740481C1C}">
                <a14:useLocalDpi xmlns:a14="http://schemas.microsoft.com/office/drawing/2010/main" val="0"/>
              </a:ext>
            </a:extLst>
          </a:blip>
          <a:srcRect l="23333" r="23333"/>
          <a:stretch>
            <a:fillRect/>
          </a:stretch>
        </p:blipFill>
        <p:spPr>
          <a:xfrm>
            <a:off x="6482257" y="1261181"/>
            <a:ext cx="1620000" cy="2025000"/>
          </a:xfrm>
          <a:prstGeom prst="rect">
            <a:avLst/>
          </a:prstGeom>
        </p:spPr>
      </p:pic>
      <p:pic>
        <p:nvPicPr>
          <p:cNvPr id="2" name="图片 1"/>
          <p:cNvPicPr>
            <a:picLocks noChangeAspect="1"/>
          </p:cNvPicPr>
          <p:nvPr/>
        </p:nvPicPr>
        <p:blipFill rotWithShape="1">
          <a:blip r:embed="rId6">
            <a:extLst>
              <a:ext uri="{28A0092B-C50C-407E-A947-70E740481C1C}">
                <a14:useLocalDpi xmlns:a14="http://schemas.microsoft.com/office/drawing/2010/main" val="0"/>
              </a:ext>
            </a:extLst>
          </a:blip>
          <a:srcRect l="20167" r="20167"/>
          <a:stretch>
            <a:fillRect/>
          </a:stretch>
        </p:blipFill>
        <p:spPr>
          <a:xfrm>
            <a:off x="701408" y="1289418"/>
            <a:ext cx="1620000" cy="2025000"/>
          </a:xfrm>
          <a:prstGeom prst="rect">
            <a:avLst/>
          </a:prstGeom>
        </p:spPr>
      </p:pic>
      <p:sp>
        <p:nvSpPr>
          <p:cNvPr id="3" name="矩形 2"/>
          <p:cNvSpPr/>
          <p:nvPr/>
        </p:nvSpPr>
        <p:spPr>
          <a:xfrm>
            <a:off x="699234" y="364233"/>
            <a:ext cx="5246244"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Your Core </a:t>
            </a:r>
            <a:r>
              <a:rPr lang="en-US" altLang="zh-CN" sz="3600" b="1" i="1" dirty="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Team Members</a:t>
            </a:r>
          </a:p>
        </p:txBody>
      </p:sp>
      <p:grpSp>
        <p:nvGrpSpPr>
          <p:cNvPr id="24" name="组合 23"/>
          <p:cNvGrpSpPr>
            <a:grpSpLocks noChangeAspect="1"/>
          </p:cNvGrpSpPr>
          <p:nvPr/>
        </p:nvGrpSpPr>
        <p:grpSpPr>
          <a:xfrm>
            <a:off x="2321577" y="1261181"/>
            <a:ext cx="3336407" cy="2279291"/>
            <a:chOff x="2177159" y="1460187"/>
            <a:chExt cx="3372741" cy="2304113"/>
          </a:xfrm>
        </p:grpSpPr>
        <p:sp>
          <p:nvSpPr>
            <p:cNvPr id="9" name="矩形 8"/>
            <p:cNvSpPr/>
            <p:nvPr/>
          </p:nvSpPr>
          <p:spPr>
            <a:xfrm>
              <a:off x="2202108" y="1804192"/>
              <a:ext cx="3347792" cy="1960108"/>
            </a:xfrm>
            <a:prstGeom prst="rect">
              <a:avLst/>
            </a:prstGeom>
          </p:spPr>
          <p:txBody>
            <a:bodyPr wrap="square">
              <a:spAutoFit/>
            </a:bodyPr>
            <a:lstStyle/>
            <a:p>
              <a:r>
                <a:rPr lang="en-US" altLang="zh-CN" sz="1000" dirty="0">
                  <a:solidFill>
                    <a:schemeClr val="bg1">
                      <a:lumMod val="50000"/>
                    </a:schemeClr>
                  </a:solidFill>
                  <a:latin typeface="华文细黑" panose="02010600040101010101" pitchFamily="2" charset="-122"/>
                  <a:ea typeface="华文细黑" panose="02010600040101010101" pitchFamily="2" charset="-122"/>
                </a:rPr>
                <a:t>Date of birth: 1982.11 (33)</a:t>
              </a:r>
            </a:p>
            <a:p>
              <a:r>
                <a:rPr lang="en-US" altLang="zh-CN" sz="1000" dirty="0">
                  <a:solidFill>
                    <a:schemeClr val="bg1">
                      <a:lumMod val="50000"/>
                    </a:schemeClr>
                  </a:solidFill>
                  <a:latin typeface="华文细黑" panose="02010600040101010101" pitchFamily="2" charset="-122"/>
                  <a:ea typeface="华文细黑" panose="02010600040101010101" pitchFamily="2" charset="-122"/>
                </a:rPr>
                <a:t>Education: bachelor of chongqing university of posts and telecommunications, sun yat-sen university lingnan MBA</a:t>
              </a:r>
            </a:p>
            <a:p>
              <a:r>
                <a:rPr lang="en-US" altLang="zh-CN" sz="1000" dirty="0">
                  <a:solidFill>
                    <a:schemeClr val="bg1">
                      <a:lumMod val="50000"/>
                    </a:schemeClr>
                  </a:solidFill>
                  <a:latin typeface="华文细黑" panose="02010600040101010101" pitchFamily="2" charset="-122"/>
                  <a:ea typeface="华文细黑" panose="02010600040101010101" pitchFamily="2" charset="-122"/>
                </a:rPr>
                <a:t>Main experience:</a:t>
              </a:r>
            </a:p>
            <a:p>
              <a:pPr marL="285750" indent="-285750">
                <a:buFont typeface="Arial" panose="020B0604020202020204" pitchFamily="34" charset="0"/>
                <a:buChar char="•"/>
              </a:pPr>
              <a:r>
                <a:rPr lang="en-US" altLang="zh-CN" sz="1000" dirty="0">
                  <a:solidFill>
                    <a:schemeClr val="bg1">
                      <a:lumMod val="50000"/>
                    </a:schemeClr>
                  </a:solidFill>
                  <a:latin typeface="华文细黑" panose="02010600040101010101" pitchFamily="2" charset="-122"/>
                  <a:ea typeface="华文细黑" panose="02010600040101010101" pitchFamily="2" charset="-122"/>
                </a:rPr>
                <a:t>Guangdong telecom planning design institute of peace, chief engineer, senior project manager in guangdong PMP (04 ~ 08)</a:t>
              </a:r>
            </a:p>
            <a:p>
              <a:pPr marL="285750" indent="-285750">
                <a:buFont typeface="Arial" panose="020B0604020202020204" pitchFamily="34" charset="0"/>
                <a:buChar char="•"/>
              </a:pPr>
              <a:r>
                <a:rPr lang="en-US" altLang="zh-CN" sz="1000" dirty="0">
                  <a:solidFill>
                    <a:schemeClr val="bg1">
                      <a:lumMod val="50000"/>
                    </a:schemeClr>
                  </a:solidFill>
                  <a:latin typeface="华文细黑" panose="02010600040101010101" pitchFamily="2" charset="-122"/>
                  <a:ea typeface="华文细黑" panose="02010600040101010101" pitchFamily="2" charset="-122"/>
                </a:rPr>
                <a:t>Expo - linkage advantage of electronic ticketing, head of the project manager, guangdong mobile wallet, mobile mall (09 ~ 12)</a:t>
              </a:r>
              <a:endParaRPr lang="zh-CN" altLang="en-US" sz="10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10" name="矩形 9"/>
            <p:cNvSpPr/>
            <p:nvPr/>
          </p:nvSpPr>
          <p:spPr>
            <a:xfrm>
              <a:off x="2177159" y="1460187"/>
              <a:ext cx="1883299" cy="373354"/>
            </a:xfrm>
            <a:prstGeom prst="rect">
              <a:avLst/>
            </a:prstGeom>
          </p:spPr>
          <p:txBody>
            <a:bodyPr wrap="none">
              <a:spAutoFit/>
            </a:bodyPr>
            <a:lstStyle/>
            <a:p>
              <a:r>
                <a:rPr lang="en-US" altLang="zh-CN" b="1" dirty="0">
                  <a:latin typeface="华文细黑" panose="02010600040101010101" pitchFamily="2" charset="-122"/>
                  <a:ea typeface="华文细黑" panose="02010600040101010101" pitchFamily="2" charset="-122"/>
                </a:rPr>
                <a:t>CEO: </a:t>
              </a:r>
              <a:r>
                <a:rPr lang="en-US" altLang="zh-CN" b="1">
                  <a:latin typeface="华文细黑" panose="02010600040101010101" pitchFamily="2" charset="-122"/>
                  <a:ea typeface="华文细黑" panose="02010600040101010101" pitchFamily="2" charset="-122"/>
                </a:rPr>
                <a:t>Zhang XX</a:t>
              </a:r>
              <a:endParaRPr lang="en-US" altLang="zh-CN" b="1" dirty="0">
                <a:latin typeface="华文细黑" panose="02010600040101010101" pitchFamily="2" charset="-122"/>
                <a:ea typeface="华文细黑" panose="02010600040101010101" pitchFamily="2" charset="-122"/>
              </a:endParaRPr>
            </a:p>
          </p:txBody>
        </p:sp>
      </p:grpSp>
      <p:grpSp>
        <p:nvGrpSpPr>
          <p:cNvPr id="26" name="组合 25"/>
          <p:cNvGrpSpPr>
            <a:grpSpLocks noChangeAspect="1"/>
          </p:cNvGrpSpPr>
          <p:nvPr/>
        </p:nvGrpSpPr>
        <p:grpSpPr>
          <a:xfrm>
            <a:off x="8145799" y="1319237"/>
            <a:ext cx="3270876" cy="1869231"/>
            <a:chOff x="2279024" y="4057774"/>
            <a:chExt cx="3270876" cy="1869231"/>
          </a:xfrm>
        </p:grpSpPr>
        <p:sp>
          <p:nvSpPr>
            <p:cNvPr id="13" name="矩形 12"/>
            <p:cNvSpPr/>
            <p:nvPr/>
          </p:nvSpPr>
          <p:spPr>
            <a:xfrm>
              <a:off x="2279024" y="4449677"/>
              <a:ext cx="3270876" cy="1477328"/>
            </a:xfrm>
            <a:prstGeom prst="rect">
              <a:avLst/>
            </a:prstGeom>
          </p:spPr>
          <p:txBody>
            <a:bodyPr wrap="square">
              <a:spAutoFit/>
            </a:bodyPr>
            <a:lstStyle/>
            <a:p>
              <a:r>
                <a:rPr lang="en-US" altLang="zh-CN" sz="1000" dirty="0">
                  <a:solidFill>
                    <a:schemeClr val="bg1">
                      <a:lumMod val="50000"/>
                    </a:schemeClr>
                  </a:solidFill>
                  <a:latin typeface="华文细黑" panose="02010600040101010101" pitchFamily="2" charset="-122"/>
                  <a:ea typeface="华文细黑" panose="02010600040101010101" pitchFamily="2" charset="-122"/>
                </a:rPr>
                <a:t>Date of birth:1977.12 (37),</a:t>
              </a:r>
            </a:p>
            <a:p>
              <a:r>
                <a:rPr lang="en-US" altLang="zh-CN" sz="1000" dirty="0">
                  <a:solidFill>
                    <a:schemeClr val="bg1">
                      <a:lumMod val="50000"/>
                    </a:schemeClr>
                  </a:solidFill>
                  <a:latin typeface="华文细黑" panose="02010600040101010101" pitchFamily="2" charset="-122"/>
                  <a:ea typeface="华文细黑" panose="02010600040101010101" pitchFamily="2" charset="-122"/>
                </a:rPr>
                <a:t>Degree: Xi 'an university of electronic science and technology</a:t>
              </a:r>
            </a:p>
            <a:p>
              <a:r>
                <a:rPr lang="en-US" altLang="zh-CN" sz="1000" dirty="0">
                  <a:solidFill>
                    <a:schemeClr val="bg1">
                      <a:lumMod val="50000"/>
                    </a:schemeClr>
                  </a:solidFill>
                  <a:latin typeface="华文细黑" panose="02010600040101010101" pitchFamily="2" charset="-122"/>
                  <a:ea typeface="华文细黑" panose="02010600040101010101" pitchFamily="2" charset="-122"/>
                </a:rPr>
                <a:t>Main experience:</a:t>
              </a:r>
            </a:p>
            <a:p>
              <a:pPr marL="285750" indent="-285750">
                <a:buFont typeface="Arial" panose="020B0604020202020204" pitchFamily="34" charset="0"/>
                <a:buChar char="•"/>
              </a:pPr>
              <a:r>
                <a:rPr lang="en-US" altLang="zh-CN" sz="1000" dirty="0">
                  <a:solidFill>
                    <a:schemeClr val="bg1">
                      <a:lumMod val="50000"/>
                    </a:schemeClr>
                  </a:solidFill>
                  <a:latin typeface="华文细黑" panose="02010600040101010101" pitchFamily="2" charset="-122"/>
                  <a:ea typeface="华文细黑" panose="02010600040101010101" pitchFamily="2" charset="-122"/>
                </a:rPr>
                <a:t>Taiwan grain ShenTang group/America's resistance to the Asia, the Internet of things technology, head of research &amp; development (03-08)</a:t>
              </a:r>
            </a:p>
            <a:p>
              <a:pPr marL="285750" indent="-285750">
                <a:buFont typeface="Arial" panose="020B0604020202020204" pitchFamily="34" charset="0"/>
                <a:buChar char="•"/>
              </a:pPr>
              <a:r>
                <a:rPr lang="en-US" altLang="zh-CN" sz="1000" dirty="0">
                  <a:solidFill>
                    <a:schemeClr val="bg1">
                      <a:lumMod val="50000"/>
                    </a:schemeClr>
                  </a:solidFill>
                  <a:latin typeface="华文细黑" panose="02010600040101010101" pitchFamily="2" charset="-122"/>
                  <a:ea typeface="华文细黑" panose="02010600040101010101" pitchFamily="2" charset="-122"/>
                </a:rPr>
                <a:t>Head of the Bestom intelligent platform (08-10)</a:t>
              </a:r>
              <a:endParaRPr lang="zh-CN" altLang="en-US" sz="10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14" name="矩形 13"/>
            <p:cNvSpPr/>
            <p:nvPr/>
          </p:nvSpPr>
          <p:spPr>
            <a:xfrm>
              <a:off x="2279024" y="4057774"/>
              <a:ext cx="1576072" cy="369332"/>
            </a:xfrm>
            <a:prstGeom prst="rect">
              <a:avLst/>
            </a:prstGeom>
          </p:spPr>
          <p:txBody>
            <a:bodyPr wrap="none">
              <a:spAutoFit/>
            </a:bodyPr>
            <a:lstStyle/>
            <a:p>
              <a:r>
                <a:rPr lang="en-US" altLang="zh-CN" b="1" dirty="0">
                  <a:latin typeface="华文细黑" panose="02010600040101010101" pitchFamily="2" charset="-122"/>
                  <a:ea typeface="华文细黑" panose="02010600040101010101" pitchFamily="2" charset="-122"/>
                </a:rPr>
                <a:t>CTO: </a:t>
              </a:r>
              <a:r>
                <a:rPr lang="en-US" altLang="zh-CN" b="1">
                  <a:latin typeface="华文细黑" panose="02010600040101010101" pitchFamily="2" charset="-122"/>
                  <a:ea typeface="华文细黑" panose="02010600040101010101" pitchFamily="2" charset="-122"/>
                </a:rPr>
                <a:t>Yao XX</a:t>
              </a:r>
              <a:endParaRPr lang="en-US" altLang="zh-CN" b="1" dirty="0">
                <a:latin typeface="华文细黑" panose="02010600040101010101" pitchFamily="2" charset="-122"/>
                <a:ea typeface="华文细黑" panose="02010600040101010101" pitchFamily="2" charset="-122"/>
              </a:endParaRPr>
            </a:p>
          </p:txBody>
        </p:sp>
      </p:grpSp>
      <p:sp>
        <p:nvSpPr>
          <p:cNvPr id="16" name="矩形 15"/>
          <p:cNvSpPr/>
          <p:nvPr/>
        </p:nvSpPr>
        <p:spPr>
          <a:xfrm>
            <a:off x="1570611" y="3825315"/>
            <a:ext cx="2833526" cy="2092881"/>
          </a:xfrm>
          <a:prstGeom prst="rect">
            <a:avLst/>
          </a:prstGeom>
        </p:spPr>
        <p:txBody>
          <a:bodyPr wrap="square">
            <a:spAutoFit/>
          </a:bodyPr>
          <a:lstStyle/>
          <a:p>
            <a:r>
              <a:rPr lang="en-US" altLang="zh-CN" sz="1000" dirty="0">
                <a:solidFill>
                  <a:schemeClr val="bg1">
                    <a:lumMod val="50000"/>
                  </a:schemeClr>
                </a:solidFill>
                <a:latin typeface="华文细黑" panose="02010600040101010101" pitchFamily="2" charset="-122"/>
                <a:ea typeface="华文细黑" panose="02010600040101010101" pitchFamily="2" charset="-122"/>
              </a:rPr>
              <a:t>Date of birth: 1982.5 (33)</a:t>
            </a:r>
          </a:p>
          <a:p>
            <a:r>
              <a:rPr lang="en-US" altLang="zh-CN" sz="1000" dirty="0">
                <a:solidFill>
                  <a:schemeClr val="bg1">
                    <a:lumMod val="50000"/>
                  </a:schemeClr>
                </a:solidFill>
                <a:latin typeface="华文细黑" panose="02010600040101010101" pitchFamily="2" charset="-122"/>
                <a:ea typeface="华文细黑" panose="02010600040101010101" pitchFamily="2" charset="-122"/>
              </a:rPr>
              <a:t>Main experience:</a:t>
            </a:r>
          </a:p>
          <a:p>
            <a:pPr marL="285750" indent="-285750">
              <a:buFont typeface="Arial" panose="020B0604020202020204" pitchFamily="34" charset="0"/>
              <a:buChar char="•"/>
            </a:pPr>
            <a:r>
              <a:rPr lang="en-US" altLang="zh-CN" sz="1000" dirty="0">
                <a:solidFill>
                  <a:schemeClr val="bg1">
                    <a:lumMod val="50000"/>
                  </a:schemeClr>
                </a:solidFill>
                <a:latin typeface="华文细黑" panose="02010600040101010101" pitchFamily="2" charset="-122"/>
                <a:ea typeface="华文细黑" panose="02010600040101010101" pitchFamily="2" charset="-122"/>
              </a:rPr>
              <a:t>Have job in several well-known planning company, any marketing director, electric dealer market director, division general manager, etc., served a number of well-known domestic enterprises.Too much home first-line brand operation and service, including panlong sea of clouds, wuliangye, E E this, proper living water, the company, AOBO, guizhou yi hundred, KOWA period, etc.</a:t>
            </a:r>
            <a:endParaRPr lang="zh-CN" altLang="en-US" sz="10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17" name="矩形 16"/>
          <p:cNvSpPr/>
          <p:nvPr/>
        </p:nvSpPr>
        <p:spPr>
          <a:xfrm>
            <a:off x="608454" y="5855119"/>
            <a:ext cx="2252540" cy="646331"/>
          </a:xfrm>
          <a:prstGeom prst="rect">
            <a:avLst/>
          </a:prstGeom>
        </p:spPr>
        <p:txBody>
          <a:bodyPr wrap="none">
            <a:spAutoFit/>
          </a:bodyPr>
          <a:lstStyle/>
          <a:p>
            <a:r>
              <a:rPr lang="en-US" altLang="zh-CN" b="1" dirty="0">
                <a:latin typeface="华文细黑" panose="02010600040101010101" pitchFamily="2" charset="-122"/>
                <a:ea typeface="华文细黑" panose="02010600040101010101" pitchFamily="2" charset="-122"/>
              </a:rPr>
              <a:t>Marketing Director</a:t>
            </a:r>
          </a:p>
          <a:p>
            <a:r>
              <a:rPr lang="en-US" altLang="zh-CN" b="1">
                <a:latin typeface="华文细黑" panose="02010600040101010101" pitchFamily="2" charset="-122"/>
                <a:ea typeface="华文细黑" panose="02010600040101010101" pitchFamily="2" charset="-122"/>
              </a:rPr>
              <a:t>Wang XXXX</a:t>
            </a:r>
            <a:endParaRPr lang="en-US" altLang="zh-CN" b="1" dirty="0">
              <a:latin typeface="华文细黑" panose="02010600040101010101" pitchFamily="2" charset="-122"/>
              <a:ea typeface="华文细黑" panose="02010600040101010101" pitchFamily="2" charset="-122"/>
            </a:endParaRPr>
          </a:p>
        </p:txBody>
      </p:sp>
      <p:sp>
        <p:nvSpPr>
          <p:cNvPr id="19" name="矩形 18"/>
          <p:cNvSpPr/>
          <p:nvPr/>
        </p:nvSpPr>
        <p:spPr>
          <a:xfrm>
            <a:off x="5604871" y="3735355"/>
            <a:ext cx="2249239" cy="1938992"/>
          </a:xfrm>
          <a:prstGeom prst="rect">
            <a:avLst/>
          </a:prstGeom>
        </p:spPr>
        <p:txBody>
          <a:bodyPr wrap="square">
            <a:spAutoFit/>
          </a:bodyPr>
          <a:lstStyle/>
          <a:p>
            <a:r>
              <a:rPr lang="en-US" altLang="zh-CN" sz="1000" dirty="0">
                <a:solidFill>
                  <a:schemeClr val="bg1">
                    <a:lumMod val="50000"/>
                  </a:schemeClr>
                </a:solidFill>
                <a:latin typeface="华文细黑" panose="02010600040101010101" pitchFamily="2" charset="-122"/>
                <a:ea typeface="华文细黑" panose="02010600040101010101" pitchFamily="2" charset="-122"/>
              </a:rPr>
              <a:t>Degree:Self-control, record of formal schooling, Tsinghua university</a:t>
            </a:r>
          </a:p>
          <a:p>
            <a:r>
              <a:rPr lang="en-US" altLang="zh-CN" sz="1000" dirty="0">
                <a:solidFill>
                  <a:schemeClr val="bg1">
                    <a:lumMod val="50000"/>
                  </a:schemeClr>
                </a:solidFill>
                <a:latin typeface="华文细黑" panose="02010600040101010101" pitchFamily="2" charset="-122"/>
                <a:ea typeface="华文细黑" panose="02010600040101010101" pitchFamily="2" charset="-122"/>
              </a:rPr>
              <a:t>Main experience:</a:t>
            </a:r>
          </a:p>
          <a:p>
            <a:pPr marL="285750" indent="-285750">
              <a:buFont typeface="Arial" panose="020B0604020202020204" pitchFamily="34" charset="0"/>
              <a:buChar char="•"/>
            </a:pPr>
            <a:r>
              <a:rPr lang="en-US" altLang="zh-CN" sz="1000" dirty="0">
                <a:solidFill>
                  <a:schemeClr val="bg1">
                    <a:lumMod val="50000"/>
                  </a:schemeClr>
                </a:solidFill>
                <a:latin typeface="华文细黑" panose="02010600040101010101" pitchFamily="2" charset="-122"/>
                <a:ea typeface="华文细黑" panose="02010600040101010101" pitchFamily="2" charset="-122"/>
              </a:rPr>
              <a:t>Zhuhai municipal organization department, personnel bureau, will for the expert panel members</a:t>
            </a:r>
          </a:p>
          <a:p>
            <a:pPr marL="285750" indent="-285750">
              <a:buFont typeface="Arial" panose="020B0604020202020204" pitchFamily="34" charset="0"/>
              <a:buChar char="•"/>
            </a:pPr>
            <a:r>
              <a:rPr lang="en-US" altLang="zh-CN" sz="1000" dirty="0">
                <a:solidFill>
                  <a:schemeClr val="bg1">
                    <a:lumMod val="50000"/>
                  </a:schemeClr>
                </a:solidFill>
                <a:latin typeface="华文细黑" panose="02010600040101010101" pitchFamily="2" charset="-122"/>
                <a:ea typeface="华文细黑" panose="02010600040101010101" pitchFamily="2" charset="-122"/>
              </a:rPr>
              <a:t>The former general manager assistant general manager of the zhuhai tsinghua science park, sg company</a:t>
            </a:r>
            <a:endParaRPr lang="zh-CN" altLang="en-US" sz="10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20" name="矩形 19"/>
          <p:cNvSpPr/>
          <p:nvPr/>
        </p:nvSpPr>
        <p:spPr>
          <a:xfrm>
            <a:off x="4527976" y="5855118"/>
            <a:ext cx="2175596" cy="646331"/>
          </a:xfrm>
          <a:prstGeom prst="rect">
            <a:avLst/>
          </a:prstGeom>
        </p:spPr>
        <p:txBody>
          <a:bodyPr wrap="none">
            <a:spAutoFit/>
          </a:bodyPr>
          <a:lstStyle/>
          <a:p>
            <a:r>
              <a:rPr lang="en-US" altLang="zh-CN" b="1" dirty="0">
                <a:latin typeface="华文细黑" panose="02010600040101010101" pitchFamily="2" charset="-122"/>
                <a:ea typeface="华文细黑" panose="02010600040101010101" pitchFamily="2" charset="-122"/>
              </a:rPr>
              <a:t>Research Director</a:t>
            </a:r>
          </a:p>
          <a:p>
            <a:r>
              <a:rPr lang="en-US" altLang="zh-CN" b="1">
                <a:latin typeface="华文细黑" panose="02010600040101010101" pitchFamily="2" charset="-122"/>
                <a:ea typeface="华文细黑" panose="02010600040101010101" pitchFamily="2" charset="-122"/>
              </a:rPr>
              <a:t>Wang XXXX</a:t>
            </a:r>
            <a:endParaRPr lang="en-US" altLang="zh-CN" b="1" dirty="0">
              <a:latin typeface="华文细黑" panose="02010600040101010101" pitchFamily="2" charset="-122"/>
              <a:ea typeface="华文细黑" panose="02010600040101010101" pitchFamily="2" charset="-122"/>
            </a:endParaRPr>
          </a:p>
        </p:txBody>
      </p:sp>
      <p:sp>
        <p:nvSpPr>
          <p:cNvPr id="22" name="矩形 21"/>
          <p:cNvSpPr/>
          <p:nvPr/>
        </p:nvSpPr>
        <p:spPr>
          <a:xfrm>
            <a:off x="9370410" y="3719781"/>
            <a:ext cx="2351689" cy="2092881"/>
          </a:xfrm>
          <a:prstGeom prst="rect">
            <a:avLst/>
          </a:prstGeom>
        </p:spPr>
        <p:txBody>
          <a:bodyPr wrap="square">
            <a:spAutoFit/>
          </a:bodyPr>
          <a:lstStyle/>
          <a:p>
            <a:r>
              <a:rPr lang="en-US" altLang="zh-CN" sz="1000" dirty="0">
                <a:solidFill>
                  <a:schemeClr val="bg1">
                    <a:lumMod val="50000"/>
                  </a:schemeClr>
                </a:solidFill>
                <a:latin typeface="华文细黑" panose="02010600040101010101" pitchFamily="2" charset="-122"/>
                <a:ea typeface="华文细黑" panose="02010600040101010101" pitchFamily="2" charset="-122"/>
              </a:rPr>
              <a:t>Bachelor degree: Guangdong foreign studies university</a:t>
            </a:r>
          </a:p>
          <a:p>
            <a:r>
              <a:rPr lang="en-US" altLang="zh-CN" sz="1000" dirty="0">
                <a:solidFill>
                  <a:schemeClr val="bg1">
                    <a:lumMod val="50000"/>
                  </a:schemeClr>
                </a:solidFill>
                <a:latin typeface="华文细黑" panose="02010600040101010101" pitchFamily="2" charset="-122"/>
                <a:ea typeface="华文细黑" panose="02010600040101010101" pitchFamily="2" charset="-122"/>
              </a:rPr>
              <a:t>Main experience:</a:t>
            </a:r>
          </a:p>
          <a:p>
            <a:pPr marL="285750" indent="-285750">
              <a:buFont typeface="Arial" panose="020B0604020202020204" pitchFamily="34" charset="0"/>
              <a:buChar char="•"/>
            </a:pPr>
            <a:r>
              <a:rPr lang="en-US" altLang="zh-CN" sz="1000" dirty="0">
                <a:solidFill>
                  <a:schemeClr val="bg1">
                    <a:lumMod val="50000"/>
                  </a:schemeClr>
                </a:solidFill>
                <a:latin typeface="华文细黑" panose="02010600040101010101" pitchFamily="2" charset="-122"/>
                <a:ea typeface="华文细黑" panose="02010600040101010101" pitchFamily="2" charset="-122"/>
              </a:rPr>
              <a:t>Hance education CTO (08 ~ 12)</a:t>
            </a:r>
          </a:p>
          <a:p>
            <a:pPr marL="285750" indent="-285750">
              <a:buFont typeface="Arial" panose="020B0604020202020204" pitchFamily="34" charset="0"/>
              <a:buChar char="•"/>
            </a:pPr>
            <a:r>
              <a:rPr lang="en-US" altLang="zh-CN" sz="1000" dirty="0">
                <a:solidFill>
                  <a:schemeClr val="bg1">
                    <a:lumMod val="50000"/>
                  </a:schemeClr>
                </a:solidFill>
                <a:latin typeface="华文细黑" panose="02010600040101010101" pitchFamily="2" charset="-122"/>
                <a:ea typeface="华文细黑" panose="02010600040101010101" pitchFamily="2" charset="-122"/>
              </a:rPr>
              <a:t>Guangdong - had Ren Guangdong nine network CTO, baidu company system engineer, manata education electronic product manager, etc., 15 years relative working experience in IT product development and the Internet</a:t>
            </a:r>
            <a:endParaRPr lang="zh-CN" altLang="en-US" sz="10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23" name="矩形 22"/>
          <p:cNvSpPr/>
          <p:nvPr/>
        </p:nvSpPr>
        <p:spPr>
          <a:xfrm>
            <a:off x="8458957" y="5855118"/>
            <a:ext cx="2167581" cy="646331"/>
          </a:xfrm>
          <a:prstGeom prst="rect">
            <a:avLst/>
          </a:prstGeom>
        </p:spPr>
        <p:txBody>
          <a:bodyPr wrap="none">
            <a:spAutoFit/>
          </a:bodyPr>
          <a:lstStyle/>
          <a:p>
            <a:r>
              <a:rPr lang="en-US" altLang="zh-CN" b="1" dirty="0">
                <a:latin typeface="华文细黑" panose="02010600040101010101" pitchFamily="2" charset="-122"/>
                <a:ea typeface="华文细黑" panose="02010600040101010101" pitchFamily="2" charset="-122"/>
              </a:rPr>
              <a:t>Product Manager</a:t>
            </a:r>
          </a:p>
          <a:p>
            <a:r>
              <a:rPr lang="en-US" altLang="zh-CN" b="1">
                <a:latin typeface="华文细黑" panose="02010600040101010101" pitchFamily="2" charset="-122"/>
                <a:ea typeface="华文细黑" panose="02010600040101010101" pitchFamily="2" charset="-122"/>
              </a:rPr>
              <a:t>Wu XXXX</a:t>
            </a:r>
            <a:endParaRPr lang="en-US" altLang="zh-CN" b="1" dirty="0">
              <a:latin typeface="华文细黑" panose="02010600040101010101" pitchFamily="2" charset="-122"/>
              <a:ea typeface="华文细黑" panose="0201060004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9234" y="364233"/>
            <a:ext cx="5314404"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Your </a:t>
            </a:r>
            <a:r>
              <a:rPr lang="en-US" altLang="zh-CN" sz="3600" b="1" i="1" dirty="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Core Competitiveness</a:t>
            </a:r>
          </a:p>
        </p:txBody>
      </p:sp>
      <p:sp>
        <p:nvSpPr>
          <p:cNvPr id="4" name="文本框 3"/>
          <p:cNvSpPr txBox="1"/>
          <p:nvPr/>
        </p:nvSpPr>
        <p:spPr>
          <a:xfrm>
            <a:off x="1052414" y="1523167"/>
            <a:ext cx="10028707" cy="584775"/>
          </a:xfrm>
          <a:prstGeom prst="rect">
            <a:avLst/>
          </a:prstGeom>
          <a:noFill/>
        </p:spPr>
        <p:txBody>
          <a:bodyPr wrap="none" rtlCol="0">
            <a:spAutoFit/>
          </a:bodyPr>
          <a:lstStyle/>
          <a:p>
            <a:pPr algn="ctr"/>
            <a:r>
              <a:rPr lang="en-US" altLang="zh-CN" sz="3200" b="1" i="1">
                <a:solidFill>
                  <a:srgbClr val="FF6666"/>
                </a:solidFill>
                <a:latin typeface="华文细黑" panose="02010600040101010101" pitchFamily="2" charset="-122"/>
                <a:ea typeface="华文细黑" panose="02010600040101010101" pitchFamily="2" charset="-122"/>
              </a:rPr>
              <a:t>What’s your company’s core competitiveness?</a:t>
            </a:r>
            <a:endParaRPr lang="zh-CN" altLang="en-US" sz="3200" b="1" i="1" dirty="0">
              <a:solidFill>
                <a:srgbClr val="FF6666"/>
              </a:solidFill>
              <a:latin typeface="华文细黑" panose="02010600040101010101" pitchFamily="2" charset="-122"/>
              <a:ea typeface="华文细黑" panose="02010600040101010101" pitchFamily="2" charset="-122"/>
            </a:endParaRPr>
          </a:p>
        </p:txBody>
      </p:sp>
      <p:sp>
        <p:nvSpPr>
          <p:cNvPr id="6" name="矩形 5"/>
          <p:cNvSpPr/>
          <p:nvPr/>
        </p:nvSpPr>
        <p:spPr>
          <a:xfrm>
            <a:off x="2206409" y="3262412"/>
            <a:ext cx="3621504" cy="400110"/>
          </a:xfrm>
          <a:prstGeom prst="rect">
            <a:avLst/>
          </a:prstGeom>
        </p:spPr>
        <p:txBody>
          <a:bodyPr wrap="none">
            <a:spAutoFit/>
          </a:bodyPr>
          <a:lstStyle/>
          <a:p>
            <a:pPr algn="r"/>
            <a:r>
              <a:rPr lang="en-US" altLang="zh-CN" sz="2000" dirty="0">
                <a:latin typeface="华文细黑" panose="02010600040101010101" pitchFamily="2" charset="-122"/>
                <a:ea typeface="华文细黑" panose="02010600040101010101" pitchFamily="2" charset="-122"/>
              </a:rPr>
              <a:t>The International Montessori</a:t>
            </a:r>
            <a:endParaRPr lang="zh-CN" altLang="en-US" sz="2000" dirty="0">
              <a:latin typeface="华文细黑" panose="02010600040101010101" pitchFamily="2" charset="-122"/>
              <a:ea typeface="华文细黑" panose="02010600040101010101" pitchFamily="2" charset="-122"/>
            </a:endParaRPr>
          </a:p>
        </p:txBody>
      </p:sp>
      <p:sp>
        <p:nvSpPr>
          <p:cNvPr id="8" name="矩形 7"/>
          <p:cNvSpPr/>
          <p:nvPr/>
        </p:nvSpPr>
        <p:spPr>
          <a:xfrm>
            <a:off x="505622" y="3891580"/>
            <a:ext cx="5322291" cy="400110"/>
          </a:xfrm>
          <a:prstGeom prst="rect">
            <a:avLst/>
          </a:prstGeom>
        </p:spPr>
        <p:txBody>
          <a:bodyPr wrap="none">
            <a:spAutoFit/>
          </a:bodyPr>
          <a:lstStyle/>
          <a:p>
            <a:pPr algn="r"/>
            <a:r>
              <a:rPr lang="en-US" altLang="zh-CN" sz="2000" dirty="0">
                <a:latin typeface="华文细黑" panose="02010600040101010101" pitchFamily="2" charset="-122"/>
                <a:ea typeface="华文细黑" panose="02010600040101010101" pitchFamily="2" charset="-122"/>
              </a:rPr>
              <a:t>China Children's Press&amp;publication Group</a:t>
            </a:r>
            <a:endParaRPr lang="zh-CN" altLang="en-US" sz="2000" dirty="0">
              <a:latin typeface="华文细黑" panose="02010600040101010101" pitchFamily="2" charset="-122"/>
              <a:ea typeface="华文细黑" panose="02010600040101010101" pitchFamily="2" charset="-122"/>
            </a:endParaRPr>
          </a:p>
        </p:txBody>
      </p:sp>
      <p:sp>
        <p:nvSpPr>
          <p:cNvPr id="10" name="矩形 9"/>
          <p:cNvSpPr/>
          <p:nvPr/>
        </p:nvSpPr>
        <p:spPr>
          <a:xfrm>
            <a:off x="907976" y="4520748"/>
            <a:ext cx="4919937" cy="400110"/>
          </a:xfrm>
          <a:prstGeom prst="rect">
            <a:avLst/>
          </a:prstGeom>
        </p:spPr>
        <p:txBody>
          <a:bodyPr wrap="none">
            <a:spAutoFit/>
          </a:bodyPr>
          <a:lstStyle/>
          <a:p>
            <a:pPr algn="r"/>
            <a:r>
              <a:rPr lang="en-US" altLang="zh-CN" sz="2000" dirty="0">
                <a:latin typeface="华文细黑" panose="02010600040101010101" pitchFamily="2" charset="-122"/>
                <a:ea typeface="华文细黑" panose="02010600040101010101" pitchFamily="2" charset="-122"/>
              </a:rPr>
              <a:t>Beijing Normal University Publish Group</a:t>
            </a:r>
            <a:endParaRPr lang="zh-CN" altLang="en-US" sz="2000" dirty="0">
              <a:latin typeface="华文细黑" panose="02010600040101010101" pitchFamily="2" charset="-122"/>
              <a:ea typeface="华文细黑" panose="02010600040101010101" pitchFamily="2" charset="-122"/>
            </a:endParaRPr>
          </a:p>
        </p:txBody>
      </p:sp>
      <p:sp>
        <p:nvSpPr>
          <p:cNvPr id="12" name="矩形 11"/>
          <p:cNvSpPr/>
          <p:nvPr/>
        </p:nvSpPr>
        <p:spPr>
          <a:xfrm>
            <a:off x="1698256" y="5149916"/>
            <a:ext cx="4129657" cy="400110"/>
          </a:xfrm>
          <a:prstGeom prst="rect">
            <a:avLst/>
          </a:prstGeom>
        </p:spPr>
        <p:txBody>
          <a:bodyPr wrap="none">
            <a:spAutoFit/>
          </a:bodyPr>
          <a:lstStyle/>
          <a:p>
            <a:pPr algn="r"/>
            <a:r>
              <a:rPr lang="en-US" altLang="zh-CN" sz="2000" dirty="0">
                <a:latin typeface="华文细黑" panose="02010600040101010101" pitchFamily="2" charset="-122"/>
                <a:ea typeface="华文细黑" panose="02010600040101010101" pitchFamily="2" charset="-122"/>
              </a:rPr>
              <a:t>North Liaoning Publishing Group</a:t>
            </a:r>
            <a:endParaRPr lang="zh-CN" altLang="en-US" sz="2000" dirty="0">
              <a:latin typeface="华文细黑" panose="02010600040101010101" pitchFamily="2" charset="-122"/>
              <a:ea typeface="华文细黑" panose="02010600040101010101" pitchFamily="2" charset="-122"/>
            </a:endParaRPr>
          </a:p>
        </p:txBody>
      </p:sp>
      <p:sp>
        <p:nvSpPr>
          <p:cNvPr id="14" name="矩形 13"/>
          <p:cNvSpPr/>
          <p:nvPr/>
        </p:nvSpPr>
        <p:spPr>
          <a:xfrm>
            <a:off x="1800849" y="5779083"/>
            <a:ext cx="4027064" cy="400110"/>
          </a:xfrm>
          <a:prstGeom prst="rect">
            <a:avLst/>
          </a:prstGeom>
        </p:spPr>
        <p:txBody>
          <a:bodyPr wrap="none">
            <a:spAutoFit/>
          </a:bodyPr>
          <a:lstStyle/>
          <a:p>
            <a:pPr algn="r"/>
            <a:r>
              <a:rPr lang="en-US" altLang="zh-CN" sz="2000" dirty="0">
                <a:latin typeface="华文细黑" panose="02010600040101010101" pitchFamily="2" charset="-122"/>
                <a:ea typeface="华文细黑" panose="02010600040101010101" pitchFamily="2" charset="-122"/>
              </a:rPr>
              <a:t>The State Council Kindergarten</a:t>
            </a:r>
            <a:endParaRPr lang="zh-CN" altLang="en-US" sz="2000" dirty="0">
              <a:latin typeface="华文细黑" panose="02010600040101010101" pitchFamily="2" charset="-122"/>
              <a:ea typeface="华文细黑" panose="02010600040101010101" pitchFamily="2" charset="-122"/>
            </a:endParaRPr>
          </a:p>
        </p:txBody>
      </p:sp>
      <p:sp>
        <p:nvSpPr>
          <p:cNvPr id="16" name="矩形 15"/>
          <p:cNvSpPr/>
          <p:nvPr/>
        </p:nvSpPr>
        <p:spPr>
          <a:xfrm>
            <a:off x="6346825" y="3262412"/>
            <a:ext cx="5181600" cy="3108543"/>
          </a:xfrm>
          <a:prstGeom prst="rect">
            <a:avLst/>
          </a:prstGeom>
        </p:spPr>
        <p:txBody>
          <a:bodyPr wrap="square">
            <a:spAutoFit/>
          </a:bodyPr>
          <a:lstStyle/>
          <a:p>
            <a:pPr marL="285750" indent="-285750">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5 q series, more than 600 copies</a:t>
            </a:r>
          </a:p>
          <a:p>
            <a:pPr marL="285750" indent="-285750">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Children's picture books (multimedia) books more than 300 copies</a:t>
            </a:r>
          </a:p>
          <a:p>
            <a:pPr marL="285750" indent="-285750">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Children's picture books (digital) books more than 5300 copies</a:t>
            </a:r>
          </a:p>
          <a:p>
            <a:pPr marL="285750" indent="-285750">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Famous speech story in more than 2800 (&gt; 500 hours)</a:t>
            </a:r>
          </a:p>
          <a:p>
            <a:pPr marL="285750" indent="-285750">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anime story and courseware more than 2500 sets</a:t>
            </a:r>
          </a:p>
          <a:p>
            <a:pPr marL="285750" indent="-285750">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Course 350 classes, parent-child interaction</a:t>
            </a:r>
          </a:p>
          <a:p>
            <a:pPr marL="285750" indent="-285750">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About 500 g • ZhongShaoShe digital library digital content</a:t>
            </a:r>
          </a:p>
          <a:p>
            <a:pPr marL="285750" indent="-285750">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classics and ballad singing programs about more than 9000 sets</a:t>
            </a:r>
          </a:p>
          <a:p>
            <a:pPr marL="285750" indent="-285750">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About more than 1, 2000, drama and music</a:t>
            </a:r>
          </a:p>
          <a:p>
            <a:pPr marL="285750" indent="-285750">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a:t>
            </a:r>
            <a:endParaRPr lang="zh-CN" altLang="en-US" sz="1400" dirty="0">
              <a:latin typeface="华文细黑" panose="02010600040101010101" pitchFamily="2" charset="-122"/>
              <a:ea typeface="华文细黑" panose="02010600040101010101" pitchFamily="2" charset="-122"/>
            </a:endParaRPr>
          </a:p>
        </p:txBody>
      </p:sp>
      <p:sp>
        <p:nvSpPr>
          <p:cNvPr id="17" name="文本框 16"/>
          <p:cNvSpPr txBox="1"/>
          <p:nvPr/>
        </p:nvSpPr>
        <p:spPr>
          <a:xfrm>
            <a:off x="8963025" y="2664969"/>
            <a:ext cx="2133918" cy="461665"/>
          </a:xfrm>
          <a:prstGeom prst="rect">
            <a:avLst/>
          </a:prstGeom>
          <a:noFill/>
        </p:spPr>
        <p:txBody>
          <a:bodyPr wrap="none" rtlCol="0">
            <a:spAutoFit/>
          </a:bodyPr>
          <a:lstStyle/>
          <a:p>
            <a:r>
              <a:rPr lang="en-US" altLang="zh-CN" sz="2400" b="1">
                <a:solidFill>
                  <a:schemeClr val="tx1">
                    <a:lumMod val="95000"/>
                    <a:lumOff val="5000"/>
                  </a:schemeClr>
                </a:solidFill>
                <a:latin typeface="华文细黑" panose="02010600040101010101" pitchFamily="2" charset="-122"/>
                <a:ea typeface="华文细黑" panose="02010600040101010101" pitchFamily="2" charset="-122"/>
              </a:rPr>
              <a:t>Your little title</a:t>
            </a:r>
            <a:endParaRPr lang="zh-CN" altLang="en-US" sz="2400" b="1" dirty="0">
              <a:solidFill>
                <a:schemeClr val="tx1">
                  <a:lumMod val="95000"/>
                  <a:lumOff val="5000"/>
                </a:schemeClr>
              </a:solidFill>
              <a:latin typeface="华文细黑" panose="02010600040101010101" pitchFamily="2" charset="-122"/>
              <a:ea typeface="华文细黑" panose="02010600040101010101" pitchFamily="2" charset="-122"/>
            </a:endParaRPr>
          </a:p>
        </p:txBody>
      </p:sp>
      <p:sp>
        <p:nvSpPr>
          <p:cNvPr id="11" name="文本框 10"/>
          <p:cNvSpPr txBox="1"/>
          <p:nvPr/>
        </p:nvSpPr>
        <p:spPr>
          <a:xfrm>
            <a:off x="757531" y="2676694"/>
            <a:ext cx="2517036" cy="461665"/>
          </a:xfrm>
          <a:prstGeom prst="rect">
            <a:avLst/>
          </a:prstGeom>
          <a:noFill/>
        </p:spPr>
        <p:txBody>
          <a:bodyPr wrap="none" rtlCol="0">
            <a:spAutoFit/>
          </a:bodyPr>
          <a:lstStyle/>
          <a:p>
            <a:r>
              <a:rPr lang="en-US" altLang="zh-CN" sz="2400" b="1">
                <a:solidFill>
                  <a:schemeClr val="tx1">
                    <a:lumMod val="95000"/>
                    <a:lumOff val="5000"/>
                  </a:schemeClr>
                </a:solidFill>
                <a:latin typeface="华文细黑" panose="02010600040101010101" pitchFamily="2" charset="-122"/>
                <a:ea typeface="华文细黑" panose="02010600040101010101" pitchFamily="2" charset="-122"/>
              </a:rPr>
              <a:t>Your bigger title</a:t>
            </a:r>
            <a:endParaRPr lang="zh-CN" altLang="en-US" sz="2400" b="1" dirty="0">
              <a:solidFill>
                <a:schemeClr val="tx1">
                  <a:lumMod val="95000"/>
                  <a:lumOff val="5000"/>
                </a:schemeClr>
              </a:solidFill>
              <a:latin typeface="华文细黑" panose="02010600040101010101" pitchFamily="2" charset="-122"/>
              <a:ea typeface="华文细黑" panose="02010600040101010101" pitchFamily="2" charset="-122"/>
            </a:endParaRPr>
          </a:p>
        </p:txBody>
      </p:sp>
      <p:cxnSp>
        <p:nvCxnSpPr>
          <p:cNvPr id="7" name="肘形连接符 6"/>
          <p:cNvCxnSpPr/>
          <p:nvPr/>
        </p:nvCxnSpPr>
        <p:spPr>
          <a:xfrm rot="5400000">
            <a:off x="4384700" y="1200541"/>
            <a:ext cx="720000" cy="2700000"/>
          </a:xfrm>
          <a:prstGeom prst="bentConnector2">
            <a:avLst/>
          </a:prstGeom>
          <a:ln w="31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rot="16200000" flipH="1">
            <a:off x="7088391" y="1197527"/>
            <a:ext cx="720000" cy="2700000"/>
          </a:xfrm>
          <a:prstGeom prst="bentConnector2">
            <a:avLst/>
          </a:prstGeom>
          <a:ln w="31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092158" y="3166531"/>
            <a:ext cx="0" cy="3108543"/>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肘形连接符 17"/>
          <p:cNvCxnSpPr/>
          <p:nvPr/>
        </p:nvCxnSpPr>
        <p:spPr>
          <a:xfrm rot="5400000">
            <a:off x="10766700" y="5281804"/>
            <a:ext cx="720000" cy="1080000"/>
          </a:xfrm>
          <a:prstGeom prst="bentConnector2">
            <a:avLst/>
          </a:prstGeom>
          <a:ln w="3175">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nvCxnSpPr>
        <p:spPr>
          <a:xfrm rot="16200000" flipH="1">
            <a:off x="948474" y="5281804"/>
            <a:ext cx="720000" cy="1080000"/>
          </a:xfrm>
          <a:prstGeom prst="bentConnector2">
            <a:avLst/>
          </a:prstGeom>
          <a:ln w="3175">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2">
            <a:extLst>
              <a:ext uri="{28A0092B-C50C-407E-A947-70E740481C1C}">
                <a14:useLocalDpi xmlns:a14="http://schemas.microsoft.com/office/drawing/2010/main" val="0"/>
              </a:ext>
            </a:extLst>
          </a:blip>
          <a:srcRect l="625" r="625"/>
          <a:stretch>
            <a:fillRect/>
          </a:stretch>
        </p:blipFill>
        <p:spPr>
          <a:xfrm>
            <a:off x="787497" y="1517922"/>
            <a:ext cx="2340000" cy="3120000"/>
          </a:xfrm>
          <a:prstGeom prst="rect">
            <a:avLst/>
          </a:prstGeom>
          <a:effectLst>
            <a:outerShdw blurRad="152400" dist="254000" dir="5400000" sx="90000" sy="90000" rotWithShape="0">
              <a:prstClr val="black">
                <a:alpha val="15000"/>
              </a:prstClr>
            </a:outerShdw>
          </a:effectLst>
        </p:spPr>
      </p:pic>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3125" t="7627" r="3125" b="7627"/>
          <a:stretch>
            <a:fillRect/>
          </a:stretch>
        </p:blipFill>
        <p:spPr>
          <a:xfrm>
            <a:off x="1957195" y="1517922"/>
            <a:ext cx="2340000" cy="3120000"/>
          </a:xfrm>
          <a:prstGeom prst="rect">
            <a:avLst/>
          </a:prstGeom>
          <a:solidFill>
            <a:srgbClr val="FFFFFF">
              <a:shade val="85000"/>
            </a:srgbClr>
          </a:solidFill>
          <a:ln w="88900" cap="sq">
            <a:noFill/>
            <a:miter lim="800000"/>
            <a:headEnd/>
            <a:tailEnd/>
          </a:ln>
          <a:effectLst>
            <a:outerShdw blurRad="152400" dist="190500" dir="5400000" sx="90000" sy="90000" rotWithShape="0">
              <a:prstClr val="black">
                <a:alpha val="15000"/>
              </a:prstClr>
            </a:outerShdw>
          </a:effectLst>
          <a:scene3d>
            <a:camera prst="orthographicFront"/>
            <a:lightRig rig="twoPt" dir="t">
              <a:rot lat="0" lon="0" rev="7200000"/>
            </a:lightRig>
          </a:scene3d>
          <a:sp3d>
            <a:bevelT w="25400" h="19050"/>
            <a:contourClr>
              <a:srgbClr val="FFFFFF"/>
            </a:contourClr>
          </a:sp3d>
        </p:spPr>
      </p:pic>
      <p:pic>
        <p:nvPicPr>
          <p:cNvPr id="17" name="图片 16"/>
          <p:cNvPicPr>
            <a:picLocks noChangeAspect="1"/>
          </p:cNvPicPr>
          <p:nvPr/>
        </p:nvPicPr>
        <p:blipFill rotWithShape="1">
          <a:blip r:embed="rId4">
            <a:extLst>
              <a:ext uri="{28A0092B-C50C-407E-A947-70E740481C1C}">
                <a14:useLocalDpi xmlns:a14="http://schemas.microsoft.com/office/drawing/2010/main" val="0"/>
              </a:ext>
            </a:extLst>
          </a:blip>
          <a:srcRect t="6403" b="6403"/>
          <a:stretch>
            <a:fillRect/>
          </a:stretch>
        </p:blipFill>
        <p:spPr>
          <a:xfrm>
            <a:off x="3126893" y="1517922"/>
            <a:ext cx="2340000" cy="3120000"/>
          </a:xfrm>
          <a:prstGeom prst="rect">
            <a:avLst/>
          </a:prstGeom>
          <a:solidFill>
            <a:srgbClr val="FFFFFF">
              <a:shade val="85000"/>
            </a:srgbClr>
          </a:solidFill>
          <a:ln w="88900" cap="sq">
            <a:noFill/>
            <a:miter lim="800000"/>
            <a:headEnd/>
            <a:tailEnd/>
          </a:ln>
          <a:effectLst>
            <a:outerShdw blurRad="152400" dist="190500" dir="5400000" sx="90000" sy="90000" rotWithShape="0">
              <a:prstClr val="black">
                <a:alpha val="15000"/>
              </a:prstClr>
            </a:outerShdw>
          </a:effectLst>
          <a:scene3d>
            <a:camera prst="orthographicFront"/>
            <a:lightRig rig="twoPt" dir="t">
              <a:rot lat="0" lon="0" rev="7200000"/>
            </a:lightRig>
          </a:scene3d>
          <a:sp3d>
            <a:bevelT w="25400" h="19050"/>
            <a:contourClr>
              <a:srgbClr val="FFFFFF"/>
            </a:contourClr>
          </a:sp3d>
        </p:spPr>
      </p:pic>
      <p:pic>
        <p:nvPicPr>
          <p:cNvPr id="18" name="图片 17"/>
          <p:cNvPicPr>
            <a:picLocks noChangeAspect="1"/>
          </p:cNvPicPr>
          <p:nvPr/>
        </p:nvPicPr>
        <p:blipFill rotWithShape="1">
          <a:blip r:embed="rId5">
            <a:extLst>
              <a:ext uri="{28A0092B-C50C-407E-A947-70E740481C1C}">
                <a14:useLocalDpi xmlns:a14="http://schemas.microsoft.com/office/drawing/2010/main" val="0"/>
              </a:ext>
            </a:extLst>
          </a:blip>
          <a:srcRect t="5556" b="5556"/>
          <a:stretch>
            <a:fillRect/>
          </a:stretch>
        </p:blipFill>
        <p:spPr>
          <a:xfrm>
            <a:off x="4296591" y="1517922"/>
            <a:ext cx="2340000" cy="3120000"/>
          </a:xfrm>
          <a:prstGeom prst="rect">
            <a:avLst/>
          </a:prstGeom>
          <a:solidFill>
            <a:srgbClr val="FFFFFF">
              <a:shade val="85000"/>
            </a:srgbClr>
          </a:solidFill>
          <a:ln w="88900" cap="sq">
            <a:noFill/>
            <a:miter lim="800000"/>
            <a:headEnd/>
            <a:tailEnd/>
          </a:ln>
          <a:effectLst>
            <a:outerShdw blurRad="152400" dist="190500" dir="5400000" sx="90000" sy="90000" rotWithShape="0">
              <a:prstClr val="black">
                <a:alpha val="15000"/>
              </a:prstClr>
            </a:outerShdw>
          </a:effectLst>
          <a:scene3d>
            <a:camera prst="orthographicFront"/>
            <a:lightRig rig="twoPt" dir="t">
              <a:rot lat="0" lon="0" rev="7200000"/>
            </a:lightRig>
          </a:scene3d>
          <a:sp3d>
            <a:bevelT w="25400" h="19050"/>
            <a:contourClr>
              <a:srgbClr val="FFFFFF"/>
            </a:contourClr>
          </a:sp3d>
        </p:spPr>
      </p:pic>
      <p:pic>
        <p:nvPicPr>
          <p:cNvPr id="19" name="图片 18"/>
          <p:cNvPicPr>
            <a:picLocks noChangeAspect="1"/>
          </p:cNvPicPr>
          <p:nvPr/>
        </p:nvPicPr>
        <p:blipFill rotWithShape="1">
          <a:blip r:embed="rId6">
            <a:extLst>
              <a:ext uri="{28A0092B-C50C-407E-A947-70E740481C1C}">
                <a14:useLocalDpi xmlns:a14="http://schemas.microsoft.com/office/drawing/2010/main" val="0"/>
              </a:ext>
            </a:extLst>
          </a:blip>
          <a:srcRect t="5556" b="5556"/>
          <a:stretch>
            <a:fillRect/>
          </a:stretch>
        </p:blipFill>
        <p:spPr>
          <a:xfrm>
            <a:off x="5466289" y="1517922"/>
            <a:ext cx="2340000" cy="3120000"/>
          </a:xfrm>
          <a:prstGeom prst="rect">
            <a:avLst/>
          </a:prstGeom>
          <a:solidFill>
            <a:srgbClr val="FFFFFF">
              <a:shade val="85000"/>
            </a:srgbClr>
          </a:solidFill>
          <a:ln w="88900" cap="sq">
            <a:noFill/>
            <a:miter lim="800000"/>
            <a:headEnd/>
            <a:tailEnd/>
          </a:ln>
          <a:effectLst>
            <a:outerShdw blurRad="152400" dist="190500" dir="5400000" sx="90000" sy="90000" rotWithShape="0">
              <a:prstClr val="black">
                <a:alpha val="15000"/>
              </a:prstClr>
            </a:outerShdw>
          </a:effectLst>
          <a:scene3d>
            <a:camera prst="orthographicFront"/>
            <a:lightRig rig="twoPt" dir="t">
              <a:rot lat="0" lon="0" rev="7200000"/>
            </a:lightRig>
          </a:scene3d>
          <a:sp3d>
            <a:bevelT w="25400" h="19050"/>
            <a:contourClr>
              <a:srgbClr val="FFFFFF"/>
            </a:contourClr>
          </a:sp3d>
        </p:spPr>
      </p:pic>
      <p:pic>
        <p:nvPicPr>
          <p:cNvPr id="20" name="图片 19"/>
          <p:cNvPicPr>
            <a:picLocks noChangeAspect="1"/>
          </p:cNvPicPr>
          <p:nvPr/>
        </p:nvPicPr>
        <p:blipFill rotWithShape="1">
          <a:blip r:embed="rId7">
            <a:extLst>
              <a:ext uri="{28A0092B-C50C-407E-A947-70E740481C1C}">
                <a14:useLocalDpi xmlns:a14="http://schemas.microsoft.com/office/drawing/2010/main" val="0"/>
              </a:ext>
            </a:extLst>
          </a:blip>
          <a:srcRect t="5556" b="5556"/>
          <a:stretch>
            <a:fillRect/>
          </a:stretch>
        </p:blipFill>
        <p:spPr>
          <a:xfrm>
            <a:off x="6635987" y="1517922"/>
            <a:ext cx="2340000" cy="3120000"/>
          </a:xfrm>
          <a:prstGeom prst="rect">
            <a:avLst/>
          </a:prstGeom>
          <a:solidFill>
            <a:srgbClr val="FFFFFF">
              <a:shade val="85000"/>
            </a:srgbClr>
          </a:solidFill>
          <a:ln w="88900" cap="sq">
            <a:noFill/>
            <a:miter lim="800000"/>
            <a:headEnd/>
            <a:tailEnd/>
          </a:ln>
          <a:effectLst>
            <a:outerShdw blurRad="152400" dist="190500" dir="5400000" sx="90000" sy="90000" rotWithShape="0">
              <a:prstClr val="black">
                <a:alpha val="15000"/>
              </a:prstClr>
            </a:outerShdw>
          </a:effectLst>
          <a:scene3d>
            <a:camera prst="orthographicFront"/>
            <a:lightRig rig="twoPt" dir="t">
              <a:rot lat="0" lon="0" rev="7200000"/>
            </a:lightRig>
          </a:scene3d>
          <a:sp3d>
            <a:bevelT w="25400" h="19050"/>
            <a:contourClr>
              <a:srgbClr val="FFFFFF"/>
            </a:contourClr>
          </a:sp3d>
        </p:spPr>
      </p:pic>
      <p:pic>
        <p:nvPicPr>
          <p:cNvPr id="21" name="图片 20"/>
          <p:cNvPicPr>
            <a:picLocks noChangeAspect="1"/>
          </p:cNvPicPr>
          <p:nvPr/>
        </p:nvPicPr>
        <p:blipFill rotWithShape="1">
          <a:blip r:embed="rId8">
            <a:extLst>
              <a:ext uri="{28A0092B-C50C-407E-A947-70E740481C1C}">
                <a14:useLocalDpi xmlns:a14="http://schemas.microsoft.com/office/drawing/2010/main" val="0"/>
              </a:ext>
            </a:extLst>
          </a:blip>
          <a:srcRect t="5556" b="5556"/>
          <a:stretch>
            <a:fillRect/>
          </a:stretch>
        </p:blipFill>
        <p:spPr>
          <a:xfrm>
            <a:off x="7805685" y="1517922"/>
            <a:ext cx="2340000" cy="3120000"/>
          </a:xfrm>
          <a:prstGeom prst="rect">
            <a:avLst/>
          </a:prstGeom>
          <a:solidFill>
            <a:srgbClr val="FFFFFF">
              <a:shade val="85000"/>
            </a:srgbClr>
          </a:solidFill>
          <a:ln w="88900" cap="sq">
            <a:noFill/>
            <a:miter lim="800000"/>
            <a:headEnd/>
            <a:tailEnd/>
          </a:ln>
          <a:effectLst>
            <a:outerShdw blurRad="152400" dist="190500" dir="5400000" sx="90000" sy="90000" rotWithShape="0">
              <a:prstClr val="black">
                <a:alpha val="15000"/>
              </a:prstClr>
            </a:outerShdw>
          </a:effectLst>
          <a:scene3d>
            <a:camera prst="orthographicFront"/>
            <a:lightRig rig="twoPt" dir="t">
              <a:rot lat="0" lon="0" rev="7200000"/>
            </a:lightRig>
          </a:scene3d>
          <a:sp3d>
            <a:bevelT w="25400" h="19050"/>
            <a:contourClr>
              <a:srgbClr val="FFFFFF"/>
            </a:contourClr>
          </a:sp3d>
        </p:spPr>
      </p:pic>
      <p:pic>
        <p:nvPicPr>
          <p:cNvPr id="22" name="图片 21"/>
          <p:cNvPicPr>
            <a:picLocks noChangeAspect="1"/>
          </p:cNvPicPr>
          <p:nvPr/>
        </p:nvPicPr>
        <p:blipFill rotWithShape="1">
          <a:blip r:embed="rId9">
            <a:extLst>
              <a:ext uri="{28A0092B-C50C-407E-A947-70E740481C1C}">
                <a14:useLocalDpi xmlns:a14="http://schemas.microsoft.com/office/drawing/2010/main" val="0"/>
              </a:ext>
            </a:extLst>
          </a:blip>
          <a:srcRect t="5556" b="5556"/>
          <a:stretch>
            <a:fillRect/>
          </a:stretch>
        </p:blipFill>
        <p:spPr>
          <a:xfrm>
            <a:off x="8975380" y="1517922"/>
            <a:ext cx="2340000" cy="3120000"/>
          </a:xfrm>
          <a:prstGeom prst="rect">
            <a:avLst/>
          </a:prstGeom>
          <a:solidFill>
            <a:srgbClr val="FFFFFF">
              <a:shade val="85000"/>
            </a:srgbClr>
          </a:solidFill>
          <a:ln w="88900" cap="sq">
            <a:noFill/>
            <a:miter lim="800000"/>
            <a:headEnd/>
            <a:tailEnd/>
          </a:ln>
          <a:effectLst>
            <a:outerShdw blurRad="152400" dist="190500" dir="5400000" sx="90000" sy="90000" rotWithShape="0">
              <a:prstClr val="black">
                <a:alpha val="15000"/>
              </a:prstClr>
            </a:outerShdw>
          </a:effectLst>
          <a:scene3d>
            <a:camera prst="orthographicFront"/>
            <a:lightRig rig="twoPt" dir="t">
              <a:rot lat="0" lon="0" rev="7200000"/>
            </a:lightRig>
          </a:scene3d>
          <a:sp3d>
            <a:bevelT w="25400" h="19050"/>
            <a:contourClr>
              <a:srgbClr val="FFFFFF"/>
            </a:contourClr>
          </a:sp3d>
        </p:spPr>
      </p:pic>
      <p:sp>
        <p:nvSpPr>
          <p:cNvPr id="9" name="矩形 8"/>
          <p:cNvSpPr/>
          <p:nvPr/>
        </p:nvSpPr>
        <p:spPr>
          <a:xfrm>
            <a:off x="699234" y="364233"/>
            <a:ext cx="10204460"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Company’s Independent </a:t>
            </a:r>
            <a:r>
              <a:rPr lang="en-US" altLang="zh-CN" sz="3600" b="1" i="1" dirty="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Intellectual Property Rights</a:t>
            </a:r>
          </a:p>
        </p:txBody>
      </p:sp>
      <p:sp>
        <p:nvSpPr>
          <p:cNvPr id="14" name="矩形 13"/>
          <p:cNvSpPr/>
          <p:nvPr/>
        </p:nvSpPr>
        <p:spPr>
          <a:xfrm>
            <a:off x="3303587" y="5007560"/>
            <a:ext cx="5610225" cy="1323439"/>
          </a:xfrm>
          <a:prstGeom prst="rect">
            <a:avLst/>
          </a:prstGeom>
        </p:spPr>
        <p:txBody>
          <a:bodyPr wrap="square">
            <a:spAutoFit/>
          </a:bodyPr>
          <a:lstStyle/>
          <a:p>
            <a:pPr marL="342900" indent="-342900">
              <a:buFont typeface="Arial" panose="020B0604020202020204" pitchFamily="34" charset="0"/>
              <a:buChar char="•"/>
            </a:pPr>
            <a:r>
              <a:rPr lang="en-US" altLang="zh-CN" sz="2000" dirty="0">
                <a:solidFill>
                  <a:srgbClr val="FF6666"/>
                </a:solidFill>
                <a:latin typeface="华文细黑" panose="02010600040101010101" pitchFamily="2" charset="-122"/>
                <a:ea typeface="华文细黑" panose="02010600040101010101" pitchFamily="2" charset="-122"/>
              </a:rPr>
              <a:t>3 counts of software copyright</a:t>
            </a:r>
          </a:p>
          <a:p>
            <a:pPr marL="342900" indent="-342900">
              <a:buFont typeface="Arial" panose="020B0604020202020204" pitchFamily="34" charset="0"/>
              <a:buChar char="•"/>
            </a:pPr>
            <a:r>
              <a:rPr lang="en-US" altLang="zh-CN" sz="2000" dirty="0">
                <a:solidFill>
                  <a:srgbClr val="FF6666"/>
                </a:solidFill>
                <a:latin typeface="华文细黑" panose="02010600040101010101" pitchFamily="2" charset="-122"/>
                <a:ea typeface="华文细黑" panose="02010600040101010101" pitchFamily="2" charset="-122"/>
              </a:rPr>
              <a:t>3 appearance design patent certificate</a:t>
            </a:r>
          </a:p>
          <a:p>
            <a:pPr marL="342900" indent="-342900">
              <a:buFont typeface="Arial" panose="020B0604020202020204" pitchFamily="34" charset="0"/>
              <a:buChar char="•"/>
            </a:pPr>
            <a:r>
              <a:rPr lang="en-US" altLang="zh-CN" sz="2000" dirty="0">
                <a:solidFill>
                  <a:srgbClr val="FF6666"/>
                </a:solidFill>
                <a:latin typeface="华文细黑" panose="02010600040101010101" pitchFamily="2" charset="-122"/>
                <a:ea typeface="华文细黑" panose="02010600040101010101" pitchFamily="2" charset="-122"/>
              </a:rPr>
              <a:t>2 invention patent certificate</a:t>
            </a:r>
          </a:p>
          <a:p>
            <a:pPr marL="342900" indent="-342900">
              <a:buFont typeface="Arial" panose="020B0604020202020204" pitchFamily="34" charset="0"/>
              <a:buChar char="•"/>
            </a:pPr>
            <a:r>
              <a:rPr lang="en-US" altLang="zh-CN" sz="2000" dirty="0">
                <a:solidFill>
                  <a:srgbClr val="FF6666"/>
                </a:solidFill>
                <a:latin typeface="华文细黑" panose="02010600040101010101" pitchFamily="2" charset="-122"/>
                <a:ea typeface="华文细黑" panose="02010600040101010101" pitchFamily="2" charset="-122"/>
              </a:rPr>
              <a:t>11 is applying for acceptance</a:t>
            </a:r>
            <a:endParaRPr lang="zh-CN" altLang="en-US" sz="2000" dirty="0">
              <a:solidFill>
                <a:srgbClr val="FF6666"/>
              </a:solidFill>
              <a:latin typeface="华文细黑" panose="02010600040101010101" pitchFamily="2" charset="-122"/>
              <a:ea typeface="华文细黑" panose="02010600040101010101" pitchFamily="2" charset="-122"/>
            </a:endParaRPr>
          </a:p>
        </p:txBody>
      </p:sp>
      <p:sp>
        <p:nvSpPr>
          <p:cNvPr id="2" name="双括号 1"/>
          <p:cNvSpPr/>
          <p:nvPr/>
        </p:nvSpPr>
        <p:spPr>
          <a:xfrm>
            <a:off x="2857497" y="4932679"/>
            <a:ext cx="6480000" cy="1440000"/>
          </a:xfrm>
          <a:prstGeom prst="bracketPair">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3" name="直接连接符 12"/>
          <p:cNvCxnSpPr/>
          <p:nvPr/>
        </p:nvCxnSpPr>
        <p:spPr>
          <a:xfrm>
            <a:off x="9337497" y="5643880"/>
            <a:ext cx="180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057497" y="5643880"/>
            <a:ext cx="180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99234" y="364233"/>
            <a:ext cx="5083443" cy="646331"/>
          </a:xfrm>
          <a:prstGeom prst="rect">
            <a:avLst/>
          </a:prstGeom>
          <a:effectLst>
            <a:outerShdw blurRad="50800" dist="38100" dir="5400000" algn="t" rotWithShape="0">
              <a:prstClr val="black">
                <a:alpha val="40000"/>
              </a:prstClr>
            </a:outerShdw>
          </a:effectLst>
        </p:spPr>
        <p:txBody>
          <a:bodyPr wrap="none">
            <a:spAutoFit/>
          </a:bodyPr>
          <a:lstStyle/>
          <a:p>
            <a:r>
              <a:rPr lang="en-US" altLang="zh-CN" sz="3600" b="1" i="1" dirty="0">
                <a:solidFill>
                  <a:srgbClr val="0066CC"/>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Many Powerful Partners</a:t>
            </a:r>
          </a:p>
        </p:txBody>
      </p:sp>
      <p:pic>
        <p:nvPicPr>
          <p:cNvPr id="5" name="Picture 2" descr="http://img.kanzhun.com/images/logo/20140709/85951dd391ec4afff3b8bd0b37c68c8e.jpg"/>
          <p:cNvPicPr>
            <a:picLocks noChangeAspect="1" noChangeArrowheads="1"/>
          </p:cNvPicPr>
          <p:nvPr/>
        </p:nvPicPr>
        <p:blipFill rotWithShape="1">
          <a:blip r:embed="rId2">
            <a:extLst>
              <a:ext uri="{28A0092B-C50C-407E-A947-70E740481C1C}">
                <a14:useLocalDpi xmlns:a14="http://schemas.microsoft.com/office/drawing/2010/main" val="0"/>
              </a:ext>
            </a:extLst>
          </a:blip>
          <a:srcRect t="31451" b="31913"/>
          <a:stretch>
            <a:fillRect/>
          </a:stretch>
        </p:blipFill>
        <p:spPr bwMode="auto">
          <a:xfrm>
            <a:off x="3703845" y="5615500"/>
            <a:ext cx="2347242"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GSR Ven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622" y="5651500"/>
            <a:ext cx="219084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2420" y="2667794"/>
            <a:ext cx="1919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5577" y="1784807"/>
            <a:ext cx="221297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www.ccppg.cn/images/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3475" y="1869387"/>
            <a:ext cx="2319338" cy="79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ttp://www.bnump.com/data/skins/chinese/img/l_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6788" y="4510881"/>
            <a:ext cx="24860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3475" y="2922588"/>
            <a:ext cx="236876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3475" y="3902869"/>
            <a:ext cx="233203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华中师范大学"/>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78552" y="3215818"/>
            <a:ext cx="720000" cy="72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http://www.nupmg.com/images/1_04.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95278" y="3215818"/>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descr="http://www.3nod.com.cn/templates/default/images/pubile/logo.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38352" y="4136111"/>
            <a:ext cx="1600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descr="Youku 优酷"/>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62388" y="4879398"/>
            <a:ext cx="1612800"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p:cNvPicPr>
            <a:picLocks noChangeAspect="1"/>
          </p:cNvPicPr>
          <p:nvPr/>
        </p:nvPicPr>
        <p:blipFill rotWithShape="1">
          <a:blip r:embed="rId14" cstate="print">
            <a:extLst>
              <a:ext uri="{28A0092B-C50C-407E-A947-70E740481C1C}">
                <a14:useLocalDpi xmlns:a14="http://schemas.microsoft.com/office/drawing/2010/main" val="0"/>
              </a:ext>
            </a:extLst>
          </a:blip>
          <a:srcRect t="10532" b="7940"/>
          <a:stretch>
            <a:fillRect/>
          </a:stretch>
        </p:blipFill>
        <p:spPr>
          <a:xfrm>
            <a:off x="1633952" y="3279832"/>
            <a:ext cx="990003" cy="900000"/>
          </a:xfrm>
          <a:prstGeom prst="rect">
            <a:avLst/>
          </a:prstGeom>
          <a:effectLst>
            <a:outerShdw blurRad="152400" dist="317500" dir="5400000" sx="90000" sy="-19000" rotWithShape="0">
              <a:prstClr val="black">
                <a:alpha val="15000"/>
              </a:prstClr>
            </a:outerShdw>
          </a:effectLst>
        </p:spPr>
      </p:pic>
      <p:pic>
        <p:nvPicPr>
          <p:cNvPr id="18" name="图片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27773" y="3279832"/>
            <a:ext cx="924911" cy="900000"/>
          </a:xfrm>
          <a:prstGeom prst="rect">
            <a:avLst/>
          </a:prstGeom>
          <a:effectLst>
            <a:outerShdw blurRad="152400" dist="317500" dir="5400000" sx="90000" sy="-19000" rotWithShape="0">
              <a:prstClr val="black">
                <a:alpha val="15000"/>
              </a:prstClr>
            </a:outerShdw>
          </a:effectLst>
        </p:spPr>
      </p:pic>
      <p:sp>
        <p:nvSpPr>
          <p:cNvPr id="2" name="圆角矩形 1"/>
          <p:cNvSpPr/>
          <p:nvPr/>
        </p:nvSpPr>
        <p:spPr>
          <a:xfrm>
            <a:off x="1021818" y="1498600"/>
            <a:ext cx="10128782" cy="4902200"/>
          </a:xfrm>
          <a:prstGeom prst="roundRect">
            <a:avLst>
              <a:gd name="adj" fmla="val 2159"/>
            </a:avLst>
          </a:prstGeom>
          <a:no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10979600" y="3765732"/>
            <a:ext cx="360000" cy="360000"/>
          </a:xfrm>
          <a:prstGeom prst="ellipse">
            <a:avLst/>
          </a:prstGeom>
          <a:solidFill>
            <a:srgbClr val="FF66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845518" y="3765732"/>
            <a:ext cx="360000" cy="360000"/>
          </a:xfrm>
          <a:prstGeom prst="ellipse">
            <a:avLst/>
          </a:prstGeom>
          <a:solidFill>
            <a:srgbClr val="FF66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
          <p:cNvSpPr>
            <a:spLocks noChangeArrowheads="1"/>
          </p:cNvSpPr>
          <p:nvPr/>
        </p:nvSpPr>
        <p:spPr bwMode="auto">
          <a:xfrm>
            <a:off x="5349875" y="3403600"/>
            <a:ext cx="5726244" cy="1067598"/>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nSpc>
                <a:spcPct val="150000"/>
              </a:lnSpc>
            </a:pPr>
            <a:r>
              <a:rPr kumimoji="0" lang="en-US" altLang="zh-CN" sz="4800" b="1" i="1" dirty="0">
                <a:solidFill>
                  <a:srgbClr val="FF6666"/>
                </a:solidFill>
                <a:latin typeface="Times New Roman" panose="02020603050405020304" pitchFamily="18" charset="0"/>
                <a:ea typeface="华文细黑" panose="02010600040101010101" pitchFamily="2" charset="-122"/>
                <a:cs typeface="Times New Roman" panose="02020603050405020304" pitchFamily="18" charset="0"/>
                <a:sym typeface="微软雅黑" panose="020B0503020204020204" pitchFamily="34" charset="-122"/>
              </a:rPr>
              <a:t>Product  Presentation</a:t>
            </a:r>
            <a:endParaRPr kumimoji="0" lang="zh-CN" altLang="en-US" sz="4800" b="1" i="1" dirty="0">
              <a:solidFill>
                <a:srgbClr val="FF6666"/>
              </a:solidFill>
              <a:latin typeface="Times New Roman" panose="02020603050405020304" pitchFamily="18" charset="0"/>
              <a:ea typeface="华文细黑" panose="02010600040101010101" pitchFamily="2" charset="-122"/>
              <a:cs typeface="Times New Roman" panose="02020603050405020304" pitchFamily="18" charset="0"/>
              <a:sym typeface="微软雅黑" panose="020B0503020204020204" pitchFamily="34" charset="-122"/>
            </a:endParaRPr>
          </a:p>
        </p:txBody>
      </p:sp>
      <p:sp>
        <p:nvSpPr>
          <p:cNvPr id="9" name="矩形 8"/>
          <p:cNvSpPr/>
          <p:nvPr/>
        </p:nvSpPr>
        <p:spPr>
          <a:xfrm>
            <a:off x="5362575" y="4469339"/>
            <a:ext cx="2610010" cy="400110"/>
          </a:xfrm>
          <a:prstGeom prst="rect">
            <a:avLst/>
          </a:prstGeom>
        </p:spPr>
        <p:txBody>
          <a:bodyPr wrap="none">
            <a:spAutoFit/>
          </a:bodyPr>
          <a:lstStyle/>
          <a:p>
            <a:r>
              <a:rPr lang="en-US" altLang="zh-CN" sz="2000" i="1">
                <a:solidFill>
                  <a:schemeClr val="bg1">
                    <a:lumMod val="50000"/>
                  </a:schemeClr>
                </a:solidFill>
                <a:latin typeface="华文细黑" panose="02010600040101010101" pitchFamily="2" charset="-122"/>
                <a:ea typeface="华文细黑" panose="02010600040101010101" pitchFamily="2" charset="-122"/>
                <a:cs typeface="Times New Roman" panose="02020603050405020304" pitchFamily="18" charset="0"/>
              </a:rPr>
              <a:t>Your</a:t>
            </a:r>
            <a:r>
              <a:rPr lang="zh-CN" altLang="en-US" sz="2000" i="1">
                <a:solidFill>
                  <a:schemeClr val="bg1">
                    <a:lumMod val="50000"/>
                  </a:schemeClr>
                </a:solidFill>
                <a:latin typeface="华文细黑" panose="02010600040101010101" pitchFamily="2" charset="-122"/>
                <a:ea typeface="华文细黑" panose="02010600040101010101" pitchFamily="2" charset="-122"/>
                <a:cs typeface="Times New Roman" panose="02020603050405020304" pitchFamily="18" charset="0"/>
              </a:rPr>
              <a:t> </a:t>
            </a:r>
            <a:r>
              <a:rPr lang="en-US" altLang="zh-CN" sz="2000" i="1">
                <a:solidFill>
                  <a:schemeClr val="bg1">
                    <a:lumMod val="50000"/>
                  </a:schemeClr>
                </a:solidFill>
                <a:latin typeface="华文细黑" panose="02010600040101010101" pitchFamily="2" charset="-122"/>
                <a:ea typeface="华文细黑" panose="02010600040101010101" pitchFamily="2" charset="-122"/>
                <a:cs typeface="Times New Roman" panose="02020603050405020304" pitchFamily="18" charset="0"/>
              </a:rPr>
              <a:t>product name</a:t>
            </a:r>
          </a:p>
        </p:txBody>
      </p:sp>
      <p:sp>
        <p:nvSpPr>
          <p:cNvPr id="11" name="文本框 10"/>
          <p:cNvSpPr txBox="1"/>
          <p:nvPr/>
        </p:nvSpPr>
        <p:spPr>
          <a:xfrm>
            <a:off x="983222" y="1257300"/>
            <a:ext cx="5803192" cy="2215991"/>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altLang="zh-CN" sz="13800" b="1" dirty="0">
                <a:solidFill>
                  <a:schemeClr val="bg1">
                    <a:lumMod val="85000"/>
                  </a:schemeClr>
                </a:solidFill>
                <a:latin typeface="华文细黑" panose="02010600040101010101" pitchFamily="2" charset="-122"/>
                <a:ea typeface="华文细黑" panose="02010600040101010101" pitchFamily="2" charset="-122"/>
              </a:rPr>
              <a:t>PART 2</a:t>
            </a:r>
            <a:endParaRPr lang="zh-CN" altLang="en-US" sz="13800" b="1" dirty="0">
              <a:solidFill>
                <a:schemeClr val="bg1">
                  <a:lumMod val="85000"/>
                </a:schemeClr>
              </a:solidFill>
              <a:latin typeface="华文细黑" panose="02010600040101010101" pitchFamily="2" charset="-122"/>
              <a:ea typeface="华文细黑" panose="02010600040101010101" pitchFamily="2" charset="-122"/>
            </a:endParaRPr>
          </a:p>
        </p:txBody>
      </p:sp>
      <p:grpSp>
        <p:nvGrpSpPr>
          <p:cNvPr id="5" name="组合 4"/>
          <p:cNvGrpSpPr>
            <a:grpSpLocks noChangeAspect="1"/>
          </p:cNvGrpSpPr>
          <p:nvPr/>
        </p:nvGrpSpPr>
        <p:grpSpPr>
          <a:xfrm>
            <a:off x="1134757" y="3381752"/>
            <a:ext cx="3834118" cy="1531539"/>
            <a:chOff x="1134757" y="3381752"/>
            <a:chExt cx="3834118" cy="1531539"/>
          </a:xfrm>
        </p:grpSpPr>
        <p:sp>
          <p:nvSpPr>
            <p:cNvPr id="6" name="平行四边形 5"/>
            <p:cNvSpPr/>
            <p:nvPr/>
          </p:nvSpPr>
          <p:spPr>
            <a:xfrm>
              <a:off x="3830347" y="3469591"/>
              <a:ext cx="720000" cy="1440000"/>
            </a:xfrm>
            <a:prstGeom prst="parallelogram">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a:off x="1532857" y="3473291"/>
              <a:ext cx="720000" cy="1440000"/>
            </a:xfrm>
            <a:prstGeom prst="parallelogram">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a:off x="4248875"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3470347"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2691817" y="3381752"/>
              <a:ext cx="720000" cy="1440000"/>
            </a:xfrm>
            <a:prstGeom prst="parallelogram">
              <a:avLst/>
            </a:prstGeom>
            <a:solidFill>
              <a:srgbClr val="0066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1134757"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1913287" y="3381752"/>
              <a:ext cx="720000" cy="1440000"/>
            </a:xfrm>
            <a:prstGeom prst="parallelogram">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p>
          </p:txBody>
        </p:sp>
      </p:grpSp>
    </p:spTree>
  </p:cSld>
  <p:clrMapOvr>
    <a:masterClrMapping/>
  </p:clrMapOvr>
</p:sld>
</file>

<file path=ppt/theme/theme1.xml><?xml version="1.0" encoding="utf-8"?>
<a:theme xmlns:a="http://schemas.openxmlformats.org/drawingml/2006/main" name="微软雅黑">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1814</Words>
  <Application>Microsoft Office PowerPoint</Application>
  <PresentationFormat>宽屏</PresentationFormat>
  <Paragraphs>190</Paragraphs>
  <Slides>22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微软雅黑</vt:lpstr>
      <vt:lpstr>Calibri Light</vt:lpstr>
      <vt:lpstr>Calibri</vt:lpstr>
      <vt:lpstr>华文细黑</vt:lpstr>
      <vt:lpstr>Wingdings</vt:lpstr>
      <vt:lpstr>Arial</vt:lpstr>
      <vt:lpstr>Times New Roman</vt:lpstr>
      <vt:lpstr>微软雅黑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111</cp:revision>
  <dcterms:created xsi:type="dcterms:W3CDTF">2015-10-29T03:31:00Z</dcterms:created>
  <dcterms:modified xsi:type="dcterms:W3CDTF">2021-01-05T00:01:29Z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