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7" r:id="rId2"/>
    <p:sldId id="261" r:id="rId3"/>
    <p:sldId id="265" r:id="rId4"/>
    <p:sldId id="275" r:id="rId5"/>
    <p:sldId id="277" r:id="rId6"/>
    <p:sldId id="278" r:id="rId7"/>
    <p:sldId id="276" r:id="rId8"/>
    <p:sldId id="268" r:id="rId9"/>
    <p:sldId id="279" r:id="rId10"/>
    <p:sldId id="281" r:id="rId11"/>
    <p:sldId id="282" r:id="rId12"/>
    <p:sldId id="283" r:id="rId13"/>
    <p:sldId id="269" r:id="rId14"/>
    <p:sldId id="284" r:id="rId15"/>
    <p:sldId id="287" r:id="rId16"/>
    <p:sldId id="285" r:id="rId17"/>
    <p:sldId id="288" r:id="rId18"/>
    <p:sldId id="270" r:id="rId19"/>
    <p:sldId id="286" r:id="rId20"/>
    <p:sldId id="289" r:id="rId21"/>
    <p:sldId id="290" r:id="rId22"/>
    <p:sldId id="291" r:id="rId23"/>
    <p:sldId id="271" r:id="rId24"/>
    <p:sldId id="292" r:id="rId25"/>
    <p:sldId id="293" r:id="rId26"/>
    <p:sldId id="294" r:id="rId27"/>
    <p:sldId id="295" r:id="rId28"/>
    <p:sldId id="272" r:id="rId29"/>
    <p:sldId id="296" r:id="rId30"/>
    <p:sldId id="297" r:id="rId31"/>
    <p:sldId id="298" r:id="rId32"/>
    <p:sldId id="299" r:id="rId33"/>
    <p:sldId id="274" r:id="rId34"/>
  </p:sldIdLst>
  <p:sldSz cx="1221105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9">
          <p15:clr>
            <a:srgbClr val="A4A3A4"/>
          </p15:clr>
        </p15:guide>
        <p15:guide id="2" pos="3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258" y="84"/>
      </p:cViewPr>
      <p:guideLst>
        <p:guide orient="horz" pos="2179"/>
        <p:guide pos="3872"/>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BE353-483D-4AC7-B0BE-50395159517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2625" y="1143000"/>
            <a:ext cx="549275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29746B-75C9-4D3E-A458-87C9AB58CB3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7175" y="1122363"/>
            <a:ext cx="9158288"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7175" y="3602038"/>
            <a:ext cx="91582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fld id="{576329AF-5A95-4562-B1E5-E9ADB70094EB}" type="slidenum">
              <a:rPr lang="zh-CN" altLang="zh-CN"/>
              <a:t>‹#›</a:t>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fld id="{F87AFFBE-0511-49A0-9316-1917112E4FE1}" type="slidenum">
              <a:rPr lang="zh-CN" altLang="zh-CN"/>
              <a:t>‹#›</a:t>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55075" y="274638"/>
            <a:ext cx="2746375"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11188" y="274638"/>
            <a:ext cx="8091487"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fld id="{3E08640B-1AFE-4961-8C31-8B7226B89041}" type="slidenum">
              <a:rPr lang="zh-CN" altLang="zh-CN"/>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fld id="{EB3A1370-A0A5-4396-B52D-F647A3AED2A0}" type="slidenum">
              <a:rPr lang="zh-CN" altLang="zh-CN"/>
              <a:t>‹#›</a:t>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3438" y="1709738"/>
            <a:ext cx="10531475"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3438" y="4589463"/>
            <a:ext cx="1053147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fld id="{9CDC5A6D-60CB-48C7-9588-C2C60B83A8E5}" type="slidenum">
              <a:rPr lang="zh-CN" altLang="zh-CN"/>
              <a:t>‹#›</a:t>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11188" y="1600200"/>
            <a:ext cx="5418137"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81725" y="1600200"/>
            <a:ext cx="5419725"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fld id="{E78667F3-214B-4A9C-9C0F-84EA28128D74}" type="slidenum">
              <a:rPr lang="zh-CN" altLang="zh-CN"/>
              <a:t>‹#›</a:t>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1375" y="365125"/>
            <a:ext cx="10531475" cy="1325563"/>
          </a:xfrm>
        </p:spPr>
        <p:txBody>
          <a:bodyPr/>
          <a:lstStyle/>
          <a:p>
            <a:r>
              <a:rPr lang="zh-CN" altLang="en-US"/>
              <a:t>单击此处编辑母版标题样式</a:t>
            </a:r>
          </a:p>
        </p:txBody>
      </p:sp>
      <p:sp>
        <p:nvSpPr>
          <p:cNvPr id="3" name="文本占位符 2"/>
          <p:cNvSpPr>
            <a:spLocks noGrp="1"/>
          </p:cNvSpPr>
          <p:nvPr>
            <p:ph type="body" idx="1"/>
          </p:nvPr>
        </p:nvSpPr>
        <p:spPr>
          <a:xfrm>
            <a:off x="841375" y="1681163"/>
            <a:ext cx="51657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1375" y="2505075"/>
            <a:ext cx="516572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81725" y="1681163"/>
            <a:ext cx="51911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81725" y="2505075"/>
            <a:ext cx="519112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fld id="{24ED66AA-9C2A-421A-A2BA-DAB1CDC25BDB}" type="slidenum">
              <a:rPr lang="zh-CN" altLang="zh-CN"/>
              <a:t>‹#›</a:t>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fld id="{7977A01E-A4D7-4825-A3C8-037FDDB97405}" type="slidenum">
              <a:rPr lang="zh-CN" altLang="zh-CN"/>
              <a:t>‹#›</a:t>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fld id="{27EC9308-0B42-4ABA-BB54-9FAEB1E2E491}" type="slidenum">
              <a:rPr lang="zh-CN" altLang="zh-CN"/>
              <a:t>‹#›</a:t>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1375" y="457200"/>
            <a:ext cx="3938588"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91125" y="987425"/>
            <a:ext cx="618172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1375" y="2057400"/>
            <a:ext cx="39385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fld id="{7BD5879D-41CD-4B2C-94F4-683C2C31DFBA}" type="slidenum">
              <a:rPr lang="zh-CN" altLang="zh-CN"/>
              <a:t>‹#›</a:t>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1375" y="457200"/>
            <a:ext cx="3938588"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91125" y="987425"/>
            <a:ext cx="618172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41375" y="2057400"/>
            <a:ext cx="39385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fld id="{94AAE35C-0411-4C4E-B99B-54E40CCA3A9F}" type="slidenum">
              <a:rPr lang="zh-CN" altLang="zh-CN"/>
              <a:t>‹#›</a:t>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AEAE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274638"/>
            <a:ext cx="109902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zh-CN"/>
              <a:t>单击此处编辑母版标题样式</a:t>
            </a:r>
          </a:p>
        </p:txBody>
      </p:sp>
      <p:sp>
        <p:nvSpPr>
          <p:cNvPr id="1027" name="Rectangle 3"/>
          <p:cNvSpPr>
            <a:spLocks noGrp="1" noChangeArrowheads="1"/>
          </p:cNvSpPr>
          <p:nvPr>
            <p:ph type="body" idx="1"/>
          </p:nvPr>
        </p:nvSpPr>
        <p:spPr bwMode="auto">
          <a:xfrm>
            <a:off x="611188" y="1600200"/>
            <a:ext cx="109902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Rectangle 4"/>
          <p:cNvSpPr>
            <a:spLocks noGrp="1" noChangeArrowheads="1"/>
          </p:cNvSpPr>
          <p:nvPr>
            <p:ph type="dt" sz="half" idx="2"/>
          </p:nvPr>
        </p:nvSpPr>
        <p:spPr bwMode="auto">
          <a:xfrm>
            <a:off x="611188" y="6245225"/>
            <a:ext cx="28495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buFont typeface="Arial" panose="020B0604020202020204" pitchFamily="34" charset="0"/>
              <a:buNone/>
              <a:defRPr sz="1400" smtClean="0"/>
            </a:lvl1pPr>
          </a:lstStyle>
          <a:p>
            <a:pPr>
              <a:defRPr/>
            </a:pPr>
            <a:endParaRPr lang="zh-CN" altLang="zh-CN"/>
          </a:p>
        </p:txBody>
      </p:sp>
      <p:sp>
        <p:nvSpPr>
          <p:cNvPr id="1029" name="Rectangle 5"/>
          <p:cNvSpPr>
            <a:spLocks noGrp="1" noChangeArrowheads="1"/>
          </p:cNvSpPr>
          <p:nvPr>
            <p:ph type="ftr" sz="quarter" idx="3"/>
          </p:nvPr>
        </p:nvSpPr>
        <p:spPr bwMode="auto">
          <a:xfrm>
            <a:off x="4171950" y="6245225"/>
            <a:ext cx="38671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buFont typeface="Arial" panose="020B0604020202020204" pitchFamily="34" charset="0"/>
              <a:buNone/>
              <a:defRPr sz="1400" smtClean="0"/>
            </a:lvl1pPr>
          </a:lstStyle>
          <a:p>
            <a:pPr>
              <a:defRPr/>
            </a:pPr>
            <a:endParaRPr lang="zh-CN" altLang="zh-CN"/>
          </a:p>
        </p:txBody>
      </p:sp>
      <p:sp>
        <p:nvSpPr>
          <p:cNvPr id="1030" name="Rectangle 6"/>
          <p:cNvSpPr>
            <a:spLocks noGrp="1" noChangeArrowheads="1"/>
          </p:cNvSpPr>
          <p:nvPr>
            <p:ph type="sldNum" sz="quarter" idx="4"/>
          </p:nvPr>
        </p:nvSpPr>
        <p:spPr bwMode="auto">
          <a:xfrm>
            <a:off x="8751888" y="6245225"/>
            <a:ext cx="28495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fld id="{F1BB43B7-ED03-4606-ADA9-DDF8C90847CE}" type="slidenum">
              <a:rPr lang="zh-CN" altLang="zh-CN"/>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605088" y="2941638"/>
            <a:ext cx="7405687"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8000" b="1">
                <a:solidFill>
                  <a:schemeClr val="bg1"/>
                </a:solidFill>
                <a:latin typeface="微软雅黑" panose="020B0503020204020204" pitchFamily="34" charset="-122"/>
                <a:ea typeface="微软雅黑" panose="020B0503020204020204" pitchFamily="34" charset="-122"/>
              </a:rPr>
              <a:t>POW</a:t>
            </a:r>
            <a:r>
              <a:rPr lang="zh-CN" altLang="en-US" sz="8000" b="1">
                <a:latin typeface="微软雅黑" panose="020B0503020204020204" pitchFamily="34" charset="-122"/>
                <a:ea typeface="微软雅黑" panose="020B0503020204020204" pitchFamily="34" charset="-122"/>
              </a:rPr>
              <a:t>ERPOINT</a:t>
            </a:r>
          </a:p>
        </p:txBody>
      </p:sp>
      <p:sp>
        <p:nvSpPr>
          <p:cNvPr id="2051"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p>
        </p:txBody>
      </p:sp>
      <p:sp>
        <p:nvSpPr>
          <p:cNvPr id="2052"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2053" name="Rectangle 5"/>
          <p:cNvSpPr>
            <a:spLocks noChangeArrowheads="1"/>
          </p:cNvSpPr>
          <p:nvPr/>
        </p:nvSpPr>
        <p:spPr bwMode="auto">
          <a:xfrm>
            <a:off x="2605088" y="4251325"/>
            <a:ext cx="7405687" cy="352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54" name="Rectangle 6"/>
          <p:cNvSpPr>
            <a:spLocks noChangeArrowheads="1"/>
          </p:cNvSpPr>
          <p:nvPr/>
        </p:nvSpPr>
        <p:spPr bwMode="auto">
          <a:xfrm>
            <a:off x="2605088" y="2770188"/>
            <a:ext cx="7405687" cy="1714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55" name="Text Box 7"/>
          <p:cNvSpPr txBox="1">
            <a:spLocks noChangeArrowheads="1"/>
          </p:cNvSpPr>
          <p:nvPr/>
        </p:nvSpPr>
        <p:spPr bwMode="auto">
          <a:xfrm>
            <a:off x="2605088" y="2306638"/>
            <a:ext cx="19732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400">
                <a:latin typeface="微软雅黑" panose="020B0503020204020204" pitchFamily="34" charset="-122"/>
                <a:ea typeface="微软雅黑" panose="020B0503020204020204" pitchFamily="34" charset="-122"/>
              </a:rPr>
              <a:t>ADD YOUR TITLE</a:t>
            </a:r>
          </a:p>
        </p:txBody>
      </p:sp>
      <p:sp>
        <p:nvSpPr>
          <p:cNvPr id="2056" name="Text Box 8"/>
          <p:cNvSpPr txBox="1">
            <a:spLocks noChangeArrowheads="1"/>
          </p:cNvSpPr>
          <p:nvPr/>
        </p:nvSpPr>
        <p:spPr bwMode="auto">
          <a:xfrm>
            <a:off x="8029575" y="4727575"/>
            <a:ext cx="1982788" cy="3048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400">
                <a:latin typeface="微软雅黑" panose="020B0503020204020204" pitchFamily="34" charset="-122"/>
                <a:ea typeface="微软雅黑" panose="020B0503020204020204" pitchFamily="34" charset="-122"/>
                <a:sym typeface="Arial" panose="020B0604020202020204" pitchFamily="34" charset="0"/>
              </a:rPr>
              <a:t>ADD YOUR TEXT</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1" name="AutoShape 3"/>
          <p:cNvSpPr>
            <a:spLocks noChangeArrowheads="1"/>
          </p:cNvSpPr>
          <p:nvPr/>
        </p:nvSpPr>
        <p:spPr bwMode="auto">
          <a:xfrm>
            <a:off x="-4763" y="2335213"/>
            <a:ext cx="6834188"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2"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3"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2294"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12295" name="AutoShape 7"/>
          <p:cNvSpPr>
            <a:spLocks noChangeArrowheads="1"/>
          </p:cNvSpPr>
          <p:nvPr/>
        </p:nvSpPr>
        <p:spPr bwMode="auto">
          <a:xfrm>
            <a:off x="2336800" y="1838325"/>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800" b="1">
                <a:solidFill>
                  <a:schemeClr val="bg1"/>
                </a:solidFill>
                <a:latin typeface="微软雅黑" panose="020B0503020204020204" pitchFamily="34" charset="-122"/>
                <a:ea typeface="微软雅黑" panose="020B0503020204020204" pitchFamily="34" charset="-122"/>
              </a:rPr>
              <a:t>ADD YOUR TEXT</a:t>
            </a:r>
          </a:p>
        </p:txBody>
      </p:sp>
      <p:sp>
        <p:nvSpPr>
          <p:cNvPr id="12296" name="Text Box 8"/>
          <p:cNvSpPr txBox="1">
            <a:spLocks noChangeArrowheads="1"/>
          </p:cNvSpPr>
          <p:nvPr/>
        </p:nvSpPr>
        <p:spPr bwMode="auto">
          <a:xfrm>
            <a:off x="2336800" y="2640013"/>
            <a:ext cx="3681413" cy="28352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p:txBody>
      </p:sp>
      <p:sp>
        <p:nvSpPr>
          <p:cNvPr id="12297" name="Text Box 9"/>
          <p:cNvSpPr txBox="1">
            <a:spLocks noChangeArrowheads="1"/>
          </p:cNvSpPr>
          <p:nvPr/>
        </p:nvSpPr>
        <p:spPr bwMode="auto">
          <a:xfrm>
            <a:off x="6434138" y="2640013"/>
            <a:ext cx="3681412" cy="28352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3315"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15364" name="AutoShape 4"/>
          <p:cNvSpPr>
            <a:spLocks noChangeArrowheads="1"/>
          </p:cNvSpPr>
          <p:nvPr/>
        </p:nvSpPr>
        <p:spPr bwMode="auto">
          <a:xfrm>
            <a:off x="4832350" y="1666875"/>
            <a:ext cx="2652713" cy="151288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5365" name="AutoShape 5"/>
          <p:cNvSpPr>
            <a:spLocks noChangeArrowheads="1"/>
          </p:cNvSpPr>
          <p:nvPr/>
        </p:nvSpPr>
        <p:spPr bwMode="auto">
          <a:xfrm>
            <a:off x="7991475" y="1666875"/>
            <a:ext cx="2652713" cy="151288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5366" name="AutoShape 6"/>
          <p:cNvSpPr>
            <a:spLocks noChangeArrowheads="1"/>
          </p:cNvSpPr>
          <p:nvPr/>
        </p:nvSpPr>
        <p:spPr bwMode="auto">
          <a:xfrm>
            <a:off x="1673225" y="1666875"/>
            <a:ext cx="2652713" cy="151288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3325" name="Text Box 7"/>
          <p:cNvSpPr txBox="1">
            <a:spLocks noChangeArrowheads="1"/>
          </p:cNvSpPr>
          <p:nvPr/>
        </p:nvSpPr>
        <p:spPr bwMode="auto">
          <a:xfrm>
            <a:off x="1673225" y="3438525"/>
            <a:ext cx="3922713" cy="26828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r>
              <a:rPr lang="zh-CN" altLang="zh-CN" sz="1000">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p:txBody>
      </p:sp>
      <p:sp>
        <p:nvSpPr>
          <p:cNvPr id="13326" name="Text Box 8"/>
          <p:cNvSpPr txBox="1">
            <a:spLocks noChangeArrowheads="1"/>
          </p:cNvSpPr>
          <p:nvPr/>
        </p:nvSpPr>
        <p:spPr bwMode="auto">
          <a:xfrm>
            <a:off x="6721475" y="3438525"/>
            <a:ext cx="3922713" cy="26828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39" name="AutoShape 3"/>
          <p:cNvSpPr>
            <a:spLocks noChangeArrowheads="1"/>
          </p:cNvSpPr>
          <p:nvPr/>
        </p:nvSpPr>
        <p:spPr bwMode="auto">
          <a:xfrm>
            <a:off x="-4763" y="2335213"/>
            <a:ext cx="6834188"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40"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41"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4342"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14343" name="AutoShape 7"/>
          <p:cNvSpPr>
            <a:spLocks noChangeArrowheads="1"/>
          </p:cNvSpPr>
          <p:nvPr/>
        </p:nvSpPr>
        <p:spPr bwMode="auto">
          <a:xfrm>
            <a:off x="2038350" y="1295400"/>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800" b="1">
                <a:solidFill>
                  <a:schemeClr val="bg1"/>
                </a:solidFill>
                <a:latin typeface="微软雅黑" panose="020B0503020204020204" pitchFamily="34" charset="-122"/>
                <a:ea typeface="微软雅黑" panose="020B0503020204020204" pitchFamily="34" charset="-122"/>
              </a:rPr>
              <a:t>ADD YOUR TEXT</a:t>
            </a:r>
          </a:p>
        </p:txBody>
      </p:sp>
      <p:sp>
        <p:nvSpPr>
          <p:cNvPr id="16392" name="Rectangle 8"/>
          <p:cNvSpPr>
            <a:spLocks noChangeArrowheads="1"/>
          </p:cNvSpPr>
          <p:nvPr/>
        </p:nvSpPr>
        <p:spPr bwMode="auto">
          <a:xfrm>
            <a:off x="6376988" y="2016125"/>
            <a:ext cx="1971675" cy="1971675"/>
          </a:xfrm>
          <a:prstGeom prst="rect">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4347" name="Rectangle 9"/>
          <p:cNvSpPr>
            <a:spLocks noChangeArrowheads="1"/>
          </p:cNvSpPr>
          <p:nvPr/>
        </p:nvSpPr>
        <p:spPr bwMode="auto">
          <a:xfrm>
            <a:off x="8451850" y="2016125"/>
            <a:ext cx="1970088" cy="19716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4348" name="Rectangle 10"/>
          <p:cNvSpPr>
            <a:spLocks noChangeArrowheads="1"/>
          </p:cNvSpPr>
          <p:nvPr/>
        </p:nvSpPr>
        <p:spPr bwMode="auto">
          <a:xfrm>
            <a:off x="6376988" y="4076700"/>
            <a:ext cx="1971675" cy="1970088"/>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endParaRPr>
          </a:p>
        </p:txBody>
      </p:sp>
      <p:sp>
        <p:nvSpPr>
          <p:cNvPr id="16395" name="Rectangle 11"/>
          <p:cNvSpPr>
            <a:spLocks noChangeArrowheads="1"/>
          </p:cNvSpPr>
          <p:nvPr/>
        </p:nvSpPr>
        <p:spPr bwMode="auto">
          <a:xfrm>
            <a:off x="8451850" y="4076700"/>
            <a:ext cx="1970088" cy="1970088"/>
          </a:xfrm>
          <a:prstGeom prst="rect">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4352" name="Text Box 12"/>
          <p:cNvSpPr txBox="1">
            <a:spLocks noChangeArrowheads="1"/>
          </p:cNvSpPr>
          <p:nvPr/>
        </p:nvSpPr>
        <p:spPr bwMode="auto">
          <a:xfrm>
            <a:off x="8550275" y="2111375"/>
            <a:ext cx="1784350"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4353" name="Text Box 13"/>
          <p:cNvSpPr txBox="1">
            <a:spLocks noChangeArrowheads="1"/>
          </p:cNvSpPr>
          <p:nvPr/>
        </p:nvSpPr>
        <p:spPr bwMode="auto">
          <a:xfrm>
            <a:off x="6461125" y="4171950"/>
            <a:ext cx="1785938"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4354" name="Text Box 14"/>
          <p:cNvSpPr txBox="1">
            <a:spLocks noChangeArrowheads="1"/>
          </p:cNvSpPr>
          <p:nvPr/>
        </p:nvSpPr>
        <p:spPr bwMode="auto">
          <a:xfrm>
            <a:off x="2038350" y="2068513"/>
            <a:ext cx="3922713" cy="39782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eaLnBrk="1" hangingPunct="1">
              <a:lnSpc>
                <a:spcPct val="150000"/>
              </a:lnSpc>
            </a:pPr>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lnSpc>
                <a:spcPct val="150000"/>
              </a:lnSpc>
            </a:pPr>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eaLnBrk="1" hangingPunct="1">
              <a:lnSpc>
                <a:spcPct val="150000"/>
              </a:lnSpc>
            </a:pPr>
            <a:r>
              <a:rPr lang="zh-CN" altLang="zh-CN" sz="1000">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5363"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15364" name="矩形 4"/>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3600" b="1">
                <a:solidFill>
                  <a:schemeClr val="bg1"/>
                </a:solidFill>
                <a:latin typeface="微软雅黑" panose="020B0503020204020204" pitchFamily="34" charset="-122"/>
                <a:ea typeface="微软雅黑" panose="020B0503020204020204" pitchFamily="34" charset="-122"/>
              </a:rPr>
              <a:t>ADD YOUR TITLE</a:t>
            </a:r>
          </a:p>
        </p:txBody>
      </p:sp>
      <p:sp>
        <p:nvSpPr>
          <p:cNvPr id="15365" name="矩形 5"/>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15366" name="文本占位符 9"/>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357505"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
                <a:srgbClr val="963B22"/>
              </a:buClr>
              <a:buSzPct val="60000"/>
              <a:buFont typeface="Wingdings" panose="05000000000000000000" pitchFamily="2" charset="2"/>
              <a:buNone/>
            </a:pPr>
            <a:r>
              <a:rPr lang="zh-CN" altLang="en-US" sz="6000" b="1">
                <a:latin typeface="微软雅黑" panose="020B0503020204020204" pitchFamily="34" charset="-122"/>
                <a:ea typeface="微软雅黑" panose="020B0503020204020204" pitchFamily="34" charset="-122"/>
              </a:rPr>
              <a:t>3</a:t>
            </a:r>
          </a:p>
        </p:txBody>
      </p:sp>
      <p:sp>
        <p:nvSpPr>
          <p:cNvPr id="15367" name="Rectangle 7"/>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600" b="1">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6387"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18436" name="AutoShape 4"/>
          <p:cNvSpPr>
            <a:spLocks noChangeArrowheads="1"/>
          </p:cNvSpPr>
          <p:nvPr/>
        </p:nvSpPr>
        <p:spPr bwMode="auto">
          <a:xfrm>
            <a:off x="4832350" y="1666875"/>
            <a:ext cx="2652713" cy="151288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8437" name="AutoShape 5"/>
          <p:cNvSpPr>
            <a:spLocks noChangeArrowheads="1"/>
          </p:cNvSpPr>
          <p:nvPr/>
        </p:nvSpPr>
        <p:spPr bwMode="auto">
          <a:xfrm>
            <a:off x="7991475" y="1666875"/>
            <a:ext cx="2652713" cy="151288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8438" name="AutoShape 6"/>
          <p:cNvSpPr>
            <a:spLocks noChangeArrowheads="1"/>
          </p:cNvSpPr>
          <p:nvPr/>
        </p:nvSpPr>
        <p:spPr bwMode="auto">
          <a:xfrm>
            <a:off x="1673225" y="1666875"/>
            <a:ext cx="2652713" cy="151288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6397" name="Text Box 7"/>
          <p:cNvSpPr txBox="1">
            <a:spLocks noChangeArrowheads="1"/>
          </p:cNvSpPr>
          <p:nvPr/>
        </p:nvSpPr>
        <p:spPr bwMode="auto">
          <a:xfrm>
            <a:off x="1673225" y="3438525"/>
            <a:ext cx="8972550" cy="8540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a:p>
            <a:pPr eaLnBrk="1" hangingPunct="1"/>
            <a:r>
              <a:rPr lang="zh-CN" altLang="en-US"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16398" name="Text Box 8"/>
          <p:cNvSpPr txBox="1">
            <a:spLocks noChangeArrowheads="1"/>
          </p:cNvSpPr>
          <p:nvPr/>
        </p:nvSpPr>
        <p:spPr bwMode="auto">
          <a:xfrm>
            <a:off x="1673225" y="4429125"/>
            <a:ext cx="8972550" cy="8540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a:p>
            <a:pPr eaLnBrk="1" hangingPunct="1"/>
            <a:r>
              <a:rPr lang="zh-CN" altLang="en-US" sz="1000">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11" name="AutoShape 3"/>
          <p:cNvSpPr>
            <a:spLocks noChangeArrowheads="1"/>
          </p:cNvSpPr>
          <p:nvPr/>
        </p:nvSpPr>
        <p:spPr bwMode="auto">
          <a:xfrm>
            <a:off x="-4763" y="2335213"/>
            <a:ext cx="6834188"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12"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13"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7414"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19463" name="泪滴形 281"/>
          <p:cNvSpPr/>
          <p:nvPr/>
        </p:nvSpPr>
        <p:spPr bwMode="auto">
          <a:xfrm>
            <a:off x="4111625" y="2335213"/>
            <a:ext cx="1768475" cy="1770062"/>
          </a:xfrm>
          <a:custGeom>
            <a:avLst/>
            <a:gdLst>
              <a:gd name="T0" fmla="*/ 0 w 1905000"/>
              <a:gd name="T1" fmla="*/ 952500 h 1905000"/>
              <a:gd name="T2" fmla="*/ 952500 w 1905000"/>
              <a:gd name="T3" fmla="*/ 0 h 1905000"/>
              <a:gd name="T4" fmla="*/ 1905000 w 1905000"/>
              <a:gd name="T5" fmla="*/ 0 h 1905000"/>
              <a:gd name="T6" fmla="*/ 1905000 w 1905000"/>
              <a:gd name="T7" fmla="*/ 952500 h 1905000"/>
              <a:gd name="T8" fmla="*/ 952500 w 1905000"/>
              <a:gd name="T9" fmla="*/ 1905000 h 1905000"/>
              <a:gd name="T10" fmla="*/ 0 w 1905000"/>
              <a:gd name="T11" fmla="*/ 952500 h 1905000"/>
            </a:gdLst>
            <a:ahLst/>
            <a:cxnLst>
              <a:cxn ang="0">
                <a:pos x="T0" y="T1"/>
              </a:cxn>
              <a:cxn ang="0">
                <a:pos x="T2" y="T3"/>
              </a:cxn>
              <a:cxn ang="0">
                <a:pos x="T4" y="T5"/>
              </a:cxn>
              <a:cxn ang="0">
                <a:pos x="T6" y="T7"/>
              </a:cxn>
              <a:cxn ang="0">
                <a:pos x="T8" y="T9"/>
              </a:cxn>
              <a:cxn ang="0">
                <a:pos x="T10" y="T11"/>
              </a:cxn>
            </a:cxnLst>
            <a:rect l="0" t="0" r="r" b="b"/>
            <a:pathLst>
              <a:path w="1905000" h="1905000">
                <a:moveTo>
                  <a:pt x="0" y="952500"/>
                </a:moveTo>
                <a:cubicBezTo>
                  <a:pt x="0" y="426449"/>
                  <a:pt x="426449" y="0"/>
                  <a:pt x="952500" y="0"/>
                </a:cubicBezTo>
                <a:lnTo>
                  <a:pt x="1905000" y="0"/>
                </a:lnTo>
                <a:lnTo>
                  <a:pt x="1905000" y="952500"/>
                </a:lnTo>
                <a:cubicBezTo>
                  <a:pt x="1905000" y="1478551"/>
                  <a:pt x="1478551" y="1905000"/>
                  <a:pt x="952500" y="1905000"/>
                </a:cubicBezTo>
                <a:cubicBezTo>
                  <a:pt x="426449" y="1905000"/>
                  <a:pt x="0" y="1478551"/>
                  <a:pt x="0" y="952500"/>
                </a:cubicBezTo>
                <a:close/>
              </a:path>
            </a:pathLst>
          </a:custGeom>
          <a:blipFill dpi="0" rotWithShape="0">
            <a:blip r:embed="rId3"/>
            <a:srcRect/>
            <a:stretch>
              <a:fillRect r="-77937"/>
            </a:stretch>
          </a:blipFill>
          <a:ln w="38100" cap="flat"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9464" name="泪滴形 281"/>
          <p:cNvSpPr/>
          <p:nvPr/>
        </p:nvSpPr>
        <p:spPr bwMode="auto">
          <a:xfrm>
            <a:off x="1501775" y="2335213"/>
            <a:ext cx="1770063" cy="1770062"/>
          </a:xfrm>
          <a:custGeom>
            <a:avLst/>
            <a:gdLst>
              <a:gd name="T0" fmla="*/ 0 w 1905000"/>
              <a:gd name="T1" fmla="*/ 952500 h 1905000"/>
              <a:gd name="T2" fmla="*/ 952500 w 1905000"/>
              <a:gd name="T3" fmla="*/ 0 h 1905000"/>
              <a:gd name="T4" fmla="*/ 1905000 w 1905000"/>
              <a:gd name="T5" fmla="*/ 0 h 1905000"/>
              <a:gd name="T6" fmla="*/ 1905000 w 1905000"/>
              <a:gd name="T7" fmla="*/ 952500 h 1905000"/>
              <a:gd name="T8" fmla="*/ 952500 w 1905000"/>
              <a:gd name="T9" fmla="*/ 1905000 h 1905000"/>
              <a:gd name="T10" fmla="*/ 0 w 1905000"/>
              <a:gd name="T11" fmla="*/ 952500 h 1905000"/>
            </a:gdLst>
            <a:ahLst/>
            <a:cxnLst>
              <a:cxn ang="0">
                <a:pos x="T0" y="T1"/>
              </a:cxn>
              <a:cxn ang="0">
                <a:pos x="T2" y="T3"/>
              </a:cxn>
              <a:cxn ang="0">
                <a:pos x="T4" y="T5"/>
              </a:cxn>
              <a:cxn ang="0">
                <a:pos x="T6" y="T7"/>
              </a:cxn>
              <a:cxn ang="0">
                <a:pos x="T8" y="T9"/>
              </a:cxn>
              <a:cxn ang="0">
                <a:pos x="T10" y="T11"/>
              </a:cxn>
            </a:cxnLst>
            <a:rect l="0" t="0" r="r" b="b"/>
            <a:pathLst>
              <a:path w="1905000" h="1905000">
                <a:moveTo>
                  <a:pt x="0" y="952500"/>
                </a:moveTo>
                <a:cubicBezTo>
                  <a:pt x="0" y="426449"/>
                  <a:pt x="426449" y="0"/>
                  <a:pt x="952500" y="0"/>
                </a:cubicBezTo>
                <a:lnTo>
                  <a:pt x="1905000" y="0"/>
                </a:lnTo>
                <a:lnTo>
                  <a:pt x="1905000" y="952500"/>
                </a:lnTo>
                <a:cubicBezTo>
                  <a:pt x="1905000" y="1478551"/>
                  <a:pt x="1478551" y="1905000"/>
                  <a:pt x="952500" y="1905000"/>
                </a:cubicBezTo>
                <a:cubicBezTo>
                  <a:pt x="426449" y="1905000"/>
                  <a:pt x="0" y="1478551"/>
                  <a:pt x="0" y="952500"/>
                </a:cubicBezTo>
                <a:close/>
              </a:path>
            </a:pathLst>
          </a:custGeom>
          <a:blipFill dpi="0" rotWithShape="0">
            <a:blip r:embed="rId3"/>
            <a:srcRect/>
            <a:stretch>
              <a:fillRect r="-77778"/>
            </a:stretch>
          </a:blipFill>
          <a:ln w="38100" cap="flat" cmpd="sng">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9465" name="泪滴形 281"/>
          <p:cNvSpPr/>
          <p:nvPr/>
        </p:nvSpPr>
        <p:spPr bwMode="auto">
          <a:xfrm>
            <a:off x="6719888" y="2335213"/>
            <a:ext cx="1770062" cy="1770062"/>
          </a:xfrm>
          <a:custGeom>
            <a:avLst/>
            <a:gdLst>
              <a:gd name="T0" fmla="*/ 0 w 1905000"/>
              <a:gd name="T1" fmla="*/ 952500 h 1905000"/>
              <a:gd name="T2" fmla="*/ 952500 w 1905000"/>
              <a:gd name="T3" fmla="*/ 0 h 1905000"/>
              <a:gd name="T4" fmla="*/ 1905000 w 1905000"/>
              <a:gd name="T5" fmla="*/ 0 h 1905000"/>
              <a:gd name="T6" fmla="*/ 1905000 w 1905000"/>
              <a:gd name="T7" fmla="*/ 952500 h 1905000"/>
              <a:gd name="T8" fmla="*/ 952500 w 1905000"/>
              <a:gd name="T9" fmla="*/ 1905000 h 1905000"/>
              <a:gd name="T10" fmla="*/ 0 w 1905000"/>
              <a:gd name="T11" fmla="*/ 952500 h 1905000"/>
            </a:gdLst>
            <a:ahLst/>
            <a:cxnLst>
              <a:cxn ang="0">
                <a:pos x="T0" y="T1"/>
              </a:cxn>
              <a:cxn ang="0">
                <a:pos x="T2" y="T3"/>
              </a:cxn>
              <a:cxn ang="0">
                <a:pos x="T4" y="T5"/>
              </a:cxn>
              <a:cxn ang="0">
                <a:pos x="T6" y="T7"/>
              </a:cxn>
              <a:cxn ang="0">
                <a:pos x="T8" y="T9"/>
              </a:cxn>
              <a:cxn ang="0">
                <a:pos x="T10" y="T11"/>
              </a:cxn>
            </a:cxnLst>
            <a:rect l="0" t="0" r="r" b="b"/>
            <a:pathLst>
              <a:path w="1905000" h="1905000">
                <a:moveTo>
                  <a:pt x="0" y="952500"/>
                </a:moveTo>
                <a:cubicBezTo>
                  <a:pt x="0" y="426449"/>
                  <a:pt x="426449" y="0"/>
                  <a:pt x="952500" y="0"/>
                </a:cubicBezTo>
                <a:lnTo>
                  <a:pt x="1905000" y="0"/>
                </a:lnTo>
                <a:lnTo>
                  <a:pt x="1905000" y="952500"/>
                </a:lnTo>
                <a:cubicBezTo>
                  <a:pt x="1905000" y="1478551"/>
                  <a:pt x="1478551" y="1905000"/>
                  <a:pt x="952500" y="1905000"/>
                </a:cubicBezTo>
                <a:cubicBezTo>
                  <a:pt x="426449" y="1905000"/>
                  <a:pt x="0" y="1478551"/>
                  <a:pt x="0" y="952500"/>
                </a:cubicBezTo>
                <a:close/>
              </a:path>
            </a:pathLst>
          </a:custGeom>
          <a:blipFill dpi="0" rotWithShape="0">
            <a:blip r:embed="rId3"/>
            <a:srcRect/>
            <a:stretch>
              <a:fillRect r="-77778"/>
            </a:stretch>
          </a:blipFill>
          <a:ln w="38100" cap="flat" cmpd="sng">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7424" name="AutoShape 10"/>
          <p:cNvSpPr>
            <a:spLocks noChangeArrowheads="1"/>
          </p:cNvSpPr>
          <p:nvPr/>
        </p:nvSpPr>
        <p:spPr bwMode="auto">
          <a:xfrm>
            <a:off x="1501775" y="4240213"/>
            <a:ext cx="1770063" cy="9715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7425" name="AutoShape 11"/>
          <p:cNvSpPr>
            <a:spLocks noChangeArrowheads="1"/>
          </p:cNvSpPr>
          <p:nvPr/>
        </p:nvSpPr>
        <p:spPr bwMode="auto">
          <a:xfrm>
            <a:off x="4111625" y="4240213"/>
            <a:ext cx="1768475" cy="971550"/>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7426" name="AutoShape 12"/>
          <p:cNvSpPr>
            <a:spLocks noChangeArrowheads="1"/>
          </p:cNvSpPr>
          <p:nvPr/>
        </p:nvSpPr>
        <p:spPr bwMode="auto">
          <a:xfrm>
            <a:off x="6719888" y="4240213"/>
            <a:ext cx="1770062" cy="9715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9469" name="泪滴形 281"/>
          <p:cNvSpPr/>
          <p:nvPr/>
        </p:nvSpPr>
        <p:spPr bwMode="auto">
          <a:xfrm>
            <a:off x="9329738" y="2335213"/>
            <a:ext cx="1768475" cy="1770062"/>
          </a:xfrm>
          <a:custGeom>
            <a:avLst/>
            <a:gdLst>
              <a:gd name="T0" fmla="*/ 0 w 1905000"/>
              <a:gd name="T1" fmla="*/ 952500 h 1905000"/>
              <a:gd name="T2" fmla="*/ 952500 w 1905000"/>
              <a:gd name="T3" fmla="*/ 0 h 1905000"/>
              <a:gd name="T4" fmla="*/ 1905000 w 1905000"/>
              <a:gd name="T5" fmla="*/ 0 h 1905000"/>
              <a:gd name="T6" fmla="*/ 1905000 w 1905000"/>
              <a:gd name="T7" fmla="*/ 952500 h 1905000"/>
              <a:gd name="T8" fmla="*/ 952500 w 1905000"/>
              <a:gd name="T9" fmla="*/ 1905000 h 1905000"/>
              <a:gd name="T10" fmla="*/ 0 w 1905000"/>
              <a:gd name="T11" fmla="*/ 952500 h 1905000"/>
            </a:gdLst>
            <a:ahLst/>
            <a:cxnLst>
              <a:cxn ang="0">
                <a:pos x="T0" y="T1"/>
              </a:cxn>
              <a:cxn ang="0">
                <a:pos x="T2" y="T3"/>
              </a:cxn>
              <a:cxn ang="0">
                <a:pos x="T4" y="T5"/>
              </a:cxn>
              <a:cxn ang="0">
                <a:pos x="T6" y="T7"/>
              </a:cxn>
              <a:cxn ang="0">
                <a:pos x="T8" y="T9"/>
              </a:cxn>
              <a:cxn ang="0">
                <a:pos x="T10" y="T11"/>
              </a:cxn>
            </a:cxnLst>
            <a:rect l="0" t="0" r="r" b="b"/>
            <a:pathLst>
              <a:path w="1905000" h="1905000">
                <a:moveTo>
                  <a:pt x="0" y="952500"/>
                </a:moveTo>
                <a:cubicBezTo>
                  <a:pt x="0" y="426449"/>
                  <a:pt x="426449" y="0"/>
                  <a:pt x="952500" y="0"/>
                </a:cubicBezTo>
                <a:lnTo>
                  <a:pt x="1905000" y="0"/>
                </a:lnTo>
                <a:lnTo>
                  <a:pt x="1905000" y="952500"/>
                </a:lnTo>
                <a:cubicBezTo>
                  <a:pt x="1905000" y="1478551"/>
                  <a:pt x="1478551" y="1905000"/>
                  <a:pt x="952500" y="1905000"/>
                </a:cubicBezTo>
                <a:cubicBezTo>
                  <a:pt x="426449" y="1905000"/>
                  <a:pt x="0" y="1478551"/>
                  <a:pt x="0" y="952500"/>
                </a:cubicBezTo>
                <a:close/>
              </a:path>
            </a:pathLst>
          </a:custGeom>
          <a:blipFill dpi="0" rotWithShape="0">
            <a:blip r:embed="rId3"/>
            <a:srcRect/>
            <a:stretch>
              <a:fillRect r="-77937"/>
            </a:stretch>
          </a:blipFill>
          <a:ln w="38100" cap="flat" cmpd="sng">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7430" name="AutoShape 14"/>
          <p:cNvSpPr>
            <a:spLocks noChangeArrowheads="1"/>
          </p:cNvSpPr>
          <p:nvPr/>
        </p:nvSpPr>
        <p:spPr bwMode="auto">
          <a:xfrm>
            <a:off x="9329738" y="4240213"/>
            <a:ext cx="1768475" cy="971550"/>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8435"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18436" name="AutoShape 4"/>
          <p:cNvSpPr>
            <a:spLocks noChangeArrowheads="1"/>
          </p:cNvSpPr>
          <p:nvPr/>
        </p:nvSpPr>
        <p:spPr bwMode="auto">
          <a:xfrm>
            <a:off x="1990725" y="1781175"/>
            <a:ext cx="1622425" cy="3603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18437" name="Text Box 5"/>
          <p:cNvSpPr txBox="1">
            <a:spLocks noChangeArrowheads="1"/>
          </p:cNvSpPr>
          <p:nvPr/>
        </p:nvSpPr>
        <p:spPr bwMode="auto">
          <a:xfrm>
            <a:off x="1990725" y="2143125"/>
            <a:ext cx="3551238"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18438" name="AutoShape 6"/>
          <p:cNvSpPr>
            <a:spLocks noChangeArrowheads="1"/>
          </p:cNvSpPr>
          <p:nvPr/>
        </p:nvSpPr>
        <p:spPr bwMode="auto">
          <a:xfrm>
            <a:off x="7019925" y="1781175"/>
            <a:ext cx="1622425" cy="3603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18439" name="Text Box 7"/>
          <p:cNvSpPr txBox="1">
            <a:spLocks noChangeArrowheads="1"/>
          </p:cNvSpPr>
          <p:nvPr/>
        </p:nvSpPr>
        <p:spPr bwMode="auto">
          <a:xfrm>
            <a:off x="6946900" y="2143125"/>
            <a:ext cx="3551238"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18440" name="AutoShape 8"/>
          <p:cNvSpPr>
            <a:spLocks noChangeArrowheads="1"/>
          </p:cNvSpPr>
          <p:nvPr/>
        </p:nvSpPr>
        <p:spPr bwMode="auto">
          <a:xfrm>
            <a:off x="1990725" y="3260725"/>
            <a:ext cx="1622425" cy="3603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18441" name="Text Box 9"/>
          <p:cNvSpPr txBox="1">
            <a:spLocks noChangeArrowheads="1"/>
          </p:cNvSpPr>
          <p:nvPr/>
        </p:nvSpPr>
        <p:spPr bwMode="auto">
          <a:xfrm>
            <a:off x="1990725" y="3619500"/>
            <a:ext cx="3551238"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18442" name="AutoShape 10"/>
          <p:cNvSpPr>
            <a:spLocks noChangeArrowheads="1"/>
          </p:cNvSpPr>
          <p:nvPr/>
        </p:nvSpPr>
        <p:spPr bwMode="auto">
          <a:xfrm>
            <a:off x="7019925" y="3260725"/>
            <a:ext cx="1622425" cy="3603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18443" name="Text Box 11"/>
          <p:cNvSpPr txBox="1">
            <a:spLocks noChangeArrowheads="1"/>
          </p:cNvSpPr>
          <p:nvPr/>
        </p:nvSpPr>
        <p:spPr bwMode="auto">
          <a:xfrm>
            <a:off x="6946900" y="3619500"/>
            <a:ext cx="3551238"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18444" name="AutoShape 12"/>
          <p:cNvSpPr>
            <a:spLocks noChangeArrowheads="1"/>
          </p:cNvSpPr>
          <p:nvPr/>
        </p:nvSpPr>
        <p:spPr bwMode="auto">
          <a:xfrm>
            <a:off x="1990725" y="4781550"/>
            <a:ext cx="1622425" cy="3603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18445" name="Text Box 13"/>
          <p:cNvSpPr txBox="1">
            <a:spLocks noChangeArrowheads="1"/>
          </p:cNvSpPr>
          <p:nvPr/>
        </p:nvSpPr>
        <p:spPr bwMode="auto">
          <a:xfrm>
            <a:off x="1990725" y="5140325"/>
            <a:ext cx="3551238"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18446" name="AutoShape 14"/>
          <p:cNvSpPr>
            <a:spLocks noChangeArrowheads="1"/>
          </p:cNvSpPr>
          <p:nvPr/>
        </p:nvSpPr>
        <p:spPr bwMode="auto">
          <a:xfrm>
            <a:off x="7019925" y="4781550"/>
            <a:ext cx="1622425" cy="3603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18447" name="Text Box 15"/>
          <p:cNvSpPr txBox="1">
            <a:spLocks noChangeArrowheads="1"/>
          </p:cNvSpPr>
          <p:nvPr/>
        </p:nvSpPr>
        <p:spPr bwMode="auto">
          <a:xfrm>
            <a:off x="7019925" y="5140325"/>
            <a:ext cx="3552825"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18448" name="Line 16"/>
          <p:cNvSpPr>
            <a:spLocks noChangeShapeType="1"/>
          </p:cNvSpPr>
          <p:nvPr/>
        </p:nvSpPr>
        <p:spPr bwMode="auto">
          <a:xfrm>
            <a:off x="6162675" y="2143125"/>
            <a:ext cx="14288" cy="3502025"/>
          </a:xfrm>
          <a:prstGeom prst="line">
            <a:avLst/>
          </a:prstGeom>
          <a:noFill/>
          <a:ln w="9525" cap="rnd">
            <a:solidFill>
              <a:schemeClr val="bg1"/>
            </a:solidFill>
            <a:prstDash val="sysDot"/>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59" name="AutoShape 3"/>
          <p:cNvSpPr>
            <a:spLocks noChangeArrowheads="1"/>
          </p:cNvSpPr>
          <p:nvPr/>
        </p:nvSpPr>
        <p:spPr bwMode="auto">
          <a:xfrm>
            <a:off x="-4763" y="2335213"/>
            <a:ext cx="6832601"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60"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61"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9462"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grpSp>
        <p:nvGrpSpPr>
          <p:cNvPr id="19463" name="Group 7"/>
          <p:cNvGrpSpPr/>
          <p:nvPr/>
        </p:nvGrpSpPr>
        <p:grpSpPr bwMode="auto">
          <a:xfrm>
            <a:off x="6369050" y="2389188"/>
            <a:ext cx="4479925" cy="2568575"/>
            <a:chOff x="0" y="0"/>
            <a:chExt cx="6987" cy="4006"/>
          </a:xfrm>
        </p:grpSpPr>
        <p:sp>
          <p:nvSpPr>
            <p:cNvPr id="21512" name="Oval 8"/>
            <p:cNvSpPr>
              <a:spLocks noChangeArrowheads="1"/>
            </p:cNvSpPr>
            <p:nvPr/>
          </p:nvSpPr>
          <p:spPr bwMode="auto">
            <a:xfrm>
              <a:off x="0" y="0"/>
              <a:ext cx="1788" cy="1782"/>
            </a:xfrm>
            <a:prstGeom prst="ellipse">
              <a:avLst/>
            </a:prstGeom>
            <a:blipFill dpi="0" rotWithShape="0">
              <a:blip r:embed="rId3"/>
              <a:srcRect/>
              <a:stretch>
                <a:fillRect r="-77181"/>
              </a:stretch>
            </a:bli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1513" name="Oval 9"/>
            <p:cNvSpPr>
              <a:spLocks noChangeArrowheads="1"/>
            </p:cNvSpPr>
            <p:nvPr/>
          </p:nvSpPr>
          <p:spPr bwMode="auto">
            <a:xfrm>
              <a:off x="2600" y="0"/>
              <a:ext cx="1785" cy="1782"/>
            </a:xfrm>
            <a:prstGeom prst="ellipse">
              <a:avLst/>
            </a:prstGeom>
            <a:blipFill dpi="0" rotWithShape="0">
              <a:blip r:embed="rId3"/>
              <a:srcRect/>
              <a:stretch>
                <a:fillRect r="-77479"/>
              </a:stretch>
            </a:bli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1514" name="Oval 10"/>
            <p:cNvSpPr>
              <a:spLocks noChangeArrowheads="1"/>
            </p:cNvSpPr>
            <p:nvPr/>
          </p:nvSpPr>
          <p:spPr bwMode="auto">
            <a:xfrm>
              <a:off x="5203" y="0"/>
              <a:ext cx="1785" cy="1782"/>
            </a:xfrm>
            <a:prstGeom prst="ellipse">
              <a:avLst/>
            </a:prstGeom>
            <a:blipFill dpi="0" rotWithShape="0">
              <a:blip r:embed="rId3"/>
              <a:srcRect/>
              <a:stretch>
                <a:fillRect r="-77479"/>
              </a:stretch>
            </a:bli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1515" name="Oval 11"/>
            <p:cNvSpPr>
              <a:spLocks noChangeArrowheads="1"/>
            </p:cNvSpPr>
            <p:nvPr/>
          </p:nvSpPr>
          <p:spPr bwMode="auto">
            <a:xfrm>
              <a:off x="0" y="2222"/>
              <a:ext cx="1788" cy="1785"/>
            </a:xfrm>
            <a:prstGeom prst="ellipse">
              <a:avLst/>
            </a:prstGeom>
            <a:blipFill dpi="0" rotWithShape="0">
              <a:blip r:embed="rId3"/>
              <a:srcRect/>
              <a:stretch>
                <a:fillRect r="-77479"/>
              </a:stretch>
            </a:bli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1516" name="Oval 12"/>
            <p:cNvSpPr>
              <a:spLocks noChangeArrowheads="1"/>
            </p:cNvSpPr>
            <p:nvPr/>
          </p:nvSpPr>
          <p:spPr bwMode="auto">
            <a:xfrm>
              <a:off x="2600" y="2222"/>
              <a:ext cx="1785" cy="1785"/>
            </a:xfrm>
            <a:prstGeom prst="ellipse">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1517" name="Oval 13"/>
            <p:cNvSpPr>
              <a:spLocks noChangeArrowheads="1"/>
            </p:cNvSpPr>
            <p:nvPr/>
          </p:nvSpPr>
          <p:spPr bwMode="auto">
            <a:xfrm>
              <a:off x="5203" y="2222"/>
              <a:ext cx="1785" cy="1785"/>
            </a:xfrm>
            <a:prstGeom prst="ellipse">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grpSp>
      <p:sp>
        <p:nvSpPr>
          <p:cNvPr id="19464" name="Text Box 14"/>
          <p:cNvSpPr txBox="1">
            <a:spLocks noChangeArrowheads="1"/>
          </p:cNvSpPr>
          <p:nvPr/>
        </p:nvSpPr>
        <p:spPr bwMode="auto">
          <a:xfrm>
            <a:off x="1673225" y="2066925"/>
            <a:ext cx="3922713" cy="39782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eaLnBrk="1" hangingPunct="1">
              <a:lnSpc>
                <a:spcPct val="150000"/>
              </a:lnSpc>
            </a:pPr>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lnSpc>
                <a:spcPct val="150000"/>
              </a:lnSpc>
            </a:pPr>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eaLnBrk="1" hangingPunct="1">
              <a:lnSpc>
                <a:spcPct val="150000"/>
              </a:lnSpc>
            </a:pPr>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p:txBody>
      </p:sp>
      <p:sp>
        <p:nvSpPr>
          <p:cNvPr id="19465" name="Text Box 15"/>
          <p:cNvSpPr txBox="1">
            <a:spLocks noChangeArrowheads="1"/>
          </p:cNvSpPr>
          <p:nvPr/>
        </p:nvSpPr>
        <p:spPr bwMode="auto">
          <a:xfrm>
            <a:off x="6369050" y="5495925"/>
            <a:ext cx="4479925" cy="5492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sz="100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0483"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20484" name="矩形 4"/>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3600" b="1">
                <a:solidFill>
                  <a:schemeClr val="bg1"/>
                </a:solidFill>
                <a:latin typeface="微软雅黑" panose="020B0503020204020204" pitchFamily="34" charset="-122"/>
                <a:ea typeface="微软雅黑" panose="020B0503020204020204" pitchFamily="34" charset="-122"/>
              </a:rPr>
              <a:t>ADD YOUR TITLE</a:t>
            </a:r>
          </a:p>
        </p:txBody>
      </p:sp>
      <p:sp>
        <p:nvSpPr>
          <p:cNvPr id="20485" name="矩形 5"/>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20486" name="文本占位符 9"/>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357505"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
                <a:srgbClr val="963B22"/>
              </a:buClr>
              <a:buSzPct val="60000"/>
              <a:buFont typeface="Wingdings" panose="05000000000000000000" pitchFamily="2" charset="2"/>
              <a:buNone/>
            </a:pPr>
            <a:r>
              <a:rPr lang="zh-CN" altLang="en-US" sz="6000" b="1">
                <a:latin typeface="微软雅黑" panose="020B0503020204020204" pitchFamily="34" charset="-122"/>
                <a:ea typeface="微软雅黑" panose="020B0503020204020204" pitchFamily="34" charset="-122"/>
              </a:rPr>
              <a:t>4</a:t>
            </a:r>
          </a:p>
        </p:txBody>
      </p:sp>
      <p:sp>
        <p:nvSpPr>
          <p:cNvPr id="20487" name="Rectangle 7"/>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600" b="1">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1507"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21508" name="AutoShape 4"/>
          <p:cNvSpPr>
            <a:spLocks noChangeArrowheads="1"/>
          </p:cNvSpPr>
          <p:nvPr/>
        </p:nvSpPr>
        <p:spPr bwMode="auto">
          <a:xfrm>
            <a:off x="2038350" y="1295400"/>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800" b="1">
                <a:solidFill>
                  <a:schemeClr val="bg1"/>
                </a:solidFill>
                <a:latin typeface="微软雅黑" panose="020B0503020204020204" pitchFamily="34" charset="-122"/>
                <a:ea typeface="微软雅黑" panose="020B0503020204020204" pitchFamily="34" charset="-122"/>
              </a:rPr>
              <a:t>ADD YOUR TEXT</a:t>
            </a:r>
          </a:p>
        </p:txBody>
      </p:sp>
      <p:sp>
        <p:nvSpPr>
          <p:cNvPr id="21509" name="圆环 745"/>
          <p:cNvSpPr/>
          <p:nvPr/>
        </p:nvSpPr>
        <p:spPr bwMode="auto">
          <a:xfrm>
            <a:off x="1781175" y="2405063"/>
            <a:ext cx="266700" cy="265112"/>
          </a:xfrm>
          <a:custGeom>
            <a:avLst/>
            <a:gdLst>
              <a:gd name="T0" fmla="*/ 0 w 1905000"/>
              <a:gd name="T1" fmla="*/ 132556 h 1905000"/>
              <a:gd name="T2" fmla="*/ 133350 w 1905000"/>
              <a:gd name="T3" fmla="*/ 0 h 1905000"/>
              <a:gd name="T4" fmla="*/ 266700 w 1905000"/>
              <a:gd name="T5" fmla="*/ 132556 h 1905000"/>
              <a:gd name="T6" fmla="*/ 133350 w 1905000"/>
              <a:gd name="T7" fmla="*/ 265112 h 1905000"/>
              <a:gd name="T8" fmla="*/ 0 w 1905000"/>
              <a:gd name="T9" fmla="*/ 132556 h 1905000"/>
              <a:gd name="T10" fmla="*/ 66675 w 1905000"/>
              <a:gd name="T11" fmla="*/ 132556 h 1905000"/>
              <a:gd name="T12" fmla="*/ 133350 w 1905000"/>
              <a:gd name="T13" fmla="*/ 198834 h 1905000"/>
              <a:gd name="T14" fmla="*/ 200025 w 1905000"/>
              <a:gd name="T15" fmla="*/ 132556 h 1905000"/>
              <a:gd name="T16" fmla="*/ 133350 w 1905000"/>
              <a:gd name="T17" fmla="*/ 66278 h 1905000"/>
              <a:gd name="T18" fmla="*/ 66675 w 1905000"/>
              <a:gd name="T19" fmla="*/ 132556 h 1905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10" name="AutoShape 6"/>
          <p:cNvSpPr>
            <a:spLocks noChangeArrowheads="1"/>
          </p:cNvSpPr>
          <p:nvPr/>
        </p:nvSpPr>
        <p:spPr bwMode="auto">
          <a:xfrm>
            <a:off x="2203450" y="2392363"/>
            <a:ext cx="8247063" cy="29368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1511" name="圆环 745"/>
          <p:cNvSpPr/>
          <p:nvPr/>
        </p:nvSpPr>
        <p:spPr bwMode="auto">
          <a:xfrm>
            <a:off x="1781175" y="2836863"/>
            <a:ext cx="266700" cy="265112"/>
          </a:xfrm>
          <a:custGeom>
            <a:avLst/>
            <a:gdLst>
              <a:gd name="T0" fmla="*/ 0 w 1905000"/>
              <a:gd name="T1" fmla="*/ 132556 h 1905000"/>
              <a:gd name="T2" fmla="*/ 133350 w 1905000"/>
              <a:gd name="T3" fmla="*/ 0 h 1905000"/>
              <a:gd name="T4" fmla="*/ 266700 w 1905000"/>
              <a:gd name="T5" fmla="*/ 132556 h 1905000"/>
              <a:gd name="T6" fmla="*/ 133350 w 1905000"/>
              <a:gd name="T7" fmla="*/ 265112 h 1905000"/>
              <a:gd name="T8" fmla="*/ 0 w 1905000"/>
              <a:gd name="T9" fmla="*/ 132556 h 1905000"/>
              <a:gd name="T10" fmla="*/ 66675 w 1905000"/>
              <a:gd name="T11" fmla="*/ 132556 h 1905000"/>
              <a:gd name="T12" fmla="*/ 133350 w 1905000"/>
              <a:gd name="T13" fmla="*/ 198834 h 1905000"/>
              <a:gd name="T14" fmla="*/ 200025 w 1905000"/>
              <a:gd name="T15" fmla="*/ 132556 h 1905000"/>
              <a:gd name="T16" fmla="*/ 133350 w 1905000"/>
              <a:gd name="T17" fmla="*/ 66278 h 1905000"/>
              <a:gd name="T18" fmla="*/ 66675 w 1905000"/>
              <a:gd name="T19" fmla="*/ 132556 h 1905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12" name="AutoShape 8"/>
          <p:cNvSpPr>
            <a:spLocks noChangeArrowheads="1"/>
          </p:cNvSpPr>
          <p:nvPr/>
        </p:nvSpPr>
        <p:spPr bwMode="auto">
          <a:xfrm>
            <a:off x="2203450" y="2824163"/>
            <a:ext cx="8247063" cy="293687"/>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1513" name="圆环 745"/>
          <p:cNvSpPr/>
          <p:nvPr/>
        </p:nvSpPr>
        <p:spPr bwMode="auto">
          <a:xfrm>
            <a:off x="1781175" y="3268663"/>
            <a:ext cx="266700" cy="265112"/>
          </a:xfrm>
          <a:custGeom>
            <a:avLst/>
            <a:gdLst>
              <a:gd name="T0" fmla="*/ 0 w 1905000"/>
              <a:gd name="T1" fmla="*/ 132556 h 1905000"/>
              <a:gd name="T2" fmla="*/ 133350 w 1905000"/>
              <a:gd name="T3" fmla="*/ 0 h 1905000"/>
              <a:gd name="T4" fmla="*/ 266700 w 1905000"/>
              <a:gd name="T5" fmla="*/ 132556 h 1905000"/>
              <a:gd name="T6" fmla="*/ 133350 w 1905000"/>
              <a:gd name="T7" fmla="*/ 265112 h 1905000"/>
              <a:gd name="T8" fmla="*/ 0 w 1905000"/>
              <a:gd name="T9" fmla="*/ 132556 h 1905000"/>
              <a:gd name="T10" fmla="*/ 66675 w 1905000"/>
              <a:gd name="T11" fmla="*/ 132556 h 1905000"/>
              <a:gd name="T12" fmla="*/ 133350 w 1905000"/>
              <a:gd name="T13" fmla="*/ 198834 h 1905000"/>
              <a:gd name="T14" fmla="*/ 200025 w 1905000"/>
              <a:gd name="T15" fmla="*/ 132556 h 1905000"/>
              <a:gd name="T16" fmla="*/ 133350 w 1905000"/>
              <a:gd name="T17" fmla="*/ 66278 h 1905000"/>
              <a:gd name="T18" fmla="*/ 66675 w 1905000"/>
              <a:gd name="T19" fmla="*/ 132556 h 1905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14" name="AutoShape 10"/>
          <p:cNvSpPr>
            <a:spLocks noChangeArrowheads="1"/>
          </p:cNvSpPr>
          <p:nvPr/>
        </p:nvSpPr>
        <p:spPr bwMode="auto">
          <a:xfrm>
            <a:off x="2203450" y="3255963"/>
            <a:ext cx="8247063" cy="293687"/>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
        <p:nvSpPr>
          <p:cNvPr id="21515" name="圆环 745"/>
          <p:cNvSpPr/>
          <p:nvPr/>
        </p:nvSpPr>
        <p:spPr bwMode="auto">
          <a:xfrm>
            <a:off x="1781175" y="3700463"/>
            <a:ext cx="266700" cy="265112"/>
          </a:xfrm>
          <a:custGeom>
            <a:avLst/>
            <a:gdLst>
              <a:gd name="T0" fmla="*/ 0 w 1905000"/>
              <a:gd name="T1" fmla="*/ 132556 h 1905000"/>
              <a:gd name="T2" fmla="*/ 133350 w 1905000"/>
              <a:gd name="T3" fmla="*/ 0 h 1905000"/>
              <a:gd name="T4" fmla="*/ 266700 w 1905000"/>
              <a:gd name="T5" fmla="*/ 132556 h 1905000"/>
              <a:gd name="T6" fmla="*/ 133350 w 1905000"/>
              <a:gd name="T7" fmla="*/ 265112 h 1905000"/>
              <a:gd name="T8" fmla="*/ 0 w 1905000"/>
              <a:gd name="T9" fmla="*/ 132556 h 1905000"/>
              <a:gd name="T10" fmla="*/ 66675 w 1905000"/>
              <a:gd name="T11" fmla="*/ 132556 h 1905000"/>
              <a:gd name="T12" fmla="*/ 133350 w 1905000"/>
              <a:gd name="T13" fmla="*/ 198834 h 1905000"/>
              <a:gd name="T14" fmla="*/ 200025 w 1905000"/>
              <a:gd name="T15" fmla="*/ 132556 h 1905000"/>
              <a:gd name="T16" fmla="*/ 133350 w 1905000"/>
              <a:gd name="T17" fmla="*/ 66278 h 1905000"/>
              <a:gd name="T18" fmla="*/ 66675 w 1905000"/>
              <a:gd name="T19" fmla="*/ 132556 h 1905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16" name="AutoShape 12"/>
          <p:cNvSpPr>
            <a:spLocks noChangeArrowheads="1"/>
          </p:cNvSpPr>
          <p:nvPr/>
        </p:nvSpPr>
        <p:spPr bwMode="auto">
          <a:xfrm>
            <a:off x="2203450" y="3687763"/>
            <a:ext cx="8247063" cy="293687"/>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1517" name="圆环 745"/>
          <p:cNvSpPr/>
          <p:nvPr/>
        </p:nvSpPr>
        <p:spPr bwMode="auto">
          <a:xfrm>
            <a:off x="1781175" y="4132263"/>
            <a:ext cx="266700" cy="265112"/>
          </a:xfrm>
          <a:custGeom>
            <a:avLst/>
            <a:gdLst>
              <a:gd name="T0" fmla="*/ 0 w 1905000"/>
              <a:gd name="T1" fmla="*/ 132556 h 1905000"/>
              <a:gd name="T2" fmla="*/ 133350 w 1905000"/>
              <a:gd name="T3" fmla="*/ 0 h 1905000"/>
              <a:gd name="T4" fmla="*/ 266700 w 1905000"/>
              <a:gd name="T5" fmla="*/ 132556 h 1905000"/>
              <a:gd name="T6" fmla="*/ 133350 w 1905000"/>
              <a:gd name="T7" fmla="*/ 265112 h 1905000"/>
              <a:gd name="T8" fmla="*/ 0 w 1905000"/>
              <a:gd name="T9" fmla="*/ 132556 h 1905000"/>
              <a:gd name="T10" fmla="*/ 66675 w 1905000"/>
              <a:gd name="T11" fmla="*/ 132556 h 1905000"/>
              <a:gd name="T12" fmla="*/ 133350 w 1905000"/>
              <a:gd name="T13" fmla="*/ 198834 h 1905000"/>
              <a:gd name="T14" fmla="*/ 200025 w 1905000"/>
              <a:gd name="T15" fmla="*/ 132556 h 1905000"/>
              <a:gd name="T16" fmla="*/ 133350 w 1905000"/>
              <a:gd name="T17" fmla="*/ 66278 h 1905000"/>
              <a:gd name="T18" fmla="*/ 66675 w 1905000"/>
              <a:gd name="T19" fmla="*/ 132556 h 1905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18" name="AutoShape 14"/>
          <p:cNvSpPr>
            <a:spLocks noChangeArrowheads="1"/>
          </p:cNvSpPr>
          <p:nvPr/>
        </p:nvSpPr>
        <p:spPr bwMode="auto">
          <a:xfrm>
            <a:off x="2203450" y="4119563"/>
            <a:ext cx="8247063" cy="293687"/>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
        <p:nvSpPr>
          <p:cNvPr id="21519" name="圆环 745"/>
          <p:cNvSpPr/>
          <p:nvPr/>
        </p:nvSpPr>
        <p:spPr bwMode="auto">
          <a:xfrm>
            <a:off x="1781175" y="4564063"/>
            <a:ext cx="266700" cy="265112"/>
          </a:xfrm>
          <a:custGeom>
            <a:avLst/>
            <a:gdLst>
              <a:gd name="T0" fmla="*/ 0 w 1905000"/>
              <a:gd name="T1" fmla="*/ 132556 h 1905000"/>
              <a:gd name="T2" fmla="*/ 133350 w 1905000"/>
              <a:gd name="T3" fmla="*/ 0 h 1905000"/>
              <a:gd name="T4" fmla="*/ 266700 w 1905000"/>
              <a:gd name="T5" fmla="*/ 132556 h 1905000"/>
              <a:gd name="T6" fmla="*/ 133350 w 1905000"/>
              <a:gd name="T7" fmla="*/ 265112 h 1905000"/>
              <a:gd name="T8" fmla="*/ 0 w 1905000"/>
              <a:gd name="T9" fmla="*/ 132556 h 1905000"/>
              <a:gd name="T10" fmla="*/ 66675 w 1905000"/>
              <a:gd name="T11" fmla="*/ 132556 h 1905000"/>
              <a:gd name="T12" fmla="*/ 133350 w 1905000"/>
              <a:gd name="T13" fmla="*/ 198834 h 1905000"/>
              <a:gd name="T14" fmla="*/ 200025 w 1905000"/>
              <a:gd name="T15" fmla="*/ 132556 h 1905000"/>
              <a:gd name="T16" fmla="*/ 133350 w 1905000"/>
              <a:gd name="T17" fmla="*/ 66278 h 1905000"/>
              <a:gd name="T18" fmla="*/ 66675 w 1905000"/>
              <a:gd name="T19" fmla="*/ 132556 h 1905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20" name="AutoShape 16"/>
          <p:cNvSpPr>
            <a:spLocks noChangeArrowheads="1"/>
          </p:cNvSpPr>
          <p:nvPr/>
        </p:nvSpPr>
        <p:spPr bwMode="auto">
          <a:xfrm>
            <a:off x="2203450" y="4551363"/>
            <a:ext cx="8247063" cy="293687"/>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1521" name="圆环 745"/>
          <p:cNvSpPr/>
          <p:nvPr/>
        </p:nvSpPr>
        <p:spPr bwMode="auto">
          <a:xfrm>
            <a:off x="1781175" y="4995863"/>
            <a:ext cx="266700" cy="265112"/>
          </a:xfrm>
          <a:custGeom>
            <a:avLst/>
            <a:gdLst>
              <a:gd name="T0" fmla="*/ 0 w 1905000"/>
              <a:gd name="T1" fmla="*/ 132556 h 1905000"/>
              <a:gd name="T2" fmla="*/ 133350 w 1905000"/>
              <a:gd name="T3" fmla="*/ 0 h 1905000"/>
              <a:gd name="T4" fmla="*/ 266700 w 1905000"/>
              <a:gd name="T5" fmla="*/ 132556 h 1905000"/>
              <a:gd name="T6" fmla="*/ 133350 w 1905000"/>
              <a:gd name="T7" fmla="*/ 265112 h 1905000"/>
              <a:gd name="T8" fmla="*/ 0 w 1905000"/>
              <a:gd name="T9" fmla="*/ 132556 h 1905000"/>
              <a:gd name="T10" fmla="*/ 66675 w 1905000"/>
              <a:gd name="T11" fmla="*/ 132556 h 1905000"/>
              <a:gd name="T12" fmla="*/ 133350 w 1905000"/>
              <a:gd name="T13" fmla="*/ 198834 h 1905000"/>
              <a:gd name="T14" fmla="*/ 200025 w 1905000"/>
              <a:gd name="T15" fmla="*/ 132556 h 1905000"/>
              <a:gd name="T16" fmla="*/ 133350 w 1905000"/>
              <a:gd name="T17" fmla="*/ 66278 h 1905000"/>
              <a:gd name="T18" fmla="*/ 66675 w 1905000"/>
              <a:gd name="T19" fmla="*/ 132556 h 1905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22" name="AutoShape 18"/>
          <p:cNvSpPr>
            <a:spLocks noChangeArrowheads="1"/>
          </p:cNvSpPr>
          <p:nvPr/>
        </p:nvSpPr>
        <p:spPr bwMode="auto">
          <a:xfrm>
            <a:off x="2203450" y="4983163"/>
            <a:ext cx="8247063" cy="293687"/>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AutoShape 2"/>
          <p:cNvSpPr>
            <a:spLocks noChangeArrowheads="1"/>
          </p:cNvSpPr>
          <p:nvPr/>
        </p:nvSpPr>
        <p:spPr bwMode="auto">
          <a:xfrm rot="-5400000">
            <a:off x="2701132" y="-2648744"/>
            <a:ext cx="6837362" cy="12201525"/>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075"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3076"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3077" name="Rectangle 5"/>
          <p:cNvSpPr>
            <a:spLocks noChangeArrowheads="1"/>
          </p:cNvSpPr>
          <p:nvPr/>
        </p:nvSpPr>
        <p:spPr bwMode="auto">
          <a:xfrm>
            <a:off x="2195513" y="3262313"/>
            <a:ext cx="2519362" cy="35083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078" name="Rectangle 6"/>
          <p:cNvSpPr>
            <a:spLocks noChangeArrowheads="1"/>
          </p:cNvSpPr>
          <p:nvPr/>
        </p:nvSpPr>
        <p:spPr bwMode="auto">
          <a:xfrm>
            <a:off x="817563" y="1776413"/>
            <a:ext cx="3760787" cy="1714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079" name="Text Box 7"/>
          <p:cNvSpPr txBox="1">
            <a:spLocks noChangeArrowheads="1"/>
          </p:cNvSpPr>
          <p:nvPr/>
        </p:nvSpPr>
        <p:spPr bwMode="auto">
          <a:xfrm>
            <a:off x="817563" y="1314450"/>
            <a:ext cx="19732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400">
                <a:latin typeface="微软雅黑" panose="020B0503020204020204" pitchFamily="34" charset="-122"/>
                <a:ea typeface="微软雅黑" panose="020B0503020204020204" pitchFamily="34" charset="-122"/>
              </a:rPr>
              <a:t>ADD YOUR TITLE</a:t>
            </a:r>
            <a:endParaRPr lang="zh-CN" altLang="zh-CN"/>
          </a:p>
        </p:txBody>
      </p:sp>
      <p:sp>
        <p:nvSpPr>
          <p:cNvPr id="3080" name="Text Box 8"/>
          <p:cNvSpPr txBox="1">
            <a:spLocks noChangeArrowheads="1"/>
          </p:cNvSpPr>
          <p:nvPr/>
        </p:nvSpPr>
        <p:spPr bwMode="auto">
          <a:xfrm>
            <a:off x="817563" y="3735388"/>
            <a:ext cx="1981200" cy="3048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400">
                <a:latin typeface="微软雅黑" panose="020B0503020204020204" pitchFamily="34" charset="-122"/>
                <a:ea typeface="微软雅黑" panose="020B0503020204020204" pitchFamily="34" charset="-122"/>
                <a:sym typeface="Arial" panose="020B0604020202020204" pitchFamily="34" charset="0"/>
              </a:rPr>
              <a:t>ADD YOUR TEXT</a:t>
            </a:r>
            <a:endParaRPr lang="zh-CN" altLang="zh-CN"/>
          </a:p>
        </p:txBody>
      </p:sp>
      <p:sp>
        <p:nvSpPr>
          <p:cNvPr id="3081" name="Text Box 9"/>
          <p:cNvSpPr txBox="1">
            <a:spLocks noChangeArrowheads="1"/>
          </p:cNvSpPr>
          <p:nvPr/>
        </p:nvSpPr>
        <p:spPr bwMode="auto">
          <a:xfrm>
            <a:off x="817563" y="1949450"/>
            <a:ext cx="5272087" cy="1309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8000" b="1">
                <a:solidFill>
                  <a:schemeClr val="bg1"/>
                </a:solidFill>
                <a:latin typeface="微软雅黑" panose="020B0503020204020204" pitchFamily="34" charset="-122"/>
                <a:ea typeface="微软雅黑" panose="020B0503020204020204" pitchFamily="34" charset="-122"/>
              </a:rPr>
              <a:t>CONTE</a:t>
            </a:r>
            <a:r>
              <a:rPr lang="zh-CN" altLang="en-US" sz="8000" b="1">
                <a:latin typeface="微软雅黑" panose="020B0503020204020204" pitchFamily="34" charset="-122"/>
                <a:ea typeface="微软雅黑" panose="020B0503020204020204" pitchFamily="34" charset="-122"/>
              </a:rPr>
              <a:t>NT</a:t>
            </a:r>
          </a:p>
        </p:txBody>
      </p:sp>
      <p:sp>
        <p:nvSpPr>
          <p:cNvPr id="3082" name="单圆角矩形 3"/>
          <p:cNvSpPr>
            <a:spLocks noChangeArrowheads="1"/>
          </p:cNvSpPr>
          <p:nvPr/>
        </p:nvSpPr>
        <p:spPr bwMode="auto">
          <a:xfrm flipH="1">
            <a:off x="6985000" y="1949450"/>
            <a:ext cx="528638" cy="495300"/>
          </a:xfrm>
          <a:custGeom>
            <a:avLst/>
            <a:gdLst>
              <a:gd name="T0" fmla="*/ 0 w 528877"/>
              <a:gd name="T1" fmla="*/ 0 h 495119"/>
              <a:gd name="T2" fmla="*/ 445549 w 528877"/>
              <a:gd name="T3" fmla="*/ 0 h 495119"/>
              <a:gd name="T4" fmla="*/ 527921 w 528877"/>
              <a:gd name="T5" fmla="*/ 82641 h 495119"/>
              <a:gd name="T6" fmla="*/ 527921 w 528877"/>
              <a:gd name="T7" fmla="*/ 495843 h 495119"/>
              <a:gd name="T8" fmla="*/ 0 w 528877"/>
              <a:gd name="T9" fmla="*/ 495843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rgbClr val="FFFFFF"/>
                </a:solidFill>
                <a:latin typeface="微软雅黑" panose="020B0503020204020204" pitchFamily="34" charset="-122"/>
                <a:ea typeface="微软雅黑" panose="020B0503020204020204" pitchFamily="34" charset="-122"/>
              </a:rPr>
              <a:t>01</a:t>
            </a:r>
          </a:p>
        </p:txBody>
      </p:sp>
      <p:sp>
        <p:nvSpPr>
          <p:cNvPr id="3083" name="AutoShape 11"/>
          <p:cNvSpPr>
            <a:spLocks noChangeArrowheads="1"/>
          </p:cNvSpPr>
          <p:nvPr/>
        </p:nvSpPr>
        <p:spPr bwMode="auto">
          <a:xfrm>
            <a:off x="7561263" y="1949450"/>
            <a:ext cx="2889250" cy="495300"/>
          </a:xfrm>
          <a:prstGeom prst="flowChartAlternate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200">
                <a:solidFill>
                  <a:srgbClr val="525252"/>
                </a:solidFill>
                <a:latin typeface="微软雅黑" panose="020B0503020204020204" pitchFamily="34" charset="-122"/>
                <a:ea typeface="微软雅黑" panose="020B0503020204020204" pitchFamily="34" charset="-122"/>
              </a:rPr>
              <a:t>ADD YOUR TEXT</a:t>
            </a:r>
          </a:p>
        </p:txBody>
      </p:sp>
      <p:sp>
        <p:nvSpPr>
          <p:cNvPr id="3084" name="单圆角矩形 5"/>
          <p:cNvSpPr>
            <a:spLocks noChangeArrowheads="1"/>
          </p:cNvSpPr>
          <p:nvPr/>
        </p:nvSpPr>
        <p:spPr bwMode="auto">
          <a:xfrm flipH="1">
            <a:off x="6985000" y="3136900"/>
            <a:ext cx="528638" cy="495300"/>
          </a:xfrm>
          <a:custGeom>
            <a:avLst/>
            <a:gdLst>
              <a:gd name="T0" fmla="*/ 0 w 528877"/>
              <a:gd name="T1" fmla="*/ 0 h 495119"/>
              <a:gd name="T2" fmla="*/ 445549 w 528877"/>
              <a:gd name="T3" fmla="*/ 0 h 495119"/>
              <a:gd name="T4" fmla="*/ 527921 w 528877"/>
              <a:gd name="T5" fmla="*/ 81850 h 495119"/>
              <a:gd name="T6" fmla="*/ 527921 w 528877"/>
              <a:gd name="T7" fmla="*/ 491092 h 495119"/>
              <a:gd name="T8" fmla="*/ 0 w 528877"/>
              <a:gd name="T9" fmla="*/ 491092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rgbClr val="FFFFFF"/>
                </a:solidFill>
                <a:latin typeface="微软雅黑" panose="020B0503020204020204" pitchFamily="34" charset="-122"/>
                <a:ea typeface="微软雅黑" panose="020B0503020204020204" pitchFamily="34" charset="-122"/>
              </a:rPr>
              <a:t>03</a:t>
            </a:r>
          </a:p>
        </p:txBody>
      </p:sp>
      <p:sp>
        <p:nvSpPr>
          <p:cNvPr id="3085" name="AutoShape 13"/>
          <p:cNvSpPr>
            <a:spLocks noChangeArrowheads="1"/>
          </p:cNvSpPr>
          <p:nvPr/>
        </p:nvSpPr>
        <p:spPr bwMode="auto">
          <a:xfrm>
            <a:off x="7561263" y="3136900"/>
            <a:ext cx="2889250" cy="495300"/>
          </a:xfrm>
          <a:prstGeom prst="flowChartAlternate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200">
                <a:solidFill>
                  <a:srgbClr val="525252"/>
                </a:solidFill>
                <a:latin typeface="微软雅黑" panose="020B0503020204020204" pitchFamily="34" charset="-122"/>
                <a:ea typeface="微软雅黑" panose="020B0503020204020204" pitchFamily="34" charset="-122"/>
              </a:rPr>
              <a:t>ADD YOUR TEXT</a:t>
            </a:r>
          </a:p>
        </p:txBody>
      </p:sp>
      <p:sp>
        <p:nvSpPr>
          <p:cNvPr id="3086" name="单圆角矩形 7"/>
          <p:cNvSpPr>
            <a:spLocks noChangeArrowheads="1"/>
          </p:cNvSpPr>
          <p:nvPr/>
        </p:nvSpPr>
        <p:spPr bwMode="auto">
          <a:xfrm>
            <a:off x="10485438" y="2543175"/>
            <a:ext cx="528637" cy="495300"/>
          </a:xfrm>
          <a:custGeom>
            <a:avLst/>
            <a:gdLst>
              <a:gd name="T0" fmla="*/ 0 w 528877"/>
              <a:gd name="T1" fmla="*/ 0 h 495119"/>
              <a:gd name="T2" fmla="*/ 445547 w 528877"/>
              <a:gd name="T3" fmla="*/ 0 h 495119"/>
              <a:gd name="T4" fmla="*/ 527917 w 528877"/>
              <a:gd name="T5" fmla="*/ 82641 h 495119"/>
              <a:gd name="T6" fmla="*/ 527917 w 528877"/>
              <a:gd name="T7" fmla="*/ 495843 h 495119"/>
              <a:gd name="T8" fmla="*/ 0 w 528877"/>
              <a:gd name="T9" fmla="*/ 495843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rgbClr val="FFFFFF"/>
                </a:solidFill>
                <a:latin typeface="微软雅黑" panose="020B0503020204020204" pitchFamily="34" charset="-122"/>
                <a:ea typeface="微软雅黑" panose="020B0503020204020204" pitchFamily="34" charset="-122"/>
              </a:rPr>
              <a:t>02</a:t>
            </a:r>
          </a:p>
        </p:txBody>
      </p:sp>
      <p:sp>
        <p:nvSpPr>
          <p:cNvPr id="3087" name="AutoShape 15"/>
          <p:cNvSpPr>
            <a:spLocks noChangeArrowheads="1"/>
          </p:cNvSpPr>
          <p:nvPr/>
        </p:nvSpPr>
        <p:spPr bwMode="auto">
          <a:xfrm>
            <a:off x="7561263" y="2543175"/>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200">
                <a:solidFill>
                  <a:schemeClr val="bg1"/>
                </a:solidFill>
                <a:latin typeface="微软雅黑" panose="020B0503020204020204" pitchFamily="34" charset="-122"/>
                <a:ea typeface="微软雅黑" panose="020B0503020204020204" pitchFamily="34" charset="-122"/>
              </a:rPr>
              <a:t>ADD YOUR TEXT</a:t>
            </a:r>
          </a:p>
        </p:txBody>
      </p:sp>
      <p:sp>
        <p:nvSpPr>
          <p:cNvPr id="3088" name="单圆角矩形 9"/>
          <p:cNvSpPr>
            <a:spLocks noChangeArrowheads="1"/>
          </p:cNvSpPr>
          <p:nvPr/>
        </p:nvSpPr>
        <p:spPr bwMode="auto">
          <a:xfrm>
            <a:off x="10485438" y="3730625"/>
            <a:ext cx="528637" cy="495300"/>
          </a:xfrm>
          <a:custGeom>
            <a:avLst/>
            <a:gdLst>
              <a:gd name="T0" fmla="*/ 0 w 528877"/>
              <a:gd name="T1" fmla="*/ 0 h 495119"/>
              <a:gd name="T2" fmla="*/ 445547 w 528877"/>
              <a:gd name="T3" fmla="*/ 0 h 495119"/>
              <a:gd name="T4" fmla="*/ 527917 w 528877"/>
              <a:gd name="T5" fmla="*/ 82641 h 495119"/>
              <a:gd name="T6" fmla="*/ 527917 w 528877"/>
              <a:gd name="T7" fmla="*/ 495843 h 495119"/>
              <a:gd name="T8" fmla="*/ 0 w 528877"/>
              <a:gd name="T9" fmla="*/ 495843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rgbClr val="FFFFFF"/>
                </a:solidFill>
                <a:latin typeface="微软雅黑" panose="020B0503020204020204" pitchFamily="34" charset="-122"/>
                <a:ea typeface="微软雅黑" panose="020B0503020204020204" pitchFamily="34" charset="-122"/>
              </a:rPr>
              <a:t>04</a:t>
            </a:r>
          </a:p>
        </p:txBody>
      </p:sp>
      <p:sp>
        <p:nvSpPr>
          <p:cNvPr id="3089" name="AutoShape 17"/>
          <p:cNvSpPr>
            <a:spLocks noChangeArrowheads="1"/>
          </p:cNvSpPr>
          <p:nvPr/>
        </p:nvSpPr>
        <p:spPr bwMode="auto">
          <a:xfrm>
            <a:off x="7561263" y="3730625"/>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2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3090" name="单圆角矩形 11"/>
          <p:cNvSpPr>
            <a:spLocks noChangeArrowheads="1"/>
          </p:cNvSpPr>
          <p:nvPr/>
        </p:nvSpPr>
        <p:spPr bwMode="auto">
          <a:xfrm flipH="1">
            <a:off x="6985000" y="4324350"/>
            <a:ext cx="528638" cy="495300"/>
          </a:xfrm>
          <a:custGeom>
            <a:avLst/>
            <a:gdLst>
              <a:gd name="T0" fmla="*/ 0 w 528877"/>
              <a:gd name="T1" fmla="*/ 0 h 495119"/>
              <a:gd name="T2" fmla="*/ 445549 w 528877"/>
              <a:gd name="T3" fmla="*/ 0 h 495119"/>
              <a:gd name="T4" fmla="*/ 527921 w 528877"/>
              <a:gd name="T5" fmla="*/ 82641 h 495119"/>
              <a:gd name="T6" fmla="*/ 527921 w 528877"/>
              <a:gd name="T7" fmla="*/ 495843 h 495119"/>
              <a:gd name="T8" fmla="*/ 0 w 528877"/>
              <a:gd name="T9" fmla="*/ 495843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latin typeface="微软雅黑" panose="020B0503020204020204" pitchFamily="34" charset="-122"/>
                <a:ea typeface="微软雅黑" panose="020B0503020204020204" pitchFamily="34" charset="-122"/>
              </a:rPr>
              <a:t>05</a:t>
            </a:r>
          </a:p>
        </p:txBody>
      </p:sp>
      <p:sp>
        <p:nvSpPr>
          <p:cNvPr id="3091" name="AutoShape 19"/>
          <p:cNvSpPr>
            <a:spLocks noChangeArrowheads="1"/>
          </p:cNvSpPr>
          <p:nvPr/>
        </p:nvSpPr>
        <p:spPr bwMode="auto">
          <a:xfrm>
            <a:off x="7561263" y="4324350"/>
            <a:ext cx="2889250" cy="495300"/>
          </a:xfrm>
          <a:prstGeom prst="flowChartAlternate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200">
                <a:solidFill>
                  <a:srgbClr val="525252"/>
                </a:solidFill>
                <a:latin typeface="微软雅黑" panose="020B0503020204020204" pitchFamily="34" charset="-122"/>
                <a:ea typeface="微软雅黑" panose="020B0503020204020204" pitchFamily="34" charset="-122"/>
              </a:rPr>
              <a:t>ADD YOUR TEXT</a:t>
            </a:r>
          </a:p>
        </p:txBody>
      </p:sp>
      <p:sp>
        <p:nvSpPr>
          <p:cNvPr id="3092" name="单圆角矩形 9"/>
          <p:cNvSpPr>
            <a:spLocks noChangeArrowheads="1"/>
          </p:cNvSpPr>
          <p:nvPr/>
        </p:nvSpPr>
        <p:spPr bwMode="auto">
          <a:xfrm>
            <a:off x="10485438" y="4913313"/>
            <a:ext cx="528637" cy="495300"/>
          </a:xfrm>
          <a:custGeom>
            <a:avLst/>
            <a:gdLst>
              <a:gd name="T0" fmla="*/ 0 w 528877"/>
              <a:gd name="T1" fmla="*/ 0 h 495119"/>
              <a:gd name="T2" fmla="*/ 445547 w 528877"/>
              <a:gd name="T3" fmla="*/ 0 h 495119"/>
              <a:gd name="T4" fmla="*/ 527917 w 528877"/>
              <a:gd name="T5" fmla="*/ 82641 h 495119"/>
              <a:gd name="T6" fmla="*/ 527917 w 528877"/>
              <a:gd name="T7" fmla="*/ 495843 h 495119"/>
              <a:gd name="T8" fmla="*/ 0 w 528877"/>
              <a:gd name="T9" fmla="*/ 495843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latin typeface="微软雅黑" panose="020B0503020204020204" pitchFamily="34" charset="-122"/>
                <a:ea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rPr>
              <a:t>6</a:t>
            </a:r>
          </a:p>
        </p:txBody>
      </p:sp>
      <p:sp>
        <p:nvSpPr>
          <p:cNvPr id="3093" name="AutoShape 21"/>
          <p:cNvSpPr>
            <a:spLocks noChangeArrowheads="1"/>
          </p:cNvSpPr>
          <p:nvPr/>
        </p:nvSpPr>
        <p:spPr bwMode="auto">
          <a:xfrm>
            <a:off x="7561263" y="4913313"/>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2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31" name="AutoShape 3"/>
          <p:cNvSpPr>
            <a:spLocks noChangeArrowheads="1"/>
          </p:cNvSpPr>
          <p:nvPr/>
        </p:nvSpPr>
        <p:spPr bwMode="auto">
          <a:xfrm>
            <a:off x="-4763" y="2335213"/>
            <a:ext cx="6832601"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32"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33"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2534"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24583" name="Rectangle 7"/>
          <p:cNvSpPr>
            <a:spLocks noChangeArrowheads="1"/>
          </p:cNvSpPr>
          <p:nvPr/>
        </p:nvSpPr>
        <p:spPr bwMode="auto">
          <a:xfrm>
            <a:off x="1846263" y="1851025"/>
            <a:ext cx="3378200" cy="855663"/>
          </a:xfrm>
          <a:prstGeom prst="rect">
            <a:avLst/>
          </a:prstGeom>
          <a:blipFill dpi="0" rotWithShape="0">
            <a:blip r:embed="rId3"/>
            <a:srcRect/>
            <a:stretch>
              <a:fillRect b="-12207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4584" name="Rectangle 8"/>
          <p:cNvSpPr>
            <a:spLocks noChangeArrowheads="1"/>
          </p:cNvSpPr>
          <p:nvPr/>
        </p:nvSpPr>
        <p:spPr bwMode="auto">
          <a:xfrm>
            <a:off x="1846263" y="3346450"/>
            <a:ext cx="3378200" cy="855663"/>
          </a:xfrm>
          <a:prstGeom prst="rect">
            <a:avLst/>
          </a:prstGeom>
          <a:blipFill dpi="0" rotWithShape="0">
            <a:blip r:embed="rId3"/>
            <a:srcRect/>
            <a:stretch>
              <a:fillRect b="-12207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4585" name="Rectangle 9"/>
          <p:cNvSpPr>
            <a:spLocks noChangeArrowheads="1"/>
          </p:cNvSpPr>
          <p:nvPr/>
        </p:nvSpPr>
        <p:spPr bwMode="auto">
          <a:xfrm>
            <a:off x="1846263" y="4838700"/>
            <a:ext cx="3378200" cy="857250"/>
          </a:xfrm>
          <a:prstGeom prst="rect">
            <a:avLst/>
          </a:prstGeom>
          <a:blipFill dpi="0" rotWithShape="0">
            <a:blip r:embed="rId3"/>
            <a:srcRect/>
            <a:stretch>
              <a:fillRect b="-12166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2544" name="Text Box 10"/>
          <p:cNvSpPr txBox="1">
            <a:spLocks noChangeArrowheads="1"/>
          </p:cNvSpPr>
          <p:nvPr/>
        </p:nvSpPr>
        <p:spPr bwMode="auto">
          <a:xfrm>
            <a:off x="5513388" y="1841500"/>
            <a:ext cx="1593850" cy="3397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22545" name="Text Box 11"/>
          <p:cNvSpPr txBox="1">
            <a:spLocks noChangeArrowheads="1"/>
          </p:cNvSpPr>
          <p:nvPr/>
        </p:nvSpPr>
        <p:spPr bwMode="auto">
          <a:xfrm>
            <a:off x="5502275" y="2246313"/>
            <a:ext cx="52705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2546" name="Text Box 12"/>
          <p:cNvSpPr txBox="1">
            <a:spLocks noChangeArrowheads="1"/>
          </p:cNvSpPr>
          <p:nvPr/>
        </p:nvSpPr>
        <p:spPr bwMode="auto">
          <a:xfrm>
            <a:off x="5513388" y="3273425"/>
            <a:ext cx="1593850" cy="3397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22547" name="Text Box 13"/>
          <p:cNvSpPr txBox="1">
            <a:spLocks noChangeArrowheads="1"/>
          </p:cNvSpPr>
          <p:nvPr/>
        </p:nvSpPr>
        <p:spPr bwMode="auto">
          <a:xfrm>
            <a:off x="5502275" y="3678238"/>
            <a:ext cx="52705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2548" name="Text Box 14"/>
          <p:cNvSpPr txBox="1">
            <a:spLocks noChangeArrowheads="1"/>
          </p:cNvSpPr>
          <p:nvPr/>
        </p:nvSpPr>
        <p:spPr bwMode="auto">
          <a:xfrm>
            <a:off x="5513388" y="4811713"/>
            <a:ext cx="1593850" cy="33813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22549" name="Text Box 15"/>
          <p:cNvSpPr txBox="1">
            <a:spLocks noChangeArrowheads="1"/>
          </p:cNvSpPr>
          <p:nvPr/>
        </p:nvSpPr>
        <p:spPr bwMode="auto">
          <a:xfrm>
            <a:off x="5502275" y="5216525"/>
            <a:ext cx="52705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3555"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23556" name="Oval 4"/>
          <p:cNvSpPr>
            <a:spLocks noChangeArrowheads="1"/>
          </p:cNvSpPr>
          <p:nvPr/>
        </p:nvSpPr>
        <p:spPr bwMode="auto">
          <a:xfrm>
            <a:off x="8059738" y="2400300"/>
            <a:ext cx="1354137" cy="1355725"/>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rPr>
              <a:t>text</a:t>
            </a:r>
          </a:p>
        </p:txBody>
      </p:sp>
      <p:sp>
        <p:nvSpPr>
          <p:cNvPr id="23557" name="Oval 5"/>
          <p:cNvSpPr>
            <a:spLocks noChangeArrowheads="1"/>
          </p:cNvSpPr>
          <p:nvPr/>
        </p:nvSpPr>
        <p:spPr bwMode="auto">
          <a:xfrm>
            <a:off x="4867275" y="2400300"/>
            <a:ext cx="1352550" cy="135572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latin typeface="微软雅黑" panose="020B0503020204020204" pitchFamily="34" charset="-122"/>
                <a:ea typeface="微软雅黑" panose="020B0503020204020204" pitchFamily="34" charset="-122"/>
              </a:rPr>
              <a:t>text</a:t>
            </a:r>
          </a:p>
        </p:txBody>
      </p:sp>
      <p:sp>
        <p:nvSpPr>
          <p:cNvPr id="23558" name="Oval 6"/>
          <p:cNvSpPr>
            <a:spLocks noChangeArrowheads="1"/>
          </p:cNvSpPr>
          <p:nvPr/>
        </p:nvSpPr>
        <p:spPr bwMode="auto">
          <a:xfrm>
            <a:off x="8059738" y="4262438"/>
            <a:ext cx="1354137" cy="135572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latin typeface="微软雅黑" panose="020B0503020204020204" pitchFamily="34" charset="-122"/>
                <a:ea typeface="微软雅黑" panose="020B0503020204020204" pitchFamily="34" charset="-122"/>
              </a:rPr>
              <a:t>text</a:t>
            </a:r>
          </a:p>
        </p:txBody>
      </p:sp>
      <p:sp>
        <p:nvSpPr>
          <p:cNvPr id="23559" name="Oval 7"/>
          <p:cNvSpPr>
            <a:spLocks noChangeArrowheads="1"/>
          </p:cNvSpPr>
          <p:nvPr/>
        </p:nvSpPr>
        <p:spPr bwMode="auto">
          <a:xfrm>
            <a:off x="4867275" y="4262438"/>
            <a:ext cx="1352550" cy="1355725"/>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rPr>
              <a:t>text</a:t>
            </a:r>
          </a:p>
        </p:txBody>
      </p:sp>
      <p:sp>
        <p:nvSpPr>
          <p:cNvPr id="23560" name="Oval 8"/>
          <p:cNvSpPr>
            <a:spLocks noChangeArrowheads="1"/>
          </p:cNvSpPr>
          <p:nvPr/>
        </p:nvSpPr>
        <p:spPr bwMode="auto">
          <a:xfrm>
            <a:off x="1673225" y="2400300"/>
            <a:ext cx="1354138" cy="135572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latin typeface="微软雅黑" panose="020B0503020204020204" pitchFamily="34" charset="-122"/>
                <a:ea typeface="微软雅黑" panose="020B0503020204020204" pitchFamily="34" charset="-122"/>
              </a:rPr>
              <a:t>text</a:t>
            </a:r>
          </a:p>
        </p:txBody>
      </p:sp>
      <p:sp>
        <p:nvSpPr>
          <p:cNvPr id="23561" name="Oval 9"/>
          <p:cNvSpPr>
            <a:spLocks noChangeArrowheads="1"/>
          </p:cNvSpPr>
          <p:nvPr/>
        </p:nvSpPr>
        <p:spPr bwMode="auto">
          <a:xfrm>
            <a:off x="1673225" y="4262438"/>
            <a:ext cx="1354138" cy="1355725"/>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text</a:t>
            </a:r>
          </a:p>
        </p:txBody>
      </p:sp>
      <p:sp>
        <p:nvSpPr>
          <p:cNvPr id="23562" name="Text Box 10"/>
          <p:cNvSpPr txBox="1">
            <a:spLocks noChangeArrowheads="1"/>
          </p:cNvSpPr>
          <p:nvPr/>
        </p:nvSpPr>
        <p:spPr bwMode="auto">
          <a:xfrm>
            <a:off x="3027363" y="2530475"/>
            <a:ext cx="1531937" cy="1071563"/>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3563" name="Text Box 11"/>
          <p:cNvSpPr txBox="1">
            <a:spLocks noChangeArrowheads="1"/>
          </p:cNvSpPr>
          <p:nvPr/>
        </p:nvSpPr>
        <p:spPr bwMode="auto">
          <a:xfrm>
            <a:off x="6216650" y="2530475"/>
            <a:ext cx="1531938"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3564" name="Text Box 12"/>
          <p:cNvSpPr txBox="1">
            <a:spLocks noChangeArrowheads="1"/>
          </p:cNvSpPr>
          <p:nvPr/>
        </p:nvSpPr>
        <p:spPr bwMode="auto">
          <a:xfrm>
            <a:off x="9413875" y="2530475"/>
            <a:ext cx="1533525" cy="1071563"/>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3565" name="Text Box 13"/>
          <p:cNvSpPr txBox="1">
            <a:spLocks noChangeArrowheads="1"/>
          </p:cNvSpPr>
          <p:nvPr/>
        </p:nvSpPr>
        <p:spPr bwMode="auto">
          <a:xfrm>
            <a:off x="3027363" y="4392613"/>
            <a:ext cx="1531937"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3566" name="Text Box 14"/>
          <p:cNvSpPr txBox="1">
            <a:spLocks noChangeArrowheads="1"/>
          </p:cNvSpPr>
          <p:nvPr/>
        </p:nvSpPr>
        <p:spPr bwMode="auto">
          <a:xfrm>
            <a:off x="6216650" y="4392613"/>
            <a:ext cx="1531938" cy="1071562"/>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3567" name="Text Box 15"/>
          <p:cNvSpPr txBox="1">
            <a:spLocks noChangeArrowheads="1"/>
          </p:cNvSpPr>
          <p:nvPr/>
        </p:nvSpPr>
        <p:spPr bwMode="auto">
          <a:xfrm>
            <a:off x="9413875" y="4392613"/>
            <a:ext cx="1533525"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3568" name="AutoShape 16"/>
          <p:cNvSpPr>
            <a:spLocks noChangeArrowheads="1"/>
          </p:cNvSpPr>
          <p:nvPr/>
        </p:nvSpPr>
        <p:spPr bwMode="auto">
          <a:xfrm>
            <a:off x="1673225" y="1552575"/>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800" b="1">
                <a:solidFill>
                  <a:schemeClr val="bg1"/>
                </a:solidFill>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79" name="AutoShape 3"/>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80"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81"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4582"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24583" name="AutoShape 7"/>
          <p:cNvSpPr>
            <a:spLocks noChangeArrowheads="1"/>
          </p:cNvSpPr>
          <p:nvPr/>
        </p:nvSpPr>
        <p:spPr bwMode="auto">
          <a:xfrm>
            <a:off x="7769225" y="2595563"/>
            <a:ext cx="1839913" cy="395287"/>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400" b="1">
                <a:solidFill>
                  <a:schemeClr val="bg1"/>
                </a:solidFill>
                <a:latin typeface="微软雅黑" panose="020B0503020204020204" pitchFamily="34" charset="-122"/>
                <a:ea typeface="微软雅黑" panose="020B0503020204020204" pitchFamily="34" charset="-122"/>
              </a:rPr>
              <a:t>ADD YOUR TEXT</a:t>
            </a:r>
          </a:p>
        </p:txBody>
      </p:sp>
      <p:sp>
        <p:nvSpPr>
          <p:cNvPr id="26632" name="AutoShape 8"/>
          <p:cNvSpPr>
            <a:spLocks noChangeArrowheads="1"/>
          </p:cNvSpPr>
          <p:nvPr/>
        </p:nvSpPr>
        <p:spPr bwMode="auto">
          <a:xfrm>
            <a:off x="1384300" y="3806825"/>
            <a:ext cx="1839913" cy="104933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6633" name="AutoShape 9"/>
          <p:cNvSpPr>
            <a:spLocks noChangeArrowheads="1"/>
          </p:cNvSpPr>
          <p:nvPr/>
        </p:nvSpPr>
        <p:spPr bwMode="auto">
          <a:xfrm>
            <a:off x="1384300" y="4999038"/>
            <a:ext cx="1839913" cy="1049337"/>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4590" name="AutoShape 10"/>
          <p:cNvSpPr>
            <a:spLocks noChangeArrowheads="1"/>
          </p:cNvSpPr>
          <p:nvPr/>
        </p:nvSpPr>
        <p:spPr bwMode="auto">
          <a:xfrm>
            <a:off x="1384300" y="2595563"/>
            <a:ext cx="1839913" cy="1049337"/>
          </a:xfrm>
          <a:prstGeom prst="flowChart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635" name="AutoShape 11"/>
          <p:cNvSpPr>
            <a:spLocks noChangeArrowheads="1"/>
          </p:cNvSpPr>
          <p:nvPr/>
        </p:nvSpPr>
        <p:spPr bwMode="auto">
          <a:xfrm>
            <a:off x="3470275" y="2595563"/>
            <a:ext cx="1841500" cy="1049337"/>
          </a:xfrm>
          <a:prstGeom prst="flowChartProcess">
            <a:avLst/>
          </a:prstGeom>
          <a:blipFill dpi="0" rotWithShape="0">
            <a:blip r:embed="rId3"/>
            <a:srcRect/>
            <a:stretch>
              <a:fillRect r="-1303"/>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6636" name="AutoShape 12"/>
          <p:cNvSpPr>
            <a:spLocks noChangeArrowheads="1"/>
          </p:cNvSpPr>
          <p:nvPr/>
        </p:nvSpPr>
        <p:spPr bwMode="auto">
          <a:xfrm>
            <a:off x="3470275" y="3806825"/>
            <a:ext cx="1841500" cy="1049338"/>
          </a:xfrm>
          <a:prstGeom prst="flowChartProcess">
            <a:avLst/>
          </a:prstGeom>
          <a:blipFill dpi="0" rotWithShape="0">
            <a:blip r:embed="rId3"/>
            <a:srcRect/>
            <a:stretch>
              <a:fillRect r="-1303"/>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4597" name="AutoShape 13"/>
          <p:cNvSpPr>
            <a:spLocks noChangeArrowheads="1"/>
          </p:cNvSpPr>
          <p:nvPr/>
        </p:nvSpPr>
        <p:spPr bwMode="auto">
          <a:xfrm>
            <a:off x="3470275" y="4999038"/>
            <a:ext cx="1841500" cy="1049337"/>
          </a:xfrm>
          <a:prstGeom prst="flowChart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98" name="AutoShape 14"/>
          <p:cNvSpPr>
            <a:spLocks noChangeArrowheads="1"/>
          </p:cNvSpPr>
          <p:nvPr/>
        </p:nvSpPr>
        <p:spPr bwMode="auto">
          <a:xfrm>
            <a:off x="5557838" y="2595563"/>
            <a:ext cx="1839912" cy="1049337"/>
          </a:xfrm>
          <a:prstGeom prst="flowChart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639" name="AutoShape 15"/>
          <p:cNvSpPr>
            <a:spLocks noChangeArrowheads="1"/>
          </p:cNvSpPr>
          <p:nvPr/>
        </p:nvSpPr>
        <p:spPr bwMode="auto">
          <a:xfrm>
            <a:off x="5557838" y="3806825"/>
            <a:ext cx="1839912" cy="104933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6640" name="AutoShape 16"/>
          <p:cNvSpPr>
            <a:spLocks noChangeArrowheads="1"/>
          </p:cNvSpPr>
          <p:nvPr/>
        </p:nvSpPr>
        <p:spPr bwMode="auto">
          <a:xfrm>
            <a:off x="5557838" y="4999038"/>
            <a:ext cx="1839912" cy="1049337"/>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4605" name="Text Box 17"/>
          <p:cNvSpPr txBox="1">
            <a:spLocks noChangeArrowheads="1"/>
          </p:cNvSpPr>
          <p:nvPr/>
        </p:nvSpPr>
        <p:spPr bwMode="auto">
          <a:xfrm>
            <a:off x="7769225" y="3213100"/>
            <a:ext cx="3586163" cy="28352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5603"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25604" name="矩形 4"/>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3600" b="1">
                <a:solidFill>
                  <a:schemeClr val="bg1"/>
                </a:solidFill>
                <a:latin typeface="微软雅黑" panose="020B0503020204020204" pitchFamily="34" charset="-122"/>
                <a:ea typeface="微软雅黑" panose="020B0503020204020204" pitchFamily="34" charset="-122"/>
              </a:rPr>
              <a:t>ADD YOUR TITLE</a:t>
            </a:r>
          </a:p>
        </p:txBody>
      </p:sp>
      <p:sp>
        <p:nvSpPr>
          <p:cNvPr id="25605" name="矩形 5"/>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25606" name="文本占位符 9"/>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357505"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
                <a:srgbClr val="963B22"/>
              </a:buClr>
              <a:buSzPct val="60000"/>
              <a:buFont typeface="Wingdings" panose="05000000000000000000" pitchFamily="2" charset="2"/>
              <a:buNone/>
            </a:pPr>
            <a:r>
              <a:rPr lang="zh-CN" altLang="en-US" sz="6000" b="1">
                <a:latin typeface="微软雅黑" panose="020B0503020204020204" pitchFamily="34" charset="-122"/>
                <a:ea typeface="微软雅黑" panose="020B0503020204020204" pitchFamily="34" charset="-122"/>
              </a:rPr>
              <a:t>5</a:t>
            </a:r>
          </a:p>
        </p:txBody>
      </p:sp>
      <p:sp>
        <p:nvSpPr>
          <p:cNvPr id="25607" name="Rectangle 7"/>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600" b="1">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6627"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26628" name="Parallelogram 2"/>
          <p:cNvSpPr>
            <a:spLocks noChangeArrowheads="1"/>
          </p:cNvSpPr>
          <p:nvPr/>
        </p:nvSpPr>
        <p:spPr bwMode="auto">
          <a:xfrm flipH="1">
            <a:off x="2566988" y="1860550"/>
            <a:ext cx="1704975" cy="484188"/>
          </a:xfrm>
          <a:prstGeom prst="parallelogram">
            <a:avLst>
              <a:gd name="adj" fmla="val 56455"/>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000" b="1" i="1">
                <a:solidFill>
                  <a:srgbClr val="F2F2F2"/>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6629" name="Parallelogram 3"/>
          <p:cNvSpPr>
            <a:spLocks noChangeArrowheads="1"/>
          </p:cNvSpPr>
          <p:nvPr/>
        </p:nvSpPr>
        <p:spPr bwMode="auto">
          <a:xfrm flipH="1">
            <a:off x="4087813" y="1860550"/>
            <a:ext cx="6362700" cy="484188"/>
          </a:xfrm>
          <a:prstGeom prst="parallelogram">
            <a:avLst>
              <a:gd name="adj" fmla="val 56458"/>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000">
                <a:solidFill>
                  <a:srgbClr val="1C1C1C"/>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a:t>
            </a:r>
            <a:endParaRPr lang="en-US" altLang="zh-CN" sz="3000"/>
          </a:p>
        </p:txBody>
      </p:sp>
      <p:sp>
        <p:nvSpPr>
          <p:cNvPr id="26630" name="Parallelogram 5"/>
          <p:cNvSpPr>
            <a:spLocks noChangeArrowheads="1"/>
          </p:cNvSpPr>
          <p:nvPr/>
        </p:nvSpPr>
        <p:spPr bwMode="auto">
          <a:xfrm flipH="1">
            <a:off x="2574925" y="2474913"/>
            <a:ext cx="2001838" cy="484187"/>
          </a:xfrm>
          <a:prstGeom prst="parallelogram">
            <a:avLst>
              <a:gd name="adj" fmla="val 56542"/>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000" b="1" i="1">
                <a:solidFill>
                  <a:srgbClr val="F2F2F2"/>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6631" name="Parallelogram 6"/>
          <p:cNvSpPr>
            <a:spLocks noChangeArrowheads="1"/>
          </p:cNvSpPr>
          <p:nvPr/>
        </p:nvSpPr>
        <p:spPr bwMode="auto">
          <a:xfrm flipH="1">
            <a:off x="4392613" y="2476500"/>
            <a:ext cx="6057900" cy="484188"/>
          </a:xfrm>
          <a:prstGeom prst="parallelogram">
            <a:avLst>
              <a:gd name="adj" fmla="val 56475"/>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000">
                <a:solidFill>
                  <a:srgbClr val="1C1C1C"/>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a:t>
            </a:r>
            <a:endParaRPr lang="en-US" altLang="zh-CN" sz="3000"/>
          </a:p>
        </p:txBody>
      </p:sp>
      <p:sp>
        <p:nvSpPr>
          <p:cNvPr id="26632" name="Parallelogram 7"/>
          <p:cNvSpPr>
            <a:spLocks noChangeArrowheads="1"/>
          </p:cNvSpPr>
          <p:nvPr/>
        </p:nvSpPr>
        <p:spPr bwMode="auto">
          <a:xfrm flipH="1">
            <a:off x="2586038" y="3086100"/>
            <a:ext cx="2351087" cy="484188"/>
          </a:xfrm>
          <a:prstGeom prst="parallelogram">
            <a:avLst>
              <a:gd name="adj" fmla="val 56448"/>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000" b="1" i="1">
                <a:solidFill>
                  <a:srgbClr val="F2F2F2"/>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6633" name="Parallelogram 8"/>
          <p:cNvSpPr>
            <a:spLocks noChangeArrowheads="1"/>
          </p:cNvSpPr>
          <p:nvPr/>
        </p:nvSpPr>
        <p:spPr bwMode="auto">
          <a:xfrm flipH="1">
            <a:off x="4754563" y="3090863"/>
            <a:ext cx="5695950" cy="484187"/>
          </a:xfrm>
          <a:prstGeom prst="parallelogram">
            <a:avLst>
              <a:gd name="adj" fmla="val 56478"/>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000">
                <a:solidFill>
                  <a:srgbClr val="1C1C1C"/>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a:t>
            </a:r>
          </a:p>
        </p:txBody>
      </p:sp>
      <p:sp>
        <p:nvSpPr>
          <p:cNvPr id="26634" name="Parallelogram 9"/>
          <p:cNvSpPr>
            <a:spLocks noChangeArrowheads="1"/>
          </p:cNvSpPr>
          <p:nvPr/>
        </p:nvSpPr>
        <p:spPr bwMode="auto">
          <a:xfrm flipH="1">
            <a:off x="2597150" y="3698875"/>
            <a:ext cx="2644775" cy="484188"/>
          </a:xfrm>
          <a:prstGeom prst="parallelogram">
            <a:avLst>
              <a:gd name="adj" fmla="val 56444"/>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000" b="1" i="1">
                <a:solidFill>
                  <a:srgbClr val="F2F2F2"/>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6635" name="Parallelogram 10"/>
          <p:cNvSpPr>
            <a:spLocks noChangeArrowheads="1"/>
          </p:cNvSpPr>
          <p:nvPr/>
        </p:nvSpPr>
        <p:spPr bwMode="auto">
          <a:xfrm flipH="1">
            <a:off x="5056188" y="3694113"/>
            <a:ext cx="5394325" cy="484187"/>
          </a:xfrm>
          <a:prstGeom prst="parallelogram">
            <a:avLst>
              <a:gd name="adj" fmla="val 56479"/>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000">
                <a:solidFill>
                  <a:srgbClr val="1C1C1C"/>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a:t>
            </a:r>
          </a:p>
        </p:txBody>
      </p:sp>
      <p:sp>
        <p:nvSpPr>
          <p:cNvPr id="26636" name="Parallelogram 13"/>
          <p:cNvSpPr>
            <a:spLocks noChangeArrowheads="1"/>
          </p:cNvSpPr>
          <p:nvPr/>
        </p:nvSpPr>
        <p:spPr bwMode="auto">
          <a:xfrm flipH="1">
            <a:off x="2574925" y="4310063"/>
            <a:ext cx="2970213" cy="485775"/>
          </a:xfrm>
          <a:prstGeom prst="parallelogram">
            <a:avLst>
              <a:gd name="adj" fmla="val 56303"/>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000" b="1" i="1">
                <a:solidFill>
                  <a:srgbClr val="F2F2F2"/>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6637" name="Parallelogram 14"/>
          <p:cNvSpPr>
            <a:spLocks noChangeArrowheads="1"/>
          </p:cNvSpPr>
          <p:nvPr/>
        </p:nvSpPr>
        <p:spPr bwMode="auto">
          <a:xfrm flipH="1">
            <a:off x="5362575" y="4305300"/>
            <a:ext cx="5087938" cy="484188"/>
          </a:xfrm>
          <a:prstGeom prst="parallelogram">
            <a:avLst>
              <a:gd name="adj" fmla="val 56433"/>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000">
                <a:solidFill>
                  <a:srgbClr val="1C1C1C"/>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a:t>
            </a:r>
          </a:p>
        </p:txBody>
      </p:sp>
      <p:sp>
        <p:nvSpPr>
          <p:cNvPr id="26638" name="Parallelogram 18"/>
          <p:cNvSpPr>
            <a:spLocks noChangeArrowheads="1"/>
          </p:cNvSpPr>
          <p:nvPr/>
        </p:nvSpPr>
        <p:spPr bwMode="auto">
          <a:xfrm flipH="1">
            <a:off x="2574925" y="4926013"/>
            <a:ext cx="3268663" cy="484187"/>
          </a:xfrm>
          <a:prstGeom prst="parallelogram">
            <a:avLst>
              <a:gd name="adj" fmla="val 56413"/>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000" b="1" i="1">
                <a:solidFill>
                  <a:srgbClr val="F2F2F2"/>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6639" name="Parallelogram 19"/>
          <p:cNvSpPr>
            <a:spLocks noChangeArrowheads="1"/>
          </p:cNvSpPr>
          <p:nvPr/>
        </p:nvSpPr>
        <p:spPr bwMode="auto">
          <a:xfrm flipH="1">
            <a:off x="5665788" y="4932363"/>
            <a:ext cx="4784725" cy="484187"/>
          </a:xfrm>
          <a:prstGeom prst="parallelogram">
            <a:avLst>
              <a:gd name="adj" fmla="val 56455"/>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000">
                <a:solidFill>
                  <a:srgbClr val="1C1C1C"/>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a:t>
            </a:r>
          </a:p>
        </p:txBody>
      </p:sp>
      <p:sp>
        <p:nvSpPr>
          <p:cNvPr id="26640" name="Parallelogram 20"/>
          <p:cNvSpPr>
            <a:spLocks noChangeArrowheads="1"/>
          </p:cNvSpPr>
          <p:nvPr/>
        </p:nvSpPr>
        <p:spPr bwMode="auto">
          <a:xfrm flipH="1">
            <a:off x="2574925" y="5538788"/>
            <a:ext cx="3592513" cy="485775"/>
          </a:xfrm>
          <a:prstGeom prst="parallelogram">
            <a:avLst>
              <a:gd name="adj" fmla="val 56287"/>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000" b="1" i="1">
                <a:solidFill>
                  <a:srgbClr val="F2F2F2"/>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6641" name="Parallelogram 21"/>
          <p:cNvSpPr>
            <a:spLocks noChangeArrowheads="1"/>
          </p:cNvSpPr>
          <p:nvPr/>
        </p:nvSpPr>
        <p:spPr bwMode="auto">
          <a:xfrm flipH="1">
            <a:off x="5991225" y="5535613"/>
            <a:ext cx="4459288" cy="488950"/>
          </a:xfrm>
          <a:prstGeom prst="parallelogram">
            <a:avLst>
              <a:gd name="adj" fmla="val 55903"/>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000">
                <a:solidFill>
                  <a:srgbClr val="1C1C1C"/>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51" name="AutoShape 3"/>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52"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53"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7654"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27655" name="正圆 406"/>
          <p:cNvSpPr>
            <a:spLocks noChangeArrowheads="1"/>
          </p:cNvSpPr>
          <p:nvPr/>
        </p:nvSpPr>
        <p:spPr bwMode="auto">
          <a:xfrm>
            <a:off x="6684963" y="2335213"/>
            <a:ext cx="1906587" cy="19050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27656" name="正圆 406"/>
          <p:cNvSpPr>
            <a:spLocks noChangeArrowheads="1"/>
          </p:cNvSpPr>
          <p:nvPr/>
        </p:nvSpPr>
        <p:spPr bwMode="auto">
          <a:xfrm>
            <a:off x="8493125" y="2335213"/>
            <a:ext cx="1905000" cy="19050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27657" name="正圆 406"/>
          <p:cNvSpPr>
            <a:spLocks noChangeArrowheads="1"/>
          </p:cNvSpPr>
          <p:nvPr/>
        </p:nvSpPr>
        <p:spPr bwMode="auto">
          <a:xfrm>
            <a:off x="6713538" y="4113213"/>
            <a:ext cx="1906587" cy="190817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27658" name="正圆 406"/>
          <p:cNvSpPr>
            <a:spLocks noChangeArrowheads="1"/>
          </p:cNvSpPr>
          <p:nvPr/>
        </p:nvSpPr>
        <p:spPr bwMode="auto">
          <a:xfrm>
            <a:off x="8483600" y="4113213"/>
            <a:ext cx="1905000" cy="1908175"/>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27659" name="Line 11"/>
          <p:cNvSpPr>
            <a:spLocks noChangeShapeType="1"/>
          </p:cNvSpPr>
          <p:nvPr/>
        </p:nvSpPr>
        <p:spPr bwMode="auto">
          <a:xfrm>
            <a:off x="7118350" y="2827338"/>
            <a:ext cx="1035050" cy="0"/>
          </a:xfrm>
          <a:prstGeom prst="line">
            <a:avLst/>
          </a:prstGeom>
          <a:noFill/>
          <a:ln w="9525">
            <a:solidFill>
              <a:schemeClr val="bg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660" name="Text Box 12"/>
          <p:cNvSpPr txBox="1">
            <a:spLocks noChangeArrowheads="1"/>
          </p:cNvSpPr>
          <p:nvPr/>
        </p:nvSpPr>
        <p:spPr bwMode="auto">
          <a:xfrm>
            <a:off x="7402513" y="2554288"/>
            <a:ext cx="469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b="1">
                <a:solidFill>
                  <a:schemeClr val="bg1"/>
                </a:solidFill>
                <a:latin typeface="微软雅黑" panose="020B0503020204020204" pitchFamily="34" charset="-122"/>
                <a:ea typeface="微软雅黑" panose="020B0503020204020204" pitchFamily="34" charset="-122"/>
              </a:rPr>
              <a:t>TEXT</a:t>
            </a:r>
          </a:p>
        </p:txBody>
      </p:sp>
      <p:sp>
        <p:nvSpPr>
          <p:cNvPr id="27661" name="Text Box 13"/>
          <p:cNvSpPr txBox="1">
            <a:spLocks noChangeArrowheads="1"/>
          </p:cNvSpPr>
          <p:nvPr/>
        </p:nvSpPr>
        <p:spPr bwMode="auto">
          <a:xfrm>
            <a:off x="6983413" y="2827338"/>
            <a:ext cx="13462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
        <p:nvSpPr>
          <p:cNvPr id="27662" name="Line 14"/>
          <p:cNvSpPr>
            <a:spLocks noChangeShapeType="1"/>
          </p:cNvSpPr>
          <p:nvPr/>
        </p:nvSpPr>
        <p:spPr bwMode="auto">
          <a:xfrm>
            <a:off x="8899525" y="2827338"/>
            <a:ext cx="1035050"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663" name="Text Box 15"/>
          <p:cNvSpPr txBox="1">
            <a:spLocks noChangeArrowheads="1"/>
          </p:cNvSpPr>
          <p:nvPr/>
        </p:nvSpPr>
        <p:spPr bwMode="auto">
          <a:xfrm>
            <a:off x="9183688" y="2554288"/>
            <a:ext cx="469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b="1">
                <a:latin typeface="微软雅黑" panose="020B0503020204020204" pitchFamily="34" charset="-122"/>
                <a:ea typeface="微软雅黑" panose="020B0503020204020204" pitchFamily="34" charset="-122"/>
              </a:rPr>
              <a:t>TEXT</a:t>
            </a:r>
          </a:p>
        </p:txBody>
      </p:sp>
      <p:sp>
        <p:nvSpPr>
          <p:cNvPr id="27664" name="Text Box 16"/>
          <p:cNvSpPr txBox="1">
            <a:spLocks noChangeArrowheads="1"/>
          </p:cNvSpPr>
          <p:nvPr/>
        </p:nvSpPr>
        <p:spPr bwMode="auto">
          <a:xfrm>
            <a:off x="8764588" y="2827338"/>
            <a:ext cx="13462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7665" name="Line 17"/>
          <p:cNvSpPr>
            <a:spLocks noChangeShapeType="1"/>
          </p:cNvSpPr>
          <p:nvPr/>
        </p:nvSpPr>
        <p:spPr bwMode="auto">
          <a:xfrm>
            <a:off x="7169150" y="4605338"/>
            <a:ext cx="1035050"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666" name="Text Box 18"/>
          <p:cNvSpPr txBox="1">
            <a:spLocks noChangeArrowheads="1"/>
          </p:cNvSpPr>
          <p:nvPr/>
        </p:nvSpPr>
        <p:spPr bwMode="auto">
          <a:xfrm>
            <a:off x="7453313" y="4335463"/>
            <a:ext cx="469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b="1">
                <a:latin typeface="微软雅黑" panose="020B0503020204020204" pitchFamily="34" charset="-122"/>
                <a:ea typeface="微软雅黑" panose="020B0503020204020204" pitchFamily="34" charset="-122"/>
              </a:rPr>
              <a:t>TEXT</a:t>
            </a:r>
          </a:p>
        </p:txBody>
      </p:sp>
      <p:sp>
        <p:nvSpPr>
          <p:cNvPr id="27667" name="Text Box 19"/>
          <p:cNvSpPr txBox="1">
            <a:spLocks noChangeArrowheads="1"/>
          </p:cNvSpPr>
          <p:nvPr/>
        </p:nvSpPr>
        <p:spPr bwMode="auto">
          <a:xfrm>
            <a:off x="7034213" y="4605338"/>
            <a:ext cx="13462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7668" name="Line 20"/>
          <p:cNvSpPr>
            <a:spLocks noChangeShapeType="1"/>
          </p:cNvSpPr>
          <p:nvPr/>
        </p:nvSpPr>
        <p:spPr bwMode="auto">
          <a:xfrm>
            <a:off x="8918575" y="4605338"/>
            <a:ext cx="1035050" cy="0"/>
          </a:xfrm>
          <a:prstGeom prst="line">
            <a:avLst/>
          </a:prstGeom>
          <a:noFill/>
          <a:ln w="9525">
            <a:solidFill>
              <a:schemeClr val="bg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669" name="Text Box 21"/>
          <p:cNvSpPr txBox="1">
            <a:spLocks noChangeArrowheads="1"/>
          </p:cNvSpPr>
          <p:nvPr/>
        </p:nvSpPr>
        <p:spPr bwMode="auto">
          <a:xfrm>
            <a:off x="9202738" y="4335463"/>
            <a:ext cx="469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b="1">
                <a:solidFill>
                  <a:schemeClr val="bg1"/>
                </a:solidFill>
                <a:latin typeface="微软雅黑" panose="020B0503020204020204" pitchFamily="34" charset="-122"/>
                <a:ea typeface="微软雅黑" panose="020B0503020204020204" pitchFamily="34" charset="-122"/>
              </a:rPr>
              <a:t>TEXT</a:t>
            </a:r>
          </a:p>
        </p:txBody>
      </p:sp>
      <p:sp>
        <p:nvSpPr>
          <p:cNvPr id="27670" name="Text Box 22"/>
          <p:cNvSpPr txBox="1">
            <a:spLocks noChangeArrowheads="1"/>
          </p:cNvSpPr>
          <p:nvPr/>
        </p:nvSpPr>
        <p:spPr bwMode="auto">
          <a:xfrm>
            <a:off x="8783638" y="4605338"/>
            <a:ext cx="13462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
        <p:nvSpPr>
          <p:cNvPr id="27671" name="AutoShape 23"/>
          <p:cNvSpPr>
            <a:spLocks noChangeArrowheads="1"/>
          </p:cNvSpPr>
          <p:nvPr/>
        </p:nvSpPr>
        <p:spPr bwMode="auto">
          <a:xfrm>
            <a:off x="1781175" y="2335213"/>
            <a:ext cx="1839913" cy="395287"/>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400" b="1">
                <a:solidFill>
                  <a:schemeClr val="bg1"/>
                </a:solidFill>
                <a:latin typeface="微软雅黑" panose="020B0503020204020204" pitchFamily="34" charset="-122"/>
                <a:ea typeface="微软雅黑" panose="020B0503020204020204" pitchFamily="34" charset="-122"/>
              </a:rPr>
              <a:t>ADD YOUR TEXT</a:t>
            </a:r>
          </a:p>
        </p:txBody>
      </p:sp>
      <p:sp>
        <p:nvSpPr>
          <p:cNvPr id="27672" name="Text Box 24"/>
          <p:cNvSpPr txBox="1">
            <a:spLocks noChangeArrowheads="1"/>
          </p:cNvSpPr>
          <p:nvPr/>
        </p:nvSpPr>
        <p:spPr bwMode="auto">
          <a:xfrm>
            <a:off x="1781175" y="2952750"/>
            <a:ext cx="3586163" cy="28352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8675"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grpSp>
        <p:nvGrpSpPr>
          <p:cNvPr id="28676" name="中国 1005"/>
          <p:cNvGrpSpPr/>
          <p:nvPr/>
        </p:nvGrpSpPr>
        <p:grpSpPr bwMode="auto">
          <a:xfrm>
            <a:off x="2498725" y="1077913"/>
            <a:ext cx="6816725" cy="5192712"/>
            <a:chOff x="0" y="0"/>
            <a:chExt cx="5832647" cy="4819363"/>
          </a:xfrm>
        </p:grpSpPr>
        <p:sp>
          <p:nvSpPr>
            <p:cNvPr id="28683" name="Freeform 5"/>
            <p:cNvSpPr/>
            <p:nvPr/>
          </p:nvSpPr>
          <p:spPr bwMode="auto">
            <a:xfrm>
              <a:off x="2449067" y="53708"/>
              <a:ext cx="2556482" cy="2180529"/>
            </a:xfrm>
            <a:custGeom>
              <a:avLst/>
              <a:gdLst>
                <a:gd name="T0" fmla="*/ 2366715 w 1428"/>
                <a:gd name="T1" fmla="*/ 189767 h 1218"/>
                <a:gd name="T2" fmla="*/ 2259300 w 1428"/>
                <a:gd name="T3" fmla="*/ 207669 h 1218"/>
                <a:gd name="T4" fmla="*/ 2176948 w 1428"/>
                <a:gd name="T5" fmla="*/ 107415 h 1218"/>
                <a:gd name="T6" fmla="*/ 2091016 w 1428"/>
                <a:gd name="T7" fmla="*/ 103835 h 1218"/>
                <a:gd name="T8" fmla="*/ 2033728 w 1428"/>
                <a:gd name="T9" fmla="*/ 14322 h 1218"/>
                <a:gd name="T10" fmla="*/ 2044469 w 1428"/>
                <a:gd name="T11" fmla="*/ 85932 h 1218"/>
                <a:gd name="T12" fmla="*/ 1994342 w 1428"/>
                <a:gd name="T13" fmla="*/ 343729 h 1218"/>
                <a:gd name="T14" fmla="*/ 1947796 w 1428"/>
                <a:gd name="T15" fmla="*/ 469046 h 1218"/>
                <a:gd name="T16" fmla="*/ 1758029 w 1428"/>
                <a:gd name="T17" fmla="*/ 494110 h 1218"/>
                <a:gd name="T18" fmla="*/ 1779512 w 1428"/>
                <a:gd name="T19" fmla="*/ 751907 h 1218"/>
                <a:gd name="T20" fmla="*/ 2033728 w 1428"/>
                <a:gd name="T21" fmla="*/ 766229 h 1218"/>
                <a:gd name="T22" fmla="*/ 2101758 w 1428"/>
                <a:gd name="T23" fmla="*/ 891546 h 1218"/>
                <a:gd name="T24" fmla="*/ 1822478 w 1428"/>
                <a:gd name="T25" fmla="*/ 966737 h 1218"/>
                <a:gd name="T26" fmla="*/ 1693580 w 1428"/>
                <a:gd name="T27" fmla="*/ 1120699 h 1218"/>
                <a:gd name="T28" fmla="*/ 1468008 w 1428"/>
                <a:gd name="T29" fmla="*/ 1188728 h 1218"/>
                <a:gd name="T30" fmla="*/ 1392817 w 1428"/>
                <a:gd name="T31" fmla="*/ 1292563 h 1218"/>
                <a:gd name="T32" fmla="*/ 1389237 w 1428"/>
                <a:gd name="T33" fmla="*/ 1385656 h 1218"/>
                <a:gd name="T34" fmla="*/ 1231694 w 1428"/>
                <a:gd name="T35" fmla="*/ 1539618 h 1218"/>
                <a:gd name="T36" fmla="*/ 913029 w 1428"/>
                <a:gd name="T37" fmla="*/ 1579004 h 1218"/>
                <a:gd name="T38" fmla="*/ 712521 w 1428"/>
                <a:gd name="T39" fmla="*/ 1672097 h 1218"/>
                <a:gd name="T40" fmla="*/ 440402 w 1428"/>
                <a:gd name="T41" fmla="*/ 1561101 h 1218"/>
                <a:gd name="T42" fmla="*/ 121737 w 1428"/>
                <a:gd name="T43" fmla="*/ 1528877 h 1218"/>
                <a:gd name="T44" fmla="*/ 42966 w 1428"/>
                <a:gd name="T45" fmla="*/ 1621970 h 1218"/>
                <a:gd name="T46" fmla="*/ 82352 w 1428"/>
                <a:gd name="T47" fmla="*/ 1754449 h 1218"/>
                <a:gd name="T48" fmla="*/ 247055 w 1428"/>
                <a:gd name="T49" fmla="*/ 1729385 h 1218"/>
                <a:gd name="T50" fmla="*/ 279280 w 1428"/>
                <a:gd name="T51" fmla="*/ 1897669 h 1218"/>
                <a:gd name="T52" fmla="*/ 350890 w 1428"/>
                <a:gd name="T53" fmla="*/ 1990762 h 1218"/>
                <a:gd name="T54" fmla="*/ 429661 w 1428"/>
                <a:gd name="T55" fmla="*/ 1994343 h 1218"/>
                <a:gd name="T56" fmla="*/ 612267 w 1428"/>
                <a:gd name="T57" fmla="*/ 1922732 h 1218"/>
                <a:gd name="T58" fmla="*/ 691038 w 1428"/>
                <a:gd name="T59" fmla="*/ 1983601 h 1218"/>
                <a:gd name="T60" fmla="*/ 608686 w 1428"/>
                <a:gd name="T61" fmla="*/ 2162626 h 1218"/>
                <a:gd name="T62" fmla="*/ 805614 w 1428"/>
                <a:gd name="T63" fmla="*/ 2155465 h 1218"/>
                <a:gd name="T64" fmla="*/ 934512 w 1428"/>
                <a:gd name="T65" fmla="*/ 1954957 h 1218"/>
                <a:gd name="T66" fmla="*/ 963156 w 1428"/>
                <a:gd name="T67" fmla="*/ 2112499 h 1218"/>
                <a:gd name="T68" fmla="*/ 1099216 w 1428"/>
                <a:gd name="T69" fmla="*/ 2176948 h 1218"/>
                <a:gd name="T70" fmla="*/ 1235275 w 1428"/>
                <a:gd name="T71" fmla="*/ 1983601 h 1218"/>
                <a:gd name="T72" fmla="*/ 1346271 w 1428"/>
                <a:gd name="T73" fmla="*/ 1904830 h 1218"/>
                <a:gd name="T74" fmla="*/ 1442944 w 1428"/>
                <a:gd name="T75" fmla="*/ 1883347 h 1218"/>
                <a:gd name="T76" fmla="*/ 1539618 w 1428"/>
                <a:gd name="T77" fmla="*/ 1775932 h 1218"/>
                <a:gd name="T78" fmla="*/ 1636292 w 1428"/>
                <a:gd name="T79" fmla="*/ 1682838 h 1218"/>
                <a:gd name="T80" fmla="*/ 1715063 w 1428"/>
                <a:gd name="T81" fmla="*/ 1503813 h 1218"/>
                <a:gd name="T82" fmla="*/ 1775931 w 1428"/>
                <a:gd name="T83" fmla="*/ 1604067 h 1218"/>
                <a:gd name="T84" fmla="*/ 1911991 w 1428"/>
                <a:gd name="T85" fmla="*/ 1518135 h 1218"/>
                <a:gd name="T86" fmla="*/ 2008664 w 1428"/>
                <a:gd name="T87" fmla="*/ 1425042 h 1218"/>
                <a:gd name="T88" fmla="*/ 2073114 w 1428"/>
                <a:gd name="T89" fmla="*/ 1482330 h 1218"/>
                <a:gd name="T90" fmla="*/ 2159046 w 1428"/>
                <a:gd name="T91" fmla="*/ 1593326 h 1218"/>
                <a:gd name="T92" fmla="*/ 2266461 w 1428"/>
                <a:gd name="T93" fmla="*/ 1489491 h 1218"/>
                <a:gd name="T94" fmla="*/ 2427584 w 1428"/>
                <a:gd name="T95" fmla="*/ 1353432 h 1218"/>
                <a:gd name="T96" fmla="*/ 2527838 w 1428"/>
                <a:gd name="T97" fmla="*/ 1274661 h 1218"/>
                <a:gd name="T98" fmla="*/ 2481291 w 1428"/>
                <a:gd name="T99" fmla="*/ 1149343 h 1218"/>
                <a:gd name="T100" fmla="*/ 2377457 w 1428"/>
                <a:gd name="T101" fmla="*/ 1127860 h 1218"/>
                <a:gd name="T102" fmla="*/ 2284363 w 1428"/>
                <a:gd name="T103" fmla="*/ 938093 h 1218"/>
                <a:gd name="T104" fmla="*/ 2395359 w 1428"/>
                <a:gd name="T105" fmla="*/ 916610 h 1218"/>
                <a:gd name="T106" fmla="*/ 2323749 w 1428"/>
                <a:gd name="T107" fmla="*/ 726843 h 1218"/>
                <a:gd name="T108" fmla="*/ 2388198 w 1428"/>
                <a:gd name="T109" fmla="*/ 658813 h 1218"/>
                <a:gd name="T110" fmla="*/ 2481291 w 1428"/>
                <a:gd name="T111" fmla="*/ 508432 h 1218"/>
                <a:gd name="T112" fmla="*/ 2502774 w 1428"/>
                <a:gd name="T113" fmla="*/ 332987 h 12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84" name="Freeform 6"/>
            <p:cNvSpPr/>
            <p:nvPr/>
          </p:nvSpPr>
          <p:spPr bwMode="auto">
            <a:xfrm>
              <a:off x="1958538" y="1528877"/>
              <a:ext cx="1632711" cy="1382076"/>
            </a:xfrm>
            <a:custGeom>
              <a:avLst/>
              <a:gdLst>
                <a:gd name="T0" fmla="*/ 959576 w 912"/>
                <a:gd name="T1" fmla="*/ 554979 h 772"/>
                <a:gd name="T2" fmla="*/ 884385 w 912"/>
                <a:gd name="T3" fmla="*/ 562140 h 772"/>
                <a:gd name="T4" fmla="*/ 798453 w 912"/>
                <a:gd name="T5" fmla="*/ 461886 h 772"/>
                <a:gd name="T6" fmla="*/ 726843 w 912"/>
                <a:gd name="T7" fmla="*/ 408178 h 772"/>
                <a:gd name="T8" fmla="*/ 744745 w 912"/>
                <a:gd name="T9" fmla="*/ 290021 h 772"/>
                <a:gd name="T10" fmla="*/ 623008 w 912"/>
                <a:gd name="T11" fmla="*/ 293602 h 772"/>
                <a:gd name="T12" fmla="*/ 580042 w 912"/>
                <a:gd name="T13" fmla="*/ 315085 h 772"/>
                <a:gd name="T14" fmla="*/ 515593 w 912"/>
                <a:gd name="T15" fmla="*/ 193347 h 772"/>
                <a:gd name="T16" fmla="*/ 479788 w 912"/>
                <a:gd name="T17" fmla="*/ 57288 h 772"/>
                <a:gd name="T18" fmla="*/ 386695 w 912"/>
                <a:gd name="T19" fmla="*/ 7161 h 772"/>
                <a:gd name="T20" fmla="*/ 318665 w 912"/>
                <a:gd name="T21" fmla="*/ 114576 h 772"/>
                <a:gd name="T22" fmla="*/ 193347 w 912"/>
                <a:gd name="T23" fmla="*/ 153962 h 772"/>
                <a:gd name="T24" fmla="*/ 107415 w 912"/>
                <a:gd name="T25" fmla="*/ 236314 h 772"/>
                <a:gd name="T26" fmla="*/ 14322 w 912"/>
                <a:gd name="T27" fmla="*/ 282860 h 772"/>
                <a:gd name="T28" fmla="*/ 17903 w 912"/>
                <a:gd name="T29" fmla="*/ 415339 h 772"/>
                <a:gd name="T30" fmla="*/ 143220 w 912"/>
                <a:gd name="T31" fmla="*/ 422500 h 772"/>
                <a:gd name="T32" fmla="*/ 275699 w 912"/>
                <a:gd name="T33" fmla="*/ 486949 h 772"/>
                <a:gd name="T34" fmla="*/ 397436 w 912"/>
                <a:gd name="T35" fmla="*/ 490530 h 772"/>
                <a:gd name="T36" fmla="*/ 540656 w 912"/>
                <a:gd name="T37" fmla="*/ 508432 h 772"/>
                <a:gd name="T38" fmla="*/ 630169 w 912"/>
                <a:gd name="T39" fmla="*/ 529915 h 772"/>
                <a:gd name="T40" fmla="*/ 723262 w 912"/>
                <a:gd name="T41" fmla="*/ 605106 h 772"/>
                <a:gd name="T42" fmla="*/ 880805 w 912"/>
                <a:gd name="T43" fmla="*/ 701780 h 772"/>
                <a:gd name="T44" fmla="*/ 981059 w 912"/>
                <a:gd name="T45" fmla="*/ 787712 h 772"/>
                <a:gd name="T46" fmla="*/ 973898 w 912"/>
                <a:gd name="T47" fmla="*/ 1031186 h 772"/>
                <a:gd name="T48" fmla="*/ 895127 w 912"/>
                <a:gd name="T49" fmla="*/ 1113538 h 772"/>
                <a:gd name="T50" fmla="*/ 880805 w 912"/>
                <a:gd name="T51" fmla="*/ 1174407 h 772"/>
                <a:gd name="T52" fmla="*/ 809194 w 912"/>
                <a:gd name="T53" fmla="*/ 1246017 h 772"/>
                <a:gd name="T54" fmla="*/ 895127 w 912"/>
                <a:gd name="T55" fmla="*/ 1263919 h 772"/>
                <a:gd name="T56" fmla="*/ 930932 w 912"/>
                <a:gd name="T57" fmla="*/ 1213792 h 772"/>
                <a:gd name="T58" fmla="*/ 988220 w 912"/>
                <a:gd name="T59" fmla="*/ 1152924 h 772"/>
                <a:gd name="T60" fmla="*/ 1031186 w 912"/>
                <a:gd name="T61" fmla="*/ 1188729 h 772"/>
                <a:gd name="T62" fmla="*/ 1152923 w 912"/>
                <a:gd name="T63" fmla="*/ 1235275 h 772"/>
                <a:gd name="T64" fmla="*/ 1195889 w 912"/>
                <a:gd name="T65" fmla="*/ 1299724 h 772"/>
                <a:gd name="T66" fmla="*/ 1224533 w 912"/>
                <a:gd name="T67" fmla="*/ 1364173 h 772"/>
                <a:gd name="T68" fmla="*/ 1310465 w 912"/>
                <a:gd name="T69" fmla="*/ 1328368 h 772"/>
                <a:gd name="T70" fmla="*/ 1317626 w 912"/>
                <a:gd name="T71" fmla="*/ 1253178 h 772"/>
                <a:gd name="T72" fmla="*/ 1389237 w 912"/>
                <a:gd name="T73" fmla="*/ 1188729 h 772"/>
                <a:gd name="T74" fmla="*/ 1417881 w 912"/>
                <a:gd name="T75" fmla="*/ 1041928 h 772"/>
                <a:gd name="T76" fmla="*/ 1503813 w 912"/>
                <a:gd name="T77" fmla="*/ 1066991 h 772"/>
                <a:gd name="T78" fmla="*/ 1539618 w 912"/>
                <a:gd name="T79" fmla="*/ 1006123 h 772"/>
                <a:gd name="T80" fmla="*/ 1618389 w 912"/>
                <a:gd name="T81" fmla="*/ 959576 h 772"/>
                <a:gd name="T82" fmla="*/ 1621969 w 912"/>
                <a:gd name="T83" fmla="*/ 873644 h 772"/>
                <a:gd name="T84" fmla="*/ 1503813 w 912"/>
                <a:gd name="T85" fmla="*/ 812775 h 772"/>
                <a:gd name="T86" fmla="*/ 1410720 w 912"/>
                <a:gd name="T87" fmla="*/ 852161 h 772"/>
                <a:gd name="T88" fmla="*/ 1460847 w 912"/>
                <a:gd name="T89" fmla="*/ 913029 h 772"/>
                <a:gd name="T90" fmla="*/ 1428622 w 912"/>
                <a:gd name="T91" fmla="*/ 981059 h 772"/>
                <a:gd name="T92" fmla="*/ 1396398 w 912"/>
                <a:gd name="T93" fmla="*/ 988220 h 772"/>
                <a:gd name="T94" fmla="*/ 1357012 w 912"/>
                <a:gd name="T95" fmla="*/ 1031186 h 772"/>
                <a:gd name="T96" fmla="*/ 1303304 w 912"/>
                <a:gd name="T97" fmla="*/ 977479 h 772"/>
                <a:gd name="T98" fmla="*/ 1274660 w 912"/>
                <a:gd name="T99" fmla="*/ 916610 h 772"/>
                <a:gd name="T100" fmla="*/ 1249597 w 912"/>
                <a:gd name="T101" fmla="*/ 794873 h 772"/>
                <a:gd name="T102" fmla="*/ 1152923 w 912"/>
                <a:gd name="T103" fmla="*/ 734004 h 772"/>
                <a:gd name="T104" fmla="*/ 1081313 w 912"/>
                <a:gd name="T105" fmla="*/ 687457 h 772"/>
                <a:gd name="T106" fmla="*/ 1084893 w 912"/>
                <a:gd name="T107" fmla="*/ 580042 h 772"/>
                <a:gd name="T108" fmla="*/ 1145762 w 912"/>
                <a:gd name="T109" fmla="*/ 454724 h 772"/>
                <a:gd name="T110" fmla="*/ 1056249 w 912"/>
                <a:gd name="T111" fmla="*/ 512013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85" name="Freeform 7"/>
            <p:cNvSpPr/>
            <p:nvPr/>
          </p:nvSpPr>
          <p:spPr bwMode="auto">
            <a:xfrm>
              <a:off x="3118622" y="2008665"/>
              <a:ext cx="329407" cy="544237"/>
            </a:xfrm>
            <a:custGeom>
              <a:avLst/>
              <a:gdLst>
                <a:gd name="T0" fmla="*/ 164704 w 184"/>
                <a:gd name="T1" fmla="*/ 103835 h 304"/>
                <a:gd name="T2" fmla="*/ 164704 w 184"/>
                <a:gd name="T3" fmla="*/ 153962 h 304"/>
                <a:gd name="T4" fmla="*/ 150381 w 184"/>
                <a:gd name="T5" fmla="*/ 193347 h 304"/>
                <a:gd name="T6" fmla="*/ 146801 w 184"/>
                <a:gd name="T7" fmla="*/ 207669 h 304"/>
                <a:gd name="T8" fmla="*/ 136059 w 184"/>
                <a:gd name="T9" fmla="*/ 218411 h 304"/>
                <a:gd name="T10" fmla="*/ 132479 w 184"/>
                <a:gd name="T11" fmla="*/ 221991 h 304"/>
                <a:gd name="T12" fmla="*/ 96674 w 184"/>
                <a:gd name="T13" fmla="*/ 214830 h 304"/>
                <a:gd name="T14" fmla="*/ 21483 w 184"/>
                <a:gd name="T15" fmla="*/ 239894 h 304"/>
                <a:gd name="T16" fmla="*/ 14322 w 184"/>
                <a:gd name="T17" fmla="*/ 250635 h 304"/>
                <a:gd name="T18" fmla="*/ 68030 w 184"/>
                <a:gd name="T19" fmla="*/ 257796 h 304"/>
                <a:gd name="T20" fmla="*/ 85932 w 184"/>
                <a:gd name="T21" fmla="*/ 290021 h 304"/>
                <a:gd name="T22" fmla="*/ 107415 w 184"/>
                <a:gd name="T23" fmla="*/ 311504 h 304"/>
                <a:gd name="T24" fmla="*/ 107415 w 184"/>
                <a:gd name="T25" fmla="*/ 368792 h 304"/>
                <a:gd name="T26" fmla="*/ 128898 w 184"/>
                <a:gd name="T27" fmla="*/ 386695 h 304"/>
                <a:gd name="T28" fmla="*/ 136059 w 184"/>
                <a:gd name="T29" fmla="*/ 429661 h 304"/>
                <a:gd name="T30" fmla="*/ 125318 w 184"/>
                <a:gd name="T31" fmla="*/ 458305 h 304"/>
                <a:gd name="T32" fmla="*/ 146801 w 184"/>
                <a:gd name="T33" fmla="*/ 483368 h 304"/>
                <a:gd name="T34" fmla="*/ 179026 w 184"/>
                <a:gd name="T35" fmla="*/ 501271 h 304"/>
                <a:gd name="T36" fmla="*/ 204089 w 184"/>
                <a:gd name="T37" fmla="*/ 533495 h 304"/>
                <a:gd name="T38" fmla="*/ 221992 w 184"/>
                <a:gd name="T39" fmla="*/ 544237 h 304"/>
                <a:gd name="T40" fmla="*/ 218411 w 184"/>
                <a:gd name="T41" fmla="*/ 504851 h 304"/>
                <a:gd name="T42" fmla="*/ 225572 w 184"/>
                <a:gd name="T43" fmla="*/ 490529 h 304"/>
                <a:gd name="T44" fmla="*/ 250636 w 184"/>
                <a:gd name="T45" fmla="*/ 479788 h 304"/>
                <a:gd name="T46" fmla="*/ 257797 w 184"/>
                <a:gd name="T47" fmla="*/ 479788 h 304"/>
                <a:gd name="T48" fmla="*/ 279280 w 184"/>
                <a:gd name="T49" fmla="*/ 476207 h 304"/>
                <a:gd name="T50" fmla="*/ 282860 w 184"/>
                <a:gd name="T51" fmla="*/ 436822 h 304"/>
                <a:gd name="T52" fmla="*/ 264958 w 184"/>
                <a:gd name="T53" fmla="*/ 415339 h 304"/>
                <a:gd name="T54" fmla="*/ 247055 w 184"/>
                <a:gd name="T55" fmla="*/ 415339 h 304"/>
                <a:gd name="T56" fmla="*/ 236314 w 184"/>
                <a:gd name="T57" fmla="*/ 375953 h 304"/>
                <a:gd name="T58" fmla="*/ 243475 w 184"/>
                <a:gd name="T59" fmla="*/ 300763 h 304"/>
                <a:gd name="T60" fmla="*/ 293602 w 184"/>
                <a:gd name="T61" fmla="*/ 286441 h 304"/>
                <a:gd name="T62" fmla="*/ 329407 w 184"/>
                <a:gd name="T63" fmla="*/ 193347 h 304"/>
                <a:gd name="T64" fmla="*/ 311504 w 184"/>
                <a:gd name="T65" fmla="*/ 171864 h 304"/>
                <a:gd name="T66" fmla="*/ 297182 w 184"/>
                <a:gd name="T67" fmla="*/ 171864 h 304"/>
                <a:gd name="T68" fmla="*/ 272119 w 184"/>
                <a:gd name="T69" fmla="*/ 171864 h 304"/>
                <a:gd name="T70" fmla="*/ 254216 w 184"/>
                <a:gd name="T71" fmla="*/ 150381 h 304"/>
                <a:gd name="T72" fmla="*/ 261377 w 184"/>
                <a:gd name="T73" fmla="*/ 93093 h 304"/>
                <a:gd name="T74" fmla="*/ 268538 w 184"/>
                <a:gd name="T75" fmla="*/ 75191 h 304"/>
                <a:gd name="T76" fmla="*/ 279280 w 184"/>
                <a:gd name="T77" fmla="*/ 57288 h 304"/>
                <a:gd name="T78" fmla="*/ 257797 w 184"/>
                <a:gd name="T79" fmla="*/ 14322 h 304"/>
                <a:gd name="T80" fmla="*/ 193348 w 184"/>
                <a:gd name="T81" fmla="*/ 32225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86" name="Freeform 8"/>
            <p:cNvSpPr/>
            <p:nvPr/>
          </p:nvSpPr>
          <p:spPr bwMode="auto">
            <a:xfrm>
              <a:off x="0" y="576462"/>
              <a:ext cx="2334491" cy="1765190"/>
            </a:xfrm>
            <a:custGeom>
              <a:avLst/>
              <a:gdLst>
                <a:gd name="T0" fmla="*/ 2259300 w 1304"/>
                <a:gd name="T1" fmla="*/ 794873 h 986"/>
                <a:gd name="T2" fmla="*/ 2187690 w 1304"/>
                <a:gd name="T3" fmla="*/ 730423 h 986"/>
                <a:gd name="T4" fmla="*/ 2151885 w 1304"/>
                <a:gd name="T5" fmla="*/ 676716 h 986"/>
                <a:gd name="T6" fmla="*/ 2040889 w 1304"/>
                <a:gd name="T7" fmla="*/ 608686 h 986"/>
                <a:gd name="T8" fmla="*/ 1847542 w 1304"/>
                <a:gd name="T9" fmla="*/ 572881 h 986"/>
                <a:gd name="T10" fmla="*/ 1869025 w 1304"/>
                <a:gd name="T11" fmla="*/ 440402 h 986"/>
                <a:gd name="T12" fmla="*/ 1833220 w 1304"/>
                <a:gd name="T13" fmla="*/ 200508 h 986"/>
                <a:gd name="T14" fmla="*/ 1747288 w 1304"/>
                <a:gd name="T15" fmla="*/ 161123 h 986"/>
                <a:gd name="T16" fmla="*/ 1707902 w 1304"/>
                <a:gd name="T17" fmla="*/ 107415 h 986"/>
                <a:gd name="T18" fmla="*/ 1661356 w 1304"/>
                <a:gd name="T19" fmla="*/ 0 h 986"/>
                <a:gd name="T20" fmla="*/ 1568262 w 1304"/>
                <a:gd name="T21" fmla="*/ 64449 h 986"/>
                <a:gd name="T22" fmla="*/ 1460847 w 1304"/>
                <a:gd name="T23" fmla="*/ 118157 h 986"/>
                <a:gd name="T24" fmla="*/ 1428623 w 1304"/>
                <a:gd name="T25" fmla="*/ 232733 h 986"/>
                <a:gd name="T26" fmla="*/ 1360593 w 1304"/>
                <a:gd name="T27" fmla="*/ 261377 h 986"/>
                <a:gd name="T28" fmla="*/ 1206631 w 1304"/>
                <a:gd name="T29" fmla="*/ 186186 h 986"/>
                <a:gd name="T30" fmla="*/ 1092055 w 1304"/>
                <a:gd name="T31" fmla="*/ 415339 h 986"/>
                <a:gd name="T32" fmla="*/ 1031186 w 1304"/>
                <a:gd name="T33" fmla="*/ 404597 h 986"/>
                <a:gd name="T34" fmla="*/ 884385 w 1304"/>
                <a:gd name="T35" fmla="*/ 386695 h 986"/>
                <a:gd name="T36" fmla="*/ 884385 w 1304"/>
                <a:gd name="T37" fmla="*/ 458305 h 986"/>
                <a:gd name="T38" fmla="*/ 845000 w 1304"/>
                <a:gd name="T39" fmla="*/ 694618 h 986"/>
                <a:gd name="T40" fmla="*/ 830678 w 1304"/>
                <a:gd name="T41" fmla="*/ 698199 h 986"/>
                <a:gd name="T42" fmla="*/ 809195 w 1304"/>
                <a:gd name="T43" fmla="*/ 701779 h 986"/>
                <a:gd name="T44" fmla="*/ 737585 w 1304"/>
                <a:gd name="T45" fmla="*/ 794873 h 986"/>
                <a:gd name="T46" fmla="*/ 590784 w 1304"/>
                <a:gd name="T47" fmla="*/ 837839 h 986"/>
                <a:gd name="T48" fmla="*/ 443983 w 1304"/>
                <a:gd name="T49" fmla="*/ 841419 h 986"/>
                <a:gd name="T50" fmla="*/ 329407 w 1304"/>
                <a:gd name="T51" fmla="*/ 905868 h 986"/>
                <a:gd name="T52" fmla="*/ 189767 w 1304"/>
                <a:gd name="T53" fmla="*/ 884385 h 986"/>
                <a:gd name="T54" fmla="*/ 107415 w 1304"/>
                <a:gd name="T55" fmla="*/ 862902 h 986"/>
                <a:gd name="T56" fmla="*/ 17903 w 1304"/>
                <a:gd name="T57" fmla="*/ 945254 h 986"/>
                <a:gd name="T58" fmla="*/ 25064 w 1304"/>
                <a:gd name="T59" fmla="*/ 1006122 h 986"/>
                <a:gd name="T60" fmla="*/ 25064 w 1304"/>
                <a:gd name="T61" fmla="*/ 1070572 h 986"/>
                <a:gd name="T62" fmla="*/ 103835 w 1304"/>
                <a:gd name="T63" fmla="*/ 1167245 h 986"/>
                <a:gd name="T64" fmla="*/ 10742 w 1304"/>
                <a:gd name="T65" fmla="*/ 1281822 h 986"/>
                <a:gd name="T66" fmla="*/ 75191 w 1304"/>
                <a:gd name="T67" fmla="*/ 1314046 h 986"/>
                <a:gd name="T68" fmla="*/ 132479 w 1304"/>
                <a:gd name="T69" fmla="*/ 1417881 h 986"/>
                <a:gd name="T70" fmla="*/ 179025 w 1304"/>
                <a:gd name="T71" fmla="*/ 1525296 h 986"/>
                <a:gd name="T72" fmla="*/ 311504 w 1304"/>
                <a:gd name="T73" fmla="*/ 1589745 h 986"/>
                <a:gd name="T74" fmla="*/ 368792 w 1304"/>
                <a:gd name="T75" fmla="*/ 1758029 h 986"/>
                <a:gd name="T76" fmla="*/ 465466 w 1304"/>
                <a:gd name="T77" fmla="*/ 1761609 h 986"/>
                <a:gd name="T78" fmla="*/ 490530 w 1304"/>
                <a:gd name="T79" fmla="*/ 1704321 h 986"/>
                <a:gd name="T80" fmla="*/ 533496 w 1304"/>
                <a:gd name="T81" fmla="*/ 1657775 h 986"/>
                <a:gd name="T82" fmla="*/ 683877 w 1304"/>
                <a:gd name="T83" fmla="*/ 1693580 h 986"/>
                <a:gd name="T84" fmla="*/ 809195 w 1304"/>
                <a:gd name="T85" fmla="*/ 1654194 h 986"/>
                <a:gd name="T86" fmla="*/ 873644 w 1304"/>
                <a:gd name="T87" fmla="*/ 1718643 h 986"/>
                <a:gd name="T88" fmla="*/ 988220 w 1304"/>
                <a:gd name="T89" fmla="*/ 1725804 h 986"/>
                <a:gd name="T90" fmla="*/ 1192309 w 1304"/>
                <a:gd name="T91" fmla="*/ 1689999 h 986"/>
                <a:gd name="T92" fmla="*/ 1349851 w 1304"/>
                <a:gd name="T93" fmla="*/ 1661355 h 986"/>
                <a:gd name="T94" fmla="*/ 1489491 w 1304"/>
                <a:gd name="T95" fmla="*/ 1697160 h 986"/>
                <a:gd name="T96" fmla="*/ 1625550 w 1304"/>
                <a:gd name="T97" fmla="*/ 1747287 h 986"/>
                <a:gd name="T98" fmla="*/ 1682839 w 1304"/>
                <a:gd name="T99" fmla="*/ 1682838 h 986"/>
                <a:gd name="T100" fmla="*/ 1707902 w 1304"/>
                <a:gd name="T101" fmla="*/ 1647033 h 986"/>
                <a:gd name="T102" fmla="*/ 1700741 w 1304"/>
                <a:gd name="T103" fmla="*/ 1582584 h 986"/>
                <a:gd name="T104" fmla="*/ 1650614 w 1304"/>
                <a:gd name="T105" fmla="*/ 1532457 h 986"/>
                <a:gd name="T106" fmla="*/ 1672097 w 1304"/>
                <a:gd name="T107" fmla="*/ 1439364 h 986"/>
                <a:gd name="T108" fmla="*/ 1797415 w 1304"/>
                <a:gd name="T109" fmla="*/ 1421461 h 986"/>
                <a:gd name="T110" fmla="*/ 1951377 w 1304"/>
                <a:gd name="T111" fmla="*/ 1382076 h 986"/>
                <a:gd name="T112" fmla="*/ 1944216 w 1304"/>
                <a:gd name="T113" fmla="*/ 1339110 h 986"/>
                <a:gd name="T114" fmla="*/ 1944216 w 1304"/>
                <a:gd name="T115" fmla="*/ 1256758 h 986"/>
                <a:gd name="T116" fmla="*/ 2015826 w 1304"/>
                <a:gd name="T117" fmla="*/ 1210211 h 986"/>
                <a:gd name="T118" fmla="*/ 2123241 w 1304"/>
                <a:gd name="T119" fmla="*/ 1099216 h 986"/>
                <a:gd name="T120" fmla="*/ 2173368 w 1304"/>
                <a:gd name="T121" fmla="*/ 1066991 h 986"/>
                <a:gd name="T122" fmla="*/ 2320169 w 1304"/>
                <a:gd name="T123" fmla="*/ 1038347 h 986"/>
                <a:gd name="T124" fmla="*/ 2330910 w 1304"/>
                <a:gd name="T125" fmla="*/ 948834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87" name="Freeform 9"/>
            <p:cNvSpPr/>
            <p:nvPr/>
          </p:nvSpPr>
          <p:spPr bwMode="auto">
            <a:xfrm>
              <a:off x="1514555" y="1962118"/>
              <a:ext cx="1453686" cy="1041928"/>
            </a:xfrm>
            <a:custGeom>
              <a:avLst/>
              <a:gdLst>
                <a:gd name="T0" fmla="*/ 859322 w 812"/>
                <a:gd name="T1" fmla="*/ 103835 h 582"/>
                <a:gd name="T2" fmla="*/ 823517 w 812"/>
                <a:gd name="T3" fmla="*/ 146801 h 582"/>
                <a:gd name="T4" fmla="*/ 708940 w 812"/>
                <a:gd name="T5" fmla="*/ 68030 h 582"/>
                <a:gd name="T6" fmla="*/ 615847 w 812"/>
                <a:gd name="T7" fmla="*/ 17903 h 582"/>
                <a:gd name="T8" fmla="*/ 515593 w 812"/>
                <a:gd name="T9" fmla="*/ 7161 h 582"/>
                <a:gd name="T10" fmla="*/ 443983 w 812"/>
                <a:gd name="T11" fmla="*/ 10742 h 582"/>
                <a:gd name="T12" fmla="*/ 354470 w 812"/>
                <a:gd name="T13" fmla="*/ 32225 h 582"/>
                <a:gd name="T14" fmla="*/ 282860 w 812"/>
                <a:gd name="T15" fmla="*/ 50127 h 582"/>
                <a:gd name="T16" fmla="*/ 164703 w 812"/>
                <a:gd name="T17" fmla="*/ 68030 h 582"/>
                <a:gd name="T18" fmla="*/ 150381 w 812"/>
                <a:gd name="T19" fmla="*/ 139640 h 582"/>
                <a:gd name="T20" fmla="*/ 214830 w 812"/>
                <a:gd name="T21" fmla="*/ 204089 h 582"/>
                <a:gd name="T22" fmla="*/ 229152 w 812"/>
                <a:gd name="T23" fmla="*/ 254216 h 582"/>
                <a:gd name="T24" fmla="*/ 200508 w 812"/>
                <a:gd name="T25" fmla="*/ 350890 h 582"/>
                <a:gd name="T26" fmla="*/ 189767 w 812"/>
                <a:gd name="T27" fmla="*/ 383114 h 582"/>
                <a:gd name="T28" fmla="*/ 107415 w 812"/>
                <a:gd name="T29" fmla="*/ 375953 h 582"/>
                <a:gd name="T30" fmla="*/ 39386 w 812"/>
                <a:gd name="T31" fmla="*/ 361631 h 582"/>
                <a:gd name="T32" fmla="*/ 14322 w 812"/>
                <a:gd name="T33" fmla="*/ 447564 h 582"/>
                <a:gd name="T34" fmla="*/ 7161 w 812"/>
                <a:gd name="T35" fmla="*/ 486949 h 582"/>
                <a:gd name="T36" fmla="*/ 32225 w 812"/>
                <a:gd name="T37" fmla="*/ 554979 h 582"/>
                <a:gd name="T38" fmla="*/ 0 w 812"/>
                <a:gd name="T39" fmla="*/ 648072 h 582"/>
                <a:gd name="T40" fmla="*/ 46547 w 812"/>
                <a:gd name="T41" fmla="*/ 726843 h 582"/>
                <a:gd name="T42" fmla="*/ 121737 w 812"/>
                <a:gd name="T43" fmla="*/ 755487 h 582"/>
                <a:gd name="T44" fmla="*/ 164703 w 812"/>
                <a:gd name="T45" fmla="*/ 759068 h 582"/>
                <a:gd name="T46" fmla="*/ 193347 w 812"/>
                <a:gd name="T47" fmla="*/ 802034 h 582"/>
                <a:gd name="T48" fmla="*/ 236313 w 812"/>
                <a:gd name="T49" fmla="*/ 823517 h 582"/>
                <a:gd name="T50" fmla="*/ 290021 w 812"/>
                <a:gd name="T51" fmla="*/ 848581 h 582"/>
                <a:gd name="T52" fmla="*/ 415339 w 812"/>
                <a:gd name="T53" fmla="*/ 891547 h 582"/>
                <a:gd name="T54" fmla="*/ 544237 w 812"/>
                <a:gd name="T55" fmla="*/ 884386 h 582"/>
                <a:gd name="T56" fmla="*/ 594364 w 812"/>
                <a:gd name="T57" fmla="*/ 952415 h 582"/>
                <a:gd name="T58" fmla="*/ 623008 w 812"/>
                <a:gd name="T59" fmla="*/ 991801 h 582"/>
                <a:gd name="T60" fmla="*/ 651652 w 812"/>
                <a:gd name="T61" fmla="*/ 1034767 h 582"/>
                <a:gd name="T62" fmla="*/ 698199 w 812"/>
                <a:gd name="T63" fmla="*/ 1016864 h 582"/>
                <a:gd name="T64" fmla="*/ 766229 w 812"/>
                <a:gd name="T65" fmla="*/ 1027606 h 582"/>
                <a:gd name="T66" fmla="*/ 816356 w 812"/>
                <a:gd name="T67" fmla="*/ 977479 h 582"/>
                <a:gd name="T68" fmla="*/ 852161 w 812"/>
                <a:gd name="T69" fmla="*/ 880805 h 582"/>
                <a:gd name="T70" fmla="*/ 852161 w 812"/>
                <a:gd name="T71" fmla="*/ 784131 h 582"/>
                <a:gd name="T72" fmla="*/ 859322 w 812"/>
                <a:gd name="T73" fmla="*/ 748326 h 582"/>
                <a:gd name="T74" fmla="*/ 920190 w 812"/>
                <a:gd name="T75" fmla="*/ 734004 h 582"/>
                <a:gd name="T76" fmla="*/ 995381 w 812"/>
                <a:gd name="T77" fmla="*/ 766229 h 582"/>
                <a:gd name="T78" fmla="*/ 1016864 w 812"/>
                <a:gd name="T79" fmla="*/ 827097 h 582"/>
                <a:gd name="T80" fmla="*/ 1045508 w 812"/>
                <a:gd name="T81" fmla="*/ 855742 h 582"/>
                <a:gd name="T82" fmla="*/ 1092055 w 812"/>
                <a:gd name="T83" fmla="*/ 905869 h 582"/>
                <a:gd name="T84" fmla="*/ 1167245 w 812"/>
                <a:gd name="T85" fmla="*/ 927352 h 582"/>
                <a:gd name="T86" fmla="*/ 1188728 w 812"/>
                <a:gd name="T87" fmla="*/ 927352 h 582"/>
                <a:gd name="T88" fmla="*/ 1253178 w 812"/>
                <a:gd name="T89" fmla="*/ 909449 h 582"/>
                <a:gd name="T90" fmla="*/ 1249597 w 812"/>
                <a:gd name="T91" fmla="*/ 859322 h 582"/>
                <a:gd name="T92" fmla="*/ 1292563 w 812"/>
                <a:gd name="T93" fmla="*/ 845000 h 582"/>
                <a:gd name="T94" fmla="*/ 1231695 w 812"/>
                <a:gd name="T95" fmla="*/ 762648 h 582"/>
                <a:gd name="T96" fmla="*/ 1331949 w 812"/>
                <a:gd name="T97" fmla="*/ 708941 h 582"/>
                <a:gd name="T98" fmla="*/ 1306885 w 812"/>
                <a:gd name="T99" fmla="*/ 676716 h 582"/>
                <a:gd name="T100" fmla="*/ 1346271 w 812"/>
                <a:gd name="T101" fmla="*/ 626589 h 582"/>
                <a:gd name="T102" fmla="*/ 1425042 w 812"/>
                <a:gd name="T103" fmla="*/ 554979 h 582"/>
                <a:gd name="T104" fmla="*/ 1432203 w 812"/>
                <a:gd name="T105" fmla="*/ 454725 h 582"/>
                <a:gd name="T106" fmla="*/ 1392817 w 812"/>
                <a:gd name="T107" fmla="*/ 325826 h 582"/>
                <a:gd name="T108" fmla="*/ 1317627 w 812"/>
                <a:gd name="T109" fmla="*/ 282860 h 582"/>
                <a:gd name="T110" fmla="*/ 1203050 w 812"/>
                <a:gd name="T111" fmla="*/ 179025 h 582"/>
                <a:gd name="T112" fmla="*/ 1177987 w 812"/>
                <a:gd name="T113" fmla="*/ 189767 h 582"/>
                <a:gd name="T114" fmla="*/ 1102796 w 812"/>
                <a:gd name="T115" fmla="*/ 139640 h 582"/>
                <a:gd name="T116" fmla="*/ 1045508 w 812"/>
                <a:gd name="T117" fmla="*/ 93093 h 582"/>
                <a:gd name="T118" fmla="*/ 988220 w 812"/>
                <a:gd name="T119" fmla="*/ 89513 h 582"/>
                <a:gd name="T120" fmla="*/ 866483 w 812"/>
                <a:gd name="T121" fmla="*/ 53708 h 5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88" name="Freeform 10"/>
            <p:cNvSpPr/>
            <p:nvPr/>
          </p:nvSpPr>
          <p:spPr bwMode="auto">
            <a:xfrm>
              <a:off x="2348813" y="2692542"/>
              <a:ext cx="1256758" cy="1102796"/>
            </a:xfrm>
            <a:custGeom>
              <a:avLst/>
              <a:gdLst>
                <a:gd name="T0" fmla="*/ 35805 w 702"/>
                <a:gd name="T1" fmla="*/ 50127 h 616"/>
                <a:gd name="T2" fmla="*/ 39386 w 702"/>
                <a:gd name="T3" fmla="*/ 161123 h 616"/>
                <a:gd name="T4" fmla="*/ 68030 w 702"/>
                <a:gd name="T5" fmla="*/ 243474 h 616"/>
                <a:gd name="T6" fmla="*/ 125318 w 702"/>
                <a:gd name="T7" fmla="*/ 347309 h 616"/>
                <a:gd name="T8" fmla="*/ 132479 w 702"/>
                <a:gd name="T9" fmla="*/ 436822 h 616"/>
                <a:gd name="T10" fmla="*/ 164703 w 702"/>
                <a:gd name="T11" fmla="*/ 540656 h 616"/>
                <a:gd name="T12" fmla="*/ 175445 w 702"/>
                <a:gd name="T13" fmla="*/ 619428 h 616"/>
                <a:gd name="T14" fmla="*/ 161123 w 702"/>
                <a:gd name="T15" fmla="*/ 691038 h 616"/>
                <a:gd name="T16" fmla="*/ 161123 w 702"/>
                <a:gd name="T17" fmla="*/ 776970 h 616"/>
                <a:gd name="T18" fmla="*/ 189767 w 702"/>
                <a:gd name="T19" fmla="*/ 827097 h 616"/>
                <a:gd name="T20" fmla="*/ 211250 w 702"/>
                <a:gd name="T21" fmla="*/ 805614 h 616"/>
                <a:gd name="T22" fmla="*/ 221991 w 702"/>
                <a:gd name="T23" fmla="*/ 762648 h 616"/>
                <a:gd name="T24" fmla="*/ 261377 w 702"/>
                <a:gd name="T25" fmla="*/ 751906 h 616"/>
                <a:gd name="T26" fmla="*/ 304343 w 702"/>
                <a:gd name="T27" fmla="*/ 848580 h 616"/>
                <a:gd name="T28" fmla="*/ 358051 w 702"/>
                <a:gd name="T29" fmla="*/ 841419 h 616"/>
                <a:gd name="T30" fmla="*/ 426080 w 702"/>
                <a:gd name="T31" fmla="*/ 995381 h 616"/>
                <a:gd name="T32" fmla="*/ 454724 w 702"/>
                <a:gd name="T33" fmla="*/ 1052669 h 616"/>
                <a:gd name="T34" fmla="*/ 469046 w 702"/>
                <a:gd name="T35" fmla="*/ 1070571 h 616"/>
                <a:gd name="T36" fmla="*/ 497690 w 702"/>
                <a:gd name="T37" fmla="*/ 1077732 h 616"/>
                <a:gd name="T38" fmla="*/ 587203 w 702"/>
                <a:gd name="T39" fmla="*/ 1052669 h 616"/>
                <a:gd name="T40" fmla="*/ 587203 w 702"/>
                <a:gd name="T41" fmla="*/ 959576 h 616"/>
                <a:gd name="T42" fmla="*/ 623008 w 702"/>
                <a:gd name="T43" fmla="*/ 913029 h 616"/>
                <a:gd name="T44" fmla="*/ 698199 w 702"/>
                <a:gd name="T45" fmla="*/ 805614 h 616"/>
                <a:gd name="T46" fmla="*/ 766229 w 702"/>
                <a:gd name="T47" fmla="*/ 751906 h 616"/>
                <a:gd name="T48" fmla="*/ 802034 w 702"/>
                <a:gd name="T49" fmla="*/ 859322 h 616"/>
                <a:gd name="T50" fmla="*/ 855741 w 702"/>
                <a:gd name="T51" fmla="*/ 834258 h 616"/>
                <a:gd name="T52" fmla="*/ 891546 w 702"/>
                <a:gd name="T53" fmla="*/ 884385 h 616"/>
                <a:gd name="T54" fmla="*/ 991800 w 702"/>
                <a:gd name="T55" fmla="*/ 862902 h 616"/>
                <a:gd name="T56" fmla="*/ 902288 w 702"/>
                <a:gd name="T57" fmla="*/ 776970 h 616"/>
                <a:gd name="T58" fmla="*/ 955995 w 702"/>
                <a:gd name="T59" fmla="*/ 744745 h 616"/>
                <a:gd name="T60" fmla="*/ 952415 w 702"/>
                <a:gd name="T61" fmla="*/ 708940 h 616"/>
                <a:gd name="T62" fmla="*/ 934512 w 702"/>
                <a:gd name="T63" fmla="*/ 562140 h 616"/>
                <a:gd name="T64" fmla="*/ 1088474 w 702"/>
                <a:gd name="T65" fmla="*/ 512012 h 616"/>
                <a:gd name="T66" fmla="*/ 1188728 w 702"/>
                <a:gd name="T67" fmla="*/ 401017 h 616"/>
                <a:gd name="T68" fmla="*/ 1228114 w 702"/>
                <a:gd name="T69" fmla="*/ 311504 h 616"/>
                <a:gd name="T70" fmla="*/ 1224533 w 702"/>
                <a:gd name="T71" fmla="*/ 279280 h 616"/>
                <a:gd name="T72" fmla="*/ 1127860 w 702"/>
                <a:gd name="T73" fmla="*/ 247055 h 616"/>
                <a:gd name="T74" fmla="*/ 1095635 w 702"/>
                <a:gd name="T75" fmla="*/ 261377 h 616"/>
                <a:gd name="T76" fmla="*/ 1070572 w 702"/>
                <a:gd name="T77" fmla="*/ 225572 h 616"/>
                <a:gd name="T78" fmla="*/ 1031186 w 702"/>
                <a:gd name="T79" fmla="*/ 221991 h 616"/>
                <a:gd name="T80" fmla="*/ 938093 w 702"/>
                <a:gd name="T81" fmla="*/ 204089 h 616"/>
                <a:gd name="T82" fmla="*/ 873644 w 702"/>
                <a:gd name="T83" fmla="*/ 236313 h 616"/>
                <a:gd name="T84" fmla="*/ 784131 w 702"/>
                <a:gd name="T85" fmla="*/ 196928 h 616"/>
                <a:gd name="T86" fmla="*/ 744745 w 702"/>
                <a:gd name="T87" fmla="*/ 103835 h 616"/>
                <a:gd name="T88" fmla="*/ 626589 w 702"/>
                <a:gd name="T89" fmla="*/ 32225 h 616"/>
                <a:gd name="T90" fmla="*/ 554979 w 702"/>
                <a:gd name="T91" fmla="*/ 53708 h 616"/>
                <a:gd name="T92" fmla="*/ 569301 w 702"/>
                <a:gd name="T93" fmla="*/ 110996 h 616"/>
                <a:gd name="T94" fmla="*/ 501271 w 702"/>
                <a:gd name="T95" fmla="*/ 118157 h 616"/>
                <a:gd name="T96" fmla="*/ 469046 w 702"/>
                <a:gd name="T97" fmla="*/ 153962 h 616"/>
                <a:gd name="T98" fmla="*/ 440402 w 702"/>
                <a:gd name="T99" fmla="*/ 186186 h 616"/>
                <a:gd name="T100" fmla="*/ 372373 w 702"/>
                <a:gd name="T101" fmla="*/ 211250 h 616"/>
                <a:gd name="T102" fmla="*/ 286441 w 702"/>
                <a:gd name="T103" fmla="*/ 196928 h 616"/>
                <a:gd name="T104" fmla="*/ 236313 w 702"/>
                <a:gd name="T105" fmla="*/ 193347 h 616"/>
                <a:gd name="T106" fmla="*/ 189767 w 702"/>
                <a:gd name="T107" fmla="*/ 118157 h 616"/>
                <a:gd name="T108" fmla="*/ 153962 w 702"/>
                <a:gd name="T109" fmla="*/ 82352 h 616"/>
                <a:gd name="T110" fmla="*/ 118157 w 702"/>
                <a:gd name="T111" fmla="*/ 25064 h 6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89" name="Freeform 11"/>
            <p:cNvSpPr/>
            <p:nvPr/>
          </p:nvSpPr>
          <p:spPr bwMode="auto">
            <a:xfrm>
              <a:off x="261377" y="2244978"/>
              <a:ext cx="2248559" cy="1367754"/>
            </a:xfrm>
            <a:custGeom>
              <a:avLst/>
              <a:gdLst>
                <a:gd name="T0" fmla="*/ 236314 w 1256"/>
                <a:gd name="T1" fmla="*/ 46547 h 764"/>
                <a:gd name="T2" fmla="*/ 218411 w 1256"/>
                <a:gd name="T3" fmla="*/ 107415 h 764"/>
                <a:gd name="T4" fmla="*/ 110996 w 1256"/>
                <a:gd name="T5" fmla="*/ 125318 h 764"/>
                <a:gd name="T6" fmla="*/ 78771 w 1256"/>
                <a:gd name="T7" fmla="*/ 218411 h 764"/>
                <a:gd name="T8" fmla="*/ 107415 w 1256"/>
                <a:gd name="T9" fmla="*/ 336568 h 764"/>
                <a:gd name="T10" fmla="*/ 10742 w 1256"/>
                <a:gd name="T11" fmla="*/ 386695 h 764"/>
                <a:gd name="T12" fmla="*/ 3581 w 1256"/>
                <a:gd name="T13" fmla="*/ 469047 h 764"/>
                <a:gd name="T14" fmla="*/ 50127 w 1256"/>
                <a:gd name="T15" fmla="*/ 537076 h 764"/>
                <a:gd name="T16" fmla="*/ 110996 w 1256"/>
                <a:gd name="T17" fmla="*/ 605106 h 764"/>
                <a:gd name="T18" fmla="*/ 268538 w 1256"/>
                <a:gd name="T19" fmla="*/ 691038 h 764"/>
                <a:gd name="T20" fmla="*/ 397436 w 1256"/>
                <a:gd name="T21" fmla="*/ 812775 h 764"/>
                <a:gd name="T22" fmla="*/ 519174 w 1256"/>
                <a:gd name="T23" fmla="*/ 895127 h 764"/>
                <a:gd name="T24" fmla="*/ 597945 w 1256"/>
                <a:gd name="T25" fmla="*/ 995381 h 764"/>
                <a:gd name="T26" fmla="*/ 723263 w 1256"/>
                <a:gd name="T27" fmla="*/ 1077733 h 764"/>
                <a:gd name="T28" fmla="*/ 841419 w 1256"/>
                <a:gd name="T29" fmla="*/ 1124279 h 764"/>
                <a:gd name="T30" fmla="*/ 1038347 w 1256"/>
                <a:gd name="T31" fmla="*/ 1149343 h 764"/>
                <a:gd name="T32" fmla="*/ 1063411 w 1256"/>
                <a:gd name="T33" fmla="*/ 1188729 h 764"/>
                <a:gd name="T34" fmla="*/ 1049089 w 1256"/>
                <a:gd name="T35" fmla="*/ 1238856 h 764"/>
                <a:gd name="T36" fmla="*/ 1102796 w 1256"/>
                <a:gd name="T37" fmla="*/ 1210212 h 764"/>
                <a:gd name="T38" fmla="*/ 1181568 w 1256"/>
                <a:gd name="T39" fmla="*/ 1142182 h 764"/>
                <a:gd name="T40" fmla="*/ 1382076 w 1256"/>
                <a:gd name="T41" fmla="*/ 1217373 h 764"/>
                <a:gd name="T42" fmla="*/ 1435784 w 1256"/>
                <a:gd name="T43" fmla="*/ 1349851 h 764"/>
                <a:gd name="T44" fmla="*/ 1618390 w 1256"/>
                <a:gd name="T45" fmla="*/ 1339110 h 764"/>
                <a:gd name="T46" fmla="*/ 1833220 w 1256"/>
                <a:gd name="T47" fmla="*/ 1217373 h 764"/>
                <a:gd name="T48" fmla="*/ 2008665 w 1256"/>
                <a:gd name="T49" fmla="*/ 1274661 h 764"/>
                <a:gd name="T50" fmla="*/ 2037309 w 1256"/>
                <a:gd name="T51" fmla="*/ 1281822 h 764"/>
                <a:gd name="T52" fmla="*/ 2069534 w 1256"/>
                <a:gd name="T53" fmla="*/ 1192309 h 764"/>
                <a:gd name="T54" fmla="*/ 2133983 w 1256"/>
                <a:gd name="T55" fmla="*/ 1246017 h 764"/>
                <a:gd name="T56" fmla="*/ 2173368 w 1256"/>
                <a:gd name="T57" fmla="*/ 1188729 h 764"/>
                <a:gd name="T58" fmla="*/ 2198432 w 1256"/>
                <a:gd name="T59" fmla="*/ 1152924 h 764"/>
                <a:gd name="T60" fmla="*/ 2230656 w 1256"/>
                <a:gd name="T61" fmla="*/ 1016864 h 764"/>
                <a:gd name="T62" fmla="*/ 2219915 w 1256"/>
                <a:gd name="T63" fmla="*/ 913030 h 764"/>
                <a:gd name="T64" fmla="*/ 2198432 w 1256"/>
                <a:gd name="T65" fmla="*/ 802034 h 764"/>
                <a:gd name="T66" fmla="*/ 2148305 w 1256"/>
                <a:gd name="T67" fmla="*/ 737585 h 764"/>
                <a:gd name="T68" fmla="*/ 2080275 w 1256"/>
                <a:gd name="T69" fmla="*/ 655233 h 764"/>
                <a:gd name="T70" fmla="*/ 2062373 w 1256"/>
                <a:gd name="T71" fmla="*/ 748326 h 764"/>
                <a:gd name="T72" fmla="*/ 1958538 w 1256"/>
                <a:gd name="T73" fmla="*/ 769809 h 764"/>
                <a:gd name="T74" fmla="*/ 1854703 w 1256"/>
                <a:gd name="T75" fmla="*/ 691038 h 764"/>
                <a:gd name="T76" fmla="*/ 1790254 w 1256"/>
                <a:gd name="T77" fmla="*/ 615847 h 764"/>
                <a:gd name="T78" fmla="*/ 1611229 w 1256"/>
                <a:gd name="T79" fmla="*/ 612267 h 764"/>
                <a:gd name="T80" fmla="*/ 1482330 w 1256"/>
                <a:gd name="T81" fmla="*/ 558559 h 764"/>
                <a:gd name="T82" fmla="*/ 1425042 w 1256"/>
                <a:gd name="T83" fmla="*/ 519174 h 764"/>
                <a:gd name="T84" fmla="*/ 1374915 w 1256"/>
                <a:gd name="T85" fmla="*/ 490530 h 764"/>
                <a:gd name="T86" fmla="*/ 1335529 w 1256"/>
                <a:gd name="T87" fmla="*/ 501271 h 764"/>
                <a:gd name="T88" fmla="*/ 1267500 w 1256"/>
                <a:gd name="T89" fmla="*/ 426080 h 764"/>
                <a:gd name="T90" fmla="*/ 1238856 w 1256"/>
                <a:gd name="T91" fmla="*/ 350890 h 764"/>
                <a:gd name="T92" fmla="*/ 1242436 w 1256"/>
                <a:gd name="T93" fmla="*/ 211250 h 764"/>
                <a:gd name="T94" fmla="*/ 1267500 w 1256"/>
                <a:gd name="T95" fmla="*/ 150381 h 764"/>
                <a:gd name="T96" fmla="*/ 1274661 w 1256"/>
                <a:gd name="T97" fmla="*/ 78771 h 764"/>
                <a:gd name="T98" fmla="*/ 1217373 w 1256"/>
                <a:gd name="T99" fmla="*/ 35805 h 764"/>
                <a:gd name="T100" fmla="*/ 1066991 w 1256"/>
                <a:gd name="T101" fmla="*/ 17903 h 764"/>
                <a:gd name="T102" fmla="*/ 927352 w 1256"/>
                <a:gd name="T103" fmla="*/ 42966 h 764"/>
                <a:gd name="T104" fmla="*/ 787712 w 1256"/>
                <a:gd name="T105" fmla="*/ 64449 h 764"/>
                <a:gd name="T106" fmla="*/ 665974 w 1256"/>
                <a:gd name="T107" fmla="*/ 78771 h 764"/>
                <a:gd name="T108" fmla="*/ 569301 w 1256"/>
                <a:gd name="T109" fmla="*/ 35805 h 764"/>
                <a:gd name="T110" fmla="*/ 529915 w 1256"/>
                <a:gd name="T111" fmla="*/ 14322 h 764"/>
                <a:gd name="T112" fmla="*/ 375953 w 1256"/>
                <a:gd name="T113" fmla="*/ 28644 h 7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0" name="Freeform 12"/>
            <p:cNvSpPr/>
            <p:nvPr/>
          </p:nvSpPr>
          <p:spPr bwMode="auto">
            <a:xfrm>
              <a:off x="2309427" y="3383580"/>
              <a:ext cx="1016864" cy="1059830"/>
            </a:xfrm>
            <a:custGeom>
              <a:avLst/>
              <a:gdLst>
                <a:gd name="T0" fmla="*/ 35805 w 568"/>
                <a:gd name="T1" fmla="*/ 651652 h 592"/>
                <a:gd name="T2" fmla="*/ 132479 w 568"/>
                <a:gd name="T3" fmla="*/ 676716 h 592"/>
                <a:gd name="T4" fmla="*/ 175445 w 568"/>
                <a:gd name="T5" fmla="*/ 787711 h 592"/>
                <a:gd name="T6" fmla="*/ 171864 w 568"/>
                <a:gd name="T7" fmla="*/ 898707 h 592"/>
                <a:gd name="T8" fmla="*/ 257797 w 568"/>
                <a:gd name="T9" fmla="*/ 930932 h 592"/>
                <a:gd name="T10" fmla="*/ 393856 w 568"/>
                <a:gd name="T11" fmla="*/ 966737 h 592"/>
                <a:gd name="T12" fmla="*/ 486949 w 568"/>
                <a:gd name="T13" fmla="*/ 1059830 h 592"/>
                <a:gd name="T14" fmla="*/ 469046 w 568"/>
                <a:gd name="T15" fmla="*/ 934512 h 592"/>
                <a:gd name="T16" fmla="*/ 526335 w 568"/>
                <a:gd name="T17" fmla="*/ 877224 h 592"/>
                <a:gd name="T18" fmla="*/ 648072 w 568"/>
                <a:gd name="T19" fmla="*/ 877224 h 592"/>
                <a:gd name="T20" fmla="*/ 784131 w 568"/>
                <a:gd name="T21" fmla="*/ 837839 h 592"/>
                <a:gd name="T22" fmla="*/ 945254 w 568"/>
                <a:gd name="T23" fmla="*/ 762648 h 592"/>
                <a:gd name="T24" fmla="*/ 966737 w 568"/>
                <a:gd name="T25" fmla="*/ 769809 h 592"/>
                <a:gd name="T26" fmla="*/ 981059 w 568"/>
                <a:gd name="T27" fmla="*/ 694618 h 592"/>
                <a:gd name="T28" fmla="*/ 902288 w 568"/>
                <a:gd name="T29" fmla="*/ 691038 h 592"/>
                <a:gd name="T30" fmla="*/ 866483 w 568"/>
                <a:gd name="T31" fmla="*/ 644491 h 592"/>
                <a:gd name="T32" fmla="*/ 823517 w 568"/>
                <a:gd name="T33" fmla="*/ 608686 h 592"/>
                <a:gd name="T34" fmla="*/ 809195 w 568"/>
                <a:gd name="T35" fmla="*/ 486949 h 592"/>
                <a:gd name="T36" fmla="*/ 787712 w 568"/>
                <a:gd name="T37" fmla="*/ 340148 h 592"/>
                <a:gd name="T38" fmla="*/ 712521 w 568"/>
                <a:gd name="T39" fmla="*/ 272119 h 592"/>
                <a:gd name="T40" fmla="*/ 737584 w 568"/>
                <a:gd name="T41" fmla="*/ 236313 h 592"/>
                <a:gd name="T42" fmla="*/ 859322 w 568"/>
                <a:gd name="T43" fmla="*/ 229152 h 592"/>
                <a:gd name="T44" fmla="*/ 916610 w 568"/>
                <a:gd name="T45" fmla="*/ 193347 h 592"/>
                <a:gd name="T46" fmla="*/ 848580 w 568"/>
                <a:gd name="T47" fmla="*/ 182606 h 592"/>
                <a:gd name="T48" fmla="*/ 812775 w 568"/>
                <a:gd name="T49" fmla="*/ 157542 h 592"/>
                <a:gd name="T50" fmla="*/ 766229 w 568"/>
                <a:gd name="T51" fmla="*/ 85932 h 592"/>
                <a:gd name="T52" fmla="*/ 723262 w 568"/>
                <a:gd name="T53" fmla="*/ 150381 h 592"/>
                <a:gd name="T54" fmla="*/ 644491 w 568"/>
                <a:gd name="T55" fmla="*/ 247055 h 592"/>
                <a:gd name="T56" fmla="*/ 655233 w 568"/>
                <a:gd name="T57" fmla="*/ 307924 h 592"/>
                <a:gd name="T58" fmla="*/ 623008 w 568"/>
                <a:gd name="T59" fmla="*/ 383114 h 592"/>
                <a:gd name="T60" fmla="*/ 565720 w 568"/>
                <a:gd name="T61" fmla="*/ 383114 h 592"/>
                <a:gd name="T62" fmla="*/ 515593 w 568"/>
                <a:gd name="T63" fmla="*/ 429661 h 592"/>
                <a:gd name="T64" fmla="*/ 494110 w 568"/>
                <a:gd name="T65" fmla="*/ 401017 h 592"/>
                <a:gd name="T66" fmla="*/ 472627 w 568"/>
                <a:gd name="T67" fmla="*/ 397436 h 592"/>
                <a:gd name="T68" fmla="*/ 436822 w 568"/>
                <a:gd name="T69" fmla="*/ 300763 h 592"/>
                <a:gd name="T70" fmla="*/ 386695 w 568"/>
                <a:gd name="T71" fmla="*/ 168284 h 592"/>
                <a:gd name="T72" fmla="*/ 350890 w 568"/>
                <a:gd name="T73" fmla="*/ 182606 h 592"/>
                <a:gd name="T74" fmla="*/ 307924 w 568"/>
                <a:gd name="T75" fmla="*/ 153962 h 592"/>
                <a:gd name="T76" fmla="*/ 279280 w 568"/>
                <a:gd name="T77" fmla="*/ 89513 h 592"/>
                <a:gd name="T78" fmla="*/ 247055 w 568"/>
                <a:gd name="T79" fmla="*/ 146801 h 592"/>
                <a:gd name="T80" fmla="*/ 218411 w 568"/>
                <a:gd name="T81" fmla="*/ 150381 h 592"/>
                <a:gd name="T82" fmla="*/ 189767 w 568"/>
                <a:gd name="T83" fmla="*/ 100254 h 592"/>
                <a:gd name="T84" fmla="*/ 182606 w 568"/>
                <a:gd name="T85" fmla="*/ 0 h 592"/>
                <a:gd name="T86" fmla="*/ 146801 w 568"/>
                <a:gd name="T87" fmla="*/ 78771 h 592"/>
                <a:gd name="T88" fmla="*/ 100254 w 568"/>
                <a:gd name="T89" fmla="*/ 118157 h 592"/>
                <a:gd name="T90" fmla="*/ 96674 w 568"/>
                <a:gd name="T91" fmla="*/ 189767 h 592"/>
                <a:gd name="T92" fmla="*/ 136059 w 568"/>
                <a:gd name="T93" fmla="*/ 186186 h 592"/>
                <a:gd name="T94" fmla="*/ 139640 w 568"/>
                <a:gd name="T95" fmla="*/ 426080 h 592"/>
                <a:gd name="T96" fmla="*/ 85932 w 568"/>
                <a:gd name="T97" fmla="*/ 451144 h 592"/>
                <a:gd name="T98" fmla="*/ 10742 w 568"/>
                <a:gd name="T99" fmla="*/ 572881 h 592"/>
                <a:gd name="T100" fmla="*/ 21483 w 568"/>
                <a:gd name="T101" fmla="*/ 633750 h 5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1" name="Freeform 13"/>
            <p:cNvSpPr/>
            <p:nvPr/>
          </p:nvSpPr>
          <p:spPr bwMode="auto">
            <a:xfrm>
              <a:off x="3039851" y="3369257"/>
              <a:ext cx="687457" cy="594364"/>
            </a:xfrm>
            <a:custGeom>
              <a:avLst/>
              <a:gdLst>
                <a:gd name="T0" fmla="*/ 515593 w 384"/>
                <a:gd name="T1" fmla="*/ 14322 h 332"/>
                <a:gd name="T2" fmla="*/ 494110 w 384"/>
                <a:gd name="T3" fmla="*/ 42966 h 332"/>
                <a:gd name="T4" fmla="*/ 472627 w 384"/>
                <a:gd name="T5" fmla="*/ 35805 h 332"/>
                <a:gd name="T6" fmla="*/ 465466 w 384"/>
                <a:gd name="T7" fmla="*/ 17903 h 332"/>
                <a:gd name="T8" fmla="*/ 451144 w 384"/>
                <a:gd name="T9" fmla="*/ 0 h 332"/>
                <a:gd name="T10" fmla="*/ 443983 w 384"/>
                <a:gd name="T11" fmla="*/ 35805 h 332"/>
                <a:gd name="T12" fmla="*/ 422500 w 384"/>
                <a:gd name="T13" fmla="*/ 64449 h 332"/>
                <a:gd name="T14" fmla="*/ 372373 w 384"/>
                <a:gd name="T15" fmla="*/ 78771 h 332"/>
                <a:gd name="T16" fmla="*/ 336567 w 384"/>
                <a:gd name="T17" fmla="*/ 103835 h 332"/>
                <a:gd name="T18" fmla="*/ 329406 w 384"/>
                <a:gd name="T19" fmla="*/ 93093 h 332"/>
                <a:gd name="T20" fmla="*/ 300762 w 384"/>
                <a:gd name="T21" fmla="*/ 107415 h 332"/>
                <a:gd name="T22" fmla="*/ 286440 w 384"/>
                <a:gd name="T23" fmla="*/ 89513 h 332"/>
                <a:gd name="T24" fmla="*/ 236313 w 384"/>
                <a:gd name="T25" fmla="*/ 100254 h 332"/>
                <a:gd name="T26" fmla="*/ 304343 w 384"/>
                <a:gd name="T27" fmla="*/ 146801 h 332"/>
                <a:gd name="T28" fmla="*/ 315084 w 384"/>
                <a:gd name="T29" fmla="*/ 196928 h 332"/>
                <a:gd name="T30" fmla="*/ 286440 w 384"/>
                <a:gd name="T31" fmla="*/ 218411 h 332"/>
                <a:gd name="T32" fmla="*/ 204089 w 384"/>
                <a:gd name="T33" fmla="*/ 225572 h 332"/>
                <a:gd name="T34" fmla="*/ 168284 w 384"/>
                <a:gd name="T35" fmla="*/ 254216 h 332"/>
                <a:gd name="T36" fmla="*/ 107415 w 384"/>
                <a:gd name="T37" fmla="*/ 254216 h 332"/>
                <a:gd name="T38" fmla="*/ 28644 w 384"/>
                <a:gd name="T39" fmla="*/ 264957 h 332"/>
                <a:gd name="T40" fmla="*/ 0 w 384"/>
                <a:gd name="T41" fmla="*/ 307924 h 332"/>
                <a:gd name="T42" fmla="*/ 39386 w 384"/>
                <a:gd name="T43" fmla="*/ 358051 h 332"/>
                <a:gd name="T44" fmla="*/ 53708 w 384"/>
                <a:gd name="T45" fmla="*/ 340148 h 332"/>
                <a:gd name="T46" fmla="*/ 100254 w 384"/>
                <a:gd name="T47" fmla="*/ 343729 h 332"/>
                <a:gd name="T48" fmla="*/ 110996 w 384"/>
                <a:gd name="T49" fmla="*/ 422500 h 332"/>
                <a:gd name="T50" fmla="*/ 93093 w 384"/>
                <a:gd name="T51" fmla="*/ 465466 h 332"/>
                <a:gd name="T52" fmla="*/ 136059 w 384"/>
                <a:gd name="T53" fmla="*/ 529915 h 332"/>
                <a:gd name="T54" fmla="*/ 121737 w 384"/>
                <a:gd name="T55" fmla="*/ 572881 h 332"/>
                <a:gd name="T56" fmla="*/ 125318 w 384"/>
                <a:gd name="T57" fmla="*/ 590783 h 332"/>
                <a:gd name="T58" fmla="*/ 193347 w 384"/>
                <a:gd name="T59" fmla="*/ 572881 h 332"/>
                <a:gd name="T60" fmla="*/ 286440 w 384"/>
                <a:gd name="T61" fmla="*/ 590783 h 332"/>
                <a:gd name="T62" fmla="*/ 350890 w 384"/>
                <a:gd name="T63" fmla="*/ 540656 h 332"/>
                <a:gd name="T64" fmla="*/ 386695 w 384"/>
                <a:gd name="T65" fmla="*/ 519173 h 332"/>
                <a:gd name="T66" fmla="*/ 443983 w 384"/>
                <a:gd name="T67" fmla="*/ 501271 h 332"/>
                <a:gd name="T68" fmla="*/ 458305 w 384"/>
                <a:gd name="T69" fmla="*/ 522754 h 332"/>
                <a:gd name="T70" fmla="*/ 490529 w 384"/>
                <a:gd name="T71" fmla="*/ 522754 h 332"/>
                <a:gd name="T72" fmla="*/ 515593 w 384"/>
                <a:gd name="T73" fmla="*/ 533495 h 332"/>
                <a:gd name="T74" fmla="*/ 529915 w 384"/>
                <a:gd name="T75" fmla="*/ 519173 h 332"/>
                <a:gd name="T76" fmla="*/ 558559 w 384"/>
                <a:gd name="T77" fmla="*/ 494110 h 332"/>
                <a:gd name="T78" fmla="*/ 580042 w 384"/>
                <a:gd name="T79" fmla="*/ 479788 h 332"/>
                <a:gd name="T80" fmla="*/ 612266 w 384"/>
                <a:gd name="T81" fmla="*/ 458305 h 332"/>
                <a:gd name="T82" fmla="*/ 630169 w 384"/>
                <a:gd name="T83" fmla="*/ 443983 h 332"/>
                <a:gd name="T84" fmla="*/ 655232 w 384"/>
                <a:gd name="T85" fmla="*/ 436822 h 332"/>
                <a:gd name="T86" fmla="*/ 680296 w 384"/>
                <a:gd name="T87" fmla="*/ 422500 h 332"/>
                <a:gd name="T88" fmla="*/ 673135 w 384"/>
                <a:gd name="T89" fmla="*/ 390275 h 332"/>
                <a:gd name="T90" fmla="*/ 673135 w 384"/>
                <a:gd name="T91" fmla="*/ 336568 h 332"/>
                <a:gd name="T92" fmla="*/ 680296 w 384"/>
                <a:gd name="T93" fmla="*/ 286440 h 332"/>
                <a:gd name="T94" fmla="*/ 623008 w 384"/>
                <a:gd name="T95" fmla="*/ 297182 h 332"/>
                <a:gd name="T96" fmla="*/ 637330 w 384"/>
                <a:gd name="T97" fmla="*/ 236313 h 332"/>
                <a:gd name="T98" fmla="*/ 655232 w 384"/>
                <a:gd name="T99" fmla="*/ 150381 h 332"/>
                <a:gd name="T100" fmla="*/ 665974 w 384"/>
                <a:gd name="T101" fmla="*/ 121737 h 332"/>
                <a:gd name="T102" fmla="*/ 644491 w 384"/>
                <a:gd name="T103" fmla="*/ 114576 h 332"/>
                <a:gd name="T104" fmla="*/ 623008 w 384"/>
                <a:gd name="T105" fmla="*/ 146801 h 332"/>
                <a:gd name="T106" fmla="*/ 601525 w 384"/>
                <a:gd name="T107" fmla="*/ 136059 h 332"/>
                <a:gd name="T108" fmla="*/ 594364 w 384"/>
                <a:gd name="T109" fmla="*/ 107415 h 332"/>
                <a:gd name="T110" fmla="*/ 565720 w 384"/>
                <a:gd name="T111" fmla="*/ 107415 h 332"/>
                <a:gd name="T112" fmla="*/ 544237 w 384"/>
                <a:gd name="T113" fmla="*/ 42966 h 3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2" name="Freeform 14"/>
            <p:cNvSpPr/>
            <p:nvPr/>
          </p:nvSpPr>
          <p:spPr bwMode="auto">
            <a:xfrm>
              <a:off x="3150847" y="3734469"/>
              <a:ext cx="898707" cy="683877"/>
            </a:xfrm>
            <a:custGeom>
              <a:avLst/>
              <a:gdLst>
                <a:gd name="T0" fmla="*/ 723262 w 502"/>
                <a:gd name="T1" fmla="*/ 21483 h 382"/>
                <a:gd name="T2" fmla="*/ 676716 w 502"/>
                <a:gd name="T3" fmla="*/ 64449 h 382"/>
                <a:gd name="T4" fmla="*/ 644491 w 502"/>
                <a:gd name="T5" fmla="*/ 57288 h 382"/>
                <a:gd name="T6" fmla="*/ 601525 w 502"/>
                <a:gd name="T7" fmla="*/ 75191 h 382"/>
                <a:gd name="T8" fmla="*/ 565720 w 502"/>
                <a:gd name="T9" fmla="*/ 85932 h 382"/>
                <a:gd name="T10" fmla="*/ 504851 w 502"/>
                <a:gd name="T11" fmla="*/ 107415 h 382"/>
                <a:gd name="T12" fmla="*/ 483368 w 502"/>
                <a:gd name="T13" fmla="*/ 125318 h 382"/>
                <a:gd name="T14" fmla="*/ 494110 w 502"/>
                <a:gd name="T15" fmla="*/ 146801 h 382"/>
                <a:gd name="T16" fmla="*/ 429661 w 502"/>
                <a:gd name="T17" fmla="*/ 168284 h 382"/>
                <a:gd name="T18" fmla="*/ 401017 w 502"/>
                <a:gd name="T19" fmla="*/ 182606 h 382"/>
                <a:gd name="T20" fmla="*/ 347309 w 502"/>
                <a:gd name="T21" fmla="*/ 175445 h 382"/>
                <a:gd name="T22" fmla="*/ 318665 w 502"/>
                <a:gd name="T23" fmla="*/ 150381 h 382"/>
                <a:gd name="T24" fmla="*/ 286440 w 502"/>
                <a:gd name="T25" fmla="*/ 164703 h 382"/>
                <a:gd name="T26" fmla="*/ 264957 w 502"/>
                <a:gd name="T27" fmla="*/ 182606 h 382"/>
                <a:gd name="T28" fmla="*/ 225572 w 502"/>
                <a:gd name="T29" fmla="*/ 207669 h 382"/>
                <a:gd name="T30" fmla="*/ 125318 w 502"/>
                <a:gd name="T31" fmla="*/ 239894 h 382"/>
                <a:gd name="T32" fmla="*/ 35805 w 502"/>
                <a:gd name="T33" fmla="*/ 232733 h 382"/>
                <a:gd name="T34" fmla="*/ 3581 w 502"/>
                <a:gd name="T35" fmla="*/ 247055 h 382"/>
                <a:gd name="T36" fmla="*/ 7161 w 502"/>
                <a:gd name="T37" fmla="*/ 282860 h 382"/>
                <a:gd name="T38" fmla="*/ 71610 w 502"/>
                <a:gd name="T39" fmla="*/ 282860 h 382"/>
                <a:gd name="T40" fmla="*/ 75191 w 502"/>
                <a:gd name="T41" fmla="*/ 332987 h 382"/>
                <a:gd name="T42" fmla="*/ 132479 w 502"/>
                <a:gd name="T43" fmla="*/ 329407 h 382"/>
                <a:gd name="T44" fmla="*/ 168284 w 502"/>
                <a:gd name="T45" fmla="*/ 315085 h 382"/>
                <a:gd name="T46" fmla="*/ 186186 w 502"/>
                <a:gd name="T47" fmla="*/ 336568 h 382"/>
                <a:gd name="T48" fmla="*/ 164703 w 502"/>
                <a:gd name="T49" fmla="*/ 415339 h 382"/>
                <a:gd name="T50" fmla="*/ 125318 w 502"/>
                <a:gd name="T51" fmla="*/ 443983 h 382"/>
                <a:gd name="T52" fmla="*/ 193347 w 502"/>
                <a:gd name="T53" fmla="*/ 461886 h 382"/>
                <a:gd name="T54" fmla="*/ 272118 w 502"/>
                <a:gd name="T55" fmla="*/ 479788 h 382"/>
                <a:gd name="T56" fmla="*/ 250635 w 502"/>
                <a:gd name="T57" fmla="*/ 537076 h 382"/>
                <a:gd name="T58" fmla="*/ 257796 w 502"/>
                <a:gd name="T59" fmla="*/ 583623 h 382"/>
                <a:gd name="T60" fmla="*/ 347309 w 502"/>
                <a:gd name="T61" fmla="*/ 637330 h 382"/>
                <a:gd name="T62" fmla="*/ 386695 w 502"/>
                <a:gd name="T63" fmla="*/ 623008 h 382"/>
                <a:gd name="T64" fmla="*/ 451144 w 502"/>
                <a:gd name="T65" fmla="*/ 644491 h 382"/>
                <a:gd name="T66" fmla="*/ 458305 w 502"/>
                <a:gd name="T67" fmla="*/ 640911 h 382"/>
                <a:gd name="T68" fmla="*/ 526334 w 502"/>
                <a:gd name="T69" fmla="*/ 658813 h 382"/>
                <a:gd name="T70" fmla="*/ 562139 w 502"/>
                <a:gd name="T71" fmla="*/ 662394 h 382"/>
                <a:gd name="T72" fmla="*/ 572881 w 502"/>
                <a:gd name="T73" fmla="*/ 680296 h 382"/>
                <a:gd name="T74" fmla="*/ 640911 w 502"/>
                <a:gd name="T75" fmla="*/ 637330 h 382"/>
                <a:gd name="T76" fmla="*/ 701779 w 502"/>
                <a:gd name="T77" fmla="*/ 587203 h 382"/>
                <a:gd name="T78" fmla="*/ 716101 w 502"/>
                <a:gd name="T79" fmla="*/ 547818 h 382"/>
                <a:gd name="T80" fmla="*/ 734004 w 502"/>
                <a:gd name="T81" fmla="*/ 515593 h 382"/>
                <a:gd name="T82" fmla="*/ 741165 w 502"/>
                <a:gd name="T83" fmla="*/ 490530 h 382"/>
                <a:gd name="T84" fmla="*/ 816355 w 502"/>
                <a:gd name="T85" fmla="*/ 411758 h 382"/>
                <a:gd name="T86" fmla="*/ 834258 w 502"/>
                <a:gd name="T87" fmla="*/ 375953 h 382"/>
                <a:gd name="T88" fmla="*/ 887965 w 502"/>
                <a:gd name="T89" fmla="*/ 279280 h 382"/>
                <a:gd name="T90" fmla="*/ 887965 w 502"/>
                <a:gd name="T91" fmla="*/ 236314 h 382"/>
                <a:gd name="T92" fmla="*/ 855741 w 502"/>
                <a:gd name="T93" fmla="*/ 225572 h 382"/>
                <a:gd name="T94" fmla="*/ 823516 w 502"/>
                <a:gd name="T95" fmla="*/ 225572 h 382"/>
                <a:gd name="T96" fmla="*/ 805614 w 502"/>
                <a:gd name="T97" fmla="*/ 204089 h 382"/>
                <a:gd name="T98" fmla="*/ 791292 w 502"/>
                <a:gd name="T99" fmla="*/ 182606 h 382"/>
                <a:gd name="T100" fmla="*/ 759067 w 502"/>
                <a:gd name="T101" fmla="*/ 204089 h 382"/>
                <a:gd name="T102" fmla="*/ 755487 w 502"/>
                <a:gd name="T103" fmla="*/ 164703 h 382"/>
                <a:gd name="T104" fmla="*/ 766228 w 502"/>
                <a:gd name="T105" fmla="*/ 153962 h 382"/>
                <a:gd name="T106" fmla="*/ 805614 w 502"/>
                <a:gd name="T107" fmla="*/ 64449 h 382"/>
                <a:gd name="T108" fmla="*/ 787711 w 502"/>
                <a:gd name="T109" fmla="*/ 21483 h 382"/>
                <a:gd name="T110" fmla="*/ 776970 w 502"/>
                <a:gd name="T111" fmla="*/ 0 h 382"/>
                <a:gd name="T112" fmla="*/ 762648 w 502"/>
                <a:gd name="T113" fmla="*/ 14322 h 382"/>
                <a:gd name="T114" fmla="*/ 734004 w 502"/>
                <a:gd name="T115" fmla="*/ 14322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3" name="Freeform 15"/>
            <p:cNvSpPr/>
            <p:nvPr/>
          </p:nvSpPr>
          <p:spPr bwMode="auto">
            <a:xfrm>
              <a:off x="3276165" y="2982563"/>
              <a:ext cx="508432" cy="515593"/>
            </a:xfrm>
            <a:custGeom>
              <a:avLst/>
              <a:gdLst>
                <a:gd name="T0" fmla="*/ 497690 w 284"/>
                <a:gd name="T1" fmla="*/ 78771 h 288"/>
                <a:gd name="T2" fmla="*/ 465466 w 284"/>
                <a:gd name="T3" fmla="*/ 53708 h 288"/>
                <a:gd name="T4" fmla="*/ 461885 w 284"/>
                <a:gd name="T5" fmla="*/ 50127 h 288"/>
                <a:gd name="T6" fmla="*/ 443983 w 284"/>
                <a:gd name="T7" fmla="*/ 42966 h 288"/>
                <a:gd name="T8" fmla="*/ 418919 w 284"/>
                <a:gd name="T9" fmla="*/ 50127 h 288"/>
                <a:gd name="T10" fmla="*/ 397436 w 284"/>
                <a:gd name="T11" fmla="*/ 39386 h 288"/>
                <a:gd name="T12" fmla="*/ 393856 w 284"/>
                <a:gd name="T13" fmla="*/ 35805 h 288"/>
                <a:gd name="T14" fmla="*/ 365212 w 284"/>
                <a:gd name="T15" fmla="*/ 7161 h 288"/>
                <a:gd name="T16" fmla="*/ 336568 w 284"/>
                <a:gd name="T17" fmla="*/ 14322 h 288"/>
                <a:gd name="T18" fmla="*/ 307924 w 284"/>
                <a:gd name="T19" fmla="*/ 71610 h 288"/>
                <a:gd name="T20" fmla="*/ 290021 w 284"/>
                <a:gd name="T21" fmla="*/ 107415 h 288"/>
                <a:gd name="T22" fmla="*/ 257797 w 284"/>
                <a:gd name="T23" fmla="*/ 153962 h 288"/>
                <a:gd name="T24" fmla="*/ 221991 w 284"/>
                <a:gd name="T25" fmla="*/ 186186 h 288"/>
                <a:gd name="T26" fmla="*/ 204089 w 284"/>
                <a:gd name="T27" fmla="*/ 214830 h 288"/>
                <a:gd name="T28" fmla="*/ 171864 w 284"/>
                <a:gd name="T29" fmla="*/ 236313 h 288"/>
                <a:gd name="T30" fmla="*/ 132479 w 284"/>
                <a:gd name="T31" fmla="*/ 293602 h 288"/>
                <a:gd name="T32" fmla="*/ 14322 w 284"/>
                <a:gd name="T33" fmla="*/ 286441 h 288"/>
                <a:gd name="T34" fmla="*/ 0 w 284"/>
                <a:gd name="T35" fmla="*/ 322246 h 288"/>
                <a:gd name="T36" fmla="*/ 35805 w 284"/>
                <a:gd name="T37" fmla="*/ 404597 h 288"/>
                <a:gd name="T38" fmla="*/ 57288 w 284"/>
                <a:gd name="T39" fmla="*/ 418919 h 288"/>
                <a:gd name="T40" fmla="*/ 75191 w 284"/>
                <a:gd name="T41" fmla="*/ 451144 h 288"/>
                <a:gd name="T42" fmla="*/ 68030 w 284"/>
                <a:gd name="T43" fmla="*/ 476207 h 288"/>
                <a:gd name="T44" fmla="*/ 78771 w 284"/>
                <a:gd name="T45" fmla="*/ 479788 h 288"/>
                <a:gd name="T46" fmla="*/ 89513 w 284"/>
                <a:gd name="T47" fmla="*/ 461885 h 288"/>
                <a:gd name="T48" fmla="*/ 114576 w 284"/>
                <a:gd name="T49" fmla="*/ 476207 h 288"/>
                <a:gd name="T50" fmla="*/ 121737 w 284"/>
                <a:gd name="T51" fmla="*/ 465466 h 288"/>
                <a:gd name="T52" fmla="*/ 139640 w 284"/>
                <a:gd name="T53" fmla="*/ 436822 h 288"/>
                <a:gd name="T54" fmla="*/ 157542 w 284"/>
                <a:gd name="T55" fmla="*/ 433241 h 288"/>
                <a:gd name="T56" fmla="*/ 196928 w 284"/>
                <a:gd name="T57" fmla="*/ 415339 h 288"/>
                <a:gd name="T58" fmla="*/ 200508 w 284"/>
                <a:gd name="T59" fmla="*/ 379534 h 288"/>
                <a:gd name="T60" fmla="*/ 214830 w 284"/>
                <a:gd name="T61" fmla="*/ 368792 h 288"/>
                <a:gd name="T62" fmla="*/ 239894 w 284"/>
                <a:gd name="T63" fmla="*/ 372373 h 288"/>
                <a:gd name="T64" fmla="*/ 243474 w 284"/>
                <a:gd name="T65" fmla="*/ 393856 h 288"/>
                <a:gd name="T66" fmla="*/ 247055 w 284"/>
                <a:gd name="T67" fmla="*/ 415339 h 288"/>
                <a:gd name="T68" fmla="*/ 257797 w 284"/>
                <a:gd name="T69" fmla="*/ 404597 h 288"/>
                <a:gd name="T70" fmla="*/ 286441 w 284"/>
                <a:gd name="T71" fmla="*/ 379534 h 288"/>
                <a:gd name="T72" fmla="*/ 290021 w 284"/>
                <a:gd name="T73" fmla="*/ 375953 h 288"/>
                <a:gd name="T74" fmla="*/ 311504 w 284"/>
                <a:gd name="T75" fmla="*/ 383114 h 288"/>
                <a:gd name="T76" fmla="*/ 322246 w 284"/>
                <a:gd name="T77" fmla="*/ 404597 h 288"/>
                <a:gd name="T78" fmla="*/ 336568 w 284"/>
                <a:gd name="T79" fmla="*/ 451144 h 288"/>
                <a:gd name="T80" fmla="*/ 336568 w 284"/>
                <a:gd name="T81" fmla="*/ 472627 h 288"/>
                <a:gd name="T82" fmla="*/ 347309 w 284"/>
                <a:gd name="T83" fmla="*/ 483368 h 288"/>
                <a:gd name="T84" fmla="*/ 354470 w 284"/>
                <a:gd name="T85" fmla="*/ 472627 h 288"/>
                <a:gd name="T86" fmla="*/ 372373 w 284"/>
                <a:gd name="T87" fmla="*/ 486949 h 288"/>
                <a:gd name="T88" fmla="*/ 386695 w 284"/>
                <a:gd name="T89" fmla="*/ 515593 h 288"/>
                <a:gd name="T90" fmla="*/ 393856 w 284"/>
                <a:gd name="T91" fmla="*/ 494110 h 288"/>
                <a:gd name="T92" fmla="*/ 401017 w 284"/>
                <a:gd name="T93" fmla="*/ 490529 h 288"/>
                <a:gd name="T94" fmla="*/ 411758 w 284"/>
                <a:gd name="T95" fmla="*/ 483368 h 288"/>
                <a:gd name="T96" fmla="*/ 422500 w 284"/>
                <a:gd name="T97" fmla="*/ 476207 h 288"/>
                <a:gd name="T98" fmla="*/ 415339 w 284"/>
                <a:gd name="T99" fmla="*/ 404597 h 288"/>
                <a:gd name="T100" fmla="*/ 336568 w 284"/>
                <a:gd name="T101" fmla="*/ 300763 h 288"/>
                <a:gd name="T102" fmla="*/ 329407 w 284"/>
                <a:gd name="T103" fmla="*/ 261377 h 288"/>
                <a:gd name="T104" fmla="*/ 311504 w 284"/>
                <a:gd name="T105" fmla="*/ 229152 h 288"/>
                <a:gd name="T106" fmla="*/ 322246 w 284"/>
                <a:gd name="T107" fmla="*/ 186186 h 288"/>
                <a:gd name="T108" fmla="*/ 329407 w 284"/>
                <a:gd name="T109" fmla="*/ 186186 h 288"/>
                <a:gd name="T110" fmla="*/ 465466 w 284"/>
                <a:gd name="T111" fmla="*/ 157542 h 288"/>
                <a:gd name="T112" fmla="*/ 490529 w 284"/>
                <a:gd name="T113" fmla="*/ 146801 h 288"/>
                <a:gd name="T114" fmla="*/ 501271 w 284"/>
                <a:gd name="T115" fmla="*/ 136059 h 288"/>
                <a:gd name="T116" fmla="*/ 508432 w 284"/>
                <a:gd name="T117" fmla="*/ 103835 h 2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4" name="Freeform 16"/>
            <p:cNvSpPr/>
            <p:nvPr/>
          </p:nvSpPr>
          <p:spPr bwMode="auto">
            <a:xfrm>
              <a:off x="3276165" y="1980021"/>
              <a:ext cx="580042" cy="1034767"/>
            </a:xfrm>
            <a:custGeom>
              <a:avLst/>
              <a:gdLst>
                <a:gd name="T0" fmla="*/ 171864 w 324"/>
                <a:gd name="T1" fmla="*/ 322246 h 578"/>
                <a:gd name="T2" fmla="*/ 221991 w 324"/>
                <a:gd name="T3" fmla="*/ 361631 h 578"/>
                <a:gd name="T4" fmla="*/ 315085 w 324"/>
                <a:gd name="T5" fmla="*/ 408178 h 578"/>
                <a:gd name="T6" fmla="*/ 336568 w 324"/>
                <a:gd name="T7" fmla="*/ 436822 h 578"/>
                <a:gd name="T8" fmla="*/ 318665 w 324"/>
                <a:gd name="T9" fmla="*/ 472627 h 578"/>
                <a:gd name="T10" fmla="*/ 318665 w 324"/>
                <a:gd name="T11" fmla="*/ 512013 h 578"/>
                <a:gd name="T12" fmla="*/ 300763 w 324"/>
                <a:gd name="T13" fmla="*/ 565720 h 578"/>
                <a:gd name="T14" fmla="*/ 250635 w 324"/>
                <a:gd name="T15" fmla="*/ 558559 h 578"/>
                <a:gd name="T16" fmla="*/ 200508 w 324"/>
                <a:gd name="T17" fmla="*/ 594364 h 578"/>
                <a:gd name="T18" fmla="*/ 221991 w 324"/>
                <a:gd name="T19" fmla="*/ 626589 h 578"/>
                <a:gd name="T20" fmla="*/ 157542 w 324"/>
                <a:gd name="T21" fmla="*/ 623009 h 578"/>
                <a:gd name="T22" fmla="*/ 78771 w 324"/>
                <a:gd name="T23" fmla="*/ 655233 h 578"/>
                <a:gd name="T24" fmla="*/ 85932 w 324"/>
                <a:gd name="T25" fmla="*/ 726843 h 578"/>
                <a:gd name="T26" fmla="*/ 93093 w 324"/>
                <a:gd name="T27" fmla="*/ 755487 h 578"/>
                <a:gd name="T28" fmla="*/ 96674 w 324"/>
                <a:gd name="T29" fmla="*/ 794873 h 578"/>
                <a:gd name="T30" fmla="*/ 10742 w 324"/>
                <a:gd name="T31" fmla="*/ 812775 h 578"/>
                <a:gd name="T32" fmla="*/ 10742 w 324"/>
                <a:gd name="T33" fmla="*/ 870064 h 578"/>
                <a:gd name="T34" fmla="*/ 21483 w 324"/>
                <a:gd name="T35" fmla="*/ 909449 h 578"/>
                <a:gd name="T36" fmla="*/ 118157 w 324"/>
                <a:gd name="T37" fmla="*/ 902288 h 578"/>
                <a:gd name="T38" fmla="*/ 153962 w 324"/>
                <a:gd name="T39" fmla="*/ 930932 h 578"/>
                <a:gd name="T40" fmla="*/ 179025 w 324"/>
                <a:gd name="T41" fmla="*/ 952415 h 578"/>
                <a:gd name="T42" fmla="*/ 186186 w 324"/>
                <a:gd name="T43" fmla="*/ 948835 h 578"/>
                <a:gd name="T44" fmla="*/ 243474 w 324"/>
                <a:gd name="T45" fmla="*/ 977479 h 578"/>
                <a:gd name="T46" fmla="*/ 300763 w 324"/>
                <a:gd name="T47" fmla="*/ 973898 h 578"/>
                <a:gd name="T48" fmla="*/ 372373 w 324"/>
                <a:gd name="T49" fmla="*/ 995381 h 578"/>
                <a:gd name="T50" fmla="*/ 404597 w 324"/>
                <a:gd name="T51" fmla="*/ 1027606 h 578"/>
                <a:gd name="T52" fmla="*/ 443983 w 324"/>
                <a:gd name="T53" fmla="*/ 1002542 h 578"/>
                <a:gd name="T54" fmla="*/ 440402 w 324"/>
                <a:gd name="T55" fmla="*/ 923771 h 578"/>
                <a:gd name="T56" fmla="*/ 479788 w 324"/>
                <a:gd name="T57" fmla="*/ 916610 h 578"/>
                <a:gd name="T58" fmla="*/ 433241 w 324"/>
                <a:gd name="T59" fmla="*/ 866483 h 578"/>
                <a:gd name="T60" fmla="*/ 422500 w 324"/>
                <a:gd name="T61" fmla="*/ 845000 h 578"/>
                <a:gd name="T62" fmla="*/ 465466 w 324"/>
                <a:gd name="T63" fmla="*/ 834259 h 578"/>
                <a:gd name="T64" fmla="*/ 544237 w 324"/>
                <a:gd name="T65" fmla="*/ 834259 h 578"/>
                <a:gd name="T66" fmla="*/ 572881 w 324"/>
                <a:gd name="T67" fmla="*/ 784131 h 578"/>
                <a:gd name="T68" fmla="*/ 529915 w 324"/>
                <a:gd name="T69" fmla="*/ 751907 h 578"/>
                <a:gd name="T70" fmla="*/ 519173 w 324"/>
                <a:gd name="T71" fmla="*/ 669555 h 578"/>
                <a:gd name="T72" fmla="*/ 490529 w 324"/>
                <a:gd name="T73" fmla="*/ 655233 h 578"/>
                <a:gd name="T74" fmla="*/ 515593 w 324"/>
                <a:gd name="T75" fmla="*/ 469047 h 578"/>
                <a:gd name="T76" fmla="*/ 494110 w 324"/>
                <a:gd name="T77" fmla="*/ 340148 h 578"/>
                <a:gd name="T78" fmla="*/ 501271 w 324"/>
                <a:gd name="T79" fmla="*/ 286441 h 578"/>
                <a:gd name="T80" fmla="*/ 526334 w 324"/>
                <a:gd name="T81" fmla="*/ 232733 h 578"/>
                <a:gd name="T82" fmla="*/ 497690 w 324"/>
                <a:gd name="T83" fmla="*/ 196928 h 578"/>
                <a:gd name="T84" fmla="*/ 494110 w 324"/>
                <a:gd name="T85" fmla="*/ 153962 h 578"/>
                <a:gd name="T86" fmla="*/ 522754 w 324"/>
                <a:gd name="T87" fmla="*/ 64449 h 578"/>
                <a:gd name="T88" fmla="*/ 540656 w 324"/>
                <a:gd name="T89" fmla="*/ 35805 h 578"/>
                <a:gd name="T90" fmla="*/ 547817 w 324"/>
                <a:gd name="T91" fmla="*/ 0 h 578"/>
                <a:gd name="T92" fmla="*/ 519173 w 324"/>
                <a:gd name="T93" fmla="*/ 32225 h 578"/>
                <a:gd name="T94" fmla="*/ 465466 w 324"/>
                <a:gd name="T95" fmla="*/ 50127 h 578"/>
                <a:gd name="T96" fmla="*/ 375953 w 324"/>
                <a:gd name="T97" fmla="*/ 100254 h 578"/>
                <a:gd name="T98" fmla="*/ 350890 w 324"/>
                <a:gd name="T99" fmla="*/ 125318 h 578"/>
                <a:gd name="T100" fmla="*/ 332987 w 324"/>
                <a:gd name="T101" fmla="*/ 211250 h 578"/>
                <a:gd name="T102" fmla="*/ 325826 w 324"/>
                <a:gd name="T103" fmla="*/ 236314 h 578"/>
                <a:gd name="T104" fmla="*/ 307924 w 324"/>
                <a:gd name="T105" fmla="*/ 261377 h 578"/>
                <a:gd name="T106" fmla="*/ 193347 w 324"/>
                <a:gd name="T107" fmla="*/ 236314 h 5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5" name="Freeform 17"/>
            <p:cNvSpPr/>
            <p:nvPr/>
          </p:nvSpPr>
          <p:spPr bwMode="auto">
            <a:xfrm>
              <a:off x="3777436" y="1786673"/>
              <a:ext cx="386695" cy="848580"/>
            </a:xfrm>
            <a:custGeom>
              <a:avLst/>
              <a:gdLst>
                <a:gd name="T0" fmla="*/ 365212 w 216"/>
                <a:gd name="T1" fmla="*/ 35805 h 474"/>
                <a:gd name="T2" fmla="*/ 347309 w 216"/>
                <a:gd name="T3" fmla="*/ 0 h 474"/>
                <a:gd name="T4" fmla="*/ 315085 w 216"/>
                <a:gd name="T5" fmla="*/ 42966 h 474"/>
                <a:gd name="T6" fmla="*/ 279280 w 216"/>
                <a:gd name="T7" fmla="*/ 53708 h 474"/>
                <a:gd name="T8" fmla="*/ 243475 w 216"/>
                <a:gd name="T9" fmla="*/ 50127 h 474"/>
                <a:gd name="T10" fmla="*/ 218411 w 216"/>
                <a:gd name="T11" fmla="*/ 71610 h 474"/>
                <a:gd name="T12" fmla="*/ 200509 w 216"/>
                <a:gd name="T13" fmla="*/ 85932 h 474"/>
                <a:gd name="T14" fmla="*/ 168284 w 216"/>
                <a:gd name="T15" fmla="*/ 82352 h 474"/>
                <a:gd name="T16" fmla="*/ 164703 w 216"/>
                <a:gd name="T17" fmla="*/ 114576 h 474"/>
                <a:gd name="T18" fmla="*/ 146801 w 216"/>
                <a:gd name="T19" fmla="*/ 136059 h 474"/>
                <a:gd name="T20" fmla="*/ 118157 w 216"/>
                <a:gd name="T21" fmla="*/ 164703 h 474"/>
                <a:gd name="T22" fmla="*/ 71610 w 216"/>
                <a:gd name="T23" fmla="*/ 189767 h 474"/>
                <a:gd name="T24" fmla="*/ 75191 w 216"/>
                <a:gd name="T25" fmla="*/ 221991 h 474"/>
                <a:gd name="T26" fmla="*/ 50127 w 216"/>
                <a:gd name="T27" fmla="*/ 243474 h 474"/>
                <a:gd name="T28" fmla="*/ 46547 w 216"/>
                <a:gd name="T29" fmla="*/ 275699 h 474"/>
                <a:gd name="T30" fmla="*/ 46547 w 216"/>
                <a:gd name="T31" fmla="*/ 304343 h 474"/>
                <a:gd name="T32" fmla="*/ 28644 w 216"/>
                <a:gd name="T33" fmla="*/ 329407 h 474"/>
                <a:gd name="T34" fmla="*/ 10742 w 216"/>
                <a:gd name="T35" fmla="*/ 383114 h 474"/>
                <a:gd name="T36" fmla="*/ 39386 w 216"/>
                <a:gd name="T37" fmla="*/ 422500 h 474"/>
                <a:gd name="T38" fmla="*/ 42966 w 216"/>
                <a:gd name="T39" fmla="*/ 469046 h 474"/>
                <a:gd name="T40" fmla="*/ 10742 w 216"/>
                <a:gd name="T41" fmla="*/ 494110 h 474"/>
                <a:gd name="T42" fmla="*/ 10742 w 216"/>
                <a:gd name="T43" fmla="*/ 580042 h 474"/>
                <a:gd name="T44" fmla="*/ 32225 w 216"/>
                <a:gd name="T45" fmla="*/ 658813 h 474"/>
                <a:gd name="T46" fmla="*/ 32225 w 216"/>
                <a:gd name="T47" fmla="*/ 665974 h 474"/>
                <a:gd name="T48" fmla="*/ 3581 w 216"/>
                <a:gd name="T49" fmla="*/ 837838 h 474"/>
                <a:gd name="T50" fmla="*/ 57288 w 216"/>
                <a:gd name="T51" fmla="*/ 816355 h 474"/>
                <a:gd name="T52" fmla="*/ 171864 w 216"/>
                <a:gd name="T53" fmla="*/ 773389 h 474"/>
                <a:gd name="T54" fmla="*/ 204089 w 216"/>
                <a:gd name="T55" fmla="*/ 744745 h 474"/>
                <a:gd name="T56" fmla="*/ 268538 w 216"/>
                <a:gd name="T57" fmla="*/ 751906 h 474"/>
                <a:gd name="T58" fmla="*/ 322246 w 216"/>
                <a:gd name="T59" fmla="*/ 730423 h 474"/>
                <a:gd name="T60" fmla="*/ 325826 w 216"/>
                <a:gd name="T61" fmla="*/ 701779 h 474"/>
                <a:gd name="T62" fmla="*/ 340148 w 216"/>
                <a:gd name="T63" fmla="*/ 665974 h 474"/>
                <a:gd name="T64" fmla="*/ 340148 w 216"/>
                <a:gd name="T65" fmla="*/ 658813 h 474"/>
                <a:gd name="T66" fmla="*/ 343729 w 216"/>
                <a:gd name="T67" fmla="*/ 644491 h 474"/>
                <a:gd name="T68" fmla="*/ 340148 w 216"/>
                <a:gd name="T69" fmla="*/ 630169 h 474"/>
                <a:gd name="T70" fmla="*/ 354470 w 216"/>
                <a:gd name="T71" fmla="*/ 601525 h 474"/>
                <a:gd name="T72" fmla="*/ 329407 w 216"/>
                <a:gd name="T73" fmla="*/ 554978 h 474"/>
                <a:gd name="T74" fmla="*/ 322246 w 216"/>
                <a:gd name="T75" fmla="*/ 540656 h 474"/>
                <a:gd name="T76" fmla="*/ 325826 w 216"/>
                <a:gd name="T77" fmla="*/ 526334 h 474"/>
                <a:gd name="T78" fmla="*/ 340148 w 216"/>
                <a:gd name="T79" fmla="*/ 501271 h 474"/>
                <a:gd name="T80" fmla="*/ 361631 w 216"/>
                <a:gd name="T81" fmla="*/ 443983 h 474"/>
                <a:gd name="T82" fmla="*/ 386695 w 216"/>
                <a:gd name="T83" fmla="*/ 386695 h 474"/>
                <a:gd name="T84" fmla="*/ 329407 w 216"/>
                <a:gd name="T85" fmla="*/ 329407 h 474"/>
                <a:gd name="T86" fmla="*/ 315085 w 216"/>
                <a:gd name="T87" fmla="*/ 304343 h 474"/>
                <a:gd name="T88" fmla="*/ 322246 w 216"/>
                <a:gd name="T89" fmla="*/ 261377 h 474"/>
                <a:gd name="T90" fmla="*/ 329407 w 216"/>
                <a:gd name="T91" fmla="*/ 218411 h 474"/>
                <a:gd name="T92" fmla="*/ 340148 w 216"/>
                <a:gd name="T93" fmla="*/ 204089 h 474"/>
                <a:gd name="T94" fmla="*/ 372373 w 216"/>
                <a:gd name="T95" fmla="*/ 200508 h 474"/>
                <a:gd name="T96" fmla="*/ 386695 w 216"/>
                <a:gd name="T97" fmla="*/ 136059 h 474"/>
                <a:gd name="T98" fmla="*/ 358051 w 216"/>
                <a:gd name="T99" fmla="*/ 114576 h 474"/>
                <a:gd name="T100" fmla="*/ 325826 w 216"/>
                <a:gd name="T101" fmla="*/ 96674 h 474"/>
                <a:gd name="T102" fmla="*/ 322246 w 216"/>
                <a:gd name="T103" fmla="*/ 57288 h 474"/>
                <a:gd name="T104" fmla="*/ 361631 w 216"/>
                <a:gd name="T105" fmla="*/ 42966 h 4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6" name="Freeform 18"/>
            <p:cNvSpPr/>
            <p:nvPr/>
          </p:nvSpPr>
          <p:spPr bwMode="auto">
            <a:xfrm>
              <a:off x="3677181" y="3233198"/>
              <a:ext cx="615847" cy="716101"/>
            </a:xfrm>
            <a:custGeom>
              <a:avLst/>
              <a:gdLst>
                <a:gd name="T0" fmla="*/ 537076 w 344"/>
                <a:gd name="T1" fmla="*/ 118157 h 400"/>
                <a:gd name="T2" fmla="*/ 526334 w 344"/>
                <a:gd name="T3" fmla="*/ 57288 h 400"/>
                <a:gd name="T4" fmla="*/ 504851 w 344"/>
                <a:gd name="T5" fmla="*/ 42966 h 400"/>
                <a:gd name="T6" fmla="*/ 451144 w 344"/>
                <a:gd name="T7" fmla="*/ 78771 h 400"/>
                <a:gd name="T8" fmla="*/ 451144 w 344"/>
                <a:gd name="T9" fmla="*/ 39386 h 400"/>
                <a:gd name="T10" fmla="*/ 436822 w 344"/>
                <a:gd name="T11" fmla="*/ 35805 h 400"/>
                <a:gd name="T12" fmla="*/ 386695 w 344"/>
                <a:gd name="T13" fmla="*/ 78771 h 400"/>
                <a:gd name="T14" fmla="*/ 354470 w 344"/>
                <a:gd name="T15" fmla="*/ 57288 h 400"/>
                <a:gd name="T16" fmla="*/ 315085 w 344"/>
                <a:gd name="T17" fmla="*/ 35805 h 400"/>
                <a:gd name="T18" fmla="*/ 236313 w 344"/>
                <a:gd name="T19" fmla="*/ 10742 h 400"/>
                <a:gd name="T20" fmla="*/ 179025 w 344"/>
                <a:gd name="T21" fmla="*/ 0 h 400"/>
                <a:gd name="T22" fmla="*/ 171864 w 344"/>
                <a:gd name="T23" fmla="*/ 53708 h 400"/>
                <a:gd name="T24" fmla="*/ 121737 w 344"/>
                <a:gd name="T25" fmla="*/ 57288 h 400"/>
                <a:gd name="T26" fmla="*/ 50127 w 344"/>
                <a:gd name="T27" fmla="*/ 93093 h 400"/>
                <a:gd name="T28" fmla="*/ 46547 w 344"/>
                <a:gd name="T29" fmla="*/ 257796 h 400"/>
                <a:gd name="T30" fmla="*/ 35805 w 344"/>
                <a:gd name="T31" fmla="*/ 272118 h 400"/>
                <a:gd name="T32" fmla="*/ 46547 w 344"/>
                <a:gd name="T33" fmla="*/ 354470 h 400"/>
                <a:gd name="T34" fmla="*/ 7161 w 344"/>
                <a:gd name="T35" fmla="*/ 383114 h 400"/>
                <a:gd name="T36" fmla="*/ 25064 w 344"/>
                <a:gd name="T37" fmla="*/ 401017 h 400"/>
                <a:gd name="T38" fmla="*/ 39386 w 344"/>
                <a:gd name="T39" fmla="*/ 401017 h 400"/>
                <a:gd name="T40" fmla="*/ 57288 w 344"/>
                <a:gd name="T41" fmla="*/ 418919 h 400"/>
                <a:gd name="T42" fmla="*/ 57288 w 344"/>
                <a:gd name="T43" fmla="*/ 458305 h 400"/>
                <a:gd name="T44" fmla="*/ 42966 w 344"/>
                <a:gd name="T45" fmla="*/ 504851 h 400"/>
                <a:gd name="T46" fmla="*/ 85932 w 344"/>
                <a:gd name="T47" fmla="*/ 565720 h 400"/>
                <a:gd name="T48" fmla="*/ 136059 w 344"/>
                <a:gd name="T49" fmla="*/ 544237 h 400"/>
                <a:gd name="T50" fmla="*/ 164703 w 344"/>
                <a:gd name="T51" fmla="*/ 540656 h 400"/>
                <a:gd name="T52" fmla="*/ 179025 w 344"/>
                <a:gd name="T53" fmla="*/ 504851 h 400"/>
                <a:gd name="T54" fmla="*/ 229152 w 344"/>
                <a:gd name="T55" fmla="*/ 501271 h 400"/>
                <a:gd name="T56" fmla="*/ 243474 w 344"/>
                <a:gd name="T57" fmla="*/ 483368 h 400"/>
                <a:gd name="T58" fmla="*/ 272118 w 344"/>
                <a:gd name="T59" fmla="*/ 501271 h 400"/>
                <a:gd name="T60" fmla="*/ 275699 w 344"/>
                <a:gd name="T61" fmla="*/ 540656 h 400"/>
                <a:gd name="T62" fmla="*/ 293601 w 344"/>
                <a:gd name="T63" fmla="*/ 565720 h 400"/>
                <a:gd name="T64" fmla="*/ 275699 w 344"/>
                <a:gd name="T65" fmla="*/ 615847 h 400"/>
                <a:gd name="T66" fmla="*/ 293601 w 344"/>
                <a:gd name="T67" fmla="*/ 665974 h 400"/>
                <a:gd name="T68" fmla="*/ 293601 w 344"/>
                <a:gd name="T69" fmla="*/ 694618 h 400"/>
                <a:gd name="T70" fmla="*/ 315085 w 344"/>
                <a:gd name="T71" fmla="*/ 716101 h 400"/>
                <a:gd name="T72" fmla="*/ 347309 w 344"/>
                <a:gd name="T73" fmla="*/ 701779 h 400"/>
                <a:gd name="T74" fmla="*/ 386695 w 344"/>
                <a:gd name="T75" fmla="*/ 655232 h 400"/>
                <a:gd name="T76" fmla="*/ 393856 w 344"/>
                <a:gd name="T77" fmla="*/ 633749 h 400"/>
                <a:gd name="T78" fmla="*/ 422500 w 344"/>
                <a:gd name="T79" fmla="*/ 644491 h 400"/>
                <a:gd name="T80" fmla="*/ 483368 w 344"/>
                <a:gd name="T81" fmla="*/ 676715 h 400"/>
                <a:gd name="T82" fmla="*/ 476207 w 344"/>
                <a:gd name="T83" fmla="*/ 644491 h 400"/>
                <a:gd name="T84" fmla="*/ 458305 w 344"/>
                <a:gd name="T85" fmla="*/ 608686 h 400"/>
                <a:gd name="T86" fmla="*/ 504851 w 344"/>
                <a:gd name="T87" fmla="*/ 580042 h 400"/>
                <a:gd name="T88" fmla="*/ 594364 w 344"/>
                <a:gd name="T89" fmla="*/ 594364 h 400"/>
                <a:gd name="T90" fmla="*/ 594364 w 344"/>
                <a:gd name="T91" fmla="*/ 587203 h 400"/>
                <a:gd name="T92" fmla="*/ 615847 w 344"/>
                <a:gd name="T93" fmla="*/ 544237 h 400"/>
                <a:gd name="T94" fmla="*/ 605105 w 344"/>
                <a:gd name="T95" fmla="*/ 512012 h 400"/>
                <a:gd name="T96" fmla="*/ 590783 w 344"/>
                <a:gd name="T97" fmla="*/ 494110 h 400"/>
                <a:gd name="T98" fmla="*/ 608686 w 344"/>
                <a:gd name="T99" fmla="*/ 479788 h 400"/>
                <a:gd name="T100" fmla="*/ 583622 w 344"/>
                <a:gd name="T101" fmla="*/ 447563 h 400"/>
                <a:gd name="T102" fmla="*/ 565720 w 344"/>
                <a:gd name="T103" fmla="*/ 350889 h 400"/>
                <a:gd name="T104" fmla="*/ 540656 w 344"/>
                <a:gd name="T105" fmla="*/ 365212 h 400"/>
                <a:gd name="T106" fmla="*/ 576461 w 344"/>
                <a:gd name="T107" fmla="*/ 247055 h 400"/>
                <a:gd name="T108" fmla="*/ 576461 w 344"/>
                <a:gd name="T109" fmla="*/ 136059 h 4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7" name="Freeform 19"/>
            <p:cNvSpPr/>
            <p:nvPr/>
          </p:nvSpPr>
          <p:spPr bwMode="auto">
            <a:xfrm>
              <a:off x="3605571" y="2821440"/>
              <a:ext cx="873644" cy="547818"/>
            </a:xfrm>
            <a:custGeom>
              <a:avLst/>
              <a:gdLst>
                <a:gd name="T0" fmla="*/ 114576 w 488"/>
                <a:gd name="T1" fmla="*/ 17903 h 306"/>
                <a:gd name="T2" fmla="*/ 175445 w 488"/>
                <a:gd name="T3" fmla="*/ 71610 h 306"/>
                <a:gd name="T4" fmla="*/ 157542 w 488"/>
                <a:gd name="T5" fmla="*/ 93093 h 306"/>
                <a:gd name="T6" fmla="*/ 107415 w 488"/>
                <a:gd name="T7" fmla="*/ 103835 h 306"/>
                <a:gd name="T8" fmla="*/ 128898 w 488"/>
                <a:gd name="T9" fmla="*/ 153962 h 306"/>
                <a:gd name="T10" fmla="*/ 157542 w 488"/>
                <a:gd name="T11" fmla="*/ 204089 h 306"/>
                <a:gd name="T12" fmla="*/ 182606 w 488"/>
                <a:gd name="T13" fmla="*/ 232733 h 306"/>
                <a:gd name="T14" fmla="*/ 189767 w 488"/>
                <a:gd name="T15" fmla="*/ 293602 h 306"/>
                <a:gd name="T16" fmla="*/ 143220 w 488"/>
                <a:gd name="T17" fmla="*/ 329407 h 306"/>
                <a:gd name="T18" fmla="*/ 7161 w 488"/>
                <a:gd name="T19" fmla="*/ 365212 h 306"/>
                <a:gd name="T20" fmla="*/ 14322 w 488"/>
                <a:gd name="T21" fmla="*/ 418920 h 306"/>
                <a:gd name="T22" fmla="*/ 71610 w 488"/>
                <a:gd name="T23" fmla="*/ 512013 h 306"/>
                <a:gd name="T24" fmla="*/ 107415 w 488"/>
                <a:gd name="T25" fmla="*/ 497691 h 306"/>
                <a:gd name="T26" fmla="*/ 139640 w 488"/>
                <a:gd name="T27" fmla="*/ 454725 h 306"/>
                <a:gd name="T28" fmla="*/ 200508 w 488"/>
                <a:gd name="T29" fmla="*/ 454725 h 306"/>
                <a:gd name="T30" fmla="*/ 225572 w 488"/>
                <a:gd name="T31" fmla="*/ 397437 h 306"/>
                <a:gd name="T32" fmla="*/ 286441 w 488"/>
                <a:gd name="T33" fmla="*/ 397437 h 306"/>
                <a:gd name="T34" fmla="*/ 393856 w 488"/>
                <a:gd name="T35" fmla="*/ 433242 h 306"/>
                <a:gd name="T36" fmla="*/ 447564 w 488"/>
                <a:gd name="T37" fmla="*/ 469047 h 306"/>
                <a:gd name="T38" fmla="*/ 472627 w 488"/>
                <a:gd name="T39" fmla="*/ 454725 h 306"/>
                <a:gd name="T40" fmla="*/ 529915 w 488"/>
                <a:gd name="T41" fmla="*/ 426081 h 306"/>
                <a:gd name="T42" fmla="*/ 537076 w 488"/>
                <a:gd name="T43" fmla="*/ 451144 h 306"/>
                <a:gd name="T44" fmla="*/ 551398 w 488"/>
                <a:gd name="T45" fmla="*/ 458305 h 306"/>
                <a:gd name="T46" fmla="*/ 590784 w 488"/>
                <a:gd name="T47" fmla="*/ 440403 h 306"/>
                <a:gd name="T48" fmla="*/ 612267 w 488"/>
                <a:gd name="T49" fmla="*/ 465466 h 306"/>
                <a:gd name="T50" fmla="*/ 619428 w 488"/>
                <a:gd name="T51" fmla="*/ 519174 h 306"/>
                <a:gd name="T52" fmla="*/ 665975 w 488"/>
                <a:gd name="T53" fmla="*/ 479788 h 306"/>
                <a:gd name="T54" fmla="*/ 730424 w 488"/>
                <a:gd name="T55" fmla="*/ 465466 h 306"/>
                <a:gd name="T56" fmla="*/ 773390 w 488"/>
                <a:gd name="T57" fmla="*/ 433242 h 306"/>
                <a:gd name="T58" fmla="*/ 873644 w 488"/>
                <a:gd name="T59" fmla="*/ 408178 h 306"/>
                <a:gd name="T60" fmla="*/ 873644 w 488"/>
                <a:gd name="T61" fmla="*/ 386695 h 306"/>
                <a:gd name="T62" fmla="*/ 819936 w 488"/>
                <a:gd name="T63" fmla="*/ 268538 h 306"/>
                <a:gd name="T64" fmla="*/ 798453 w 488"/>
                <a:gd name="T65" fmla="*/ 225572 h 306"/>
                <a:gd name="T66" fmla="*/ 769809 w 488"/>
                <a:gd name="T67" fmla="*/ 196928 h 306"/>
                <a:gd name="T68" fmla="*/ 744746 w 488"/>
                <a:gd name="T69" fmla="*/ 179025 h 306"/>
                <a:gd name="T70" fmla="*/ 705360 w 488"/>
                <a:gd name="T71" fmla="*/ 204089 h 306"/>
                <a:gd name="T72" fmla="*/ 665975 w 488"/>
                <a:gd name="T73" fmla="*/ 168284 h 306"/>
                <a:gd name="T74" fmla="*/ 630169 w 488"/>
                <a:gd name="T75" fmla="*/ 161123 h 306"/>
                <a:gd name="T76" fmla="*/ 580042 w 488"/>
                <a:gd name="T77" fmla="*/ 168284 h 306"/>
                <a:gd name="T78" fmla="*/ 572881 w 488"/>
                <a:gd name="T79" fmla="*/ 125318 h 306"/>
                <a:gd name="T80" fmla="*/ 386695 w 488"/>
                <a:gd name="T81" fmla="*/ 89513 h 306"/>
                <a:gd name="T82" fmla="*/ 318665 w 488"/>
                <a:gd name="T83" fmla="*/ 60869 h 306"/>
                <a:gd name="T84" fmla="*/ 257797 w 488"/>
                <a:gd name="T85" fmla="*/ 0 h 306"/>
                <a:gd name="T86" fmla="*/ 132479 w 488"/>
                <a:gd name="T87" fmla="*/ 10742 h 3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8" name="Freeform 20"/>
            <p:cNvSpPr/>
            <p:nvPr/>
          </p:nvSpPr>
          <p:spPr bwMode="auto">
            <a:xfrm>
              <a:off x="3798919" y="3827562"/>
              <a:ext cx="909449" cy="719682"/>
            </a:xfrm>
            <a:custGeom>
              <a:avLst/>
              <a:gdLst>
                <a:gd name="T0" fmla="*/ 866483 w 508"/>
                <a:gd name="T1" fmla="*/ 239894 h 402"/>
                <a:gd name="T2" fmla="*/ 877224 w 508"/>
                <a:gd name="T3" fmla="*/ 225572 h 402"/>
                <a:gd name="T4" fmla="*/ 909449 w 508"/>
                <a:gd name="T5" fmla="*/ 207669 h 402"/>
                <a:gd name="T6" fmla="*/ 845000 w 508"/>
                <a:gd name="T7" fmla="*/ 157542 h 402"/>
                <a:gd name="T8" fmla="*/ 759068 w 508"/>
                <a:gd name="T9" fmla="*/ 75191 h 402"/>
                <a:gd name="T10" fmla="*/ 723263 w 508"/>
                <a:gd name="T11" fmla="*/ 96674 h 402"/>
                <a:gd name="T12" fmla="*/ 716102 w 508"/>
                <a:gd name="T13" fmla="*/ 103835 h 402"/>
                <a:gd name="T14" fmla="*/ 665974 w 508"/>
                <a:gd name="T15" fmla="*/ 89513 h 402"/>
                <a:gd name="T16" fmla="*/ 594364 w 508"/>
                <a:gd name="T17" fmla="*/ 114576 h 402"/>
                <a:gd name="T18" fmla="*/ 554979 w 508"/>
                <a:gd name="T19" fmla="*/ 125318 h 402"/>
                <a:gd name="T20" fmla="*/ 533496 w 508"/>
                <a:gd name="T21" fmla="*/ 136059 h 402"/>
                <a:gd name="T22" fmla="*/ 512013 w 508"/>
                <a:gd name="T23" fmla="*/ 103835 h 402"/>
                <a:gd name="T24" fmla="*/ 562140 w 508"/>
                <a:gd name="T25" fmla="*/ 39386 h 402"/>
                <a:gd name="T26" fmla="*/ 558559 w 508"/>
                <a:gd name="T27" fmla="*/ 21483 h 402"/>
                <a:gd name="T28" fmla="*/ 515593 w 508"/>
                <a:gd name="T29" fmla="*/ 46547 h 402"/>
                <a:gd name="T30" fmla="*/ 497691 w 508"/>
                <a:gd name="T31" fmla="*/ 35805 h 402"/>
                <a:gd name="T32" fmla="*/ 454725 w 508"/>
                <a:gd name="T33" fmla="*/ 28644 h 402"/>
                <a:gd name="T34" fmla="*/ 422500 w 508"/>
                <a:gd name="T35" fmla="*/ 14322 h 402"/>
                <a:gd name="T36" fmla="*/ 372373 w 508"/>
                <a:gd name="T37" fmla="*/ 3581 h 402"/>
                <a:gd name="T38" fmla="*/ 365212 w 508"/>
                <a:gd name="T39" fmla="*/ 42966 h 402"/>
                <a:gd name="T40" fmla="*/ 375953 w 508"/>
                <a:gd name="T41" fmla="*/ 85932 h 402"/>
                <a:gd name="T42" fmla="*/ 358051 w 508"/>
                <a:gd name="T43" fmla="*/ 96674 h 402"/>
                <a:gd name="T44" fmla="*/ 325826 w 508"/>
                <a:gd name="T45" fmla="*/ 82352 h 402"/>
                <a:gd name="T46" fmla="*/ 279280 w 508"/>
                <a:gd name="T47" fmla="*/ 60869 h 402"/>
                <a:gd name="T48" fmla="*/ 257797 w 508"/>
                <a:gd name="T49" fmla="*/ 143220 h 402"/>
                <a:gd name="T50" fmla="*/ 250636 w 508"/>
                <a:gd name="T51" fmla="*/ 193347 h 402"/>
                <a:gd name="T52" fmla="*/ 221991 w 508"/>
                <a:gd name="T53" fmla="*/ 239894 h 402"/>
                <a:gd name="T54" fmla="*/ 107415 w 508"/>
                <a:gd name="T55" fmla="*/ 411758 h 402"/>
                <a:gd name="T56" fmla="*/ 107415 w 508"/>
                <a:gd name="T57" fmla="*/ 476207 h 402"/>
                <a:gd name="T58" fmla="*/ 28644 w 508"/>
                <a:gd name="T59" fmla="*/ 508432 h 402"/>
                <a:gd name="T60" fmla="*/ 0 w 508"/>
                <a:gd name="T61" fmla="*/ 637330 h 402"/>
                <a:gd name="T62" fmla="*/ 10742 w 508"/>
                <a:gd name="T63" fmla="*/ 680296 h 402"/>
                <a:gd name="T64" fmla="*/ 75191 w 508"/>
                <a:gd name="T65" fmla="*/ 716101 h 402"/>
                <a:gd name="T66" fmla="*/ 93093 w 508"/>
                <a:gd name="T67" fmla="*/ 694618 h 402"/>
                <a:gd name="T68" fmla="*/ 42966 w 508"/>
                <a:gd name="T69" fmla="*/ 651652 h 402"/>
                <a:gd name="T70" fmla="*/ 64449 w 508"/>
                <a:gd name="T71" fmla="*/ 619428 h 402"/>
                <a:gd name="T72" fmla="*/ 114576 w 508"/>
                <a:gd name="T73" fmla="*/ 580042 h 402"/>
                <a:gd name="T74" fmla="*/ 229153 w 508"/>
                <a:gd name="T75" fmla="*/ 504852 h 402"/>
                <a:gd name="T76" fmla="*/ 261377 w 508"/>
                <a:gd name="T77" fmla="*/ 529915 h 402"/>
                <a:gd name="T78" fmla="*/ 300763 w 508"/>
                <a:gd name="T79" fmla="*/ 504852 h 402"/>
                <a:gd name="T80" fmla="*/ 347309 w 508"/>
                <a:gd name="T81" fmla="*/ 486949 h 402"/>
                <a:gd name="T82" fmla="*/ 390275 w 508"/>
                <a:gd name="T83" fmla="*/ 426080 h 402"/>
                <a:gd name="T84" fmla="*/ 447563 w 508"/>
                <a:gd name="T85" fmla="*/ 451144 h 402"/>
                <a:gd name="T86" fmla="*/ 443983 w 508"/>
                <a:gd name="T87" fmla="*/ 332987 h 402"/>
                <a:gd name="T88" fmla="*/ 472627 w 508"/>
                <a:gd name="T89" fmla="*/ 340148 h 402"/>
                <a:gd name="T90" fmla="*/ 569301 w 508"/>
                <a:gd name="T91" fmla="*/ 401017 h 402"/>
                <a:gd name="T92" fmla="*/ 558559 w 508"/>
                <a:gd name="T93" fmla="*/ 368792 h 402"/>
                <a:gd name="T94" fmla="*/ 608686 w 508"/>
                <a:gd name="T95" fmla="*/ 368792 h 402"/>
                <a:gd name="T96" fmla="*/ 626589 w 508"/>
                <a:gd name="T97" fmla="*/ 340148 h 402"/>
                <a:gd name="T98" fmla="*/ 673135 w 508"/>
                <a:gd name="T99" fmla="*/ 347309 h 402"/>
                <a:gd name="T100" fmla="*/ 694619 w 508"/>
                <a:gd name="T101" fmla="*/ 368792 h 402"/>
                <a:gd name="T102" fmla="*/ 716102 w 508"/>
                <a:gd name="T103" fmla="*/ 325826 h 402"/>
                <a:gd name="T104" fmla="*/ 741165 w 508"/>
                <a:gd name="T105" fmla="*/ 332987 h 402"/>
                <a:gd name="T106" fmla="*/ 773390 w 508"/>
                <a:gd name="T107" fmla="*/ 322246 h 402"/>
                <a:gd name="T108" fmla="*/ 830678 w 508"/>
                <a:gd name="T109" fmla="*/ 261377 h 4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9" name="Freeform 21"/>
            <p:cNvSpPr/>
            <p:nvPr/>
          </p:nvSpPr>
          <p:spPr bwMode="auto">
            <a:xfrm>
              <a:off x="4228580" y="3204554"/>
              <a:ext cx="544237" cy="741165"/>
            </a:xfrm>
            <a:custGeom>
              <a:avLst/>
              <a:gdLst>
                <a:gd name="T0" fmla="*/ 393856 w 304"/>
                <a:gd name="T1" fmla="*/ 0 h 414"/>
                <a:gd name="T2" fmla="*/ 358051 w 304"/>
                <a:gd name="T3" fmla="*/ 42966 h 414"/>
                <a:gd name="T4" fmla="*/ 322246 w 304"/>
                <a:gd name="T5" fmla="*/ 60869 h 414"/>
                <a:gd name="T6" fmla="*/ 311504 w 304"/>
                <a:gd name="T7" fmla="*/ 39386 h 414"/>
                <a:gd name="T8" fmla="*/ 272119 w 304"/>
                <a:gd name="T9" fmla="*/ 42966 h 414"/>
                <a:gd name="T10" fmla="*/ 193347 w 304"/>
                <a:gd name="T11" fmla="*/ 64449 h 414"/>
                <a:gd name="T12" fmla="*/ 121737 w 304"/>
                <a:gd name="T13" fmla="*/ 96674 h 414"/>
                <a:gd name="T14" fmla="*/ 60869 w 304"/>
                <a:gd name="T15" fmla="*/ 100254 h 414"/>
                <a:gd name="T16" fmla="*/ 28644 w 304"/>
                <a:gd name="T17" fmla="*/ 150381 h 414"/>
                <a:gd name="T18" fmla="*/ 39386 w 304"/>
                <a:gd name="T19" fmla="*/ 164703 h 414"/>
                <a:gd name="T20" fmla="*/ 60869 w 304"/>
                <a:gd name="T21" fmla="*/ 257797 h 414"/>
                <a:gd name="T22" fmla="*/ 0 w 304"/>
                <a:gd name="T23" fmla="*/ 358051 h 414"/>
                <a:gd name="T24" fmla="*/ 28644 w 304"/>
                <a:gd name="T25" fmla="*/ 354470 h 414"/>
                <a:gd name="T26" fmla="*/ 28644 w 304"/>
                <a:gd name="T27" fmla="*/ 404597 h 414"/>
                <a:gd name="T28" fmla="*/ 42966 w 304"/>
                <a:gd name="T29" fmla="*/ 469046 h 414"/>
                <a:gd name="T30" fmla="*/ 71610 w 304"/>
                <a:gd name="T31" fmla="*/ 512013 h 414"/>
                <a:gd name="T32" fmla="*/ 78771 w 304"/>
                <a:gd name="T33" fmla="*/ 554979 h 414"/>
                <a:gd name="T34" fmla="*/ 60869 w 304"/>
                <a:gd name="T35" fmla="*/ 615847 h 414"/>
                <a:gd name="T36" fmla="*/ 93093 w 304"/>
                <a:gd name="T37" fmla="*/ 648072 h 414"/>
                <a:gd name="T38" fmla="*/ 128898 w 304"/>
                <a:gd name="T39" fmla="*/ 630169 h 414"/>
                <a:gd name="T40" fmla="*/ 153962 w 304"/>
                <a:gd name="T41" fmla="*/ 648072 h 414"/>
                <a:gd name="T42" fmla="*/ 118157 w 304"/>
                <a:gd name="T43" fmla="*/ 701779 h 414"/>
                <a:gd name="T44" fmla="*/ 128898 w 304"/>
                <a:gd name="T45" fmla="*/ 730423 h 414"/>
                <a:gd name="T46" fmla="*/ 168284 w 304"/>
                <a:gd name="T47" fmla="*/ 719682 h 414"/>
                <a:gd name="T48" fmla="*/ 239894 w 304"/>
                <a:gd name="T49" fmla="*/ 698199 h 414"/>
                <a:gd name="T50" fmla="*/ 275699 w 304"/>
                <a:gd name="T51" fmla="*/ 716101 h 414"/>
                <a:gd name="T52" fmla="*/ 272119 w 304"/>
                <a:gd name="T53" fmla="*/ 687457 h 414"/>
                <a:gd name="T54" fmla="*/ 268538 w 304"/>
                <a:gd name="T55" fmla="*/ 648072 h 414"/>
                <a:gd name="T56" fmla="*/ 297182 w 304"/>
                <a:gd name="T57" fmla="*/ 619428 h 414"/>
                <a:gd name="T58" fmla="*/ 297182 w 304"/>
                <a:gd name="T59" fmla="*/ 587203 h 414"/>
                <a:gd name="T60" fmla="*/ 293602 w 304"/>
                <a:gd name="T61" fmla="*/ 565720 h 414"/>
                <a:gd name="T62" fmla="*/ 318665 w 304"/>
                <a:gd name="T63" fmla="*/ 533496 h 414"/>
                <a:gd name="T64" fmla="*/ 332987 w 304"/>
                <a:gd name="T65" fmla="*/ 497691 h 414"/>
                <a:gd name="T66" fmla="*/ 347309 w 304"/>
                <a:gd name="T67" fmla="*/ 476207 h 414"/>
                <a:gd name="T68" fmla="*/ 347309 w 304"/>
                <a:gd name="T69" fmla="*/ 433241 h 414"/>
                <a:gd name="T70" fmla="*/ 347309 w 304"/>
                <a:gd name="T71" fmla="*/ 408178 h 414"/>
                <a:gd name="T72" fmla="*/ 401017 w 304"/>
                <a:gd name="T73" fmla="*/ 358051 h 414"/>
                <a:gd name="T74" fmla="*/ 393856 w 304"/>
                <a:gd name="T75" fmla="*/ 332987 h 414"/>
                <a:gd name="T76" fmla="*/ 401017 w 304"/>
                <a:gd name="T77" fmla="*/ 279280 h 414"/>
                <a:gd name="T78" fmla="*/ 447563 w 304"/>
                <a:gd name="T79" fmla="*/ 243474 h 414"/>
                <a:gd name="T80" fmla="*/ 486949 w 304"/>
                <a:gd name="T81" fmla="*/ 250636 h 414"/>
                <a:gd name="T82" fmla="*/ 529915 w 304"/>
                <a:gd name="T83" fmla="*/ 193347 h 414"/>
                <a:gd name="T84" fmla="*/ 537076 w 304"/>
                <a:gd name="T85" fmla="*/ 182606 h 414"/>
                <a:gd name="T86" fmla="*/ 529915 w 304"/>
                <a:gd name="T87" fmla="*/ 150381 h 414"/>
                <a:gd name="T88" fmla="*/ 490529 w 304"/>
                <a:gd name="T89" fmla="*/ 82352 h 414"/>
                <a:gd name="T90" fmla="*/ 501271 w 304"/>
                <a:gd name="T91" fmla="*/ 50127 h 4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0" name="Freeform 22"/>
            <p:cNvSpPr/>
            <p:nvPr/>
          </p:nvSpPr>
          <p:spPr bwMode="auto">
            <a:xfrm>
              <a:off x="4511440" y="3401482"/>
              <a:ext cx="504852" cy="615847"/>
            </a:xfrm>
            <a:custGeom>
              <a:avLst/>
              <a:gdLst>
                <a:gd name="T0" fmla="*/ 236314 w 282"/>
                <a:gd name="T1" fmla="*/ 42966 h 344"/>
                <a:gd name="T2" fmla="*/ 211250 w 282"/>
                <a:gd name="T3" fmla="*/ 71610 h 344"/>
                <a:gd name="T4" fmla="*/ 150381 w 282"/>
                <a:gd name="T5" fmla="*/ 68030 h 344"/>
                <a:gd name="T6" fmla="*/ 125318 w 282"/>
                <a:gd name="T7" fmla="*/ 107415 h 344"/>
                <a:gd name="T8" fmla="*/ 132479 w 282"/>
                <a:gd name="T9" fmla="*/ 164703 h 344"/>
                <a:gd name="T10" fmla="*/ 75191 w 282"/>
                <a:gd name="T11" fmla="*/ 221991 h 344"/>
                <a:gd name="T12" fmla="*/ 96674 w 282"/>
                <a:gd name="T13" fmla="*/ 250635 h 344"/>
                <a:gd name="T14" fmla="*/ 100254 w 282"/>
                <a:gd name="T15" fmla="*/ 264957 h 344"/>
                <a:gd name="T16" fmla="*/ 68030 w 282"/>
                <a:gd name="T17" fmla="*/ 311504 h 344"/>
                <a:gd name="T18" fmla="*/ 53708 w 282"/>
                <a:gd name="T19" fmla="*/ 340148 h 344"/>
                <a:gd name="T20" fmla="*/ 25064 w 282"/>
                <a:gd name="T21" fmla="*/ 372373 h 344"/>
                <a:gd name="T22" fmla="*/ 25064 w 282"/>
                <a:gd name="T23" fmla="*/ 404597 h 344"/>
                <a:gd name="T24" fmla="*/ 25064 w 282"/>
                <a:gd name="T25" fmla="*/ 433241 h 344"/>
                <a:gd name="T26" fmla="*/ 0 w 282"/>
                <a:gd name="T27" fmla="*/ 451144 h 344"/>
                <a:gd name="T28" fmla="*/ 50127 w 282"/>
                <a:gd name="T29" fmla="*/ 486949 h 344"/>
                <a:gd name="T30" fmla="*/ 93093 w 282"/>
                <a:gd name="T31" fmla="*/ 490529 h 344"/>
                <a:gd name="T32" fmla="*/ 146801 w 282"/>
                <a:gd name="T33" fmla="*/ 576461 h 344"/>
                <a:gd name="T34" fmla="*/ 200509 w 282"/>
                <a:gd name="T35" fmla="*/ 572881 h 344"/>
                <a:gd name="T36" fmla="*/ 268538 w 282"/>
                <a:gd name="T37" fmla="*/ 547817 h 344"/>
                <a:gd name="T38" fmla="*/ 279280 w 282"/>
                <a:gd name="T39" fmla="*/ 519173 h 344"/>
                <a:gd name="T40" fmla="*/ 304343 w 282"/>
                <a:gd name="T41" fmla="*/ 497690 h 344"/>
                <a:gd name="T42" fmla="*/ 347310 w 282"/>
                <a:gd name="T43" fmla="*/ 494110 h 344"/>
                <a:gd name="T44" fmla="*/ 372373 w 282"/>
                <a:gd name="T45" fmla="*/ 458305 h 344"/>
                <a:gd name="T46" fmla="*/ 397437 w 282"/>
                <a:gd name="T47" fmla="*/ 404597 h 344"/>
                <a:gd name="T48" fmla="*/ 390276 w 282"/>
                <a:gd name="T49" fmla="*/ 372373 h 344"/>
                <a:gd name="T50" fmla="*/ 422500 w 282"/>
                <a:gd name="T51" fmla="*/ 347309 h 344"/>
                <a:gd name="T52" fmla="*/ 426081 w 282"/>
                <a:gd name="T53" fmla="*/ 325826 h 344"/>
                <a:gd name="T54" fmla="*/ 436822 w 282"/>
                <a:gd name="T55" fmla="*/ 307924 h 344"/>
                <a:gd name="T56" fmla="*/ 426081 w 282"/>
                <a:gd name="T57" fmla="*/ 275699 h 344"/>
                <a:gd name="T58" fmla="*/ 429661 w 282"/>
                <a:gd name="T59" fmla="*/ 214830 h 344"/>
                <a:gd name="T60" fmla="*/ 422500 w 282"/>
                <a:gd name="T61" fmla="*/ 193347 h 344"/>
                <a:gd name="T62" fmla="*/ 476208 w 282"/>
                <a:gd name="T63" fmla="*/ 175445 h 344"/>
                <a:gd name="T64" fmla="*/ 504852 w 282"/>
                <a:gd name="T65" fmla="*/ 132479 h 344"/>
                <a:gd name="T66" fmla="*/ 483369 w 282"/>
                <a:gd name="T67" fmla="*/ 114576 h 344"/>
                <a:gd name="T68" fmla="*/ 479788 w 282"/>
                <a:gd name="T69" fmla="*/ 103835 h 344"/>
                <a:gd name="T70" fmla="*/ 458305 w 282"/>
                <a:gd name="T71" fmla="*/ 114576 h 344"/>
                <a:gd name="T72" fmla="*/ 418920 w 282"/>
                <a:gd name="T73" fmla="*/ 96674 h 344"/>
                <a:gd name="T74" fmla="*/ 397437 w 282"/>
                <a:gd name="T75" fmla="*/ 89513 h 344"/>
                <a:gd name="T76" fmla="*/ 358051 w 282"/>
                <a:gd name="T77" fmla="*/ 110996 h 344"/>
                <a:gd name="T78" fmla="*/ 325826 w 282"/>
                <a:gd name="T79" fmla="*/ 103835 h 344"/>
                <a:gd name="T80" fmla="*/ 304343 w 282"/>
                <a:gd name="T81" fmla="*/ 53708 h 344"/>
                <a:gd name="T82" fmla="*/ 286441 w 282"/>
                <a:gd name="T83" fmla="*/ 3581 h 344"/>
                <a:gd name="T84" fmla="*/ 264958 w 282"/>
                <a:gd name="T85" fmla="*/ 25064 h 3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1" name="Freeform 23"/>
            <p:cNvSpPr/>
            <p:nvPr/>
          </p:nvSpPr>
          <p:spPr bwMode="auto">
            <a:xfrm>
              <a:off x="4737012" y="3011207"/>
              <a:ext cx="433241" cy="501271"/>
            </a:xfrm>
            <a:custGeom>
              <a:avLst/>
              <a:gdLst>
                <a:gd name="T0" fmla="*/ 264957 w 242"/>
                <a:gd name="T1" fmla="*/ 7161 h 280"/>
                <a:gd name="T2" fmla="*/ 225572 w 242"/>
                <a:gd name="T3" fmla="*/ 21483 h 280"/>
                <a:gd name="T4" fmla="*/ 182606 w 242"/>
                <a:gd name="T5" fmla="*/ 10742 h 280"/>
                <a:gd name="T6" fmla="*/ 139640 w 242"/>
                <a:gd name="T7" fmla="*/ 10742 h 280"/>
                <a:gd name="T8" fmla="*/ 110996 w 242"/>
                <a:gd name="T9" fmla="*/ 50127 h 280"/>
                <a:gd name="T10" fmla="*/ 96674 w 242"/>
                <a:gd name="T11" fmla="*/ 114576 h 280"/>
                <a:gd name="T12" fmla="*/ 78771 w 242"/>
                <a:gd name="T13" fmla="*/ 132479 h 280"/>
                <a:gd name="T14" fmla="*/ 78771 w 242"/>
                <a:gd name="T15" fmla="*/ 146801 h 280"/>
                <a:gd name="T16" fmla="*/ 64449 w 242"/>
                <a:gd name="T17" fmla="*/ 179025 h 280"/>
                <a:gd name="T18" fmla="*/ 7161 w 242"/>
                <a:gd name="T19" fmla="*/ 236313 h 280"/>
                <a:gd name="T20" fmla="*/ 10742 w 242"/>
                <a:gd name="T21" fmla="*/ 250636 h 280"/>
                <a:gd name="T22" fmla="*/ 0 w 242"/>
                <a:gd name="T23" fmla="*/ 264958 h 280"/>
                <a:gd name="T24" fmla="*/ 0 w 242"/>
                <a:gd name="T25" fmla="*/ 279280 h 280"/>
                <a:gd name="T26" fmla="*/ 53708 w 242"/>
                <a:gd name="T27" fmla="*/ 361631 h 280"/>
                <a:gd name="T28" fmla="*/ 53708 w 242"/>
                <a:gd name="T29" fmla="*/ 368792 h 280"/>
                <a:gd name="T30" fmla="*/ 50127 w 242"/>
                <a:gd name="T31" fmla="*/ 375953 h 280"/>
                <a:gd name="T32" fmla="*/ 71610 w 242"/>
                <a:gd name="T33" fmla="*/ 383114 h 280"/>
                <a:gd name="T34" fmla="*/ 85932 w 242"/>
                <a:gd name="T35" fmla="*/ 401017 h 280"/>
                <a:gd name="T36" fmla="*/ 93093 w 242"/>
                <a:gd name="T37" fmla="*/ 440402 h 280"/>
                <a:gd name="T38" fmla="*/ 103835 w 242"/>
                <a:gd name="T39" fmla="*/ 476207 h 280"/>
                <a:gd name="T40" fmla="*/ 121737 w 242"/>
                <a:gd name="T41" fmla="*/ 486949 h 280"/>
                <a:gd name="T42" fmla="*/ 143220 w 242"/>
                <a:gd name="T43" fmla="*/ 483368 h 280"/>
                <a:gd name="T44" fmla="*/ 161123 w 242"/>
                <a:gd name="T45" fmla="*/ 472627 h 280"/>
                <a:gd name="T46" fmla="*/ 161123 w 242"/>
                <a:gd name="T47" fmla="*/ 461885 h 280"/>
                <a:gd name="T48" fmla="*/ 186186 w 242"/>
                <a:gd name="T49" fmla="*/ 447563 h 280"/>
                <a:gd name="T50" fmla="*/ 218411 w 242"/>
                <a:gd name="T51" fmla="*/ 483368 h 280"/>
                <a:gd name="T52" fmla="*/ 239894 w 242"/>
                <a:gd name="T53" fmla="*/ 486949 h 280"/>
                <a:gd name="T54" fmla="*/ 261377 w 242"/>
                <a:gd name="T55" fmla="*/ 479788 h 280"/>
                <a:gd name="T56" fmla="*/ 272118 w 242"/>
                <a:gd name="T57" fmla="*/ 483368 h 280"/>
                <a:gd name="T58" fmla="*/ 304343 w 242"/>
                <a:gd name="T59" fmla="*/ 490529 h 280"/>
                <a:gd name="T60" fmla="*/ 304343 w 242"/>
                <a:gd name="T61" fmla="*/ 440402 h 280"/>
                <a:gd name="T62" fmla="*/ 322245 w 242"/>
                <a:gd name="T63" fmla="*/ 415339 h 280"/>
                <a:gd name="T64" fmla="*/ 307923 w 242"/>
                <a:gd name="T65" fmla="*/ 401017 h 280"/>
                <a:gd name="T66" fmla="*/ 315084 w 242"/>
                <a:gd name="T67" fmla="*/ 393856 h 280"/>
                <a:gd name="T68" fmla="*/ 354470 w 242"/>
                <a:gd name="T69" fmla="*/ 332987 h 280"/>
                <a:gd name="T70" fmla="*/ 365211 w 242"/>
                <a:gd name="T71" fmla="*/ 336568 h 280"/>
                <a:gd name="T72" fmla="*/ 365211 w 242"/>
                <a:gd name="T73" fmla="*/ 365212 h 280"/>
                <a:gd name="T74" fmla="*/ 404597 w 242"/>
                <a:gd name="T75" fmla="*/ 307924 h 280"/>
                <a:gd name="T76" fmla="*/ 383114 w 242"/>
                <a:gd name="T77" fmla="*/ 311504 h 280"/>
                <a:gd name="T78" fmla="*/ 386694 w 242"/>
                <a:gd name="T79" fmla="*/ 243474 h 280"/>
                <a:gd name="T80" fmla="*/ 383114 w 242"/>
                <a:gd name="T81" fmla="*/ 239894 h 280"/>
                <a:gd name="T82" fmla="*/ 372372 w 242"/>
                <a:gd name="T83" fmla="*/ 218411 h 280"/>
                <a:gd name="T84" fmla="*/ 411758 w 242"/>
                <a:gd name="T85" fmla="*/ 207669 h 280"/>
                <a:gd name="T86" fmla="*/ 429660 w 242"/>
                <a:gd name="T87" fmla="*/ 189767 h 280"/>
                <a:gd name="T88" fmla="*/ 386694 w 242"/>
                <a:gd name="T89" fmla="*/ 153962 h 280"/>
                <a:gd name="T90" fmla="*/ 415338 w 242"/>
                <a:gd name="T91" fmla="*/ 118157 h 280"/>
                <a:gd name="T92" fmla="*/ 393855 w 242"/>
                <a:gd name="T93" fmla="*/ 121737 h 280"/>
                <a:gd name="T94" fmla="*/ 393855 w 242"/>
                <a:gd name="T95" fmla="*/ 114576 h 280"/>
                <a:gd name="T96" fmla="*/ 383114 w 242"/>
                <a:gd name="T97" fmla="*/ 96674 h 280"/>
                <a:gd name="T98" fmla="*/ 365211 w 242"/>
                <a:gd name="T99" fmla="*/ 85932 h 280"/>
                <a:gd name="T100" fmla="*/ 286440 w 242"/>
                <a:gd name="T101" fmla="*/ 114576 h 280"/>
                <a:gd name="T102" fmla="*/ 186186 w 242"/>
                <a:gd name="T103" fmla="*/ 85932 h 280"/>
                <a:gd name="T104" fmla="*/ 282860 w 242"/>
                <a:gd name="T105" fmla="*/ 60869 h 280"/>
                <a:gd name="T106" fmla="*/ 318665 w 242"/>
                <a:gd name="T107" fmla="*/ 21483 h 280"/>
                <a:gd name="T108" fmla="*/ 264957 w 242"/>
                <a:gd name="T109" fmla="*/ 7161 h 2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2" name="Freeform 24"/>
            <p:cNvSpPr/>
            <p:nvPr/>
          </p:nvSpPr>
          <p:spPr bwMode="auto">
            <a:xfrm>
              <a:off x="4314512" y="2577965"/>
              <a:ext cx="547818" cy="669555"/>
            </a:xfrm>
            <a:custGeom>
              <a:avLst/>
              <a:gdLst>
                <a:gd name="T0" fmla="*/ 332987 w 306"/>
                <a:gd name="T1" fmla="*/ 153962 h 374"/>
                <a:gd name="T2" fmla="*/ 304343 w 306"/>
                <a:gd name="T3" fmla="*/ 100254 h 374"/>
                <a:gd name="T4" fmla="*/ 196928 w 306"/>
                <a:gd name="T5" fmla="*/ 60869 h 374"/>
                <a:gd name="T6" fmla="*/ 143220 w 306"/>
                <a:gd name="T7" fmla="*/ 0 h 374"/>
                <a:gd name="T8" fmla="*/ 146801 w 306"/>
                <a:gd name="T9" fmla="*/ 25064 h 374"/>
                <a:gd name="T10" fmla="*/ 175445 w 306"/>
                <a:gd name="T11" fmla="*/ 68030 h 374"/>
                <a:gd name="T12" fmla="*/ 132479 w 306"/>
                <a:gd name="T13" fmla="*/ 128898 h 374"/>
                <a:gd name="T14" fmla="*/ 93093 w 306"/>
                <a:gd name="T15" fmla="*/ 89513 h 374"/>
                <a:gd name="T16" fmla="*/ 82352 w 306"/>
                <a:gd name="T17" fmla="*/ 125318 h 374"/>
                <a:gd name="T18" fmla="*/ 78771 w 306"/>
                <a:gd name="T19" fmla="*/ 146801 h 374"/>
                <a:gd name="T20" fmla="*/ 39386 w 306"/>
                <a:gd name="T21" fmla="*/ 168284 h 374"/>
                <a:gd name="T22" fmla="*/ 35805 w 306"/>
                <a:gd name="T23" fmla="*/ 221991 h 374"/>
                <a:gd name="T24" fmla="*/ 0 w 306"/>
                <a:gd name="T25" fmla="*/ 218411 h 374"/>
                <a:gd name="T26" fmla="*/ 32225 w 306"/>
                <a:gd name="T27" fmla="*/ 257797 h 374"/>
                <a:gd name="T28" fmla="*/ 64449 w 306"/>
                <a:gd name="T29" fmla="*/ 290021 h 374"/>
                <a:gd name="T30" fmla="*/ 96674 w 306"/>
                <a:gd name="T31" fmla="*/ 293602 h 374"/>
                <a:gd name="T32" fmla="*/ 121737 w 306"/>
                <a:gd name="T33" fmla="*/ 358051 h 374"/>
                <a:gd name="T34" fmla="*/ 121737 w 306"/>
                <a:gd name="T35" fmla="*/ 383114 h 374"/>
                <a:gd name="T36" fmla="*/ 96674 w 306"/>
                <a:gd name="T37" fmla="*/ 393856 h 374"/>
                <a:gd name="T38" fmla="*/ 78771 w 306"/>
                <a:gd name="T39" fmla="*/ 436822 h 374"/>
                <a:gd name="T40" fmla="*/ 136059 w 306"/>
                <a:gd name="T41" fmla="*/ 461886 h 374"/>
                <a:gd name="T42" fmla="*/ 182606 w 306"/>
                <a:gd name="T43" fmla="*/ 630169 h 374"/>
                <a:gd name="T44" fmla="*/ 179025 w 306"/>
                <a:gd name="T45" fmla="*/ 651652 h 374"/>
                <a:gd name="T46" fmla="*/ 247055 w 306"/>
                <a:gd name="T47" fmla="*/ 648072 h 374"/>
                <a:gd name="T48" fmla="*/ 261377 w 306"/>
                <a:gd name="T49" fmla="*/ 655233 h 374"/>
                <a:gd name="T50" fmla="*/ 282860 w 306"/>
                <a:gd name="T51" fmla="*/ 626589 h 374"/>
                <a:gd name="T52" fmla="*/ 350890 w 306"/>
                <a:gd name="T53" fmla="*/ 640911 h 374"/>
                <a:gd name="T54" fmla="*/ 465466 w 306"/>
                <a:gd name="T55" fmla="*/ 612267 h 374"/>
                <a:gd name="T56" fmla="*/ 486949 w 306"/>
                <a:gd name="T57" fmla="*/ 572881 h 374"/>
                <a:gd name="T58" fmla="*/ 454725 w 306"/>
                <a:gd name="T59" fmla="*/ 512013 h 374"/>
                <a:gd name="T60" fmla="*/ 515593 w 306"/>
                <a:gd name="T61" fmla="*/ 483369 h 374"/>
                <a:gd name="T62" fmla="*/ 533496 w 306"/>
                <a:gd name="T63" fmla="*/ 418919 h 374"/>
                <a:gd name="T64" fmla="*/ 504852 w 306"/>
                <a:gd name="T65" fmla="*/ 397436 h 374"/>
                <a:gd name="T66" fmla="*/ 483369 w 306"/>
                <a:gd name="T67" fmla="*/ 411758 h 374"/>
                <a:gd name="T68" fmla="*/ 436822 w 306"/>
                <a:gd name="T69" fmla="*/ 375953 h 374"/>
                <a:gd name="T70" fmla="*/ 390276 w 306"/>
                <a:gd name="T71" fmla="*/ 343729 h 374"/>
                <a:gd name="T72" fmla="*/ 383115 w 306"/>
                <a:gd name="T73" fmla="*/ 329407 h 374"/>
                <a:gd name="T74" fmla="*/ 411759 w 306"/>
                <a:gd name="T75" fmla="*/ 272119 h 374"/>
                <a:gd name="T76" fmla="*/ 418920 w 306"/>
                <a:gd name="T77" fmla="*/ 229153 h 374"/>
                <a:gd name="T78" fmla="*/ 465466 w 306"/>
                <a:gd name="T79" fmla="*/ 218411 h 374"/>
                <a:gd name="T80" fmla="*/ 433242 w 306"/>
                <a:gd name="T81" fmla="*/ 207669 h 374"/>
                <a:gd name="T82" fmla="*/ 383115 w 306"/>
                <a:gd name="T83" fmla="*/ 214830 h 374"/>
                <a:gd name="T84" fmla="*/ 347309 w 306"/>
                <a:gd name="T85" fmla="*/ 189767 h 3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3" name="Freeform 25"/>
            <p:cNvSpPr/>
            <p:nvPr/>
          </p:nvSpPr>
          <p:spPr bwMode="auto">
            <a:xfrm>
              <a:off x="4421927" y="1804576"/>
              <a:ext cx="143220" cy="207669"/>
            </a:xfrm>
            <a:custGeom>
              <a:avLst/>
              <a:gdLst>
                <a:gd name="T0" fmla="*/ 82352 w 80"/>
                <a:gd name="T1" fmla="*/ 3581 h 116"/>
                <a:gd name="T2" fmla="*/ 78771 w 80"/>
                <a:gd name="T3" fmla="*/ 0 h 116"/>
                <a:gd name="T4" fmla="*/ 71610 w 80"/>
                <a:gd name="T5" fmla="*/ 3581 h 116"/>
                <a:gd name="T6" fmla="*/ 68030 w 80"/>
                <a:gd name="T7" fmla="*/ 7161 h 116"/>
                <a:gd name="T8" fmla="*/ 57288 w 80"/>
                <a:gd name="T9" fmla="*/ 25064 h 116"/>
                <a:gd name="T10" fmla="*/ 50127 w 80"/>
                <a:gd name="T11" fmla="*/ 21483 h 116"/>
                <a:gd name="T12" fmla="*/ 50127 w 80"/>
                <a:gd name="T13" fmla="*/ 25064 h 116"/>
                <a:gd name="T14" fmla="*/ 39386 w 80"/>
                <a:gd name="T15" fmla="*/ 35805 h 116"/>
                <a:gd name="T16" fmla="*/ 32225 w 80"/>
                <a:gd name="T17" fmla="*/ 39386 h 116"/>
                <a:gd name="T18" fmla="*/ 17903 w 80"/>
                <a:gd name="T19" fmla="*/ 46547 h 116"/>
                <a:gd name="T20" fmla="*/ 14322 w 80"/>
                <a:gd name="T21" fmla="*/ 57288 h 116"/>
                <a:gd name="T22" fmla="*/ 14322 w 80"/>
                <a:gd name="T23" fmla="*/ 78771 h 116"/>
                <a:gd name="T24" fmla="*/ 10742 w 80"/>
                <a:gd name="T25" fmla="*/ 85932 h 116"/>
                <a:gd name="T26" fmla="*/ 7161 w 80"/>
                <a:gd name="T27" fmla="*/ 89513 h 116"/>
                <a:gd name="T28" fmla="*/ 0 w 80"/>
                <a:gd name="T29" fmla="*/ 107415 h 116"/>
                <a:gd name="T30" fmla="*/ 0 w 80"/>
                <a:gd name="T31" fmla="*/ 118157 h 116"/>
                <a:gd name="T32" fmla="*/ 0 w 80"/>
                <a:gd name="T33" fmla="*/ 139640 h 116"/>
                <a:gd name="T34" fmla="*/ 7161 w 80"/>
                <a:gd name="T35" fmla="*/ 182606 h 116"/>
                <a:gd name="T36" fmla="*/ 14322 w 80"/>
                <a:gd name="T37" fmla="*/ 189767 h 116"/>
                <a:gd name="T38" fmla="*/ 32225 w 80"/>
                <a:gd name="T39" fmla="*/ 200508 h 116"/>
                <a:gd name="T40" fmla="*/ 64449 w 80"/>
                <a:gd name="T41" fmla="*/ 207669 h 116"/>
                <a:gd name="T42" fmla="*/ 78771 w 80"/>
                <a:gd name="T43" fmla="*/ 204089 h 116"/>
                <a:gd name="T44" fmla="*/ 96674 w 80"/>
                <a:gd name="T45" fmla="*/ 196928 h 116"/>
                <a:gd name="T46" fmla="*/ 89513 w 80"/>
                <a:gd name="T47" fmla="*/ 179025 h 116"/>
                <a:gd name="T48" fmla="*/ 89513 w 80"/>
                <a:gd name="T49" fmla="*/ 175445 h 116"/>
                <a:gd name="T50" fmla="*/ 93093 w 80"/>
                <a:gd name="T51" fmla="*/ 161123 h 116"/>
                <a:gd name="T52" fmla="*/ 107415 w 80"/>
                <a:gd name="T53" fmla="*/ 132479 h 116"/>
                <a:gd name="T54" fmla="*/ 136059 w 80"/>
                <a:gd name="T55" fmla="*/ 132479 h 116"/>
                <a:gd name="T56" fmla="*/ 143220 w 80"/>
                <a:gd name="T57" fmla="*/ 132479 h 116"/>
                <a:gd name="T58" fmla="*/ 132479 w 80"/>
                <a:gd name="T59" fmla="*/ 114576 h 116"/>
                <a:gd name="T60" fmla="*/ 114576 w 80"/>
                <a:gd name="T61" fmla="*/ 85932 h 116"/>
                <a:gd name="T62" fmla="*/ 103835 w 80"/>
                <a:gd name="T63" fmla="*/ 71610 h 116"/>
                <a:gd name="T64" fmla="*/ 96674 w 80"/>
                <a:gd name="T65" fmla="*/ 53708 h 116"/>
                <a:gd name="T66" fmla="*/ 93093 w 80"/>
                <a:gd name="T67" fmla="*/ 32225 h 116"/>
                <a:gd name="T68" fmla="*/ 85932 w 80"/>
                <a:gd name="T69" fmla="*/ 14322 h 116"/>
                <a:gd name="T70" fmla="*/ 82352 w 80"/>
                <a:gd name="T71" fmla="*/ 3581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4" name="Freeform 26"/>
            <p:cNvSpPr/>
            <p:nvPr/>
          </p:nvSpPr>
          <p:spPr bwMode="auto">
            <a:xfrm>
              <a:off x="4278707" y="1711483"/>
              <a:ext cx="189767" cy="204089"/>
            </a:xfrm>
            <a:custGeom>
              <a:avLst/>
              <a:gdLst>
                <a:gd name="T0" fmla="*/ 93093 w 106"/>
                <a:gd name="T1" fmla="*/ 42966 h 114"/>
                <a:gd name="T2" fmla="*/ 93093 w 106"/>
                <a:gd name="T3" fmla="*/ 46547 h 114"/>
                <a:gd name="T4" fmla="*/ 85932 w 106"/>
                <a:gd name="T5" fmla="*/ 46547 h 114"/>
                <a:gd name="T6" fmla="*/ 68030 w 106"/>
                <a:gd name="T7" fmla="*/ 42966 h 114"/>
                <a:gd name="T8" fmla="*/ 68030 w 106"/>
                <a:gd name="T9" fmla="*/ 50127 h 114"/>
                <a:gd name="T10" fmla="*/ 68030 w 106"/>
                <a:gd name="T11" fmla="*/ 53708 h 114"/>
                <a:gd name="T12" fmla="*/ 64449 w 106"/>
                <a:gd name="T13" fmla="*/ 53708 h 114"/>
                <a:gd name="T14" fmla="*/ 32225 w 106"/>
                <a:gd name="T15" fmla="*/ 68030 h 114"/>
                <a:gd name="T16" fmla="*/ 32225 w 106"/>
                <a:gd name="T17" fmla="*/ 71610 h 114"/>
                <a:gd name="T18" fmla="*/ 28644 w 106"/>
                <a:gd name="T19" fmla="*/ 78771 h 114"/>
                <a:gd name="T20" fmla="*/ 32225 w 106"/>
                <a:gd name="T21" fmla="*/ 85932 h 114"/>
                <a:gd name="T22" fmla="*/ 42966 w 106"/>
                <a:gd name="T23" fmla="*/ 100254 h 114"/>
                <a:gd name="T24" fmla="*/ 42966 w 106"/>
                <a:gd name="T25" fmla="*/ 103835 h 114"/>
                <a:gd name="T26" fmla="*/ 42966 w 106"/>
                <a:gd name="T27" fmla="*/ 107415 h 114"/>
                <a:gd name="T28" fmla="*/ 25064 w 106"/>
                <a:gd name="T29" fmla="*/ 128898 h 114"/>
                <a:gd name="T30" fmla="*/ 7161 w 106"/>
                <a:gd name="T31" fmla="*/ 146801 h 114"/>
                <a:gd name="T32" fmla="*/ 0 w 106"/>
                <a:gd name="T33" fmla="*/ 153962 h 114"/>
                <a:gd name="T34" fmla="*/ 0 w 106"/>
                <a:gd name="T35" fmla="*/ 161123 h 114"/>
                <a:gd name="T36" fmla="*/ 7161 w 106"/>
                <a:gd name="T37" fmla="*/ 171864 h 114"/>
                <a:gd name="T38" fmla="*/ 25064 w 106"/>
                <a:gd name="T39" fmla="*/ 179025 h 114"/>
                <a:gd name="T40" fmla="*/ 35805 w 106"/>
                <a:gd name="T41" fmla="*/ 179025 h 114"/>
                <a:gd name="T42" fmla="*/ 57288 w 106"/>
                <a:gd name="T43" fmla="*/ 182606 h 114"/>
                <a:gd name="T44" fmla="*/ 64449 w 106"/>
                <a:gd name="T45" fmla="*/ 182606 h 114"/>
                <a:gd name="T46" fmla="*/ 71610 w 106"/>
                <a:gd name="T47" fmla="*/ 189767 h 114"/>
                <a:gd name="T48" fmla="*/ 85932 w 106"/>
                <a:gd name="T49" fmla="*/ 196928 h 114"/>
                <a:gd name="T50" fmla="*/ 100254 w 106"/>
                <a:gd name="T51" fmla="*/ 204089 h 114"/>
                <a:gd name="T52" fmla="*/ 110996 w 106"/>
                <a:gd name="T53" fmla="*/ 204089 h 114"/>
                <a:gd name="T54" fmla="*/ 118157 w 106"/>
                <a:gd name="T55" fmla="*/ 200508 h 114"/>
                <a:gd name="T56" fmla="*/ 128898 w 106"/>
                <a:gd name="T57" fmla="*/ 189767 h 114"/>
                <a:gd name="T58" fmla="*/ 139640 w 106"/>
                <a:gd name="T59" fmla="*/ 175445 h 114"/>
                <a:gd name="T60" fmla="*/ 150381 w 106"/>
                <a:gd name="T61" fmla="*/ 150381 h 114"/>
                <a:gd name="T62" fmla="*/ 143220 w 106"/>
                <a:gd name="T63" fmla="*/ 118157 h 114"/>
                <a:gd name="T64" fmla="*/ 153962 w 106"/>
                <a:gd name="T65" fmla="*/ 121737 h 114"/>
                <a:gd name="T66" fmla="*/ 171864 w 106"/>
                <a:gd name="T67" fmla="*/ 121737 h 114"/>
                <a:gd name="T68" fmla="*/ 179025 w 106"/>
                <a:gd name="T69" fmla="*/ 118157 h 114"/>
                <a:gd name="T70" fmla="*/ 182606 w 106"/>
                <a:gd name="T71" fmla="*/ 110996 h 114"/>
                <a:gd name="T72" fmla="*/ 168284 w 106"/>
                <a:gd name="T73" fmla="*/ 68030 h 114"/>
                <a:gd name="T74" fmla="*/ 171864 w 106"/>
                <a:gd name="T75" fmla="*/ 53708 h 114"/>
                <a:gd name="T76" fmla="*/ 182606 w 106"/>
                <a:gd name="T77" fmla="*/ 46547 h 114"/>
                <a:gd name="T78" fmla="*/ 189767 w 106"/>
                <a:gd name="T79" fmla="*/ 39386 h 114"/>
                <a:gd name="T80" fmla="*/ 186186 w 106"/>
                <a:gd name="T81" fmla="*/ 32225 h 114"/>
                <a:gd name="T82" fmla="*/ 153962 w 106"/>
                <a:gd name="T83" fmla="*/ 32225 h 114"/>
                <a:gd name="T84" fmla="*/ 121737 w 106"/>
                <a:gd name="T85" fmla="*/ 10742 h 114"/>
                <a:gd name="T86" fmla="*/ 110996 w 106"/>
                <a:gd name="T87" fmla="*/ 3581 h 114"/>
                <a:gd name="T88" fmla="*/ 103835 w 106"/>
                <a:gd name="T89" fmla="*/ 0 h 114"/>
                <a:gd name="T90" fmla="*/ 85932 w 106"/>
                <a:gd name="T91" fmla="*/ 3581 h 114"/>
                <a:gd name="T92" fmla="*/ 78771 w 106"/>
                <a:gd name="T93" fmla="*/ 3581 h 114"/>
                <a:gd name="T94" fmla="*/ 78771 w 106"/>
                <a:gd name="T95" fmla="*/ 14322 h 114"/>
                <a:gd name="T96" fmla="*/ 89513 w 106"/>
                <a:gd name="T97" fmla="*/ 17903 h 114"/>
                <a:gd name="T98" fmla="*/ 96674 w 106"/>
                <a:gd name="T99" fmla="*/ 28644 h 114"/>
                <a:gd name="T100" fmla="*/ 96674 w 106"/>
                <a:gd name="T101" fmla="*/ 35805 h 114"/>
                <a:gd name="T102" fmla="*/ 93093 w 106"/>
                <a:gd name="T103" fmla="*/ 42966 h 1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5" name="Freeform 27"/>
            <p:cNvSpPr/>
            <p:nvPr/>
          </p:nvSpPr>
          <p:spPr bwMode="auto">
            <a:xfrm>
              <a:off x="4600952" y="1306885"/>
              <a:ext cx="673135" cy="640911"/>
            </a:xfrm>
            <a:custGeom>
              <a:avLst/>
              <a:gdLst>
                <a:gd name="T0" fmla="*/ 286440 w 376"/>
                <a:gd name="T1" fmla="*/ 114576 h 358"/>
                <a:gd name="T2" fmla="*/ 254216 w 376"/>
                <a:gd name="T3" fmla="*/ 143220 h 358"/>
                <a:gd name="T4" fmla="*/ 207669 w 376"/>
                <a:gd name="T5" fmla="*/ 164703 h 358"/>
                <a:gd name="T6" fmla="*/ 161123 w 376"/>
                <a:gd name="T7" fmla="*/ 207669 h 358"/>
                <a:gd name="T8" fmla="*/ 121737 w 376"/>
                <a:gd name="T9" fmla="*/ 250636 h 358"/>
                <a:gd name="T10" fmla="*/ 75191 w 376"/>
                <a:gd name="T11" fmla="*/ 247055 h 358"/>
                <a:gd name="T12" fmla="*/ 50127 w 376"/>
                <a:gd name="T13" fmla="*/ 279280 h 358"/>
                <a:gd name="T14" fmla="*/ 7161 w 376"/>
                <a:gd name="T15" fmla="*/ 372373 h 358"/>
                <a:gd name="T16" fmla="*/ 3581 w 376"/>
                <a:gd name="T17" fmla="*/ 415339 h 358"/>
                <a:gd name="T18" fmla="*/ 60869 w 376"/>
                <a:gd name="T19" fmla="*/ 426080 h 358"/>
                <a:gd name="T20" fmla="*/ 82352 w 376"/>
                <a:gd name="T21" fmla="*/ 443983 h 358"/>
                <a:gd name="T22" fmla="*/ 93093 w 376"/>
                <a:gd name="T23" fmla="*/ 461886 h 358"/>
                <a:gd name="T24" fmla="*/ 153962 w 376"/>
                <a:gd name="T25" fmla="*/ 483369 h 358"/>
                <a:gd name="T26" fmla="*/ 218411 w 376"/>
                <a:gd name="T27" fmla="*/ 379534 h 358"/>
                <a:gd name="T28" fmla="*/ 264957 w 376"/>
                <a:gd name="T29" fmla="*/ 361631 h 358"/>
                <a:gd name="T30" fmla="*/ 293601 w 376"/>
                <a:gd name="T31" fmla="*/ 347309 h 358"/>
                <a:gd name="T32" fmla="*/ 311504 w 376"/>
                <a:gd name="T33" fmla="*/ 358051 h 358"/>
                <a:gd name="T34" fmla="*/ 340148 w 376"/>
                <a:gd name="T35" fmla="*/ 426080 h 358"/>
                <a:gd name="T36" fmla="*/ 329406 w 376"/>
                <a:gd name="T37" fmla="*/ 483369 h 358"/>
                <a:gd name="T38" fmla="*/ 304343 w 376"/>
                <a:gd name="T39" fmla="*/ 558559 h 358"/>
                <a:gd name="T40" fmla="*/ 329406 w 376"/>
                <a:gd name="T41" fmla="*/ 544237 h 358"/>
                <a:gd name="T42" fmla="*/ 347309 w 376"/>
                <a:gd name="T43" fmla="*/ 551398 h 358"/>
                <a:gd name="T44" fmla="*/ 332987 w 376"/>
                <a:gd name="T45" fmla="*/ 580042 h 358"/>
                <a:gd name="T46" fmla="*/ 325826 w 376"/>
                <a:gd name="T47" fmla="*/ 601525 h 358"/>
                <a:gd name="T48" fmla="*/ 300762 w 376"/>
                <a:gd name="T49" fmla="*/ 619428 h 358"/>
                <a:gd name="T50" fmla="*/ 282860 w 376"/>
                <a:gd name="T51" fmla="*/ 640911 h 358"/>
                <a:gd name="T52" fmla="*/ 354470 w 376"/>
                <a:gd name="T53" fmla="*/ 587203 h 358"/>
                <a:gd name="T54" fmla="*/ 486949 w 376"/>
                <a:gd name="T55" fmla="*/ 465466 h 358"/>
                <a:gd name="T56" fmla="*/ 544237 w 376"/>
                <a:gd name="T57" fmla="*/ 451144 h 358"/>
                <a:gd name="T58" fmla="*/ 673135 w 376"/>
                <a:gd name="T59" fmla="*/ 279280 h 358"/>
                <a:gd name="T60" fmla="*/ 651652 w 376"/>
                <a:gd name="T61" fmla="*/ 218411 h 358"/>
                <a:gd name="T62" fmla="*/ 637330 w 376"/>
                <a:gd name="T63" fmla="*/ 218411 h 358"/>
                <a:gd name="T64" fmla="*/ 615847 w 376"/>
                <a:gd name="T65" fmla="*/ 196928 h 358"/>
                <a:gd name="T66" fmla="*/ 601525 w 376"/>
                <a:gd name="T67" fmla="*/ 110996 h 358"/>
                <a:gd name="T68" fmla="*/ 551398 w 376"/>
                <a:gd name="T69" fmla="*/ 53708 h 358"/>
                <a:gd name="T70" fmla="*/ 551398 w 376"/>
                <a:gd name="T71" fmla="*/ 21483 h 358"/>
                <a:gd name="T72" fmla="*/ 526334 w 376"/>
                <a:gd name="T73" fmla="*/ 42966 h 358"/>
                <a:gd name="T74" fmla="*/ 490529 w 376"/>
                <a:gd name="T75" fmla="*/ 35805 h 358"/>
                <a:gd name="T76" fmla="*/ 479788 w 376"/>
                <a:gd name="T77" fmla="*/ 14322 h 358"/>
                <a:gd name="T78" fmla="*/ 422500 w 376"/>
                <a:gd name="T79" fmla="*/ 0 h 358"/>
                <a:gd name="T80" fmla="*/ 418919 w 376"/>
                <a:gd name="T81" fmla="*/ 21483 h 358"/>
                <a:gd name="T82" fmla="*/ 404597 w 376"/>
                <a:gd name="T83" fmla="*/ 53708 h 358"/>
                <a:gd name="T84" fmla="*/ 375953 w 376"/>
                <a:gd name="T85" fmla="*/ 85932 h 358"/>
                <a:gd name="T86" fmla="*/ 307923 w 376"/>
                <a:gd name="T87" fmla="*/ 82352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6" name="Freeform 28"/>
            <p:cNvSpPr/>
            <p:nvPr/>
          </p:nvSpPr>
          <p:spPr bwMode="auto">
            <a:xfrm>
              <a:off x="4751334" y="920190"/>
              <a:ext cx="959576" cy="651652"/>
            </a:xfrm>
            <a:custGeom>
              <a:avLst/>
              <a:gdLst>
                <a:gd name="T0" fmla="*/ 164703 w 536"/>
                <a:gd name="T1" fmla="*/ 10742 h 364"/>
                <a:gd name="T2" fmla="*/ 125318 w 536"/>
                <a:gd name="T3" fmla="*/ 35805 h 364"/>
                <a:gd name="T4" fmla="*/ 103835 w 536"/>
                <a:gd name="T5" fmla="*/ 64449 h 364"/>
                <a:gd name="T6" fmla="*/ 50127 w 536"/>
                <a:gd name="T7" fmla="*/ 71610 h 364"/>
                <a:gd name="T8" fmla="*/ 0 w 536"/>
                <a:gd name="T9" fmla="*/ 71610 h 364"/>
                <a:gd name="T10" fmla="*/ 60869 w 536"/>
                <a:gd name="T11" fmla="*/ 114576 h 364"/>
                <a:gd name="T12" fmla="*/ 89513 w 536"/>
                <a:gd name="T13" fmla="*/ 250635 h 364"/>
                <a:gd name="T14" fmla="*/ 157542 w 536"/>
                <a:gd name="T15" fmla="*/ 218411 h 364"/>
                <a:gd name="T16" fmla="*/ 225572 w 536"/>
                <a:gd name="T17" fmla="*/ 315084 h 364"/>
                <a:gd name="T18" fmla="*/ 229152 w 536"/>
                <a:gd name="T19" fmla="*/ 393856 h 364"/>
                <a:gd name="T20" fmla="*/ 282860 w 536"/>
                <a:gd name="T21" fmla="*/ 372373 h 364"/>
                <a:gd name="T22" fmla="*/ 336568 w 536"/>
                <a:gd name="T23" fmla="*/ 386695 h 364"/>
                <a:gd name="T24" fmla="*/ 347309 w 536"/>
                <a:gd name="T25" fmla="*/ 408178 h 364"/>
                <a:gd name="T26" fmla="*/ 375953 w 536"/>
                <a:gd name="T27" fmla="*/ 383114 h 364"/>
                <a:gd name="T28" fmla="*/ 411758 w 536"/>
                <a:gd name="T29" fmla="*/ 390275 h 364"/>
                <a:gd name="T30" fmla="*/ 415339 w 536"/>
                <a:gd name="T31" fmla="*/ 433241 h 364"/>
                <a:gd name="T32" fmla="*/ 469046 w 536"/>
                <a:gd name="T33" fmla="*/ 490529 h 364"/>
                <a:gd name="T34" fmla="*/ 479788 w 536"/>
                <a:gd name="T35" fmla="*/ 580042 h 364"/>
                <a:gd name="T36" fmla="*/ 504852 w 536"/>
                <a:gd name="T37" fmla="*/ 590783 h 364"/>
                <a:gd name="T38" fmla="*/ 533496 w 536"/>
                <a:gd name="T39" fmla="*/ 615847 h 364"/>
                <a:gd name="T40" fmla="*/ 583623 w 536"/>
                <a:gd name="T41" fmla="*/ 544237 h 364"/>
                <a:gd name="T42" fmla="*/ 630169 w 536"/>
                <a:gd name="T43" fmla="*/ 526334 h 364"/>
                <a:gd name="T44" fmla="*/ 716101 w 536"/>
                <a:gd name="T45" fmla="*/ 486949 h 364"/>
                <a:gd name="T46" fmla="*/ 723263 w 536"/>
                <a:gd name="T47" fmla="*/ 465466 h 364"/>
                <a:gd name="T48" fmla="*/ 769809 w 536"/>
                <a:gd name="T49" fmla="*/ 458305 h 364"/>
                <a:gd name="T50" fmla="*/ 812775 w 536"/>
                <a:gd name="T51" fmla="*/ 408178 h 364"/>
                <a:gd name="T52" fmla="*/ 852161 w 536"/>
                <a:gd name="T53" fmla="*/ 304343 h 364"/>
                <a:gd name="T54" fmla="*/ 887966 w 536"/>
                <a:gd name="T55" fmla="*/ 300762 h 364"/>
                <a:gd name="T56" fmla="*/ 927351 w 536"/>
                <a:gd name="T57" fmla="*/ 315084 h 364"/>
                <a:gd name="T58" fmla="*/ 959576 w 536"/>
                <a:gd name="T59" fmla="*/ 221991 h 364"/>
                <a:gd name="T60" fmla="*/ 902288 w 536"/>
                <a:gd name="T61" fmla="*/ 211250 h 364"/>
                <a:gd name="T62" fmla="*/ 866483 w 536"/>
                <a:gd name="T63" fmla="*/ 186186 h 364"/>
                <a:gd name="T64" fmla="*/ 841419 w 536"/>
                <a:gd name="T65" fmla="*/ 200508 h 364"/>
                <a:gd name="T66" fmla="*/ 798453 w 536"/>
                <a:gd name="T67" fmla="*/ 196928 h 364"/>
                <a:gd name="T68" fmla="*/ 798453 w 536"/>
                <a:gd name="T69" fmla="*/ 243474 h 364"/>
                <a:gd name="T70" fmla="*/ 766229 w 536"/>
                <a:gd name="T71" fmla="*/ 261377 h 364"/>
                <a:gd name="T72" fmla="*/ 741165 w 536"/>
                <a:gd name="T73" fmla="*/ 250635 h 364"/>
                <a:gd name="T74" fmla="*/ 669555 w 536"/>
                <a:gd name="T75" fmla="*/ 186186 h 364"/>
                <a:gd name="T76" fmla="*/ 655233 w 536"/>
                <a:gd name="T77" fmla="*/ 157542 h 364"/>
                <a:gd name="T78" fmla="*/ 658813 w 536"/>
                <a:gd name="T79" fmla="*/ 179025 h 364"/>
                <a:gd name="T80" fmla="*/ 608686 w 536"/>
                <a:gd name="T81" fmla="*/ 207669 h 364"/>
                <a:gd name="T82" fmla="*/ 601525 w 536"/>
                <a:gd name="T83" fmla="*/ 179025 h 364"/>
                <a:gd name="T84" fmla="*/ 562140 w 536"/>
                <a:gd name="T85" fmla="*/ 150381 h 364"/>
                <a:gd name="T86" fmla="*/ 515593 w 536"/>
                <a:gd name="T87" fmla="*/ 143220 h 364"/>
                <a:gd name="T88" fmla="*/ 508432 w 536"/>
                <a:gd name="T89" fmla="*/ 100254 h 364"/>
                <a:gd name="T90" fmla="*/ 451144 w 536"/>
                <a:gd name="T91" fmla="*/ 125318 h 364"/>
                <a:gd name="T92" fmla="*/ 418919 w 536"/>
                <a:gd name="T93" fmla="*/ 118157 h 364"/>
                <a:gd name="T94" fmla="*/ 379534 w 536"/>
                <a:gd name="T95" fmla="*/ 82352 h 364"/>
                <a:gd name="T96" fmla="*/ 347309 w 536"/>
                <a:gd name="T97" fmla="*/ 82352 h 364"/>
                <a:gd name="T98" fmla="*/ 272119 w 536"/>
                <a:gd name="T99" fmla="*/ 103835 h 364"/>
                <a:gd name="T100" fmla="*/ 214830 w 536"/>
                <a:gd name="T101" fmla="*/ 75191 h 3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7" name="Freeform 29"/>
            <p:cNvSpPr/>
            <p:nvPr/>
          </p:nvSpPr>
          <p:spPr bwMode="auto">
            <a:xfrm>
              <a:off x="4547245" y="0"/>
              <a:ext cx="1285402" cy="1167245"/>
            </a:xfrm>
            <a:custGeom>
              <a:avLst/>
              <a:gdLst>
                <a:gd name="T0" fmla="*/ 1274660 w 718"/>
                <a:gd name="T1" fmla="*/ 519173 h 652"/>
                <a:gd name="T2" fmla="*/ 1260338 w 718"/>
                <a:gd name="T3" fmla="*/ 483368 h 652"/>
                <a:gd name="T4" fmla="*/ 1238855 w 718"/>
                <a:gd name="T5" fmla="*/ 418919 h 652"/>
                <a:gd name="T6" fmla="*/ 1185148 w 718"/>
                <a:gd name="T7" fmla="*/ 454724 h 652"/>
                <a:gd name="T8" fmla="*/ 1131440 w 718"/>
                <a:gd name="T9" fmla="*/ 494110 h 652"/>
                <a:gd name="T10" fmla="*/ 1106377 w 718"/>
                <a:gd name="T11" fmla="*/ 572881 h 652"/>
                <a:gd name="T12" fmla="*/ 913029 w 718"/>
                <a:gd name="T13" fmla="*/ 551398 h 652"/>
                <a:gd name="T14" fmla="*/ 887966 w 718"/>
                <a:gd name="T15" fmla="*/ 501271 h 652"/>
                <a:gd name="T16" fmla="*/ 809195 w 718"/>
                <a:gd name="T17" fmla="*/ 440402 h 652"/>
                <a:gd name="T18" fmla="*/ 594364 w 718"/>
                <a:gd name="T19" fmla="*/ 418919 h 652"/>
                <a:gd name="T20" fmla="*/ 461885 w 718"/>
                <a:gd name="T21" fmla="*/ 196928 h 652"/>
                <a:gd name="T22" fmla="*/ 293602 w 718"/>
                <a:gd name="T23" fmla="*/ 25064 h 652"/>
                <a:gd name="T24" fmla="*/ 168284 w 718"/>
                <a:gd name="T25" fmla="*/ 10742 h 652"/>
                <a:gd name="T26" fmla="*/ 96674 w 718"/>
                <a:gd name="T27" fmla="*/ 7161 h 652"/>
                <a:gd name="T28" fmla="*/ 14322 w 718"/>
                <a:gd name="T29" fmla="*/ 64449 h 652"/>
                <a:gd name="T30" fmla="*/ 0 w 718"/>
                <a:gd name="T31" fmla="*/ 110996 h 652"/>
                <a:gd name="T32" fmla="*/ 39386 w 718"/>
                <a:gd name="T33" fmla="*/ 153962 h 652"/>
                <a:gd name="T34" fmla="*/ 75191 w 718"/>
                <a:gd name="T35" fmla="*/ 125318 h 652"/>
                <a:gd name="T36" fmla="*/ 132479 w 718"/>
                <a:gd name="T37" fmla="*/ 168284 h 652"/>
                <a:gd name="T38" fmla="*/ 171864 w 718"/>
                <a:gd name="T39" fmla="*/ 250635 h 652"/>
                <a:gd name="T40" fmla="*/ 221991 w 718"/>
                <a:gd name="T41" fmla="*/ 264957 h 652"/>
                <a:gd name="T42" fmla="*/ 315085 w 718"/>
                <a:gd name="T43" fmla="*/ 196928 h 652"/>
                <a:gd name="T44" fmla="*/ 411758 w 718"/>
                <a:gd name="T45" fmla="*/ 247055 h 652"/>
                <a:gd name="T46" fmla="*/ 426080 w 718"/>
                <a:gd name="T47" fmla="*/ 350890 h 652"/>
                <a:gd name="T48" fmla="*/ 429661 w 718"/>
                <a:gd name="T49" fmla="*/ 447563 h 652"/>
                <a:gd name="T50" fmla="*/ 415339 w 718"/>
                <a:gd name="T51" fmla="*/ 508432 h 652"/>
                <a:gd name="T52" fmla="*/ 408178 w 718"/>
                <a:gd name="T53" fmla="*/ 590784 h 652"/>
                <a:gd name="T54" fmla="*/ 383114 w 718"/>
                <a:gd name="T55" fmla="*/ 655233 h 652"/>
                <a:gd name="T56" fmla="*/ 322246 w 718"/>
                <a:gd name="T57" fmla="*/ 662394 h 652"/>
                <a:gd name="T58" fmla="*/ 275699 w 718"/>
                <a:gd name="T59" fmla="*/ 741165 h 652"/>
                <a:gd name="T60" fmla="*/ 257797 w 718"/>
                <a:gd name="T61" fmla="*/ 798453 h 652"/>
                <a:gd name="T62" fmla="*/ 318665 w 718"/>
                <a:gd name="T63" fmla="*/ 852160 h 652"/>
                <a:gd name="T64" fmla="*/ 336568 w 718"/>
                <a:gd name="T65" fmla="*/ 923771 h 652"/>
                <a:gd name="T66" fmla="*/ 404597 w 718"/>
                <a:gd name="T67" fmla="*/ 945254 h 652"/>
                <a:gd name="T68" fmla="*/ 454724 w 718"/>
                <a:gd name="T69" fmla="*/ 1002542 h 652"/>
                <a:gd name="T70" fmla="*/ 490529 w 718"/>
                <a:gd name="T71" fmla="*/ 1002542 h 652"/>
                <a:gd name="T72" fmla="*/ 551398 w 718"/>
                <a:gd name="T73" fmla="*/ 988220 h 652"/>
                <a:gd name="T74" fmla="*/ 597945 w 718"/>
                <a:gd name="T75" fmla="*/ 973898 h 652"/>
                <a:gd name="T76" fmla="*/ 615847 w 718"/>
                <a:gd name="T77" fmla="*/ 995381 h 652"/>
                <a:gd name="T78" fmla="*/ 648072 w 718"/>
                <a:gd name="T79" fmla="*/ 1031186 h 652"/>
                <a:gd name="T80" fmla="*/ 651652 w 718"/>
                <a:gd name="T81" fmla="*/ 1009703 h 652"/>
                <a:gd name="T82" fmla="*/ 719682 w 718"/>
                <a:gd name="T83" fmla="*/ 1006122 h 652"/>
                <a:gd name="T84" fmla="*/ 755487 w 718"/>
                <a:gd name="T85" fmla="*/ 1052669 h 652"/>
                <a:gd name="T86" fmla="*/ 816356 w 718"/>
                <a:gd name="T87" fmla="*/ 1088474 h 652"/>
                <a:gd name="T88" fmla="*/ 848580 w 718"/>
                <a:gd name="T89" fmla="*/ 1102796 h 652"/>
                <a:gd name="T90" fmla="*/ 848580 w 718"/>
                <a:gd name="T91" fmla="*/ 1066991 h 652"/>
                <a:gd name="T92" fmla="*/ 870063 w 718"/>
                <a:gd name="T93" fmla="*/ 1056249 h 652"/>
                <a:gd name="T94" fmla="*/ 887966 w 718"/>
                <a:gd name="T95" fmla="*/ 1102796 h 652"/>
                <a:gd name="T96" fmla="*/ 916610 w 718"/>
                <a:gd name="T97" fmla="*/ 1120698 h 652"/>
                <a:gd name="T98" fmla="*/ 973898 w 718"/>
                <a:gd name="T99" fmla="*/ 1142181 h 652"/>
                <a:gd name="T100" fmla="*/ 995381 w 718"/>
                <a:gd name="T101" fmla="*/ 1106376 h 652"/>
                <a:gd name="T102" fmla="*/ 1059830 w 718"/>
                <a:gd name="T103" fmla="*/ 1070571 h 652"/>
                <a:gd name="T104" fmla="*/ 1092055 w 718"/>
                <a:gd name="T105" fmla="*/ 1074152 h 652"/>
                <a:gd name="T106" fmla="*/ 1092055 w 718"/>
                <a:gd name="T107" fmla="*/ 1106376 h 652"/>
                <a:gd name="T108" fmla="*/ 1145762 w 718"/>
                <a:gd name="T109" fmla="*/ 1127859 h 652"/>
                <a:gd name="T110" fmla="*/ 1117118 w 718"/>
                <a:gd name="T111" fmla="*/ 1006122 h 652"/>
                <a:gd name="T112" fmla="*/ 1102796 w 718"/>
                <a:gd name="T113" fmla="*/ 927351 h 652"/>
                <a:gd name="T114" fmla="*/ 1185148 w 718"/>
                <a:gd name="T115" fmla="*/ 862902 h 652"/>
                <a:gd name="T116" fmla="*/ 1260338 w 718"/>
                <a:gd name="T117" fmla="*/ 852160 h 652"/>
                <a:gd name="T118" fmla="*/ 1281821 w 718"/>
                <a:gd name="T119" fmla="*/ 683877 h 6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8" name="Freeform 30"/>
            <p:cNvSpPr/>
            <p:nvPr/>
          </p:nvSpPr>
          <p:spPr bwMode="auto">
            <a:xfrm>
              <a:off x="4293029" y="2094597"/>
              <a:ext cx="776970" cy="486949"/>
            </a:xfrm>
            <a:custGeom>
              <a:avLst/>
              <a:gdLst>
                <a:gd name="T0" fmla="*/ 708940 w 434"/>
                <a:gd name="T1" fmla="*/ 14322 h 272"/>
                <a:gd name="T2" fmla="*/ 694618 w 434"/>
                <a:gd name="T3" fmla="*/ 25064 h 272"/>
                <a:gd name="T4" fmla="*/ 590784 w 434"/>
                <a:gd name="T5" fmla="*/ 10742 h 272"/>
                <a:gd name="T6" fmla="*/ 483368 w 434"/>
                <a:gd name="T7" fmla="*/ 75191 h 272"/>
                <a:gd name="T8" fmla="*/ 479788 w 434"/>
                <a:gd name="T9" fmla="*/ 110996 h 272"/>
                <a:gd name="T10" fmla="*/ 408178 w 434"/>
                <a:gd name="T11" fmla="*/ 110996 h 272"/>
                <a:gd name="T12" fmla="*/ 390275 w 434"/>
                <a:gd name="T13" fmla="*/ 107415 h 272"/>
                <a:gd name="T14" fmla="*/ 379534 w 434"/>
                <a:gd name="T15" fmla="*/ 93093 h 272"/>
                <a:gd name="T16" fmla="*/ 300763 w 434"/>
                <a:gd name="T17" fmla="*/ 0 h 272"/>
                <a:gd name="T18" fmla="*/ 268538 w 434"/>
                <a:gd name="T19" fmla="*/ 35805 h 272"/>
                <a:gd name="T20" fmla="*/ 257796 w 434"/>
                <a:gd name="T21" fmla="*/ 0 h 272"/>
                <a:gd name="T22" fmla="*/ 214830 w 434"/>
                <a:gd name="T23" fmla="*/ 32225 h 272"/>
                <a:gd name="T24" fmla="*/ 182606 w 434"/>
                <a:gd name="T25" fmla="*/ 42966 h 272"/>
                <a:gd name="T26" fmla="*/ 100254 w 434"/>
                <a:gd name="T27" fmla="*/ 125318 h 272"/>
                <a:gd name="T28" fmla="*/ 39386 w 434"/>
                <a:gd name="T29" fmla="*/ 264958 h 272"/>
                <a:gd name="T30" fmla="*/ 35805 w 434"/>
                <a:gd name="T31" fmla="*/ 272119 h 272"/>
                <a:gd name="T32" fmla="*/ 35805 w 434"/>
                <a:gd name="T33" fmla="*/ 286441 h 272"/>
                <a:gd name="T34" fmla="*/ 57288 w 434"/>
                <a:gd name="T35" fmla="*/ 336568 h 272"/>
                <a:gd name="T36" fmla="*/ 60869 w 434"/>
                <a:gd name="T37" fmla="*/ 368792 h 272"/>
                <a:gd name="T38" fmla="*/ 0 w 434"/>
                <a:gd name="T39" fmla="*/ 408178 h 272"/>
                <a:gd name="T40" fmla="*/ 28644 w 434"/>
                <a:gd name="T41" fmla="*/ 436822 h 272"/>
                <a:gd name="T42" fmla="*/ 32225 w 434"/>
                <a:gd name="T43" fmla="*/ 451144 h 272"/>
                <a:gd name="T44" fmla="*/ 64449 w 434"/>
                <a:gd name="T45" fmla="*/ 472627 h 272"/>
                <a:gd name="T46" fmla="*/ 132479 w 434"/>
                <a:gd name="T47" fmla="*/ 476207 h 272"/>
                <a:gd name="T48" fmla="*/ 164703 w 434"/>
                <a:gd name="T49" fmla="*/ 411758 h 272"/>
                <a:gd name="T50" fmla="*/ 211250 w 434"/>
                <a:gd name="T51" fmla="*/ 429661 h 272"/>
                <a:gd name="T52" fmla="*/ 211250 w 434"/>
                <a:gd name="T53" fmla="*/ 436822 h 272"/>
                <a:gd name="T54" fmla="*/ 207669 w 434"/>
                <a:gd name="T55" fmla="*/ 458305 h 272"/>
                <a:gd name="T56" fmla="*/ 221991 w 434"/>
                <a:gd name="T57" fmla="*/ 472627 h 272"/>
                <a:gd name="T58" fmla="*/ 286441 w 434"/>
                <a:gd name="T59" fmla="*/ 465466 h 272"/>
                <a:gd name="T60" fmla="*/ 307924 w 434"/>
                <a:gd name="T61" fmla="*/ 451144 h 272"/>
                <a:gd name="T62" fmla="*/ 329407 w 434"/>
                <a:gd name="T63" fmla="*/ 451144 h 272"/>
                <a:gd name="T64" fmla="*/ 361631 w 434"/>
                <a:gd name="T65" fmla="*/ 461885 h 272"/>
                <a:gd name="T66" fmla="*/ 379534 w 434"/>
                <a:gd name="T67" fmla="*/ 447563 h 272"/>
                <a:gd name="T68" fmla="*/ 386695 w 434"/>
                <a:gd name="T69" fmla="*/ 443983 h 272"/>
                <a:gd name="T70" fmla="*/ 401017 w 434"/>
                <a:gd name="T71" fmla="*/ 422500 h 272"/>
                <a:gd name="T72" fmla="*/ 426080 w 434"/>
                <a:gd name="T73" fmla="*/ 393856 h 272"/>
                <a:gd name="T74" fmla="*/ 447563 w 434"/>
                <a:gd name="T75" fmla="*/ 379534 h 272"/>
                <a:gd name="T76" fmla="*/ 451144 w 434"/>
                <a:gd name="T77" fmla="*/ 383114 h 272"/>
                <a:gd name="T78" fmla="*/ 465466 w 434"/>
                <a:gd name="T79" fmla="*/ 386695 h 272"/>
                <a:gd name="T80" fmla="*/ 501271 w 434"/>
                <a:gd name="T81" fmla="*/ 307924 h 272"/>
                <a:gd name="T82" fmla="*/ 529915 w 434"/>
                <a:gd name="T83" fmla="*/ 286441 h 272"/>
                <a:gd name="T84" fmla="*/ 537076 w 434"/>
                <a:gd name="T85" fmla="*/ 268538 h 272"/>
                <a:gd name="T86" fmla="*/ 526335 w 434"/>
                <a:gd name="T87" fmla="*/ 229152 h 272"/>
                <a:gd name="T88" fmla="*/ 533496 w 434"/>
                <a:gd name="T89" fmla="*/ 214830 h 272"/>
                <a:gd name="T90" fmla="*/ 554979 w 434"/>
                <a:gd name="T91" fmla="*/ 214830 h 272"/>
                <a:gd name="T92" fmla="*/ 576462 w 434"/>
                <a:gd name="T93" fmla="*/ 200508 h 272"/>
                <a:gd name="T94" fmla="*/ 576462 w 434"/>
                <a:gd name="T95" fmla="*/ 193347 h 272"/>
                <a:gd name="T96" fmla="*/ 605106 w 434"/>
                <a:gd name="T97" fmla="*/ 171864 h 272"/>
                <a:gd name="T98" fmla="*/ 587203 w 434"/>
                <a:gd name="T99" fmla="*/ 168284 h 272"/>
                <a:gd name="T100" fmla="*/ 587203 w 434"/>
                <a:gd name="T101" fmla="*/ 157542 h 272"/>
                <a:gd name="T102" fmla="*/ 594364 w 434"/>
                <a:gd name="T103" fmla="*/ 153962 h 272"/>
                <a:gd name="T104" fmla="*/ 612267 w 434"/>
                <a:gd name="T105" fmla="*/ 150381 h 272"/>
                <a:gd name="T106" fmla="*/ 723262 w 434"/>
                <a:gd name="T107" fmla="*/ 71610 h 272"/>
                <a:gd name="T108" fmla="*/ 766228 w 434"/>
                <a:gd name="T109" fmla="*/ 85932 h 272"/>
                <a:gd name="T110" fmla="*/ 759067 w 434"/>
                <a:gd name="T111" fmla="*/ 50127 h 272"/>
                <a:gd name="T112" fmla="*/ 773389 w 434"/>
                <a:gd name="T113" fmla="*/ 21483 h 272"/>
                <a:gd name="T114" fmla="*/ 762648 w 434"/>
                <a:gd name="T115" fmla="*/ 25064 h 272"/>
                <a:gd name="T116" fmla="*/ 730423 w 434"/>
                <a:gd name="T117" fmla="*/ 28644 h 272"/>
                <a:gd name="T118" fmla="*/ 723262 w 434"/>
                <a:gd name="T119" fmla="*/ 21483 h 272"/>
                <a:gd name="T120" fmla="*/ 708940 w 434"/>
                <a:gd name="T121" fmla="*/ 14322 h 2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9" name="Freeform 31"/>
            <p:cNvSpPr/>
            <p:nvPr/>
          </p:nvSpPr>
          <p:spPr bwMode="auto">
            <a:xfrm>
              <a:off x="5019872" y="2903792"/>
              <a:ext cx="121737" cy="107415"/>
            </a:xfrm>
            <a:custGeom>
              <a:avLst/>
              <a:gdLst>
                <a:gd name="T0" fmla="*/ 110996 w 68"/>
                <a:gd name="T1" fmla="*/ 57288 h 60"/>
                <a:gd name="T2" fmla="*/ 121737 w 68"/>
                <a:gd name="T3" fmla="*/ 42966 h 60"/>
                <a:gd name="T4" fmla="*/ 85932 w 68"/>
                <a:gd name="T5" fmla="*/ 14322 h 60"/>
                <a:gd name="T6" fmla="*/ 71610 w 68"/>
                <a:gd name="T7" fmla="*/ 7161 h 60"/>
                <a:gd name="T8" fmla="*/ 60869 w 68"/>
                <a:gd name="T9" fmla="*/ 0 h 60"/>
                <a:gd name="T10" fmla="*/ 50127 w 68"/>
                <a:gd name="T11" fmla="*/ 0 h 60"/>
                <a:gd name="T12" fmla="*/ 39386 w 68"/>
                <a:gd name="T13" fmla="*/ 0 h 60"/>
                <a:gd name="T14" fmla="*/ 25064 w 68"/>
                <a:gd name="T15" fmla="*/ 3581 h 60"/>
                <a:gd name="T16" fmla="*/ 25064 w 68"/>
                <a:gd name="T17" fmla="*/ 35805 h 60"/>
                <a:gd name="T18" fmla="*/ 17903 w 68"/>
                <a:gd name="T19" fmla="*/ 50127 h 60"/>
                <a:gd name="T20" fmla="*/ 7161 w 68"/>
                <a:gd name="T21" fmla="*/ 64449 h 60"/>
                <a:gd name="T22" fmla="*/ 0 w 68"/>
                <a:gd name="T23" fmla="*/ 71610 h 60"/>
                <a:gd name="T24" fmla="*/ 14322 w 68"/>
                <a:gd name="T25" fmla="*/ 85932 h 60"/>
                <a:gd name="T26" fmla="*/ 17903 w 68"/>
                <a:gd name="T27" fmla="*/ 85932 h 60"/>
                <a:gd name="T28" fmla="*/ 21483 w 68"/>
                <a:gd name="T29" fmla="*/ 100254 h 60"/>
                <a:gd name="T30" fmla="*/ 39386 w 68"/>
                <a:gd name="T31" fmla="*/ 107415 h 60"/>
                <a:gd name="T32" fmla="*/ 50127 w 68"/>
                <a:gd name="T33" fmla="*/ 100254 h 60"/>
                <a:gd name="T34" fmla="*/ 60869 w 68"/>
                <a:gd name="T35" fmla="*/ 96674 h 60"/>
                <a:gd name="T36" fmla="*/ 93093 w 68"/>
                <a:gd name="T37" fmla="*/ 103835 h 60"/>
                <a:gd name="T38" fmla="*/ 93093 w 68"/>
                <a:gd name="T39" fmla="*/ 93093 h 60"/>
                <a:gd name="T40" fmla="*/ 96674 w 68"/>
                <a:gd name="T41" fmla="*/ 78771 h 60"/>
                <a:gd name="T42" fmla="*/ 100254 w 68"/>
                <a:gd name="T43" fmla="*/ 68030 h 60"/>
                <a:gd name="T44" fmla="*/ 103835 w 68"/>
                <a:gd name="T45" fmla="*/ 60869 h 60"/>
                <a:gd name="T46" fmla="*/ 110996 w 68"/>
                <a:gd name="T47" fmla="*/ 57288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10" name="Freeform 32"/>
            <p:cNvSpPr/>
            <p:nvPr/>
          </p:nvSpPr>
          <p:spPr bwMode="auto">
            <a:xfrm>
              <a:off x="4450571" y="2492033"/>
              <a:ext cx="676716" cy="522754"/>
            </a:xfrm>
            <a:custGeom>
              <a:avLst/>
              <a:gdLst>
                <a:gd name="T0" fmla="*/ 472627 w 378"/>
                <a:gd name="T1" fmla="*/ 153962 h 292"/>
                <a:gd name="T2" fmla="*/ 451144 w 378"/>
                <a:gd name="T3" fmla="*/ 125318 h 292"/>
                <a:gd name="T4" fmla="*/ 404597 w 378"/>
                <a:gd name="T5" fmla="*/ 78771 h 292"/>
                <a:gd name="T6" fmla="*/ 365212 w 378"/>
                <a:gd name="T7" fmla="*/ 68030 h 292"/>
                <a:gd name="T8" fmla="*/ 347309 w 378"/>
                <a:gd name="T9" fmla="*/ 50127 h 292"/>
                <a:gd name="T10" fmla="*/ 304343 w 378"/>
                <a:gd name="T11" fmla="*/ 32225 h 292"/>
                <a:gd name="T12" fmla="*/ 304343 w 378"/>
                <a:gd name="T13" fmla="*/ 3581 h 292"/>
                <a:gd name="T14" fmla="*/ 293602 w 378"/>
                <a:gd name="T15" fmla="*/ 0 h 292"/>
                <a:gd name="T16" fmla="*/ 264958 w 378"/>
                <a:gd name="T17" fmla="*/ 21483 h 292"/>
                <a:gd name="T18" fmla="*/ 250636 w 378"/>
                <a:gd name="T19" fmla="*/ 46547 h 292"/>
                <a:gd name="T20" fmla="*/ 225572 w 378"/>
                <a:gd name="T21" fmla="*/ 82352 h 292"/>
                <a:gd name="T22" fmla="*/ 214830 w 378"/>
                <a:gd name="T23" fmla="*/ 93093 h 292"/>
                <a:gd name="T24" fmla="*/ 207669 w 378"/>
                <a:gd name="T25" fmla="*/ 85932 h 292"/>
                <a:gd name="T26" fmla="*/ 182606 w 378"/>
                <a:gd name="T27" fmla="*/ 71610 h 292"/>
                <a:gd name="T28" fmla="*/ 157542 w 378"/>
                <a:gd name="T29" fmla="*/ 71610 h 292"/>
                <a:gd name="T30" fmla="*/ 110996 w 378"/>
                <a:gd name="T31" fmla="*/ 89513 h 292"/>
                <a:gd name="T32" fmla="*/ 46547 w 378"/>
                <a:gd name="T33" fmla="*/ 78771 h 292"/>
                <a:gd name="T34" fmla="*/ 35805 w 378"/>
                <a:gd name="T35" fmla="*/ 57288 h 292"/>
                <a:gd name="T36" fmla="*/ 14322 w 378"/>
                <a:gd name="T37" fmla="*/ 32225 h 292"/>
                <a:gd name="T38" fmla="*/ 7161 w 378"/>
                <a:gd name="T39" fmla="*/ 64449 h 292"/>
                <a:gd name="T40" fmla="*/ 0 w 378"/>
                <a:gd name="T41" fmla="*/ 71610 h 292"/>
                <a:gd name="T42" fmla="*/ 17903 w 378"/>
                <a:gd name="T43" fmla="*/ 75191 h 292"/>
                <a:gd name="T44" fmla="*/ 71610 w 378"/>
                <a:gd name="T45" fmla="*/ 136059 h 292"/>
                <a:gd name="T46" fmla="*/ 175445 w 378"/>
                <a:gd name="T47" fmla="*/ 171864 h 292"/>
                <a:gd name="T48" fmla="*/ 200508 w 378"/>
                <a:gd name="T49" fmla="*/ 200508 h 292"/>
                <a:gd name="T50" fmla="*/ 221991 w 378"/>
                <a:gd name="T51" fmla="*/ 268538 h 292"/>
                <a:gd name="T52" fmla="*/ 261377 w 378"/>
                <a:gd name="T53" fmla="*/ 290021 h 292"/>
                <a:gd name="T54" fmla="*/ 322246 w 378"/>
                <a:gd name="T55" fmla="*/ 257796 h 292"/>
                <a:gd name="T56" fmla="*/ 329407 w 378"/>
                <a:gd name="T57" fmla="*/ 257796 h 292"/>
                <a:gd name="T58" fmla="*/ 358051 w 378"/>
                <a:gd name="T59" fmla="*/ 261377 h 292"/>
                <a:gd name="T60" fmla="*/ 354470 w 378"/>
                <a:gd name="T61" fmla="*/ 272119 h 292"/>
                <a:gd name="T62" fmla="*/ 332987 w 378"/>
                <a:gd name="T63" fmla="*/ 332987 h 292"/>
                <a:gd name="T64" fmla="*/ 297182 w 378"/>
                <a:gd name="T65" fmla="*/ 347309 h 292"/>
                <a:gd name="T66" fmla="*/ 272119 w 378"/>
                <a:gd name="T67" fmla="*/ 397436 h 292"/>
                <a:gd name="T68" fmla="*/ 264958 w 378"/>
                <a:gd name="T69" fmla="*/ 418919 h 292"/>
                <a:gd name="T70" fmla="*/ 307924 w 378"/>
                <a:gd name="T71" fmla="*/ 451144 h 292"/>
                <a:gd name="T72" fmla="*/ 325826 w 378"/>
                <a:gd name="T73" fmla="*/ 454724 h 292"/>
                <a:gd name="T74" fmla="*/ 347309 w 378"/>
                <a:gd name="T75" fmla="*/ 483368 h 292"/>
                <a:gd name="T76" fmla="*/ 365212 w 378"/>
                <a:gd name="T77" fmla="*/ 469046 h 292"/>
                <a:gd name="T78" fmla="*/ 383114 w 378"/>
                <a:gd name="T79" fmla="*/ 472627 h 292"/>
                <a:gd name="T80" fmla="*/ 401017 w 378"/>
                <a:gd name="T81" fmla="*/ 483368 h 292"/>
                <a:gd name="T82" fmla="*/ 422500 w 378"/>
                <a:gd name="T83" fmla="*/ 512012 h 292"/>
                <a:gd name="T84" fmla="*/ 433241 w 378"/>
                <a:gd name="T85" fmla="*/ 508432 h 292"/>
                <a:gd name="T86" fmla="*/ 472627 w 378"/>
                <a:gd name="T87" fmla="*/ 515593 h 292"/>
                <a:gd name="T88" fmla="*/ 544237 w 378"/>
                <a:gd name="T89" fmla="*/ 512012 h 292"/>
                <a:gd name="T90" fmla="*/ 569301 w 378"/>
                <a:gd name="T91" fmla="*/ 497690 h 292"/>
                <a:gd name="T92" fmla="*/ 558559 w 378"/>
                <a:gd name="T93" fmla="*/ 479788 h 292"/>
                <a:gd name="T94" fmla="*/ 576462 w 378"/>
                <a:gd name="T95" fmla="*/ 458305 h 292"/>
                <a:gd name="T96" fmla="*/ 580042 w 378"/>
                <a:gd name="T97" fmla="*/ 426080 h 292"/>
                <a:gd name="T98" fmla="*/ 583623 w 378"/>
                <a:gd name="T99" fmla="*/ 411758 h 292"/>
                <a:gd name="T100" fmla="*/ 608686 w 378"/>
                <a:gd name="T101" fmla="*/ 397436 h 292"/>
                <a:gd name="T102" fmla="*/ 637330 w 378"/>
                <a:gd name="T103" fmla="*/ 404597 h 292"/>
                <a:gd name="T104" fmla="*/ 676716 w 378"/>
                <a:gd name="T105" fmla="*/ 426080 h 292"/>
                <a:gd name="T106" fmla="*/ 651652 w 378"/>
                <a:gd name="T107" fmla="*/ 375953 h 292"/>
                <a:gd name="T108" fmla="*/ 623008 w 378"/>
                <a:gd name="T109" fmla="*/ 347309 h 292"/>
                <a:gd name="T110" fmla="*/ 526335 w 378"/>
                <a:gd name="T111" fmla="*/ 304343 h 292"/>
                <a:gd name="T112" fmla="*/ 522754 w 378"/>
                <a:gd name="T113" fmla="*/ 261377 h 292"/>
                <a:gd name="T114" fmla="*/ 483369 w 378"/>
                <a:gd name="T115" fmla="*/ 168284 h 2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11" name="Freeform 33"/>
            <p:cNvSpPr/>
            <p:nvPr/>
          </p:nvSpPr>
          <p:spPr bwMode="auto">
            <a:xfrm>
              <a:off x="4096101" y="1493072"/>
              <a:ext cx="630169" cy="898707"/>
            </a:xfrm>
            <a:custGeom>
              <a:avLst/>
              <a:gdLst>
                <a:gd name="T0" fmla="*/ 558559 w 352"/>
                <a:gd name="T1" fmla="*/ 257796 h 502"/>
                <a:gd name="T2" fmla="*/ 483368 w 352"/>
                <a:gd name="T3" fmla="*/ 218411 h 502"/>
                <a:gd name="T4" fmla="*/ 497690 w 352"/>
                <a:gd name="T5" fmla="*/ 182606 h 502"/>
                <a:gd name="T6" fmla="*/ 440402 w 352"/>
                <a:gd name="T7" fmla="*/ 157542 h 502"/>
                <a:gd name="T8" fmla="*/ 418919 w 352"/>
                <a:gd name="T9" fmla="*/ 85932 h 502"/>
                <a:gd name="T10" fmla="*/ 404597 w 352"/>
                <a:gd name="T11" fmla="*/ 71610 h 502"/>
                <a:gd name="T12" fmla="*/ 375953 w 352"/>
                <a:gd name="T13" fmla="*/ 53708 h 502"/>
                <a:gd name="T14" fmla="*/ 358051 w 352"/>
                <a:gd name="T15" fmla="*/ 0 h 502"/>
                <a:gd name="T16" fmla="*/ 318665 w 352"/>
                <a:gd name="T17" fmla="*/ 28644 h 502"/>
                <a:gd name="T18" fmla="*/ 261377 w 352"/>
                <a:gd name="T19" fmla="*/ 114576 h 502"/>
                <a:gd name="T20" fmla="*/ 232733 w 352"/>
                <a:gd name="T21" fmla="*/ 121737 h 502"/>
                <a:gd name="T22" fmla="*/ 204089 w 352"/>
                <a:gd name="T23" fmla="*/ 139640 h 502"/>
                <a:gd name="T24" fmla="*/ 143220 w 352"/>
                <a:gd name="T25" fmla="*/ 171864 h 502"/>
                <a:gd name="T26" fmla="*/ 89513 w 352"/>
                <a:gd name="T27" fmla="*/ 168284 h 502"/>
                <a:gd name="T28" fmla="*/ 75191 w 352"/>
                <a:gd name="T29" fmla="*/ 100254 h 502"/>
                <a:gd name="T30" fmla="*/ 28644 w 352"/>
                <a:gd name="T31" fmla="*/ 171864 h 502"/>
                <a:gd name="T32" fmla="*/ 0 w 352"/>
                <a:gd name="T33" fmla="*/ 218411 h 502"/>
                <a:gd name="T34" fmla="*/ 68030 w 352"/>
                <a:gd name="T35" fmla="*/ 332987 h 502"/>
                <a:gd name="T36" fmla="*/ 21483 w 352"/>
                <a:gd name="T37" fmla="*/ 358051 h 502"/>
                <a:gd name="T38" fmla="*/ 85932 w 352"/>
                <a:gd name="T39" fmla="*/ 429661 h 502"/>
                <a:gd name="T40" fmla="*/ 64449 w 352"/>
                <a:gd name="T41" fmla="*/ 508432 h 502"/>
                <a:gd name="T42" fmla="*/ 14322 w 352"/>
                <a:gd name="T43" fmla="*/ 594364 h 502"/>
                <a:gd name="T44" fmla="*/ 85932 w 352"/>
                <a:gd name="T45" fmla="*/ 673135 h 502"/>
                <a:gd name="T46" fmla="*/ 57288 w 352"/>
                <a:gd name="T47" fmla="*/ 744745 h 502"/>
                <a:gd name="T48" fmla="*/ 25064 w 352"/>
                <a:gd name="T49" fmla="*/ 816355 h 502"/>
                <a:gd name="T50" fmla="*/ 25064 w 352"/>
                <a:gd name="T51" fmla="*/ 837838 h 502"/>
                <a:gd name="T52" fmla="*/ 50127 w 352"/>
                <a:gd name="T53" fmla="*/ 873643 h 502"/>
                <a:gd name="T54" fmla="*/ 143220 w 352"/>
                <a:gd name="T55" fmla="*/ 895126 h 502"/>
                <a:gd name="T56" fmla="*/ 218411 w 352"/>
                <a:gd name="T57" fmla="*/ 870063 h 502"/>
                <a:gd name="T58" fmla="*/ 282860 w 352"/>
                <a:gd name="T59" fmla="*/ 716101 h 502"/>
                <a:gd name="T60" fmla="*/ 429661 w 352"/>
                <a:gd name="T61" fmla="*/ 594364 h 502"/>
                <a:gd name="T62" fmla="*/ 404597 w 352"/>
                <a:gd name="T63" fmla="*/ 540656 h 502"/>
                <a:gd name="T64" fmla="*/ 350890 w 352"/>
                <a:gd name="T65" fmla="*/ 522754 h 502"/>
                <a:gd name="T66" fmla="*/ 315085 w 352"/>
                <a:gd name="T67" fmla="*/ 458305 h 502"/>
                <a:gd name="T68" fmla="*/ 261377 w 352"/>
                <a:gd name="T69" fmla="*/ 429661 h 502"/>
                <a:gd name="T70" fmla="*/ 196928 w 352"/>
                <a:gd name="T71" fmla="*/ 404597 h 502"/>
                <a:gd name="T72" fmla="*/ 171864 w 352"/>
                <a:gd name="T73" fmla="*/ 375953 h 502"/>
                <a:gd name="T74" fmla="*/ 196928 w 352"/>
                <a:gd name="T75" fmla="*/ 343729 h 502"/>
                <a:gd name="T76" fmla="*/ 200508 w 352"/>
                <a:gd name="T77" fmla="*/ 293601 h 502"/>
                <a:gd name="T78" fmla="*/ 214830 w 352"/>
                <a:gd name="T79" fmla="*/ 272118 h 502"/>
                <a:gd name="T80" fmla="*/ 268538 w 352"/>
                <a:gd name="T81" fmla="*/ 250635 h 502"/>
                <a:gd name="T82" fmla="*/ 250635 w 352"/>
                <a:gd name="T83" fmla="*/ 229152 h 502"/>
                <a:gd name="T84" fmla="*/ 286440 w 352"/>
                <a:gd name="T85" fmla="*/ 207669 h 502"/>
                <a:gd name="T86" fmla="*/ 372373 w 352"/>
                <a:gd name="T87" fmla="*/ 239894 h 502"/>
                <a:gd name="T88" fmla="*/ 375953 w 352"/>
                <a:gd name="T89" fmla="*/ 272118 h 502"/>
                <a:gd name="T90" fmla="*/ 375953 w 352"/>
                <a:gd name="T91" fmla="*/ 322246 h 502"/>
                <a:gd name="T92" fmla="*/ 418919 w 352"/>
                <a:gd name="T93" fmla="*/ 307924 h 502"/>
                <a:gd name="T94" fmla="*/ 440402 w 352"/>
                <a:gd name="T95" fmla="*/ 375953 h 502"/>
                <a:gd name="T96" fmla="*/ 537076 w 352"/>
                <a:gd name="T97" fmla="*/ 436822 h 502"/>
                <a:gd name="T98" fmla="*/ 601525 w 352"/>
                <a:gd name="T99" fmla="*/ 336568 h 502"/>
                <a:gd name="T100" fmla="*/ 626588 w 352"/>
                <a:gd name="T101" fmla="*/ 315085 h 502"/>
                <a:gd name="T102" fmla="*/ 583622 w 352"/>
                <a:gd name="T103" fmla="*/ 279279 h 5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12" name="Freeform 34"/>
            <p:cNvSpPr/>
            <p:nvPr/>
          </p:nvSpPr>
          <p:spPr bwMode="auto">
            <a:xfrm>
              <a:off x="3809660" y="2355974"/>
              <a:ext cx="662394" cy="655233"/>
            </a:xfrm>
            <a:custGeom>
              <a:avLst/>
              <a:gdLst>
                <a:gd name="T0" fmla="*/ 143220 w 370"/>
                <a:gd name="T1" fmla="*/ 214830 h 366"/>
                <a:gd name="T2" fmla="*/ 3581 w 370"/>
                <a:gd name="T3" fmla="*/ 290021 h 366"/>
                <a:gd name="T4" fmla="*/ 3581 w 370"/>
                <a:gd name="T5" fmla="*/ 350890 h 366"/>
                <a:gd name="T6" fmla="*/ 17903 w 370"/>
                <a:gd name="T7" fmla="*/ 375953 h 366"/>
                <a:gd name="T8" fmla="*/ 53708 w 370"/>
                <a:gd name="T9" fmla="*/ 397436 h 366"/>
                <a:gd name="T10" fmla="*/ 96674 w 370"/>
                <a:gd name="T11" fmla="*/ 494110 h 366"/>
                <a:gd name="T12" fmla="*/ 118157 w 370"/>
                <a:gd name="T13" fmla="*/ 512013 h 366"/>
                <a:gd name="T14" fmla="*/ 153962 w 370"/>
                <a:gd name="T15" fmla="*/ 519174 h 366"/>
                <a:gd name="T16" fmla="*/ 186186 w 370"/>
                <a:gd name="T17" fmla="*/ 537076 h 366"/>
                <a:gd name="T18" fmla="*/ 347309 w 370"/>
                <a:gd name="T19" fmla="*/ 544237 h 366"/>
                <a:gd name="T20" fmla="*/ 375953 w 370"/>
                <a:gd name="T21" fmla="*/ 554979 h 366"/>
                <a:gd name="T22" fmla="*/ 383114 w 370"/>
                <a:gd name="T23" fmla="*/ 569301 h 366"/>
                <a:gd name="T24" fmla="*/ 383114 w 370"/>
                <a:gd name="T25" fmla="*/ 612267 h 366"/>
                <a:gd name="T26" fmla="*/ 418919 w 370"/>
                <a:gd name="T27" fmla="*/ 612267 h 366"/>
                <a:gd name="T28" fmla="*/ 447564 w 370"/>
                <a:gd name="T29" fmla="*/ 605106 h 366"/>
                <a:gd name="T30" fmla="*/ 461886 w 370"/>
                <a:gd name="T31" fmla="*/ 612267 h 366"/>
                <a:gd name="T32" fmla="*/ 497691 w 370"/>
                <a:gd name="T33" fmla="*/ 648072 h 366"/>
                <a:gd name="T34" fmla="*/ 504852 w 370"/>
                <a:gd name="T35" fmla="*/ 655233 h 366"/>
                <a:gd name="T36" fmla="*/ 533496 w 370"/>
                <a:gd name="T37" fmla="*/ 626589 h 366"/>
                <a:gd name="T38" fmla="*/ 562140 w 370"/>
                <a:gd name="T39" fmla="*/ 640911 h 366"/>
                <a:gd name="T40" fmla="*/ 583623 w 370"/>
                <a:gd name="T41" fmla="*/ 612267 h 366"/>
                <a:gd name="T42" fmla="*/ 597945 w 370"/>
                <a:gd name="T43" fmla="*/ 597945 h 366"/>
                <a:gd name="T44" fmla="*/ 619428 w 370"/>
                <a:gd name="T45" fmla="*/ 590784 h 366"/>
                <a:gd name="T46" fmla="*/ 612267 w 370"/>
                <a:gd name="T47" fmla="*/ 583623 h 366"/>
                <a:gd name="T48" fmla="*/ 605106 w 370"/>
                <a:gd name="T49" fmla="*/ 537076 h 366"/>
                <a:gd name="T50" fmla="*/ 587203 w 370"/>
                <a:gd name="T51" fmla="*/ 526335 h 366"/>
                <a:gd name="T52" fmla="*/ 554979 w 370"/>
                <a:gd name="T53" fmla="*/ 529915 h 366"/>
                <a:gd name="T54" fmla="*/ 540657 w 370"/>
                <a:gd name="T55" fmla="*/ 526335 h 366"/>
                <a:gd name="T56" fmla="*/ 540657 w 370"/>
                <a:gd name="T57" fmla="*/ 512013 h 366"/>
                <a:gd name="T58" fmla="*/ 504852 w 370"/>
                <a:gd name="T59" fmla="*/ 469047 h 366"/>
                <a:gd name="T60" fmla="*/ 490530 w 370"/>
                <a:gd name="T61" fmla="*/ 447564 h 366"/>
                <a:gd name="T62" fmla="*/ 490530 w 370"/>
                <a:gd name="T63" fmla="*/ 426080 h 366"/>
                <a:gd name="T64" fmla="*/ 533496 w 370"/>
                <a:gd name="T65" fmla="*/ 429661 h 366"/>
                <a:gd name="T66" fmla="*/ 529915 w 370"/>
                <a:gd name="T67" fmla="*/ 386695 h 366"/>
                <a:gd name="T68" fmla="*/ 537076 w 370"/>
                <a:gd name="T69" fmla="*/ 375953 h 366"/>
                <a:gd name="T70" fmla="*/ 554979 w 370"/>
                <a:gd name="T71" fmla="*/ 365212 h 366"/>
                <a:gd name="T72" fmla="*/ 569301 w 370"/>
                <a:gd name="T73" fmla="*/ 350890 h 366"/>
                <a:gd name="T74" fmla="*/ 558559 w 370"/>
                <a:gd name="T75" fmla="*/ 304343 h 366"/>
                <a:gd name="T76" fmla="*/ 569301 w 370"/>
                <a:gd name="T77" fmla="*/ 290021 h 366"/>
                <a:gd name="T78" fmla="*/ 605106 w 370"/>
                <a:gd name="T79" fmla="*/ 297182 h 366"/>
                <a:gd name="T80" fmla="*/ 608686 w 370"/>
                <a:gd name="T81" fmla="*/ 300763 h 366"/>
                <a:gd name="T82" fmla="*/ 662394 w 370"/>
                <a:gd name="T83" fmla="*/ 290021 h 366"/>
                <a:gd name="T84" fmla="*/ 623008 w 370"/>
                <a:gd name="T85" fmla="*/ 229153 h 366"/>
                <a:gd name="T86" fmla="*/ 597945 w 370"/>
                <a:gd name="T87" fmla="*/ 239894 h 366"/>
                <a:gd name="T88" fmla="*/ 522754 w 370"/>
                <a:gd name="T89" fmla="*/ 218411 h 366"/>
                <a:gd name="T90" fmla="*/ 501271 w 370"/>
                <a:gd name="T91" fmla="*/ 196928 h 366"/>
                <a:gd name="T92" fmla="*/ 465466 w 370"/>
                <a:gd name="T93" fmla="*/ 171864 h 366"/>
                <a:gd name="T94" fmla="*/ 526335 w 370"/>
                <a:gd name="T95" fmla="*/ 103835 h 366"/>
                <a:gd name="T96" fmla="*/ 512013 w 370"/>
                <a:gd name="T97" fmla="*/ 53708 h 366"/>
                <a:gd name="T98" fmla="*/ 461886 w 370"/>
                <a:gd name="T99" fmla="*/ 39386 h 366"/>
                <a:gd name="T100" fmla="*/ 404597 w 370"/>
                <a:gd name="T101" fmla="*/ 50127 h 366"/>
                <a:gd name="T102" fmla="*/ 358051 w 370"/>
                <a:gd name="T103" fmla="*/ 25064 h 366"/>
                <a:gd name="T104" fmla="*/ 340148 w 370"/>
                <a:gd name="T105" fmla="*/ 17903 h 366"/>
                <a:gd name="T106" fmla="*/ 332987 w 370"/>
                <a:gd name="T107" fmla="*/ 3581 h 366"/>
                <a:gd name="T108" fmla="*/ 329407 w 370"/>
                <a:gd name="T109" fmla="*/ 39386 h 366"/>
                <a:gd name="T110" fmla="*/ 322246 w 370"/>
                <a:gd name="T111" fmla="*/ 60869 h 366"/>
                <a:gd name="T112" fmla="*/ 329407 w 370"/>
                <a:gd name="T113" fmla="*/ 71610 h 366"/>
                <a:gd name="T114" fmla="*/ 325826 w 370"/>
                <a:gd name="T115" fmla="*/ 89513 h 366"/>
                <a:gd name="T116" fmla="*/ 329407 w 370"/>
                <a:gd name="T117" fmla="*/ 121737 h 366"/>
                <a:gd name="T118" fmla="*/ 325826 w 370"/>
                <a:gd name="T119" fmla="*/ 125318 h 366"/>
                <a:gd name="T120" fmla="*/ 307924 w 370"/>
                <a:gd name="T121" fmla="*/ 171864 h 366"/>
                <a:gd name="T122" fmla="*/ 264958 w 370"/>
                <a:gd name="T123" fmla="*/ 189767 h 366"/>
                <a:gd name="T124" fmla="*/ 175445 w 370"/>
                <a:gd name="T125" fmla="*/ 189767 h 3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13" name="Freeform 35"/>
            <p:cNvSpPr/>
            <p:nvPr/>
          </p:nvSpPr>
          <p:spPr bwMode="auto">
            <a:xfrm>
              <a:off x="5055677" y="3755952"/>
              <a:ext cx="189767" cy="458305"/>
            </a:xfrm>
            <a:custGeom>
              <a:avLst/>
              <a:gdLst>
                <a:gd name="T0" fmla="*/ 143220 w 106"/>
                <a:gd name="T1" fmla="*/ 0 h 256"/>
                <a:gd name="T2" fmla="*/ 143220 w 106"/>
                <a:gd name="T3" fmla="*/ 0 h 256"/>
                <a:gd name="T4" fmla="*/ 110996 w 106"/>
                <a:gd name="T5" fmla="*/ 25064 h 256"/>
                <a:gd name="T6" fmla="*/ 82352 w 106"/>
                <a:gd name="T7" fmla="*/ 57288 h 256"/>
                <a:gd name="T8" fmla="*/ 60869 w 106"/>
                <a:gd name="T9" fmla="*/ 89513 h 256"/>
                <a:gd name="T10" fmla="*/ 42966 w 106"/>
                <a:gd name="T11" fmla="*/ 125318 h 256"/>
                <a:gd name="T12" fmla="*/ 17903 w 106"/>
                <a:gd name="T13" fmla="*/ 175445 h 256"/>
                <a:gd name="T14" fmla="*/ 7161 w 106"/>
                <a:gd name="T15" fmla="*/ 186186 h 256"/>
                <a:gd name="T16" fmla="*/ 0 w 106"/>
                <a:gd name="T17" fmla="*/ 193347 h 256"/>
                <a:gd name="T18" fmla="*/ 10742 w 106"/>
                <a:gd name="T19" fmla="*/ 272119 h 256"/>
                <a:gd name="T20" fmla="*/ 10742 w 106"/>
                <a:gd name="T21" fmla="*/ 275699 h 256"/>
                <a:gd name="T22" fmla="*/ 3581 w 106"/>
                <a:gd name="T23" fmla="*/ 329407 h 256"/>
                <a:gd name="T24" fmla="*/ 3581 w 106"/>
                <a:gd name="T25" fmla="*/ 350890 h 256"/>
                <a:gd name="T26" fmla="*/ 3581 w 106"/>
                <a:gd name="T27" fmla="*/ 358051 h 256"/>
                <a:gd name="T28" fmla="*/ 7161 w 106"/>
                <a:gd name="T29" fmla="*/ 361631 h 256"/>
                <a:gd name="T30" fmla="*/ 64449 w 106"/>
                <a:gd name="T31" fmla="*/ 401017 h 256"/>
                <a:gd name="T32" fmla="*/ 68030 w 106"/>
                <a:gd name="T33" fmla="*/ 401017 h 256"/>
                <a:gd name="T34" fmla="*/ 68030 w 106"/>
                <a:gd name="T35" fmla="*/ 404597 h 256"/>
                <a:gd name="T36" fmla="*/ 75191 w 106"/>
                <a:gd name="T37" fmla="*/ 422500 h 256"/>
                <a:gd name="T38" fmla="*/ 89513 w 106"/>
                <a:gd name="T39" fmla="*/ 443983 h 256"/>
                <a:gd name="T40" fmla="*/ 100254 w 106"/>
                <a:gd name="T41" fmla="*/ 451144 h 256"/>
                <a:gd name="T42" fmla="*/ 110996 w 106"/>
                <a:gd name="T43" fmla="*/ 458305 h 256"/>
                <a:gd name="T44" fmla="*/ 118157 w 106"/>
                <a:gd name="T45" fmla="*/ 365212 h 256"/>
                <a:gd name="T46" fmla="*/ 118157 w 106"/>
                <a:gd name="T47" fmla="*/ 361631 h 256"/>
                <a:gd name="T48" fmla="*/ 161123 w 106"/>
                <a:gd name="T49" fmla="*/ 261377 h 256"/>
                <a:gd name="T50" fmla="*/ 175445 w 106"/>
                <a:gd name="T51" fmla="*/ 143220 h 256"/>
                <a:gd name="T52" fmla="*/ 175445 w 106"/>
                <a:gd name="T53" fmla="*/ 139640 h 256"/>
                <a:gd name="T54" fmla="*/ 189767 w 106"/>
                <a:gd name="T55" fmla="*/ 107415 h 256"/>
                <a:gd name="T56" fmla="*/ 179025 w 106"/>
                <a:gd name="T57" fmla="*/ 78771 h 256"/>
                <a:gd name="T58" fmla="*/ 175445 w 106"/>
                <a:gd name="T59" fmla="*/ 78771 h 256"/>
                <a:gd name="T60" fmla="*/ 175445 w 106"/>
                <a:gd name="T61" fmla="*/ 42966 h 256"/>
                <a:gd name="T62" fmla="*/ 175445 w 106"/>
                <a:gd name="T63" fmla="*/ 39386 h 256"/>
                <a:gd name="T64" fmla="*/ 182606 w 106"/>
                <a:gd name="T65" fmla="*/ 28644 h 256"/>
                <a:gd name="T66" fmla="*/ 189767 w 106"/>
                <a:gd name="T67" fmla="*/ 21483 h 256"/>
                <a:gd name="T68" fmla="*/ 143220 w 106"/>
                <a:gd name="T69" fmla="*/ 0 h 2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14" name="Freeform 36"/>
            <p:cNvSpPr/>
            <p:nvPr/>
          </p:nvSpPr>
          <p:spPr bwMode="auto">
            <a:xfrm>
              <a:off x="3659279" y="4568727"/>
              <a:ext cx="286441" cy="250636"/>
            </a:xfrm>
            <a:custGeom>
              <a:avLst/>
              <a:gdLst>
                <a:gd name="T0" fmla="*/ 128898 w 160"/>
                <a:gd name="T1" fmla="*/ 25064 h 140"/>
                <a:gd name="T2" fmla="*/ 125318 w 160"/>
                <a:gd name="T3" fmla="*/ 32225 h 140"/>
                <a:gd name="T4" fmla="*/ 121737 w 160"/>
                <a:gd name="T5" fmla="*/ 35805 h 140"/>
                <a:gd name="T6" fmla="*/ 64449 w 160"/>
                <a:gd name="T7" fmla="*/ 50127 h 140"/>
                <a:gd name="T8" fmla="*/ 68030 w 160"/>
                <a:gd name="T9" fmla="*/ 57288 h 140"/>
                <a:gd name="T10" fmla="*/ 85932 w 160"/>
                <a:gd name="T11" fmla="*/ 78771 h 140"/>
                <a:gd name="T12" fmla="*/ 78771 w 160"/>
                <a:gd name="T13" fmla="*/ 82352 h 140"/>
                <a:gd name="T14" fmla="*/ 53708 w 160"/>
                <a:gd name="T15" fmla="*/ 96674 h 140"/>
                <a:gd name="T16" fmla="*/ 10742 w 160"/>
                <a:gd name="T17" fmla="*/ 128899 h 140"/>
                <a:gd name="T18" fmla="*/ 3581 w 160"/>
                <a:gd name="T19" fmla="*/ 143221 h 140"/>
                <a:gd name="T20" fmla="*/ 0 w 160"/>
                <a:gd name="T21" fmla="*/ 164704 h 140"/>
                <a:gd name="T22" fmla="*/ 7161 w 160"/>
                <a:gd name="T23" fmla="*/ 193348 h 140"/>
                <a:gd name="T24" fmla="*/ 17903 w 160"/>
                <a:gd name="T25" fmla="*/ 225572 h 140"/>
                <a:gd name="T26" fmla="*/ 60869 w 160"/>
                <a:gd name="T27" fmla="*/ 229153 h 140"/>
                <a:gd name="T28" fmla="*/ 64449 w 160"/>
                <a:gd name="T29" fmla="*/ 229153 h 140"/>
                <a:gd name="T30" fmla="*/ 107415 w 160"/>
                <a:gd name="T31" fmla="*/ 250636 h 140"/>
                <a:gd name="T32" fmla="*/ 153962 w 160"/>
                <a:gd name="T33" fmla="*/ 243475 h 140"/>
                <a:gd name="T34" fmla="*/ 168284 w 160"/>
                <a:gd name="T35" fmla="*/ 236314 h 140"/>
                <a:gd name="T36" fmla="*/ 182606 w 160"/>
                <a:gd name="T37" fmla="*/ 225572 h 140"/>
                <a:gd name="T38" fmla="*/ 200509 w 160"/>
                <a:gd name="T39" fmla="*/ 211250 h 140"/>
                <a:gd name="T40" fmla="*/ 218411 w 160"/>
                <a:gd name="T41" fmla="*/ 189767 h 140"/>
                <a:gd name="T42" fmla="*/ 221992 w 160"/>
                <a:gd name="T43" fmla="*/ 189767 h 140"/>
                <a:gd name="T44" fmla="*/ 225572 w 160"/>
                <a:gd name="T45" fmla="*/ 186187 h 140"/>
                <a:gd name="T46" fmla="*/ 243475 w 160"/>
                <a:gd name="T47" fmla="*/ 179026 h 140"/>
                <a:gd name="T48" fmla="*/ 239894 w 160"/>
                <a:gd name="T49" fmla="*/ 118157 h 140"/>
                <a:gd name="T50" fmla="*/ 264958 w 160"/>
                <a:gd name="T51" fmla="*/ 78771 h 140"/>
                <a:gd name="T52" fmla="*/ 286441 w 160"/>
                <a:gd name="T53" fmla="*/ 60869 h 140"/>
                <a:gd name="T54" fmla="*/ 286441 w 160"/>
                <a:gd name="T55" fmla="*/ 39386 h 140"/>
                <a:gd name="T56" fmla="*/ 282860 w 160"/>
                <a:gd name="T57" fmla="*/ 25064 h 140"/>
                <a:gd name="T58" fmla="*/ 279280 w 160"/>
                <a:gd name="T59" fmla="*/ 17903 h 140"/>
                <a:gd name="T60" fmla="*/ 272119 w 160"/>
                <a:gd name="T61" fmla="*/ 3581 h 140"/>
                <a:gd name="T62" fmla="*/ 261377 w 160"/>
                <a:gd name="T63" fmla="*/ 0 h 140"/>
                <a:gd name="T64" fmla="*/ 261377 w 160"/>
                <a:gd name="T65" fmla="*/ 21483 h 140"/>
                <a:gd name="T66" fmla="*/ 225572 w 160"/>
                <a:gd name="T67" fmla="*/ 14322 h 140"/>
                <a:gd name="T68" fmla="*/ 207670 w 160"/>
                <a:gd name="T69" fmla="*/ 25064 h 140"/>
                <a:gd name="T70" fmla="*/ 204089 w 160"/>
                <a:gd name="T71" fmla="*/ 25064 h 140"/>
                <a:gd name="T72" fmla="*/ 128898 w 160"/>
                <a:gd name="T73" fmla="*/ 25064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grpSp>
      <p:sp>
        <p:nvSpPr>
          <p:cNvPr id="28677" name="AutoShape 37"/>
          <p:cNvSpPr/>
          <p:nvPr/>
        </p:nvSpPr>
        <p:spPr bwMode="auto">
          <a:xfrm>
            <a:off x="9767888" y="3371850"/>
            <a:ext cx="1501775" cy="355600"/>
          </a:xfrm>
          <a:prstGeom prst="accentCallout2">
            <a:avLst>
              <a:gd name="adj1" fmla="val 32144"/>
              <a:gd name="adj2" fmla="val -5074"/>
              <a:gd name="adj3" fmla="val 32144"/>
              <a:gd name="adj4" fmla="val -71065"/>
              <a:gd name="adj5" fmla="val 256787"/>
              <a:gd name="adj6" fmla="val -125593"/>
            </a:avLst>
          </a:prstGeom>
          <a:solidFill>
            <a:srgbClr val="FFFF00"/>
          </a:solidFill>
          <a:ln w="952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200" b="1">
                <a:latin typeface="微软雅黑" panose="020B0503020204020204" pitchFamily="34" charset="-122"/>
                <a:ea typeface="微软雅黑" panose="020B0503020204020204" pitchFamily="34" charset="-122"/>
              </a:rPr>
              <a:t>ADD YOUR TEXT</a:t>
            </a:r>
          </a:p>
        </p:txBody>
      </p:sp>
      <p:sp>
        <p:nvSpPr>
          <p:cNvPr id="28678" name="AutoShape 38"/>
          <p:cNvSpPr/>
          <p:nvPr/>
        </p:nvSpPr>
        <p:spPr bwMode="auto">
          <a:xfrm>
            <a:off x="9402763" y="5900738"/>
            <a:ext cx="1501775" cy="355600"/>
          </a:xfrm>
          <a:prstGeom prst="accentCallout2">
            <a:avLst>
              <a:gd name="adj1" fmla="val 32144"/>
              <a:gd name="adj2" fmla="val -5074"/>
              <a:gd name="adj3" fmla="val 32144"/>
              <a:gd name="adj4" fmla="val -96023"/>
              <a:gd name="adj5" fmla="val -143394"/>
              <a:gd name="adj6" fmla="val -125593"/>
            </a:avLst>
          </a:prstGeom>
          <a:solidFill>
            <a:srgbClr val="FFFF00"/>
          </a:solidFill>
          <a:ln w="952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200" b="1">
                <a:latin typeface="微软雅黑" panose="020B0503020204020204" pitchFamily="34" charset="-122"/>
                <a:ea typeface="微软雅黑" panose="020B0503020204020204" pitchFamily="34" charset="-122"/>
              </a:rPr>
              <a:t>ADD YOUR TEXT</a:t>
            </a:r>
          </a:p>
        </p:txBody>
      </p:sp>
      <p:sp>
        <p:nvSpPr>
          <p:cNvPr id="28679" name="AutoShape 39"/>
          <p:cNvSpPr/>
          <p:nvPr/>
        </p:nvSpPr>
        <p:spPr bwMode="auto">
          <a:xfrm>
            <a:off x="998538" y="5180013"/>
            <a:ext cx="1500187" cy="355600"/>
          </a:xfrm>
          <a:prstGeom prst="accentCallout2">
            <a:avLst>
              <a:gd name="adj1" fmla="val 32144"/>
              <a:gd name="adj2" fmla="val 105074"/>
              <a:gd name="adj3" fmla="val 32144"/>
              <a:gd name="adj4" fmla="val 172037"/>
              <a:gd name="adj5" fmla="val -270000"/>
              <a:gd name="adj6" fmla="val 194037"/>
            </a:avLst>
          </a:prstGeom>
          <a:solidFill>
            <a:srgbClr val="FFFF00"/>
          </a:solidFill>
          <a:ln w="952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200" b="1">
                <a:latin typeface="微软雅黑" panose="020B0503020204020204" pitchFamily="34" charset="-122"/>
                <a:ea typeface="微软雅黑" panose="020B0503020204020204" pitchFamily="34" charset="-122"/>
              </a:rPr>
              <a:t>ADD YOUR TEXT</a:t>
            </a:r>
          </a:p>
        </p:txBody>
      </p:sp>
      <p:sp>
        <p:nvSpPr>
          <p:cNvPr id="28680" name="AutoShape 40"/>
          <p:cNvSpPr/>
          <p:nvPr/>
        </p:nvSpPr>
        <p:spPr bwMode="auto">
          <a:xfrm>
            <a:off x="1017588" y="1065213"/>
            <a:ext cx="1500187" cy="355600"/>
          </a:xfrm>
          <a:prstGeom prst="accentCallout2">
            <a:avLst>
              <a:gd name="adj1" fmla="val 32144"/>
              <a:gd name="adj2" fmla="val 105074"/>
              <a:gd name="adj3" fmla="val 32144"/>
              <a:gd name="adj4" fmla="val 135111"/>
              <a:gd name="adj5" fmla="val 516606"/>
              <a:gd name="adj6" fmla="val 172884"/>
            </a:avLst>
          </a:prstGeom>
          <a:solidFill>
            <a:srgbClr val="FFFF00"/>
          </a:solidFill>
          <a:ln w="952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200" b="1">
                <a:latin typeface="微软雅黑" panose="020B0503020204020204" pitchFamily="34" charset="-122"/>
                <a:ea typeface="微软雅黑" panose="020B0503020204020204" pitchFamily="34" charset="-122"/>
              </a:rPr>
              <a:t>ADD YOUR TEXT</a:t>
            </a:r>
          </a:p>
        </p:txBody>
      </p:sp>
      <p:sp>
        <p:nvSpPr>
          <p:cNvPr id="28681" name="AutoShape 41"/>
          <p:cNvSpPr/>
          <p:nvPr/>
        </p:nvSpPr>
        <p:spPr bwMode="auto">
          <a:xfrm>
            <a:off x="10028238" y="2162175"/>
            <a:ext cx="1500187" cy="355600"/>
          </a:xfrm>
          <a:prstGeom prst="accentCallout2">
            <a:avLst>
              <a:gd name="adj1" fmla="val 32144"/>
              <a:gd name="adj2" fmla="val -5074"/>
              <a:gd name="adj3" fmla="val 32144"/>
              <a:gd name="adj4" fmla="val -75125"/>
              <a:gd name="adj5" fmla="val 305537"/>
              <a:gd name="adj6" fmla="val -167810"/>
            </a:avLst>
          </a:prstGeom>
          <a:solidFill>
            <a:srgbClr val="FFFF00"/>
          </a:solidFill>
          <a:ln w="952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200" b="1">
                <a:latin typeface="微软雅黑" panose="020B0503020204020204" pitchFamily="34" charset="-122"/>
                <a:ea typeface="微软雅黑" panose="020B0503020204020204" pitchFamily="34" charset="-122"/>
              </a:rPr>
              <a:t>ADD YOUR TEXT</a:t>
            </a:r>
          </a:p>
        </p:txBody>
      </p:sp>
      <p:sp>
        <p:nvSpPr>
          <p:cNvPr id="28682" name="AutoShape 42"/>
          <p:cNvSpPr/>
          <p:nvPr/>
        </p:nvSpPr>
        <p:spPr bwMode="auto">
          <a:xfrm>
            <a:off x="9402763" y="5111750"/>
            <a:ext cx="1501775" cy="355600"/>
          </a:xfrm>
          <a:prstGeom prst="accentCallout2">
            <a:avLst>
              <a:gd name="adj1" fmla="val 32144"/>
              <a:gd name="adj2" fmla="val -5074"/>
              <a:gd name="adj3" fmla="val 32144"/>
              <a:gd name="adj4" fmla="val -69838"/>
              <a:gd name="adj5" fmla="val -100181"/>
              <a:gd name="adj6" fmla="val -147926"/>
            </a:avLst>
          </a:prstGeom>
          <a:solidFill>
            <a:srgbClr val="FFFF00"/>
          </a:solidFill>
          <a:ln w="952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200" b="1">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699" name="AutoShape 3"/>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700"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701"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9702"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29703" name="Text Box 7"/>
          <p:cNvSpPr txBox="1">
            <a:spLocks noChangeArrowheads="1"/>
          </p:cNvSpPr>
          <p:nvPr/>
        </p:nvSpPr>
        <p:spPr bwMode="auto">
          <a:xfrm>
            <a:off x="1190625" y="1657350"/>
            <a:ext cx="2462213" cy="339725"/>
          </a:xfrm>
          <a:prstGeom prst="rect">
            <a:avLst/>
          </a:prstGeom>
          <a:noFill/>
          <a:ln w="9525">
            <a:solidFill>
              <a:schemeClr val="bg1"/>
            </a:solidFill>
            <a:miter lim="800000"/>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9704" name="Text Box 8"/>
          <p:cNvSpPr txBox="1">
            <a:spLocks noChangeArrowheads="1"/>
          </p:cNvSpPr>
          <p:nvPr/>
        </p:nvSpPr>
        <p:spPr bwMode="auto">
          <a:xfrm>
            <a:off x="1204913" y="2105025"/>
            <a:ext cx="60452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9705" name="Text Box 9"/>
          <p:cNvSpPr txBox="1">
            <a:spLocks noChangeArrowheads="1"/>
          </p:cNvSpPr>
          <p:nvPr/>
        </p:nvSpPr>
        <p:spPr bwMode="auto">
          <a:xfrm>
            <a:off x="1190625" y="2822575"/>
            <a:ext cx="2462213" cy="3397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9706" name="Text Box 10"/>
          <p:cNvSpPr txBox="1">
            <a:spLocks noChangeArrowheads="1"/>
          </p:cNvSpPr>
          <p:nvPr/>
        </p:nvSpPr>
        <p:spPr bwMode="auto">
          <a:xfrm>
            <a:off x="1204913" y="3270250"/>
            <a:ext cx="60452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9707" name="Text Box 11"/>
          <p:cNvSpPr txBox="1">
            <a:spLocks noChangeArrowheads="1"/>
          </p:cNvSpPr>
          <p:nvPr/>
        </p:nvSpPr>
        <p:spPr bwMode="auto">
          <a:xfrm>
            <a:off x="1190625" y="3987800"/>
            <a:ext cx="2462213" cy="339725"/>
          </a:xfrm>
          <a:prstGeom prst="rect">
            <a:avLst/>
          </a:prstGeom>
          <a:noFill/>
          <a:ln w="9525">
            <a:solidFill>
              <a:schemeClr val="bg1"/>
            </a:solidFill>
            <a:miter lim="800000"/>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9708" name="Text Box 12"/>
          <p:cNvSpPr txBox="1">
            <a:spLocks noChangeArrowheads="1"/>
          </p:cNvSpPr>
          <p:nvPr/>
        </p:nvSpPr>
        <p:spPr bwMode="auto">
          <a:xfrm>
            <a:off x="1204913" y="4435475"/>
            <a:ext cx="60452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9709" name="Text Box 13"/>
          <p:cNvSpPr txBox="1">
            <a:spLocks noChangeArrowheads="1"/>
          </p:cNvSpPr>
          <p:nvPr/>
        </p:nvSpPr>
        <p:spPr bwMode="auto">
          <a:xfrm>
            <a:off x="1190625" y="5076825"/>
            <a:ext cx="2462213" cy="3397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9710" name="Text Box 14"/>
          <p:cNvSpPr txBox="1">
            <a:spLocks noChangeArrowheads="1"/>
          </p:cNvSpPr>
          <p:nvPr/>
        </p:nvSpPr>
        <p:spPr bwMode="auto">
          <a:xfrm>
            <a:off x="1204913" y="5524500"/>
            <a:ext cx="60452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31759" name="Rectangle 15"/>
          <p:cNvSpPr>
            <a:spLocks noChangeArrowheads="1"/>
          </p:cNvSpPr>
          <p:nvPr/>
        </p:nvSpPr>
        <p:spPr bwMode="auto">
          <a:xfrm>
            <a:off x="8174038" y="1657350"/>
            <a:ext cx="1971675" cy="1971675"/>
          </a:xfrm>
          <a:prstGeom prst="rect">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1760" name="Rectangle 16"/>
          <p:cNvSpPr>
            <a:spLocks noChangeArrowheads="1"/>
          </p:cNvSpPr>
          <p:nvPr/>
        </p:nvSpPr>
        <p:spPr bwMode="auto">
          <a:xfrm>
            <a:off x="9451975" y="4016375"/>
            <a:ext cx="1971675" cy="1968500"/>
          </a:xfrm>
          <a:prstGeom prst="rect">
            <a:avLst/>
          </a:prstGeom>
          <a:blipFill dpi="0" rotWithShape="0">
            <a:blip r:embed="rId3"/>
            <a:srcRect/>
            <a:stretch>
              <a:fillRect r="-77491"/>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9717" name="Rectangle 17"/>
          <p:cNvSpPr>
            <a:spLocks noChangeArrowheads="1"/>
          </p:cNvSpPr>
          <p:nvPr/>
        </p:nvSpPr>
        <p:spPr bwMode="auto">
          <a:xfrm>
            <a:off x="10336213" y="1660525"/>
            <a:ext cx="1087437" cy="197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718" name="Rectangle 18"/>
          <p:cNvSpPr>
            <a:spLocks noChangeArrowheads="1"/>
          </p:cNvSpPr>
          <p:nvPr/>
        </p:nvSpPr>
        <p:spPr bwMode="auto">
          <a:xfrm>
            <a:off x="8175625" y="4016375"/>
            <a:ext cx="1087438" cy="1971675"/>
          </a:xfrm>
          <a:prstGeom prst="rect">
            <a:avLst/>
          </a:prstGeom>
          <a:noFill/>
          <a:ln w="12700">
            <a:solidFill>
              <a:schemeClr val="bg1"/>
            </a:solidFill>
            <a:miter lim="800000"/>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30723"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30724" name="矩形 4"/>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3600" b="1">
                <a:solidFill>
                  <a:schemeClr val="bg1"/>
                </a:solidFill>
                <a:latin typeface="微软雅黑" panose="020B0503020204020204" pitchFamily="34" charset="-122"/>
                <a:ea typeface="微软雅黑" panose="020B0503020204020204" pitchFamily="34" charset="-122"/>
              </a:rPr>
              <a:t>ADD YOUR TITLE</a:t>
            </a:r>
          </a:p>
        </p:txBody>
      </p:sp>
      <p:sp>
        <p:nvSpPr>
          <p:cNvPr id="30725" name="矩形 5"/>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30726" name="文本占位符 9"/>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357505"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
                <a:srgbClr val="963B22"/>
              </a:buClr>
              <a:buSzPct val="60000"/>
              <a:buFont typeface="Wingdings" panose="05000000000000000000" pitchFamily="2" charset="2"/>
              <a:buNone/>
            </a:pPr>
            <a:r>
              <a:rPr lang="zh-CN" altLang="en-US" sz="6000" b="1">
                <a:latin typeface="微软雅黑" panose="020B0503020204020204" pitchFamily="34" charset="-122"/>
                <a:ea typeface="微软雅黑" panose="020B0503020204020204" pitchFamily="34" charset="-122"/>
              </a:rPr>
              <a:t>6</a:t>
            </a:r>
          </a:p>
        </p:txBody>
      </p:sp>
      <p:sp>
        <p:nvSpPr>
          <p:cNvPr id="30727" name="Rectangle 7"/>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600" b="1">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31747"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33796" name="Oval 4"/>
          <p:cNvSpPr>
            <a:spLocks noChangeArrowheads="1"/>
          </p:cNvSpPr>
          <p:nvPr/>
        </p:nvSpPr>
        <p:spPr bwMode="auto">
          <a:xfrm flipH="1">
            <a:off x="1617663" y="1403350"/>
            <a:ext cx="2103437" cy="2084388"/>
          </a:xfrm>
          <a:prstGeom prst="ellipse">
            <a:avLst/>
          </a:prstGeom>
          <a:blipFill dpi="0" rotWithShape="0">
            <a:blip r:embed="rId3"/>
            <a:srcRect/>
            <a:stretch>
              <a:fillRect r="-76168"/>
            </a:stretch>
          </a:bli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1751" name="Oval 5"/>
          <p:cNvSpPr>
            <a:spLocks noChangeArrowheads="1"/>
          </p:cNvSpPr>
          <p:nvPr/>
        </p:nvSpPr>
        <p:spPr bwMode="auto">
          <a:xfrm flipH="1">
            <a:off x="4048125" y="1403350"/>
            <a:ext cx="2106613" cy="2084388"/>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798" name="Oval 6"/>
          <p:cNvSpPr>
            <a:spLocks noChangeArrowheads="1"/>
          </p:cNvSpPr>
          <p:nvPr/>
        </p:nvSpPr>
        <p:spPr bwMode="auto">
          <a:xfrm flipH="1">
            <a:off x="6438900" y="1403350"/>
            <a:ext cx="2103438" cy="2084388"/>
          </a:xfrm>
          <a:prstGeom prst="ellipse">
            <a:avLst/>
          </a:prstGeom>
          <a:blipFill dpi="0" rotWithShape="0">
            <a:blip r:embed="rId3"/>
            <a:srcRect/>
            <a:stretch>
              <a:fillRect r="-76168"/>
            </a:stretch>
          </a:bli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3799" name="Oval 7"/>
          <p:cNvSpPr>
            <a:spLocks noChangeArrowheads="1"/>
          </p:cNvSpPr>
          <p:nvPr/>
        </p:nvSpPr>
        <p:spPr bwMode="auto">
          <a:xfrm flipH="1">
            <a:off x="8839200" y="1403350"/>
            <a:ext cx="2106613" cy="2084388"/>
          </a:xfrm>
          <a:prstGeom prst="ellipse">
            <a:avLst/>
          </a:prstGeom>
          <a:blipFill dpi="0" rotWithShape="0">
            <a:blip r:embed="rId3"/>
            <a:srcRect/>
            <a:stretch>
              <a:fillRect r="-75902"/>
            </a:stretch>
          </a:bli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1758" name="Oval 8"/>
          <p:cNvSpPr>
            <a:spLocks noChangeArrowheads="1"/>
          </p:cNvSpPr>
          <p:nvPr/>
        </p:nvSpPr>
        <p:spPr bwMode="auto">
          <a:xfrm flipH="1">
            <a:off x="1617663" y="3838575"/>
            <a:ext cx="2103437" cy="20828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6000" b="1">
                <a:solidFill>
                  <a:schemeClr val="bg1"/>
                </a:solidFill>
                <a:latin typeface="微软雅黑" panose="020B0503020204020204" pitchFamily="34" charset="-122"/>
                <a:ea typeface="微软雅黑" panose="020B0503020204020204" pitchFamily="34" charset="-122"/>
              </a:rPr>
              <a:t>1</a:t>
            </a:r>
          </a:p>
        </p:txBody>
      </p:sp>
      <p:sp>
        <p:nvSpPr>
          <p:cNvPr id="33801" name="Oval 9"/>
          <p:cNvSpPr>
            <a:spLocks noChangeArrowheads="1"/>
          </p:cNvSpPr>
          <p:nvPr/>
        </p:nvSpPr>
        <p:spPr bwMode="auto">
          <a:xfrm flipH="1">
            <a:off x="4048125" y="3838575"/>
            <a:ext cx="2106613" cy="2082800"/>
          </a:xfrm>
          <a:prstGeom prst="ellipse">
            <a:avLst/>
          </a:prstGeom>
          <a:blipFill dpi="0" rotWithShape="0">
            <a:blip r:embed="rId3"/>
            <a:srcRect/>
            <a:stretch>
              <a:fillRect r="-75768"/>
            </a:stretch>
          </a:bli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1762" name="Oval 10"/>
          <p:cNvSpPr>
            <a:spLocks noChangeArrowheads="1"/>
          </p:cNvSpPr>
          <p:nvPr/>
        </p:nvSpPr>
        <p:spPr bwMode="auto">
          <a:xfrm flipH="1">
            <a:off x="6438900" y="3838575"/>
            <a:ext cx="2103438" cy="20828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63" name="Oval 11"/>
          <p:cNvSpPr>
            <a:spLocks noChangeArrowheads="1"/>
          </p:cNvSpPr>
          <p:nvPr/>
        </p:nvSpPr>
        <p:spPr bwMode="auto">
          <a:xfrm flipH="1">
            <a:off x="8839200" y="3838575"/>
            <a:ext cx="2106613" cy="2082800"/>
          </a:xfrm>
          <a:prstGeom prst="ellipse">
            <a:avLst/>
          </a:prstGeom>
          <a:solidFill>
            <a:schemeClr val="bg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64" name="Text Box 12"/>
          <p:cNvSpPr txBox="1">
            <a:spLocks noChangeArrowheads="1"/>
          </p:cNvSpPr>
          <p:nvPr/>
        </p:nvSpPr>
        <p:spPr bwMode="auto">
          <a:xfrm>
            <a:off x="4141788" y="1992313"/>
            <a:ext cx="195738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en-US" sz="3000"/>
          </a:p>
        </p:txBody>
      </p:sp>
      <p:sp>
        <p:nvSpPr>
          <p:cNvPr id="31765" name="Text Box 13"/>
          <p:cNvSpPr txBox="1">
            <a:spLocks noChangeArrowheads="1"/>
          </p:cNvSpPr>
          <p:nvPr/>
        </p:nvSpPr>
        <p:spPr bwMode="auto">
          <a:xfrm>
            <a:off x="6500813" y="4413250"/>
            <a:ext cx="196850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5123"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5124" name="矩形 4"/>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3600" b="1">
                <a:solidFill>
                  <a:schemeClr val="bg1"/>
                </a:solidFill>
                <a:latin typeface="微软雅黑" panose="020B0503020204020204" pitchFamily="34" charset="-122"/>
                <a:ea typeface="微软雅黑" panose="020B0503020204020204" pitchFamily="34" charset="-122"/>
              </a:rPr>
              <a:t>ADD YOUR TITLE</a:t>
            </a:r>
          </a:p>
        </p:txBody>
      </p:sp>
      <p:sp>
        <p:nvSpPr>
          <p:cNvPr id="5125" name="矩形 5"/>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5126" name="文本占位符 9"/>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357505"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
                <a:srgbClr val="963B22"/>
              </a:buClr>
              <a:buSzPct val="60000"/>
              <a:buFont typeface="Wingdings" panose="05000000000000000000" pitchFamily="2" charset="2"/>
              <a:buNone/>
            </a:pPr>
            <a:r>
              <a:rPr lang="en-US" altLang="zh-CN" sz="6000" b="1">
                <a:latin typeface="微软雅黑" panose="020B0503020204020204" pitchFamily="34" charset="-122"/>
                <a:ea typeface="微软雅黑" panose="020B0503020204020204" pitchFamily="34" charset="-122"/>
              </a:rPr>
              <a:t>1</a:t>
            </a:r>
          </a:p>
        </p:txBody>
      </p:sp>
      <p:sp>
        <p:nvSpPr>
          <p:cNvPr id="5127" name="Rectangle 7"/>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600" b="1">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771" name="AutoShape 3"/>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772"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773"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32774"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32775" name="Text Box 7"/>
          <p:cNvSpPr txBox="1">
            <a:spLocks noChangeArrowheads="1"/>
          </p:cNvSpPr>
          <p:nvPr/>
        </p:nvSpPr>
        <p:spPr bwMode="auto">
          <a:xfrm>
            <a:off x="2581275" y="2357438"/>
            <a:ext cx="7686675" cy="7000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1000">
              <a:latin typeface="微软雅黑" panose="020B0503020204020204" pitchFamily="34" charset="-122"/>
              <a:ea typeface="微软雅黑" panose="020B0503020204020204" pitchFamily="34" charset="-122"/>
              <a:sym typeface="Arial" panose="020B0604020202020204" pitchFamily="34" charset="0"/>
            </a:endParaRPr>
          </a:p>
        </p:txBody>
      </p:sp>
      <p:sp>
        <p:nvSpPr>
          <p:cNvPr id="32776" name="Text Box 8"/>
          <p:cNvSpPr txBox="1">
            <a:spLocks noChangeArrowheads="1"/>
          </p:cNvSpPr>
          <p:nvPr/>
        </p:nvSpPr>
        <p:spPr bwMode="auto">
          <a:xfrm>
            <a:off x="2581275" y="3289300"/>
            <a:ext cx="7686675"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777" name="Text Box 9"/>
          <p:cNvSpPr txBox="1">
            <a:spLocks noChangeArrowheads="1"/>
          </p:cNvSpPr>
          <p:nvPr/>
        </p:nvSpPr>
        <p:spPr bwMode="auto">
          <a:xfrm>
            <a:off x="2581275" y="4318000"/>
            <a:ext cx="7686675" cy="7016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1000">
              <a:latin typeface="微软雅黑" panose="020B0503020204020204" pitchFamily="34" charset="-122"/>
              <a:ea typeface="微软雅黑" panose="020B0503020204020204" pitchFamily="34" charset="-122"/>
              <a:sym typeface="Arial" panose="020B0604020202020204" pitchFamily="34" charset="0"/>
            </a:endParaRPr>
          </a:p>
        </p:txBody>
      </p:sp>
      <p:sp>
        <p:nvSpPr>
          <p:cNvPr id="32778" name="Text Box 10"/>
          <p:cNvSpPr txBox="1">
            <a:spLocks noChangeArrowheads="1"/>
          </p:cNvSpPr>
          <p:nvPr/>
        </p:nvSpPr>
        <p:spPr bwMode="auto">
          <a:xfrm>
            <a:off x="2581275" y="5327650"/>
            <a:ext cx="7686675"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779" name="AutoShape 11"/>
          <p:cNvSpPr>
            <a:spLocks noChangeArrowheads="1"/>
          </p:cNvSpPr>
          <p:nvPr/>
        </p:nvSpPr>
        <p:spPr bwMode="auto">
          <a:xfrm>
            <a:off x="2581275" y="1657350"/>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800" b="1">
                <a:solidFill>
                  <a:schemeClr val="bg1"/>
                </a:solidFill>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33795"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33796" name="Line 4"/>
          <p:cNvSpPr>
            <a:spLocks noChangeShapeType="1"/>
          </p:cNvSpPr>
          <p:nvPr/>
        </p:nvSpPr>
        <p:spPr bwMode="auto">
          <a:xfrm>
            <a:off x="1298575" y="3576638"/>
            <a:ext cx="9717088" cy="0"/>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797" name="Oval 5"/>
          <p:cNvSpPr>
            <a:spLocks noChangeArrowheads="1"/>
          </p:cNvSpPr>
          <p:nvPr/>
        </p:nvSpPr>
        <p:spPr bwMode="auto">
          <a:xfrm>
            <a:off x="1655763" y="3419475"/>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798" name="Oval 6"/>
          <p:cNvSpPr>
            <a:spLocks noChangeArrowheads="1"/>
          </p:cNvSpPr>
          <p:nvPr/>
        </p:nvSpPr>
        <p:spPr bwMode="auto">
          <a:xfrm>
            <a:off x="3078163" y="3419475"/>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799" name="Oval 7"/>
          <p:cNvSpPr>
            <a:spLocks noChangeArrowheads="1"/>
          </p:cNvSpPr>
          <p:nvPr/>
        </p:nvSpPr>
        <p:spPr bwMode="auto">
          <a:xfrm>
            <a:off x="4502150" y="3419475"/>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800" name="Oval 8"/>
          <p:cNvSpPr>
            <a:spLocks noChangeArrowheads="1"/>
          </p:cNvSpPr>
          <p:nvPr/>
        </p:nvSpPr>
        <p:spPr bwMode="auto">
          <a:xfrm>
            <a:off x="5924550" y="3419475"/>
            <a:ext cx="344488"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801" name="Oval 9"/>
          <p:cNvSpPr>
            <a:spLocks noChangeArrowheads="1"/>
          </p:cNvSpPr>
          <p:nvPr/>
        </p:nvSpPr>
        <p:spPr bwMode="auto">
          <a:xfrm>
            <a:off x="7346950" y="3419475"/>
            <a:ext cx="341313"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802" name="Oval 10"/>
          <p:cNvSpPr>
            <a:spLocks noChangeArrowheads="1"/>
          </p:cNvSpPr>
          <p:nvPr/>
        </p:nvSpPr>
        <p:spPr bwMode="auto">
          <a:xfrm>
            <a:off x="8769350" y="3419475"/>
            <a:ext cx="344488"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803" name="Oval 11"/>
          <p:cNvSpPr>
            <a:spLocks noChangeArrowheads="1"/>
          </p:cNvSpPr>
          <p:nvPr/>
        </p:nvSpPr>
        <p:spPr bwMode="auto">
          <a:xfrm>
            <a:off x="10193338" y="3419475"/>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804" name="Line 12"/>
          <p:cNvSpPr>
            <a:spLocks noChangeShapeType="1"/>
          </p:cNvSpPr>
          <p:nvPr/>
        </p:nvSpPr>
        <p:spPr bwMode="auto">
          <a:xfrm>
            <a:off x="1820863" y="2600325"/>
            <a:ext cx="3175" cy="819150"/>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05" name="Oval 13"/>
          <p:cNvSpPr>
            <a:spLocks noChangeArrowheads="1"/>
          </p:cNvSpPr>
          <p:nvPr/>
        </p:nvSpPr>
        <p:spPr bwMode="auto">
          <a:xfrm>
            <a:off x="1644650" y="2284413"/>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806" name="Line 14"/>
          <p:cNvSpPr>
            <a:spLocks noChangeShapeType="1"/>
          </p:cNvSpPr>
          <p:nvPr/>
        </p:nvSpPr>
        <p:spPr bwMode="auto">
          <a:xfrm>
            <a:off x="3233738" y="3762375"/>
            <a:ext cx="3175" cy="822325"/>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07" name="Line 15"/>
          <p:cNvSpPr>
            <a:spLocks noChangeShapeType="1"/>
          </p:cNvSpPr>
          <p:nvPr/>
        </p:nvSpPr>
        <p:spPr bwMode="auto">
          <a:xfrm>
            <a:off x="4667250" y="2600325"/>
            <a:ext cx="3175" cy="819150"/>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08" name="Line 16"/>
          <p:cNvSpPr>
            <a:spLocks noChangeShapeType="1"/>
          </p:cNvSpPr>
          <p:nvPr/>
        </p:nvSpPr>
        <p:spPr bwMode="auto">
          <a:xfrm>
            <a:off x="6091238" y="3746500"/>
            <a:ext cx="0" cy="822325"/>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09" name="Line 17"/>
          <p:cNvSpPr>
            <a:spLocks noChangeShapeType="1"/>
          </p:cNvSpPr>
          <p:nvPr/>
        </p:nvSpPr>
        <p:spPr bwMode="auto">
          <a:xfrm>
            <a:off x="7518400" y="2600325"/>
            <a:ext cx="1588" cy="819150"/>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10" name="Line 18"/>
          <p:cNvSpPr>
            <a:spLocks noChangeShapeType="1"/>
          </p:cNvSpPr>
          <p:nvPr/>
        </p:nvSpPr>
        <p:spPr bwMode="auto">
          <a:xfrm>
            <a:off x="8934450" y="3746500"/>
            <a:ext cx="0" cy="822325"/>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11" name="Line 19"/>
          <p:cNvSpPr>
            <a:spLocks noChangeShapeType="1"/>
          </p:cNvSpPr>
          <p:nvPr/>
        </p:nvSpPr>
        <p:spPr bwMode="auto">
          <a:xfrm>
            <a:off x="10344150" y="2600325"/>
            <a:ext cx="0" cy="819150"/>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12" name="Oval 20"/>
          <p:cNvSpPr>
            <a:spLocks noChangeArrowheads="1"/>
          </p:cNvSpPr>
          <p:nvPr/>
        </p:nvSpPr>
        <p:spPr bwMode="auto">
          <a:xfrm>
            <a:off x="4503738" y="2257425"/>
            <a:ext cx="344487"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813" name="Oval 21"/>
          <p:cNvSpPr>
            <a:spLocks noChangeArrowheads="1"/>
          </p:cNvSpPr>
          <p:nvPr/>
        </p:nvSpPr>
        <p:spPr bwMode="auto">
          <a:xfrm>
            <a:off x="3070225" y="4568825"/>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814" name="Oval 22"/>
          <p:cNvSpPr>
            <a:spLocks noChangeArrowheads="1"/>
          </p:cNvSpPr>
          <p:nvPr/>
        </p:nvSpPr>
        <p:spPr bwMode="auto">
          <a:xfrm>
            <a:off x="5918200" y="4584700"/>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815" name="Oval 23"/>
          <p:cNvSpPr>
            <a:spLocks noChangeArrowheads="1"/>
          </p:cNvSpPr>
          <p:nvPr/>
        </p:nvSpPr>
        <p:spPr bwMode="auto">
          <a:xfrm>
            <a:off x="7346950" y="2254250"/>
            <a:ext cx="341313"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816" name="Oval 24"/>
          <p:cNvSpPr>
            <a:spLocks noChangeArrowheads="1"/>
          </p:cNvSpPr>
          <p:nvPr/>
        </p:nvSpPr>
        <p:spPr bwMode="auto">
          <a:xfrm>
            <a:off x="8772525" y="4551363"/>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817" name="Text Box 25"/>
          <p:cNvSpPr txBox="1">
            <a:spLocks noChangeArrowheads="1"/>
          </p:cNvSpPr>
          <p:nvPr/>
        </p:nvSpPr>
        <p:spPr bwMode="auto">
          <a:xfrm>
            <a:off x="1079500" y="1214438"/>
            <a:ext cx="1490663"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ea typeface="微软雅黑" panose="020B0503020204020204" pitchFamily="34" charset="-122"/>
              </a:rPr>
              <a:t>Here you can enter the relevant text you,for to the participants to explain your product or service.</a:t>
            </a:r>
          </a:p>
        </p:txBody>
      </p:sp>
      <p:sp>
        <p:nvSpPr>
          <p:cNvPr id="33818" name="AutoShape 26"/>
          <p:cNvSpPr>
            <a:spLocks noChangeArrowheads="1"/>
          </p:cNvSpPr>
          <p:nvPr/>
        </p:nvSpPr>
        <p:spPr bwMode="auto">
          <a:xfrm>
            <a:off x="10182225" y="2270125"/>
            <a:ext cx="327025" cy="330200"/>
          </a:xfrm>
          <a:prstGeom prst="diamond">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819" name="Text Box 27"/>
          <p:cNvSpPr txBox="1">
            <a:spLocks noChangeArrowheads="1"/>
          </p:cNvSpPr>
          <p:nvPr/>
        </p:nvSpPr>
        <p:spPr bwMode="auto">
          <a:xfrm>
            <a:off x="3924300" y="1214438"/>
            <a:ext cx="1492250"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ea typeface="微软雅黑" panose="020B0503020204020204" pitchFamily="34" charset="-122"/>
              </a:rPr>
              <a:t>Here you can enter the relevant text you,for to the participants to explain your product or service.</a:t>
            </a:r>
            <a:endParaRPr lang="zh-CN" altLang="zh-CN"/>
          </a:p>
        </p:txBody>
      </p:sp>
      <p:sp>
        <p:nvSpPr>
          <p:cNvPr id="33820" name="Text Box 28"/>
          <p:cNvSpPr txBox="1">
            <a:spLocks noChangeArrowheads="1"/>
          </p:cNvSpPr>
          <p:nvPr/>
        </p:nvSpPr>
        <p:spPr bwMode="auto">
          <a:xfrm>
            <a:off x="6775450" y="1214438"/>
            <a:ext cx="1490663"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ea typeface="微软雅黑" panose="020B0503020204020204" pitchFamily="34" charset="-122"/>
              </a:rPr>
              <a:t>Here you can enter the relevant text you,for to the participants to explain your product or service.</a:t>
            </a:r>
            <a:endParaRPr lang="zh-CN" altLang="zh-CN"/>
          </a:p>
        </p:txBody>
      </p:sp>
      <p:sp>
        <p:nvSpPr>
          <p:cNvPr id="33821" name="Text Box 29"/>
          <p:cNvSpPr txBox="1">
            <a:spLocks noChangeArrowheads="1"/>
          </p:cNvSpPr>
          <p:nvPr/>
        </p:nvSpPr>
        <p:spPr bwMode="auto">
          <a:xfrm>
            <a:off x="9598025" y="1214438"/>
            <a:ext cx="1492250"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ea typeface="微软雅黑" panose="020B0503020204020204" pitchFamily="34" charset="-122"/>
              </a:rPr>
              <a:t>Here you can enter the relevant text you,for to the participants to explain your product or service.</a:t>
            </a:r>
            <a:endParaRPr lang="zh-CN" altLang="zh-CN"/>
          </a:p>
        </p:txBody>
      </p:sp>
      <p:sp>
        <p:nvSpPr>
          <p:cNvPr id="33822" name="Text Box 30"/>
          <p:cNvSpPr txBox="1">
            <a:spLocks noChangeArrowheads="1"/>
          </p:cNvSpPr>
          <p:nvPr/>
        </p:nvSpPr>
        <p:spPr bwMode="auto">
          <a:xfrm>
            <a:off x="2492375" y="5014913"/>
            <a:ext cx="1490663"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ea typeface="微软雅黑" panose="020B0503020204020204" pitchFamily="34" charset="-122"/>
              </a:rPr>
              <a:t>Here you can enter the relevant text you,for to the participants to explain your product or service.</a:t>
            </a:r>
            <a:endParaRPr lang="zh-CN" altLang="zh-CN"/>
          </a:p>
        </p:txBody>
      </p:sp>
      <p:sp>
        <p:nvSpPr>
          <p:cNvPr id="33823" name="Text Box 31"/>
          <p:cNvSpPr txBox="1">
            <a:spLocks noChangeArrowheads="1"/>
          </p:cNvSpPr>
          <p:nvPr/>
        </p:nvSpPr>
        <p:spPr bwMode="auto">
          <a:xfrm>
            <a:off x="5346700" y="5014913"/>
            <a:ext cx="1490663"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ea typeface="微软雅黑" panose="020B0503020204020204" pitchFamily="34" charset="-122"/>
              </a:rPr>
              <a:t>Here you can enter the relevant text you,for to the participants to explain your product or service.</a:t>
            </a:r>
            <a:endParaRPr lang="zh-CN" altLang="zh-CN"/>
          </a:p>
        </p:txBody>
      </p:sp>
      <p:sp>
        <p:nvSpPr>
          <p:cNvPr id="33824" name="Text Box 32"/>
          <p:cNvSpPr txBox="1">
            <a:spLocks noChangeArrowheads="1"/>
          </p:cNvSpPr>
          <p:nvPr/>
        </p:nvSpPr>
        <p:spPr bwMode="auto">
          <a:xfrm>
            <a:off x="8188325" y="5014913"/>
            <a:ext cx="1492250"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ea typeface="微软雅黑" panose="020B0503020204020204" pitchFamily="34" charset="-122"/>
              </a:rPr>
              <a:t>Here you can enter the relevant text you,for to the participants to explain your product or service.</a:t>
            </a:r>
            <a:endParaRPr lang="zh-CN" altLang="zh-CN"/>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819" name="AutoShape 3"/>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820"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821"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34822"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34823" name="五边形 388"/>
          <p:cNvSpPr>
            <a:spLocks noChangeArrowheads="1"/>
          </p:cNvSpPr>
          <p:nvPr/>
        </p:nvSpPr>
        <p:spPr bwMode="auto">
          <a:xfrm>
            <a:off x="1990725" y="3429000"/>
            <a:ext cx="4189413" cy="1090613"/>
          </a:xfrm>
          <a:prstGeom prst="homePlate">
            <a:avLst>
              <a:gd name="adj" fmla="val 42273"/>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34824" name="五边形 388"/>
          <p:cNvSpPr>
            <a:spLocks noChangeArrowheads="1"/>
          </p:cNvSpPr>
          <p:nvPr/>
        </p:nvSpPr>
        <p:spPr bwMode="auto">
          <a:xfrm>
            <a:off x="1990725" y="4678363"/>
            <a:ext cx="4189413" cy="1090612"/>
          </a:xfrm>
          <a:prstGeom prst="homePlate">
            <a:avLst>
              <a:gd name="adj" fmla="val 42273"/>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34825" name="五边形 388"/>
          <p:cNvSpPr>
            <a:spLocks noChangeArrowheads="1"/>
          </p:cNvSpPr>
          <p:nvPr/>
        </p:nvSpPr>
        <p:spPr bwMode="auto">
          <a:xfrm rot="10800000">
            <a:off x="6697663" y="4678363"/>
            <a:ext cx="4189412" cy="1090612"/>
          </a:xfrm>
          <a:prstGeom prst="homePlate">
            <a:avLst>
              <a:gd name="adj" fmla="val 42273"/>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34826" name="五边形 388"/>
          <p:cNvSpPr>
            <a:spLocks noChangeArrowheads="1"/>
          </p:cNvSpPr>
          <p:nvPr/>
        </p:nvSpPr>
        <p:spPr bwMode="auto">
          <a:xfrm rot="10800000">
            <a:off x="6699250" y="3429000"/>
            <a:ext cx="4189413" cy="1090613"/>
          </a:xfrm>
          <a:prstGeom prst="homePlate">
            <a:avLst>
              <a:gd name="adj" fmla="val 42273"/>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34827" name="正六边形 392"/>
          <p:cNvSpPr>
            <a:spLocks noChangeArrowheads="1"/>
          </p:cNvSpPr>
          <p:nvPr/>
        </p:nvSpPr>
        <p:spPr bwMode="auto">
          <a:xfrm>
            <a:off x="5843588" y="4137025"/>
            <a:ext cx="1192212" cy="917575"/>
          </a:xfrm>
          <a:prstGeom prst="hexagon">
            <a:avLst>
              <a:gd name="adj" fmla="val 40381"/>
              <a:gd name="vf" fmla="val 11547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34828" name="Text Box 12"/>
          <p:cNvSpPr txBox="1">
            <a:spLocks noChangeArrowheads="1"/>
          </p:cNvSpPr>
          <p:nvPr/>
        </p:nvSpPr>
        <p:spPr bwMode="auto">
          <a:xfrm>
            <a:off x="1990725" y="2438400"/>
            <a:ext cx="8896350"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
        <p:nvSpPr>
          <p:cNvPr id="34829" name="Text Box 13"/>
          <p:cNvSpPr txBox="1">
            <a:spLocks noChangeArrowheads="1"/>
          </p:cNvSpPr>
          <p:nvPr/>
        </p:nvSpPr>
        <p:spPr bwMode="auto">
          <a:xfrm>
            <a:off x="1990725" y="3624263"/>
            <a:ext cx="37338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34830" name="Text Box 14"/>
          <p:cNvSpPr txBox="1">
            <a:spLocks noChangeArrowheads="1"/>
          </p:cNvSpPr>
          <p:nvPr/>
        </p:nvSpPr>
        <p:spPr bwMode="auto">
          <a:xfrm>
            <a:off x="7154863" y="3459163"/>
            <a:ext cx="37338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34831" name="Text Box 15"/>
          <p:cNvSpPr txBox="1">
            <a:spLocks noChangeArrowheads="1"/>
          </p:cNvSpPr>
          <p:nvPr/>
        </p:nvSpPr>
        <p:spPr bwMode="auto">
          <a:xfrm>
            <a:off x="7154863" y="4865688"/>
            <a:ext cx="3733800" cy="70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endParaRPr lang="zh-CN" altLang="zh-CN"/>
          </a:p>
        </p:txBody>
      </p:sp>
      <p:sp>
        <p:nvSpPr>
          <p:cNvPr id="34832" name="Text Box 16"/>
          <p:cNvSpPr txBox="1">
            <a:spLocks noChangeArrowheads="1"/>
          </p:cNvSpPr>
          <p:nvPr/>
        </p:nvSpPr>
        <p:spPr bwMode="auto">
          <a:xfrm>
            <a:off x="1987550" y="4733925"/>
            <a:ext cx="3733800"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34833" name="闪电形1 399"/>
          <p:cNvSpPr/>
          <p:nvPr/>
        </p:nvSpPr>
        <p:spPr bwMode="auto">
          <a:xfrm>
            <a:off x="6146800" y="4146550"/>
            <a:ext cx="596900" cy="890588"/>
          </a:xfrm>
          <a:custGeom>
            <a:avLst/>
            <a:gdLst>
              <a:gd name="T0" fmla="*/ 596900 w 1491342"/>
              <a:gd name="T1" fmla="*/ 0 h 2231572"/>
              <a:gd name="T2" fmla="*/ 13071 w 1491342"/>
              <a:gd name="T3" fmla="*/ 456155 h 2231572"/>
              <a:gd name="T4" fmla="*/ 274487 w 1491342"/>
              <a:gd name="T5" fmla="*/ 512631 h 2231572"/>
              <a:gd name="T6" fmla="*/ 0 w 1491342"/>
              <a:gd name="T7" fmla="*/ 890588 h 2231572"/>
              <a:gd name="T8" fmla="*/ 562045 w 1491342"/>
              <a:gd name="T9" fmla="*/ 456155 h 2231572"/>
              <a:gd name="T10" fmla="*/ 318056 w 1491342"/>
              <a:gd name="T11" fmla="*/ 395334 h 2231572"/>
              <a:gd name="T12" fmla="*/ 596900 w 1491342"/>
              <a:gd name="T13" fmla="*/ 0 h 2231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4834" name="AutoShape 18"/>
          <p:cNvSpPr>
            <a:spLocks noChangeArrowheads="1"/>
          </p:cNvSpPr>
          <p:nvPr/>
        </p:nvSpPr>
        <p:spPr bwMode="auto">
          <a:xfrm>
            <a:off x="1987550" y="1638300"/>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800" b="1">
                <a:solidFill>
                  <a:schemeClr val="bg1"/>
                </a:solidFill>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933700" y="2922588"/>
            <a:ext cx="67484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8800" b="1">
                <a:solidFill>
                  <a:schemeClr val="bg1"/>
                </a:solidFill>
                <a:latin typeface="微软雅黑" panose="020B0503020204020204" pitchFamily="34" charset="-122"/>
                <a:ea typeface="微软雅黑" panose="020B0503020204020204" pitchFamily="34" charset="-122"/>
              </a:rPr>
              <a:t>TH</a:t>
            </a:r>
            <a:r>
              <a:rPr lang="zh-CN" altLang="en-US" sz="8800" b="1">
                <a:latin typeface="微软雅黑" panose="020B0503020204020204" pitchFamily="34" charset="-122"/>
                <a:ea typeface="微软雅黑" panose="020B0503020204020204" pitchFamily="34" charset="-122"/>
              </a:rPr>
              <a:t>ANKS</a:t>
            </a:r>
          </a:p>
        </p:txBody>
      </p:sp>
      <p:sp>
        <p:nvSpPr>
          <p:cNvPr id="35843"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35844"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35845" name="Rectangle 5"/>
          <p:cNvSpPr>
            <a:spLocks noChangeArrowheads="1"/>
          </p:cNvSpPr>
          <p:nvPr/>
        </p:nvSpPr>
        <p:spPr bwMode="auto">
          <a:xfrm>
            <a:off x="2605088" y="4251325"/>
            <a:ext cx="7405687" cy="352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46" name="Rectangle 6"/>
          <p:cNvSpPr>
            <a:spLocks noChangeArrowheads="1"/>
          </p:cNvSpPr>
          <p:nvPr/>
        </p:nvSpPr>
        <p:spPr bwMode="auto">
          <a:xfrm>
            <a:off x="2605088" y="2770188"/>
            <a:ext cx="7405687" cy="1714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47" name="Text Box 7"/>
          <p:cNvSpPr txBox="1">
            <a:spLocks noChangeArrowheads="1"/>
          </p:cNvSpPr>
          <p:nvPr/>
        </p:nvSpPr>
        <p:spPr bwMode="auto">
          <a:xfrm>
            <a:off x="2605088" y="2306638"/>
            <a:ext cx="19732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400">
                <a:latin typeface="微软雅黑" panose="020B0503020204020204" pitchFamily="34" charset="-122"/>
                <a:ea typeface="微软雅黑" panose="020B0503020204020204" pitchFamily="34" charset="-122"/>
              </a:rPr>
              <a:t>ADD YOUR TITLE</a:t>
            </a:r>
            <a:endParaRPr lang="zh-CN" altLang="zh-CN"/>
          </a:p>
        </p:txBody>
      </p:sp>
      <p:sp>
        <p:nvSpPr>
          <p:cNvPr id="35848" name="Text Box 8"/>
          <p:cNvSpPr txBox="1">
            <a:spLocks noChangeArrowheads="1"/>
          </p:cNvSpPr>
          <p:nvPr/>
        </p:nvSpPr>
        <p:spPr bwMode="auto">
          <a:xfrm>
            <a:off x="8029575" y="4727575"/>
            <a:ext cx="1982788" cy="3048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400">
                <a:latin typeface="微软雅黑" panose="020B0503020204020204" pitchFamily="34" charset="-122"/>
                <a:ea typeface="微软雅黑" panose="020B0503020204020204" pitchFamily="34" charset="-122"/>
                <a:sym typeface="Arial" panose="020B0604020202020204" pitchFamily="34" charset="0"/>
              </a:rPr>
              <a:t>ADD YOUR TEXT</a:t>
            </a:r>
            <a:endParaRPr lang="zh-CN" altLang="zh-CN"/>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AutoShape 2"/>
          <p:cNvSpPr>
            <a:spLocks noChangeArrowheads="1"/>
          </p:cNvSpPr>
          <p:nvPr/>
        </p:nvSpPr>
        <p:spPr bwMode="auto">
          <a:xfrm rot="-5400000">
            <a:off x="2701132" y="-2648744"/>
            <a:ext cx="6837362" cy="12201525"/>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147"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6148"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6149" name="矩形 5"/>
          <p:cNvSpPr>
            <a:spLocks noChangeArrowheads="1"/>
          </p:cNvSpPr>
          <p:nvPr/>
        </p:nvSpPr>
        <p:spPr bwMode="auto">
          <a:xfrm>
            <a:off x="2133600" y="181927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6150" name="Rectangle 6"/>
          <p:cNvSpPr>
            <a:spLocks noChangeArrowheads="1"/>
          </p:cNvSpPr>
          <p:nvPr/>
        </p:nvSpPr>
        <p:spPr bwMode="auto">
          <a:xfrm>
            <a:off x="2252663" y="2463800"/>
            <a:ext cx="6505575" cy="14001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a:solidFill>
                  <a:schemeClr val="bg1"/>
                </a:solidFill>
                <a:latin typeface="微软雅黑" panose="020B0503020204020204" pitchFamily="34" charset="-122"/>
                <a:ea typeface="微软雅黑" panose="020B0503020204020204" pitchFamily="34" charset="-122"/>
              </a:rPr>
              <a:t>Here you can enter the relevant text you,for to the participants</a:t>
            </a:r>
          </a:p>
          <a:p>
            <a:pPr algn="ctr" eaLnBrk="1" hangingPunct="1"/>
            <a:r>
              <a:rPr lang="zh-CN" altLang="en-US" sz="1000">
                <a:solidFill>
                  <a:schemeClr val="bg1"/>
                </a:solidFill>
                <a:latin typeface="微软雅黑" panose="020B0503020204020204" pitchFamily="34" charset="-122"/>
                <a:ea typeface="微软雅黑" panose="020B0503020204020204" pitchFamily="34" charset="-122"/>
              </a:rPr>
              <a:t> to explain your product or service.Here you can enter the relevant text you,for </a:t>
            </a:r>
          </a:p>
          <a:p>
            <a:pPr algn="ctr" eaLnBrk="1" hangingPunct="1"/>
            <a:r>
              <a:rPr lang="zh-CN" altLang="en-US" sz="1000">
                <a:solidFill>
                  <a:schemeClr val="bg1"/>
                </a:solidFill>
                <a:latin typeface="微软雅黑" panose="020B0503020204020204" pitchFamily="34" charset="-122"/>
                <a:ea typeface="微软雅黑" panose="020B0503020204020204" pitchFamily="34" charset="-122"/>
              </a:rPr>
              <a:t>to the participants to explain your product or service.</a:t>
            </a:r>
          </a:p>
        </p:txBody>
      </p:sp>
      <p:sp>
        <p:nvSpPr>
          <p:cNvPr id="7175" name="Rectangle 7"/>
          <p:cNvSpPr>
            <a:spLocks noChangeArrowheads="1"/>
          </p:cNvSpPr>
          <p:nvPr/>
        </p:nvSpPr>
        <p:spPr bwMode="auto">
          <a:xfrm>
            <a:off x="8758238" y="2463800"/>
            <a:ext cx="1571625" cy="1400175"/>
          </a:xfrm>
          <a:prstGeom prst="rect">
            <a:avLst/>
          </a:prstGeom>
          <a:blipFill dpi="0" rotWithShape="0">
            <a:blip r:embed="rId3"/>
            <a:srcRect/>
            <a:stretch>
              <a:fillRect r="-58384"/>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6154" name="Rectangle 8"/>
          <p:cNvSpPr>
            <a:spLocks noChangeArrowheads="1"/>
          </p:cNvSpPr>
          <p:nvPr/>
        </p:nvSpPr>
        <p:spPr bwMode="auto">
          <a:xfrm>
            <a:off x="3833813" y="3917950"/>
            <a:ext cx="6505575" cy="14001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a:solidFill>
                  <a:schemeClr val="bg1"/>
                </a:solidFill>
                <a:latin typeface="微软雅黑" panose="020B0503020204020204" pitchFamily="34" charset="-122"/>
                <a:ea typeface="微软雅黑" panose="020B0503020204020204" pitchFamily="34" charset="-122"/>
              </a:rPr>
              <a:t>Here you can enter the relevant text you,for to the participants</a:t>
            </a:r>
          </a:p>
          <a:p>
            <a:pPr algn="ctr" eaLnBrk="1" hangingPunct="1"/>
            <a:r>
              <a:rPr lang="zh-CN" altLang="en-US" sz="1000">
                <a:solidFill>
                  <a:schemeClr val="bg1"/>
                </a:solidFill>
                <a:latin typeface="微软雅黑" panose="020B0503020204020204" pitchFamily="34" charset="-122"/>
                <a:ea typeface="微软雅黑" panose="020B0503020204020204" pitchFamily="34" charset="-122"/>
              </a:rPr>
              <a:t> to explain your product or service.Here you can enter the relevant text you,for </a:t>
            </a:r>
          </a:p>
          <a:p>
            <a:pPr algn="ctr" eaLnBrk="1" hangingPunct="1"/>
            <a:r>
              <a:rPr lang="zh-CN" altLang="en-US" sz="1000">
                <a:solidFill>
                  <a:schemeClr val="bg1"/>
                </a:solidFill>
                <a:latin typeface="微软雅黑" panose="020B0503020204020204" pitchFamily="34" charset="-122"/>
                <a:ea typeface="微软雅黑" panose="020B0503020204020204" pitchFamily="34" charset="-122"/>
              </a:rPr>
              <a:t>to the participants to explain your product or service.</a:t>
            </a:r>
          </a:p>
        </p:txBody>
      </p:sp>
      <p:sp>
        <p:nvSpPr>
          <p:cNvPr id="7177" name="Rectangle 9"/>
          <p:cNvSpPr>
            <a:spLocks noChangeArrowheads="1"/>
          </p:cNvSpPr>
          <p:nvPr/>
        </p:nvSpPr>
        <p:spPr bwMode="auto">
          <a:xfrm>
            <a:off x="2252663" y="3917950"/>
            <a:ext cx="1571625" cy="1400175"/>
          </a:xfrm>
          <a:prstGeom prst="rect">
            <a:avLst/>
          </a:prstGeom>
          <a:blipFill dpi="0" rotWithShape="0">
            <a:blip r:embed="rId3"/>
            <a:srcRect/>
            <a:stretch>
              <a:fillRect r="-58384"/>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6158" name="AutoShape 10"/>
          <p:cNvSpPr>
            <a:spLocks noChangeArrowheads="1"/>
          </p:cNvSpPr>
          <p:nvPr/>
        </p:nvSpPr>
        <p:spPr bwMode="auto">
          <a:xfrm>
            <a:off x="2252663" y="1924050"/>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800" b="1">
                <a:solidFill>
                  <a:schemeClr val="bg1"/>
                </a:solidFill>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AutoShape 2"/>
          <p:cNvSpPr>
            <a:spLocks noChangeArrowheads="1"/>
          </p:cNvSpPr>
          <p:nvPr/>
        </p:nvSpPr>
        <p:spPr bwMode="auto">
          <a:xfrm rot="-5400000">
            <a:off x="2701132" y="-2648744"/>
            <a:ext cx="6837362" cy="12201525"/>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171"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7172"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7173" name="缺对角矩形2 374"/>
          <p:cNvSpPr/>
          <p:nvPr/>
        </p:nvSpPr>
        <p:spPr bwMode="auto">
          <a:xfrm>
            <a:off x="2590800" y="2054225"/>
            <a:ext cx="1028700" cy="1028700"/>
          </a:xfrm>
          <a:custGeom>
            <a:avLst/>
            <a:gdLst>
              <a:gd name="T0" fmla="*/ 0 w 1905000"/>
              <a:gd name="T1" fmla="*/ 0 h 1905000"/>
              <a:gd name="T2" fmla="*/ 789744 w 1905000"/>
              <a:gd name="T3" fmla="*/ 0 h 1905000"/>
              <a:gd name="T4" fmla="*/ 1028700 w 1905000"/>
              <a:gd name="T5" fmla="*/ 238956 h 1905000"/>
              <a:gd name="T6" fmla="*/ 1028700 w 1905000"/>
              <a:gd name="T7" fmla="*/ 1028700 h 1905000"/>
              <a:gd name="T8" fmla="*/ 1028700 w 1905000"/>
              <a:gd name="T9" fmla="*/ 1028700 h 1905000"/>
              <a:gd name="T10" fmla="*/ 238956 w 1905000"/>
              <a:gd name="T11" fmla="*/ 1028700 h 1905000"/>
              <a:gd name="T12" fmla="*/ 0 w 1905000"/>
              <a:gd name="T13" fmla="*/ 789744 h 1905000"/>
              <a:gd name="T14" fmla="*/ 0 w 1905000"/>
              <a:gd name="T15" fmla="*/ 0 h 1905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7174" name="缺对角矩形2 374"/>
          <p:cNvSpPr/>
          <p:nvPr/>
        </p:nvSpPr>
        <p:spPr bwMode="auto">
          <a:xfrm>
            <a:off x="1752600" y="2878138"/>
            <a:ext cx="1028700" cy="1028700"/>
          </a:xfrm>
          <a:custGeom>
            <a:avLst/>
            <a:gdLst>
              <a:gd name="T0" fmla="*/ 0 w 1905000"/>
              <a:gd name="T1" fmla="*/ 0 h 1905000"/>
              <a:gd name="T2" fmla="*/ 789744 w 1905000"/>
              <a:gd name="T3" fmla="*/ 0 h 1905000"/>
              <a:gd name="T4" fmla="*/ 1028700 w 1905000"/>
              <a:gd name="T5" fmla="*/ 238956 h 1905000"/>
              <a:gd name="T6" fmla="*/ 1028700 w 1905000"/>
              <a:gd name="T7" fmla="*/ 1028700 h 1905000"/>
              <a:gd name="T8" fmla="*/ 1028700 w 1905000"/>
              <a:gd name="T9" fmla="*/ 1028700 h 1905000"/>
              <a:gd name="T10" fmla="*/ 238956 w 1905000"/>
              <a:gd name="T11" fmla="*/ 1028700 h 1905000"/>
              <a:gd name="T12" fmla="*/ 0 w 1905000"/>
              <a:gd name="T13" fmla="*/ 789744 h 1905000"/>
              <a:gd name="T14" fmla="*/ 0 w 1905000"/>
              <a:gd name="T15" fmla="*/ 0 h 1905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7175" name="缺对角矩形2 374"/>
          <p:cNvSpPr/>
          <p:nvPr/>
        </p:nvSpPr>
        <p:spPr bwMode="auto">
          <a:xfrm>
            <a:off x="3105150" y="3302000"/>
            <a:ext cx="1028700" cy="1028700"/>
          </a:xfrm>
          <a:custGeom>
            <a:avLst/>
            <a:gdLst>
              <a:gd name="T0" fmla="*/ 0 w 1905000"/>
              <a:gd name="T1" fmla="*/ 0 h 1905000"/>
              <a:gd name="T2" fmla="*/ 789744 w 1905000"/>
              <a:gd name="T3" fmla="*/ 0 h 1905000"/>
              <a:gd name="T4" fmla="*/ 1028700 w 1905000"/>
              <a:gd name="T5" fmla="*/ 238956 h 1905000"/>
              <a:gd name="T6" fmla="*/ 1028700 w 1905000"/>
              <a:gd name="T7" fmla="*/ 1028700 h 1905000"/>
              <a:gd name="T8" fmla="*/ 1028700 w 1905000"/>
              <a:gd name="T9" fmla="*/ 1028700 h 1905000"/>
              <a:gd name="T10" fmla="*/ 238956 w 1905000"/>
              <a:gd name="T11" fmla="*/ 1028700 h 1905000"/>
              <a:gd name="T12" fmla="*/ 0 w 1905000"/>
              <a:gd name="T13" fmla="*/ 789744 h 1905000"/>
              <a:gd name="T14" fmla="*/ 0 w 1905000"/>
              <a:gd name="T15" fmla="*/ 0 h 1905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7176" name="缺对角矩形2 374"/>
          <p:cNvSpPr/>
          <p:nvPr/>
        </p:nvSpPr>
        <p:spPr bwMode="auto">
          <a:xfrm>
            <a:off x="2000250" y="3973513"/>
            <a:ext cx="1028700" cy="1028700"/>
          </a:xfrm>
          <a:custGeom>
            <a:avLst/>
            <a:gdLst>
              <a:gd name="T0" fmla="*/ 0 w 1905000"/>
              <a:gd name="T1" fmla="*/ 0 h 1905000"/>
              <a:gd name="T2" fmla="*/ 789744 w 1905000"/>
              <a:gd name="T3" fmla="*/ 0 h 1905000"/>
              <a:gd name="T4" fmla="*/ 1028700 w 1905000"/>
              <a:gd name="T5" fmla="*/ 238956 h 1905000"/>
              <a:gd name="T6" fmla="*/ 1028700 w 1905000"/>
              <a:gd name="T7" fmla="*/ 1028700 h 1905000"/>
              <a:gd name="T8" fmla="*/ 1028700 w 1905000"/>
              <a:gd name="T9" fmla="*/ 1028700 h 1905000"/>
              <a:gd name="T10" fmla="*/ 238956 w 1905000"/>
              <a:gd name="T11" fmla="*/ 1028700 h 1905000"/>
              <a:gd name="T12" fmla="*/ 0 w 1905000"/>
              <a:gd name="T13" fmla="*/ 789744 h 1905000"/>
              <a:gd name="T14" fmla="*/ 0 w 1905000"/>
              <a:gd name="T15" fmla="*/ 0 h 1905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7177" name="Text Box 9"/>
          <p:cNvSpPr txBox="1">
            <a:spLocks noChangeArrowheads="1"/>
          </p:cNvSpPr>
          <p:nvPr/>
        </p:nvSpPr>
        <p:spPr bwMode="auto">
          <a:xfrm>
            <a:off x="5076825" y="2516188"/>
            <a:ext cx="5599113" cy="354012"/>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a:solidFill>
                  <a:srgbClr val="EAEAEA"/>
                </a:solidFill>
                <a:latin typeface="微软雅黑" panose="020B0503020204020204" pitchFamily="34" charset="-122"/>
                <a:ea typeface="微软雅黑" panose="020B0503020204020204" pitchFamily="34" charset="-122"/>
                <a:sym typeface="Arial" panose="020B0604020202020204" pitchFamily="34" charset="0"/>
              </a:rPr>
              <a:t>1、Here you can enter the relevant text you,for to the participants to explain your product or service.</a:t>
            </a:r>
          </a:p>
        </p:txBody>
      </p:sp>
      <p:sp>
        <p:nvSpPr>
          <p:cNvPr id="7178" name="Text Box 10"/>
          <p:cNvSpPr txBox="1">
            <a:spLocks noChangeArrowheads="1"/>
          </p:cNvSpPr>
          <p:nvPr/>
        </p:nvSpPr>
        <p:spPr bwMode="auto">
          <a:xfrm>
            <a:off x="5076825" y="3240088"/>
            <a:ext cx="5597525" cy="35718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a:solidFill>
                  <a:srgbClr val="EAEAEA"/>
                </a:solidFill>
                <a:latin typeface="微软雅黑" panose="020B0503020204020204" pitchFamily="34" charset="-122"/>
                <a:ea typeface="微软雅黑" panose="020B0503020204020204" pitchFamily="34" charset="-122"/>
                <a:sym typeface="Arial" panose="020B0604020202020204" pitchFamily="34" charset="0"/>
              </a:rPr>
              <a:t>2、Here you can enter the relevant text you,for to the participants to explain your product or service.</a:t>
            </a:r>
          </a:p>
        </p:txBody>
      </p:sp>
      <p:sp>
        <p:nvSpPr>
          <p:cNvPr id="7179" name="Text Box 11"/>
          <p:cNvSpPr txBox="1">
            <a:spLocks noChangeArrowheads="1"/>
          </p:cNvSpPr>
          <p:nvPr/>
        </p:nvSpPr>
        <p:spPr bwMode="auto">
          <a:xfrm>
            <a:off x="5076825" y="3973513"/>
            <a:ext cx="5597525" cy="35718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a:solidFill>
                  <a:srgbClr val="EAEAEA"/>
                </a:solidFill>
                <a:latin typeface="微软雅黑" panose="020B0503020204020204" pitchFamily="34" charset="-122"/>
                <a:ea typeface="微软雅黑" panose="020B0503020204020204" pitchFamily="34" charset="-122"/>
                <a:sym typeface="Arial" panose="020B0604020202020204" pitchFamily="34" charset="0"/>
              </a:rPr>
              <a:t>3、Here you can enter the relevant text you,for to the participants to explain your product or service.</a:t>
            </a:r>
          </a:p>
        </p:txBody>
      </p:sp>
      <p:sp>
        <p:nvSpPr>
          <p:cNvPr id="7180" name="Text Box 12"/>
          <p:cNvSpPr txBox="1">
            <a:spLocks noChangeArrowheads="1"/>
          </p:cNvSpPr>
          <p:nvPr/>
        </p:nvSpPr>
        <p:spPr bwMode="auto">
          <a:xfrm>
            <a:off x="5086350" y="4802188"/>
            <a:ext cx="5597525" cy="35718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a:solidFill>
                  <a:srgbClr val="EAEAEA"/>
                </a:solidFill>
                <a:latin typeface="微软雅黑" panose="020B0503020204020204" pitchFamily="34" charset="-122"/>
                <a:ea typeface="微软雅黑" panose="020B0503020204020204" pitchFamily="34" charset="-122"/>
                <a:sym typeface="Arial" panose="020B0604020202020204" pitchFamily="34" charset="0"/>
              </a:rPr>
              <a:t>4、Here you can enter the relevant text you,for to the participants to explain your product or service.</a:t>
            </a:r>
          </a:p>
        </p:txBody>
      </p:sp>
      <p:sp>
        <p:nvSpPr>
          <p:cNvPr id="7181" name="Text Box 13"/>
          <p:cNvSpPr txBox="1">
            <a:spLocks noChangeArrowheads="1"/>
          </p:cNvSpPr>
          <p:nvPr/>
        </p:nvSpPr>
        <p:spPr bwMode="auto">
          <a:xfrm>
            <a:off x="2935288" y="2359025"/>
            <a:ext cx="33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1</a:t>
            </a:r>
          </a:p>
        </p:txBody>
      </p:sp>
      <p:sp>
        <p:nvSpPr>
          <p:cNvPr id="7182" name="Text Box 14"/>
          <p:cNvSpPr txBox="1">
            <a:spLocks noChangeArrowheads="1"/>
          </p:cNvSpPr>
          <p:nvPr/>
        </p:nvSpPr>
        <p:spPr bwMode="auto">
          <a:xfrm>
            <a:off x="2087563" y="3187700"/>
            <a:ext cx="33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2</a:t>
            </a:r>
          </a:p>
        </p:txBody>
      </p:sp>
      <p:sp>
        <p:nvSpPr>
          <p:cNvPr id="7183" name="Text Box 15"/>
          <p:cNvSpPr txBox="1">
            <a:spLocks noChangeArrowheads="1"/>
          </p:cNvSpPr>
          <p:nvPr/>
        </p:nvSpPr>
        <p:spPr bwMode="auto">
          <a:xfrm>
            <a:off x="3459163" y="3673475"/>
            <a:ext cx="33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3</a:t>
            </a:r>
          </a:p>
        </p:txBody>
      </p:sp>
      <p:sp>
        <p:nvSpPr>
          <p:cNvPr id="7184" name="Text Box 16"/>
          <p:cNvSpPr txBox="1">
            <a:spLocks noChangeArrowheads="1"/>
          </p:cNvSpPr>
          <p:nvPr/>
        </p:nvSpPr>
        <p:spPr bwMode="auto">
          <a:xfrm>
            <a:off x="2373313" y="4292600"/>
            <a:ext cx="33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chemeClr val="bg1"/>
                </a:solidFill>
                <a:latin typeface="微软雅黑" panose="020B0503020204020204" pitchFamily="34" charset="-122"/>
                <a:ea typeface="微软雅黑" panose="020B0503020204020204" pitchFamily="34" charset="-122"/>
              </a:rPr>
              <a:t>4</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AutoShape 2"/>
          <p:cNvSpPr>
            <a:spLocks noChangeArrowheads="1"/>
          </p:cNvSpPr>
          <p:nvPr/>
        </p:nvSpPr>
        <p:spPr bwMode="auto">
          <a:xfrm rot="-5400000">
            <a:off x="2701132" y="-2648744"/>
            <a:ext cx="6837362" cy="12201525"/>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195"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8196"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8197" name="Rectangle 5"/>
          <p:cNvSpPr>
            <a:spLocks noChangeArrowheads="1"/>
          </p:cNvSpPr>
          <p:nvPr/>
        </p:nvSpPr>
        <p:spPr bwMode="auto">
          <a:xfrm>
            <a:off x="584200" y="3938588"/>
            <a:ext cx="2836863" cy="995362"/>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198" name="Rectangle 6"/>
          <p:cNvSpPr>
            <a:spLocks noChangeArrowheads="1"/>
          </p:cNvSpPr>
          <p:nvPr/>
        </p:nvSpPr>
        <p:spPr bwMode="auto">
          <a:xfrm>
            <a:off x="3467100" y="3946525"/>
            <a:ext cx="2838450" cy="9969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8199" name="Rectangle 7"/>
          <p:cNvSpPr>
            <a:spLocks noChangeArrowheads="1"/>
          </p:cNvSpPr>
          <p:nvPr/>
        </p:nvSpPr>
        <p:spPr bwMode="auto">
          <a:xfrm>
            <a:off x="584200" y="4975225"/>
            <a:ext cx="2838450" cy="9969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200" name="Rectangle 8"/>
          <p:cNvSpPr>
            <a:spLocks noChangeArrowheads="1"/>
          </p:cNvSpPr>
          <p:nvPr/>
        </p:nvSpPr>
        <p:spPr bwMode="auto">
          <a:xfrm>
            <a:off x="3467100" y="4975225"/>
            <a:ext cx="2838450" cy="99695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201" name="Text Box 9"/>
          <p:cNvSpPr txBox="1">
            <a:spLocks noChangeArrowheads="1"/>
          </p:cNvSpPr>
          <p:nvPr/>
        </p:nvSpPr>
        <p:spPr bwMode="auto">
          <a:xfrm>
            <a:off x="4095750" y="4087813"/>
            <a:ext cx="22098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8202" name="水滴形 351"/>
          <p:cNvSpPr/>
          <p:nvPr/>
        </p:nvSpPr>
        <p:spPr bwMode="auto">
          <a:xfrm>
            <a:off x="3703638" y="4267200"/>
            <a:ext cx="238125" cy="339725"/>
          </a:xfrm>
          <a:custGeom>
            <a:avLst/>
            <a:gdLst>
              <a:gd name="T0" fmla="*/ 119063 w 1173161"/>
              <a:gd name="T1" fmla="*/ 0 h 1672438"/>
              <a:gd name="T2" fmla="*/ 203252 w 1173161"/>
              <a:gd name="T3" fmla="*/ 34899 h 1672438"/>
              <a:gd name="T4" fmla="*/ 203252 w 1173161"/>
              <a:gd name="T5" fmla="*/ 203407 h 1672438"/>
              <a:gd name="T6" fmla="*/ 119063 w 1173161"/>
              <a:gd name="T7" fmla="*/ 339725 h 1672438"/>
              <a:gd name="T8" fmla="*/ 34873 w 1173161"/>
              <a:gd name="T9" fmla="*/ 203407 h 1672438"/>
              <a:gd name="T10" fmla="*/ 34873 w 1173161"/>
              <a:gd name="T11" fmla="*/ 34899 h 1672438"/>
              <a:gd name="T12" fmla="*/ 119063 w 1173161"/>
              <a:gd name="T13" fmla="*/ 0 h 1672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203" name="水滴形 351"/>
          <p:cNvSpPr/>
          <p:nvPr/>
        </p:nvSpPr>
        <p:spPr bwMode="auto">
          <a:xfrm>
            <a:off x="3703638" y="5305425"/>
            <a:ext cx="238125" cy="341313"/>
          </a:xfrm>
          <a:custGeom>
            <a:avLst/>
            <a:gdLst>
              <a:gd name="T0" fmla="*/ 119063 w 1173161"/>
              <a:gd name="T1" fmla="*/ 0 h 1672438"/>
              <a:gd name="T2" fmla="*/ 203252 w 1173161"/>
              <a:gd name="T3" fmla="*/ 35062 h 1672438"/>
              <a:gd name="T4" fmla="*/ 203252 w 1173161"/>
              <a:gd name="T5" fmla="*/ 204358 h 1672438"/>
              <a:gd name="T6" fmla="*/ 119063 w 1173161"/>
              <a:gd name="T7" fmla="*/ 341313 h 1672438"/>
              <a:gd name="T8" fmla="*/ 34873 w 1173161"/>
              <a:gd name="T9" fmla="*/ 204358 h 1672438"/>
              <a:gd name="T10" fmla="*/ 34873 w 1173161"/>
              <a:gd name="T11" fmla="*/ 35062 h 1672438"/>
              <a:gd name="T12" fmla="*/ 119063 w 1173161"/>
              <a:gd name="T13" fmla="*/ 0 h 1672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204" name="水滴形 351"/>
          <p:cNvSpPr/>
          <p:nvPr/>
        </p:nvSpPr>
        <p:spPr bwMode="auto">
          <a:xfrm>
            <a:off x="727075" y="5305425"/>
            <a:ext cx="238125" cy="341313"/>
          </a:xfrm>
          <a:custGeom>
            <a:avLst/>
            <a:gdLst>
              <a:gd name="T0" fmla="*/ 119063 w 1173161"/>
              <a:gd name="T1" fmla="*/ 0 h 1672438"/>
              <a:gd name="T2" fmla="*/ 203252 w 1173161"/>
              <a:gd name="T3" fmla="*/ 35062 h 1672438"/>
              <a:gd name="T4" fmla="*/ 203252 w 1173161"/>
              <a:gd name="T5" fmla="*/ 204358 h 1672438"/>
              <a:gd name="T6" fmla="*/ 119063 w 1173161"/>
              <a:gd name="T7" fmla="*/ 341313 h 1672438"/>
              <a:gd name="T8" fmla="*/ 34873 w 1173161"/>
              <a:gd name="T9" fmla="*/ 204358 h 1672438"/>
              <a:gd name="T10" fmla="*/ 34873 w 1173161"/>
              <a:gd name="T11" fmla="*/ 35062 h 1672438"/>
              <a:gd name="T12" fmla="*/ 119063 w 1173161"/>
              <a:gd name="T13" fmla="*/ 0 h 1672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205" name="水滴形 351"/>
          <p:cNvSpPr/>
          <p:nvPr/>
        </p:nvSpPr>
        <p:spPr bwMode="auto">
          <a:xfrm>
            <a:off x="727075" y="4275138"/>
            <a:ext cx="238125" cy="339725"/>
          </a:xfrm>
          <a:custGeom>
            <a:avLst/>
            <a:gdLst>
              <a:gd name="T0" fmla="*/ 119063 w 1173161"/>
              <a:gd name="T1" fmla="*/ 0 h 1672438"/>
              <a:gd name="T2" fmla="*/ 203252 w 1173161"/>
              <a:gd name="T3" fmla="*/ 34899 h 1672438"/>
              <a:gd name="T4" fmla="*/ 203252 w 1173161"/>
              <a:gd name="T5" fmla="*/ 203407 h 1672438"/>
              <a:gd name="T6" fmla="*/ 119063 w 1173161"/>
              <a:gd name="T7" fmla="*/ 339725 h 1672438"/>
              <a:gd name="T8" fmla="*/ 34873 w 1173161"/>
              <a:gd name="T9" fmla="*/ 203407 h 1672438"/>
              <a:gd name="T10" fmla="*/ 34873 w 1173161"/>
              <a:gd name="T11" fmla="*/ 34899 h 1672438"/>
              <a:gd name="T12" fmla="*/ 119063 w 1173161"/>
              <a:gd name="T13" fmla="*/ 0 h 1672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206" name="Text Box 14"/>
          <p:cNvSpPr txBox="1">
            <a:spLocks noChangeArrowheads="1"/>
          </p:cNvSpPr>
          <p:nvPr/>
        </p:nvSpPr>
        <p:spPr bwMode="auto">
          <a:xfrm>
            <a:off x="4095750" y="5108575"/>
            <a:ext cx="22098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8207" name="Text Box 15"/>
          <p:cNvSpPr txBox="1">
            <a:spLocks noChangeArrowheads="1"/>
          </p:cNvSpPr>
          <p:nvPr/>
        </p:nvSpPr>
        <p:spPr bwMode="auto">
          <a:xfrm>
            <a:off x="1211263" y="5108575"/>
            <a:ext cx="22098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8208" name="Text Box 16"/>
          <p:cNvSpPr txBox="1">
            <a:spLocks noChangeArrowheads="1"/>
          </p:cNvSpPr>
          <p:nvPr/>
        </p:nvSpPr>
        <p:spPr bwMode="auto">
          <a:xfrm>
            <a:off x="1211263" y="4122738"/>
            <a:ext cx="22098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8209" name="Text Box 17"/>
          <p:cNvSpPr txBox="1">
            <a:spLocks noChangeArrowheads="1"/>
          </p:cNvSpPr>
          <p:nvPr/>
        </p:nvSpPr>
        <p:spPr bwMode="auto">
          <a:xfrm>
            <a:off x="584200" y="2751138"/>
            <a:ext cx="5721350" cy="8540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8210" name="L形 360"/>
          <p:cNvSpPr/>
          <p:nvPr/>
        </p:nvSpPr>
        <p:spPr bwMode="auto">
          <a:xfrm>
            <a:off x="8129588" y="2986088"/>
            <a:ext cx="1905000" cy="1905000"/>
          </a:xfrm>
          <a:custGeom>
            <a:avLst/>
            <a:gdLst>
              <a:gd name="T0" fmla="*/ 0 w 1584176"/>
              <a:gd name="T1" fmla="*/ 0 h 1584176"/>
              <a:gd name="T2" fmla="*/ 1905000 w 1584176"/>
              <a:gd name="T3" fmla="*/ 0 h 1584176"/>
              <a:gd name="T4" fmla="*/ 1905000 w 1584176"/>
              <a:gd name="T5" fmla="*/ 225411 h 1584176"/>
              <a:gd name="T6" fmla="*/ 228011 w 1584176"/>
              <a:gd name="T7" fmla="*/ 225411 h 1584176"/>
              <a:gd name="T8" fmla="*/ 228011 w 1584176"/>
              <a:gd name="T9" fmla="*/ 1905000 h 1584176"/>
              <a:gd name="T10" fmla="*/ 0 w 1584176"/>
              <a:gd name="T11" fmla="*/ 1905000 h 1584176"/>
              <a:gd name="T12" fmla="*/ 0 w 1584176"/>
              <a:gd name="T13" fmla="*/ 0 h 1584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176" h="1584176">
                <a:moveTo>
                  <a:pt x="0" y="0"/>
                </a:moveTo>
                <a:lnTo>
                  <a:pt x="1584176" y="0"/>
                </a:lnTo>
                <a:lnTo>
                  <a:pt x="1584176" y="187449"/>
                </a:lnTo>
                <a:lnTo>
                  <a:pt x="189611" y="187449"/>
                </a:lnTo>
                <a:lnTo>
                  <a:pt x="189611" y="1584176"/>
                </a:lnTo>
                <a:lnTo>
                  <a:pt x="0" y="1584176"/>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211" name="AutoShape 19"/>
          <p:cNvSpPr>
            <a:spLocks noChangeArrowheads="1"/>
          </p:cNvSpPr>
          <p:nvPr/>
        </p:nvSpPr>
        <p:spPr bwMode="auto">
          <a:xfrm>
            <a:off x="584200" y="2105025"/>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800" b="1">
                <a:solidFill>
                  <a:schemeClr val="bg1"/>
                </a:solidFill>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9219"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9220" name="缺对角矩形2 537"/>
          <p:cNvSpPr/>
          <p:nvPr/>
        </p:nvSpPr>
        <p:spPr bwMode="auto">
          <a:xfrm>
            <a:off x="701675" y="1781175"/>
            <a:ext cx="1476375" cy="1476375"/>
          </a:xfrm>
          <a:custGeom>
            <a:avLst/>
            <a:gdLst>
              <a:gd name="T0" fmla="*/ 0 w 1905000"/>
              <a:gd name="T1" fmla="*/ 0 h 1905000"/>
              <a:gd name="T2" fmla="*/ 1133428 w 1905000"/>
              <a:gd name="T3" fmla="*/ 0 h 1905000"/>
              <a:gd name="T4" fmla="*/ 1476375 w 1905000"/>
              <a:gd name="T5" fmla="*/ 342947 h 1905000"/>
              <a:gd name="T6" fmla="*/ 1476375 w 1905000"/>
              <a:gd name="T7" fmla="*/ 1476375 h 1905000"/>
              <a:gd name="T8" fmla="*/ 1476375 w 1905000"/>
              <a:gd name="T9" fmla="*/ 1476375 h 1905000"/>
              <a:gd name="T10" fmla="*/ 342947 w 1905000"/>
              <a:gd name="T11" fmla="*/ 1476375 h 1905000"/>
              <a:gd name="T12" fmla="*/ 0 w 1905000"/>
              <a:gd name="T13" fmla="*/ 1133428 h 1905000"/>
              <a:gd name="T14" fmla="*/ 0 w 1905000"/>
              <a:gd name="T15" fmla="*/ 0 h 1905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1269" name="缺对角矩形2 537"/>
          <p:cNvSpPr/>
          <p:nvPr/>
        </p:nvSpPr>
        <p:spPr bwMode="auto">
          <a:xfrm>
            <a:off x="2273300" y="1781175"/>
            <a:ext cx="1476375" cy="1476375"/>
          </a:xfrm>
          <a:custGeom>
            <a:avLst/>
            <a:gdLst>
              <a:gd name="T0" fmla="*/ 0 w 1905000"/>
              <a:gd name="T1" fmla="*/ 0 h 1905000"/>
              <a:gd name="T2" fmla="*/ 1462488 w 1905000"/>
              <a:gd name="T3" fmla="*/ 0 h 1905000"/>
              <a:gd name="T4" fmla="*/ 1905000 w 1905000"/>
              <a:gd name="T5" fmla="*/ 442512 h 1905000"/>
              <a:gd name="T6" fmla="*/ 1905000 w 1905000"/>
              <a:gd name="T7" fmla="*/ 1905000 h 1905000"/>
              <a:gd name="T8" fmla="*/ 1905000 w 1905000"/>
              <a:gd name="T9" fmla="*/ 1905000 h 1905000"/>
              <a:gd name="T10" fmla="*/ 442512 w 1905000"/>
              <a:gd name="T11" fmla="*/ 1905000 h 1905000"/>
              <a:gd name="T12" fmla="*/ 0 w 1905000"/>
              <a:gd name="T13" fmla="*/ 1462488 h 1905000"/>
              <a:gd name="T14" fmla="*/ 0 w 1905000"/>
              <a:gd name="T15" fmla="*/ 0 h 1905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9224" name="缺对角矩形2 537"/>
          <p:cNvSpPr/>
          <p:nvPr/>
        </p:nvSpPr>
        <p:spPr bwMode="auto">
          <a:xfrm>
            <a:off x="8540750" y="4029075"/>
            <a:ext cx="1476375" cy="1476375"/>
          </a:xfrm>
          <a:custGeom>
            <a:avLst/>
            <a:gdLst>
              <a:gd name="T0" fmla="*/ 0 w 1905000"/>
              <a:gd name="T1" fmla="*/ 0 h 1905000"/>
              <a:gd name="T2" fmla="*/ 1133428 w 1905000"/>
              <a:gd name="T3" fmla="*/ 0 h 1905000"/>
              <a:gd name="T4" fmla="*/ 1476375 w 1905000"/>
              <a:gd name="T5" fmla="*/ 342947 h 1905000"/>
              <a:gd name="T6" fmla="*/ 1476375 w 1905000"/>
              <a:gd name="T7" fmla="*/ 1476375 h 1905000"/>
              <a:gd name="T8" fmla="*/ 1476375 w 1905000"/>
              <a:gd name="T9" fmla="*/ 1476375 h 1905000"/>
              <a:gd name="T10" fmla="*/ 342947 w 1905000"/>
              <a:gd name="T11" fmla="*/ 1476375 h 1905000"/>
              <a:gd name="T12" fmla="*/ 0 w 1905000"/>
              <a:gd name="T13" fmla="*/ 1133428 h 1905000"/>
              <a:gd name="T14" fmla="*/ 0 w 1905000"/>
              <a:gd name="T15" fmla="*/ 0 h 1905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1271" name="缺对角矩形2 537"/>
          <p:cNvSpPr/>
          <p:nvPr/>
        </p:nvSpPr>
        <p:spPr bwMode="auto">
          <a:xfrm>
            <a:off x="10169525" y="4029075"/>
            <a:ext cx="1476375" cy="1476375"/>
          </a:xfrm>
          <a:custGeom>
            <a:avLst/>
            <a:gdLst>
              <a:gd name="T0" fmla="*/ 0 w 1905000"/>
              <a:gd name="T1" fmla="*/ 0 h 1905000"/>
              <a:gd name="T2" fmla="*/ 1462488 w 1905000"/>
              <a:gd name="T3" fmla="*/ 0 h 1905000"/>
              <a:gd name="T4" fmla="*/ 1905000 w 1905000"/>
              <a:gd name="T5" fmla="*/ 442512 h 1905000"/>
              <a:gd name="T6" fmla="*/ 1905000 w 1905000"/>
              <a:gd name="T7" fmla="*/ 1905000 h 1905000"/>
              <a:gd name="T8" fmla="*/ 1905000 w 1905000"/>
              <a:gd name="T9" fmla="*/ 1905000 h 1905000"/>
              <a:gd name="T10" fmla="*/ 442512 w 1905000"/>
              <a:gd name="T11" fmla="*/ 1905000 h 1905000"/>
              <a:gd name="T12" fmla="*/ 0 w 1905000"/>
              <a:gd name="T13" fmla="*/ 1462488 h 1905000"/>
              <a:gd name="T14" fmla="*/ 0 w 1905000"/>
              <a:gd name="T15" fmla="*/ 0 h 1905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9228" name="Text Box 8"/>
          <p:cNvSpPr txBox="1">
            <a:spLocks noChangeArrowheads="1"/>
          </p:cNvSpPr>
          <p:nvPr/>
        </p:nvSpPr>
        <p:spPr bwMode="auto">
          <a:xfrm>
            <a:off x="4016375" y="2105025"/>
            <a:ext cx="1676400" cy="3048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400" b="1">
                <a:solidFill>
                  <a:schemeClr val="bg1"/>
                </a:solidFill>
                <a:latin typeface="微软雅黑" panose="020B0503020204020204" pitchFamily="34" charset="-122"/>
                <a:ea typeface="微软雅黑" panose="020B0503020204020204" pitchFamily="34" charset="-122"/>
              </a:rPr>
              <a:t>ADD YOUR TEXT</a:t>
            </a:r>
          </a:p>
        </p:txBody>
      </p:sp>
      <p:sp>
        <p:nvSpPr>
          <p:cNvPr id="9229" name="Text Box 9"/>
          <p:cNvSpPr txBox="1">
            <a:spLocks noChangeArrowheads="1"/>
          </p:cNvSpPr>
          <p:nvPr/>
        </p:nvSpPr>
        <p:spPr bwMode="auto">
          <a:xfrm>
            <a:off x="4010025" y="2555875"/>
            <a:ext cx="7635875"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9230" name="Text Box 10"/>
          <p:cNvSpPr txBox="1">
            <a:spLocks noChangeArrowheads="1"/>
          </p:cNvSpPr>
          <p:nvPr/>
        </p:nvSpPr>
        <p:spPr bwMode="auto">
          <a:xfrm>
            <a:off x="771525" y="4352925"/>
            <a:ext cx="1676400" cy="3048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400" b="1">
                <a:solidFill>
                  <a:schemeClr val="bg1"/>
                </a:solidFill>
                <a:latin typeface="微软雅黑" panose="020B0503020204020204" pitchFamily="34" charset="-122"/>
                <a:ea typeface="微软雅黑" panose="020B0503020204020204" pitchFamily="34" charset="-122"/>
              </a:rPr>
              <a:t>ADD YOUR TEXT</a:t>
            </a:r>
          </a:p>
        </p:txBody>
      </p:sp>
      <p:sp>
        <p:nvSpPr>
          <p:cNvPr id="9231" name="Text Box 11"/>
          <p:cNvSpPr txBox="1">
            <a:spLocks noChangeArrowheads="1"/>
          </p:cNvSpPr>
          <p:nvPr/>
        </p:nvSpPr>
        <p:spPr bwMode="auto">
          <a:xfrm>
            <a:off x="765175" y="4803775"/>
            <a:ext cx="7635875"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0243"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10244" name="矩形 4"/>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3600" b="1">
                <a:solidFill>
                  <a:schemeClr val="bg1"/>
                </a:solidFill>
                <a:latin typeface="微软雅黑" panose="020B0503020204020204" pitchFamily="34" charset="-122"/>
                <a:ea typeface="微软雅黑" panose="020B0503020204020204" pitchFamily="34" charset="-122"/>
              </a:rPr>
              <a:t>ADD YOUR TITLE</a:t>
            </a:r>
          </a:p>
        </p:txBody>
      </p:sp>
      <p:sp>
        <p:nvSpPr>
          <p:cNvPr id="10245" name="矩形 5"/>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10246" name="文本占位符 9"/>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357505"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
                <a:srgbClr val="963B22"/>
              </a:buClr>
              <a:buSzPct val="60000"/>
              <a:buFont typeface="Wingdings" panose="05000000000000000000" pitchFamily="2" charset="2"/>
              <a:buNone/>
            </a:pPr>
            <a:r>
              <a:rPr lang="zh-CN" altLang="en-US" sz="6000" b="1">
                <a:latin typeface="微软雅黑" panose="020B0503020204020204" pitchFamily="34" charset="-122"/>
                <a:ea typeface="微软雅黑" panose="020B0503020204020204" pitchFamily="34" charset="-122"/>
              </a:rPr>
              <a:t>2</a:t>
            </a:r>
          </a:p>
        </p:txBody>
      </p:sp>
      <p:sp>
        <p:nvSpPr>
          <p:cNvPr id="10247" name="Rectangle 7"/>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600" b="1">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1267"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900">
                <a:latin typeface="微软雅黑" panose="020B0503020204020204" pitchFamily="34" charset="-122"/>
                <a:ea typeface="微软雅黑" panose="020B0503020204020204" pitchFamily="34" charset="-122"/>
              </a:rPr>
              <a:t>ADD YOUR COMPANY</a:t>
            </a:r>
          </a:p>
        </p:txBody>
      </p:sp>
      <p:sp>
        <p:nvSpPr>
          <p:cNvPr id="13316" name="Oval 4"/>
          <p:cNvSpPr>
            <a:spLocks noChangeArrowheads="1"/>
          </p:cNvSpPr>
          <p:nvPr/>
        </p:nvSpPr>
        <p:spPr bwMode="auto">
          <a:xfrm>
            <a:off x="1411288" y="2138363"/>
            <a:ext cx="1682750" cy="1682750"/>
          </a:xfrm>
          <a:prstGeom prst="ellipse">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3317" name="Oval 5"/>
          <p:cNvSpPr>
            <a:spLocks noChangeArrowheads="1"/>
          </p:cNvSpPr>
          <p:nvPr/>
        </p:nvSpPr>
        <p:spPr bwMode="auto">
          <a:xfrm>
            <a:off x="1411288" y="4051300"/>
            <a:ext cx="1682750" cy="1682750"/>
          </a:xfrm>
          <a:prstGeom prst="ellipse">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1274" name="Text Box 6"/>
          <p:cNvSpPr txBox="1">
            <a:spLocks noChangeArrowheads="1"/>
          </p:cNvSpPr>
          <p:nvPr/>
        </p:nvSpPr>
        <p:spPr bwMode="auto">
          <a:xfrm>
            <a:off x="3333750" y="2138363"/>
            <a:ext cx="1676400" cy="3048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400" b="1">
                <a:solidFill>
                  <a:schemeClr val="bg1"/>
                </a:solidFill>
                <a:latin typeface="微软雅黑" panose="020B0503020204020204" pitchFamily="34" charset="-122"/>
                <a:ea typeface="微软雅黑" panose="020B0503020204020204" pitchFamily="34" charset="-122"/>
              </a:rPr>
              <a:t>ADD YOUR TEXT</a:t>
            </a:r>
          </a:p>
        </p:txBody>
      </p:sp>
      <p:sp>
        <p:nvSpPr>
          <p:cNvPr id="11275" name="Text Box 7"/>
          <p:cNvSpPr txBox="1">
            <a:spLocks noChangeArrowheads="1"/>
          </p:cNvSpPr>
          <p:nvPr/>
        </p:nvSpPr>
        <p:spPr bwMode="auto">
          <a:xfrm>
            <a:off x="3327400" y="2589213"/>
            <a:ext cx="7635875"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11276" name="Text Box 8"/>
          <p:cNvSpPr txBox="1">
            <a:spLocks noChangeArrowheads="1"/>
          </p:cNvSpPr>
          <p:nvPr/>
        </p:nvSpPr>
        <p:spPr bwMode="auto">
          <a:xfrm>
            <a:off x="3333750" y="4051300"/>
            <a:ext cx="1676400" cy="3048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400" b="1">
                <a:solidFill>
                  <a:schemeClr val="bg1"/>
                </a:solidFill>
                <a:latin typeface="微软雅黑" panose="020B0503020204020204" pitchFamily="34" charset="-122"/>
                <a:ea typeface="微软雅黑" panose="020B0503020204020204" pitchFamily="34" charset="-122"/>
              </a:rPr>
              <a:t>ADD YOUR TEXT</a:t>
            </a:r>
          </a:p>
        </p:txBody>
      </p:sp>
      <p:sp>
        <p:nvSpPr>
          <p:cNvPr id="11277" name="Text Box 9"/>
          <p:cNvSpPr txBox="1">
            <a:spLocks noChangeArrowheads="1"/>
          </p:cNvSpPr>
          <p:nvPr/>
        </p:nvSpPr>
        <p:spPr bwMode="auto">
          <a:xfrm>
            <a:off x="3327400" y="4502150"/>
            <a:ext cx="7635875"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spPr>
      <a:bodyPr vert="horz" wrap="squar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bg1"/>
        </a:solidFill>
        <a:ln>
          <a:noFill/>
        </a:ln>
      </a:spPr>
      <a:bodyPr vert="horz" wrap="squar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4471</Words>
  <Application>Microsoft Office PowerPoint</Application>
  <PresentationFormat>自定义</PresentationFormat>
  <Paragraphs>280</Paragraphs>
  <Slides>33</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33</vt:i4>
      </vt:variant>
    </vt:vector>
  </HeadingPairs>
  <TitlesOfParts>
    <vt:vector size="38" baseType="lpstr">
      <vt:lpstr>微软雅黑</vt:lpstr>
      <vt:lpstr>Arial</vt:lpstr>
      <vt:lpstr>Calibri</vt:lpstr>
      <vt:lpstr>Wingdings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6</cp:revision>
  <dcterms:created xsi:type="dcterms:W3CDTF">2015-04-16T04:54:00Z</dcterms:created>
  <dcterms:modified xsi:type="dcterms:W3CDTF">2021-01-05T00:01:31Z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