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zh-CN" sz="18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 baseline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8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5D0AA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FBCB-4C49-A157-289C468CD4CF}"/>
              </c:ext>
            </c:extLst>
          </c:dPt>
          <c:dPt>
            <c:idx val="1"/>
            <c:invertIfNegative val="0"/>
            <c:bubble3D val="0"/>
            <c:spPr>
              <a:solidFill>
                <a:srgbClr val="52B0E9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3-FBCB-4C49-A157-289C468CD4CF}"/>
              </c:ext>
            </c:extLst>
          </c:dPt>
          <c:dPt>
            <c:idx val="2"/>
            <c:invertIfNegative val="0"/>
            <c:bubble3D val="0"/>
            <c:spPr>
              <a:solidFill>
                <a:srgbClr val="F49C74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5-FBCB-4C49-A157-289C468CD4CF}"/>
              </c:ext>
            </c:extLst>
          </c:dPt>
          <c:dPt>
            <c:idx val="3"/>
            <c:invertIfNegative val="0"/>
            <c:bubble3D val="0"/>
            <c:spPr>
              <a:solidFill>
                <a:srgbClr val="DA4F67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7-FBCB-4C49-A157-289C468CD4CF}"/>
              </c:ext>
            </c:extLst>
          </c:dPt>
          <c:cat>
            <c:numRef>
              <c:f>Sheet1!$A$2:$A$5</c:f>
              <c:numCache>
                <c:formatCode>General</c:formatCod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1000</c:v>
                </c:pt>
                <c:pt idx="1">
                  <c:v>2000</c:v>
                </c:pt>
                <c:pt idx="2">
                  <c:v>3000</c:v>
                </c:pt>
                <c:pt idx="3">
                  <c:v>4000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BCB-4C49-A157-289C468CD4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39496216"/>
        <c:axId val="639494648"/>
      </c:barChart>
      <c:catAx>
        <c:axId val="6394962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639494648"/>
        <c:crosses val="autoZero"/>
        <c:auto val="1"/>
        <c:lblAlgn val="ctr"/>
        <c:lblOffset val="100"/>
        <c:noMultiLvlLbl val="0"/>
      </c:catAx>
      <c:valAx>
        <c:axId val="6394946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639496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E2BBFC-AF9D-4FE1-9F4B-B98C99C99B16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4071DC-CCBC-461B-B703-3BB41FEFF12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B2AA0D-2D80-4F6A-ADF4-D5D7551FC7A0}" type="datetimeFigureOut">
              <a:rPr lang="zh-CN" altLang="en-US">
                <a:solidFill>
                  <a:prstClr val="black"/>
                </a:solidFill>
              </a:rPr>
              <a:t>2021/1/5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983DA6-B73E-49B3-9523-64871BA9585A}" type="slidenum">
              <a:rPr lang="zh-CN" altLang="en-US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B2AA0D-2D80-4F6A-ADF4-D5D7551FC7A0}" type="datetimeFigureOut">
              <a:rPr lang="zh-CN" altLang="en-US">
                <a:solidFill>
                  <a:prstClr val="black"/>
                </a:solidFill>
              </a:rPr>
              <a:t>2021/1/5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983DA6-B73E-49B3-9523-64871BA9585A}" type="slidenum">
              <a:rPr lang="zh-CN" altLang="en-US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B2AA0D-2D80-4F6A-ADF4-D5D7551FC7A0}" type="datetimeFigureOut">
              <a:rPr lang="zh-CN" altLang="en-US">
                <a:solidFill>
                  <a:prstClr val="black"/>
                </a:solidFill>
              </a:rPr>
              <a:t>2021/1/5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983DA6-B73E-49B3-9523-64871BA9585A}" type="slidenum">
              <a:rPr lang="zh-CN" altLang="en-US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B2AA0D-2D80-4F6A-ADF4-D5D7551FC7A0}" type="datetimeFigureOut">
              <a:rPr lang="zh-CN" altLang="en-US">
                <a:solidFill>
                  <a:prstClr val="black"/>
                </a:solidFill>
              </a:rPr>
              <a:t>2021/1/5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983DA6-B73E-49B3-9523-64871BA9585A}" type="slidenum">
              <a:rPr lang="zh-CN" altLang="en-US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B2AA0D-2D80-4F6A-ADF4-D5D7551FC7A0}" type="datetimeFigureOut">
              <a:rPr lang="zh-CN" altLang="en-US">
                <a:solidFill>
                  <a:prstClr val="black"/>
                </a:solidFill>
              </a:rPr>
              <a:t>2021/1/5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983DA6-B73E-49B3-9523-64871BA9585A}" type="slidenum">
              <a:rPr lang="zh-CN" altLang="en-US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B2AA0D-2D80-4F6A-ADF4-D5D7551FC7A0}" type="datetimeFigureOut">
              <a:rPr lang="zh-CN" altLang="en-US">
                <a:solidFill>
                  <a:prstClr val="black"/>
                </a:solidFill>
              </a:rPr>
              <a:t>2021/1/5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983DA6-B73E-49B3-9523-64871BA9585A}" type="slidenum">
              <a:rPr lang="zh-CN" altLang="en-US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B2AA0D-2D80-4F6A-ADF4-D5D7551FC7A0}" type="datetimeFigureOut">
              <a:rPr lang="zh-CN" altLang="en-US">
                <a:solidFill>
                  <a:prstClr val="black"/>
                </a:solidFill>
              </a:rPr>
              <a:t>2021/1/5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983DA6-B73E-49B3-9523-64871BA9585A}" type="slidenum">
              <a:rPr lang="zh-CN" altLang="en-US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B2AA0D-2D80-4F6A-ADF4-D5D7551FC7A0}" type="datetimeFigureOut">
              <a:rPr lang="zh-CN" altLang="en-US">
                <a:solidFill>
                  <a:prstClr val="black"/>
                </a:solidFill>
              </a:rPr>
              <a:t>2021/1/5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983DA6-B73E-49B3-9523-64871BA9585A}" type="slidenum">
              <a:rPr lang="zh-CN" altLang="en-US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B2AA0D-2D80-4F6A-ADF4-D5D7551FC7A0}" type="datetimeFigureOut">
              <a:rPr lang="zh-CN" altLang="en-US">
                <a:solidFill>
                  <a:prstClr val="black"/>
                </a:solidFill>
              </a:rPr>
              <a:t>2021/1/5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983DA6-B73E-49B3-9523-64871BA9585A}" type="slidenum">
              <a:rPr lang="zh-CN" altLang="en-US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7" Type="http://schemas.openxmlformats.org/officeDocument/2006/relationships/image" Target="../media/image4.png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image" Target="../media/image12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image" Target="../media/image4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10" Type="http://schemas.openxmlformats.org/officeDocument/2006/relationships/tags" Target="../tags/tag10.xml"/><Relationship Id="rId19" Type="http://schemas.openxmlformats.org/officeDocument/2006/relationships/slideLayout" Target="../slideLayouts/slideLayout2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13" Type="http://schemas.openxmlformats.org/officeDocument/2006/relationships/tags" Target="../tags/tag31.xml"/><Relationship Id="rId3" Type="http://schemas.openxmlformats.org/officeDocument/2006/relationships/tags" Target="../tags/tag21.xml"/><Relationship Id="rId7" Type="http://schemas.openxmlformats.org/officeDocument/2006/relationships/tags" Target="../tags/tag25.xml"/><Relationship Id="rId12" Type="http://schemas.openxmlformats.org/officeDocument/2006/relationships/tags" Target="../tags/tag30.xml"/><Relationship Id="rId17" Type="http://schemas.openxmlformats.org/officeDocument/2006/relationships/image" Target="../media/image4.png"/><Relationship Id="rId2" Type="http://schemas.openxmlformats.org/officeDocument/2006/relationships/tags" Target="../tags/tag20.xml"/><Relationship Id="rId16" Type="http://schemas.openxmlformats.org/officeDocument/2006/relationships/slideLayout" Target="../slideLayouts/slideLayout6.xml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tags" Target="../tags/tag29.xml"/><Relationship Id="rId5" Type="http://schemas.openxmlformats.org/officeDocument/2006/relationships/tags" Target="../tags/tag23.xml"/><Relationship Id="rId15" Type="http://schemas.openxmlformats.org/officeDocument/2006/relationships/tags" Target="../tags/tag33.xml"/><Relationship Id="rId10" Type="http://schemas.openxmlformats.org/officeDocument/2006/relationships/tags" Target="../tags/tag28.xml"/><Relationship Id="rId4" Type="http://schemas.openxmlformats.org/officeDocument/2006/relationships/tags" Target="../tags/tag22.xml"/><Relationship Id="rId9" Type="http://schemas.openxmlformats.org/officeDocument/2006/relationships/tags" Target="../tags/tag27.xml"/><Relationship Id="rId14" Type="http://schemas.openxmlformats.org/officeDocument/2006/relationships/tags" Target="../tags/tag3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7" Type="http://schemas.openxmlformats.org/officeDocument/2006/relationships/image" Target="../media/image4.png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chart" Target="../charts/chart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" y="0"/>
            <a:ext cx="12192000" cy="7084786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-16670" y="2336800"/>
            <a:ext cx="12189619" cy="2220685"/>
          </a:xfrm>
          <a:prstGeom prst="rect">
            <a:avLst/>
          </a:prstGeom>
          <a:solidFill>
            <a:srgbClr val="00B0F0">
              <a:alpha val="40000"/>
            </a:srgb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789578" y="2654441"/>
            <a:ext cx="8648521" cy="110799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zh-CN" altLang="en-US" sz="6600" dirty="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上海锐普广告有限公司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7489372" y="3859180"/>
            <a:ext cx="2779928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商务简约</a:t>
            </a:r>
            <a:r>
              <a:rPr lang="en-US" altLang="zh-CN" sz="2400" dirty="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400" dirty="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工作汇报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-36513" y="2333659"/>
            <a:ext cx="1451047" cy="2223826"/>
            <a:chOff x="1085849" y="1928813"/>
            <a:chExt cx="1414536" cy="2043112"/>
          </a:xfrm>
        </p:grpSpPr>
        <p:sp>
          <p:nvSpPr>
            <p:cNvPr id="38" name="矩形 37"/>
            <p:cNvSpPr/>
            <p:nvPr/>
          </p:nvSpPr>
          <p:spPr>
            <a:xfrm>
              <a:off x="1085851" y="1928813"/>
              <a:ext cx="1414534" cy="2043112"/>
            </a:xfrm>
            <a:prstGeom prst="rect">
              <a:avLst/>
            </a:prstGeom>
            <a:solidFill>
              <a:srgbClr val="94CF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1085849" y="1928813"/>
              <a:ext cx="1071563" cy="2043112"/>
            </a:xfrm>
            <a:prstGeom prst="rect">
              <a:avLst/>
            </a:prstGeom>
            <a:solidFill>
              <a:srgbClr val="F69E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1100137" y="1928813"/>
              <a:ext cx="685800" cy="2043112"/>
            </a:xfrm>
            <a:prstGeom prst="rect">
              <a:avLst/>
            </a:prstGeom>
            <a:solidFill>
              <a:srgbClr val="52B0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1092991" y="1928813"/>
              <a:ext cx="357189" cy="2043112"/>
            </a:xfrm>
            <a:prstGeom prst="rect">
              <a:avLst/>
            </a:prstGeom>
            <a:solidFill>
              <a:srgbClr val="DA4F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3"/>
          <a:srcRect l="63906"/>
          <a:stretch>
            <a:fillRect/>
          </a:stretch>
        </p:blipFill>
        <p:spPr>
          <a:xfrm>
            <a:off x="1064432" y="2131540"/>
            <a:ext cx="148913" cy="2425946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3"/>
          <a:srcRect l="63906"/>
          <a:stretch>
            <a:fillRect/>
          </a:stretch>
        </p:blipFill>
        <p:spPr>
          <a:xfrm>
            <a:off x="679019" y="2131539"/>
            <a:ext cx="148913" cy="2425946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 rotWithShape="1">
          <a:blip r:embed="rId3"/>
          <a:srcRect l="63906"/>
          <a:stretch>
            <a:fillRect/>
          </a:stretch>
        </p:blipFill>
        <p:spPr>
          <a:xfrm>
            <a:off x="337214" y="2131539"/>
            <a:ext cx="148913" cy="2425946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 rotWithShape="1">
          <a:blip r:embed="rId3"/>
          <a:srcRect l="63906"/>
          <a:stretch>
            <a:fillRect/>
          </a:stretch>
        </p:blipFill>
        <p:spPr>
          <a:xfrm>
            <a:off x="1409132" y="2131539"/>
            <a:ext cx="148913" cy="2425946"/>
          </a:xfrm>
          <a:prstGeom prst="rect">
            <a:avLst/>
          </a:prstGeom>
        </p:spPr>
      </p:pic>
      <p:grpSp>
        <p:nvGrpSpPr>
          <p:cNvPr id="44" name="组合 43"/>
          <p:cNvGrpSpPr/>
          <p:nvPr/>
        </p:nvGrpSpPr>
        <p:grpSpPr>
          <a:xfrm>
            <a:off x="10777780" y="2333659"/>
            <a:ext cx="1415012" cy="2223826"/>
            <a:chOff x="1085371" y="1928813"/>
            <a:chExt cx="1415014" cy="2043112"/>
          </a:xfrm>
        </p:grpSpPr>
        <p:sp>
          <p:nvSpPr>
            <p:cNvPr id="45" name="矩形 44"/>
            <p:cNvSpPr/>
            <p:nvPr/>
          </p:nvSpPr>
          <p:spPr>
            <a:xfrm>
              <a:off x="1085851" y="1928813"/>
              <a:ext cx="1414534" cy="2043112"/>
            </a:xfrm>
            <a:prstGeom prst="rect">
              <a:avLst/>
            </a:prstGeom>
            <a:solidFill>
              <a:srgbClr val="94CF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1085849" y="1928813"/>
              <a:ext cx="1071563" cy="2043112"/>
            </a:xfrm>
            <a:prstGeom prst="rect">
              <a:avLst/>
            </a:prstGeom>
            <a:solidFill>
              <a:srgbClr val="F69E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>
              <a:off x="1100137" y="1928813"/>
              <a:ext cx="685800" cy="2043112"/>
            </a:xfrm>
            <a:prstGeom prst="rect">
              <a:avLst/>
            </a:prstGeom>
            <a:solidFill>
              <a:srgbClr val="52B0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8" name="矩形 47"/>
            <p:cNvSpPr/>
            <p:nvPr/>
          </p:nvSpPr>
          <p:spPr>
            <a:xfrm>
              <a:off x="1085371" y="1928813"/>
              <a:ext cx="357189" cy="2043112"/>
            </a:xfrm>
            <a:prstGeom prst="rect">
              <a:avLst/>
            </a:prstGeom>
            <a:solidFill>
              <a:srgbClr val="DA4F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3"/>
          <a:srcRect l="63906"/>
          <a:stretch>
            <a:fillRect/>
          </a:stretch>
        </p:blipFill>
        <p:spPr>
          <a:xfrm>
            <a:off x="11132314" y="2216027"/>
            <a:ext cx="148913" cy="2425946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 rotWithShape="1">
          <a:blip r:embed="rId3"/>
          <a:srcRect l="63906"/>
          <a:stretch>
            <a:fillRect/>
          </a:stretch>
        </p:blipFill>
        <p:spPr>
          <a:xfrm>
            <a:off x="11476753" y="2216027"/>
            <a:ext cx="148913" cy="2425946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 rotWithShape="1">
          <a:blip r:embed="rId3"/>
          <a:srcRect l="63906"/>
          <a:stretch>
            <a:fillRect/>
          </a:stretch>
        </p:blipFill>
        <p:spPr>
          <a:xfrm>
            <a:off x="11850070" y="2216027"/>
            <a:ext cx="148913" cy="242594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椭圆 49"/>
          <p:cNvSpPr/>
          <p:nvPr/>
        </p:nvSpPr>
        <p:spPr>
          <a:xfrm>
            <a:off x="7812910" y="4198591"/>
            <a:ext cx="1080000" cy="1080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90000"/>
                </a:schemeClr>
              </a:gs>
              <a:gs pos="100000">
                <a:schemeClr val="bg1">
                  <a:lumMod val="95000"/>
                </a:schemeClr>
              </a:gs>
            </a:gsLst>
            <a:lin ang="2700000" scaled="1"/>
            <a:tileRect/>
          </a:gradFill>
          <a:ln w="28575">
            <a:solidFill>
              <a:schemeClr val="bg1">
                <a:lumMod val="95000"/>
              </a:schemeClr>
            </a:solidFill>
          </a:ln>
          <a:effectLst>
            <a:outerShdw blurRad="127000" dist="635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9" name="椭圆 48"/>
          <p:cNvSpPr/>
          <p:nvPr/>
        </p:nvSpPr>
        <p:spPr>
          <a:xfrm>
            <a:off x="7850538" y="2393350"/>
            <a:ext cx="1080000" cy="1080000"/>
          </a:xfrm>
          <a:prstGeom prst="ellipse">
            <a:avLst/>
          </a:prstGeom>
          <a:gradFill flip="none" rotWithShape="1">
            <a:gsLst>
              <a:gs pos="5000">
                <a:schemeClr val="bg2">
                  <a:lumMod val="90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 w="28575">
            <a:solidFill>
              <a:schemeClr val="bg1">
                <a:lumMod val="95000"/>
              </a:schemeClr>
            </a:solidFill>
          </a:ln>
          <a:effectLst>
            <a:outerShdw blurRad="127000" dist="635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8" name="椭圆 47"/>
          <p:cNvSpPr/>
          <p:nvPr/>
        </p:nvSpPr>
        <p:spPr>
          <a:xfrm>
            <a:off x="3384083" y="4108968"/>
            <a:ext cx="1080000" cy="1080000"/>
          </a:xfrm>
          <a:prstGeom prst="ellipse">
            <a:avLst/>
          </a:prstGeom>
          <a:gradFill flip="none" rotWithShape="1">
            <a:gsLst>
              <a:gs pos="5000">
                <a:schemeClr val="bg2">
                  <a:lumMod val="90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 w="28575">
            <a:solidFill>
              <a:schemeClr val="bg1">
                <a:lumMod val="95000"/>
              </a:schemeClr>
            </a:solidFill>
          </a:ln>
          <a:effectLst>
            <a:outerShdw blurRad="127000" dist="635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3" name="椭圆 42"/>
          <p:cNvSpPr/>
          <p:nvPr/>
        </p:nvSpPr>
        <p:spPr>
          <a:xfrm>
            <a:off x="3427264" y="2266981"/>
            <a:ext cx="1080000" cy="1080000"/>
          </a:xfrm>
          <a:prstGeom prst="ellipse">
            <a:avLst/>
          </a:prstGeom>
          <a:gradFill flip="none" rotWithShape="1">
            <a:gsLst>
              <a:gs pos="5000">
                <a:schemeClr val="bg2">
                  <a:lumMod val="90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 w="28575">
            <a:solidFill>
              <a:schemeClr val="bg1">
                <a:lumMod val="95000"/>
              </a:schemeClr>
            </a:solidFill>
          </a:ln>
          <a:effectLst>
            <a:outerShdw blurRad="127000" dist="635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8047146" y="2601555"/>
            <a:ext cx="695313" cy="594335"/>
            <a:chOff x="2590582" y="4506209"/>
            <a:chExt cx="695313" cy="594335"/>
          </a:xfrm>
          <a:effectLst/>
        </p:grpSpPr>
        <p:sp>
          <p:nvSpPr>
            <p:cNvPr id="7" name="Freeform 131"/>
            <p:cNvSpPr/>
            <p:nvPr/>
          </p:nvSpPr>
          <p:spPr bwMode="auto">
            <a:xfrm>
              <a:off x="2590582" y="5011826"/>
              <a:ext cx="695313" cy="88718"/>
            </a:xfrm>
            <a:custGeom>
              <a:avLst/>
              <a:gdLst>
                <a:gd name="T0" fmla="*/ 383 w 408"/>
                <a:gd name="T1" fmla="*/ 0 h 52"/>
                <a:gd name="T2" fmla="*/ 363 w 408"/>
                <a:gd name="T3" fmla="*/ 0 h 52"/>
                <a:gd name="T4" fmla="*/ 363 w 408"/>
                <a:gd name="T5" fmla="*/ 17 h 52"/>
                <a:gd name="T6" fmla="*/ 283 w 408"/>
                <a:gd name="T7" fmla="*/ 17 h 52"/>
                <a:gd name="T8" fmla="*/ 283 w 408"/>
                <a:gd name="T9" fmla="*/ 0 h 52"/>
                <a:gd name="T10" fmla="*/ 238 w 408"/>
                <a:gd name="T11" fmla="*/ 0 h 52"/>
                <a:gd name="T12" fmla="*/ 238 w 408"/>
                <a:gd name="T13" fmla="*/ 14 h 52"/>
                <a:gd name="T14" fmla="*/ 158 w 408"/>
                <a:gd name="T15" fmla="*/ 14 h 52"/>
                <a:gd name="T16" fmla="*/ 158 w 408"/>
                <a:gd name="T17" fmla="*/ 0 h 52"/>
                <a:gd name="T18" fmla="*/ 115 w 408"/>
                <a:gd name="T19" fmla="*/ 0 h 52"/>
                <a:gd name="T20" fmla="*/ 115 w 408"/>
                <a:gd name="T21" fmla="*/ 15 h 52"/>
                <a:gd name="T22" fmla="*/ 35 w 408"/>
                <a:gd name="T23" fmla="*/ 15 h 52"/>
                <a:gd name="T24" fmla="*/ 35 w 408"/>
                <a:gd name="T25" fmla="*/ 0 h 52"/>
                <a:gd name="T26" fmla="*/ 26 w 408"/>
                <a:gd name="T27" fmla="*/ 0 h 52"/>
                <a:gd name="T28" fmla="*/ 0 w 408"/>
                <a:gd name="T29" fmla="*/ 26 h 52"/>
                <a:gd name="T30" fmla="*/ 0 w 408"/>
                <a:gd name="T31" fmla="*/ 27 h 52"/>
                <a:gd name="T32" fmla="*/ 26 w 408"/>
                <a:gd name="T33" fmla="*/ 52 h 52"/>
                <a:gd name="T34" fmla="*/ 383 w 408"/>
                <a:gd name="T35" fmla="*/ 52 h 52"/>
                <a:gd name="T36" fmla="*/ 408 w 408"/>
                <a:gd name="T37" fmla="*/ 27 h 52"/>
                <a:gd name="T38" fmla="*/ 408 w 408"/>
                <a:gd name="T39" fmla="*/ 26 h 52"/>
                <a:gd name="T40" fmla="*/ 383 w 408"/>
                <a:gd name="T4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08" h="52">
                  <a:moveTo>
                    <a:pt x="383" y="0"/>
                  </a:moveTo>
                  <a:cubicBezTo>
                    <a:pt x="363" y="0"/>
                    <a:pt x="363" y="0"/>
                    <a:pt x="363" y="0"/>
                  </a:cubicBezTo>
                  <a:cubicBezTo>
                    <a:pt x="363" y="17"/>
                    <a:pt x="363" y="17"/>
                    <a:pt x="363" y="17"/>
                  </a:cubicBezTo>
                  <a:cubicBezTo>
                    <a:pt x="283" y="17"/>
                    <a:pt x="283" y="17"/>
                    <a:pt x="283" y="17"/>
                  </a:cubicBezTo>
                  <a:cubicBezTo>
                    <a:pt x="283" y="0"/>
                    <a:pt x="283" y="0"/>
                    <a:pt x="283" y="0"/>
                  </a:cubicBezTo>
                  <a:cubicBezTo>
                    <a:pt x="238" y="0"/>
                    <a:pt x="238" y="0"/>
                    <a:pt x="238" y="0"/>
                  </a:cubicBezTo>
                  <a:cubicBezTo>
                    <a:pt x="238" y="14"/>
                    <a:pt x="238" y="14"/>
                    <a:pt x="238" y="14"/>
                  </a:cubicBezTo>
                  <a:cubicBezTo>
                    <a:pt x="158" y="14"/>
                    <a:pt x="158" y="14"/>
                    <a:pt x="158" y="14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5" y="15"/>
                    <a:pt x="115" y="15"/>
                    <a:pt x="115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2" y="0"/>
                    <a:pt x="0" y="12"/>
                    <a:pt x="0" y="26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41"/>
                    <a:pt x="12" y="52"/>
                    <a:pt x="26" y="52"/>
                  </a:cubicBezTo>
                  <a:cubicBezTo>
                    <a:pt x="383" y="52"/>
                    <a:pt x="383" y="52"/>
                    <a:pt x="383" y="52"/>
                  </a:cubicBezTo>
                  <a:cubicBezTo>
                    <a:pt x="397" y="52"/>
                    <a:pt x="408" y="41"/>
                    <a:pt x="408" y="27"/>
                  </a:cubicBezTo>
                  <a:cubicBezTo>
                    <a:pt x="408" y="26"/>
                    <a:pt x="408" y="26"/>
                    <a:pt x="408" y="26"/>
                  </a:cubicBezTo>
                  <a:cubicBezTo>
                    <a:pt x="408" y="12"/>
                    <a:pt x="397" y="0"/>
                    <a:pt x="383" y="0"/>
                  </a:cubicBezTo>
                  <a:close/>
                </a:path>
              </a:pathLst>
            </a:custGeom>
            <a:solidFill>
              <a:srgbClr val="52B0E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" name="Rectangle 132"/>
            <p:cNvSpPr>
              <a:spLocks noChangeArrowheads="1"/>
            </p:cNvSpPr>
            <p:nvPr/>
          </p:nvSpPr>
          <p:spPr bwMode="auto">
            <a:xfrm>
              <a:off x="3073119" y="4506209"/>
              <a:ext cx="136322" cy="505617"/>
            </a:xfrm>
            <a:prstGeom prst="rect">
              <a:avLst/>
            </a:prstGeom>
            <a:solidFill>
              <a:srgbClr val="52B0E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" name="Rectangle 133"/>
            <p:cNvSpPr>
              <a:spLocks noChangeArrowheads="1"/>
            </p:cNvSpPr>
            <p:nvPr/>
          </p:nvSpPr>
          <p:spPr bwMode="auto">
            <a:xfrm>
              <a:off x="2860341" y="4654071"/>
              <a:ext cx="136322" cy="357755"/>
            </a:xfrm>
            <a:prstGeom prst="rect">
              <a:avLst/>
            </a:prstGeom>
            <a:solidFill>
              <a:srgbClr val="52B0E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" name="Rectangle 134"/>
            <p:cNvSpPr>
              <a:spLocks noChangeArrowheads="1"/>
            </p:cNvSpPr>
            <p:nvPr/>
          </p:nvSpPr>
          <p:spPr bwMode="auto">
            <a:xfrm>
              <a:off x="2650449" y="4780295"/>
              <a:ext cx="136322" cy="231531"/>
            </a:xfrm>
            <a:prstGeom prst="rect">
              <a:avLst/>
            </a:prstGeom>
            <a:solidFill>
              <a:srgbClr val="52B0E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3619214" y="4404189"/>
            <a:ext cx="733541" cy="564040"/>
            <a:chOff x="5972750" y="471526"/>
            <a:chExt cx="733541" cy="564040"/>
          </a:xfrm>
          <a:effectLst/>
        </p:grpSpPr>
        <p:sp>
          <p:nvSpPr>
            <p:cNvPr id="11" name="Freeform 250"/>
            <p:cNvSpPr/>
            <p:nvPr/>
          </p:nvSpPr>
          <p:spPr bwMode="auto">
            <a:xfrm>
              <a:off x="6613967" y="706663"/>
              <a:ext cx="92324" cy="93766"/>
            </a:xfrm>
            <a:custGeom>
              <a:avLst/>
              <a:gdLst>
                <a:gd name="T0" fmla="*/ 51 w 54"/>
                <a:gd name="T1" fmla="*/ 2 h 55"/>
                <a:gd name="T2" fmla="*/ 43 w 54"/>
                <a:gd name="T3" fmla="*/ 0 h 55"/>
                <a:gd name="T4" fmla="*/ 36 w 54"/>
                <a:gd name="T5" fmla="*/ 2 h 55"/>
                <a:gd name="T6" fmla="*/ 28 w 54"/>
                <a:gd name="T7" fmla="*/ 8 h 55"/>
                <a:gd name="T8" fmla="*/ 29 w 54"/>
                <a:gd name="T9" fmla="*/ 2 h 55"/>
                <a:gd name="T10" fmla="*/ 25 w 54"/>
                <a:gd name="T11" fmla="*/ 0 h 55"/>
                <a:gd name="T12" fmla="*/ 15 w 54"/>
                <a:gd name="T13" fmla="*/ 9 h 55"/>
                <a:gd name="T14" fmla="*/ 2 w 54"/>
                <a:gd name="T15" fmla="*/ 47 h 55"/>
                <a:gd name="T16" fmla="*/ 1 w 54"/>
                <a:gd name="T17" fmla="*/ 53 h 55"/>
                <a:gd name="T18" fmla="*/ 5 w 54"/>
                <a:gd name="T19" fmla="*/ 55 h 55"/>
                <a:gd name="T20" fmla="*/ 11 w 54"/>
                <a:gd name="T21" fmla="*/ 53 h 55"/>
                <a:gd name="T22" fmla="*/ 15 w 54"/>
                <a:gd name="T23" fmla="*/ 47 h 55"/>
                <a:gd name="T24" fmla="*/ 19 w 54"/>
                <a:gd name="T25" fmla="*/ 35 h 55"/>
                <a:gd name="T26" fmla="*/ 23 w 54"/>
                <a:gd name="T27" fmla="*/ 25 h 55"/>
                <a:gd name="T28" fmla="*/ 27 w 54"/>
                <a:gd name="T29" fmla="*/ 18 h 55"/>
                <a:gd name="T30" fmla="*/ 32 w 54"/>
                <a:gd name="T31" fmla="*/ 13 h 55"/>
                <a:gd name="T32" fmla="*/ 37 w 54"/>
                <a:gd name="T33" fmla="*/ 12 h 55"/>
                <a:gd name="T34" fmla="*/ 42 w 54"/>
                <a:gd name="T35" fmla="*/ 13 h 55"/>
                <a:gd name="T36" fmla="*/ 45 w 54"/>
                <a:gd name="T37" fmla="*/ 14 h 55"/>
                <a:gd name="T38" fmla="*/ 50 w 54"/>
                <a:gd name="T39" fmla="*/ 12 h 55"/>
                <a:gd name="T40" fmla="*/ 53 w 54"/>
                <a:gd name="T41" fmla="*/ 8 h 55"/>
                <a:gd name="T42" fmla="*/ 51 w 54"/>
                <a:gd name="T43" fmla="*/ 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4" h="55">
                  <a:moveTo>
                    <a:pt x="51" y="2"/>
                  </a:moveTo>
                  <a:cubicBezTo>
                    <a:pt x="49" y="1"/>
                    <a:pt x="46" y="0"/>
                    <a:pt x="43" y="0"/>
                  </a:cubicBezTo>
                  <a:cubicBezTo>
                    <a:pt x="40" y="0"/>
                    <a:pt x="38" y="1"/>
                    <a:pt x="36" y="2"/>
                  </a:cubicBezTo>
                  <a:cubicBezTo>
                    <a:pt x="34" y="4"/>
                    <a:pt x="31" y="6"/>
                    <a:pt x="28" y="8"/>
                  </a:cubicBezTo>
                  <a:cubicBezTo>
                    <a:pt x="29" y="6"/>
                    <a:pt x="30" y="4"/>
                    <a:pt x="29" y="2"/>
                  </a:cubicBezTo>
                  <a:cubicBezTo>
                    <a:pt x="29" y="1"/>
                    <a:pt x="27" y="0"/>
                    <a:pt x="25" y="0"/>
                  </a:cubicBezTo>
                  <a:cubicBezTo>
                    <a:pt x="21" y="0"/>
                    <a:pt x="17" y="3"/>
                    <a:pt x="15" y="9"/>
                  </a:cubicBezTo>
                  <a:cubicBezTo>
                    <a:pt x="2" y="47"/>
                    <a:pt x="2" y="47"/>
                    <a:pt x="2" y="47"/>
                  </a:cubicBezTo>
                  <a:cubicBezTo>
                    <a:pt x="1" y="49"/>
                    <a:pt x="0" y="51"/>
                    <a:pt x="1" y="53"/>
                  </a:cubicBezTo>
                  <a:cubicBezTo>
                    <a:pt x="2" y="54"/>
                    <a:pt x="3" y="55"/>
                    <a:pt x="5" y="55"/>
                  </a:cubicBezTo>
                  <a:cubicBezTo>
                    <a:pt x="7" y="55"/>
                    <a:pt x="9" y="54"/>
                    <a:pt x="11" y="53"/>
                  </a:cubicBezTo>
                  <a:cubicBezTo>
                    <a:pt x="13" y="51"/>
                    <a:pt x="14" y="49"/>
                    <a:pt x="15" y="47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21" y="31"/>
                    <a:pt x="22" y="28"/>
                    <a:pt x="23" y="25"/>
                  </a:cubicBezTo>
                  <a:cubicBezTo>
                    <a:pt x="25" y="22"/>
                    <a:pt x="26" y="20"/>
                    <a:pt x="27" y="18"/>
                  </a:cubicBezTo>
                  <a:cubicBezTo>
                    <a:pt x="29" y="16"/>
                    <a:pt x="30" y="14"/>
                    <a:pt x="32" y="13"/>
                  </a:cubicBezTo>
                  <a:cubicBezTo>
                    <a:pt x="34" y="12"/>
                    <a:pt x="35" y="12"/>
                    <a:pt x="37" y="12"/>
                  </a:cubicBezTo>
                  <a:cubicBezTo>
                    <a:pt x="39" y="12"/>
                    <a:pt x="40" y="12"/>
                    <a:pt x="42" y="13"/>
                  </a:cubicBezTo>
                  <a:cubicBezTo>
                    <a:pt x="44" y="13"/>
                    <a:pt x="45" y="14"/>
                    <a:pt x="45" y="14"/>
                  </a:cubicBezTo>
                  <a:cubicBezTo>
                    <a:pt x="47" y="14"/>
                    <a:pt x="48" y="13"/>
                    <a:pt x="50" y="12"/>
                  </a:cubicBezTo>
                  <a:cubicBezTo>
                    <a:pt x="51" y="11"/>
                    <a:pt x="52" y="10"/>
                    <a:pt x="53" y="8"/>
                  </a:cubicBezTo>
                  <a:cubicBezTo>
                    <a:pt x="54" y="6"/>
                    <a:pt x="53" y="4"/>
                    <a:pt x="51" y="2"/>
                  </a:cubicBezTo>
                  <a:close/>
                </a:path>
              </a:pathLst>
            </a:custGeom>
            <a:solidFill>
              <a:srgbClr val="33BF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51"/>
            <p:cNvSpPr/>
            <p:nvPr/>
          </p:nvSpPr>
          <p:spPr bwMode="auto">
            <a:xfrm>
              <a:off x="6508660" y="672763"/>
              <a:ext cx="105307" cy="127667"/>
            </a:xfrm>
            <a:custGeom>
              <a:avLst/>
              <a:gdLst>
                <a:gd name="T0" fmla="*/ 58 w 62"/>
                <a:gd name="T1" fmla="*/ 22 h 75"/>
                <a:gd name="T2" fmla="*/ 50 w 62"/>
                <a:gd name="T3" fmla="*/ 20 h 75"/>
                <a:gd name="T4" fmla="*/ 43 w 62"/>
                <a:gd name="T5" fmla="*/ 21 h 75"/>
                <a:gd name="T6" fmla="*/ 36 w 62"/>
                <a:gd name="T7" fmla="*/ 24 h 75"/>
                <a:gd name="T8" fmla="*/ 30 w 62"/>
                <a:gd name="T9" fmla="*/ 28 h 75"/>
                <a:gd name="T10" fmla="*/ 37 w 62"/>
                <a:gd name="T11" fmla="*/ 8 h 75"/>
                <a:gd name="T12" fmla="*/ 37 w 62"/>
                <a:gd name="T13" fmla="*/ 2 h 75"/>
                <a:gd name="T14" fmla="*/ 33 w 62"/>
                <a:gd name="T15" fmla="*/ 0 h 75"/>
                <a:gd name="T16" fmla="*/ 28 w 62"/>
                <a:gd name="T17" fmla="*/ 2 h 75"/>
                <a:gd name="T18" fmla="*/ 24 w 62"/>
                <a:gd name="T19" fmla="*/ 8 h 75"/>
                <a:gd name="T20" fmla="*/ 16 w 62"/>
                <a:gd name="T21" fmla="*/ 29 h 75"/>
                <a:gd name="T22" fmla="*/ 2 w 62"/>
                <a:gd name="T23" fmla="*/ 67 h 75"/>
                <a:gd name="T24" fmla="*/ 6 w 62"/>
                <a:gd name="T25" fmla="*/ 75 h 75"/>
                <a:gd name="T26" fmla="*/ 12 w 62"/>
                <a:gd name="T27" fmla="*/ 73 h 75"/>
                <a:gd name="T28" fmla="*/ 16 w 62"/>
                <a:gd name="T29" fmla="*/ 67 h 75"/>
                <a:gd name="T30" fmla="*/ 16 w 62"/>
                <a:gd name="T31" fmla="*/ 66 h 75"/>
                <a:gd name="T32" fmla="*/ 16 w 62"/>
                <a:gd name="T33" fmla="*/ 66 h 75"/>
                <a:gd name="T34" fmla="*/ 22 w 62"/>
                <a:gd name="T35" fmla="*/ 49 h 75"/>
                <a:gd name="T36" fmla="*/ 27 w 62"/>
                <a:gd name="T37" fmla="*/ 38 h 75"/>
                <a:gd name="T38" fmla="*/ 34 w 62"/>
                <a:gd name="T39" fmla="*/ 33 h 75"/>
                <a:gd name="T40" fmla="*/ 41 w 62"/>
                <a:gd name="T41" fmla="*/ 31 h 75"/>
                <a:gd name="T42" fmla="*/ 47 w 62"/>
                <a:gd name="T43" fmla="*/ 34 h 75"/>
                <a:gd name="T44" fmla="*/ 45 w 62"/>
                <a:gd name="T45" fmla="*/ 44 h 75"/>
                <a:gd name="T46" fmla="*/ 37 w 62"/>
                <a:gd name="T47" fmla="*/ 67 h 75"/>
                <a:gd name="T48" fmla="*/ 41 w 62"/>
                <a:gd name="T49" fmla="*/ 75 h 75"/>
                <a:gd name="T50" fmla="*/ 46 w 62"/>
                <a:gd name="T51" fmla="*/ 73 h 75"/>
                <a:gd name="T52" fmla="*/ 50 w 62"/>
                <a:gd name="T53" fmla="*/ 67 h 75"/>
                <a:gd name="T54" fmla="*/ 60 w 62"/>
                <a:gd name="T55" fmla="*/ 41 h 75"/>
                <a:gd name="T56" fmla="*/ 62 w 62"/>
                <a:gd name="T57" fmla="*/ 34 h 75"/>
                <a:gd name="T58" fmla="*/ 62 w 62"/>
                <a:gd name="T59" fmla="*/ 29 h 75"/>
                <a:gd name="T60" fmla="*/ 58 w 62"/>
                <a:gd name="T61" fmla="*/ 2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62" h="75">
                  <a:moveTo>
                    <a:pt x="58" y="22"/>
                  </a:moveTo>
                  <a:cubicBezTo>
                    <a:pt x="56" y="21"/>
                    <a:pt x="53" y="20"/>
                    <a:pt x="50" y="20"/>
                  </a:cubicBezTo>
                  <a:cubicBezTo>
                    <a:pt x="47" y="20"/>
                    <a:pt x="45" y="20"/>
                    <a:pt x="43" y="21"/>
                  </a:cubicBezTo>
                  <a:cubicBezTo>
                    <a:pt x="41" y="22"/>
                    <a:pt x="39" y="22"/>
                    <a:pt x="36" y="24"/>
                  </a:cubicBezTo>
                  <a:cubicBezTo>
                    <a:pt x="34" y="25"/>
                    <a:pt x="32" y="26"/>
                    <a:pt x="30" y="28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8" y="6"/>
                    <a:pt x="38" y="4"/>
                    <a:pt x="37" y="2"/>
                  </a:cubicBezTo>
                  <a:cubicBezTo>
                    <a:pt x="37" y="1"/>
                    <a:pt x="35" y="0"/>
                    <a:pt x="33" y="0"/>
                  </a:cubicBezTo>
                  <a:cubicBezTo>
                    <a:pt x="31" y="0"/>
                    <a:pt x="29" y="1"/>
                    <a:pt x="28" y="2"/>
                  </a:cubicBezTo>
                  <a:cubicBezTo>
                    <a:pt x="26" y="4"/>
                    <a:pt x="25" y="6"/>
                    <a:pt x="24" y="8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0" y="72"/>
                    <a:pt x="2" y="75"/>
                    <a:pt x="6" y="75"/>
                  </a:cubicBezTo>
                  <a:cubicBezTo>
                    <a:pt x="8" y="75"/>
                    <a:pt x="10" y="74"/>
                    <a:pt x="12" y="73"/>
                  </a:cubicBezTo>
                  <a:cubicBezTo>
                    <a:pt x="13" y="71"/>
                    <a:pt x="15" y="69"/>
                    <a:pt x="16" y="67"/>
                  </a:cubicBezTo>
                  <a:cubicBezTo>
                    <a:pt x="16" y="66"/>
                    <a:pt x="16" y="66"/>
                    <a:pt x="16" y="66"/>
                  </a:cubicBezTo>
                  <a:cubicBezTo>
                    <a:pt x="16" y="66"/>
                    <a:pt x="16" y="66"/>
                    <a:pt x="16" y="66"/>
                  </a:cubicBezTo>
                  <a:cubicBezTo>
                    <a:pt x="22" y="49"/>
                    <a:pt x="22" y="49"/>
                    <a:pt x="22" y="49"/>
                  </a:cubicBezTo>
                  <a:cubicBezTo>
                    <a:pt x="24" y="44"/>
                    <a:pt x="26" y="40"/>
                    <a:pt x="27" y="38"/>
                  </a:cubicBezTo>
                  <a:cubicBezTo>
                    <a:pt x="29" y="36"/>
                    <a:pt x="31" y="34"/>
                    <a:pt x="34" y="33"/>
                  </a:cubicBezTo>
                  <a:cubicBezTo>
                    <a:pt x="36" y="31"/>
                    <a:pt x="38" y="31"/>
                    <a:pt x="41" y="31"/>
                  </a:cubicBezTo>
                  <a:cubicBezTo>
                    <a:pt x="44" y="31"/>
                    <a:pt x="46" y="32"/>
                    <a:pt x="47" y="34"/>
                  </a:cubicBezTo>
                  <a:cubicBezTo>
                    <a:pt x="47" y="36"/>
                    <a:pt x="47" y="40"/>
                    <a:pt x="45" y="44"/>
                  </a:cubicBezTo>
                  <a:cubicBezTo>
                    <a:pt x="37" y="67"/>
                    <a:pt x="37" y="67"/>
                    <a:pt x="37" y="67"/>
                  </a:cubicBezTo>
                  <a:cubicBezTo>
                    <a:pt x="35" y="72"/>
                    <a:pt x="36" y="75"/>
                    <a:pt x="41" y="75"/>
                  </a:cubicBezTo>
                  <a:cubicBezTo>
                    <a:pt x="43" y="75"/>
                    <a:pt x="45" y="74"/>
                    <a:pt x="46" y="73"/>
                  </a:cubicBezTo>
                  <a:cubicBezTo>
                    <a:pt x="48" y="71"/>
                    <a:pt x="49" y="69"/>
                    <a:pt x="50" y="67"/>
                  </a:cubicBezTo>
                  <a:cubicBezTo>
                    <a:pt x="60" y="41"/>
                    <a:pt x="60" y="41"/>
                    <a:pt x="60" y="41"/>
                  </a:cubicBezTo>
                  <a:cubicBezTo>
                    <a:pt x="61" y="38"/>
                    <a:pt x="61" y="36"/>
                    <a:pt x="62" y="34"/>
                  </a:cubicBezTo>
                  <a:cubicBezTo>
                    <a:pt x="62" y="32"/>
                    <a:pt x="62" y="30"/>
                    <a:pt x="62" y="29"/>
                  </a:cubicBezTo>
                  <a:cubicBezTo>
                    <a:pt x="61" y="26"/>
                    <a:pt x="60" y="24"/>
                    <a:pt x="58" y="22"/>
                  </a:cubicBezTo>
                  <a:close/>
                </a:path>
              </a:pathLst>
            </a:custGeom>
            <a:solidFill>
              <a:srgbClr val="33BF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52"/>
            <p:cNvSpPr>
              <a:spLocks noEditPoints="1"/>
            </p:cNvSpPr>
            <p:nvPr/>
          </p:nvSpPr>
          <p:spPr bwMode="auto">
            <a:xfrm>
              <a:off x="6366568" y="672763"/>
              <a:ext cx="109634" cy="127667"/>
            </a:xfrm>
            <a:custGeom>
              <a:avLst/>
              <a:gdLst>
                <a:gd name="T0" fmla="*/ 58 w 64"/>
                <a:gd name="T1" fmla="*/ 0 h 75"/>
                <a:gd name="T2" fmla="*/ 53 w 64"/>
                <a:gd name="T3" fmla="*/ 2 h 75"/>
                <a:gd name="T4" fmla="*/ 47 w 64"/>
                <a:gd name="T5" fmla="*/ 7 h 75"/>
                <a:gd name="T6" fmla="*/ 39 w 64"/>
                <a:gd name="T7" fmla="*/ 14 h 75"/>
                <a:gd name="T8" fmla="*/ 8 w 64"/>
                <a:gd name="T9" fmla="*/ 42 h 75"/>
                <a:gd name="T10" fmla="*/ 5 w 64"/>
                <a:gd name="T11" fmla="*/ 44 h 75"/>
                <a:gd name="T12" fmla="*/ 3 w 64"/>
                <a:gd name="T13" fmla="*/ 46 h 75"/>
                <a:gd name="T14" fmla="*/ 2 w 64"/>
                <a:gd name="T15" fmla="*/ 48 h 75"/>
                <a:gd name="T16" fmla="*/ 0 w 64"/>
                <a:gd name="T17" fmla="*/ 50 h 75"/>
                <a:gd name="T18" fmla="*/ 1 w 64"/>
                <a:gd name="T19" fmla="*/ 56 h 75"/>
                <a:gd name="T20" fmla="*/ 7 w 64"/>
                <a:gd name="T21" fmla="*/ 58 h 75"/>
                <a:gd name="T22" fmla="*/ 32 w 64"/>
                <a:gd name="T23" fmla="*/ 58 h 75"/>
                <a:gd name="T24" fmla="*/ 28 w 64"/>
                <a:gd name="T25" fmla="*/ 67 h 75"/>
                <a:gd name="T26" fmla="*/ 28 w 64"/>
                <a:gd name="T27" fmla="*/ 73 h 75"/>
                <a:gd name="T28" fmla="*/ 32 w 64"/>
                <a:gd name="T29" fmla="*/ 75 h 75"/>
                <a:gd name="T30" fmla="*/ 37 w 64"/>
                <a:gd name="T31" fmla="*/ 73 h 75"/>
                <a:gd name="T32" fmla="*/ 41 w 64"/>
                <a:gd name="T33" fmla="*/ 67 h 75"/>
                <a:gd name="T34" fmla="*/ 43 w 64"/>
                <a:gd name="T35" fmla="*/ 61 h 75"/>
                <a:gd name="T36" fmla="*/ 43 w 64"/>
                <a:gd name="T37" fmla="*/ 61 h 75"/>
                <a:gd name="T38" fmla="*/ 44 w 64"/>
                <a:gd name="T39" fmla="*/ 58 h 75"/>
                <a:gd name="T40" fmla="*/ 47 w 64"/>
                <a:gd name="T41" fmla="*/ 58 h 75"/>
                <a:gd name="T42" fmla="*/ 53 w 64"/>
                <a:gd name="T43" fmla="*/ 57 h 75"/>
                <a:gd name="T44" fmla="*/ 57 w 64"/>
                <a:gd name="T45" fmla="*/ 53 h 75"/>
                <a:gd name="T46" fmla="*/ 56 w 64"/>
                <a:gd name="T47" fmla="*/ 48 h 75"/>
                <a:gd name="T48" fmla="*/ 50 w 64"/>
                <a:gd name="T49" fmla="*/ 47 h 75"/>
                <a:gd name="T50" fmla="*/ 48 w 64"/>
                <a:gd name="T51" fmla="*/ 47 h 75"/>
                <a:gd name="T52" fmla="*/ 62 w 64"/>
                <a:gd name="T53" fmla="*/ 9 h 75"/>
                <a:gd name="T54" fmla="*/ 58 w 64"/>
                <a:gd name="T55" fmla="*/ 0 h 75"/>
                <a:gd name="T56" fmla="*/ 42 w 64"/>
                <a:gd name="T57" fmla="*/ 29 h 75"/>
                <a:gd name="T58" fmla="*/ 36 w 64"/>
                <a:gd name="T59" fmla="*/ 47 h 75"/>
                <a:gd name="T60" fmla="*/ 15 w 64"/>
                <a:gd name="T61" fmla="*/ 47 h 75"/>
                <a:gd name="T62" fmla="*/ 41 w 64"/>
                <a:gd name="T63" fmla="*/ 23 h 75"/>
                <a:gd name="T64" fmla="*/ 46 w 64"/>
                <a:gd name="T65" fmla="*/ 19 h 75"/>
                <a:gd name="T66" fmla="*/ 42 w 64"/>
                <a:gd name="T67" fmla="*/ 29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4" h="75">
                  <a:moveTo>
                    <a:pt x="58" y="0"/>
                  </a:moveTo>
                  <a:cubicBezTo>
                    <a:pt x="56" y="0"/>
                    <a:pt x="55" y="1"/>
                    <a:pt x="53" y="2"/>
                  </a:cubicBezTo>
                  <a:cubicBezTo>
                    <a:pt x="52" y="3"/>
                    <a:pt x="50" y="5"/>
                    <a:pt x="47" y="7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7" y="43"/>
                    <a:pt x="6" y="44"/>
                    <a:pt x="5" y="44"/>
                  </a:cubicBezTo>
                  <a:cubicBezTo>
                    <a:pt x="5" y="45"/>
                    <a:pt x="4" y="46"/>
                    <a:pt x="3" y="46"/>
                  </a:cubicBezTo>
                  <a:cubicBezTo>
                    <a:pt x="3" y="47"/>
                    <a:pt x="2" y="48"/>
                    <a:pt x="2" y="48"/>
                  </a:cubicBezTo>
                  <a:cubicBezTo>
                    <a:pt x="1" y="49"/>
                    <a:pt x="1" y="50"/>
                    <a:pt x="0" y="50"/>
                  </a:cubicBezTo>
                  <a:cubicBezTo>
                    <a:pt x="0" y="53"/>
                    <a:pt x="0" y="55"/>
                    <a:pt x="1" y="56"/>
                  </a:cubicBezTo>
                  <a:cubicBezTo>
                    <a:pt x="2" y="58"/>
                    <a:pt x="4" y="58"/>
                    <a:pt x="7" y="58"/>
                  </a:cubicBezTo>
                  <a:cubicBezTo>
                    <a:pt x="32" y="58"/>
                    <a:pt x="32" y="58"/>
                    <a:pt x="32" y="58"/>
                  </a:cubicBezTo>
                  <a:cubicBezTo>
                    <a:pt x="28" y="67"/>
                    <a:pt x="28" y="67"/>
                    <a:pt x="28" y="67"/>
                  </a:cubicBezTo>
                  <a:cubicBezTo>
                    <a:pt x="28" y="70"/>
                    <a:pt x="27" y="72"/>
                    <a:pt x="28" y="73"/>
                  </a:cubicBezTo>
                  <a:cubicBezTo>
                    <a:pt x="29" y="74"/>
                    <a:pt x="30" y="75"/>
                    <a:pt x="32" y="75"/>
                  </a:cubicBezTo>
                  <a:cubicBezTo>
                    <a:pt x="34" y="75"/>
                    <a:pt x="35" y="74"/>
                    <a:pt x="37" y="73"/>
                  </a:cubicBezTo>
                  <a:cubicBezTo>
                    <a:pt x="39" y="72"/>
                    <a:pt x="40" y="70"/>
                    <a:pt x="41" y="67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4" y="58"/>
                    <a:pt x="44" y="58"/>
                    <a:pt x="44" y="58"/>
                  </a:cubicBezTo>
                  <a:cubicBezTo>
                    <a:pt x="47" y="58"/>
                    <a:pt x="47" y="58"/>
                    <a:pt x="47" y="58"/>
                  </a:cubicBezTo>
                  <a:cubicBezTo>
                    <a:pt x="50" y="58"/>
                    <a:pt x="52" y="58"/>
                    <a:pt x="53" y="57"/>
                  </a:cubicBezTo>
                  <a:cubicBezTo>
                    <a:pt x="55" y="56"/>
                    <a:pt x="56" y="55"/>
                    <a:pt x="57" y="53"/>
                  </a:cubicBezTo>
                  <a:cubicBezTo>
                    <a:pt x="57" y="50"/>
                    <a:pt x="57" y="49"/>
                    <a:pt x="56" y="48"/>
                  </a:cubicBezTo>
                  <a:cubicBezTo>
                    <a:pt x="55" y="48"/>
                    <a:pt x="53" y="47"/>
                    <a:pt x="50" y="47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62" y="9"/>
                    <a:pt x="62" y="9"/>
                    <a:pt x="62" y="9"/>
                  </a:cubicBezTo>
                  <a:cubicBezTo>
                    <a:pt x="64" y="3"/>
                    <a:pt x="63" y="0"/>
                    <a:pt x="58" y="0"/>
                  </a:cubicBezTo>
                  <a:close/>
                  <a:moveTo>
                    <a:pt x="42" y="29"/>
                  </a:moveTo>
                  <a:cubicBezTo>
                    <a:pt x="36" y="47"/>
                    <a:pt x="36" y="47"/>
                    <a:pt x="36" y="47"/>
                  </a:cubicBezTo>
                  <a:cubicBezTo>
                    <a:pt x="15" y="47"/>
                    <a:pt x="15" y="47"/>
                    <a:pt x="15" y="47"/>
                  </a:cubicBezTo>
                  <a:cubicBezTo>
                    <a:pt x="41" y="23"/>
                    <a:pt x="41" y="23"/>
                    <a:pt x="41" y="23"/>
                  </a:cubicBezTo>
                  <a:cubicBezTo>
                    <a:pt x="46" y="19"/>
                    <a:pt x="46" y="19"/>
                    <a:pt x="46" y="19"/>
                  </a:cubicBezTo>
                  <a:lnTo>
                    <a:pt x="42" y="29"/>
                  </a:lnTo>
                  <a:close/>
                </a:path>
              </a:pathLst>
            </a:custGeom>
            <a:solidFill>
              <a:srgbClr val="33BF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53"/>
            <p:cNvSpPr/>
            <p:nvPr/>
          </p:nvSpPr>
          <p:spPr bwMode="auto">
            <a:xfrm>
              <a:off x="6261261" y="674205"/>
              <a:ext cx="116126" cy="124782"/>
            </a:xfrm>
            <a:custGeom>
              <a:avLst/>
              <a:gdLst>
                <a:gd name="T0" fmla="*/ 37 w 68"/>
                <a:gd name="T1" fmla="*/ 48 h 73"/>
                <a:gd name="T2" fmla="*/ 51 w 68"/>
                <a:gd name="T3" fmla="*/ 39 h 73"/>
                <a:gd name="T4" fmla="*/ 60 w 68"/>
                <a:gd name="T5" fmla="*/ 32 h 73"/>
                <a:gd name="T6" fmla="*/ 67 w 68"/>
                <a:gd name="T7" fmla="*/ 21 h 73"/>
                <a:gd name="T8" fmla="*/ 68 w 68"/>
                <a:gd name="T9" fmla="*/ 13 h 73"/>
                <a:gd name="T10" fmla="*/ 66 w 68"/>
                <a:gd name="T11" fmla="*/ 7 h 73"/>
                <a:gd name="T12" fmla="*/ 62 w 68"/>
                <a:gd name="T13" fmla="*/ 2 h 73"/>
                <a:gd name="T14" fmla="*/ 50 w 68"/>
                <a:gd name="T15" fmla="*/ 0 h 73"/>
                <a:gd name="T16" fmla="*/ 38 w 68"/>
                <a:gd name="T17" fmla="*/ 2 h 73"/>
                <a:gd name="T18" fmla="*/ 29 w 68"/>
                <a:gd name="T19" fmla="*/ 7 h 73"/>
                <a:gd name="T20" fmla="*/ 22 w 68"/>
                <a:gd name="T21" fmla="*/ 13 h 73"/>
                <a:gd name="T22" fmla="*/ 18 w 68"/>
                <a:gd name="T23" fmla="*/ 20 h 73"/>
                <a:gd name="T24" fmla="*/ 18 w 68"/>
                <a:gd name="T25" fmla="*/ 25 h 73"/>
                <a:gd name="T26" fmla="*/ 21 w 68"/>
                <a:gd name="T27" fmla="*/ 27 h 73"/>
                <a:gd name="T28" fmla="*/ 26 w 68"/>
                <a:gd name="T29" fmla="*/ 25 h 73"/>
                <a:gd name="T30" fmla="*/ 30 w 68"/>
                <a:gd name="T31" fmla="*/ 20 h 73"/>
                <a:gd name="T32" fmla="*/ 34 w 68"/>
                <a:gd name="T33" fmla="*/ 16 h 73"/>
                <a:gd name="T34" fmla="*/ 46 w 68"/>
                <a:gd name="T35" fmla="*/ 10 h 73"/>
                <a:gd name="T36" fmla="*/ 51 w 68"/>
                <a:gd name="T37" fmla="*/ 11 h 73"/>
                <a:gd name="T38" fmla="*/ 54 w 68"/>
                <a:gd name="T39" fmla="*/ 15 h 73"/>
                <a:gd name="T40" fmla="*/ 53 w 68"/>
                <a:gd name="T41" fmla="*/ 21 h 73"/>
                <a:gd name="T42" fmla="*/ 49 w 68"/>
                <a:gd name="T43" fmla="*/ 27 h 73"/>
                <a:gd name="T44" fmla="*/ 43 w 68"/>
                <a:gd name="T45" fmla="*/ 33 h 73"/>
                <a:gd name="T46" fmla="*/ 34 w 68"/>
                <a:gd name="T47" fmla="*/ 38 h 73"/>
                <a:gd name="T48" fmla="*/ 24 w 68"/>
                <a:gd name="T49" fmla="*/ 45 h 73"/>
                <a:gd name="T50" fmla="*/ 8 w 68"/>
                <a:gd name="T51" fmla="*/ 56 h 73"/>
                <a:gd name="T52" fmla="*/ 4 w 68"/>
                <a:gd name="T53" fmla="*/ 61 h 73"/>
                <a:gd name="T54" fmla="*/ 1 w 68"/>
                <a:gd name="T55" fmla="*/ 66 h 73"/>
                <a:gd name="T56" fmla="*/ 1 w 68"/>
                <a:gd name="T57" fmla="*/ 71 h 73"/>
                <a:gd name="T58" fmla="*/ 6 w 68"/>
                <a:gd name="T59" fmla="*/ 73 h 73"/>
                <a:gd name="T60" fmla="*/ 42 w 68"/>
                <a:gd name="T61" fmla="*/ 73 h 73"/>
                <a:gd name="T62" fmla="*/ 48 w 68"/>
                <a:gd name="T63" fmla="*/ 71 h 73"/>
                <a:gd name="T64" fmla="*/ 51 w 68"/>
                <a:gd name="T65" fmla="*/ 67 h 73"/>
                <a:gd name="T66" fmla="*/ 51 w 68"/>
                <a:gd name="T67" fmla="*/ 63 h 73"/>
                <a:gd name="T68" fmla="*/ 45 w 68"/>
                <a:gd name="T69" fmla="*/ 61 h 73"/>
                <a:gd name="T70" fmla="*/ 19 w 68"/>
                <a:gd name="T71" fmla="*/ 61 h 73"/>
                <a:gd name="T72" fmla="*/ 23 w 68"/>
                <a:gd name="T73" fmla="*/ 58 h 73"/>
                <a:gd name="T74" fmla="*/ 37 w 68"/>
                <a:gd name="T75" fmla="*/ 48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8" h="73">
                  <a:moveTo>
                    <a:pt x="37" y="48"/>
                  </a:moveTo>
                  <a:cubicBezTo>
                    <a:pt x="43" y="44"/>
                    <a:pt x="48" y="41"/>
                    <a:pt x="51" y="39"/>
                  </a:cubicBezTo>
                  <a:cubicBezTo>
                    <a:pt x="53" y="38"/>
                    <a:pt x="56" y="35"/>
                    <a:pt x="60" y="32"/>
                  </a:cubicBezTo>
                  <a:cubicBezTo>
                    <a:pt x="63" y="28"/>
                    <a:pt x="65" y="25"/>
                    <a:pt x="67" y="21"/>
                  </a:cubicBezTo>
                  <a:cubicBezTo>
                    <a:pt x="68" y="18"/>
                    <a:pt x="68" y="15"/>
                    <a:pt x="68" y="13"/>
                  </a:cubicBezTo>
                  <a:cubicBezTo>
                    <a:pt x="68" y="11"/>
                    <a:pt x="67" y="8"/>
                    <a:pt x="66" y="7"/>
                  </a:cubicBezTo>
                  <a:cubicBezTo>
                    <a:pt x="65" y="5"/>
                    <a:pt x="64" y="3"/>
                    <a:pt x="62" y="2"/>
                  </a:cubicBezTo>
                  <a:cubicBezTo>
                    <a:pt x="59" y="1"/>
                    <a:pt x="55" y="0"/>
                    <a:pt x="50" y="0"/>
                  </a:cubicBezTo>
                  <a:cubicBezTo>
                    <a:pt x="46" y="0"/>
                    <a:pt x="42" y="0"/>
                    <a:pt x="38" y="2"/>
                  </a:cubicBezTo>
                  <a:cubicBezTo>
                    <a:pt x="35" y="3"/>
                    <a:pt x="31" y="5"/>
                    <a:pt x="29" y="7"/>
                  </a:cubicBezTo>
                  <a:cubicBezTo>
                    <a:pt x="26" y="9"/>
                    <a:pt x="23" y="11"/>
                    <a:pt x="22" y="13"/>
                  </a:cubicBezTo>
                  <a:cubicBezTo>
                    <a:pt x="20" y="16"/>
                    <a:pt x="18" y="18"/>
                    <a:pt x="18" y="20"/>
                  </a:cubicBezTo>
                  <a:cubicBezTo>
                    <a:pt x="17" y="22"/>
                    <a:pt x="17" y="24"/>
                    <a:pt x="18" y="25"/>
                  </a:cubicBezTo>
                  <a:cubicBezTo>
                    <a:pt x="18" y="26"/>
                    <a:pt x="19" y="27"/>
                    <a:pt x="21" y="27"/>
                  </a:cubicBezTo>
                  <a:cubicBezTo>
                    <a:pt x="23" y="27"/>
                    <a:pt x="25" y="26"/>
                    <a:pt x="26" y="25"/>
                  </a:cubicBezTo>
                  <a:cubicBezTo>
                    <a:pt x="27" y="23"/>
                    <a:pt x="29" y="22"/>
                    <a:pt x="30" y="20"/>
                  </a:cubicBezTo>
                  <a:cubicBezTo>
                    <a:pt x="32" y="17"/>
                    <a:pt x="33" y="16"/>
                    <a:pt x="34" y="16"/>
                  </a:cubicBezTo>
                  <a:cubicBezTo>
                    <a:pt x="37" y="12"/>
                    <a:pt x="41" y="10"/>
                    <a:pt x="46" y="10"/>
                  </a:cubicBezTo>
                  <a:cubicBezTo>
                    <a:pt x="48" y="10"/>
                    <a:pt x="50" y="10"/>
                    <a:pt x="51" y="11"/>
                  </a:cubicBezTo>
                  <a:cubicBezTo>
                    <a:pt x="52" y="12"/>
                    <a:pt x="53" y="13"/>
                    <a:pt x="54" y="15"/>
                  </a:cubicBezTo>
                  <a:cubicBezTo>
                    <a:pt x="54" y="17"/>
                    <a:pt x="54" y="19"/>
                    <a:pt x="53" y="21"/>
                  </a:cubicBezTo>
                  <a:cubicBezTo>
                    <a:pt x="52" y="23"/>
                    <a:pt x="51" y="25"/>
                    <a:pt x="49" y="27"/>
                  </a:cubicBezTo>
                  <a:cubicBezTo>
                    <a:pt x="48" y="29"/>
                    <a:pt x="46" y="31"/>
                    <a:pt x="43" y="33"/>
                  </a:cubicBezTo>
                  <a:cubicBezTo>
                    <a:pt x="41" y="35"/>
                    <a:pt x="38" y="36"/>
                    <a:pt x="34" y="38"/>
                  </a:cubicBezTo>
                  <a:cubicBezTo>
                    <a:pt x="33" y="39"/>
                    <a:pt x="29" y="42"/>
                    <a:pt x="24" y="45"/>
                  </a:cubicBezTo>
                  <a:cubicBezTo>
                    <a:pt x="20" y="48"/>
                    <a:pt x="14" y="52"/>
                    <a:pt x="8" y="56"/>
                  </a:cubicBezTo>
                  <a:cubicBezTo>
                    <a:pt x="7" y="58"/>
                    <a:pt x="5" y="59"/>
                    <a:pt x="4" y="61"/>
                  </a:cubicBezTo>
                  <a:cubicBezTo>
                    <a:pt x="2" y="63"/>
                    <a:pt x="1" y="65"/>
                    <a:pt x="1" y="66"/>
                  </a:cubicBezTo>
                  <a:cubicBezTo>
                    <a:pt x="0" y="68"/>
                    <a:pt x="0" y="69"/>
                    <a:pt x="1" y="71"/>
                  </a:cubicBezTo>
                  <a:cubicBezTo>
                    <a:pt x="2" y="72"/>
                    <a:pt x="4" y="73"/>
                    <a:pt x="6" y="73"/>
                  </a:cubicBezTo>
                  <a:cubicBezTo>
                    <a:pt x="42" y="73"/>
                    <a:pt x="42" y="73"/>
                    <a:pt x="42" y="73"/>
                  </a:cubicBezTo>
                  <a:cubicBezTo>
                    <a:pt x="45" y="73"/>
                    <a:pt x="46" y="72"/>
                    <a:pt x="48" y="71"/>
                  </a:cubicBezTo>
                  <a:cubicBezTo>
                    <a:pt x="49" y="70"/>
                    <a:pt x="50" y="68"/>
                    <a:pt x="51" y="67"/>
                  </a:cubicBezTo>
                  <a:cubicBezTo>
                    <a:pt x="52" y="65"/>
                    <a:pt x="51" y="64"/>
                    <a:pt x="51" y="63"/>
                  </a:cubicBezTo>
                  <a:cubicBezTo>
                    <a:pt x="50" y="62"/>
                    <a:pt x="48" y="61"/>
                    <a:pt x="45" y="61"/>
                  </a:cubicBezTo>
                  <a:cubicBezTo>
                    <a:pt x="19" y="61"/>
                    <a:pt x="19" y="61"/>
                    <a:pt x="19" y="61"/>
                  </a:cubicBezTo>
                  <a:cubicBezTo>
                    <a:pt x="21" y="60"/>
                    <a:pt x="22" y="59"/>
                    <a:pt x="23" y="58"/>
                  </a:cubicBezTo>
                  <a:cubicBezTo>
                    <a:pt x="26" y="56"/>
                    <a:pt x="30" y="52"/>
                    <a:pt x="37" y="48"/>
                  </a:cubicBezTo>
                  <a:close/>
                </a:path>
              </a:pathLst>
            </a:custGeom>
            <a:solidFill>
              <a:srgbClr val="33BF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" name="Freeform 254"/>
            <p:cNvSpPr>
              <a:spLocks noEditPoints="1"/>
            </p:cNvSpPr>
            <p:nvPr/>
          </p:nvSpPr>
          <p:spPr bwMode="auto">
            <a:xfrm>
              <a:off x="5972750" y="471526"/>
              <a:ext cx="537353" cy="564040"/>
            </a:xfrm>
            <a:custGeom>
              <a:avLst/>
              <a:gdLst>
                <a:gd name="T0" fmla="*/ 166 w 315"/>
                <a:gd name="T1" fmla="*/ 0 h 331"/>
                <a:gd name="T2" fmla="*/ 0 w 315"/>
                <a:gd name="T3" fmla="*/ 165 h 331"/>
                <a:gd name="T4" fmla="*/ 166 w 315"/>
                <a:gd name="T5" fmla="*/ 331 h 331"/>
                <a:gd name="T6" fmla="*/ 309 w 315"/>
                <a:gd name="T7" fmla="*/ 248 h 331"/>
                <a:gd name="T8" fmla="*/ 237 w 315"/>
                <a:gd name="T9" fmla="*/ 248 h 331"/>
                <a:gd name="T10" fmla="*/ 166 w 315"/>
                <a:gd name="T11" fmla="*/ 275 h 331"/>
                <a:gd name="T12" fmla="*/ 56 w 315"/>
                <a:gd name="T13" fmla="*/ 165 h 331"/>
                <a:gd name="T14" fmla="*/ 166 w 315"/>
                <a:gd name="T15" fmla="*/ 56 h 331"/>
                <a:gd name="T16" fmla="*/ 248 w 315"/>
                <a:gd name="T17" fmla="*/ 93 h 331"/>
                <a:gd name="T18" fmla="*/ 248 w 315"/>
                <a:gd name="T19" fmla="*/ 93 h 331"/>
                <a:gd name="T20" fmla="*/ 315 w 315"/>
                <a:gd name="T21" fmla="*/ 93 h 331"/>
                <a:gd name="T22" fmla="*/ 166 w 315"/>
                <a:gd name="T23" fmla="*/ 0 h 331"/>
                <a:gd name="T24" fmla="*/ 35 w 315"/>
                <a:gd name="T25" fmla="*/ 175 h 331"/>
                <a:gd name="T26" fmla="*/ 25 w 315"/>
                <a:gd name="T27" fmla="*/ 165 h 331"/>
                <a:gd name="T28" fmla="*/ 35 w 315"/>
                <a:gd name="T29" fmla="*/ 155 h 331"/>
                <a:gd name="T30" fmla="*/ 44 w 315"/>
                <a:gd name="T31" fmla="*/ 165 h 331"/>
                <a:gd name="T32" fmla="*/ 35 w 315"/>
                <a:gd name="T33" fmla="*/ 175 h 331"/>
                <a:gd name="T34" fmla="*/ 163 w 315"/>
                <a:gd name="T35" fmla="*/ 283 h 331"/>
                <a:gd name="T36" fmla="*/ 172 w 315"/>
                <a:gd name="T37" fmla="*/ 292 h 331"/>
                <a:gd name="T38" fmla="*/ 163 w 315"/>
                <a:gd name="T39" fmla="*/ 302 h 331"/>
                <a:gd name="T40" fmla="*/ 153 w 315"/>
                <a:gd name="T41" fmla="*/ 292 h 331"/>
                <a:gd name="T42" fmla="*/ 163 w 315"/>
                <a:gd name="T43" fmla="*/ 283 h 331"/>
                <a:gd name="T44" fmla="*/ 167 w 315"/>
                <a:gd name="T45" fmla="*/ 45 h 331"/>
                <a:gd name="T46" fmla="*/ 158 w 315"/>
                <a:gd name="T47" fmla="*/ 35 h 331"/>
                <a:gd name="T48" fmla="*/ 167 w 315"/>
                <a:gd name="T49" fmla="*/ 25 h 331"/>
                <a:gd name="T50" fmla="*/ 177 w 315"/>
                <a:gd name="T51" fmla="*/ 35 h 331"/>
                <a:gd name="T52" fmla="*/ 167 w 315"/>
                <a:gd name="T53" fmla="*/ 45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15" h="331">
                  <a:moveTo>
                    <a:pt x="166" y="0"/>
                  </a:moveTo>
                  <a:cubicBezTo>
                    <a:pt x="74" y="0"/>
                    <a:pt x="0" y="74"/>
                    <a:pt x="0" y="165"/>
                  </a:cubicBezTo>
                  <a:cubicBezTo>
                    <a:pt x="0" y="257"/>
                    <a:pt x="74" y="331"/>
                    <a:pt x="166" y="331"/>
                  </a:cubicBezTo>
                  <a:cubicBezTo>
                    <a:pt x="227" y="331"/>
                    <a:pt x="280" y="298"/>
                    <a:pt x="309" y="248"/>
                  </a:cubicBezTo>
                  <a:cubicBezTo>
                    <a:pt x="237" y="248"/>
                    <a:pt x="237" y="248"/>
                    <a:pt x="237" y="248"/>
                  </a:cubicBezTo>
                  <a:cubicBezTo>
                    <a:pt x="218" y="265"/>
                    <a:pt x="193" y="275"/>
                    <a:pt x="166" y="275"/>
                  </a:cubicBezTo>
                  <a:cubicBezTo>
                    <a:pt x="105" y="275"/>
                    <a:pt x="56" y="226"/>
                    <a:pt x="56" y="165"/>
                  </a:cubicBezTo>
                  <a:cubicBezTo>
                    <a:pt x="56" y="105"/>
                    <a:pt x="105" y="56"/>
                    <a:pt x="166" y="56"/>
                  </a:cubicBezTo>
                  <a:cubicBezTo>
                    <a:pt x="199" y="56"/>
                    <a:pt x="228" y="70"/>
                    <a:pt x="248" y="93"/>
                  </a:cubicBezTo>
                  <a:cubicBezTo>
                    <a:pt x="248" y="93"/>
                    <a:pt x="248" y="93"/>
                    <a:pt x="248" y="93"/>
                  </a:cubicBezTo>
                  <a:cubicBezTo>
                    <a:pt x="315" y="93"/>
                    <a:pt x="315" y="93"/>
                    <a:pt x="315" y="93"/>
                  </a:cubicBezTo>
                  <a:cubicBezTo>
                    <a:pt x="288" y="38"/>
                    <a:pt x="231" y="0"/>
                    <a:pt x="166" y="0"/>
                  </a:cubicBezTo>
                  <a:close/>
                  <a:moveTo>
                    <a:pt x="35" y="175"/>
                  </a:moveTo>
                  <a:cubicBezTo>
                    <a:pt x="29" y="175"/>
                    <a:pt x="25" y="171"/>
                    <a:pt x="25" y="165"/>
                  </a:cubicBezTo>
                  <a:cubicBezTo>
                    <a:pt x="25" y="160"/>
                    <a:pt x="29" y="155"/>
                    <a:pt x="35" y="155"/>
                  </a:cubicBezTo>
                  <a:cubicBezTo>
                    <a:pt x="40" y="155"/>
                    <a:pt x="44" y="160"/>
                    <a:pt x="44" y="165"/>
                  </a:cubicBezTo>
                  <a:cubicBezTo>
                    <a:pt x="44" y="171"/>
                    <a:pt x="40" y="175"/>
                    <a:pt x="35" y="175"/>
                  </a:cubicBezTo>
                  <a:close/>
                  <a:moveTo>
                    <a:pt x="163" y="283"/>
                  </a:moveTo>
                  <a:cubicBezTo>
                    <a:pt x="168" y="283"/>
                    <a:pt x="172" y="287"/>
                    <a:pt x="172" y="292"/>
                  </a:cubicBezTo>
                  <a:cubicBezTo>
                    <a:pt x="172" y="298"/>
                    <a:pt x="168" y="302"/>
                    <a:pt x="163" y="302"/>
                  </a:cubicBezTo>
                  <a:cubicBezTo>
                    <a:pt x="157" y="302"/>
                    <a:pt x="153" y="298"/>
                    <a:pt x="153" y="292"/>
                  </a:cubicBezTo>
                  <a:cubicBezTo>
                    <a:pt x="153" y="287"/>
                    <a:pt x="157" y="283"/>
                    <a:pt x="163" y="283"/>
                  </a:cubicBezTo>
                  <a:close/>
                  <a:moveTo>
                    <a:pt x="167" y="45"/>
                  </a:moveTo>
                  <a:cubicBezTo>
                    <a:pt x="162" y="45"/>
                    <a:pt x="158" y="40"/>
                    <a:pt x="158" y="35"/>
                  </a:cubicBezTo>
                  <a:cubicBezTo>
                    <a:pt x="158" y="30"/>
                    <a:pt x="162" y="25"/>
                    <a:pt x="167" y="25"/>
                  </a:cubicBezTo>
                  <a:cubicBezTo>
                    <a:pt x="173" y="25"/>
                    <a:pt x="177" y="30"/>
                    <a:pt x="177" y="35"/>
                  </a:cubicBezTo>
                  <a:cubicBezTo>
                    <a:pt x="177" y="40"/>
                    <a:pt x="173" y="45"/>
                    <a:pt x="167" y="45"/>
                  </a:cubicBezTo>
                  <a:close/>
                </a:path>
              </a:pathLst>
            </a:custGeom>
            <a:solidFill>
              <a:srgbClr val="F79F7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" name="Freeform 255"/>
            <p:cNvSpPr/>
            <p:nvPr/>
          </p:nvSpPr>
          <p:spPr bwMode="auto">
            <a:xfrm>
              <a:off x="6121333" y="735514"/>
              <a:ext cx="144977" cy="98816"/>
            </a:xfrm>
            <a:custGeom>
              <a:avLst/>
              <a:gdLst>
                <a:gd name="T0" fmla="*/ 47 w 85"/>
                <a:gd name="T1" fmla="*/ 52 h 58"/>
                <a:gd name="T2" fmla="*/ 50 w 85"/>
                <a:gd name="T3" fmla="*/ 56 h 58"/>
                <a:gd name="T4" fmla="*/ 56 w 85"/>
                <a:gd name="T5" fmla="*/ 55 h 58"/>
                <a:gd name="T6" fmla="*/ 84 w 85"/>
                <a:gd name="T7" fmla="*/ 7 h 58"/>
                <a:gd name="T8" fmla="*/ 82 w 85"/>
                <a:gd name="T9" fmla="*/ 1 h 58"/>
                <a:gd name="T10" fmla="*/ 82 w 85"/>
                <a:gd name="T11" fmla="*/ 1 h 58"/>
                <a:gd name="T12" fmla="*/ 81 w 85"/>
                <a:gd name="T13" fmla="*/ 1 h 58"/>
                <a:gd name="T14" fmla="*/ 79 w 85"/>
                <a:gd name="T15" fmla="*/ 0 h 58"/>
                <a:gd name="T16" fmla="*/ 5 w 85"/>
                <a:gd name="T17" fmla="*/ 0 h 58"/>
                <a:gd name="T18" fmla="*/ 1 w 85"/>
                <a:gd name="T19" fmla="*/ 2 h 58"/>
                <a:gd name="T20" fmla="*/ 0 w 85"/>
                <a:gd name="T21" fmla="*/ 5 h 58"/>
                <a:gd name="T22" fmla="*/ 5 w 85"/>
                <a:gd name="T23" fmla="*/ 10 h 58"/>
                <a:gd name="T24" fmla="*/ 71 w 85"/>
                <a:gd name="T25" fmla="*/ 10 h 58"/>
                <a:gd name="T26" fmla="*/ 47 w 85"/>
                <a:gd name="T27" fmla="*/ 51 h 58"/>
                <a:gd name="T28" fmla="*/ 47 w 85"/>
                <a:gd name="T29" fmla="*/ 5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5" h="58">
                  <a:moveTo>
                    <a:pt x="47" y="52"/>
                  </a:moveTo>
                  <a:cubicBezTo>
                    <a:pt x="47" y="54"/>
                    <a:pt x="48" y="55"/>
                    <a:pt x="50" y="56"/>
                  </a:cubicBezTo>
                  <a:cubicBezTo>
                    <a:pt x="52" y="58"/>
                    <a:pt x="55" y="57"/>
                    <a:pt x="56" y="55"/>
                  </a:cubicBezTo>
                  <a:cubicBezTo>
                    <a:pt x="84" y="7"/>
                    <a:pt x="84" y="7"/>
                    <a:pt x="84" y="7"/>
                  </a:cubicBezTo>
                  <a:cubicBezTo>
                    <a:pt x="85" y="5"/>
                    <a:pt x="84" y="3"/>
                    <a:pt x="82" y="1"/>
                  </a:cubicBezTo>
                  <a:cubicBezTo>
                    <a:pt x="82" y="1"/>
                    <a:pt x="82" y="1"/>
                    <a:pt x="82" y="1"/>
                  </a:cubicBezTo>
                  <a:cubicBezTo>
                    <a:pt x="82" y="1"/>
                    <a:pt x="82" y="1"/>
                    <a:pt x="81" y="1"/>
                  </a:cubicBezTo>
                  <a:cubicBezTo>
                    <a:pt x="81" y="1"/>
                    <a:pt x="80" y="0"/>
                    <a:pt x="79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1"/>
                    <a:pt x="1" y="2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ubicBezTo>
                    <a:pt x="71" y="10"/>
                    <a:pt x="71" y="10"/>
                    <a:pt x="71" y="10"/>
                  </a:cubicBezTo>
                  <a:cubicBezTo>
                    <a:pt x="47" y="51"/>
                    <a:pt x="47" y="51"/>
                    <a:pt x="47" y="51"/>
                  </a:cubicBezTo>
                  <a:cubicBezTo>
                    <a:pt x="47" y="51"/>
                    <a:pt x="47" y="51"/>
                    <a:pt x="47" y="52"/>
                  </a:cubicBezTo>
                  <a:close/>
                </a:path>
              </a:pathLst>
            </a:cu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3649997" y="2435446"/>
            <a:ext cx="670069" cy="756622"/>
            <a:chOff x="1027865" y="1177546"/>
            <a:chExt cx="670069" cy="756622"/>
          </a:xfrm>
          <a:effectLst/>
        </p:grpSpPr>
        <p:sp>
          <p:nvSpPr>
            <p:cNvPr id="18" name="Oval 648"/>
            <p:cNvSpPr>
              <a:spLocks noChangeArrowheads="1"/>
            </p:cNvSpPr>
            <p:nvPr/>
          </p:nvSpPr>
          <p:spPr bwMode="auto">
            <a:xfrm>
              <a:off x="1494533" y="1264821"/>
              <a:ext cx="189697" cy="219269"/>
            </a:xfrm>
            <a:prstGeom prst="ellipse">
              <a:avLst/>
            </a:prstGeom>
            <a:solidFill>
              <a:srgbClr val="DC4E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649"/>
            <p:cNvSpPr>
              <a:spLocks noEditPoints="1"/>
            </p:cNvSpPr>
            <p:nvPr/>
          </p:nvSpPr>
          <p:spPr bwMode="auto">
            <a:xfrm>
              <a:off x="1301951" y="1177546"/>
              <a:ext cx="199795" cy="173829"/>
            </a:xfrm>
            <a:custGeom>
              <a:avLst/>
              <a:gdLst>
                <a:gd name="T0" fmla="*/ 106 w 117"/>
                <a:gd name="T1" fmla="*/ 67 h 102"/>
                <a:gd name="T2" fmla="*/ 117 w 117"/>
                <a:gd name="T3" fmla="*/ 45 h 102"/>
                <a:gd name="T4" fmla="*/ 117 w 117"/>
                <a:gd name="T5" fmla="*/ 24 h 102"/>
                <a:gd name="T6" fmla="*/ 94 w 117"/>
                <a:gd name="T7" fmla="*/ 0 h 102"/>
                <a:gd name="T8" fmla="*/ 23 w 117"/>
                <a:gd name="T9" fmla="*/ 0 h 102"/>
                <a:gd name="T10" fmla="*/ 0 w 117"/>
                <a:gd name="T11" fmla="*/ 24 h 102"/>
                <a:gd name="T12" fmla="*/ 0 w 117"/>
                <a:gd name="T13" fmla="*/ 45 h 102"/>
                <a:gd name="T14" fmla="*/ 23 w 117"/>
                <a:gd name="T15" fmla="*/ 70 h 102"/>
                <a:gd name="T16" fmla="*/ 73 w 117"/>
                <a:gd name="T17" fmla="*/ 70 h 102"/>
                <a:gd name="T18" fmla="*/ 110 w 117"/>
                <a:gd name="T19" fmla="*/ 102 h 102"/>
                <a:gd name="T20" fmla="*/ 106 w 117"/>
                <a:gd name="T21" fmla="*/ 67 h 102"/>
                <a:gd name="T22" fmla="*/ 88 w 117"/>
                <a:gd name="T23" fmla="*/ 60 h 102"/>
                <a:gd name="T24" fmla="*/ 31 w 117"/>
                <a:gd name="T25" fmla="*/ 60 h 102"/>
                <a:gd name="T26" fmla="*/ 13 w 117"/>
                <a:gd name="T27" fmla="*/ 43 h 102"/>
                <a:gd name="T28" fmla="*/ 13 w 117"/>
                <a:gd name="T29" fmla="*/ 27 h 102"/>
                <a:gd name="T30" fmla="*/ 31 w 117"/>
                <a:gd name="T31" fmla="*/ 9 h 102"/>
                <a:gd name="T32" fmla="*/ 88 w 117"/>
                <a:gd name="T33" fmla="*/ 9 h 102"/>
                <a:gd name="T34" fmla="*/ 106 w 117"/>
                <a:gd name="T35" fmla="*/ 27 h 102"/>
                <a:gd name="T36" fmla="*/ 106 w 117"/>
                <a:gd name="T37" fmla="*/ 43 h 102"/>
                <a:gd name="T38" fmla="*/ 88 w 117"/>
                <a:gd name="T39" fmla="*/ 6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7" h="102">
                  <a:moveTo>
                    <a:pt x="106" y="67"/>
                  </a:moveTo>
                  <a:cubicBezTo>
                    <a:pt x="112" y="62"/>
                    <a:pt x="117" y="55"/>
                    <a:pt x="117" y="45"/>
                  </a:cubicBezTo>
                  <a:cubicBezTo>
                    <a:pt x="117" y="24"/>
                    <a:pt x="117" y="24"/>
                    <a:pt x="117" y="24"/>
                  </a:cubicBezTo>
                  <a:cubicBezTo>
                    <a:pt x="117" y="11"/>
                    <a:pt x="107" y="0"/>
                    <a:pt x="94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0" y="0"/>
                    <a:pt x="0" y="11"/>
                    <a:pt x="0" y="24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59"/>
                    <a:pt x="10" y="70"/>
                    <a:pt x="23" y="70"/>
                  </a:cubicBezTo>
                  <a:cubicBezTo>
                    <a:pt x="73" y="70"/>
                    <a:pt x="73" y="70"/>
                    <a:pt x="73" y="70"/>
                  </a:cubicBezTo>
                  <a:cubicBezTo>
                    <a:pt x="110" y="102"/>
                    <a:pt x="110" y="102"/>
                    <a:pt x="110" y="102"/>
                  </a:cubicBezTo>
                  <a:lnTo>
                    <a:pt x="106" y="67"/>
                  </a:lnTo>
                  <a:close/>
                  <a:moveTo>
                    <a:pt x="88" y="60"/>
                  </a:moveTo>
                  <a:cubicBezTo>
                    <a:pt x="31" y="60"/>
                    <a:pt x="31" y="60"/>
                    <a:pt x="31" y="60"/>
                  </a:cubicBezTo>
                  <a:cubicBezTo>
                    <a:pt x="21" y="60"/>
                    <a:pt x="13" y="52"/>
                    <a:pt x="13" y="43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3" y="17"/>
                    <a:pt x="21" y="9"/>
                    <a:pt x="31" y="9"/>
                  </a:cubicBezTo>
                  <a:cubicBezTo>
                    <a:pt x="88" y="9"/>
                    <a:pt x="88" y="9"/>
                    <a:pt x="88" y="9"/>
                  </a:cubicBezTo>
                  <a:cubicBezTo>
                    <a:pt x="98" y="9"/>
                    <a:pt x="106" y="17"/>
                    <a:pt x="106" y="27"/>
                  </a:cubicBezTo>
                  <a:cubicBezTo>
                    <a:pt x="106" y="43"/>
                    <a:pt x="106" y="43"/>
                    <a:pt x="106" y="43"/>
                  </a:cubicBezTo>
                  <a:cubicBezTo>
                    <a:pt x="106" y="52"/>
                    <a:pt x="98" y="60"/>
                    <a:pt x="88" y="60"/>
                  </a:cubicBez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650"/>
            <p:cNvSpPr/>
            <p:nvPr/>
          </p:nvSpPr>
          <p:spPr bwMode="auto">
            <a:xfrm>
              <a:off x="1455584" y="1491302"/>
              <a:ext cx="242350" cy="325297"/>
            </a:xfrm>
            <a:custGeom>
              <a:avLst/>
              <a:gdLst>
                <a:gd name="T0" fmla="*/ 71 w 142"/>
                <a:gd name="T1" fmla="*/ 3 h 191"/>
                <a:gd name="T2" fmla="*/ 57 w 142"/>
                <a:gd name="T3" fmla="*/ 97 h 191"/>
                <a:gd name="T4" fmla="*/ 15 w 142"/>
                <a:gd name="T5" fmla="*/ 123 h 191"/>
                <a:gd name="T6" fmla="*/ 15 w 142"/>
                <a:gd name="T7" fmla="*/ 85 h 191"/>
                <a:gd name="T8" fmla="*/ 71 w 142"/>
                <a:gd name="T9" fmla="*/ 3 h 191"/>
                <a:gd name="T10" fmla="*/ 0 w 142"/>
                <a:gd name="T11" fmla="*/ 97 h 191"/>
                <a:gd name="T12" fmla="*/ 0 w 142"/>
                <a:gd name="T13" fmla="*/ 150 h 191"/>
                <a:gd name="T14" fmla="*/ 71 w 142"/>
                <a:gd name="T15" fmla="*/ 191 h 191"/>
                <a:gd name="T16" fmla="*/ 142 w 142"/>
                <a:gd name="T17" fmla="*/ 163 h 191"/>
                <a:gd name="T18" fmla="*/ 142 w 142"/>
                <a:gd name="T19" fmla="*/ 49 h 191"/>
                <a:gd name="T20" fmla="*/ 71 w 142"/>
                <a:gd name="T21" fmla="*/ 3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2" h="191">
                  <a:moveTo>
                    <a:pt x="71" y="3"/>
                  </a:moveTo>
                  <a:cubicBezTo>
                    <a:pt x="57" y="97"/>
                    <a:pt x="57" y="97"/>
                    <a:pt x="57" y="97"/>
                  </a:cubicBezTo>
                  <a:cubicBezTo>
                    <a:pt x="15" y="123"/>
                    <a:pt x="15" y="123"/>
                    <a:pt x="15" y="123"/>
                  </a:cubicBezTo>
                  <a:cubicBezTo>
                    <a:pt x="15" y="85"/>
                    <a:pt x="15" y="85"/>
                    <a:pt x="15" y="85"/>
                  </a:cubicBezTo>
                  <a:cubicBezTo>
                    <a:pt x="71" y="3"/>
                    <a:pt x="71" y="3"/>
                    <a:pt x="71" y="3"/>
                  </a:cubicBezTo>
                  <a:cubicBezTo>
                    <a:pt x="16" y="3"/>
                    <a:pt x="0" y="97"/>
                    <a:pt x="0" y="97"/>
                  </a:cubicBezTo>
                  <a:cubicBezTo>
                    <a:pt x="0" y="97"/>
                    <a:pt x="0" y="128"/>
                    <a:pt x="0" y="150"/>
                  </a:cubicBezTo>
                  <a:cubicBezTo>
                    <a:pt x="0" y="173"/>
                    <a:pt x="8" y="191"/>
                    <a:pt x="71" y="191"/>
                  </a:cubicBezTo>
                  <a:cubicBezTo>
                    <a:pt x="134" y="191"/>
                    <a:pt x="142" y="163"/>
                    <a:pt x="142" y="163"/>
                  </a:cubicBezTo>
                  <a:cubicBezTo>
                    <a:pt x="142" y="163"/>
                    <a:pt x="142" y="98"/>
                    <a:pt x="142" y="49"/>
                  </a:cubicBezTo>
                  <a:cubicBezTo>
                    <a:pt x="142" y="0"/>
                    <a:pt x="71" y="3"/>
                    <a:pt x="71" y="3"/>
                  </a:cubicBezTo>
                  <a:close/>
                </a:path>
              </a:pathLst>
            </a:custGeom>
            <a:solidFill>
              <a:srgbClr val="DC4E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" name="Oval 651"/>
            <p:cNvSpPr>
              <a:spLocks noChangeArrowheads="1"/>
            </p:cNvSpPr>
            <p:nvPr/>
          </p:nvSpPr>
          <p:spPr bwMode="auto">
            <a:xfrm>
              <a:off x="1421683" y="1225150"/>
              <a:ext cx="21638" cy="23802"/>
            </a:xfrm>
            <a:prstGeom prst="ellipse">
              <a:avLst/>
            </a:pr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" name="Oval 652"/>
            <p:cNvSpPr>
              <a:spLocks noChangeArrowheads="1"/>
            </p:cNvSpPr>
            <p:nvPr/>
          </p:nvSpPr>
          <p:spPr bwMode="auto">
            <a:xfrm>
              <a:off x="1387062" y="1225150"/>
              <a:ext cx="23802" cy="23802"/>
            </a:xfrm>
            <a:prstGeom prst="ellipse">
              <a:avLst/>
            </a:pr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" name="Oval 653"/>
            <p:cNvSpPr>
              <a:spLocks noChangeArrowheads="1"/>
            </p:cNvSpPr>
            <p:nvPr/>
          </p:nvSpPr>
          <p:spPr bwMode="auto">
            <a:xfrm>
              <a:off x="1351719" y="1223708"/>
              <a:ext cx="23802" cy="23802"/>
            </a:xfrm>
            <a:prstGeom prst="ellipse">
              <a:avLst/>
            </a:pr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" name="Oval 654"/>
            <p:cNvSpPr>
              <a:spLocks noChangeArrowheads="1"/>
            </p:cNvSpPr>
            <p:nvPr/>
          </p:nvSpPr>
          <p:spPr bwMode="auto">
            <a:xfrm>
              <a:off x="1353162" y="1396094"/>
              <a:ext cx="22360" cy="21638"/>
            </a:xfrm>
            <a:prstGeom prst="ellipse">
              <a:avLst/>
            </a:pr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" name="Oval 655"/>
            <p:cNvSpPr>
              <a:spLocks noChangeArrowheads="1"/>
            </p:cNvSpPr>
            <p:nvPr/>
          </p:nvSpPr>
          <p:spPr bwMode="auto">
            <a:xfrm>
              <a:off x="1317098" y="1397536"/>
              <a:ext cx="22360" cy="22360"/>
            </a:xfrm>
            <a:prstGeom prst="ellipse">
              <a:avLst/>
            </a:pr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" name="Oval 656"/>
            <p:cNvSpPr>
              <a:spLocks noChangeArrowheads="1"/>
            </p:cNvSpPr>
            <p:nvPr/>
          </p:nvSpPr>
          <p:spPr bwMode="auto">
            <a:xfrm>
              <a:off x="1283198" y="1397536"/>
              <a:ext cx="23802" cy="22360"/>
            </a:xfrm>
            <a:prstGeom prst="ellipse">
              <a:avLst/>
            </a:pr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657"/>
            <p:cNvSpPr/>
            <p:nvPr/>
          </p:nvSpPr>
          <p:spPr bwMode="auto">
            <a:xfrm>
              <a:off x="1027865" y="1608871"/>
              <a:ext cx="240186" cy="325297"/>
            </a:xfrm>
            <a:custGeom>
              <a:avLst/>
              <a:gdLst>
                <a:gd name="T0" fmla="*/ 71 w 141"/>
                <a:gd name="T1" fmla="*/ 3 h 191"/>
                <a:gd name="T2" fmla="*/ 127 w 141"/>
                <a:gd name="T3" fmla="*/ 84 h 191"/>
                <a:gd name="T4" fmla="*/ 127 w 141"/>
                <a:gd name="T5" fmla="*/ 122 h 191"/>
                <a:gd name="T6" fmla="*/ 85 w 141"/>
                <a:gd name="T7" fmla="*/ 97 h 191"/>
                <a:gd name="T8" fmla="*/ 71 w 141"/>
                <a:gd name="T9" fmla="*/ 3 h 191"/>
                <a:gd name="T10" fmla="*/ 0 w 141"/>
                <a:gd name="T11" fmla="*/ 48 h 191"/>
                <a:gd name="T12" fmla="*/ 0 w 141"/>
                <a:gd name="T13" fmla="*/ 163 h 191"/>
                <a:gd name="T14" fmla="*/ 71 w 141"/>
                <a:gd name="T15" fmla="*/ 191 h 191"/>
                <a:gd name="T16" fmla="*/ 141 w 141"/>
                <a:gd name="T17" fmla="*/ 150 h 191"/>
                <a:gd name="T18" fmla="*/ 141 w 141"/>
                <a:gd name="T19" fmla="*/ 97 h 191"/>
                <a:gd name="T20" fmla="*/ 71 w 141"/>
                <a:gd name="T21" fmla="*/ 3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1" h="191">
                  <a:moveTo>
                    <a:pt x="71" y="3"/>
                  </a:moveTo>
                  <a:cubicBezTo>
                    <a:pt x="127" y="84"/>
                    <a:pt x="127" y="84"/>
                    <a:pt x="127" y="84"/>
                  </a:cubicBezTo>
                  <a:cubicBezTo>
                    <a:pt x="127" y="122"/>
                    <a:pt x="127" y="122"/>
                    <a:pt x="127" y="122"/>
                  </a:cubicBezTo>
                  <a:cubicBezTo>
                    <a:pt x="85" y="97"/>
                    <a:pt x="85" y="97"/>
                    <a:pt x="85" y="97"/>
                  </a:cubicBezTo>
                  <a:cubicBezTo>
                    <a:pt x="71" y="3"/>
                    <a:pt x="71" y="3"/>
                    <a:pt x="71" y="3"/>
                  </a:cubicBezTo>
                  <a:cubicBezTo>
                    <a:pt x="71" y="3"/>
                    <a:pt x="0" y="0"/>
                    <a:pt x="0" y="48"/>
                  </a:cubicBezTo>
                  <a:cubicBezTo>
                    <a:pt x="0" y="98"/>
                    <a:pt x="0" y="163"/>
                    <a:pt x="0" y="163"/>
                  </a:cubicBezTo>
                  <a:cubicBezTo>
                    <a:pt x="0" y="163"/>
                    <a:pt x="8" y="191"/>
                    <a:pt x="71" y="191"/>
                  </a:cubicBezTo>
                  <a:cubicBezTo>
                    <a:pt x="134" y="191"/>
                    <a:pt x="141" y="173"/>
                    <a:pt x="141" y="150"/>
                  </a:cubicBezTo>
                  <a:cubicBezTo>
                    <a:pt x="141" y="127"/>
                    <a:pt x="141" y="97"/>
                    <a:pt x="141" y="97"/>
                  </a:cubicBezTo>
                  <a:cubicBezTo>
                    <a:pt x="141" y="97"/>
                    <a:pt x="126" y="3"/>
                    <a:pt x="71" y="3"/>
                  </a:cubicBezTo>
                  <a:close/>
                </a:path>
              </a:pathLst>
            </a:custGeom>
            <a:solidFill>
              <a:srgbClr val="DC4E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658"/>
            <p:cNvSpPr>
              <a:spLocks noEditPoints="1"/>
            </p:cNvSpPr>
            <p:nvPr/>
          </p:nvSpPr>
          <p:spPr bwMode="auto">
            <a:xfrm>
              <a:off x="1226938" y="1347768"/>
              <a:ext cx="197631" cy="175992"/>
            </a:xfrm>
            <a:custGeom>
              <a:avLst/>
              <a:gdLst>
                <a:gd name="T0" fmla="*/ 94 w 116"/>
                <a:gd name="T1" fmla="*/ 0 h 103"/>
                <a:gd name="T2" fmla="*/ 22 w 116"/>
                <a:gd name="T3" fmla="*/ 0 h 103"/>
                <a:gd name="T4" fmla="*/ 0 w 116"/>
                <a:gd name="T5" fmla="*/ 25 h 103"/>
                <a:gd name="T6" fmla="*/ 0 w 116"/>
                <a:gd name="T7" fmla="*/ 46 h 103"/>
                <a:gd name="T8" fmla="*/ 11 w 116"/>
                <a:gd name="T9" fmla="*/ 67 h 103"/>
                <a:gd name="T10" fmla="*/ 6 w 116"/>
                <a:gd name="T11" fmla="*/ 103 h 103"/>
                <a:gd name="T12" fmla="*/ 43 w 116"/>
                <a:gd name="T13" fmla="*/ 71 h 103"/>
                <a:gd name="T14" fmla="*/ 94 w 116"/>
                <a:gd name="T15" fmla="*/ 71 h 103"/>
                <a:gd name="T16" fmla="*/ 116 w 116"/>
                <a:gd name="T17" fmla="*/ 46 h 103"/>
                <a:gd name="T18" fmla="*/ 116 w 116"/>
                <a:gd name="T19" fmla="*/ 25 h 103"/>
                <a:gd name="T20" fmla="*/ 94 w 116"/>
                <a:gd name="T21" fmla="*/ 0 h 103"/>
                <a:gd name="T22" fmla="*/ 104 w 116"/>
                <a:gd name="T23" fmla="*/ 43 h 103"/>
                <a:gd name="T24" fmla="*/ 86 w 116"/>
                <a:gd name="T25" fmla="*/ 61 h 103"/>
                <a:gd name="T26" fmla="*/ 29 w 116"/>
                <a:gd name="T27" fmla="*/ 61 h 103"/>
                <a:gd name="T28" fmla="*/ 11 w 116"/>
                <a:gd name="T29" fmla="*/ 43 h 103"/>
                <a:gd name="T30" fmla="*/ 11 w 116"/>
                <a:gd name="T31" fmla="*/ 28 h 103"/>
                <a:gd name="T32" fmla="*/ 29 w 116"/>
                <a:gd name="T33" fmla="*/ 10 h 103"/>
                <a:gd name="T34" fmla="*/ 86 w 116"/>
                <a:gd name="T35" fmla="*/ 10 h 103"/>
                <a:gd name="T36" fmla="*/ 104 w 116"/>
                <a:gd name="T37" fmla="*/ 28 h 103"/>
                <a:gd name="T38" fmla="*/ 104 w 116"/>
                <a:gd name="T39" fmla="*/ 4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6" h="103">
                  <a:moveTo>
                    <a:pt x="94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10" y="0"/>
                    <a:pt x="0" y="11"/>
                    <a:pt x="0" y="25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55"/>
                    <a:pt x="4" y="63"/>
                    <a:pt x="11" y="67"/>
                  </a:cubicBezTo>
                  <a:cubicBezTo>
                    <a:pt x="6" y="103"/>
                    <a:pt x="6" y="103"/>
                    <a:pt x="6" y="103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94" y="71"/>
                    <a:pt x="94" y="71"/>
                    <a:pt x="94" y="71"/>
                  </a:cubicBezTo>
                  <a:cubicBezTo>
                    <a:pt x="106" y="71"/>
                    <a:pt x="116" y="60"/>
                    <a:pt x="116" y="46"/>
                  </a:cubicBezTo>
                  <a:cubicBezTo>
                    <a:pt x="116" y="25"/>
                    <a:pt x="116" y="25"/>
                    <a:pt x="116" y="25"/>
                  </a:cubicBezTo>
                  <a:cubicBezTo>
                    <a:pt x="116" y="11"/>
                    <a:pt x="106" y="0"/>
                    <a:pt x="94" y="0"/>
                  </a:cubicBezTo>
                  <a:close/>
                  <a:moveTo>
                    <a:pt x="104" y="43"/>
                  </a:moveTo>
                  <a:cubicBezTo>
                    <a:pt x="104" y="53"/>
                    <a:pt x="96" y="61"/>
                    <a:pt x="86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19" y="61"/>
                    <a:pt x="11" y="53"/>
                    <a:pt x="11" y="43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18"/>
                    <a:pt x="19" y="10"/>
                    <a:pt x="29" y="10"/>
                  </a:cubicBezTo>
                  <a:cubicBezTo>
                    <a:pt x="86" y="10"/>
                    <a:pt x="86" y="10"/>
                    <a:pt x="86" y="10"/>
                  </a:cubicBezTo>
                  <a:cubicBezTo>
                    <a:pt x="96" y="10"/>
                    <a:pt x="104" y="18"/>
                    <a:pt x="104" y="28"/>
                  </a:cubicBezTo>
                  <a:lnTo>
                    <a:pt x="104" y="43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" name="Oval 659"/>
            <p:cNvSpPr>
              <a:spLocks noChangeArrowheads="1"/>
            </p:cNvSpPr>
            <p:nvPr/>
          </p:nvSpPr>
          <p:spPr bwMode="auto">
            <a:xfrm>
              <a:off x="1041569" y="1380225"/>
              <a:ext cx="188975" cy="222154"/>
            </a:xfrm>
            <a:prstGeom prst="ellipse">
              <a:avLst/>
            </a:prstGeom>
            <a:solidFill>
              <a:srgbClr val="DC4E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7961496" y="4431695"/>
            <a:ext cx="808555" cy="601547"/>
            <a:chOff x="7053935" y="507569"/>
            <a:chExt cx="808555" cy="601547"/>
          </a:xfrm>
          <a:effectLst/>
        </p:grpSpPr>
        <p:sp>
          <p:nvSpPr>
            <p:cNvPr id="30" name="Freeform 389"/>
            <p:cNvSpPr>
              <a:spLocks noEditPoints="1"/>
            </p:cNvSpPr>
            <p:nvPr/>
          </p:nvSpPr>
          <p:spPr bwMode="auto">
            <a:xfrm>
              <a:off x="7616533" y="865324"/>
              <a:ext cx="245957" cy="243792"/>
            </a:xfrm>
            <a:custGeom>
              <a:avLst/>
              <a:gdLst>
                <a:gd name="T0" fmla="*/ 128 w 144"/>
                <a:gd name="T1" fmla="*/ 65 h 143"/>
                <a:gd name="T2" fmla="*/ 144 w 144"/>
                <a:gd name="T3" fmla="*/ 57 h 143"/>
                <a:gd name="T4" fmla="*/ 139 w 144"/>
                <a:gd name="T5" fmla="*/ 43 h 143"/>
                <a:gd name="T6" fmla="*/ 121 w 144"/>
                <a:gd name="T7" fmla="*/ 45 h 143"/>
                <a:gd name="T8" fmla="*/ 115 w 144"/>
                <a:gd name="T9" fmla="*/ 35 h 143"/>
                <a:gd name="T10" fmla="*/ 121 w 144"/>
                <a:gd name="T11" fmla="*/ 18 h 143"/>
                <a:gd name="T12" fmla="*/ 111 w 144"/>
                <a:gd name="T13" fmla="*/ 10 h 143"/>
                <a:gd name="T14" fmla="*/ 97 w 144"/>
                <a:gd name="T15" fmla="*/ 23 h 143"/>
                <a:gd name="T16" fmla="*/ 85 w 144"/>
                <a:gd name="T17" fmla="*/ 19 h 143"/>
                <a:gd name="T18" fmla="*/ 80 w 144"/>
                <a:gd name="T19" fmla="*/ 0 h 143"/>
                <a:gd name="T20" fmla="*/ 65 w 144"/>
                <a:gd name="T21" fmla="*/ 0 h 143"/>
                <a:gd name="T22" fmla="*/ 60 w 144"/>
                <a:gd name="T23" fmla="*/ 19 h 143"/>
                <a:gd name="T24" fmla="*/ 47 w 144"/>
                <a:gd name="T25" fmla="*/ 21 h 143"/>
                <a:gd name="T26" fmla="*/ 34 w 144"/>
                <a:gd name="T27" fmla="*/ 10 h 143"/>
                <a:gd name="T28" fmla="*/ 23 w 144"/>
                <a:gd name="T29" fmla="*/ 19 h 143"/>
                <a:gd name="T30" fmla="*/ 29 w 144"/>
                <a:gd name="T31" fmla="*/ 36 h 143"/>
                <a:gd name="T32" fmla="*/ 24 w 144"/>
                <a:gd name="T33" fmla="*/ 43 h 143"/>
                <a:gd name="T34" fmla="*/ 4 w 144"/>
                <a:gd name="T35" fmla="*/ 43 h 143"/>
                <a:gd name="T36" fmla="*/ 0 w 144"/>
                <a:gd name="T37" fmla="*/ 54 h 143"/>
                <a:gd name="T38" fmla="*/ 17 w 144"/>
                <a:gd name="T39" fmla="*/ 64 h 143"/>
                <a:gd name="T40" fmla="*/ 16 w 144"/>
                <a:gd name="T41" fmla="*/ 76 h 143"/>
                <a:gd name="T42" fmla="*/ 0 w 144"/>
                <a:gd name="T43" fmla="*/ 87 h 143"/>
                <a:gd name="T44" fmla="*/ 5 w 144"/>
                <a:gd name="T45" fmla="*/ 100 h 143"/>
                <a:gd name="T46" fmla="*/ 23 w 144"/>
                <a:gd name="T47" fmla="*/ 98 h 143"/>
                <a:gd name="T48" fmla="*/ 29 w 144"/>
                <a:gd name="T49" fmla="*/ 108 h 143"/>
                <a:gd name="T50" fmla="*/ 23 w 144"/>
                <a:gd name="T51" fmla="*/ 125 h 143"/>
                <a:gd name="T52" fmla="*/ 34 w 144"/>
                <a:gd name="T53" fmla="*/ 133 h 143"/>
                <a:gd name="T54" fmla="*/ 49 w 144"/>
                <a:gd name="T55" fmla="*/ 122 h 143"/>
                <a:gd name="T56" fmla="*/ 60 w 144"/>
                <a:gd name="T57" fmla="*/ 126 h 143"/>
                <a:gd name="T58" fmla="*/ 65 w 144"/>
                <a:gd name="T59" fmla="*/ 143 h 143"/>
                <a:gd name="T60" fmla="*/ 78 w 144"/>
                <a:gd name="T61" fmla="*/ 143 h 143"/>
                <a:gd name="T62" fmla="*/ 83 w 144"/>
                <a:gd name="T63" fmla="*/ 125 h 143"/>
                <a:gd name="T64" fmla="*/ 97 w 144"/>
                <a:gd name="T65" fmla="*/ 122 h 143"/>
                <a:gd name="T66" fmla="*/ 109 w 144"/>
                <a:gd name="T67" fmla="*/ 133 h 143"/>
                <a:gd name="T68" fmla="*/ 120 w 144"/>
                <a:gd name="T69" fmla="*/ 125 h 143"/>
                <a:gd name="T70" fmla="*/ 114 w 144"/>
                <a:gd name="T71" fmla="*/ 108 h 143"/>
                <a:gd name="T72" fmla="*/ 121 w 144"/>
                <a:gd name="T73" fmla="*/ 100 h 143"/>
                <a:gd name="T74" fmla="*/ 140 w 144"/>
                <a:gd name="T75" fmla="*/ 100 h 143"/>
                <a:gd name="T76" fmla="*/ 144 w 144"/>
                <a:gd name="T77" fmla="*/ 87 h 143"/>
                <a:gd name="T78" fmla="*/ 128 w 144"/>
                <a:gd name="T79" fmla="*/ 78 h 143"/>
                <a:gd name="T80" fmla="*/ 128 w 144"/>
                <a:gd name="T81" fmla="*/ 65 h 143"/>
                <a:gd name="T82" fmla="*/ 72 w 144"/>
                <a:gd name="T83" fmla="*/ 101 h 143"/>
                <a:gd name="T84" fmla="*/ 43 w 144"/>
                <a:gd name="T85" fmla="*/ 72 h 143"/>
                <a:gd name="T86" fmla="*/ 72 w 144"/>
                <a:gd name="T87" fmla="*/ 43 h 143"/>
                <a:gd name="T88" fmla="*/ 101 w 144"/>
                <a:gd name="T89" fmla="*/ 72 h 143"/>
                <a:gd name="T90" fmla="*/ 72 w 144"/>
                <a:gd name="T91" fmla="*/ 101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4" h="143">
                  <a:moveTo>
                    <a:pt x="128" y="65"/>
                  </a:moveTo>
                  <a:cubicBezTo>
                    <a:pt x="144" y="57"/>
                    <a:pt x="144" y="57"/>
                    <a:pt x="144" y="57"/>
                  </a:cubicBezTo>
                  <a:cubicBezTo>
                    <a:pt x="139" y="43"/>
                    <a:pt x="139" y="43"/>
                    <a:pt x="139" y="43"/>
                  </a:cubicBezTo>
                  <a:cubicBezTo>
                    <a:pt x="121" y="45"/>
                    <a:pt x="121" y="45"/>
                    <a:pt x="121" y="45"/>
                  </a:cubicBezTo>
                  <a:cubicBezTo>
                    <a:pt x="115" y="35"/>
                    <a:pt x="115" y="35"/>
                    <a:pt x="115" y="35"/>
                  </a:cubicBezTo>
                  <a:cubicBezTo>
                    <a:pt x="121" y="18"/>
                    <a:pt x="121" y="18"/>
                    <a:pt x="121" y="18"/>
                  </a:cubicBezTo>
                  <a:cubicBezTo>
                    <a:pt x="111" y="10"/>
                    <a:pt x="111" y="10"/>
                    <a:pt x="111" y="10"/>
                  </a:cubicBezTo>
                  <a:cubicBezTo>
                    <a:pt x="97" y="23"/>
                    <a:pt x="97" y="23"/>
                    <a:pt x="97" y="23"/>
                  </a:cubicBezTo>
                  <a:cubicBezTo>
                    <a:pt x="85" y="19"/>
                    <a:pt x="85" y="19"/>
                    <a:pt x="85" y="19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24" y="43"/>
                    <a:pt x="24" y="43"/>
                    <a:pt x="24" y="43"/>
                  </a:cubicBezTo>
                  <a:cubicBezTo>
                    <a:pt x="4" y="43"/>
                    <a:pt x="4" y="43"/>
                    <a:pt x="4" y="43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17" y="64"/>
                    <a:pt x="17" y="64"/>
                    <a:pt x="17" y="64"/>
                  </a:cubicBezTo>
                  <a:cubicBezTo>
                    <a:pt x="16" y="76"/>
                    <a:pt x="16" y="76"/>
                    <a:pt x="16" y="76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23" y="98"/>
                    <a:pt x="23" y="98"/>
                    <a:pt x="23" y="98"/>
                  </a:cubicBezTo>
                  <a:cubicBezTo>
                    <a:pt x="29" y="108"/>
                    <a:pt x="29" y="108"/>
                    <a:pt x="29" y="108"/>
                  </a:cubicBezTo>
                  <a:cubicBezTo>
                    <a:pt x="23" y="125"/>
                    <a:pt x="23" y="125"/>
                    <a:pt x="23" y="125"/>
                  </a:cubicBezTo>
                  <a:cubicBezTo>
                    <a:pt x="34" y="133"/>
                    <a:pt x="34" y="133"/>
                    <a:pt x="34" y="133"/>
                  </a:cubicBezTo>
                  <a:cubicBezTo>
                    <a:pt x="49" y="122"/>
                    <a:pt x="49" y="122"/>
                    <a:pt x="49" y="122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5" y="143"/>
                    <a:pt x="65" y="143"/>
                    <a:pt x="65" y="143"/>
                  </a:cubicBezTo>
                  <a:cubicBezTo>
                    <a:pt x="78" y="143"/>
                    <a:pt x="78" y="143"/>
                    <a:pt x="78" y="143"/>
                  </a:cubicBezTo>
                  <a:cubicBezTo>
                    <a:pt x="83" y="125"/>
                    <a:pt x="83" y="125"/>
                    <a:pt x="83" y="125"/>
                  </a:cubicBezTo>
                  <a:cubicBezTo>
                    <a:pt x="97" y="122"/>
                    <a:pt x="97" y="122"/>
                    <a:pt x="97" y="122"/>
                  </a:cubicBezTo>
                  <a:cubicBezTo>
                    <a:pt x="109" y="133"/>
                    <a:pt x="109" y="133"/>
                    <a:pt x="109" y="133"/>
                  </a:cubicBezTo>
                  <a:cubicBezTo>
                    <a:pt x="120" y="125"/>
                    <a:pt x="120" y="125"/>
                    <a:pt x="120" y="125"/>
                  </a:cubicBezTo>
                  <a:cubicBezTo>
                    <a:pt x="114" y="108"/>
                    <a:pt x="114" y="108"/>
                    <a:pt x="114" y="108"/>
                  </a:cubicBezTo>
                  <a:cubicBezTo>
                    <a:pt x="121" y="100"/>
                    <a:pt x="121" y="100"/>
                    <a:pt x="121" y="100"/>
                  </a:cubicBezTo>
                  <a:cubicBezTo>
                    <a:pt x="140" y="100"/>
                    <a:pt x="140" y="100"/>
                    <a:pt x="140" y="100"/>
                  </a:cubicBezTo>
                  <a:cubicBezTo>
                    <a:pt x="144" y="87"/>
                    <a:pt x="144" y="87"/>
                    <a:pt x="144" y="87"/>
                  </a:cubicBezTo>
                  <a:cubicBezTo>
                    <a:pt x="128" y="78"/>
                    <a:pt x="128" y="78"/>
                    <a:pt x="128" y="78"/>
                  </a:cubicBezTo>
                  <a:lnTo>
                    <a:pt x="128" y="65"/>
                  </a:lnTo>
                  <a:close/>
                  <a:moveTo>
                    <a:pt x="72" y="101"/>
                  </a:moveTo>
                  <a:cubicBezTo>
                    <a:pt x="56" y="101"/>
                    <a:pt x="43" y="88"/>
                    <a:pt x="43" y="72"/>
                  </a:cubicBezTo>
                  <a:cubicBezTo>
                    <a:pt x="43" y="56"/>
                    <a:pt x="56" y="43"/>
                    <a:pt x="72" y="43"/>
                  </a:cubicBezTo>
                  <a:cubicBezTo>
                    <a:pt x="88" y="43"/>
                    <a:pt x="101" y="56"/>
                    <a:pt x="101" y="72"/>
                  </a:cubicBezTo>
                  <a:cubicBezTo>
                    <a:pt x="101" y="88"/>
                    <a:pt x="88" y="101"/>
                    <a:pt x="72" y="101"/>
                  </a:cubicBezTo>
                  <a:close/>
                </a:path>
              </a:pathLst>
            </a:custGeom>
            <a:solidFill>
              <a:srgbClr val="94D0A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" name="Freeform 390"/>
            <p:cNvSpPr>
              <a:spLocks noEditPoints="1"/>
            </p:cNvSpPr>
            <p:nvPr/>
          </p:nvSpPr>
          <p:spPr bwMode="auto">
            <a:xfrm>
              <a:off x="7696595" y="945386"/>
              <a:ext cx="85832" cy="83668"/>
            </a:xfrm>
            <a:custGeom>
              <a:avLst/>
              <a:gdLst>
                <a:gd name="T0" fmla="*/ 25 w 50"/>
                <a:gd name="T1" fmla="*/ 0 h 49"/>
                <a:gd name="T2" fmla="*/ 0 w 50"/>
                <a:gd name="T3" fmla="*/ 25 h 49"/>
                <a:gd name="T4" fmla="*/ 25 w 50"/>
                <a:gd name="T5" fmla="*/ 49 h 49"/>
                <a:gd name="T6" fmla="*/ 50 w 50"/>
                <a:gd name="T7" fmla="*/ 25 h 49"/>
                <a:gd name="T8" fmla="*/ 25 w 50"/>
                <a:gd name="T9" fmla="*/ 0 h 49"/>
                <a:gd name="T10" fmla="*/ 25 w 50"/>
                <a:gd name="T11" fmla="*/ 43 h 49"/>
                <a:gd name="T12" fmla="*/ 6 w 50"/>
                <a:gd name="T13" fmla="*/ 25 h 49"/>
                <a:gd name="T14" fmla="*/ 25 w 50"/>
                <a:gd name="T15" fmla="*/ 6 h 49"/>
                <a:gd name="T16" fmla="*/ 44 w 50"/>
                <a:gd name="T17" fmla="*/ 25 h 49"/>
                <a:gd name="T18" fmla="*/ 25 w 50"/>
                <a:gd name="T19" fmla="*/ 4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cubicBezTo>
                    <a:pt x="11" y="0"/>
                    <a:pt x="0" y="11"/>
                    <a:pt x="0" y="25"/>
                  </a:cubicBezTo>
                  <a:cubicBezTo>
                    <a:pt x="0" y="38"/>
                    <a:pt x="11" y="49"/>
                    <a:pt x="25" y="49"/>
                  </a:cubicBezTo>
                  <a:cubicBezTo>
                    <a:pt x="39" y="49"/>
                    <a:pt x="50" y="38"/>
                    <a:pt x="50" y="25"/>
                  </a:cubicBezTo>
                  <a:cubicBezTo>
                    <a:pt x="50" y="11"/>
                    <a:pt x="39" y="0"/>
                    <a:pt x="25" y="0"/>
                  </a:cubicBezTo>
                  <a:close/>
                  <a:moveTo>
                    <a:pt x="25" y="43"/>
                  </a:moveTo>
                  <a:cubicBezTo>
                    <a:pt x="15" y="43"/>
                    <a:pt x="6" y="35"/>
                    <a:pt x="6" y="25"/>
                  </a:cubicBezTo>
                  <a:cubicBezTo>
                    <a:pt x="6" y="14"/>
                    <a:pt x="15" y="6"/>
                    <a:pt x="25" y="6"/>
                  </a:cubicBezTo>
                  <a:cubicBezTo>
                    <a:pt x="35" y="6"/>
                    <a:pt x="44" y="14"/>
                    <a:pt x="44" y="25"/>
                  </a:cubicBezTo>
                  <a:cubicBezTo>
                    <a:pt x="44" y="35"/>
                    <a:pt x="35" y="43"/>
                    <a:pt x="25" y="43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" name="Freeform 391"/>
            <p:cNvSpPr>
              <a:spLocks noEditPoints="1"/>
            </p:cNvSpPr>
            <p:nvPr/>
          </p:nvSpPr>
          <p:spPr bwMode="auto">
            <a:xfrm>
              <a:off x="7053935" y="507569"/>
              <a:ext cx="598662" cy="595056"/>
            </a:xfrm>
            <a:custGeom>
              <a:avLst/>
              <a:gdLst>
                <a:gd name="T0" fmla="*/ 341 w 351"/>
                <a:gd name="T1" fmla="*/ 243 h 349"/>
                <a:gd name="T2" fmla="*/ 351 w 351"/>
                <a:gd name="T3" fmla="*/ 213 h 349"/>
                <a:gd name="T4" fmla="*/ 313 w 351"/>
                <a:gd name="T5" fmla="*/ 189 h 349"/>
                <a:gd name="T6" fmla="*/ 313 w 351"/>
                <a:gd name="T7" fmla="*/ 159 h 349"/>
                <a:gd name="T8" fmla="*/ 351 w 351"/>
                <a:gd name="T9" fmla="*/ 137 h 349"/>
                <a:gd name="T10" fmla="*/ 339 w 351"/>
                <a:gd name="T11" fmla="*/ 106 h 349"/>
                <a:gd name="T12" fmla="*/ 295 w 351"/>
                <a:gd name="T13" fmla="*/ 109 h 349"/>
                <a:gd name="T14" fmla="*/ 280 w 351"/>
                <a:gd name="T15" fmla="*/ 86 h 349"/>
                <a:gd name="T16" fmla="*/ 295 w 351"/>
                <a:gd name="T17" fmla="*/ 42 h 349"/>
                <a:gd name="T18" fmla="*/ 270 w 351"/>
                <a:gd name="T19" fmla="*/ 23 h 349"/>
                <a:gd name="T20" fmla="*/ 236 w 351"/>
                <a:gd name="T21" fmla="*/ 55 h 349"/>
                <a:gd name="T22" fmla="*/ 206 w 351"/>
                <a:gd name="T23" fmla="*/ 47 h 349"/>
                <a:gd name="T24" fmla="*/ 194 w 351"/>
                <a:gd name="T25" fmla="*/ 0 h 349"/>
                <a:gd name="T26" fmla="*/ 159 w 351"/>
                <a:gd name="T27" fmla="*/ 0 h 349"/>
                <a:gd name="T28" fmla="*/ 147 w 351"/>
                <a:gd name="T29" fmla="*/ 46 h 349"/>
                <a:gd name="T30" fmla="*/ 115 w 351"/>
                <a:gd name="T31" fmla="*/ 51 h 349"/>
                <a:gd name="T32" fmla="*/ 84 w 351"/>
                <a:gd name="T33" fmla="*/ 23 h 349"/>
                <a:gd name="T34" fmla="*/ 55 w 351"/>
                <a:gd name="T35" fmla="*/ 47 h 349"/>
                <a:gd name="T36" fmla="*/ 71 w 351"/>
                <a:gd name="T37" fmla="*/ 87 h 349"/>
                <a:gd name="T38" fmla="*/ 57 w 351"/>
                <a:gd name="T39" fmla="*/ 106 h 349"/>
                <a:gd name="T40" fmla="*/ 10 w 351"/>
                <a:gd name="T41" fmla="*/ 104 h 349"/>
                <a:gd name="T42" fmla="*/ 0 w 351"/>
                <a:gd name="T43" fmla="*/ 132 h 349"/>
                <a:gd name="T44" fmla="*/ 41 w 351"/>
                <a:gd name="T45" fmla="*/ 156 h 349"/>
                <a:gd name="T46" fmla="*/ 38 w 351"/>
                <a:gd name="T47" fmla="*/ 186 h 349"/>
                <a:gd name="T48" fmla="*/ 0 w 351"/>
                <a:gd name="T49" fmla="*/ 211 h 349"/>
                <a:gd name="T50" fmla="*/ 12 w 351"/>
                <a:gd name="T51" fmla="*/ 244 h 349"/>
                <a:gd name="T52" fmla="*/ 55 w 351"/>
                <a:gd name="T53" fmla="*/ 239 h 349"/>
                <a:gd name="T54" fmla="*/ 69 w 351"/>
                <a:gd name="T55" fmla="*/ 264 h 349"/>
                <a:gd name="T56" fmla="*/ 55 w 351"/>
                <a:gd name="T57" fmla="*/ 304 h 349"/>
                <a:gd name="T58" fmla="*/ 84 w 351"/>
                <a:gd name="T59" fmla="*/ 324 h 349"/>
                <a:gd name="T60" fmla="*/ 119 w 351"/>
                <a:gd name="T61" fmla="*/ 296 h 349"/>
                <a:gd name="T62" fmla="*/ 146 w 351"/>
                <a:gd name="T63" fmla="*/ 307 h 349"/>
                <a:gd name="T64" fmla="*/ 158 w 351"/>
                <a:gd name="T65" fmla="*/ 349 h 349"/>
                <a:gd name="T66" fmla="*/ 190 w 351"/>
                <a:gd name="T67" fmla="*/ 349 h 349"/>
                <a:gd name="T68" fmla="*/ 202 w 351"/>
                <a:gd name="T69" fmla="*/ 305 h 349"/>
                <a:gd name="T70" fmla="*/ 236 w 351"/>
                <a:gd name="T71" fmla="*/ 297 h 349"/>
                <a:gd name="T72" fmla="*/ 266 w 351"/>
                <a:gd name="T73" fmla="*/ 324 h 349"/>
                <a:gd name="T74" fmla="*/ 293 w 351"/>
                <a:gd name="T75" fmla="*/ 306 h 349"/>
                <a:gd name="T76" fmla="*/ 277 w 351"/>
                <a:gd name="T77" fmla="*/ 265 h 349"/>
                <a:gd name="T78" fmla="*/ 296 w 351"/>
                <a:gd name="T79" fmla="*/ 243 h 349"/>
                <a:gd name="T80" fmla="*/ 341 w 351"/>
                <a:gd name="T81" fmla="*/ 243 h 349"/>
                <a:gd name="T82" fmla="*/ 175 w 351"/>
                <a:gd name="T83" fmla="*/ 246 h 349"/>
                <a:gd name="T84" fmla="*/ 104 w 351"/>
                <a:gd name="T85" fmla="*/ 175 h 349"/>
                <a:gd name="T86" fmla="*/ 175 w 351"/>
                <a:gd name="T87" fmla="*/ 103 h 349"/>
                <a:gd name="T88" fmla="*/ 247 w 351"/>
                <a:gd name="T89" fmla="*/ 175 h 349"/>
                <a:gd name="T90" fmla="*/ 175 w 351"/>
                <a:gd name="T91" fmla="*/ 246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51" h="349">
                  <a:moveTo>
                    <a:pt x="341" y="243"/>
                  </a:moveTo>
                  <a:cubicBezTo>
                    <a:pt x="351" y="213"/>
                    <a:pt x="351" y="213"/>
                    <a:pt x="351" y="213"/>
                  </a:cubicBezTo>
                  <a:cubicBezTo>
                    <a:pt x="313" y="189"/>
                    <a:pt x="313" y="189"/>
                    <a:pt x="313" y="189"/>
                  </a:cubicBezTo>
                  <a:cubicBezTo>
                    <a:pt x="313" y="159"/>
                    <a:pt x="313" y="159"/>
                    <a:pt x="313" y="159"/>
                  </a:cubicBezTo>
                  <a:cubicBezTo>
                    <a:pt x="351" y="137"/>
                    <a:pt x="351" y="137"/>
                    <a:pt x="351" y="137"/>
                  </a:cubicBezTo>
                  <a:cubicBezTo>
                    <a:pt x="339" y="106"/>
                    <a:pt x="339" y="106"/>
                    <a:pt x="339" y="106"/>
                  </a:cubicBezTo>
                  <a:cubicBezTo>
                    <a:pt x="295" y="109"/>
                    <a:pt x="295" y="109"/>
                    <a:pt x="295" y="109"/>
                  </a:cubicBezTo>
                  <a:cubicBezTo>
                    <a:pt x="280" y="86"/>
                    <a:pt x="280" y="86"/>
                    <a:pt x="280" y="86"/>
                  </a:cubicBezTo>
                  <a:cubicBezTo>
                    <a:pt x="295" y="42"/>
                    <a:pt x="295" y="42"/>
                    <a:pt x="295" y="42"/>
                  </a:cubicBezTo>
                  <a:cubicBezTo>
                    <a:pt x="270" y="23"/>
                    <a:pt x="270" y="23"/>
                    <a:pt x="270" y="23"/>
                  </a:cubicBezTo>
                  <a:cubicBezTo>
                    <a:pt x="236" y="55"/>
                    <a:pt x="236" y="55"/>
                    <a:pt x="236" y="55"/>
                  </a:cubicBezTo>
                  <a:cubicBezTo>
                    <a:pt x="206" y="47"/>
                    <a:pt x="206" y="47"/>
                    <a:pt x="206" y="47"/>
                  </a:cubicBezTo>
                  <a:cubicBezTo>
                    <a:pt x="194" y="0"/>
                    <a:pt x="194" y="0"/>
                    <a:pt x="194" y="0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147" y="46"/>
                    <a:pt x="147" y="46"/>
                    <a:pt x="147" y="46"/>
                  </a:cubicBezTo>
                  <a:cubicBezTo>
                    <a:pt x="115" y="51"/>
                    <a:pt x="115" y="51"/>
                    <a:pt x="115" y="51"/>
                  </a:cubicBezTo>
                  <a:cubicBezTo>
                    <a:pt x="84" y="23"/>
                    <a:pt x="84" y="23"/>
                    <a:pt x="84" y="23"/>
                  </a:cubicBezTo>
                  <a:cubicBezTo>
                    <a:pt x="55" y="47"/>
                    <a:pt x="55" y="47"/>
                    <a:pt x="55" y="47"/>
                  </a:cubicBezTo>
                  <a:cubicBezTo>
                    <a:pt x="71" y="87"/>
                    <a:pt x="71" y="87"/>
                    <a:pt x="71" y="87"/>
                  </a:cubicBezTo>
                  <a:cubicBezTo>
                    <a:pt x="57" y="106"/>
                    <a:pt x="57" y="106"/>
                    <a:pt x="57" y="106"/>
                  </a:cubicBezTo>
                  <a:cubicBezTo>
                    <a:pt x="10" y="104"/>
                    <a:pt x="10" y="104"/>
                    <a:pt x="10" y="104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41" y="156"/>
                    <a:pt x="41" y="156"/>
                    <a:pt x="41" y="156"/>
                  </a:cubicBezTo>
                  <a:cubicBezTo>
                    <a:pt x="38" y="186"/>
                    <a:pt x="38" y="186"/>
                    <a:pt x="38" y="186"/>
                  </a:cubicBezTo>
                  <a:cubicBezTo>
                    <a:pt x="0" y="211"/>
                    <a:pt x="0" y="211"/>
                    <a:pt x="0" y="211"/>
                  </a:cubicBezTo>
                  <a:cubicBezTo>
                    <a:pt x="12" y="244"/>
                    <a:pt x="12" y="244"/>
                    <a:pt x="12" y="244"/>
                  </a:cubicBezTo>
                  <a:cubicBezTo>
                    <a:pt x="55" y="239"/>
                    <a:pt x="55" y="239"/>
                    <a:pt x="55" y="239"/>
                  </a:cubicBezTo>
                  <a:cubicBezTo>
                    <a:pt x="69" y="264"/>
                    <a:pt x="69" y="264"/>
                    <a:pt x="69" y="264"/>
                  </a:cubicBezTo>
                  <a:cubicBezTo>
                    <a:pt x="55" y="304"/>
                    <a:pt x="55" y="304"/>
                    <a:pt x="55" y="304"/>
                  </a:cubicBezTo>
                  <a:cubicBezTo>
                    <a:pt x="84" y="324"/>
                    <a:pt x="84" y="324"/>
                    <a:pt x="84" y="324"/>
                  </a:cubicBezTo>
                  <a:cubicBezTo>
                    <a:pt x="119" y="296"/>
                    <a:pt x="119" y="296"/>
                    <a:pt x="119" y="296"/>
                  </a:cubicBezTo>
                  <a:cubicBezTo>
                    <a:pt x="146" y="307"/>
                    <a:pt x="146" y="307"/>
                    <a:pt x="146" y="307"/>
                  </a:cubicBezTo>
                  <a:cubicBezTo>
                    <a:pt x="158" y="349"/>
                    <a:pt x="158" y="349"/>
                    <a:pt x="158" y="349"/>
                  </a:cubicBezTo>
                  <a:cubicBezTo>
                    <a:pt x="190" y="349"/>
                    <a:pt x="190" y="349"/>
                    <a:pt x="190" y="349"/>
                  </a:cubicBezTo>
                  <a:cubicBezTo>
                    <a:pt x="202" y="305"/>
                    <a:pt x="202" y="305"/>
                    <a:pt x="202" y="305"/>
                  </a:cubicBezTo>
                  <a:cubicBezTo>
                    <a:pt x="236" y="297"/>
                    <a:pt x="236" y="297"/>
                    <a:pt x="236" y="297"/>
                  </a:cubicBezTo>
                  <a:cubicBezTo>
                    <a:pt x="266" y="324"/>
                    <a:pt x="266" y="324"/>
                    <a:pt x="266" y="324"/>
                  </a:cubicBezTo>
                  <a:cubicBezTo>
                    <a:pt x="293" y="306"/>
                    <a:pt x="293" y="306"/>
                    <a:pt x="293" y="306"/>
                  </a:cubicBezTo>
                  <a:cubicBezTo>
                    <a:pt x="277" y="265"/>
                    <a:pt x="277" y="265"/>
                    <a:pt x="277" y="265"/>
                  </a:cubicBezTo>
                  <a:cubicBezTo>
                    <a:pt x="296" y="243"/>
                    <a:pt x="296" y="243"/>
                    <a:pt x="296" y="243"/>
                  </a:cubicBezTo>
                  <a:lnTo>
                    <a:pt x="341" y="243"/>
                  </a:lnTo>
                  <a:close/>
                  <a:moveTo>
                    <a:pt x="175" y="246"/>
                  </a:moveTo>
                  <a:cubicBezTo>
                    <a:pt x="136" y="246"/>
                    <a:pt x="104" y="214"/>
                    <a:pt x="104" y="175"/>
                  </a:cubicBezTo>
                  <a:cubicBezTo>
                    <a:pt x="104" y="135"/>
                    <a:pt x="136" y="103"/>
                    <a:pt x="175" y="103"/>
                  </a:cubicBezTo>
                  <a:cubicBezTo>
                    <a:pt x="215" y="103"/>
                    <a:pt x="247" y="135"/>
                    <a:pt x="247" y="175"/>
                  </a:cubicBezTo>
                  <a:cubicBezTo>
                    <a:pt x="247" y="214"/>
                    <a:pt x="215" y="246"/>
                    <a:pt x="175" y="246"/>
                  </a:cubicBezTo>
                  <a:close/>
                </a:path>
              </a:pathLst>
            </a:custGeom>
            <a:solidFill>
              <a:srgbClr val="94D0A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" name="Freeform 392"/>
            <p:cNvSpPr>
              <a:spLocks noEditPoints="1"/>
            </p:cNvSpPr>
            <p:nvPr/>
          </p:nvSpPr>
          <p:spPr bwMode="auto">
            <a:xfrm>
              <a:off x="7250123" y="701593"/>
              <a:ext cx="206286" cy="206286"/>
            </a:xfrm>
            <a:custGeom>
              <a:avLst/>
              <a:gdLst>
                <a:gd name="T0" fmla="*/ 60 w 121"/>
                <a:gd name="T1" fmla="*/ 0 h 121"/>
                <a:gd name="T2" fmla="*/ 0 w 121"/>
                <a:gd name="T3" fmla="*/ 61 h 121"/>
                <a:gd name="T4" fmla="*/ 60 w 121"/>
                <a:gd name="T5" fmla="*/ 121 h 121"/>
                <a:gd name="T6" fmla="*/ 121 w 121"/>
                <a:gd name="T7" fmla="*/ 61 h 121"/>
                <a:gd name="T8" fmla="*/ 60 w 121"/>
                <a:gd name="T9" fmla="*/ 0 h 121"/>
                <a:gd name="T10" fmla="*/ 60 w 121"/>
                <a:gd name="T11" fmla="*/ 106 h 121"/>
                <a:gd name="T12" fmla="*/ 15 w 121"/>
                <a:gd name="T13" fmla="*/ 61 h 121"/>
                <a:gd name="T14" fmla="*/ 60 w 121"/>
                <a:gd name="T15" fmla="*/ 15 h 121"/>
                <a:gd name="T16" fmla="*/ 106 w 121"/>
                <a:gd name="T17" fmla="*/ 61 h 121"/>
                <a:gd name="T18" fmla="*/ 60 w 121"/>
                <a:gd name="T19" fmla="*/ 106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1" h="121">
                  <a:moveTo>
                    <a:pt x="60" y="0"/>
                  </a:moveTo>
                  <a:cubicBezTo>
                    <a:pt x="27" y="0"/>
                    <a:pt x="0" y="27"/>
                    <a:pt x="0" y="61"/>
                  </a:cubicBezTo>
                  <a:cubicBezTo>
                    <a:pt x="0" y="94"/>
                    <a:pt x="27" y="121"/>
                    <a:pt x="60" y="121"/>
                  </a:cubicBezTo>
                  <a:cubicBezTo>
                    <a:pt x="94" y="121"/>
                    <a:pt x="121" y="94"/>
                    <a:pt x="121" y="61"/>
                  </a:cubicBezTo>
                  <a:cubicBezTo>
                    <a:pt x="121" y="27"/>
                    <a:pt x="94" y="0"/>
                    <a:pt x="60" y="0"/>
                  </a:cubicBezTo>
                  <a:close/>
                  <a:moveTo>
                    <a:pt x="60" y="106"/>
                  </a:moveTo>
                  <a:cubicBezTo>
                    <a:pt x="35" y="106"/>
                    <a:pt x="15" y="86"/>
                    <a:pt x="15" y="61"/>
                  </a:cubicBezTo>
                  <a:cubicBezTo>
                    <a:pt x="15" y="35"/>
                    <a:pt x="35" y="15"/>
                    <a:pt x="60" y="15"/>
                  </a:cubicBezTo>
                  <a:cubicBezTo>
                    <a:pt x="86" y="15"/>
                    <a:pt x="106" y="35"/>
                    <a:pt x="106" y="61"/>
                  </a:cubicBezTo>
                  <a:cubicBezTo>
                    <a:pt x="106" y="86"/>
                    <a:pt x="86" y="106"/>
                    <a:pt x="60" y="106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9" name="MH_SubTitle_1"/>
          <p:cNvSpPr txBox="1"/>
          <p:nvPr>
            <p:custDataLst>
              <p:tags r:id="rId1"/>
            </p:custDataLst>
          </p:nvPr>
        </p:nvSpPr>
        <p:spPr bwMode="auto">
          <a:xfrm>
            <a:off x="801483" y="2595911"/>
            <a:ext cx="2481597" cy="58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>
              <a:lnSpc>
                <a:spcPct val="120000"/>
              </a:lnSpc>
              <a:defRPr/>
            </a:pPr>
            <a:r>
              <a:rPr lang="zh-CN" altLang="en-US" sz="140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上海锐普广告有限公司是中国第一家精品</a:t>
            </a:r>
            <a:r>
              <a:rPr lang="en-US" altLang="zh-CN" sz="140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设计机构</a:t>
            </a:r>
            <a:endParaRPr lang="zh-CN" altLang="en-US" sz="1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MH_SubTitle_1"/>
          <p:cNvSpPr txBox="1"/>
          <p:nvPr>
            <p:custDataLst>
              <p:tags r:id="rId2"/>
            </p:custDataLst>
          </p:nvPr>
        </p:nvSpPr>
        <p:spPr bwMode="auto">
          <a:xfrm>
            <a:off x="818305" y="4398959"/>
            <a:ext cx="2481597" cy="58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>
              <a:lnSpc>
                <a:spcPct val="120000"/>
              </a:lnSpc>
              <a:defRPr/>
            </a:pPr>
            <a:r>
              <a:rPr lang="zh-CN" altLang="en-US" sz="140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上海锐普广告有限公司是中国第一家精品</a:t>
            </a:r>
            <a:r>
              <a:rPr lang="en-US" altLang="zh-CN" sz="140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设计机构</a:t>
            </a:r>
            <a:endParaRPr lang="zh-CN" altLang="en-US" sz="1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MH_SubTitle_1"/>
          <p:cNvSpPr txBox="1"/>
          <p:nvPr>
            <p:custDataLst>
              <p:tags r:id="rId3"/>
            </p:custDataLst>
          </p:nvPr>
        </p:nvSpPr>
        <p:spPr bwMode="auto">
          <a:xfrm>
            <a:off x="8730403" y="2592019"/>
            <a:ext cx="2481597" cy="58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>
              <a:lnSpc>
                <a:spcPct val="120000"/>
              </a:lnSpc>
              <a:defRPr/>
            </a:pPr>
            <a:r>
              <a:rPr lang="zh-CN" altLang="en-US" sz="140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上海锐普广告有限公司是中国第一家精品</a:t>
            </a:r>
            <a:r>
              <a:rPr lang="en-US" altLang="zh-CN" sz="140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设计机构</a:t>
            </a:r>
            <a:endParaRPr lang="zh-CN" altLang="en-US" sz="1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MH_SubTitle_1"/>
          <p:cNvSpPr txBox="1"/>
          <p:nvPr>
            <p:custDataLst>
              <p:tags r:id="rId4"/>
            </p:custDataLst>
          </p:nvPr>
        </p:nvSpPr>
        <p:spPr bwMode="auto">
          <a:xfrm>
            <a:off x="8711816" y="4403864"/>
            <a:ext cx="2481597" cy="58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>
              <a:lnSpc>
                <a:spcPct val="120000"/>
              </a:lnSpc>
              <a:defRPr/>
            </a:pPr>
            <a:r>
              <a:rPr lang="zh-CN" altLang="en-US" sz="140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上海锐普广告有限公司是中国第一家精品</a:t>
            </a:r>
            <a:r>
              <a:rPr lang="en-US" altLang="zh-CN" sz="140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设计机构</a:t>
            </a:r>
            <a:endParaRPr lang="zh-CN" altLang="en-US" sz="1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4" name="图片 4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08424" y="1891688"/>
            <a:ext cx="3054231" cy="3846892"/>
          </a:xfrm>
          <a:prstGeom prst="rect">
            <a:avLst/>
          </a:prstGeom>
          <a:ln>
            <a:noFill/>
          </a:ln>
          <a:effectLst>
            <a:outerShdw blurRad="127000" dist="76200" dir="2700000" algn="tl" rotWithShape="0">
              <a:prstClr val="black">
                <a:alpha val="20000"/>
              </a:prstClr>
            </a:outerShdw>
          </a:effectLst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V="1">
            <a:off x="9913256" y="667460"/>
            <a:ext cx="1683657" cy="45719"/>
          </a:xfrm>
          <a:prstGeom prst="rect">
            <a:avLst/>
          </a:prstGeom>
        </p:spPr>
      </p:pic>
      <p:sp>
        <p:nvSpPr>
          <p:cNvPr id="46" name="文本框 45"/>
          <p:cNvSpPr txBox="1"/>
          <p:nvPr/>
        </p:nvSpPr>
        <p:spPr>
          <a:xfrm>
            <a:off x="9753603" y="144241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 rot="1134882">
            <a:off x="9912830" y="2159191"/>
            <a:ext cx="1828800" cy="2427098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30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152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600" y="1814443"/>
            <a:ext cx="10067245" cy="2815604"/>
          </a:xfrm>
          <a:prstGeom prst="rect">
            <a:avLst/>
          </a:prstGeom>
          <a:ln>
            <a:noFill/>
          </a:ln>
          <a:effectLst/>
        </p:spPr>
      </p:pic>
      <p:sp>
        <p:nvSpPr>
          <p:cNvPr id="7" name="文本框 6"/>
          <p:cNvSpPr txBox="1"/>
          <p:nvPr/>
        </p:nvSpPr>
        <p:spPr>
          <a:xfrm>
            <a:off x="3672115" y="507996"/>
            <a:ext cx="4847771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上海锐普广告有限公司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096000" y="1138567"/>
            <a:ext cx="2347117" cy="4001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商务简约</a:t>
            </a:r>
            <a:r>
              <a:rPr lang="en-US" altLang="zh-CN" sz="20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0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工作汇报</a:t>
            </a:r>
          </a:p>
        </p:txBody>
      </p:sp>
      <p:sp>
        <p:nvSpPr>
          <p:cNvPr id="12" name="矩形 11"/>
          <p:cNvSpPr/>
          <p:nvPr/>
        </p:nvSpPr>
        <p:spPr>
          <a:xfrm>
            <a:off x="994985" y="4840223"/>
            <a:ext cx="3192005" cy="1274195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60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上海锐普广告有限公司是中国第一家精品</a:t>
            </a:r>
            <a:r>
              <a:rPr lang="en-US" altLang="zh-CN" sz="160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设计机构上海锐普广告有限公司是中国第一家精品</a:t>
            </a:r>
            <a:r>
              <a:rPr lang="en-US" altLang="zh-CN" sz="160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设计机构上海锐普广告有限公司</a:t>
            </a:r>
          </a:p>
        </p:txBody>
      </p:sp>
      <p:sp>
        <p:nvSpPr>
          <p:cNvPr id="13" name="矩形 12"/>
          <p:cNvSpPr/>
          <p:nvPr/>
        </p:nvSpPr>
        <p:spPr>
          <a:xfrm>
            <a:off x="8042053" y="4840223"/>
            <a:ext cx="3192005" cy="1274195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60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上海锐普广告有限公司是中国第一家精品</a:t>
            </a:r>
            <a:r>
              <a:rPr lang="en-US" altLang="zh-CN" sz="160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设计机构上海锐普广告有限公司是中国第一家精品</a:t>
            </a:r>
            <a:r>
              <a:rPr lang="en-US" altLang="zh-CN" sz="160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设计机构上海锐普广告有限公司</a:t>
            </a:r>
          </a:p>
        </p:txBody>
      </p:sp>
      <p:sp>
        <p:nvSpPr>
          <p:cNvPr id="14" name="矩形 13"/>
          <p:cNvSpPr/>
          <p:nvPr/>
        </p:nvSpPr>
        <p:spPr>
          <a:xfrm>
            <a:off x="4518519" y="4840223"/>
            <a:ext cx="3192005" cy="1274195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60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上海锐普广告有限公司是中国第一家精品</a:t>
            </a:r>
            <a:r>
              <a:rPr lang="en-US" altLang="zh-CN" sz="160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设计机构上海锐普广告有限公司是中国第一家精品</a:t>
            </a:r>
            <a:r>
              <a:rPr lang="en-US" altLang="zh-CN" sz="160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设计机构上海锐普广告有限公司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29" y="1109991"/>
            <a:ext cx="4582317" cy="457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椭圆 22"/>
          <p:cNvSpPr/>
          <p:nvPr/>
        </p:nvSpPr>
        <p:spPr>
          <a:xfrm>
            <a:off x="630832" y="4331161"/>
            <a:ext cx="2323648" cy="247831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  <a:alpha val="30000"/>
                </a:schemeClr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1020943" y="4331161"/>
            <a:ext cx="1550657" cy="211092"/>
          </a:xfrm>
          <a:prstGeom prst="ellipse">
            <a:avLst/>
          </a:prstGeom>
          <a:gradFill>
            <a:gsLst>
              <a:gs pos="0">
                <a:schemeClr val="tx1">
                  <a:lumMod val="95000"/>
                  <a:lumOff val="5000"/>
                  <a:alpha val="30000"/>
                </a:schemeClr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3457257" y="4344608"/>
            <a:ext cx="2323648" cy="247831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  <a:alpha val="30000"/>
                </a:schemeClr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3847368" y="4344608"/>
            <a:ext cx="1550657" cy="211092"/>
          </a:xfrm>
          <a:prstGeom prst="ellipse">
            <a:avLst/>
          </a:prstGeom>
          <a:gradFill>
            <a:gsLst>
              <a:gs pos="0">
                <a:schemeClr val="tx1">
                  <a:lumMod val="95000"/>
                  <a:lumOff val="5000"/>
                  <a:alpha val="30000"/>
                </a:schemeClr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6319731" y="4344608"/>
            <a:ext cx="2323648" cy="247831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  <a:alpha val="30000"/>
                </a:schemeClr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5" name="椭圆 34"/>
          <p:cNvSpPr/>
          <p:nvPr/>
        </p:nvSpPr>
        <p:spPr>
          <a:xfrm>
            <a:off x="6709842" y="4344608"/>
            <a:ext cx="1550657" cy="211092"/>
          </a:xfrm>
          <a:prstGeom prst="ellipse">
            <a:avLst/>
          </a:prstGeom>
          <a:gradFill>
            <a:gsLst>
              <a:gs pos="0">
                <a:schemeClr val="tx1">
                  <a:lumMod val="95000"/>
                  <a:lumOff val="5000"/>
                  <a:alpha val="30000"/>
                </a:schemeClr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6" name="椭圆 35"/>
          <p:cNvSpPr/>
          <p:nvPr/>
        </p:nvSpPr>
        <p:spPr>
          <a:xfrm>
            <a:off x="9146787" y="4344608"/>
            <a:ext cx="2323648" cy="247831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  <a:alpha val="30000"/>
                </a:schemeClr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7" name="椭圆 36"/>
          <p:cNvSpPr/>
          <p:nvPr/>
        </p:nvSpPr>
        <p:spPr>
          <a:xfrm>
            <a:off x="9536898" y="4344608"/>
            <a:ext cx="1550657" cy="211092"/>
          </a:xfrm>
          <a:prstGeom prst="ellipse">
            <a:avLst/>
          </a:prstGeom>
          <a:gradFill>
            <a:gsLst>
              <a:gs pos="0">
                <a:schemeClr val="tx1">
                  <a:lumMod val="95000"/>
                  <a:lumOff val="5000"/>
                  <a:alpha val="30000"/>
                </a:schemeClr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椭圆 3"/>
          <p:cNvSpPr/>
          <p:nvPr/>
        </p:nvSpPr>
        <p:spPr>
          <a:xfrm>
            <a:off x="6400088" y="2274429"/>
            <a:ext cx="2160000" cy="216000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FA9D7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椭圆 4"/>
          <p:cNvSpPr/>
          <p:nvPr/>
        </p:nvSpPr>
        <p:spPr>
          <a:xfrm>
            <a:off x="9210630" y="2274429"/>
            <a:ext cx="2160000" cy="2160000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94D0A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080338" y="464458"/>
            <a:ext cx="2031325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zh-CN" altLang="en-US" sz="36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名人见证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6254" y="1121804"/>
            <a:ext cx="2819493" cy="538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文本框 7"/>
          <p:cNvSpPr txBox="1"/>
          <p:nvPr/>
        </p:nvSpPr>
        <p:spPr>
          <a:xfrm>
            <a:off x="4633036" y="1175657"/>
            <a:ext cx="2925929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just"/>
            <a:r>
              <a:rPr lang="en-US" altLang="zh-CN" dirty="0">
                <a:solidFill>
                  <a:prstClr val="black"/>
                </a:solidFill>
              </a:rPr>
              <a:t>Ta men </a:t>
            </a:r>
            <a:r>
              <a:rPr lang="en-US" altLang="zh-CN" dirty="0" err="1">
                <a:solidFill>
                  <a:prstClr val="black"/>
                </a:solidFill>
              </a:rPr>
              <a:t>yong</a:t>
            </a:r>
            <a:r>
              <a:rPr lang="en-US" altLang="zh-CN" dirty="0">
                <a:solidFill>
                  <a:prstClr val="black"/>
                </a:solidFill>
              </a:rPr>
              <a:t> le </a:t>
            </a:r>
            <a:r>
              <a:rPr lang="en-US" altLang="zh-CN" dirty="0" err="1">
                <a:solidFill>
                  <a:prstClr val="black"/>
                </a:solidFill>
              </a:rPr>
              <a:t>dou</a:t>
            </a:r>
            <a:r>
              <a:rPr lang="en-US" altLang="zh-CN" dirty="0">
                <a:solidFill>
                  <a:prstClr val="black"/>
                </a:solidFill>
              </a:rPr>
              <a:t> </a:t>
            </a:r>
            <a:r>
              <a:rPr lang="en-US" altLang="zh-CN" dirty="0" err="1">
                <a:solidFill>
                  <a:prstClr val="black"/>
                </a:solidFill>
              </a:rPr>
              <a:t>shuo</a:t>
            </a:r>
            <a:r>
              <a:rPr lang="en-US" altLang="zh-CN" dirty="0">
                <a:solidFill>
                  <a:prstClr val="black"/>
                </a:solidFill>
              </a:rPr>
              <a:t> </a:t>
            </a:r>
            <a:r>
              <a:rPr lang="en-US" altLang="zh-CN" dirty="0" err="1">
                <a:solidFill>
                  <a:prstClr val="black"/>
                </a:solidFill>
              </a:rPr>
              <a:t>hao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972459" y="4713927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朝鲜主席金正恩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921857" y="4703454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前苹果大佬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6709382" y="4713927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俄国总统普京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9638667" y="4713927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前苹果大佬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705984" y="5136961"/>
            <a:ext cx="2446504" cy="10895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锐普</a:t>
            </a:r>
            <a:r>
              <a:rPr lang="en-US" altLang="zh-CN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棒棒的思密达</a:t>
            </a:r>
            <a:endParaRPr lang="en-US" altLang="zh-CN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锐普</a:t>
            </a:r>
            <a:r>
              <a:rPr lang="en-US" altLang="zh-CN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棒棒的思密达</a:t>
            </a:r>
            <a:endParaRPr lang="en-US" altLang="zh-CN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锐普</a:t>
            </a:r>
            <a:r>
              <a:rPr lang="en-US" altLang="zh-CN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棒棒的思密达</a:t>
            </a:r>
            <a:endParaRPr lang="en-US" altLang="zh-CN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497598" y="5136961"/>
            <a:ext cx="2336282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锐普</a:t>
            </a:r>
            <a:r>
              <a:rPr lang="en-US" altLang="zh-CN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 very good</a:t>
            </a:r>
            <a:r>
              <a:rPr lang="zh-CN" altLang="en-US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锐普</a:t>
            </a:r>
            <a:r>
              <a:rPr lang="en-US" altLang="zh-CN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 very good</a:t>
            </a:r>
            <a:r>
              <a:rPr lang="zh-CN" altLang="en-US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锐普</a:t>
            </a:r>
            <a:r>
              <a:rPr lang="en-US" altLang="zh-CN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 very good</a:t>
            </a:r>
            <a:endParaRPr lang="zh-CN" altLang="en-US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346531" y="5136961"/>
            <a:ext cx="2316660" cy="10895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锐普</a:t>
            </a:r>
            <a:r>
              <a:rPr lang="az-Cyrl-AZ" altLang="zh-CN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очень хорошо</a:t>
            </a:r>
            <a:endParaRPr lang="en-US" altLang="zh-CN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锐普</a:t>
            </a:r>
            <a:r>
              <a:rPr lang="az-Cyrl-AZ" altLang="zh-CN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очень хорошо</a:t>
            </a:r>
            <a:endParaRPr lang="zh-CN" altLang="en-US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锐普</a:t>
            </a:r>
            <a:r>
              <a:rPr lang="az-Cyrl-AZ" altLang="zh-CN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очень хорошо</a:t>
            </a:r>
            <a:endParaRPr lang="zh-CN" altLang="en-US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9074244" y="5136961"/>
            <a:ext cx="2484655" cy="10895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锐普</a:t>
            </a:r>
            <a:r>
              <a:rPr lang="en-US" altLang="zh-CN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 better apple</a:t>
            </a:r>
          </a:p>
          <a:p>
            <a:pPr>
              <a:lnSpc>
                <a:spcPct val="120000"/>
              </a:lnSpc>
            </a:pPr>
            <a:r>
              <a:rPr lang="zh-CN" altLang="en-US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锐普</a:t>
            </a:r>
            <a:r>
              <a:rPr lang="en-US" altLang="zh-CN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 better apple</a:t>
            </a:r>
            <a:endParaRPr lang="zh-CN" altLang="en-US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锐普</a:t>
            </a:r>
            <a:r>
              <a:rPr lang="en-US" altLang="zh-CN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 better apple</a:t>
            </a:r>
          </a:p>
        </p:txBody>
      </p:sp>
      <p:sp>
        <p:nvSpPr>
          <p:cNvPr id="2" name="椭圆 1"/>
          <p:cNvSpPr/>
          <p:nvPr/>
        </p:nvSpPr>
        <p:spPr>
          <a:xfrm>
            <a:off x="745424" y="2239374"/>
            <a:ext cx="2160000" cy="2160000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E14D67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3546188" y="2274429"/>
            <a:ext cx="2160000" cy="2160000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94D0A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275" y="1367973"/>
            <a:ext cx="4588328" cy="4789714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8287654" y="1280889"/>
            <a:ext cx="1261884" cy="5232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关于我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366756" y="2085831"/>
            <a:ext cx="50593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他，连任</a:t>
            </a:r>
            <a:r>
              <a:rPr lang="en-US" altLang="zh-CN" sz="20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</a:t>
            </a:r>
            <a:r>
              <a:rPr lang="zh-CN" altLang="en-US" sz="20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年总统，有勇有谋</a:t>
            </a:r>
            <a:r>
              <a:rPr lang="en-US" altLang="zh-CN" sz="20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20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柔道黑带</a:t>
            </a:r>
            <a:r>
              <a:rPr lang="en-US" altLang="zh-CN" sz="20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sz="20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段</a:t>
            </a:r>
            <a:endParaRPr lang="en-US" altLang="zh-CN" sz="2000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0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他，连任</a:t>
            </a:r>
            <a:r>
              <a:rPr lang="en-US" altLang="zh-CN" sz="20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</a:t>
            </a:r>
            <a:r>
              <a:rPr lang="zh-CN" altLang="en-US" sz="20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年总统，有勇有谋</a:t>
            </a:r>
            <a:r>
              <a:rPr lang="en-US" altLang="zh-CN" sz="20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20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柔道黑带</a:t>
            </a:r>
            <a:r>
              <a:rPr lang="en-US" altLang="zh-CN" sz="20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sz="20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段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8849" y="1777182"/>
            <a:ext cx="2819493" cy="538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文本框 5"/>
          <p:cNvSpPr txBox="1"/>
          <p:nvPr/>
        </p:nvSpPr>
        <p:spPr>
          <a:xfrm>
            <a:off x="6366756" y="5510131"/>
            <a:ext cx="5059398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寡头干政的结束、爱国主义的盛行、黄金储备的飙升、国际地位的提升、独联体的凝聚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393" y="3193286"/>
            <a:ext cx="2964379" cy="2026557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09708" y="3207116"/>
            <a:ext cx="1743637" cy="2001665"/>
          </a:xfrm>
          <a:prstGeom prst="rect">
            <a:avLst/>
          </a:prstGeom>
        </p:spPr>
      </p:pic>
      <p:sp>
        <p:nvSpPr>
          <p:cNvPr id="10" name="椭圆 9"/>
          <p:cNvSpPr/>
          <p:nvPr/>
        </p:nvSpPr>
        <p:spPr>
          <a:xfrm rot="21310471">
            <a:off x="600852" y="6022551"/>
            <a:ext cx="1396317" cy="270268"/>
          </a:xfrm>
          <a:prstGeom prst="ellipse">
            <a:avLst/>
          </a:prstGeom>
          <a:gradFill>
            <a:gsLst>
              <a:gs pos="0">
                <a:schemeClr val="tx1">
                  <a:lumMod val="95000"/>
                  <a:lumOff val="5000"/>
                  <a:alpha val="40000"/>
                </a:schemeClr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" name="椭圆 10"/>
          <p:cNvSpPr/>
          <p:nvPr/>
        </p:nvSpPr>
        <p:spPr>
          <a:xfrm rot="21261490">
            <a:off x="6251767" y="5143771"/>
            <a:ext cx="1449602" cy="162419"/>
          </a:xfrm>
          <a:prstGeom prst="ellipse">
            <a:avLst/>
          </a:prstGeom>
          <a:gradFill>
            <a:gsLst>
              <a:gs pos="0">
                <a:schemeClr val="tx1">
                  <a:lumMod val="95000"/>
                  <a:lumOff val="5000"/>
                  <a:alpha val="40000"/>
                </a:schemeClr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" name="椭圆 11"/>
          <p:cNvSpPr/>
          <p:nvPr/>
        </p:nvSpPr>
        <p:spPr>
          <a:xfrm rot="196827">
            <a:off x="4201135" y="6031562"/>
            <a:ext cx="1396317" cy="252249"/>
          </a:xfrm>
          <a:prstGeom prst="ellipse">
            <a:avLst/>
          </a:prstGeom>
          <a:gradFill>
            <a:gsLst>
              <a:gs pos="0">
                <a:schemeClr val="tx1">
                  <a:lumMod val="95000"/>
                  <a:lumOff val="5000"/>
                  <a:alpha val="40000"/>
                </a:schemeClr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6" name="椭圆 15"/>
          <p:cNvSpPr/>
          <p:nvPr/>
        </p:nvSpPr>
        <p:spPr>
          <a:xfrm rot="303200">
            <a:off x="8288733" y="5123462"/>
            <a:ext cx="1319311" cy="177560"/>
          </a:xfrm>
          <a:prstGeom prst="ellipse">
            <a:avLst/>
          </a:prstGeom>
          <a:gradFill>
            <a:gsLst>
              <a:gs pos="0">
                <a:schemeClr val="tx1">
                  <a:lumMod val="95000"/>
                  <a:lumOff val="5000"/>
                  <a:alpha val="40000"/>
                </a:schemeClr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7" name="椭圆 16"/>
          <p:cNvSpPr/>
          <p:nvPr/>
        </p:nvSpPr>
        <p:spPr>
          <a:xfrm rot="21139669">
            <a:off x="9377625" y="5132507"/>
            <a:ext cx="1006919" cy="140261"/>
          </a:xfrm>
          <a:prstGeom prst="ellipse">
            <a:avLst/>
          </a:prstGeom>
          <a:gradFill>
            <a:gsLst>
              <a:gs pos="0">
                <a:schemeClr val="tx1">
                  <a:lumMod val="95000"/>
                  <a:lumOff val="5000"/>
                  <a:alpha val="40000"/>
                </a:schemeClr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" name="椭圆 19"/>
          <p:cNvSpPr/>
          <p:nvPr/>
        </p:nvSpPr>
        <p:spPr>
          <a:xfrm rot="267775">
            <a:off x="10431263" y="5142485"/>
            <a:ext cx="964069" cy="134292"/>
          </a:xfrm>
          <a:prstGeom prst="ellipse">
            <a:avLst/>
          </a:prstGeom>
          <a:gradFill>
            <a:gsLst>
              <a:gs pos="0">
                <a:schemeClr val="tx1">
                  <a:lumMod val="95000"/>
                  <a:lumOff val="5000"/>
                  <a:alpha val="40000"/>
                </a:schemeClr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 rot="1134882">
            <a:off x="6198745" y="835894"/>
            <a:ext cx="1828800" cy="2160922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20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152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0" y="3672114"/>
            <a:ext cx="12192000" cy="3185886"/>
          </a:xfrm>
          <a:prstGeom prst="rect">
            <a:avLst/>
          </a:prstGeom>
          <a:solidFill>
            <a:srgbClr val="E14D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7" name="流程图: 合并 6"/>
          <p:cNvSpPr/>
          <p:nvPr/>
        </p:nvSpPr>
        <p:spPr>
          <a:xfrm>
            <a:off x="5718627" y="3429000"/>
            <a:ext cx="754743" cy="493487"/>
          </a:xfrm>
          <a:prstGeom prst="flowChartMerg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316314" y="3247972"/>
            <a:ext cx="3762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E14D6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美国总统贝拉克</a:t>
            </a:r>
            <a:r>
              <a:rPr lang="en-US" altLang="zh-CN" dirty="0">
                <a:solidFill>
                  <a:srgbClr val="E14D6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dirty="0">
                <a:solidFill>
                  <a:srgbClr val="E14D6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侯赛因</a:t>
            </a:r>
            <a:r>
              <a:rPr lang="en-US" altLang="zh-CN" dirty="0">
                <a:solidFill>
                  <a:srgbClr val="E14D6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dirty="0">
                <a:solidFill>
                  <a:srgbClr val="E14D6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奥巴马二世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2848448" y="4058529"/>
            <a:ext cx="6698303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总统奥巴马说：我知道中国有个上海锐普广告有限公司，他们家是专门做</a:t>
            </a:r>
            <a:r>
              <a:rPr lang="en-US" altLang="zh-CN" dirty="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dirty="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的，做粗来的</a:t>
            </a:r>
            <a:r>
              <a:rPr lang="en-US" altLang="zh-CN" dirty="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dirty="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非常高逼格，连我讲话都想用他们做的</a:t>
            </a:r>
            <a:r>
              <a:rPr lang="en-US" altLang="zh-CN" dirty="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dirty="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。下面有他们的联系方式。</a:t>
            </a:r>
          </a:p>
          <a:p>
            <a:pPr>
              <a:lnSpc>
                <a:spcPct val="120000"/>
              </a:lnSpc>
            </a:pPr>
            <a:endParaRPr lang="zh-CN" altLang="en-US" dirty="0">
              <a:solidFill>
                <a:prstClr val="white">
                  <a:lumMod val="9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415842" y="5201897"/>
            <a:ext cx="32175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400-601-8802    021-63803007</a:t>
            </a:r>
            <a:endParaRPr lang="zh-CN" altLang="en-US" sz="1600" dirty="0">
              <a:solidFill>
                <a:prstClr val="white">
                  <a:lumMod val="9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374550" y="5595777"/>
            <a:ext cx="56460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上海市普陀区新村路</a:t>
            </a:r>
            <a:r>
              <a:rPr lang="en-US" altLang="zh-CN" sz="1600" dirty="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666</a:t>
            </a:r>
            <a:r>
              <a:rPr lang="zh-CN" altLang="en-US" sz="1600" dirty="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号兴远科技园</a:t>
            </a:r>
            <a:r>
              <a:rPr lang="en-US" altLang="zh-CN" sz="1600" dirty="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1600" dirty="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号楼</a:t>
            </a:r>
            <a:r>
              <a:rPr lang="en-US" altLang="zh-CN" sz="1600" dirty="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101</a:t>
            </a:r>
            <a:r>
              <a:rPr lang="zh-CN" altLang="en-US" sz="1600" dirty="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600" dirty="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102</a:t>
            </a:r>
            <a:r>
              <a:rPr lang="zh-CN" altLang="en-US" sz="1600" dirty="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600" dirty="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103</a:t>
            </a:r>
            <a:endParaRPr lang="zh-CN" altLang="en-US" sz="1600" dirty="0">
              <a:solidFill>
                <a:prstClr val="white">
                  <a:lumMod val="9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Freeform 317"/>
          <p:cNvSpPr>
            <a:spLocks noEditPoints="1"/>
          </p:cNvSpPr>
          <p:nvPr/>
        </p:nvSpPr>
        <p:spPr bwMode="auto">
          <a:xfrm>
            <a:off x="3002960" y="5253100"/>
            <a:ext cx="249238" cy="168275"/>
          </a:xfrm>
          <a:custGeom>
            <a:avLst/>
            <a:gdLst>
              <a:gd name="T0" fmla="*/ 177 w 258"/>
              <a:gd name="T1" fmla="*/ 12 h 174"/>
              <a:gd name="T2" fmla="*/ 74 w 258"/>
              <a:gd name="T3" fmla="*/ 45 h 174"/>
              <a:gd name="T4" fmla="*/ 1 w 258"/>
              <a:gd name="T5" fmla="*/ 162 h 174"/>
              <a:gd name="T6" fmla="*/ 255 w 258"/>
              <a:gd name="T7" fmla="*/ 119 h 174"/>
              <a:gd name="T8" fmla="*/ 159 w 258"/>
              <a:gd name="T9" fmla="*/ 101 h 174"/>
              <a:gd name="T10" fmla="*/ 185 w 258"/>
              <a:gd name="T11" fmla="*/ 99 h 174"/>
              <a:gd name="T12" fmla="*/ 189 w 258"/>
              <a:gd name="T13" fmla="*/ 102 h 174"/>
              <a:gd name="T14" fmla="*/ 187 w 258"/>
              <a:gd name="T15" fmla="*/ 113 h 174"/>
              <a:gd name="T16" fmla="*/ 161 w 258"/>
              <a:gd name="T17" fmla="*/ 112 h 174"/>
              <a:gd name="T18" fmla="*/ 143 w 258"/>
              <a:gd name="T19" fmla="*/ 111 h 174"/>
              <a:gd name="T20" fmla="*/ 117 w 258"/>
              <a:gd name="T21" fmla="*/ 113 h 174"/>
              <a:gd name="T22" fmla="*/ 113 w 258"/>
              <a:gd name="T23" fmla="*/ 110 h 174"/>
              <a:gd name="T24" fmla="*/ 116 w 258"/>
              <a:gd name="T25" fmla="*/ 99 h 174"/>
              <a:gd name="T26" fmla="*/ 142 w 258"/>
              <a:gd name="T27" fmla="*/ 100 h 174"/>
              <a:gd name="T28" fmla="*/ 97 w 258"/>
              <a:gd name="T29" fmla="*/ 111 h 174"/>
              <a:gd name="T30" fmla="*/ 71 w 258"/>
              <a:gd name="T31" fmla="*/ 113 h 174"/>
              <a:gd name="T32" fmla="*/ 67 w 258"/>
              <a:gd name="T33" fmla="*/ 110 h 174"/>
              <a:gd name="T34" fmla="*/ 70 w 258"/>
              <a:gd name="T35" fmla="*/ 99 h 174"/>
              <a:gd name="T36" fmla="*/ 97 w 258"/>
              <a:gd name="T37" fmla="*/ 100 h 174"/>
              <a:gd name="T38" fmla="*/ 97 w 258"/>
              <a:gd name="T39" fmla="*/ 111 h 174"/>
              <a:gd name="T40" fmla="*/ 72 w 258"/>
              <a:gd name="T41" fmla="*/ 73 h 174"/>
              <a:gd name="T42" fmla="*/ 97 w 258"/>
              <a:gd name="T43" fmla="*/ 73 h 174"/>
              <a:gd name="T44" fmla="*/ 98 w 258"/>
              <a:gd name="T45" fmla="*/ 84 h 174"/>
              <a:gd name="T46" fmla="*/ 73 w 258"/>
              <a:gd name="T47" fmla="*/ 86 h 174"/>
              <a:gd name="T48" fmla="*/ 69 w 258"/>
              <a:gd name="T49" fmla="*/ 83 h 174"/>
              <a:gd name="T50" fmla="*/ 143 w 258"/>
              <a:gd name="T51" fmla="*/ 74 h 174"/>
              <a:gd name="T52" fmla="*/ 142 w 258"/>
              <a:gd name="T53" fmla="*/ 85 h 174"/>
              <a:gd name="T54" fmla="*/ 116 w 258"/>
              <a:gd name="T55" fmla="*/ 85 h 174"/>
              <a:gd name="T56" fmla="*/ 114 w 258"/>
              <a:gd name="T57" fmla="*/ 75 h 174"/>
              <a:gd name="T58" fmla="*/ 118 w 258"/>
              <a:gd name="T59" fmla="*/ 73 h 174"/>
              <a:gd name="T60" fmla="*/ 187 w 258"/>
              <a:gd name="T61" fmla="*/ 85 h 174"/>
              <a:gd name="T62" fmla="*/ 161 w 258"/>
              <a:gd name="T63" fmla="*/ 85 h 174"/>
              <a:gd name="T64" fmla="*/ 158 w 258"/>
              <a:gd name="T65" fmla="*/ 75 h 174"/>
              <a:gd name="T66" fmla="*/ 162 w 258"/>
              <a:gd name="T67" fmla="*/ 73 h 174"/>
              <a:gd name="T68" fmla="*/ 187 w 258"/>
              <a:gd name="T69" fmla="*/ 74 h 174"/>
              <a:gd name="T70" fmla="*/ 69 w 258"/>
              <a:gd name="T71" fmla="*/ 142 h 174"/>
              <a:gd name="T72" fmla="*/ 65 w 258"/>
              <a:gd name="T73" fmla="*/ 139 h 174"/>
              <a:gd name="T74" fmla="*/ 67 w 258"/>
              <a:gd name="T75" fmla="*/ 128 h 174"/>
              <a:gd name="T76" fmla="*/ 94 w 258"/>
              <a:gd name="T77" fmla="*/ 128 h 174"/>
              <a:gd name="T78" fmla="*/ 97 w 258"/>
              <a:gd name="T79" fmla="*/ 139 h 174"/>
              <a:gd name="T80" fmla="*/ 92 w 258"/>
              <a:gd name="T81" fmla="*/ 142 h 174"/>
              <a:gd name="T82" fmla="*/ 114 w 258"/>
              <a:gd name="T83" fmla="*/ 141 h 174"/>
              <a:gd name="T84" fmla="*/ 113 w 258"/>
              <a:gd name="T85" fmla="*/ 130 h 174"/>
              <a:gd name="T86" fmla="*/ 140 w 258"/>
              <a:gd name="T87" fmla="*/ 127 h 174"/>
              <a:gd name="T88" fmla="*/ 144 w 258"/>
              <a:gd name="T89" fmla="*/ 131 h 174"/>
              <a:gd name="T90" fmla="*/ 141 w 258"/>
              <a:gd name="T91" fmla="*/ 142 h 174"/>
              <a:gd name="T92" fmla="*/ 163 w 258"/>
              <a:gd name="T93" fmla="*/ 142 h 174"/>
              <a:gd name="T94" fmla="*/ 160 w 258"/>
              <a:gd name="T95" fmla="*/ 131 h 174"/>
              <a:gd name="T96" fmla="*/ 164 w 258"/>
              <a:gd name="T97" fmla="*/ 127 h 174"/>
              <a:gd name="T98" fmla="*/ 191 w 258"/>
              <a:gd name="T99" fmla="*/ 130 h 174"/>
              <a:gd name="T100" fmla="*/ 191 w 258"/>
              <a:gd name="T101" fmla="*/ 140 h 174"/>
              <a:gd name="T102" fmla="*/ 165 w 258"/>
              <a:gd name="T103" fmla="*/ 142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58" h="174">
                <a:moveTo>
                  <a:pt x="246" y="99"/>
                </a:moveTo>
                <a:cubicBezTo>
                  <a:pt x="196" y="52"/>
                  <a:pt x="196" y="52"/>
                  <a:pt x="196" y="52"/>
                </a:cubicBezTo>
                <a:cubicBezTo>
                  <a:pt x="193" y="49"/>
                  <a:pt x="189" y="47"/>
                  <a:pt x="185" y="46"/>
                </a:cubicBezTo>
                <a:cubicBezTo>
                  <a:pt x="177" y="12"/>
                  <a:pt x="177" y="12"/>
                  <a:pt x="177" y="12"/>
                </a:cubicBezTo>
                <a:cubicBezTo>
                  <a:pt x="176" y="5"/>
                  <a:pt x="169" y="0"/>
                  <a:pt x="163" y="0"/>
                </a:cubicBezTo>
                <a:cubicBezTo>
                  <a:pt x="96" y="0"/>
                  <a:pt x="96" y="0"/>
                  <a:pt x="96" y="0"/>
                </a:cubicBezTo>
                <a:cubicBezTo>
                  <a:pt x="90" y="0"/>
                  <a:pt x="83" y="5"/>
                  <a:pt x="82" y="12"/>
                </a:cubicBezTo>
                <a:cubicBezTo>
                  <a:pt x="74" y="45"/>
                  <a:pt x="74" y="45"/>
                  <a:pt x="74" y="45"/>
                </a:cubicBezTo>
                <a:cubicBezTo>
                  <a:pt x="70" y="47"/>
                  <a:pt x="66" y="49"/>
                  <a:pt x="63" y="52"/>
                </a:cubicBezTo>
                <a:cubicBezTo>
                  <a:pt x="13" y="99"/>
                  <a:pt x="13" y="99"/>
                  <a:pt x="13" y="99"/>
                </a:cubicBezTo>
                <a:cubicBezTo>
                  <a:pt x="8" y="103"/>
                  <a:pt x="4" y="112"/>
                  <a:pt x="3" y="119"/>
                </a:cubicBezTo>
                <a:cubicBezTo>
                  <a:pt x="1" y="162"/>
                  <a:pt x="1" y="162"/>
                  <a:pt x="1" y="162"/>
                </a:cubicBezTo>
                <a:cubicBezTo>
                  <a:pt x="0" y="168"/>
                  <a:pt x="6" y="174"/>
                  <a:pt x="12" y="174"/>
                </a:cubicBezTo>
                <a:cubicBezTo>
                  <a:pt x="247" y="174"/>
                  <a:pt x="247" y="174"/>
                  <a:pt x="247" y="174"/>
                </a:cubicBezTo>
                <a:cubicBezTo>
                  <a:pt x="253" y="174"/>
                  <a:pt x="258" y="168"/>
                  <a:pt x="258" y="162"/>
                </a:cubicBezTo>
                <a:cubicBezTo>
                  <a:pt x="255" y="119"/>
                  <a:pt x="255" y="119"/>
                  <a:pt x="255" y="119"/>
                </a:cubicBezTo>
                <a:cubicBezTo>
                  <a:pt x="255" y="112"/>
                  <a:pt x="251" y="103"/>
                  <a:pt x="246" y="99"/>
                </a:cubicBezTo>
                <a:close/>
                <a:moveTo>
                  <a:pt x="159" y="110"/>
                </a:moveTo>
                <a:cubicBezTo>
                  <a:pt x="159" y="102"/>
                  <a:pt x="159" y="102"/>
                  <a:pt x="159" y="102"/>
                </a:cubicBezTo>
                <a:cubicBezTo>
                  <a:pt x="159" y="102"/>
                  <a:pt x="159" y="101"/>
                  <a:pt x="159" y="101"/>
                </a:cubicBezTo>
                <a:cubicBezTo>
                  <a:pt x="160" y="101"/>
                  <a:pt x="160" y="100"/>
                  <a:pt x="160" y="100"/>
                </a:cubicBezTo>
                <a:cubicBezTo>
                  <a:pt x="161" y="100"/>
                  <a:pt x="161" y="100"/>
                  <a:pt x="162" y="99"/>
                </a:cubicBezTo>
                <a:cubicBezTo>
                  <a:pt x="162" y="99"/>
                  <a:pt x="163" y="99"/>
                  <a:pt x="163" y="99"/>
                </a:cubicBezTo>
                <a:cubicBezTo>
                  <a:pt x="185" y="99"/>
                  <a:pt x="185" y="99"/>
                  <a:pt x="185" y="99"/>
                </a:cubicBezTo>
                <a:cubicBezTo>
                  <a:pt x="185" y="99"/>
                  <a:pt x="186" y="99"/>
                  <a:pt x="186" y="99"/>
                </a:cubicBezTo>
                <a:cubicBezTo>
                  <a:pt x="187" y="100"/>
                  <a:pt x="187" y="100"/>
                  <a:pt x="188" y="100"/>
                </a:cubicBezTo>
                <a:cubicBezTo>
                  <a:pt x="188" y="100"/>
                  <a:pt x="188" y="101"/>
                  <a:pt x="189" y="101"/>
                </a:cubicBezTo>
                <a:cubicBezTo>
                  <a:pt x="189" y="101"/>
                  <a:pt x="189" y="102"/>
                  <a:pt x="189" y="102"/>
                </a:cubicBezTo>
                <a:cubicBezTo>
                  <a:pt x="190" y="110"/>
                  <a:pt x="190" y="110"/>
                  <a:pt x="190" y="110"/>
                </a:cubicBezTo>
                <a:cubicBezTo>
                  <a:pt x="190" y="110"/>
                  <a:pt x="190" y="111"/>
                  <a:pt x="189" y="111"/>
                </a:cubicBezTo>
                <a:cubicBezTo>
                  <a:pt x="189" y="112"/>
                  <a:pt x="189" y="112"/>
                  <a:pt x="189" y="112"/>
                </a:cubicBezTo>
                <a:cubicBezTo>
                  <a:pt x="188" y="113"/>
                  <a:pt x="188" y="113"/>
                  <a:pt x="187" y="113"/>
                </a:cubicBezTo>
                <a:cubicBezTo>
                  <a:pt x="187" y="113"/>
                  <a:pt x="186" y="113"/>
                  <a:pt x="186" y="113"/>
                </a:cubicBezTo>
                <a:cubicBezTo>
                  <a:pt x="164" y="113"/>
                  <a:pt x="164" y="113"/>
                  <a:pt x="164" y="113"/>
                </a:cubicBezTo>
                <a:cubicBezTo>
                  <a:pt x="163" y="113"/>
                  <a:pt x="163" y="113"/>
                  <a:pt x="162" y="113"/>
                </a:cubicBezTo>
                <a:cubicBezTo>
                  <a:pt x="162" y="113"/>
                  <a:pt x="161" y="113"/>
                  <a:pt x="161" y="112"/>
                </a:cubicBezTo>
                <a:cubicBezTo>
                  <a:pt x="160" y="112"/>
                  <a:pt x="160" y="112"/>
                  <a:pt x="160" y="111"/>
                </a:cubicBezTo>
                <a:cubicBezTo>
                  <a:pt x="159" y="111"/>
                  <a:pt x="159" y="110"/>
                  <a:pt x="159" y="110"/>
                </a:cubicBezTo>
                <a:close/>
                <a:moveTo>
                  <a:pt x="144" y="110"/>
                </a:moveTo>
                <a:cubicBezTo>
                  <a:pt x="144" y="110"/>
                  <a:pt x="143" y="111"/>
                  <a:pt x="143" y="111"/>
                </a:cubicBezTo>
                <a:cubicBezTo>
                  <a:pt x="143" y="112"/>
                  <a:pt x="143" y="112"/>
                  <a:pt x="142" y="112"/>
                </a:cubicBezTo>
                <a:cubicBezTo>
                  <a:pt x="142" y="113"/>
                  <a:pt x="141" y="113"/>
                  <a:pt x="141" y="113"/>
                </a:cubicBezTo>
                <a:cubicBezTo>
                  <a:pt x="140" y="113"/>
                  <a:pt x="140" y="113"/>
                  <a:pt x="139" y="113"/>
                </a:cubicBezTo>
                <a:cubicBezTo>
                  <a:pt x="117" y="113"/>
                  <a:pt x="117" y="113"/>
                  <a:pt x="117" y="113"/>
                </a:cubicBezTo>
                <a:cubicBezTo>
                  <a:pt x="117" y="113"/>
                  <a:pt x="116" y="113"/>
                  <a:pt x="116" y="113"/>
                </a:cubicBezTo>
                <a:cubicBezTo>
                  <a:pt x="115" y="113"/>
                  <a:pt x="115" y="113"/>
                  <a:pt x="114" y="112"/>
                </a:cubicBezTo>
                <a:cubicBezTo>
                  <a:pt x="114" y="112"/>
                  <a:pt x="114" y="112"/>
                  <a:pt x="114" y="111"/>
                </a:cubicBezTo>
                <a:cubicBezTo>
                  <a:pt x="113" y="111"/>
                  <a:pt x="113" y="110"/>
                  <a:pt x="113" y="110"/>
                </a:cubicBezTo>
                <a:cubicBezTo>
                  <a:pt x="113" y="102"/>
                  <a:pt x="113" y="102"/>
                  <a:pt x="113" y="102"/>
                </a:cubicBezTo>
                <a:cubicBezTo>
                  <a:pt x="113" y="102"/>
                  <a:pt x="113" y="101"/>
                  <a:pt x="114" y="101"/>
                </a:cubicBezTo>
                <a:cubicBezTo>
                  <a:pt x="114" y="101"/>
                  <a:pt x="114" y="100"/>
                  <a:pt x="115" y="100"/>
                </a:cubicBezTo>
                <a:cubicBezTo>
                  <a:pt x="115" y="100"/>
                  <a:pt x="115" y="100"/>
                  <a:pt x="116" y="99"/>
                </a:cubicBezTo>
                <a:cubicBezTo>
                  <a:pt x="116" y="99"/>
                  <a:pt x="117" y="99"/>
                  <a:pt x="118" y="99"/>
                </a:cubicBezTo>
                <a:cubicBezTo>
                  <a:pt x="139" y="99"/>
                  <a:pt x="139" y="99"/>
                  <a:pt x="139" y="99"/>
                </a:cubicBezTo>
                <a:cubicBezTo>
                  <a:pt x="140" y="99"/>
                  <a:pt x="140" y="99"/>
                  <a:pt x="141" y="99"/>
                </a:cubicBezTo>
                <a:cubicBezTo>
                  <a:pt x="141" y="100"/>
                  <a:pt x="142" y="100"/>
                  <a:pt x="142" y="100"/>
                </a:cubicBezTo>
                <a:cubicBezTo>
                  <a:pt x="143" y="100"/>
                  <a:pt x="143" y="101"/>
                  <a:pt x="143" y="101"/>
                </a:cubicBezTo>
                <a:cubicBezTo>
                  <a:pt x="143" y="101"/>
                  <a:pt x="143" y="102"/>
                  <a:pt x="143" y="102"/>
                </a:cubicBezTo>
                <a:lnTo>
                  <a:pt x="144" y="110"/>
                </a:lnTo>
                <a:close/>
                <a:moveTo>
                  <a:pt x="97" y="111"/>
                </a:moveTo>
                <a:cubicBezTo>
                  <a:pt x="97" y="112"/>
                  <a:pt x="97" y="112"/>
                  <a:pt x="96" y="112"/>
                </a:cubicBezTo>
                <a:cubicBezTo>
                  <a:pt x="96" y="113"/>
                  <a:pt x="95" y="113"/>
                  <a:pt x="95" y="113"/>
                </a:cubicBezTo>
                <a:cubicBezTo>
                  <a:pt x="94" y="113"/>
                  <a:pt x="94" y="113"/>
                  <a:pt x="93" y="113"/>
                </a:cubicBezTo>
                <a:cubicBezTo>
                  <a:pt x="71" y="113"/>
                  <a:pt x="71" y="113"/>
                  <a:pt x="71" y="113"/>
                </a:cubicBezTo>
                <a:cubicBezTo>
                  <a:pt x="71" y="113"/>
                  <a:pt x="70" y="113"/>
                  <a:pt x="70" y="113"/>
                </a:cubicBezTo>
                <a:cubicBezTo>
                  <a:pt x="69" y="113"/>
                  <a:pt x="69" y="113"/>
                  <a:pt x="68" y="112"/>
                </a:cubicBezTo>
                <a:cubicBezTo>
                  <a:pt x="68" y="112"/>
                  <a:pt x="68" y="112"/>
                  <a:pt x="67" y="111"/>
                </a:cubicBezTo>
                <a:cubicBezTo>
                  <a:pt x="67" y="111"/>
                  <a:pt x="67" y="110"/>
                  <a:pt x="67" y="110"/>
                </a:cubicBezTo>
                <a:cubicBezTo>
                  <a:pt x="68" y="102"/>
                  <a:pt x="68" y="102"/>
                  <a:pt x="68" y="102"/>
                </a:cubicBezTo>
                <a:cubicBezTo>
                  <a:pt x="68" y="102"/>
                  <a:pt x="68" y="101"/>
                  <a:pt x="68" y="101"/>
                </a:cubicBezTo>
                <a:cubicBezTo>
                  <a:pt x="68" y="101"/>
                  <a:pt x="69" y="100"/>
                  <a:pt x="69" y="100"/>
                </a:cubicBezTo>
                <a:cubicBezTo>
                  <a:pt x="69" y="100"/>
                  <a:pt x="70" y="100"/>
                  <a:pt x="70" y="99"/>
                </a:cubicBezTo>
                <a:cubicBezTo>
                  <a:pt x="71" y="99"/>
                  <a:pt x="71" y="99"/>
                  <a:pt x="72" y="99"/>
                </a:cubicBezTo>
                <a:cubicBezTo>
                  <a:pt x="94" y="99"/>
                  <a:pt x="94" y="99"/>
                  <a:pt x="94" y="99"/>
                </a:cubicBezTo>
                <a:cubicBezTo>
                  <a:pt x="94" y="99"/>
                  <a:pt x="95" y="99"/>
                  <a:pt x="95" y="99"/>
                </a:cubicBezTo>
                <a:cubicBezTo>
                  <a:pt x="96" y="100"/>
                  <a:pt x="96" y="100"/>
                  <a:pt x="97" y="100"/>
                </a:cubicBezTo>
                <a:cubicBezTo>
                  <a:pt x="97" y="100"/>
                  <a:pt x="97" y="101"/>
                  <a:pt x="97" y="101"/>
                </a:cubicBezTo>
                <a:cubicBezTo>
                  <a:pt x="98" y="101"/>
                  <a:pt x="98" y="102"/>
                  <a:pt x="98" y="102"/>
                </a:cubicBezTo>
                <a:cubicBezTo>
                  <a:pt x="97" y="110"/>
                  <a:pt x="97" y="110"/>
                  <a:pt x="97" y="110"/>
                </a:cubicBezTo>
                <a:cubicBezTo>
                  <a:pt x="97" y="110"/>
                  <a:pt x="97" y="111"/>
                  <a:pt x="97" y="111"/>
                </a:cubicBezTo>
                <a:close/>
                <a:moveTo>
                  <a:pt x="69" y="75"/>
                </a:moveTo>
                <a:cubicBezTo>
                  <a:pt x="69" y="75"/>
                  <a:pt x="70" y="75"/>
                  <a:pt x="70" y="74"/>
                </a:cubicBezTo>
                <a:cubicBezTo>
                  <a:pt x="70" y="74"/>
                  <a:pt x="70" y="74"/>
                  <a:pt x="71" y="73"/>
                </a:cubicBezTo>
                <a:cubicBezTo>
                  <a:pt x="71" y="73"/>
                  <a:pt x="72" y="73"/>
                  <a:pt x="72" y="73"/>
                </a:cubicBezTo>
                <a:cubicBezTo>
                  <a:pt x="73" y="73"/>
                  <a:pt x="73" y="73"/>
                  <a:pt x="74" y="73"/>
                </a:cubicBezTo>
                <a:cubicBezTo>
                  <a:pt x="95" y="73"/>
                  <a:pt x="95" y="73"/>
                  <a:pt x="95" y="73"/>
                </a:cubicBezTo>
                <a:cubicBezTo>
                  <a:pt x="95" y="73"/>
                  <a:pt x="96" y="73"/>
                  <a:pt x="96" y="73"/>
                </a:cubicBezTo>
                <a:cubicBezTo>
                  <a:pt x="97" y="73"/>
                  <a:pt x="97" y="73"/>
                  <a:pt x="97" y="73"/>
                </a:cubicBezTo>
                <a:cubicBezTo>
                  <a:pt x="98" y="74"/>
                  <a:pt x="98" y="74"/>
                  <a:pt x="98" y="74"/>
                </a:cubicBezTo>
                <a:cubicBezTo>
                  <a:pt x="99" y="75"/>
                  <a:pt x="99" y="75"/>
                  <a:pt x="99" y="75"/>
                </a:cubicBezTo>
                <a:cubicBezTo>
                  <a:pt x="98" y="83"/>
                  <a:pt x="98" y="83"/>
                  <a:pt x="98" y="83"/>
                </a:cubicBezTo>
                <a:cubicBezTo>
                  <a:pt x="98" y="83"/>
                  <a:pt x="98" y="84"/>
                  <a:pt x="98" y="84"/>
                </a:cubicBezTo>
                <a:cubicBezTo>
                  <a:pt x="98" y="84"/>
                  <a:pt x="97" y="85"/>
                  <a:pt x="97" y="85"/>
                </a:cubicBezTo>
                <a:cubicBezTo>
                  <a:pt x="97" y="85"/>
                  <a:pt x="96" y="85"/>
                  <a:pt x="96" y="85"/>
                </a:cubicBezTo>
                <a:cubicBezTo>
                  <a:pt x="95" y="86"/>
                  <a:pt x="95" y="86"/>
                  <a:pt x="94" y="86"/>
                </a:cubicBezTo>
                <a:cubicBezTo>
                  <a:pt x="73" y="86"/>
                  <a:pt x="73" y="86"/>
                  <a:pt x="73" y="86"/>
                </a:cubicBezTo>
                <a:cubicBezTo>
                  <a:pt x="72" y="86"/>
                  <a:pt x="72" y="86"/>
                  <a:pt x="71" y="85"/>
                </a:cubicBezTo>
                <a:cubicBezTo>
                  <a:pt x="71" y="85"/>
                  <a:pt x="70" y="85"/>
                  <a:pt x="70" y="85"/>
                </a:cubicBezTo>
                <a:cubicBezTo>
                  <a:pt x="70" y="85"/>
                  <a:pt x="69" y="84"/>
                  <a:pt x="69" y="84"/>
                </a:cubicBezTo>
                <a:cubicBezTo>
                  <a:pt x="69" y="84"/>
                  <a:pt x="69" y="83"/>
                  <a:pt x="69" y="83"/>
                </a:cubicBezTo>
                <a:lnTo>
                  <a:pt x="69" y="75"/>
                </a:lnTo>
                <a:close/>
                <a:moveTo>
                  <a:pt x="140" y="73"/>
                </a:moveTo>
                <a:cubicBezTo>
                  <a:pt x="141" y="73"/>
                  <a:pt x="141" y="73"/>
                  <a:pt x="142" y="73"/>
                </a:cubicBezTo>
                <a:cubicBezTo>
                  <a:pt x="142" y="74"/>
                  <a:pt x="142" y="74"/>
                  <a:pt x="143" y="74"/>
                </a:cubicBezTo>
                <a:cubicBezTo>
                  <a:pt x="143" y="75"/>
                  <a:pt x="143" y="75"/>
                  <a:pt x="143" y="75"/>
                </a:cubicBezTo>
                <a:cubicBezTo>
                  <a:pt x="143" y="83"/>
                  <a:pt x="143" y="83"/>
                  <a:pt x="143" y="83"/>
                </a:cubicBezTo>
                <a:cubicBezTo>
                  <a:pt x="143" y="83"/>
                  <a:pt x="143" y="84"/>
                  <a:pt x="143" y="84"/>
                </a:cubicBezTo>
                <a:cubicBezTo>
                  <a:pt x="143" y="84"/>
                  <a:pt x="142" y="85"/>
                  <a:pt x="142" y="85"/>
                </a:cubicBezTo>
                <a:cubicBezTo>
                  <a:pt x="142" y="85"/>
                  <a:pt x="141" y="85"/>
                  <a:pt x="141" y="85"/>
                </a:cubicBezTo>
                <a:cubicBezTo>
                  <a:pt x="140" y="86"/>
                  <a:pt x="140" y="86"/>
                  <a:pt x="139" y="86"/>
                </a:cubicBezTo>
                <a:cubicBezTo>
                  <a:pt x="118" y="86"/>
                  <a:pt x="118" y="86"/>
                  <a:pt x="118" y="86"/>
                </a:cubicBezTo>
                <a:cubicBezTo>
                  <a:pt x="117" y="86"/>
                  <a:pt x="117" y="86"/>
                  <a:pt x="116" y="85"/>
                </a:cubicBezTo>
                <a:cubicBezTo>
                  <a:pt x="116" y="85"/>
                  <a:pt x="115" y="85"/>
                  <a:pt x="115" y="85"/>
                </a:cubicBezTo>
                <a:cubicBezTo>
                  <a:pt x="114" y="85"/>
                  <a:pt x="114" y="84"/>
                  <a:pt x="114" y="84"/>
                </a:cubicBezTo>
                <a:cubicBezTo>
                  <a:pt x="114" y="84"/>
                  <a:pt x="114" y="83"/>
                  <a:pt x="114" y="83"/>
                </a:cubicBezTo>
                <a:cubicBezTo>
                  <a:pt x="114" y="75"/>
                  <a:pt x="114" y="75"/>
                  <a:pt x="114" y="75"/>
                </a:cubicBezTo>
                <a:cubicBezTo>
                  <a:pt x="114" y="75"/>
                  <a:pt x="114" y="75"/>
                  <a:pt x="114" y="74"/>
                </a:cubicBezTo>
                <a:cubicBezTo>
                  <a:pt x="114" y="74"/>
                  <a:pt x="115" y="74"/>
                  <a:pt x="115" y="73"/>
                </a:cubicBezTo>
                <a:cubicBezTo>
                  <a:pt x="115" y="73"/>
                  <a:pt x="116" y="73"/>
                  <a:pt x="116" y="73"/>
                </a:cubicBezTo>
                <a:cubicBezTo>
                  <a:pt x="117" y="73"/>
                  <a:pt x="117" y="73"/>
                  <a:pt x="118" y="73"/>
                </a:cubicBezTo>
                <a:cubicBezTo>
                  <a:pt x="139" y="73"/>
                  <a:pt x="139" y="73"/>
                  <a:pt x="139" y="73"/>
                </a:cubicBezTo>
                <a:cubicBezTo>
                  <a:pt x="139" y="73"/>
                  <a:pt x="140" y="73"/>
                  <a:pt x="140" y="73"/>
                </a:cubicBezTo>
                <a:close/>
                <a:moveTo>
                  <a:pt x="188" y="84"/>
                </a:moveTo>
                <a:cubicBezTo>
                  <a:pt x="187" y="84"/>
                  <a:pt x="187" y="85"/>
                  <a:pt x="187" y="85"/>
                </a:cubicBezTo>
                <a:cubicBezTo>
                  <a:pt x="186" y="85"/>
                  <a:pt x="186" y="85"/>
                  <a:pt x="186" y="85"/>
                </a:cubicBezTo>
                <a:cubicBezTo>
                  <a:pt x="185" y="86"/>
                  <a:pt x="184" y="86"/>
                  <a:pt x="184" y="86"/>
                </a:cubicBezTo>
                <a:cubicBezTo>
                  <a:pt x="163" y="86"/>
                  <a:pt x="163" y="86"/>
                  <a:pt x="163" y="86"/>
                </a:cubicBezTo>
                <a:cubicBezTo>
                  <a:pt x="162" y="86"/>
                  <a:pt x="162" y="86"/>
                  <a:pt x="161" y="85"/>
                </a:cubicBezTo>
                <a:cubicBezTo>
                  <a:pt x="161" y="85"/>
                  <a:pt x="160" y="85"/>
                  <a:pt x="160" y="85"/>
                </a:cubicBezTo>
                <a:cubicBezTo>
                  <a:pt x="159" y="85"/>
                  <a:pt x="159" y="84"/>
                  <a:pt x="159" y="84"/>
                </a:cubicBezTo>
                <a:cubicBezTo>
                  <a:pt x="159" y="84"/>
                  <a:pt x="158" y="83"/>
                  <a:pt x="158" y="83"/>
                </a:cubicBezTo>
                <a:cubicBezTo>
                  <a:pt x="158" y="75"/>
                  <a:pt x="158" y="75"/>
                  <a:pt x="158" y="75"/>
                </a:cubicBezTo>
                <a:cubicBezTo>
                  <a:pt x="158" y="75"/>
                  <a:pt x="158" y="75"/>
                  <a:pt x="158" y="74"/>
                </a:cubicBezTo>
                <a:cubicBezTo>
                  <a:pt x="159" y="74"/>
                  <a:pt x="159" y="74"/>
                  <a:pt x="159" y="73"/>
                </a:cubicBezTo>
                <a:cubicBezTo>
                  <a:pt x="160" y="73"/>
                  <a:pt x="160" y="73"/>
                  <a:pt x="161" y="73"/>
                </a:cubicBezTo>
                <a:cubicBezTo>
                  <a:pt x="161" y="73"/>
                  <a:pt x="162" y="73"/>
                  <a:pt x="162" y="73"/>
                </a:cubicBezTo>
                <a:cubicBezTo>
                  <a:pt x="183" y="73"/>
                  <a:pt x="183" y="73"/>
                  <a:pt x="183" y="73"/>
                </a:cubicBezTo>
                <a:cubicBezTo>
                  <a:pt x="184" y="73"/>
                  <a:pt x="184" y="73"/>
                  <a:pt x="185" y="73"/>
                </a:cubicBezTo>
                <a:cubicBezTo>
                  <a:pt x="185" y="73"/>
                  <a:pt x="186" y="73"/>
                  <a:pt x="186" y="73"/>
                </a:cubicBezTo>
                <a:cubicBezTo>
                  <a:pt x="186" y="74"/>
                  <a:pt x="187" y="74"/>
                  <a:pt x="187" y="74"/>
                </a:cubicBezTo>
                <a:cubicBezTo>
                  <a:pt x="187" y="75"/>
                  <a:pt x="187" y="75"/>
                  <a:pt x="187" y="75"/>
                </a:cubicBezTo>
                <a:cubicBezTo>
                  <a:pt x="188" y="83"/>
                  <a:pt x="188" y="83"/>
                  <a:pt x="188" y="83"/>
                </a:cubicBezTo>
                <a:cubicBezTo>
                  <a:pt x="188" y="83"/>
                  <a:pt x="188" y="84"/>
                  <a:pt x="188" y="84"/>
                </a:cubicBezTo>
                <a:close/>
                <a:moveTo>
                  <a:pt x="69" y="142"/>
                </a:moveTo>
                <a:cubicBezTo>
                  <a:pt x="69" y="142"/>
                  <a:pt x="68" y="142"/>
                  <a:pt x="68" y="142"/>
                </a:cubicBezTo>
                <a:cubicBezTo>
                  <a:pt x="67" y="142"/>
                  <a:pt x="67" y="142"/>
                  <a:pt x="66" y="141"/>
                </a:cubicBezTo>
                <a:cubicBezTo>
                  <a:pt x="66" y="141"/>
                  <a:pt x="66" y="141"/>
                  <a:pt x="65" y="140"/>
                </a:cubicBezTo>
                <a:cubicBezTo>
                  <a:pt x="65" y="140"/>
                  <a:pt x="65" y="139"/>
                  <a:pt x="65" y="139"/>
                </a:cubicBezTo>
                <a:cubicBezTo>
                  <a:pt x="66" y="132"/>
                  <a:pt x="66" y="132"/>
                  <a:pt x="66" y="132"/>
                </a:cubicBezTo>
                <a:cubicBezTo>
                  <a:pt x="66" y="131"/>
                  <a:pt x="66" y="131"/>
                  <a:pt x="66" y="131"/>
                </a:cubicBezTo>
                <a:cubicBezTo>
                  <a:pt x="66" y="130"/>
                  <a:pt x="66" y="130"/>
                  <a:pt x="66" y="130"/>
                </a:cubicBezTo>
                <a:cubicBezTo>
                  <a:pt x="66" y="129"/>
                  <a:pt x="67" y="129"/>
                  <a:pt x="67" y="128"/>
                </a:cubicBezTo>
                <a:cubicBezTo>
                  <a:pt x="68" y="128"/>
                  <a:pt x="68" y="128"/>
                  <a:pt x="69" y="128"/>
                </a:cubicBezTo>
                <a:cubicBezTo>
                  <a:pt x="69" y="128"/>
                  <a:pt x="70" y="127"/>
                  <a:pt x="70" y="127"/>
                </a:cubicBezTo>
                <a:cubicBezTo>
                  <a:pt x="93" y="127"/>
                  <a:pt x="93" y="127"/>
                  <a:pt x="93" y="127"/>
                </a:cubicBezTo>
                <a:cubicBezTo>
                  <a:pt x="93" y="127"/>
                  <a:pt x="94" y="128"/>
                  <a:pt x="94" y="128"/>
                </a:cubicBezTo>
                <a:cubicBezTo>
                  <a:pt x="95" y="128"/>
                  <a:pt x="95" y="128"/>
                  <a:pt x="96" y="128"/>
                </a:cubicBezTo>
                <a:cubicBezTo>
                  <a:pt x="96" y="129"/>
                  <a:pt x="96" y="129"/>
                  <a:pt x="96" y="130"/>
                </a:cubicBezTo>
                <a:cubicBezTo>
                  <a:pt x="97" y="130"/>
                  <a:pt x="97" y="130"/>
                  <a:pt x="97" y="131"/>
                </a:cubicBezTo>
                <a:cubicBezTo>
                  <a:pt x="97" y="139"/>
                  <a:pt x="97" y="139"/>
                  <a:pt x="97" y="139"/>
                </a:cubicBezTo>
                <a:cubicBezTo>
                  <a:pt x="96" y="139"/>
                  <a:pt x="96" y="140"/>
                  <a:pt x="96" y="140"/>
                </a:cubicBezTo>
                <a:cubicBezTo>
                  <a:pt x="96" y="141"/>
                  <a:pt x="96" y="141"/>
                  <a:pt x="95" y="141"/>
                </a:cubicBezTo>
                <a:cubicBezTo>
                  <a:pt x="95" y="142"/>
                  <a:pt x="94" y="142"/>
                  <a:pt x="94" y="142"/>
                </a:cubicBezTo>
                <a:cubicBezTo>
                  <a:pt x="93" y="142"/>
                  <a:pt x="93" y="142"/>
                  <a:pt x="92" y="142"/>
                </a:cubicBezTo>
                <a:lnTo>
                  <a:pt x="69" y="142"/>
                </a:lnTo>
                <a:close/>
                <a:moveTo>
                  <a:pt x="117" y="142"/>
                </a:moveTo>
                <a:cubicBezTo>
                  <a:pt x="116" y="142"/>
                  <a:pt x="116" y="142"/>
                  <a:pt x="115" y="142"/>
                </a:cubicBezTo>
                <a:cubicBezTo>
                  <a:pt x="115" y="142"/>
                  <a:pt x="114" y="142"/>
                  <a:pt x="114" y="141"/>
                </a:cubicBezTo>
                <a:cubicBezTo>
                  <a:pt x="114" y="141"/>
                  <a:pt x="113" y="141"/>
                  <a:pt x="113" y="140"/>
                </a:cubicBezTo>
                <a:cubicBezTo>
                  <a:pt x="113" y="140"/>
                  <a:pt x="113" y="139"/>
                  <a:pt x="113" y="139"/>
                </a:cubicBezTo>
                <a:cubicBezTo>
                  <a:pt x="113" y="131"/>
                  <a:pt x="113" y="131"/>
                  <a:pt x="113" y="131"/>
                </a:cubicBezTo>
                <a:cubicBezTo>
                  <a:pt x="113" y="130"/>
                  <a:pt x="113" y="130"/>
                  <a:pt x="113" y="130"/>
                </a:cubicBezTo>
                <a:cubicBezTo>
                  <a:pt x="113" y="129"/>
                  <a:pt x="114" y="129"/>
                  <a:pt x="114" y="128"/>
                </a:cubicBezTo>
                <a:cubicBezTo>
                  <a:pt x="115" y="128"/>
                  <a:pt x="115" y="128"/>
                  <a:pt x="116" y="128"/>
                </a:cubicBezTo>
                <a:cubicBezTo>
                  <a:pt x="116" y="128"/>
                  <a:pt x="117" y="127"/>
                  <a:pt x="117" y="127"/>
                </a:cubicBezTo>
                <a:cubicBezTo>
                  <a:pt x="140" y="127"/>
                  <a:pt x="140" y="127"/>
                  <a:pt x="140" y="127"/>
                </a:cubicBezTo>
                <a:cubicBezTo>
                  <a:pt x="140" y="127"/>
                  <a:pt x="141" y="128"/>
                  <a:pt x="141" y="128"/>
                </a:cubicBezTo>
                <a:cubicBezTo>
                  <a:pt x="142" y="128"/>
                  <a:pt x="142" y="128"/>
                  <a:pt x="143" y="128"/>
                </a:cubicBezTo>
                <a:cubicBezTo>
                  <a:pt x="143" y="129"/>
                  <a:pt x="143" y="129"/>
                  <a:pt x="144" y="130"/>
                </a:cubicBezTo>
                <a:cubicBezTo>
                  <a:pt x="144" y="130"/>
                  <a:pt x="144" y="130"/>
                  <a:pt x="144" y="131"/>
                </a:cubicBezTo>
                <a:cubicBezTo>
                  <a:pt x="144" y="139"/>
                  <a:pt x="144" y="139"/>
                  <a:pt x="144" y="139"/>
                </a:cubicBezTo>
                <a:cubicBezTo>
                  <a:pt x="144" y="139"/>
                  <a:pt x="144" y="140"/>
                  <a:pt x="144" y="140"/>
                </a:cubicBezTo>
                <a:cubicBezTo>
                  <a:pt x="143" y="141"/>
                  <a:pt x="143" y="141"/>
                  <a:pt x="143" y="141"/>
                </a:cubicBezTo>
                <a:cubicBezTo>
                  <a:pt x="142" y="142"/>
                  <a:pt x="142" y="142"/>
                  <a:pt x="141" y="142"/>
                </a:cubicBezTo>
                <a:cubicBezTo>
                  <a:pt x="141" y="142"/>
                  <a:pt x="140" y="142"/>
                  <a:pt x="140" y="142"/>
                </a:cubicBezTo>
                <a:lnTo>
                  <a:pt x="117" y="142"/>
                </a:lnTo>
                <a:close/>
                <a:moveTo>
                  <a:pt x="165" y="142"/>
                </a:moveTo>
                <a:cubicBezTo>
                  <a:pt x="164" y="142"/>
                  <a:pt x="164" y="142"/>
                  <a:pt x="163" y="142"/>
                </a:cubicBezTo>
                <a:cubicBezTo>
                  <a:pt x="163" y="142"/>
                  <a:pt x="162" y="142"/>
                  <a:pt x="162" y="141"/>
                </a:cubicBezTo>
                <a:cubicBezTo>
                  <a:pt x="161" y="141"/>
                  <a:pt x="161" y="141"/>
                  <a:pt x="161" y="140"/>
                </a:cubicBezTo>
                <a:cubicBezTo>
                  <a:pt x="160" y="140"/>
                  <a:pt x="160" y="139"/>
                  <a:pt x="160" y="139"/>
                </a:cubicBezTo>
                <a:cubicBezTo>
                  <a:pt x="160" y="131"/>
                  <a:pt x="160" y="131"/>
                  <a:pt x="160" y="131"/>
                </a:cubicBezTo>
                <a:cubicBezTo>
                  <a:pt x="160" y="130"/>
                  <a:pt x="160" y="130"/>
                  <a:pt x="160" y="130"/>
                </a:cubicBezTo>
                <a:cubicBezTo>
                  <a:pt x="161" y="129"/>
                  <a:pt x="161" y="129"/>
                  <a:pt x="161" y="128"/>
                </a:cubicBezTo>
                <a:cubicBezTo>
                  <a:pt x="162" y="128"/>
                  <a:pt x="162" y="128"/>
                  <a:pt x="163" y="128"/>
                </a:cubicBezTo>
                <a:cubicBezTo>
                  <a:pt x="163" y="128"/>
                  <a:pt x="164" y="127"/>
                  <a:pt x="164" y="127"/>
                </a:cubicBezTo>
                <a:cubicBezTo>
                  <a:pt x="186" y="127"/>
                  <a:pt x="186" y="127"/>
                  <a:pt x="186" y="127"/>
                </a:cubicBezTo>
                <a:cubicBezTo>
                  <a:pt x="187" y="127"/>
                  <a:pt x="188" y="128"/>
                  <a:pt x="188" y="128"/>
                </a:cubicBezTo>
                <a:cubicBezTo>
                  <a:pt x="189" y="128"/>
                  <a:pt x="189" y="128"/>
                  <a:pt x="190" y="128"/>
                </a:cubicBezTo>
                <a:cubicBezTo>
                  <a:pt x="190" y="129"/>
                  <a:pt x="190" y="129"/>
                  <a:pt x="191" y="130"/>
                </a:cubicBezTo>
                <a:cubicBezTo>
                  <a:pt x="191" y="130"/>
                  <a:pt x="191" y="130"/>
                  <a:pt x="191" y="131"/>
                </a:cubicBezTo>
                <a:cubicBezTo>
                  <a:pt x="191" y="132"/>
                  <a:pt x="191" y="132"/>
                  <a:pt x="191" y="132"/>
                </a:cubicBezTo>
                <a:cubicBezTo>
                  <a:pt x="192" y="139"/>
                  <a:pt x="192" y="139"/>
                  <a:pt x="192" y="139"/>
                </a:cubicBezTo>
                <a:cubicBezTo>
                  <a:pt x="192" y="139"/>
                  <a:pt x="191" y="140"/>
                  <a:pt x="191" y="140"/>
                </a:cubicBezTo>
                <a:cubicBezTo>
                  <a:pt x="191" y="141"/>
                  <a:pt x="191" y="141"/>
                  <a:pt x="190" y="141"/>
                </a:cubicBezTo>
                <a:cubicBezTo>
                  <a:pt x="190" y="142"/>
                  <a:pt x="190" y="142"/>
                  <a:pt x="189" y="142"/>
                </a:cubicBezTo>
                <a:cubicBezTo>
                  <a:pt x="189" y="142"/>
                  <a:pt x="188" y="142"/>
                  <a:pt x="187" y="142"/>
                </a:cubicBezTo>
                <a:lnTo>
                  <a:pt x="165" y="14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3008102" y="5582028"/>
            <a:ext cx="292100" cy="333376"/>
            <a:chOff x="4279901" y="5935663"/>
            <a:chExt cx="292100" cy="333376"/>
          </a:xfrm>
        </p:grpSpPr>
        <p:sp>
          <p:nvSpPr>
            <p:cNvPr id="13" name="Freeform 874"/>
            <p:cNvSpPr>
              <a:spLocks noEditPoints="1"/>
            </p:cNvSpPr>
            <p:nvPr/>
          </p:nvSpPr>
          <p:spPr bwMode="auto">
            <a:xfrm>
              <a:off x="4476751" y="5935663"/>
              <a:ext cx="95250" cy="333375"/>
            </a:xfrm>
            <a:custGeom>
              <a:avLst/>
              <a:gdLst>
                <a:gd name="T0" fmla="*/ 0 w 60"/>
                <a:gd name="T1" fmla="*/ 0 h 210"/>
                <a:gd name="T2" fmla="*/ 0 w 60"/>
                <a:gd name="T3" fmla="*/ 210 h 210"/>
                <a:gd name="T4" fmla="*/ 60 w 60"/>
                <a:gd name="T5" fmla="*/ 210 h 210"/>
                <a:gd name="T6" fmla="*/ 60 w 60"/>
                <a:gd name="T7" fmla="*/ 0 h 210"/>
                <a:gd name="T8" fmla="*/ 0 w 60"/>
                <a:gd name="T9" fmla="*/ 0 h 210"/>
                <a:gd name="T10" fmla="*/ 43 w 60"/>
                <a:gd name="T11" fmla="*/ 157 h 210"/>
                <a:gd name="T12" fmla="*/ 17 w 60"/>
                <a:gd name="T13" fmla="*/ 157 h 210"/>
                <a:gd name="T14" fmla="*/ 17 w 60"/>
                <a:gd name="T15" fmla="*/ 131 h 210"/>
                <a:gd name="T16" fmla="*/ 43 w 60"/>
                <a:gd name="T17" fmla="*/ 131 h 210"/>
                <a:gd name="T18" fmla="*/ 43 w 60"/>
                <a:gd name="T19" fmla="*/ 157 h 210"/>
                <a:gd name="T20" fmla="*/ 43 w 60"/>
                <a:gd name="T21" fmla="*/ 105 h 210"/>
                <a:gd name="T22" fmla="*/ 17 w 60"/>
                <a:gd name="T23" fmla="*/ 105 h 210"/>
                <a:gd name="T24" fmla="*/ 17 w 60"/>
                <a:gd name="T25" fmla="*/ 78 h 210"/>
                <a:gd name="T26" fmla="*/ 43 w 60"/>
                <a:gd name="T27" fmla="*/ 78 h 210"/>
                <a:gd name="T28" fmla="*/ 43 w 60"/>
                <a:gd name="T29" fmla="*/ 105 h 210"/>
                <a:gd name="T30" fmla="*/ 43 w 60"/>
                <a:gd name="T31" fmla="*/ 52 h 210"/>
                <a:gd name="T32" fmla="*/ 17 w 60"/>
                <a:gd name="T33" fmla="*/ 52 h 210"/>
                <a:gd name="T34" fmla="*/ 17 w 60"/>
                <a:gd name="T35" fmla="*/ 26 h 210"/>
                <a:gd name="T36" fmla="*/ 43 w 60"/>
                <a:gd name="T37" fmla="*/ 26 h 210"/>
                <a:gd name="T38" fmla="*/ 43 w 60"/>
                <a:gd name="T39" fmla="*/ 52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" h="210">
                  <a:moveTo>
                    <a:pt x="0" y="0"/>
                  </a:moveTo>
                  <a:lnTo>
                    <a:pt x="0" y="210"/>
                  </a:lnTo>
                  <a:lnTo>
                    <a:pt x="60" y="210"/>
                  </a:lnTo>
                  <a:lnTo>
                    <a:pt x="60" y="0"/>
                  </a:lnTo>
                  <a:lnTo>
                    <a:pt x="0" y="0"/>
                  </a:lnTo>
                  <a:close/>
                  <a:moveTo>
                    <a:pt x="43" y="157"/>
                  </a:moveTo>
                  <a:lnTo>
                    <a:pt x="17" y="157"/>
                  </a:lnTo>
                  <a:lnTo>
                    <a:pt x="17" y="131"/>
                  </a:lnTo>
                  <a:lnTo>
                    <a:pt x="43" y="131"/>
                  </a:lnTo>
                  <a:lnTo>
                    <a:pt x="43" y="157"/>
                  </a:lnTo>
                  <a:close/>
                  <a:moveTo>
                    <a:pt x="43" y="105"/>
                  </a:moveTo>
                  <a:lnTo>
                    <a:pt x="17" y="105"/>
                  </a:lnTo>
                  <a:lnTo>
                    <a:pt x="17" y="78"/>
                  </a:lnTo>
                  <a:lnTo>
                    <a:pt x="43" y="78"/>
                  </a:lnTo>
                  <a:lnTo>
                    <a:pt x="43" y="105"/>
                  </a:lnTo>
                  <a:close/>
                  <a:moveTo>
                    <a:pt x="43" y="52"/>
                  </a:moveTo>
                  <a:lnTo>
                    <a:pt x="17" y="52"/>
                  </a:lnTo>
                  <a:lnTo>
                    <a:pt x="17" y="26"/>
                  </a:lnTo>
                  <a:lnTo>
                    <a:pt x="43" y="26"/>
                  </a:lnTo>
                  <a:lnTo>
                    <a:pt x="43" y="52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875"/>
            <p:cNvSpPr>
              <a:spLocks noEditPoints="1"/>
            </p:cNvSpPr>
            <p:nvPr/>
          </p:nvSpPr>
          <p:spPr bwMode="auto">
            <a:xfrm>
              <a:off x="4279901" y="5981701"/>
              <a:ext cx="166688" cy="287338"/>
            </a:xfrm>
            <a:custGeom>
              <a:avLst/>
              <a:gdLst>
                <a:gd name="T0" fmla="*/ 87 w 105"/>
                <a:gd name="T1" fmla="*/ 9 h 181"/>
                <a:gd name="T2" fmla="*/ 49 w 105"/>
                <a:gd name="T3" fmla="*/ 9 h 181"/>
                <a:gd name="T4" fmla="*/ 49 w 105"/>
                <a:gd name="T5" fmla="*/ 23 h 181"/>
                <a:gd name="T6" fmla="*/ 24 w 105"/>
                <a:gd name="T7" fmla="*/ 23 h 181"/>
                <a:gd name="T8" fmla="*/ 24 w 105"/>
                <a:gd name="T9" fmla="*/ 0 h 181"/>
                <a:gd name="T10" fmla="*/ 16 w 105"/>
                <a:gd name="T11" fmla="*/ 0 h 181"/>
                <a:gd name="T12" fmla="*/ 16 w 105"/>
                <a:gd name="T13" fmla="*/ 23 h 181"/>
                <a:gd name="T14" fmla="*/ 0 w 105"/>
                <a:gd name="T15" fmla="*/ 23 h 181"/>
                <a:gd name="T16" fmla="*/ 0 w 105"/>
                <a:gd name="T17" fmla="*/ 181 h 181"/>
                <a:gd name="T18" fmla="*/ 105 w 105"/>
                <a:gd name="T19" fmla="*/ 181 h 181"/>
                <a:gd name="T20" fmla="*/ 105 w 105"/>
                <a:gd name="T21" fmla="*/ 23 h 181"/>
                <a:gd name="T22" fmla="*/ 87 w 105"/>
                <a:gd name="T23" fmla="*/ 23 h 181"/>
                <a:gd name="T24" fmla="*/ 87 w 105"/>
                <a:gd name="T25" fmla="*/ 9 h 181"/>
                <a:gd name="T26" fmla="*/ 43 w 105"/>
                <a:gd name="T27" fmla="*/ 128 h 181"/>
                <a:gd name="T28" fmla="*/ 16 w 105"/>
                <a:gd name="T29" fmla="*/ 128 h 181"/>
                <a:gd name="T30" fmla="*/ 16 w 105"/>
                <a:gd name="T31" fmla="*/ 102 h 181"/>
                <a:gd name="T32" fmla="*/ 43 w 105"/>
                <a:gd name="T33" fmla="*/ 102 h 181"/>
                <a:gd name="T34" fmla="*/ 43 w 105"/>
                <a:gd name="T35" fmla="*/ 128 h 181"/>
                <a:gd name="T36" fmla="*/ 43 w 105"/>
                <a:gd name="T37" fmla="*/ 76 h 181"/>
                <a:gd name="T38" fmla="*/ 16 w 105"/>
                <a:gd name="T39" fmla="*/ 76 h 181"/>
                <a:gd name="T40" fmla="*/ 16 w 105"/>
                <a:gd name="T41" fmla="*/ 49 h 181"/>
                <a:gd name="T42" fmla="*/ 43 w 105"/>
                <a:gd name="T43" fmla="*/ 49 h 181"/>
                <a:gd name="T44" fmla="*/ 43 w 105"/>
                <a:gd name="T45" fmla="*/ 76 h 181"/>
                <a:gd name="T46" fmla="*/ 87 w 105"/>
                <a:gd name="T47" fmla="*/ 128 h 181"/>
                <a:gd name="T48" fmla="*/ 61 w 105"/>
                <a:gd name="T49" fmla="*/ 128 h 181"/>
                <a:gd name="T50" fmla="*/ 61 w 105"/>
                <a:gd name="T51" fmla="*/ 102 h 181"/>
                <a:gd name="T52" fmla="*/ 87 w 105"/>
                <a:gd name="T53" fmla="*/ 102 h 181"/>
                <a:gd name="T54" fmla="*/ 87 w 105"/>
                <a:gd name="T55" fmla="*/ 128 h 181"/>
                <a:gd name="T56" fmla="*/ 87 w 105"/>
                <a:gd name="T57" fmla="*/ 76 h 181"/>
                <a:gd name="T58" fmla="*/ 61 w 105"/>
                <a:gd name="T59" fmla="*/ 76 h 181"/>
                <a:gd name="T60" fmla="*/ 61 w 105"/>
                <a:gd name="T61" fmla="*/ 49 h 181"/>
                <a:gd name="T62" fmla="*/ 87 w 105"/>
                <a:gd name="T63" fmla="*/ 49 h 181"/>
                <a:gd name="T64" fmla="*/ 87 w 105"/>
                <a:gd name="T65" fmla="*/ 76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5" h="181">
                  <a:moveTo>
                    <a:pt x="87" y="9"/>
                  </a:moveTo>
                  <a:lnTo>
                    <a:pt x="49" y="9"/>
                  </a:lnTo>
                  <a:lnTo>
                    <a:pt x="49" y="23"/>
                  </a:lnTo>
                  <a:lnTo>
                    <a:pt x="24" y="23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16" y="23"/>
                  </a:lnTo>
                  <a:lnTo>
                    <a:pt x="0" y="23"/>
                  </a:lnTo>
                  <a:lnTo>
                    <a:pt x="0" y="181"/>
                  </a:lnTo>
                  <a:lnTo>
                    <a:pt x="105" y="181"/>
                  </a:lnTo>
                  <a:lnTo>
                    <a:pt x="105" y="23"/>
                  </a:lnTo>
                  <a:lnTo>
                    <a:pt x="87" y="23"/>
                  </a:lnTo>
                  <a:lnTo>
                    <a:pt x="87" y="9"/>
                  </a:lnTo>
                  <a:close/>
                  <a:moveTo>
                    <a:pt x="43" y="128"/>
                  </a:moveTo>
                  <a:lnTo>
                    <a:pt x="16" y="128"/>
                  </a:lnTo>
                  <a:lnTo>
                    <a:pt x="16" y="102"/>
                  </a:lnTo>
                  <a:lnTo>
                    <a:pt x="43" y="102"/>
                  </a:lnTo>
                  <a:lnTo>
                    <a:pt x="43" y="128"/>
                  </a:lnTo>
                  <a:close/>
                  <a:moveTo>
                    <a:pt x="43" y="76"/>
                  </a:moveTo>
                  <a:lnTo>
                    <a:pt x="16" y="76"/>
                  </a:lnTo>
                  <a:lnTo>
                    <a:pt x="16" y="49"/>
                  </a:lnTo>
                  <a:lnTo>
                    <a:pt x="43" y="49"/>
                  </a:lnTo>
                  <a:lnTo>
                    <a:pt x="43" y="76"/>
                  </a:lnTo>
                  <a:close/>
                  <a:moveTo>
                    <a:pt x="87" y="128"/>
                  </a:moveTo>
                  <a:lnTo>
                    <a:pt x="61" y="128"/>
                  </a:lnTo>
                  <a:lnTo>
                    <a:pt x="61" y="102"/>
                  </a:lnTo>
                  <a:lnTo>
                    <a:pt x="87" y="102"/>
                  </a:lnTo>
                  <a:lnTo>
                    <a:pt x="87" y="128"/>
                  </a:lnTo>
                  <a:close/>
                  <a:moveTo>
                    <a:pt x="87" y="76"/>
                  </a:moveTo>
                  <a:lnTo>
                    <a:pt x="61" y="76"/>
                  </a:lnTo>
                  <a:lnTo>
                    <a:pt x="61" y="49"/>
                  </a:lnTo>
                  <a:lnTo>
                    <a:pt x="87" y="49"/>
                  </a:lnTo>
                  <a:lnTo>
                    <a:pt x="87" y="76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0767" y="3139310"/>
            <a:ext cx="2819493" cy="53853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4687912" y="622804"/>
            <a:ext cx="2816172" cy="2414935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E14D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1672716" y="2623702"/>
            <a:ext cx="2410095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上海锐普广告有限公司是中国第一家精品</a:t>
            </a:r>
            <a:r>
              <a:rPr lang="en-US" altLang="zh-CN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设计机构上海锐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738263" y="2623702"/>
            <a:ext cx="2410095" cy="1066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上海锐普广告有限公司是中国第一家精品</a:t>
            </a:r>
            <a:r>
              <a:rPr lang="en-US" altLang="zh-CN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设计机构上海锐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4220629" y="4198507"/>
            <a:ext cx="2410095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上海锐普广告有限公司是中国第一家精品</a:t>
            </a:r>
            <a:r>
              <a:rPr lang="en-US" altLang="zh-CN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设计机构上海锐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9206135" y="4189794"/>
            <a:ext cx="2410095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上海锐普广告有限公司是中国第一家精品</a:t>
            </a:r>
            <a:r>
              <a:rPr lang="en-US" altLang="zh-CN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设计机构上海锐</a:t>
            </a:r>
            <a:endParaRPr lang="zh-CN" altLang="en-US" dirty="0">
              <a:solidFill>
                <a:prstClr val="black"/>
              </a:solidFill>
            </a:endParaRPr>
          </a:p>
        </p:txBody>
      </p:sp>
      <p:pic>
        <p:nvPicPr>
          <p:cNvPr id="44" name="图片 43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 flipV="1">
            <a:off x="9913256" y="667460"/>
            <a:ext cx="1683657" cy="45719"/>
          </a:xfrm>
          <a:prstGeom prst="rect">
            <a:avLst/>
          </a:prstGeom>
        </p:spPr>
      </p:pic>
      <p:sp>
        <p:nvSpPr>
          <p:cNvPr id="45" name="文本框 44"/>
          <p:cNvSpPr txBox="1"/>
          <p:nvPr/>
        </p:nvSpPr>
        <p:spPr>
          <a:xfrm>
            <a:off x="9753603" y="144241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839788" y="3817256"/>
            <a:ext cx="105124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组合 6"/>
          <p:cNvGrpSpPr/>
          <p:nvPr/>
        </p:nvGrpSpPr>
        <p:grpSpPr>
          <a:xfrm>
            <a:off x="5665418" y="1726944"/>
            <a:ext cx="819030" cy="2090312"/>
            <a:chOff x="5665418" y="1726944"/>
            <a:chExt cx="819030" cy="2090312"/>
          </a:xfrm>
        </p:grpSpPr>
        <p:cxnSp>
          <p:nvCxnSpPr>
            <p:cNvPr id="29" name="MH_Other_5"/>
            <p:cNvCxnSpPr>
              <a:stCxn id="28" idx="4"/>
            </p:cNvCxnSpPr>
            <p:nvPr>
              <p:custDataLst>
                <p:tags r:id="rId15"/>
              </p:custDataLst>
            </p:nvPr>
          </p:nvCxnSpPr>
          <p:spPr>
            <a:xfrm>
              <a:off x="6080526" y="2439305"/>
              <a:ext cx="0" cy="1316038"/>
            </a:xfrm>
            <a:prstGeom prst="line">
              <a:avLst/>
            </a:prstGeom>
            <a:ln>
              <a:solidFill>
                <a:srgbClr val="F69E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椭圆 52"/>
            <p:cNvSpPr/>
            <p:nvPr/>
          </p:nvSpPr>
          <p:spPr>
            <a:xfrm>
              <a:off x="5665418" y="1726944"/>
              <a:ext cx="819030" cy="819030"/>
            </a:xfrm>
            <a:prstGeom prst="ellipse">
              <a:avLst/>
            </a:prstGeom>
            <a:gradFill flip="none" rotWithShape="1">
              <a:gsLst>
                <a:gs pos="5000">
                  <a:schemeClr val="bg2">
                    <a:lumMod val="90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28575">
              <a:solidFill>
                <a:schemeClr val="bg1">
                  <a:lumMod val="95000"/>
                </a:schemeClr>
              </a:solidFill>
            </a:ln>
            <a:effectLst>
              <a:outerShdw blurRad="127000" dist="635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8" name="MH_Other_4"/>
            <p:cNvSpPr/>
            <p:nvPr>
              <p:custDataLst>
                <p:tags r:id="rId16"/>
              </p:custDataLst>
            </p:nvPr>
          </p:nvSpPr>
          <p:spPr>
            <a:xfrm>
              <a:off x="5797951" y="1874155"/>
              <a:ext cx="565150" cy="565150"/>
            </a:xfrm>
            <a:prstGeom prst="ellipse">
              <a:avLst/>
            </a:prstGeom>
            <a:solidFill>
              <a:srgbClr val="F59E75"/>
            </a:solidFill>
            <a:ln>
              <a:solidFill>
                <a:srgbClr val="F69E75"/>
              </a:solidFill>
            </a:ln>
            <a:effectLst>
              <a:innerShdw blurRad="63500" dist="50800" dir="13500000">
                <a:prstClr val="black">
                  <a:alpha val="2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0" name="MH_Other_6"/>
            <p:cNvSpPr/>
            <p:nvPr>
              <p:custDataLst>
                <p:tags r:id="rId17"/>
              </p:custDataLst>
            </p:nvPr>
          </p:nvSpPr>
          <p:spPr bwMode="auto">
            <a:xfrm>
              <a:off x="5944002" y="2051955"/>
              <a:ext cx="263525" cy="222250"/>
            </a:xfrm>
            <a:custGeom>
              <a:avLst/>
              <a:gdLst>
                <a:gd name="T0" fmla="*/ 332222 w 2301876"/>
                <a:gd name="T1" fmla="*/ 1410232 h 1941513"/>
                <a:gd name="T2" fmla="*/ 321717 w 2301876"/>
                <a:gd name="T3" fmla="*/ 1470415 h 1941513"/>
                <a:gd name="T4" fmla="*/ 382384 w 2301876"/>
                <a:gd name="T5" fmla="*/ 1525343 h 1941513"/>
                <a:gd name="T6" fmla="*/ 696485 w 2301876"/>
                <a:gd name="T7" fmla="*/ 1509573 h 1941513"/>
                <a:gd name="T8" fmla="*/ 723010 w 2301876"/>
                <a:gd name="T9" fmla="*/ 1444398 h 1941513"/>
                <a:gd name="T10" fmla="*/ 671273 w 2301876"/>
                <a:gd name="T11" fmla="*/ 1380797 h 1941513"/>
                <a:gd name="T12" fmla="*/ 1348867 w 2301876"/>
                <a:gd name="T13" fmla="*/ 1247408 h 1941513"/>
                <a:gd name="T14" fmla="*/ 1327043 w 2301876"/>
                <a:gd name="T15" fmla="*/ 1320445 h 1941513"/>
                <a:gd name="T16" fmla="*/ 1593934 w 2301876"/>
                <a:gd name="T17" fmla="*/ 1356438 h 1941513"/>
                <a:gd name="T18" fmla="*/ 1647838 w 2301876"/>
                <a:gd name="T19" fmla="*/ 1303105 h 1941513"/>
                <a:gd name="T20" fmla="*/ 1606030 w 2301876"/>
                <a:gd name="T21" fmla="*/ 1239789 h 1941513"/>
                <a:gd name="T22" fmla="*/ 1529191 w 2301876"/>
                <a:gd name="T23" fmla="*/ 516517 h 1941513"/>
                <a:gd name="T24" fmla="*/ 1584982 w 2301876"/>
                <a:gd name="T25" fmla="*/ 576970 h 1941513"/>
                <a:gd name="T26" fmla="*/ 1601035 w 2301876"/>
                <a:gd name="T27" fmla="*/ 667649 h 1941513"/>
                <a:gd name="T28" fmla="*/ 1640510 w 2301876"/>
                <a:gd name="T29" fmla="*/ 716799 h 1941513"/>
                <a:gd name="T30" fmla="*/ 1583140 w 2301876"/>
                <a:gd name="T31" fmla="*/ 840071 h 1941513"/>
                <a:gd name="T32" fmla="*/ 1691827 w 2301876"/>
                <a:gd name="T33" fmla="*/ 916820 h 1941513"/>
                <a:gd name="T34" fmla="*/ 1229710 w 2301876"/>
                <a:gd name="T35" fmla="*/ 1106063 h 1941513"/>
                <a:gd name="T36" fmla="*/ 1284448 w 2301876"/>
                <a:gd name="T37" fmla="*/ 909460 h 1941513"/>
                <a:gd name="T38" fmla="*/ 1396556 w 2301876"/>
                <a:gd name="T39" fmla="*/ 836654 h 1941513"/>
                <a:gd name="T40" fmla="*/ 1335239 w 2301876"/>
                <a:gd name="T41" fmla="*/ 712857 h 1941513"/>
                <a:gd name="T42" fmla="*/ 1370240 w 2301876"/>
                <a:gd name="T43" fmla="*/ 660815 h 1941513"/>
                <a:gd name="T44" fmla="*/ 1388398 w 2301876"/>
                <a:gd name="T45" fmla="*/ 571451 h 1941513"/>
                <a:gd name="T46" fmla="*/ 1446031 w 2301876"/>
                <a:gd name="T47" fmla="*/ 514152 h 1941513"/>
                <a:gd name="T48" fmla="*/ 570227 w 2301876"/>
                <a:gd name="T49" fmla="*/ 477627 h 1941513"/>
                <a:gd name="T50" fmla="*/ 641756 w 2301876"/>
                <a:gd name="T51" fmla="*/ 549062 h 1941513"/>
                <a:gd name="T52" fmla="*/ 661216 w 2301876"/>
                <a:gd name="T53" fmla="*/ 657005 h 1941513"/>
                <a:gd name="T54" fmla="*/ 633078 w 2301876"/>
                <a:gd name="T55" fmla="*/ 739471 h 1941513"/>
                <a:gd name="T56" fmla="*/ 574697 w 2301876"/>
                <a:gd name="T57" fmla="*/ 792786 h 1941513"/>
                <a:gd name="T58" fmla="*/ 708552 w 2301876"/>
                <a:gd name="T59" fmla="*/ 915697 h 1941513"/>
                <a:gd name="T60" fmla="*/ 815320 w 2301876"/>
                <a:gd name="T61" fmla="*/ 1036508 h 1941513"/>
                <a:gd name="T62" fmla="*/ 222836 w 2301876"/>
                <a:gd name="T63" fmla="*/ 1047276 h 1941513"/>
                <a:gd name="T64" fmla="*/ 324870 w 2301876"/>
                <a:gd name="T65" fmla="*/ 922526 h 1941513"/>
                <a:gd name="T66" fmla="*/ 473189 w 2301876"/>
                <a:gd name="T67" fmla="*/ 794886 h 1941513"/>
                <a:gd name="T68" fmla="*/ 413493 w 2301876"/>
                <a:gd name="T69" fmla="*/ 744461 h 1941513"/>
                <a:gd name="T70" fmla="*/ 382462 w 2301876"/>
                <a:gd name="T71" fmla="*/ 663570 h 1941513"/>
                <a:gd name="T72" fmla="*/ 397978 w 2301876"/>
                <a:gd name="T73" fmla="*/ 556154 h 1941513"/>
                <a:gd name="T74" fmla="*/ 466878 w 2301876"/>
                <a:gd name="T75" fmla="*/ 480778 h 1941513"/>
                <a:gd name="T76" fmla="*/ 140242 w 2301876"/>
                <a:gd name="T77" fmla="*/ 134558 h 1941513"/>
                <a:gd name="T78" fmla="*/ 133677 w 2301876"/>
                <a:gd name="T79" fmla="*/ 1210760 h 1941513"/>
                <a:gd name="T80" fmla="*/ 198545 w 2301876"/>
                <a:gd name="T81" fmla="*/ 1290654 h 1941513"/>
                <a:gd name="T82" fmla="*/ 905010 w 2301876"/>
                <a:gd name="T83" fmla="*/ 1223901 h 1941513"/>
                <a:gd name="T84" fmla="*/ 906061 w 2301876"/>
                <a:gd name="T85" fmla="*/ 137186 h 1941513"/>
                <a:gd name="T86" fmla="*/ 1795088 w 2301876"/>
                <a:gd name="T87" fmla="*/ 130835 h 1941513"/>
                <a:gd name="T88" fmla="*/ 1869239 w 2301876"/>
                <a:gd name="T89" fmla="*/ 166040 h 1941513"/>
                <a:gd name="T90" fmla="*/ 1904211 w 2301876"/>
                <a:gd name="T91" fmla="*/ 240391 h 1941513"/>
                <a:gd name="T92" fmla="*/ 1879757 w 2301876"/>
                <a:gd name="T93" fmla="*/ 1330166 h 1941513"/>
                <a:gd name="T94" fmla="*/ 1769057 w 2301876"/>
                <a:gd name="T95" fmla="*/ 1410033 h 1941513"/>
                <a:gd name="T96" fmla="*/ 1237904 w 2301876"/>
                <a:gd name="T97" fmla="*/ 1415550 h 1941513"/>
                <a:gd name="T98" fmla="*/ 1189785 w 2301876"/>
                <a:gd name="T99" fmla="*/ 1139429 h 1941513"/>
                <a:gd name="T100" fmla="*/ 1756435 w 2301876"/>
                <a:gd name="T101" fmla="*/ 1159921 h 1941513"/>
                <a:gd name="T102" fmla="*/ 1799821 w 2301876"/>
                <a:gd name="T103" fmla="*/ 1088198 h 1941513"/>
                <a:gd name="T104" fmla="*/ 898445 w 2301876"/>
                <a:gd name="T105" fmla="*/ 262 h 1941513"/>
                <a:gd name="T106" fmla="*/ 992990 w 2301876"/>
                <a:gd name="T107" fmla="*/ 39421 h 1941513"/>
                <a:gd name="T108" fmla="*/ 1041313 w 2301876"/>
                <a:gd name="T109" fmla="*/ 129302 h 1941513"/>
                <a:gd name="T110" fmla="*/ 1017414 w 2301876"/>
                <a:gd name="T111" fmla="*/ 1483030 h 1941513"/>
                <a:gd name="T112" fmla="*/ 887939 w 2301876"/>
                <a:gd name="T113" fmla="*/ 1588417 h 1941513"/>
                <a:gd name="T114" fmla="*/ 200909 w 2301876"/>
                <a:gd name="T115" fmla="*/ 1599454 h 1941513"/>
                <a:gd name="T116" fmla="*/ 45959 w 2301876"/>
                <a:gd name="T117" fmla="*/ 1513779 h 1941513"/>
                <a:gd name="T118" fmla="*/ 0 w 2301876"/>
                <a:gd name="T119" fmla="*/ 152429 h 1941513"/>
                <a:gd name="T120" fmla="*/ 34667 w 2301876"/>
                <a:gd name="T121" fmla="*/ 55452 h 1941513"/>
                <a:gd name="T122" fmla="*/ 121596 w 2301876"/>
                <a:gd name="T123" fmla="*/ 2891 h 194151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301876" h="1941513">
                  <a:moveTo>
                    <a:pt x="475693" y="1664563"/>
                  </a:moveTo>
                  <a:lnTo>
                    <a:pt x="471250" y="1664880"/>
                  </a:lnTo>
                  <a:lnTo>
                    <a:pt x="466490" y="1665198"/>
                  </a:lnTo>
                  <a:lnTo>
                    <a:pt x="462047" y="1665515"/>
                  </a:lnTo>
                  <a:lnTo>
                    <a:pt x="457605" y="1666468"/>
                  </a:lnTo>
                  <a:lnTo>
                    <a:pt x="453162" y="1667421"/>
                  </a:lnTo>
                  <a:lnTo>
                    <a:pt x="449354" y="1668691"/>
                  </a:lnTo>
                  <a:lnTo>
                    <a:pt x="440786" y="1671550"/>
                  </a:lnTo>
                  <a:lnTo>
                    <a:pt x="433170" y="1675679"/>
                  </a:lnTo>
                  <a:lnTo>
                    <a:pt x="425553" y="1680125"/>
                  </a:lnTo>
                  <a:lnTo>
                    <a:pt x="418572" y="1685207"/>
                  </a:lnTo>
                  <a:lnTo>
                    <a:pt x="412542" y="1691241"/>
                  </a:lnTo>
                  <a:lnTo>
                    <a:pt x="406513" y="1697276"/>
                  </a:lnTo>
                  <a:lnTo>
                    <a:pt x="401435" y="1704263"/>
                  </a:lnTo>
                  <a:lnTo>
                    <a:pt x="396993" y="1711886"/>
                  </a:lnTo>
                  <a:lnTo>
                    <a:pt x="392867" y="1719508"/>
                  </a:lnTo>
                  <a:lnTo>
                    <a:pt x="390011" y="1728083"/>
                  </a:lnTo>
                  <a:lnTo>
                    <a:pt x="388742" y="1732212"/>
                  </a:lnTo>
                  <a:lnTo>
                    <a:pt x="387790" y="1736341"/>
                  </a:lnTo>
                  <a:lnTo>
                    <a:pt x="386838" y="1740787"/>
                  </a:lnTo>
                  <a:lnTo>
                    <a:pt x="386203" y="1745552"/>
                  </a:lnTo>
                  <a:lnTo>
                    <a:pt x="385886" y="1749998"/>
                  </a:lnTo>
                  <a:lnTo>
                    <a:pt x="385886" y="1754444"/>
                  </a:lnTo>
                  <a:lnTo>
                    <a:pt x="385886" y="1759209"/>
                  </a:lnTo>
                  <a:lnTo>
                    <a:pt x="386203" y="1763655"/>
                  </a:lnTo>
                  <a:lnTo>
                    <a:pt x="386838" y="1768419"/>
                  </a:lnTo>
                  <a:lnTo>
                    <a:pt x="387790" y="1772865"/>
                  </a:lnTo>
                  <a:lnTo>
                    <a:pt x="388742" y="1776994"/>
                  </a:lnTo>
                  <a:lnTo>
                    <a:pt x="390011" y="1781441"/>
                  </a:lnTo>
                  <a:lnTo>
                    <a:pt x="392867" y="1789698"/>
                  </a:lnTo>
                  <a:lnTo>
                    <a:pt x="396993" y="1797639"/>
                  </a:lnTo>
                  <a:lnTo>
                    <a:pt x="401435" y="1804943"/>
                  </a:lnTo>
                  <a:lnTo>
                    <a:pt x="406513" y="1812248"/>
                  </a:lnTo>
                  <a:lnTo>
                    <a:pt x="412542" y="1818283"/>
                  </a:lnTo>
                  <a:lnTo>
                    <a:pt x="418572" y="1824317"/>
                  </a:lnTo>
                  <a:lnTo>
                    <a:pt x="425553" y="1829399"/>
                  </a:lnTo>
                  <a:lnTo>
                    <a:pt x="433170" y="1833845"/>
                  </a:lnTo>
                  <a:lnTo>
                    <a:pt x="440786" y="1837657"/>
                  </a:lnTo>
                  <a:lnTo>
                    <a:pt x="449354" y="1840515"/>
                  </a:lnTo>
                  <a:lnTo>
                    <a:pt x="453162" y="1842103"/>
                  </a:lnTo>
                  <a:lnTo>
                    <a:pt x="457605" y="1842738"/>
                  </a:lnTo>
                  <a:lnTo>
                    <a:pt x="462047" y="1843374"/>
                  </a:lnTo>
                  <a:lnTo>
                    <a:pt x="466490" y="1844326"/>
                  </a:lnTo>
                  <a:lnTo>
                    <a:pt x="471250" y="1844644"/>
                  </a:lnTo>
                  <a:lnTo>
                    <a:pt x="475693" y="1844644"/>
                  </a:lnTo>
                  <a:lnTo>
                    <a:pt x="784465" y="1844644"/>
                  </a:lnTo>
                  <a:lnTo>
                    <a:pt x="788908" y="1844644"/>
                  </a:lnTo>
                  <a:lnTo>
                    <a:pt x="793668" y="1844326"/>
                  </a:lnTo>
                  <a:lnTo>
                    <a:pt x="798111" y="1843374"/>
                  </a:lnTo>
                  <a:lnTo>
                    <a:pt x="802553" y="1842738"/>
                  </a:lnTo>
                  <a:lnTo>
                    <a:pt x="806996" y="1842103"/>
                  </a:lnTo>
                  <a:lnTo>
                    <a:pt x="811122" y="1840515"/>
                  </a:lnTo>
                  <a:lnTo>
                    <a:pt x="819690" y="1837657"/>
                  </a:lnTo>
                  <a:lnTo>
                    <a:pt x="827306" y="1833845"/>
                  </a:lnTo>
                  <a:lnTo>
                    <a:pt x="834605" y="1829399"/>
                  </a:lnTo>
                  <a:lnTo>
                    <a:pt x="841586" y="1824317"/>
                  </a:lnTo>
                  <a:lnTo>
                    <a:pt x="847933" y="1818283"/>
                  </a:lnTo>
                  <a:lnTo>
                    <a:pt x="853963" y="1812248"/>
                  </a:lnTo>
                  <a:lnTo>
                    <a:pt x="859040" y="1804943"/>
                  </a:lnTo>
                  <a:lnTo>
                    <a:pt x="863483" y="1797639"/>
                  </a:lnTo>
                  <a:lnTo>
                    <a:pt x="867608" y="1789698"/>
                  </a:lnTo>
                  <a:lnTo>
                    <a:pt x="870464" y="1781441"/>
                  </a:lnTo>
                  <a:lnTo>
                    <a:pt x="871734" y="1776994"/>
                  </a:lnTo>
                  <a:lnTo>
                    <a:pt x="872686" y="1772865"/>
                  </a:lnTo>
                  <a:lnTo>
                    <a:pt x="873320" y="1768419"/>
                  </a:lnTo>
                  <a:lnTo>
                    <a:pt x="873638" y="1763655"/>
                  </a:lnTo>
                  <a:lnTo>
                    <a:pt x="874272" y="1759209"/>
                  </a:lnTo>
                  <a:lnTo>
                    <a:pt x="874590" y="1754444"/>
                  </a:lnTo>
                  <a:lnTo>
                    <a:pt x="874272" y="1749998"/>
                  </a:lnTo>
                  <a:lnTo>
                    <a:pt x="873638" y="1745552"/>
                  </a:lnTo>
                  <a:lnTo>
                    <a:pt x="873320" y="1740787"/>
                  </a:lnTo>
                  <a:lnTo>
                    <a:pt x="872686" y="1736341"/>
                  </a:lnTo>
                  <a:lnTo>
                    <a:pt x="871734" y="1732212"/>
                  </a:lnTo>
                  <a:lnTo>
                    <a:pt x="870464" y="1728083"/>
                  </a:lnTo>
                  <a:lnTo>
                    <a:pt x="867608" y="1719508"/>
                  </a:lnTo>
                  <a:lnTo>
                    <a:pt x="863483" y="1711886"/>
                  </a:lnTo>
                  <a:lnTo>
                    <a:pt x="859040" y="1704263"/>
                  </a:lnTo>
                  <a:lnTo>
                    <a:pt x="853963" y="1697276"/>
                  </a:lnTo>
                  <a:lnTo>
                    <a:pt x="847933" y="1691241"/>
                  </a:lnTo>
                  <a:lnTo>
                    <a:pt x="841586" y="1685207"/>
                  </a:lnTo>
                  <a:lnTo>
                    <a:pt x="834605" y="1680125"/>
                  </a:lnTo>
                  <a:lnTo>
                    <a:pt x="827306" y="1675679"/>
                  </a:lnTo>
                  <a:lnTo>
                    <a:pt x="819690" y="1671550"/>
                  </a:lnTo>
                  <a:lnTo>
                    <a:pt x="811122" y="1668691"/>
                  </a:lnTo>
                  <a:lnTo>
                    <a:pt x="806996" y="1667421"/>
                  </a:lnTo>
                  <a:lnTo>
                    <a:pt x="802553" y="1666468"/>
                  </a:lnTo>
                  <a:lnTo>
                    <a:pt x="798111" y="1665515"/>
                  </a:lnTo>
                  <a:lnTo>
                    <a:pt x="793668" y="1665198"/>
                  </a:lnTo>
                  <a:lnTo>
                    <a:pt x="788908" y="1664880"/>
                  </a:lnTo>
                  <a:lnTo>
                    <a:pt x="784465" y="1664563"/>
                  </a:lnTo>
                  <a:lnTo>
                    <a:pt x="475693" y="1664563"/>
                  </a:lnTo>
                  <a:close/>
                  <a:moveTo>
                    <a:pt x="1670551" y="1495108"/>
                  </a:moveTo>
                  <a:lnTo>
                    <a:pt x="1662926" y="1495425"/>
                  </a:lnTo>
                  <a:lnTo>
                    <a:pt x="1655936" y="1496695"/>
                  </a:lnTo>
                  <a:lnTo>
                    <a:pt x="1648946" y="1498283"/>
                  </a:lnTo>
                  <a:lnTo>
                    <a:pt x="1642274" y="1500823"/>
                  </a:lnTo>
                  <a:lnTo>
                    <a:pt x="1636237" y="1503998"/>
                  </a:lnTo>
                  <a:lnTo>
                    <a:pt x="1629882" y="1507490"/>
                  </a:lnTo>
                  <a:lnTo>
                    <a:pt x="1624481" y="1511618"/>
                  </a:lnTo>
                  <a:lnTo>
                    <a:pt x="1619080" y="1516380"/>
                  </a:lnTo>
                  <a:lnTo>
                    <a:pt x="1614631" y="1521778"/>
                  </a:lnTo>
                  <a:lnTo>
                    <a:pt x="1610183" y="1527175"/>
                  </a:lnTo>
                  <a:lnTo>
                    <a:pt x="1606688" y="1533208"/>
                  </a:lnTo>
                  <a:lnTo>
                    <a:pt x="1603511" y="1539240"/>
                  </a:lnTo>
                  <a:lnTo>
                    <a:pt x="1601605" y="1545908"/>
                  </a:lnTo>
                  <a:lnTo>
                    <a:pt x="1599698" y="1552893"/>
                  </a:lnTo>
                  <a:lnTo>
                    <a:pt x="1598427" y="1559878"/>
                  </a:lnTo>
                  <a:lnTo>
                    <a:pt x="1598110" y="1567498"/>
                  </a:lnTo>
                  <a:lnTo>
                    <a:pt x="1598427" y="1574800"/>
                  </a:lnTo>
                  <a:lnTo>
                    <a:pt x="1599698" y="1582103"/>
                  </a:lnTo>
                  <a:lnTo>
                    <a:pt x="1601605" y="1589088"/>
                  </a:lnTo>
                  <a:lnTo>
                    <a:pt x="1603511" y="1595755"/>
                  </a:lnTo>
                  <a:lnTo>
                    <a:pt x="1606688" y="1602105"/>
                  </a:lnTo>
                  <a:lnTo>
                    <a:pt x="1610183" y="1607820"/>
                  </a:lnTo>
                  <a:lnTo>
                    <a:pt x="1614631" y="1613535"/>
                  </a:lnTo>
                  <a:lnTo>
                    <a:pt x="1619080" y="1618615"/>
                  </a:lnTo>
                  <a:lnTo>
                    <a:pt x="1624481" y="1623378"/>
                  </a:lnTo>
                  <a:lnTo>
                    <a:pt x="1629882" y="1627505"/>
                  </a:lnTo>
                  <a:lnTo>
                    <a:pt x="1636237" y="1630998"/>
                  </a:lnTo>
                  <a:lnTo>
                    <a:pt x="1642274" y="1634173"/>
                  </a:lnTo>
                  <a:lnTo>
                    <a:pt x="1648946" y="1636713"/>
                  </a:lnTo>
                  <a:lnTo>
                    <a:pt x="1655936" y="1638300"/>
                  </a:lnTo>
                  <a:lnTo>
                    <a:pt x="1662926" y="1639253"/>
                  </a:lnTo>
                  <a:lnTo>
                    <a:pt x="1670551" y="1639570"/>
                  </a:lnTo>
                  <a:lnTo>
                    <a:pt x="1918697" y="1639570"/>
                  </a:lnTo>
                  <a:lnTo>
                    <a:pt x="1926004" y="1639253"/>
                  </a:lnTo>
                  <a:lnTo>
                    <a:pt x="1933630" y="1638300"/>
                  </a:lnTo>
                  <a:lnTo>
                    <a:pt x="1940620" y="1636713"/>
                  </a:lnTo>
                  <a:lnTo>
                    <a:pt x="1947292" y="1634173"/>
                  </a:lnTo>
                  <a:lnTo>
                    <a:pt x="1953329" y="1630998"/>
                  </a:lnTo>
                  <a:lnTo>
                    <a:pt x="1959366" y="1627505"/>
                  </a:lnTo>
                  <a:lnTo>
                    <a:pt x="1964767" y="1623378"/>
                  </a:lnTo>
                  <a:lnTo>
                    <a:pt x="1970168" y="1618615"/>
                  </a:lnTo>
                  <a:lnTo>
                    <a:pt x="1974934" y="1613535"/>
                  </a:lnTo>
                  <a:lnTo>
                    <a:pt x="1979065" y="1607820"/>
                  </a:lnTo>
                  <a:lnTo>
                    <a:pt x="1982560" y="1602105"/>
                  </a:lnTo>
                  <a:lnTo>
                    <a:pt x="1985419" y="1595755"/>
                  </a:lnTo>
                  <a:lnTo>
                    <a:pt x="1988279" y="1589088"/>
                  </a:lnTo>
                  <a:lnTo>
                    <a:pt x="1989868" y="1582103"/>
                  </a:lnTo>
                  <a:lnTo>
                    <a:pt x="1991138" y="1574800"/>
                  </a:lnTo>
                  <a:lnTo>
                    <a:pt x="1991456" y="1567498"/>
                  </a:lnTo>
                  <a:lnTo>
                    <a:pt x="1991138" y="1559878"/>
                  </a:lnTo>
                  <a:lnTo>
                    <a:pt x="1989868" y="1552893"/>
                  </a:lnTo>
                  <a:lnTo>
                    <a:pt x="1988279" y="1545908"/>
                  </a:lnTo>
                  <a:lnTo>
                    <a:pt x="1985419" y="1539240"/>
                  </a:lnTo>
                  <a:lnTo>
                    <a:pt x="1982560" y="1533208"/>
                  </a:lnTo>
                  <a:lnTo>
                    <a:pt x="1979065" y="1527175"/>
                  </a:lnTo>
                  <a:lnTo>
                    <a:pt x="1974934" y="1521778"/>
                  </a:lnTo>
                  <a:lnTo>
                    <a:pt x="1970168" y="1516380"/>
                  </a:lnTo>
                  <a:lnTo>
                    <a:pt x="1964767" y="1511618"/>
                  </a:lnTo>
                  <a:lnTo>
                    <a:pt x="1959366" y="1507490"/>
                  </a:lnTo>
                  <a:lnTo>
                    <a:pt x="1953329" y="1503998"/>
                  </a:lnTo>
                  <a:lnTo>
                    <a:pt x="1947292" y="1500823"/>
                  </a:lnTo>
                  <a:lnTo>
                    <a:pt x="1940620" y="1498283"/>
                  </a:lnTo>
                  <a:lnTo>
                    <a:pt x="1933630" y="1496695"/>
                  </a:lnTo>
                  <a:lnTo>
                    <a:pt x="1926004" y="1495425"/>
                  </a:lnTo>
                  <a:lnTo>
                    <a:pt x="1918697" y="1495108"/>
                  </a:lnTo>
                  <a:lnTo>
                    <a:pt x="1670551" y="1495108"/>
                  </a:lnTo>
                  <a:close/>
                  <a:moveTo>
                    <a:pt x="1787673" y="611187"/>
                  </a:moveTo>
                  <a:lnTo>
                    <a:pt x="1794669" y="611187"/>
                  </a:lnTo>
                  <a:lnTo>
                    <a:pt x="1801665" y="611187"/>
                  </a:lnTo>
                  <a:lnTo>
                    <a:pt x="1808661" y="612140"/>
                  </a:lnTo>
                  <a:lnTo>
                    <a:pt x="1815338" y="613093"/>
                  </a:lnTo>
                  <a:lnTo>
                    <a:pt x="1822016" y="614681"/>
                  </a:lnTo>
                  <a:lnTo>
                    <a:pt x="1828694" y="616587"/>
                  </a:lnTo>
                  <a:lnTo>
                    <a:pt x="1835372" y="618810"/>
                  </a:lnTo>
                  <a:lnTo>
                    <a:pt x="1841732" y="621352"/>
                  </a:lnTo>
                  <a:lnTo>
                    <a:pt x="1847773" y="624210"/>
                  </a:lnTo>
                  <a:lnTo>
                    <a:pt x="1853815" y="627387"/>
                  </a:lnTo>
                  <a:lnTo>
                    <a:pt x="1859539" y="631198"/>
                  </a:lnTo>
                  <a:lnTo>
                    <a:pt x="1865581" y="635010"/>
                  </a:lnTo>
                  <a:lnTo>
                    <a:pt x="1870987" y="639457"/>
                  </a:lnTo>
                  <a:lnTo>
                    <a:pt x="1876393" y="643904"/>
                  </a:lnTo>
                  <a:lnTo>
                    <a:pt x="1881480" y="648986"/>
                  </a:lnTo>
                  <a:lnTo>
                    <a:pt x="1886568" y="654068"/>
                  </a:lnTo>
                  <a:lnTo>
                    <a:pt x="1891338" y="659151"/>
                  </a:lnTo>
                  <a:lnTo>
                    <a:pt x="1895790" y="665186"/>
                  </a:lnTo>
                  <a:lnTo>
                    <a:pt x="1900242" y="670903"/>
                  </a:lnTo>
                  <a:lnTo>
                    <a:pt x="1904376" y="677256"/>
                  </a:lnTo>
                  <a:lnTo>
                    <a:pt x="1908192" y="683609"/>
                  </a:lnTo>
                  <a:lnTo>
                    <a:pt x="1911690" y="690597"/>
                  </a:lnTo>
                  <a:lnTo>
                    <a:pt x="1915188" y="697267"/>
                  </a:lnTo>
                  <a:lnTo>
                    <a:pt x="1918049" y="704255"/>
                  </a:lnTo>
                  <a:lnTo>
                    <a:pt x="1920593" y="711561"/>
                  </a:lnTo>
                  <a:lnTo>
                    <a:pt x="1923137" y="718867"/>
                  </a:lnTo>
                  <a:lnTo>
                    <a:pt x="1925363" y="726808"/>
                  </a:lnTo>
                  <a:lnTo>
                    <a:pt x="1927271" y="734431"/>
                  </a:lnTo>
                  <a:lnTo>
                    <a:pt x="1928861" y="742690"/>
                  </a:lnTo>
                  <a:lnTo>
                    <a:pt x="1929815" y="750631"/>
                  </a:lnTo>
                  <a:lnTo>
                    <a:pt x="1930451" y="758889"/>
                  </a:lnTo>
                  <a:lnTo>
                    <a:pt x="1931405" y="767466"/>
                  </a:lnTo>
                  <a:lnTo>
                    <a:pt x="1931405" y="775724"/>
                  </a:lnTo>
                  <a:lnTo>
                    <a:pt x="1931723" y="784301"/>
                  </a:lnTo>
                  <a:lnTo>
                    <a:pt x="1932359" y="791924"/>
                  </a:lnTo>
                  <a:lnTo>
                    <a:pt x="1933313" y="799865"/>
                  </a:lnTo>
                  <a:lnTo>
                    <a:pt x="1934585" y="806853"/>
                  </a:lnTo>
                  <a:lnTo>
                    <a:pt x="1936175" y="813206"/>
                  </a:lnTo>
                  <a:lnTo>
                    <a:pt x="1938401" y="819241"/>
                  </a:lnTo>
                  <a:lnTo>
                    <a:pt x="1940627" y="824958"/>
                  </a:lnTo>
                  <a:lnTo>
                    <a:pt x="1943171" y="830041"/>
                  </a:lnTo>
                  <a:lnTo>
                    <a:pt x="1945715" y="834805"/>
                  </a:lnTo>
                  <a:lnTo>
                    <a:pt x="1948576" y="839252"/>
                  </a:lnTo>
                  <a:lnTo>
                    <a:pt x="1951756" y="843381"/>
                  </a:lnTo>
                  <a:lnTo>
                    <a:pt x="1954936" y="846875"/>
                  </a:lnTo>
                  <a:lnTo>
                    <a:pt x="1958116" y="850687"/>
                  </a:lnTo>
                  <a:lnTo>
                    <a:pt x="1961614" y="853546"/>
                  </a:lnTo>
                  <a:lnTo>
                    <a:pt x="1965430" y="856087"/>
                  </a:lnTo>
                  <a:lnTo>
                    <a:pt x="1968610" y="858946"/>
                  </a:lnTo>
                  <a:lnTo>
                    <a:pt x="1975606" y="862757"/>
                  </a:lnTo>
                  <a:lnTo>
                    <a:pt x="1982284" y="866251"/>
                  </a:lnTo>
                  <a:lnTo>
                    <a:pt x="1988643" y="868475"/>
                  </a:lnTo>
                  <a:lnTo>
                    <a:pt x="1994049" y="869745"/>
                  </a:lnTo>
                  <a:lnTo>
                    <a:pt x="1998819" y="871016"/>
                  </a:lnTo>
                  <a:lnTo>
                    <a:pt x="2002635" y="871334"/>
                  </a:lnTo>
                  <a:lnTo>
                    <a:pt x="2005815" y="871651"/>
                  </a:lnTo>
                  <a:lnTo>
                    <a:pt x="2005815" y="932320"/>
                  </a:lnTo>
                  <a:lnTo>
                    <a:pt x="1841096" y="932320"/>
                  </a:lnTo>
                  <a:lnTo>
                    <a:pt x="1841096" y="997119"/>
                  </a:lnTo>
                  <a:lnTo>
                    <a:pt x="1853815" y="999025"/>
                  </a:lnTo>
                  <a:lnTo>
                    <a:pt x="1865899" y="1001566"/>
                  </a:lnTo>
                  <a:lnTo>
                    <a:pt x="1877983" y="1004107"/>
                  </a:lnTo>
                  <a:lnTo>
                    <a:pt x="1890066" y="1007601"/>
                  </a:lnTo>
                  <a:lnTo>
                    <a:pt x="1901514" y="1011095"/>
                  </a:lnTo>
                  <a:lnTo>
                    <a:pt x="1912962" y="1015224"/>
                  </a:lnTo>
                  <a:lnTo>
                    <a:pt x="1923773" y="1019354"/>
                  </a:lnTo>
                  <a:lnTo>
                    <a:pt x="1934903" y="1024118"/>
                  </a:lnTo>
                  <a:lnTo>
                    <a:pt x="1945715" y="1029200"/>
                  </a:lnTo>
                  <a:lnTo>
                    <a:pt x="1956208" y="1034918"/>
                  </a:lnTo>
                  <a:lnTo>
                    <a:pt x="1966384" y="1040635"/>
                  </a:lnTo>
                  <a:lnTo>
                    <a:pt x="1976242" y="1046988"/>
                  </a:lnTo>
                  <a:lnTo>
                    <a:pt x="1986099" y="1053659"/>
                  </a:lnTo>
                  <a:lnTo>
                    <a:pt x="1995321" y="1060329"/>
                  </a:lnTo>
                  <a:lnTo>
                    <a:pt x="2003907" y="1067635"/>
                  </a:lnTo>
                  <a:lnTo>
                    <a:pt x="2012811" y="1074940"/>
                  </a:lnTo>
                  <a:lnTo>
                    <a:pt x="2021396" y="1082881"/>
                  </a:lnTo>
                  <a:lnTo>
                    <a:pt x="2029028" y="1090822"/>
                  </a:lnTo>
                  <a:lnTo>
                    <a:pt x="2036978" y="1099081"/>
                  </a:lnTo>
                  <a:lnTo>
                    <a:pt x="2044292" y="1107975"/>
                  </a:lnTo>
                  <a:lnTo>
                    <a:pt x="2051288" y="1116551"/>
                  </a:lnTo>
                  <a:lnTo>
                    <a:pt x="2057965" y="1125445"/>
                  </a:lnTo>
                  <a:lnTo>
                    <a:pt x="2064325" y="1135292"/>
                  </a:lnTo>
                  <a:lnTo>
                    <a:pt x="2069731" y="1144821"/>
                  </a:lnTo>
                  <a:lnTo>
                    <a:pt x="2075455" y="1154350"/>
                  </a:lnTo>
                  <a:lnTo>
                    <a:pt x="2080225" y="1164515"/>
                  </a:lnTo>
                  <a:lnTo>
                    <a:pt x="2084995" y="1174679"/>
                  </a:lnTo>
                  <a:lnTo>
                    <a:pt x="2089128" y="1185161"/>
                  </a:lnTo>
                  <a:lnTo>
                    <a:pt x="2092626" y="1195643"/>
                  </a:lnTo>
                  <a:lnTo>
                    <a:pt x="2095488" y="1206761"/>
                  </a:lnTo>
                  <a:lnTo>
                    <a:pt x="2098668" y="1217560"/>
                  </a:lnTo>
                  <a:lnTo>
                    <a:pt x="2100894" y="1228995"/>
                  </a:lnTo>
                  <a:lnTo>
                    <a:pt x="2103438" y="1336675"/>
                  </a:lnTo>
                  <a:lnTo>
                    <a:pt x="1485900" y="1336675"/>
                  </a:lnTo>
                  <a:lnTo>
                    <a:pt x="1488444" y="1228995"/>
                  </a:lnTo>
                  <a:lnTo>
                    <a:pt x="1490670" y="1217560"/>
                  </a:lnTo>
                  <a:lnTo>
                    <a:pt x="1493214" y="1206761"/>
                  </a:lnTo>
                  <a:lnTo>
                    <a:pt x="1496712" y="1195643"/>
                  </a:lnTo>
                  <a:lnTo>
                    <a:pt x="1500210" y="1185161"/>
                  </a:lnTo>
                  <a:lnTo>
                    <a:pt x="1504343" y="1174679"/>
                  </a:lnTo>
                  <a:lnTo>
                    <a:pt x="1508795" y="1164515"/>
                  </a:lnTo>
                  <a:lnTo>
                    <a:pt x="1513565" y="1154350"/>
                  </a:lnTo>
                  <a:lnTo>
                    <a:pt x="1519289" y="1144821"/>
                  </a:lnTo>
                  <a:lnTo>
                    <a:pt x="1525013" y="1135292"/>
                  </a:lnTo>
                  <a:lnTo>
                    <a:pt x="1531055" y="1125763"/>
                  </a:lnTo>
                  <a:lnTo>
                    <a:pt x="1537732" y="1116551"/>
                  </a:lnTo>
                  <a:lnTo>
                    <a:pt x="1544728" y="1107975"/>
                  </a:lnTo>
                  <a:lnTo>
                    <a:pt x="1552042" y="1099081"/>
                  </a:lnTo>
                  <a:lnTo>
                    <a:pt x="1559674" y="1090822"/>
                  </a:lnTo>
                  <a:lnTo>
                    <a:pt x="1567942" y="1082881"/>
                  </a:lnTo>
                  <a:lnTo>
                    <a:pt x="1576209" y="1074940"/>
                  </a:lnTo>
                  <a:lnTo>
                    <a:pt x="1584795" y="1067635"/>
                  </a:lnTo>
                  <a:lnTo>
                    <a:pt x="1593699" y="1060329"/>
                  </a:lnTo>
                  <a:lnTo>
                    <a:pt x="1603239" y="1053659"/>
                  </a:lnTo>
                  <a:lnTo>
                    <a:pt x="1613096" y="1046988"/>
                  </a:lnTo>
                  <a:lnTo>
                    <a:pt x="1622954" y="1040635"/>
                  </a:lnTo>
                  <a:lnTo>
                    <a:pt x="1632812" y="1034918"/>
                  </a:lnTo>
                  <a:lnTo>
                    <a:pt x="1643305" y="1029200"/>
                  </a:lnTo>
                  <a:lnTo>
                    <a:pt x="1654117" y="1024118"/>
                  </a:lnTo>
                  <a:lnTo>
                    <a:pt x="1664929" y="1019671"/>
                  </a:lnTo>
                  <a:lnTo>
                    <a:pt x="1676058" y="1015224"/>
                  </a:lnTo>
                  <a:lnTo>
                    <a:pt x="1687506" y="1011095"/>
                  </a:lnTo>
                  <a:lnTo>
                    <a:pt x="1699272" y="1007601"/>
                  </a:lnTo>
                  <a:lnTo>
                    <a:pt x="1711355" y="1004107"/>
                  </a:lnTo>
                  <a:lnTo>
                    <a:pt x="1723439" y="1001566"/>
                  </a:lnTo>
                  <a:lnTo>
                    <a:pt x="1735523" y="999025"/>
                  </a:lnTo>
                  <a:lnTo>
                    <a:pt x="1747924" y="997119"/>
                  </a:lnTo>
                  <a:lnTo>
                    <a:pt x="1747924" y="932320"/>
                  </a:lnTo>
                  <a:lnTo>
                    <a:pt x="1583205" y="932320"/>
                  </a:lnTo>
                  <a:lnTo>
                    <a:pt x="1583205" y="871651"/>
                  </a:lnTo>
                  <a:lnTo>
                    <a:pt x="1586385" y="871334"/>
                  </a:lnTo>
                  <a:lnTo>
                    <a:pt x="1590201" y="870698"/>
                  </a:lnTo>
                  <a:lnTo>
                    <a:pt x="1594971" y="869110"/>
                  </a:lnTo>
                  <a:lnTo>
                    <a:pt x="1600377" y="867204"/>
                  </a:lnTo>
                  <a:lnTo>
                    <a:pt x="1606736" y="864663"/>
                  </a:lnTo>
                  <a:lnTo>
                    <a:pt x="1613414" y="861487"/>
                  </a:lnTo>
                  <a:lnTo>
                    <a:pt x="1620410" y="857358"/>
                  </a:lnTo>
                  <a:lnTo>
                    <a:pt x="1624226" y="854816"/>
                  </a:lnTo>
                  <a:lnTo>
                    <a:pt x="1627406" y="851958"/>
                  </a:lnTo>
                  <a:lnTo>
                    <a:pt x="1630586" y="848464"/>
                  </a:lnTo>
                  <a:lnTo>
                    <a:pt x="1634084" y="845287"/>
                  </a:lnTo>
                  <a:lnTo>
                    <a:pt x="1637264" y="841476"/>
                  </a:lnTo>
                  <a:lnTo>
                    <a:pt x="1640444" y="837346"/>
                  </a:lnTo>
                  <a:lnTo>
                    <a:pt x="1643305" y="832899"/>
                  </a:lnTo>
                  <a:lnTo>
                    <a:pt x="1646167" y="828135"/>
                  </a:lnTo>
                  <a:lnTo>
                    <a:pt x="1648393" y="823052"/>
                  </a:lnTo>
                  <a:lnTo>
                    <a:pt x="1650619" y="817653"/>
                  </a:lnTo>
                  <a:lnTo>
                    <a:pt x="1652845" y="811617"/>
                  </a:lnTo>
                  <a:lnTo>
                    <a:pt x="1654435" y="805265"/>
                  </a:lnTo>
                  <a:lnTo>
                    <a:pt x="1655707" y="798594"/>
                  </a:lnTo>
                  <a:lnTo>
                    <a:pt x="1656979" y="791289"/>
                  </a:lnTo>
                  <a:lnTo>
                    <a:pt x="1657297" y="783983"/>
                  </a:lnTo>
                  <a:lnTo>
                    <a:pt x="1657615" y="775724"/>
                  </a:lnTo>
                  <a:lnTo>
                    <a:pt x="1657933" y="767466"/>
                  </a:lnTo>
                  <a:lnTo>
                    <a:pt x="1658569" y="758889"/>
                  </a:lnTo>
                  <a:lnTo>
                    <a:pt x="1659205" y="750631"/>
                  </a:lnTo>
                  <a:lnTo>
                    <a:pt x="1660477" y="742690"/>
                  </a:lnTo>
                  <a:lnTo>
                    <a:pt x="1662067" y="734431"/>
                  </a:lnTo>
                  <a:lnTo>
                    <a:pt x="1663975" y="726808"/>
                  </a:lnTo>
                  <a:lnTo>
                    <a:pt x="1666201" y="718867"/>
                  </a:lnTo>
                  <a:lnTo>
                    <a:pt x="1668427" y="711561"/>
                  </a:lnTo>
                  <a:lnTo>
                    <a:pt x="1671289" y="704255"/>
                  </a:lnTo>
                  <a:lnTo>
                    <a:pt x="1674151" y="697267"/>
                  </a:lnTo>
                  <a:lnTo>
                    <a:pt x="1677648" y="690597"/>
                  </a:lnTo>
                  <a:lnTo>
                    <a:pt x="1680828" y="683609"/>
                  </a:lnTo>
                  <a:lnTo>
                    <a:pt x="1684962" y="677256"/>
                  </a:lnTo>
                  <a:lnTo>
                    <a:pt x="1689096" y="670903"/>
                  </a:lnTo>
                  <a:lnTo>
                    <a:pt x="1693230" y="665186"/>
                  </a:lnTo>
                  <a:lnTo>
                    <a:pt x="1698000" y="659151"/>
                  </a:lnTo>
                  <a:lnTo>
                    <a:pt x="1702770" y="654068"/>
                  </a:lnTo>
                  <a:lnTo>
                    <a:pt x="1707540" y="648986"/>
                  </a:lnTo>
                  <a:lnTo>
                    <a:pt x="1712627" y="643904"/>
                  </a:lnTo>
                  <a:lnTo>
                    <a:pt x="1718351" y="639457"/>
                  </a:lnTo>
                  <a:lnTo>
                    <a:pt x="1723757" y="635010"/>
                  </a:lnTo>
                  <a:lnTo>
                    <a:pt x="1729163" y="631198"/>
                  </a:lnTo>
                  <a:lnTo>
                    <a:pt x="1735205" y="627387"/>
                  </a:lnTo>
                  <a:lnTo>
                    <a:pt x="1741565" y="624210"/>
                  </a:lnTo>
                  <a:lnTo>
                    <a:pt x="1747288" y="621352"/>
                  </a:lnTo>
                  <a:lnTo>
                    <a:pt x="1753966" y="618810"/>
                  </a:lnTo>
                  <a:lnTo>
                    <a:pt x="1760326" y="616587"/>
                  </a:lnTo>
                  <a:lnTo>
                    <a:pt x="1767004" y="614681"/>
                  </a:lnTo>
                  <a:lnTo>
                    <a:pt x="1773682" y="613093"/>
                  </a:lnTo>
                  <a:lnTo>
                    <a:pt x="1780677" y="612140"/>
                  </a:lnTo>
                  <a:lnTo>
                    <a:pt x="1787673" y="611187"/>
                  </a:lnTo>
                  <a:close/>
                  <a:moveTo>
                    <a:pt x="630238" y="565150"/>
                  </a:moveTo>
                  <a:lnTo>
                    <a:pt x="639136" y="565468"/>
                  </a:lnTo>
                  <a:lnTo>
                    <a:pt x="647397" y="566420"/>
                  </a:lnTo>
                  <a:lnTo>
                    <a:pt x="655977" y="567372"/>
                  </a:lnTo>
                  <a:lnTo>
                    <a:pt x="664557" y="569276"/>
                  </a:lnTo>
                  <a:lnTo>
                    <a:pt x="672501" y="571498"/>
                  </a:lnTo>
                  <a:lnTo>
                    <a:pt x="680762" y="574354"/>
                  </a:lnTo>
                  <a:lnTo>
                    <a:pt x="689024" y="577211"/>
                  </a:lnTo>
                  <a:lnTo>
                    <a:pt x="696333" y="581020"/>
                  </a:lnTo>
                  <a:lnTo>
                    <a:pt x="703959" y="585463"/>
                  </a:lnTo>
                  <a:lnTo>
                    <a:pt x="711268" y="589907"/>
                  </a:lnTo>
                  <a:lnTo>
                    <a:pt x="718258" y="594667"/>
                  </a:lnTo>
                  <a:lnTo>
                    <a:pt x="725249" y="600063"/>
                  </a:lnTo>
                  <a:lnTo>
                    <a:pt x="731922" y="605776"/>
                  </a:lnTo>
                  <a:lnTo>
                    <a:pt x="738278" y="611489"/>
                  </a:lnTo>
                  <a:lnTo>
                    <a:pt x="744633" y="618154"/>
                  </a:lnTo>
                  <a:lnTo>
                    <a:pt x="750353" y="624820"/>
                  </a:lnTo>
                  <a:lnTo>
                    <a:pt x="756072" y="632437"/>
                  </a:lnTo>
                  <a:lnTo>
                    <a:pt x="761474" y="639737"/>
                  </a:lnTo>
                  <a:lnTo>
                    <a:pt x="766241" y="647354"/>
                  </a:lnTo>
                  <a:lnTo>
                    <a:pt x="771007" y="655289"/>
                  </a:lnTo>
                  <a:lnTo>
                    <a:pt x="775456" y="663541"/>
                  </a:lnTo>
                  <a:lnTo>
                    <a:pt x="779587" y="672111"/>
                  </a:lnTo>
                  <a:lnTo>
                    <a:pt x="783400" y="680998"/>
                  </a:lnTo>
                  <a:lnTo>
                    <a:pt x="786895" y="690202"/>
                  </a:lnTo>
                  <a:lnTo>
                    <a:pt x="790073" y="699406"/>
                  </a:lnTo>
                  <a:lnTo>
                    <a:pt x="792615" y="708611"/>
                  </a:lnTo>
                  <a:lnTo>
                    <a:pt x="794839" y="718450"/>
                  </a:lnTo>
                  <a:lnTo>
                    <a:pt x="796746" y="728606"/>
                  </a:lnTo>
                  <a:lnTo>
                    <a:pt x="798017" y="738445"/>
                  </a:lnTo>
                  <a:lnTo>
                    <a:pt x="799288" y="748919"/>
                  </a:lnTo>
                  <a:lnTo>
                    <a:pt x="799923" y="759076"/>
                  </a:lnTo>
                  <a:lnTo>
                    <a:pt x="800241" y="769550"/>
                  </a:lnTo>
                  <a:lnTo>
                    <a:pt x="799923" y="777802"/>
                  </a:lnTo>
                  <a:lnTo>
                    <a:pt x="799606" y="786054"/>
                  </a:lnTo>
                  <a:lnTo>
                    <a:pt x="798970" y="793989"/>
                  </a:lnTo>
                  <a:lnTo>
                    <a:pt x="798017" y="801923"/>
                  </a:lnTo>
                  <a:lnTo>
                    <a:pt x="797064" y="809541"/>
                  </a:lnTo>
                  <a:lnTo>
                    <a:pt x="795475" y="817476"/>
                  </a:lnTo>
                  <a:lnTo>
                    <a:pt x="793568" y="825093"/>
                  </a:lnTo>
                  <a:lnTo>
                    <a:pt x="791979" y="832710"/>
                  </a:lnTo>
                  <a:lnTo>
                    <a:pt x="789755" y="840328"/>
                  </a:lnTo>
                  <a:lnTo>
                    <a:pt x="787531" y="847310"/>
                  </a:lnTo>
                  <a:lnTo>
                    <a:pt x="784671" y="854293"/>
                  </a:lnTo>
                  <a:lnTo>
                    <a:pt x="781811" y="861276"/>
                  </a:lnTo>
                  <a:lnTo>
                    <a:pt x="778951" y="868258"/>
                  </a:lnTo>
                  <a:lnTo>
                    <a:pt x="775456" y="874923"/>
                  </a:lnTo>
                  <a:lnTo>
                    <a:pt x="772278" y="880954"/>
                  </a:lnTo>
                  <a:lnTo>
                    <a:pt x="768465" y="887619"/>
                  </a:lnTo>
                  <a:lnTo>
                    <a:pt x="764970" y="893649"/>
                  </a:lnTo>
                  <a:lnTo>
                    <a:pt x="760839" y="899680"/>
                  </a:lnTo>
                  <a:lnTo>
                    <a:pt x="756708" y="905393"/>
                  </a:lnTo>
                  <a:lnTo>
                    <a:pt x="752259" y="911106"/>
                  </a:lnTo>
                  <a:lnTo>
                    <a:pt x="747810" y="916501"/>
                  </a:lnTo>
                  <a:lnTo>
                    <a:pt x="743044" y="921580"/>
                  </a:lnTo>
                  <a:lnTo>
                    <a:pt x="738278" y="926341"/>
                  </a:lnTo>
                  <a:lnTo>
                    <a:pt x="733193" y="931101"/>
                  </a:lnTo>
                  <a:lnTo>
                    <a:pt x="728109" y="936180"/>
                  </a:lnTo>
                  <a:lnTo>
                    <a:pt x="722707" y="939988"/>
                  </a:lnTo>
                  <a:lnTo>
                    <a:pt x="717305" y="944114"/>
                  </a:lnTo>
                  <a:lnTo>
                    <a:pt x="711903" y="948241"/>
                  </a:lnTo>
                  <a:lnTo>
                    <a:pt x="706183" y="951414"/>
                  </a:lnTo>
                  <a:lnTo>
                    <a:pt x="700464" y="954906"/>
                  </a:lnTo>
                  <a:lnTo>
                    <a:pt x="694426" y="958080"/>
                  </a:lnTo>
                  <a:lnTo>
                    <a:pt x="688071" y="960619"/>
                  </a:lnTo>
                  <a:lnTo>
                    <a:pt x="688071" y="1044727"/>
                  </a:lnTo>
                  <a:lnTo>
                    <a:pt x="703641" y="1047266"/>
                  </a:lnTo>
                  <a:lnTo>
                    <a:pt x="718894" y="1050440"/>
                  </a:lnTo>
                  <a:lnTo>
                    <a:pt x="733829" y="1053614"/>
                  </a:lnTo>
                  <a:lnTo>
                    <a:pt x="748764" y="1057740"/>
                  </a:lnTo>
                  <a:lnTo>
                    <a:pt x="763063" y="1062184"/>
                  </a:lnTo>
                  <a:lnTo>
                    <a:pt x="777045" y="1066945"/>
                  </a:lnTo>
                  <a:lnTo>
                    <a:pt x="791026" y="1072340"/>
                  </a:lnTo>
                  <a:lnTo>
                    <a:pt x="804690" y="1078371"/>
                  </a:lnTo>
                  <a:lnTo>
                    <a:pt x="818036" y="1085036"/>
                  </a:lnTo>
                  <a:lnTo>
                    <a:pt x="831064" y="1091701"/>
                  </a:lnTo>
                  <a:lnTo>
                    <a:pt x="843775" y="1099001"/>
                  </a:lnTo>
                  <a:lnTo>
                    <a:pt x="856167" y="1106618"/>
                  </a:lnTo>
                  <a:lnTo>
                    <a:pt x="867925" y="1114871"/>
                  </a:lnTo>
                  <a:lnTo>
                    <a:pt x="879682" y="1123440"/>
                  </a:lnTo>
                  <a:lnTo>
                    <a:pt x="890804" y="1132010"/>
                  </a:lnTo>
                  <a:lnTo>
                    <a:pt x="901925" y="1141214"/>
                  </a:lnTo>
                  <a:lnTo>
                    <a:pt x="912094" y="1151370"/>
                  </a:lnTo>
                  <a:lnTo>
                    <a:pt x="921944" y="1161210"/>
                  </a:lnTo>
                  <a:lnTo>
                    <a:pt x="931795" y="1171683"/>
                  </a:lnTo>
                  <a:lnTo>
                    <a:pt x="940692" y="1182157"/>
                  </a:lnTo>
                  <a:lnTo>
                    <a:pt x="949272" y="1193266"/>
                  </a:lnTo>
                  <a:lnTo>
                    <a:pt x="957534" y="1204692"/>
                  </a:lnTo>
                  <a:lnTo>
                    <a:pt x="965160" y="1216118"/>
                  </a:lnTo>
                  <a:lnTo>
                    <a:pt x="972151" y="1227862"/>
                  </a:lnTo>
                  <a:lnTo>
                    <a:pt x="979142" y="1240557"/>
                  </a:lnTo>
                  <a:lnTo>
                    <a:pt x="985179" y="1252618"/>
                  </a:lnTo>
                  <a:lnTo>
                    <a:pt x="991217" y="1265631"/>
                  </a:lnTo>
                  <a:lnTo>
                    <a:pt x="995983" y="1278327"/>
                  </a:lnTo>
                  <a:lnTo>
                    <a:pt x="1000749" y="1291657"/>
                  </a:lnTo>
                  <a:lnTo>
                    <a:pt x="1004880" y="1304988"/>
                  </a:lnTo>
                  <a:lnTo>
                    <a:pt x="1008058" y="1318635"/>
                  </a:lnTo>
                  <a:lnTo>
                    <a:pt x="1010600" y="1332600"/>
                  </a:lnTo>
                  <a:lnTo>
                    <a:pt x="1014413" y="1484313"/>
                  </a:lnTo>
                  <a:lnTo>
                    <a:pt x="246063" y="1484313"/>
                  </a:lnTo>
                  <a:lnTo>
                    <a:pt x="249876" y="1332600"/>
                  </a:lnTo>
                  <a:lnTo>
                    <a:pt x="252419" y="1318635"/>
                  </a:lnTo>
                  <a:lnTo>
                    <a:pt x="255596" y="1304988"/>
                  </a:lnTo>
                  <a:lnTo>
                    <a:pt x="259727" y="1291657"/>
                  </a:lnTo>
                  <a:lnTo>
                    <a:pt x="264176" y="1278327"/>
                  </a:lnTo>
                  <a:lnTo>
                    <a:pt x="269260" y="1265631"/>
                  </a:lnTo>
                  <a:lnTo>
                    <a:pt x="275297" y="1252618"/>
                  </a:lnTo>
                  <a:lnTo>
                    <a:pt x="281017" y="1240557"/>
                  </a:lnTo>
                  <a:lnTo>
                    <a:pt x="288008" y="1227862"/>
                  </a:lnTo>
                  <a:lnTo>
                    <a:pt x="294999" y="1216118"/>
                  </a:lnTo>
                  <a:lnTo>
                    <a:pt x="302943" y="1204692"/>
                  </a:lnTo>
                  <a:lnTo>
                    <a:pt x="310887" y="1193266"/>
                  </a:lnTo>
                  <a:lnTo>
                    <a:pt x="319784" y="1182157"/>
                  </a:lnTo>
                  <a:lnTo>
                    <a:pt x="328682" y="1171683"/>
                  </a:lnTo>
                  <a:lnTo>
                    <a:pt x="338214" y="1161210"/>
                  </a:lnTo>
                  <a:lnTo>
                    <a:pt x="348383" y="1151370"/>
                  </a:lnTo>
                  <a:lnTo>
                    <a:pt x="358869" y="1141214"/>
                  </a:lnTo>
                  <a:lnTo>
                    <a:pt x="369673" y="1132010"/>
                  </a:lnTo>
                  <a:lnTo>
                    <a:pt x="380795" y="1123440"/>
                  </a:lnTo>
                  <a:lnTo>
                    <a:pt x="392552" y="1114871"/>
                  </a:lnTo>
                  <a:lnTo>
                    <a:pt x="404309" y="1106618"/>
                  </a:lnTo>
                  <a:lnTo>
                    <a:pt x="417020" y="1099001"/>
                  </a:lnTo>
                  <a:lnTo>
                    <a:pt x="429412" y="1091701"/>
                  </a:lnTo>
                  <a:lnTo>
                    <a:pt x="442441" y="1085036"/>
                  </a:lnTo>
                  <a:lnTo>
                    <a:pt x="455787" y="1078371"/>
                  </a:lnTo>
                  <a:lnTo>
                    <a:pt x="469450" y="1072340"/>
                  </a:lnTo>
                  <a:lnTo>
                    <a:pt x="483432" y="1066945"/>
                  </a:lnTo>
                  <a:lnTo>
                    <a:pt x="497413" y="1062184"/>
                  </a:lnTo>
                  <a:lnTo>
                    <a:pt x="511713" y="1057740"/>
                  </a:lnTo>
                  <a:lnTo>
                    <a:pt x="526648" y="1053614"/>
                  </a:lnTo>
                  <a:lnTo>
                    <a:pt x="541582" y="1050440"/>
                  </a:lnTo>
                  <a:lnTo>
                    <a:pt x="556835" y="1047266"/>
                  </a:lnTo>
                  <a:lnTo>
                    <a:pt x="571770" y="1044727"/>
                  </a:lnTo>
                  <a:lnTo>
                    <a:pt x="571770" y="960619"/>
                  </a:lnTo>
                  <a:lnTo>
                    <a:pt x="566050" y="958080"/>
                  </a:lnTo>
                  <a:lnTo>
                    <a:pt x="560013" y="954906"/>
                  </a:lnTo>
                  <a:lnTo>
                    <a:pt x="554293" y="951414"/>
                  </a:lnTo>
                  <a:lnTo>
                    <a:pt x="548573" y="948241"/>
                  </a:lnTo>
                  <a:lnTo>
                    <a:pt x="543171" y="944114"/>
                  </a:lnTo>
                  <a:lnTo>
                    <a:pt x="537452" y="939988"/>
                  </a:lnTo>
                  <a:lnTo>
                    <a:pt x="532367" y="935545"/>
                  </a:lnTo>
                  <a:lnTo>
                    <a:pt x="527283" y="931101"/>
                  </a:lnTo>
                  <a:lnTo>
                    <a:pt x="522199" y="926341"/>
                  </a:lnTo>
                  <a:lnTo>
                    <a:pt x="517433" y="921580"/>
                  </a:lnTo>
                  <a:lnTo>
                    <a:pt x="512348" y="916501"/>
                  </a:lnTo>
                  <a:lnTo>
                    <a:pt x="507900" y="911106"/>
                  </a:lnTo>
                  <a:lnTo>
                    <a:pt x="503769" y="905393"/>
                  </a:lnTo>
                  <a:lnTo>
                    <a:pt x="499638" y="899680"/>
                  </a:lnTo>
                  <a:lnTo>
                    <a:pt x="495507" y="893649"/>
                  </a:lnTo>
                  <a:lnTo>
                    <a:pt x="491694" y="887302"/>
                  </a:lnTo>
                  <a:lnTo>
                    <a:pt x="488198" y="880954"/>
                  </a:lnTo>
                  <a:lnTo>
                    <a:pt x="484385" y="874923"/>
                  </a:lnTo>
                  <a:lnTo>
                    <a:pt x="481525" y="868258"/>
                  </a:lnTo>
                  <a:lnTo>
                    <a:pt x="478665" y="861276"/>
                  </a:lnTo>
                  <a:lnTo>
                    <a:pt x="475488" y="854293"/>
                  </a:lnTo>
                  <a:lnTo>
                    <a:pt x="472946" y="847310"/>
                  </a:lnTo>
                  <a:lnTo>
                    <a:pt x="470404" y="839693"/>
                  </a:lnTo>
                  <a:lnTo>
                    <a:pt x="468497" y="832393"/>
                  </a:lnTo>
                  <a:lnTo>
                    <a:pt x="466273" y="825093"/>
                  </a:lnTo>
                  <a:lnTo>
                    <a:pt x="465002" y="817476"/>
                  </a:lnTo>
                  <a:lnTo>
                    <a:pt x="463413" y="809541"/>
                  </a:lnTo>
                  <a:lnTo>
                    <a:pt x="462142" y="801923"/>
                  </a:lnTo>
                  <a:lnTo>
                    <a:pt x="461189" y="793989"/>
                  </a:lnTo>
                  <a:lnTo>
                    <a:pt x="460871" y="786054"/>
                  </a:lnTo>
                  <a:lnTo>
                    <a:pt x="460235" y="777802"/>
                  </a:lnTo>
                  <a:lnTo>
                    <a:pt x="460235" y="769550"/>
                  </a:lnTo>
                  <a:lnTo>
                    <a:pt x="460553" y="759076"/>
                  </a:lnTo>
                  <a:lnTo>
                    <a:pt x="460871" y="748919"/>
                  </a:lnTo>
                  <a:lnTo>
                    <a:pt x="461824" y="738445"/>
                  </a:lnTo>
                  <a:lnTo>
                    <a:pt x="463413" y="728606"/>
                  </a:lnTo>
                  <a:lnTo>
                    <a:pt x="465637" y="718450"/>
                  </a:lnTo>
                  <a:lnTo>
                    <a:pt x="467862" y="708611"/>
                  </a:lnTo>
                  <a:lnTo>
                    <a:pt x="470404" y="699406"/>
                  </a:lnTo>
                  <a:lnTo>
                    <a:pt x="473264" y="690202"/>
                  </a:lnTo>
                  <a:lnTo>
                    <a:pt x="477077" y="680998"/>
                  </a:lnTo>
                  <a:lnTo>
                    <a:pt x="480890" y="672111"/>
                  </a:lnTo>
                  <a:lnTo>
                    <a:pt x="484703" y="663541"/>
                  </a:lnTo>
                  <a:lnTo>
                    <a:pt x="489152" y="655289"/>
                  </a:lnTo>
                  <a:lnTo>
                    <a:pt x="493918" y="647354"/>
                  </a:lnTo>
                  <a:lnTo>
                    <a:pt x="498685" y="639737"/>
                  </a:lnTo>
                  <a:lnTo>
                    <a:pt x="504404" y="632437"/>
                  </a:lnTo>
                  <a:lnTo>
                    <a:pt x="509806" y="624820"/>
                  </a:lnTo>
                  <a:lnTo>
                    <a:pt x="515844" y="618154"/>
                  </a:lnTo>
                  <a:lnTo>
                    <a:pt x="522199" y="611489"/>
                  </a:lnTo>
                  <a:lnTo>
                    <a:pt x="528236" y="605776"/>
                  </a:lnTo>
                  <a:lnTo>
                    <a:pt x="534909" y="600063"/>
                  </a:lnTo>
                  <a:lnTo>
                    <a:pt x="541900" y="594667"/>
                  </a:lnTo>
                  <a:lnTo>
                    <a:pt x="548891" y="589907"/>
                  </a:lnTo>
                  <a:lnTo>
                    <a:pt x="556517" y="585463"/>
                  </a:lnTo>
                  <a:lnTo>
                    <a:pt x="564144" y="581020"/>
                  </a:lnTo>
                  <a:lnTo>
                    <a:pt x="571770" y="577211"/>
                  </a:lnTo>
                  <a:lnTo>
                    <a:pt x="579714" y="574354"/>
                  </a:lnTo>
                  <a:lnTo>
                    <a:pt x="587658" y="571498"/>
                  </a:lnTo>
                  <a:lnTo>
                    <a:pt x="595920" y="569276"/>
                  </a:lnTo>
                  <a:lnTo>
                    <a:pt x="604499" y="567372"/>
                  </a:lnTo>
                  <a:lnTo>
                    <a:pt x="612761" y="566420"/>
                  </a:lnTo>
                  <a:lnTo>
                    <a:pt x="621659" y="565468"/>
                  </a:lnTo>
                  <a:lnTo>
                    <a:pt x="630238" y="565150"/>
                  </a:lnTo>
                  <a:close/>
                  <a:moveTo>
                    <a:pt x="181836" y="158167"/>
                  </a:moveTo>
                  <a:lnTo>
                    <a:pt x="178980" y="158484"/>
                  </a:lnTo>
                  <a:lnTo>
                    <a:pt x="176441" y="159119"/>
                  </a:lnTo>
                  <a:lnTo>
                    <a:pt x="173902" y="160390"/>
                  </a:lnTo>
                  <a:lnTo>
                    <a:pt x="171681" y="161343"/>
                  </a:lnTo>
                  <a:lnTo>
                    <a:pt x="169459" y="162613"/>
                  </a:lnTo>
                  <a:lnTo>
                    <a:pt x="167238" y="163884"/>
                  </a:lnTo>
                  <a:lnTo>
                    <a:pt x="165651" y="165789"/>
                  </a:lnTo>
                  <a:lnTo>
                    <a:pt x="164065" y="167695"/>
                  </a:lnTo>
                  <a:lnTo>
                    <a:pt x="162478" y="169918"/>
                  </a:lnTo>
                  <a:lnTo>
                    <a:pt x="161209" y="171824"/>
                  </a:lnTo>
                  <a:lnTo>
                    <a:pt x="159939" y="174364"/>
                  </a:lnTo>
                  <a:lnTo>
                    <a:pt x="159305" y="176588"/>
                  </a:lnTo>
                  <a:lnTo>
                    <a:pt x="158352" y="179128"/>
                  </a:lnTo>
                  <a:lnTo>
                    <a:pt x="158035" y="181669"/>
                  </a:lnTo>
                  <a:lnTo>
                    <a:pt x="157718" y="184210"/>
                  </a:lnTo>
                  <a:lnTo>
                    <a:pt x="157718" y="1440334"/>
                  </a:lnTo>
                  <a:lnTo>
                    <a:pt x="158352" y="1447639"/>
                  </a:lnTo>
                  <a:lnTo>
                    <a:pt x="159622" y="1454944"/>
                  </a:lnTo>
                  <a:lnTo>
                    <a:pt x="161526" y="1463202"/>
                  </a:lnTo>
                  <a:lnTo>
                    <a:pt x="164065" y="1471142"/>
                  </a:lnTo>
                  <a:lnTo>
                    <a:pt x="167238" y="1479717"/>
                  </a:lnTo>
                  <a:lnTo>
                    <a:pt x="171363" y="1488610"/>
                  </a:lnTo>
                  <a:lnTo>
                    <a:pt x="175806" y="1497185"/>
                  </a:lnTo>
                  <a:lnTo>
                    <a:pt x="181201" y="1506078"/>
                  </a:lnTo>
                  <a:lnTo>
                    <a:pt x="187230" y="1514336"/>
                  </a:lnTo>
                  <a:lnTo>
                    <a:pt x="193577" y="1522594"/>
                  </a:lnTo>
                  <a:lnTo>
                    <a:pt x="200876" y="1530534"/>
                  </a:lnTo>
                  <a:lnTo>
                    <a:pt x="208492" y="1538156"/>
                  </a:lnTo>
                  <a:lnTo>
                    <a:pt x="216743" y="1545143"/>
                  </a:lnTo>
                  <a:lnTo>
                    <a:pt x="225629" y="1551178"/>
                  </a:lnTo>
                  <a:lnTo>
                    <a:pt x="230389" y="1554354"/>
                  </a:lnTo>
                  <a:lnTo>
                    <a:pt x="235149" y="1557212"/>
                  </a:lnTo>
                  <a:lnTo>
                    <a:pt x="239909" y="1559753"/>
                  </a:lnTo>
                  <a:lnTo>
                    <a:pt x="244669" y="1561976"/>
                  </a:lnTo>
                  <a:lnTo>
                    <a:pt x="1018979" y="1561976"/>
                  </a:lnTo>
                  <a:lnTo>
                    <a:pt x="1018979" y="1559436"/>
                  </a:lnTo>
                  <a:lnTo>
                    <a:pt x="1028182" y="1554354"/>
                  </a:lnTo>
                  <a:lnTo>
                    <a:pt x="1037068" y="1548637"/>
                  </a:lnTo>
                  <a:lnTo>
                    <a:pt x="1045636" y="1542603"/>
                  </a:lnTo>
                  <a:lnTo>
                    <a:pt x="1053252" y="1535298"/>
                  </a:lnTo>
                  <a:lnTo>
                    <a:pt x="1060551" y="1527993"/>
                  </a:lnTo>
                  <a:lnTo>
                    <a:pt x="1067532" y="1520370"/>
                  </a:lnTo>
                  <a:lnTo>
                    <a:pt x="1073879" y="1512113"/>
                  </a:lnTo>
                  <a:lnTo>
                    <a:pt x="1079908" y="1504173"/>
                  </a:lnTo>
                  <a:lnTo>
                    <a:pt x="1084986" y="1495597"/>
                  </a:lnTo>
                  <a:lnTo>
                    <a:pt x="1089429" y="1487022"/>
                  </a:lnTo>
                  <a:lnTo>
                    <a:pt x="1093554" y="1479082"/>
                  </a:lnTo>
                  <a:lnTo>
                    <a:pt x="1096728" y="1470507"/>
                  </a:lnTo>
                  <a:lnTo>
                    <a:pt x="1099266" y="1462884"/>
                  </a:lnTo>
                  <a:lnTo>
                    <a:pt x="1101170" y="1454626"/>
                  </a:lnTo>
                  <a:lnTo>
                    <a:pt x="1102122" y="1447321"/>
                  </a:lnTo>
                  <a:lnTo>
                    <a:pt x="1102757" y="1440334"/>
                  </a:lnTo>
                  <a:lnTo>
                    <a:pt x="1102757" y="184210"/>
                  </a:lnTo>
                  <a:lnTo>
                    <a:pt x="1102122" y="181669"/>
                  </a:lnTo>
                  <a:lnTo>
                    <a:pt x="1101805" y="179128"/>
                  </a:lnTo>
                  <a:lnTo>
                    <a:pt x="1101170" y="176588"/>
                  </a:lnTo>
                  <a:lnTo>
                    <a:pt x="1100536" y="174364"/>
                  </a:lnTo>
                  <a:lnTo>
                    <a:pt x="1099266" y="171824"/>
                  </a:lnTo>
                  <a:lnTo>
                    <a:pt x="1097997" y="169918"/>
                  </a:lnTo>
                  <a:lnTo>
                    <a:pt x="1096410" y="167695"/>
                  </a:lnTo>
                  <a:lnTo>
                    <a:pt x="1094824" y="165789"/>
                  </a:lnTo>
                  <a:lnTo>
                    <a:pt x="1092919" y="163884"/>
                  </a:lnTo>
                  <a:lnTo>
                    <a:pt x="1090698" y="162613"/>
                  </a:lnTo>
                  <a:lnTo>
                    <a:pt x="1088794" y="161343"/>
                  </a:lnTo>
                  <a:lnTo>
                    <a:pt x="1086573" y="160390"/>
                  </a:lnTo>
                  <a:lnTo>
                    <a:pt x="1083716" y="159119"/>
                  </a:lnTo>
                  <a:lnTo>
                    <a:pt x="1081178" y="158484"/>
                  </a:lnTo>
                  <a:lnTo>
                    <a:pt x="1078639" y="158167"/>
                  </a:lnTo>
                  <a:lnTo>
                    <a:pt x="1076100" y="158167"/>
                  </a:lnTo>
                  <a:lnTo>
                    <a:pt x="184374" y="158167"/>
                  </a:lnTo>
                  <a:lnTo>
                    <a:pt x="181836" y="158167"/>
                  </a:lnTo>
                  <a:close/>
                  <a:moveTo>
                    <a:pt x="1414463" y="157162"/>
                  </a:moveTo>
                  <a:lnTo>
                    <a:pt x="2153497" y="157162"/>
                  </a:lnTo>
                  <a:lnTo>
                    <a:pt x="2161123" y="157162"/>
                  </a:lnTo>
                  <a:lnTo>
                    <a:pt x="2169066" y="158114"/>
                  </a:lnTo>
                  <a:lnTo>
                    <a:pt x="2176374" y="158749"/>
                  </a:lnTo>
                  <a:lnTo>
                    <a:pt x="2183364" y="160337"/>
                  </a:lnTo>
                  <a:lnTo>
                    <a:pt x="2190671" y="161924"/>
                  </a:lnTo>
                  <a:lnTo>
                    <a:pt x="2197661" y="163829"/>
                  </a:lnTo>
                  <a:lnTo>
                    <a:pt x="2204651" y="166052"/>
                  </a:lnTo>
                  <a:lnTo>
                    <a:pt x="2211324" y="168909"/>
                  </a:lnTo>
                  <a:lnTo>
                    <a:pt x="2217996" y="172084"/>
                  </a:lnTo>
                  <a:lnTo>
                    <a:pt x="2224350" y="174942"/>
                  </a:lnTo>
                  <a:lnTo>
                    <a:pt x="2230387" y="178752"/>
                  </a:lnTo>
                  <a:lnTo>
                    <a:pt x="2236424" y="182562"/>
                  </a:lnTo>
                  <a:lnTo>
                    <a:pt x="2242461" y="186689"/>
                  </a:lnTo>
                  <a:lnTo>
                    <a:pt x="2247862" y="191134"/>
                  </a:lnTo>
                  <a:lnTo>
                    <a:pt x="2253264" y="195579"/>
                  </a:lnTo>
                  <a:lnTo>
                    <a:pt x="2258665" y="200659"/>
                  </a:lnTo>
                  <a:lnTo>
                    <a:pt x="2263431" y="206057"/>
                  </a:lnTo>
                  <a:lnTo>
                    <a:pt x="2268197" y="211137"/>
                  </a:lnTo>
                  <a:lnTo>
                    <a:pt x="2272645" y="216852"/>
                  </a:lnTo>
                  <a:lnTo>
                    <a:pt x="2276776" y="222567"/>
                  </a:lnTo>
                  <a:lnTo>
                    <a:pt x="2280270" y="228917"/>
                  </a:lnTo>
                  <a:lnTo>
                    <a:pt x="2284083" y="234949"/>
                  </a:lnTo>
                  <a:lnTo>
                    <a:pt x="2287261" y="241299"/>
                  </a:lnTo>
                  <a:lnTo>
                    <a:pt x="2290438" y="247967"/>
                  </a:lnTo>
                  <a:lnTo>
                    <a:pt x="2292980" y="254634"/>
                  </a:lnTo>
                  <a:lnTo>
                    <a:pt x="2295204" y="261619"/>
                  </a:lnTo>
                  <a:lnTo>
                    <a:pt x="2297428" y="268604"/>
                  </a:lnTo>
                  <a:lnTo>
                    <a:pt x="2298699" y="275589"/>
                  </a:lnTo>
                  <a:lnTo>
                    <a:pt x="2300287" y="282892"/>
                  </a:lnTo>
                  <a:lnTo>
                    <a:pt x="2300923" y="290512"/>
                  </a:lnTo>
                  <a:lnTo>
                    <a:pt x="2301876" y="297814"/>
                  </a:lnTo>
                  <a:lnTo>
                    <a:pt x="2301876" y="305434"/>
                  </a:lnTo>
                  <a:lnTo>
                    <a:pt x="2301876" y="1484630"/>
                  </a:lnTo>
                  <a:lnTo>
                    <a:pt x="2301876" y="1497013"/>
                  </a:lnTo>
                  <a:lnTo>
                    <a:pt x="2300923" y="1509078"/>
                  </a:lnTo>
                  <a:lnTo>
                    <a:pt x="2299652" y="1521143"/>
                  </a:lnTo>
                  <a:lnTo>
                    <a:pt x="2298063" y="1533208"/>
                  </a:lnTo>
                  <a:lnTo>
                    <a:pt x="2295839" y="1544638"/>
                  </a:lnTo>
                  <a:lnTo>
                    <a:pt x="2292980" y="1555433"/>
                  </a:lnTo>
                  <a:lnTo>
                    <a:pt x="2289802" y="1566545"/>
                  </a:lnTo>
                  <a:lnTo>
                    <a:pt x="2285990" y="1577340"/>
                  </a:lnTo>
                  <a:lnTo>
                    <a:pt x="2281859" y="1587500"/>
                  </a:lnTo>
                  <a:lnTo>
                    <a:pt x="2277093" y="1597660"/>
                  </a:lnTo>
                  <a:lnTo>
                    <a:pt x="2271374" y="1607503"/>
                  </a:lnTo>
                  <a:lnTo>
                    <a:pt x="2265655" y="1616710"/>
                  </a:lnTo>
                  <a:lnTo>
                    <a:pt x="2259300" y="1625918"/>
                  </a:lnTo>
                  <a:lnTo>
                    <a:pt x="2252310" y="1634808"/>
                  </a:lnTo>
                  <a:lnTo>
                    <a:pt x="2244685" y="1643063"/>
                  </a:lnTo>
                  <a:lnTo>
                    <a:pt x="2236424" y="1651000"/>
                  </a:lnTo>
                  <a:lnTo>
                    <a:pt x="2227846" y="1658938"/>
                  </a:lnTo>
                  <a:lnTo>
                    <a:pt x="2218631" y="1665923"/>
                  </a:lnTo>
                  <a:lnTo>
                    <a:pt x="2208782" y="1672908"/>
                  </a:lnTo>
                  <a:lnTo>
                    <a:pt x="2198297" y="1678940"/>
                  </a:lnTo>
                  <a:lnTo>
                    <a:pt x="2187494" y="1684973"/>
                  </a:lnTo>
                  <a:lnTo>
                    <a:pt x="2176056" y="1690370"/>
                  </a:lnTo>
                  <a:lnTo>
                    <a:pt x="2163664" y="1695450"/>
                  </a:lnTo>
                  <a:lnTo>
                    <a:pt x="2150955" y="1700213"/>
                  </a:lnTo>
                  <a:lnTo>
                    <a:pt x="2137611" y="1704023"/>
                  </a:lnTo>
                  <a:lnTo>
                    <a:pt x="2123631" y="1707515"/>
                  </a:lnTo>
                  <a:lnTo>
                    <a:pt x="2108698" y="1710373"/>
                  </a:lnTo>
                  <a:lnTo>
                    <a:pt x="2093764" y="1712913"/>
                  </a:lnTo>
                  <a:lnTo>
                    <a:pt x="2077878" y="1715135"/>
                  </a:lnTo>
                  <a:lnTo>
                    <a:pt x="2061038" y="1716405"/>
                  </a:lnTo>
                  <a:lnTo>
                    <a:pt x="2044199" y="1717358"/>
                  </a:lnTo>
                  <a:lnTo>
                    <a:pt x="2026406" y="1717675"/>
                  </a:lnTo>
                  <a:lnTo>
                    <a:pt x="1563159" y="1717675"/>
                  </a:lnTo>
                  <a:lnTo>
                    <a:pt x="1551721" y="1717358"/>
                  </a:lnTo>
                  <a:lnTo>
                    <a:pt x="1540601" y="1716723"/>
                  </a:lnTo>
                  <a:lnTo>
                    <a:pt x="1529163" y="1715453"/>
                  </a:lnTo>
                  <a:lnTo>
                    <a:pt x="1518042" y="1714500"/>
                  </a:lnTo>
                  <a:lnTo>
                    <a:pt x="1506922" y="1712913"/>
                  </a:lnTo>
                  <a:lnTo>
                    <a:pt x="1495801" y="1710690"/>
                  </a:lnTo>
                  <a:lnTo>
                    <a:pt x="1485634" y="1709103"/>
                  </a:lnTo>
                  <a:lnTo>
                    <a:pt x="1475149" y="1706880"/>
                  </a:lnTo>
                  <a:lnTo>
                    <a:pt x="1456085" y="1701800"/>
                  </a:lnTo>
                  <a:lnTo>
                    <a:pt x="1439246" y="1697038"/>
                  </a:lnTo>
                  <a:lnTo>
                    <a:pt x="1424948" y="1692593"/>
                  </a:lnTo>
                  <a:lnTo>
                    <a:pt x="1414463" y="1688783"/>
                  </a:lnTo>
                  <a:lnTo>
                    <a:pt x="1414463" y="1342708"/>
                  </a:lnTo>
                  <a:lnTo>
                    <a:pt x="1416687" y="1347470"/>
                  </a:lnTo>
                  <a:lnTo>
                    <a:pt x="1419229" y="1352233"/>
                  </a:lnTo>
                  <a:lnTo>
                    <a:pt x="1422088" y="1357630"/>
                  </a:lnTo>
                  <a:lnTo>
                    <a:pt x="1425583" y="1362393"/>
                  </a:lnTo>
                  <a:lnTo>
                    <a:pt x="1429078" y="1367473"/>
                  </a:lnTo>
                  <a:lnTo>
                    <a:pt x="1433209" y="1372235"/>
                  </a:lnTo>
                  <a:lnTo>
                    <a:pt x="1437657" y="1376998"/>
                  </a:lnTo>
                  <a:lnTo>
                    <a:pt x="1442105" y="1381760"/>
                  </a:lnTo>
                  <a:lnTo>
                    <a:pt x="1446871" y="1386523"/>
                  </a:lnTo>
                  <a:lnTo>
                    <a:pt x="1451637" y="1390968"/>
                  </a:lnTo>
                  <a:lnTo>
                    <a:pt x="1456721" y="1395413"/>
                  </a:lnTo>
                  <a:lnTo>
                    <a:pt x="1462440" y="1399540"/>
                  </a:lnTo>
                  <a:lnTo>
                    <a:pt x="1467523" y="1403350"/>
                  </a:lnTo>
                  <a:lnTo>
                    <a:pt x="1472925" y="1406525"/>
                  </a:lnTo>
                  <a:lnTo>
                    <a:pt x="1478644" y="1410018"/>
                  </a:lnTo>
                  <a:lnTo>
                    <a:pt x="1484045" y="1412558"/>
                  </a:lnTo>
                  <a:lnTo>
                    <a:pt x="1484045" y="1413510"/>
                  </a:lnTo>
                  <a:lnTo>
                    <a:pt x="2108062" y="1413510"/>
                  </a:lnTo>
                  <a:lnTo>
                    <a:pt x="2108062" y="1410335"/>
                  </a:lnTo>
                  <a:lnTo>
                    <a:pt x="2115370" y="1406208"/>
                  </a:lnTo>
                  <a:lnTo>
                    <a:pt x="2122360" y="1401763"/>
                  </a:lnTo>
                  <a:lnTo>
                    <a:pt x="2129032" y="1396683"/>
                  </a:lnTo>
                  <a:lnTo>
                    <a:pt x="2135387" y="1390968"/>
                  </a:lnTo>
                  <a:lnTo>
                    <a:pt x="2141106" y="1385253"/>
                  </a:lnTo>
                  <a:lnTo>
                    <a:pt x="2146825" y="1378903"/>
                  </a:lnTo>
                  <a:lnTo>
                    <a:pt x="2151909" y="1372235"/>
                  </a:lnTo>
                  <a:lnTo>
                    <a:pt x="2156357" y="1365568"/>
                  </a:lnTo>
                  <a:lnTo>
                    <a:pt x="2160805" y="1358900"/>
                  </a:lnTo>
                  <a:lnTo>
                    <a:pt x="2163982" y="1352233"/>
                  </a:lnTo>
                  <a:lnTo>
                    <a:pt x="2167477" y="1345883"/>
                  </a:lnTo>
                  <a:lnTo>
                    <a:pt x="2170019" y="1339215"/>
                  </a:lnTo>
                  <a:lnTo>
                    <a:pt x="2172243" y="1332865"/>
                  </a:lnTo>
                  <a:lnTo>
                    <a:pt x="2173832" y="1326515"/>
                  </a:lnTo>
                  <a:lnTo>
                    <a:pt x="2174467" y="1320800"/>
                  </a:lnTo>
                  <a:lnTo>
                    <a:pt x="2174785" y="1315085"/>
                  </a:lnTo>
                  <a:lnTo>
                    <a:pt x="2174785" y="305434"/>
                  </a:lnTo>
                  <a:lnTo>
                    <a:pt x="2174467" y="301307"/>
                  </a:lnTo>
                  <a:lnTo>
                    <a:pt x="2172879" y="297497"/>
                  </a:lnTo>
                  <a:lnTo>
                    <a:pt x="2171290" y="293687"/>
                  </a:lnTo>
                  <a:lnTo>
                    <a:pt x="2168430" y="290829"/>
                  </a:lnTo>
                  <a:lnTo>
                    <a:pt x="2165571" y="288289"/>
                  </a:lnTo>
                  <a:lnTo>
                    <a:pt x="2162076" y="286067"/>
                  </a:lnTo>
                  <a:lnTo>
                    <a:pt x="2157945" y="284797"/>
                  </a:lnTo>
                  <a:lnTo>
                    <a:pt x="2153497" y="284479"/>
                  </a:lnTo>
                  <a:lnTo>
                    <a:pt x="1414463" y="284479"/>
                  </a:lnTo>
                  <a:lnTo>
                    <a:pt x="1414463" y="157162"/>
                  </a:lnTo>
                  <a:close/>
                  <a:moveTo>
                    <a:pt x="184374" y="0"/>
                  </a:moveTo>
                  <a:lnTo>
                    <a:pt x="1076100" y="0"/>
                  </a:lnTo>
                  <a:lnTo>
                    <a:pt x="1085621" y="317"/>
                  </a:lnTo>
                  <a:lnTo>
                    <a:pt x="1094824" y="953"/>
                  </a:lnTo>
                  <a:lnTo>
                    <a:pt x="1104026" y="1905"/>
                  </a:lnTo>
                  <a:lnTo>
                    <a:pt x="1113229" y="3494"/>
                  </a:lnTo>
                  <a:lnTo>
                    <a:pt x="1122115" y="5717"/>
                  </a:lnTo>
                  <a:lnTo>
                    <a:pt x="1131000" y="8258"/>
                  </a:lnTo>
                  <a:lnTo>
                    <a:pt x="1139568" y="11434"/>
                  </a:lnTo>
                  <a:lnTo>
                    <a:pt x="1147502" y="14610"/>
                  </a:lnTo>
                  <a:lnTo>
                    <a:pt x="1156070" y="18421"/>
                  </a:lnTo>
                  <a:lnTo>
                    <a:pt x="1163686" y="22232"/>
                  </a:lnTo>
                  <a:lnTo>
                    <a:pt x="1171620" y="26679"/>
                  </a:lnTo>
                  <a:lnTo>
                    <a:pt x="1178919" y="31443"/>
                  </a:lnTo>
                  <a:lnTo>
                    <a:pt x="1186217" y="36842"/>
                  </a:lnTo>
                  <a:lnTo>
                    <a:pt x="1193199" y="42241"/>
                  </a:lnTo>
                  <a:lnTo>
                    <a:pt x="1199863" y="47640"/>
                  </a:lnTo>
                  <a:lnTo>
                    <a:pt x="1206210" y="53993"/>
                  </a:lnTo>
                  <a:lnTo>
                    <a:pt x="1212557" y="60345"/>
                  </a:lnTo>
                  <a:lnTo>
                    <a:pt x="1218269" y="67014"/>
                  </a:lnTo>
                  <a:lnTo>
                    <a:pt x="1223981" y="74002"/>
                  </a:lnTo>
                  <a:lnTo>
                    <a:pt x="1229058" y="81306"/>
                  </a:lnTo>
                  <a:lnTo>
                    <a:pt x="1233818" y="88611"/>
                  </a:lnTo>
                  <a:lnTo>
                    <a:pt x="1238261" y="96551"/>
                  </a:lnTo>
                  <a:lnTo>
                    <a:pt x="1242387" y="104492"/>
                  </a:lnTo>
                  <a:lnTo>
                    <a:pt x="1245877" y="112749"/>
                  </a:lnTo>
                  <a:lnTo>
                    <a:pt x="1249368" y="121325"/>
                  </a:lnTo>
                  <a:lnTo>
                    <a:pt x="1252224" y="129582"/>
                  </a:lnTo>
                  <a:lnTo>
                    <a:pt x="1254446" y="138475"/>
                  </a:lnTo>
                  <a:lnTo>
                    <a:pt x="1256667" y="147368"/>
                  </a:lnTo>
                  <a:lnTo>
                    <a:pt x="1258254" y="156261"/>
                  </a:lnTo>
                  <a:lnTo>
                    <a:pt x="1259523" y="165472"/>
                  </a:lnTo>
                  <a:lnTo>
                    <a:pt x="1259840" y="175000"/>
                  </a:lnTo>
                  <a:lnTo>
                    <a:pt x="1260475" y="184210"/>
                  </a:lnTo>
                  <a:lnTo>
                    <a:pt x="1260475" y="1651541"/>
                  </a:lnTo>
                  <a:lnTo>
                    <a:pt x="1259840" y="1667103"/>
                  </a:lnTo>
                  <a:lnTo>
                    <a:pt x="1259206" y="1682348"/>
                  </a:lnTo>
                  <a:lnTo>
                    <a:pt x="1257936" y="1696958"/>
                  </a:lnTo>
                  <a:lnTo>
                    <a:pt x="1255715" y="1711886"/>
                  </a:lnTo>
                  <a:lnTo>
                    <a:pt x="1252542" y="1725860"/>
                  </a:lnTo>
                  <a:lnTo>
                    <a:pt x="1249368" y="1739835"/>
                  </a:lnTo>
                  <a:lnTo>
                    <a:pt x="1245243" y="1753492"/>
                  </a:lnTo>
                  <a:lnTo>
                    <a:pt x="1240483" y="1766831"/>
                  </a:lnTo>
                  <a:lnTo>
                    <a:pt x="1235405" y="1779535"/>
                  </a:lnTo>
                  <a:lnTo>
                    <a:pt x="1229376" y="1792239"/>
                  </a:lnTo>
                  <a:lnTo>
                    <a:pt x="1222712" y="1804308"/>
                  </a:lnTo>
                  <a:lnTo>
                    <a:pt x="1215413" y="1816060"/>
                  </a:lnTo>
                  <a:lnTo>
                    <a:pt x="1207162" y="1827493"/>
                  </a:lnTo>
                  <a:lnTo>
                    <a:pt x="1198594" y="1838292"/>
                  </a:lnTo>
                  <a:lnTo>
                    <a:pt x="1189391" y="1848773"/>
                  </a:lnTo>
                  <a:lnTo>
                    <a:pt x="1179236" y="1858619"/>
                  </a:lnTo>
                  <a:lnTo>
                    <a:pt x="1168129" y="1868147"/>
                  </a:lnTo>
                  <a:lnTo>
                    <a:pt x="1156705" y="1877040"/>
                  </a:lnTo>
                  <a:lnTo>
                    <a:pt x="1144646" y="1885615"/>
                  </a:lnTo>
                  <a:lnTo>
                    <a:pt x="1131635" y="1893555"/>
                  </a:lnTo>
                  <a:lnTo>
                    <a:pt x="1117989" y="1900860"/>
                  </a:lnTo>
                  <a:lnTo>
                    <a:pt x="1103709" y="1907530"/>
                  </a:lnTo>
                  <a:lnTo>
                    <a:pt x="1088794" y="1913882"/>
                  </a:lnTo>
                  <a:lnTo>
                    <a:pt x="1072927" y="1919599"/>
                  </a:lnTo>
                  <a:lnTo>
                    <a:pt x="1056108" y="1924680"/>
                  </a:lnTo>
                  <a:lnTo>
                    <a:pt x="1038654" y="1929127"/>
                  </a:lnTo>
                  <a:lnTo>
                    <a:pt x="1020566" y="1932620"/>
                  </a:lnTo>
                  <a:lnTo>
                    <a:pt x="1001526" y="1936114"/>
                  </a:lnTo>
                  <a:lnTo>
                    <a:pt x="981851" y="1938337"/>
                  </a:lnTo>
                  <a:lnTo>
                    <a:pt x="961541" y="1940243"/>
                  </a:lnTo>
                  <a:lnTo>
                    <a:pt x="940279" y="1941196"/>
                  </a:lnTo>
                  <a:lnTo>
                    <a:pt x="918065" y="1941513"/>
                  </a:lnTo>
                  <a:lnTo>
                    <a:pt x="342410" y="1941513"/>
                  </a:lnTo>
                  <a:lnTo>
                    <a:pt x="321148" y="1941196"/>
                  </a:lnTo>
                  <a:lnTo>
                    <a:pt x="300839" y="1940243"/>
                  </a:lnTo>
                  <a:lnTo>
                    <a:pt x="280846" y="1938337"/>
                  </a:lnTo>
                  <a:lnTo>
                    <a:pt x="261806" y="1936114"/>
                  </a:lnTo>
                  <a:lnTo>
                    <a:pt x="242765" y="1932938"/>
                  </a:lnTo>
                  <a:lnTo>
                    <a:pt x="225311" y="1929444"/>
                  </a:lnTo>
                  <a:lnTo>
                    <a:pt x="208175" y="1924998"/>
                  </a:lnTo>
                  <a:lnTo>
                    <a:pt x="191673" y="1920234"/>
                  </a:lnTo>
                  <a:lnTo>
                    <a:pt x="175806" y="1914517"/>
                  </a:lnTo>
                  <a:lnTo>
                    <a:pt x="160574" y="1908800"/>
                  </a:lnTo>
                  <a:lnTo>
                    <a:pt x="146294" y="1902130"/>
                  </a:lnTo>
                  <a:lnTo>
                    <a:pt x="132648" y="1894825"/>
                  </a:lnTo>
                  <a:lnTo>
                    <a:pt x="119954" y="1886885"/>
                  </a:lnTo>
                  <a:lnTo>
                    <a:pt x="107261" y="1878628"/>
                  </a:lnTo>
                  <a:lnTo>
                    <a:pt x="95836" y="1869735"/>
                  </a:lnTo>
                  <a:lnTo>
                    <a:pt x="84730" y="1860524"/>
                  </a:lnTo>
                  <a:lnTo>
                    <a:pt x="74575" y="1850361"/>
                  </a:lnTo>
                  <a:lnTo>
                    <a:pt x="64737" y="1840198"/>
                  </a:lnTo>
                  <a:lnTo>
                    <a:pt x="55534" y="1829399"/>
                  </a:lnTo>
                  <a:lnTo>
                    <a:pt x="47601" y="1817965"/>
                  </a:lnTo>
                  <a:lnTo>
                    <a:pt x="39985" y="1806532"/>
                  </a:lnTo>
                  <a:lnTo>
                    <a:pt x="32686" y="1794463"/>
                  </a:lnTo>
                  <a:lnTo>
                    <a:pt x="26656" y="1781758"/>
                  </a:lnTo>
                  <a:lnTo>
                    <a:pt x="20944" y="1768419"/>
                  </a:lnTo>
                  <a:lnTo>
                    <a:pt x="16184" y="1755397"/>
                  </a:lnTo>
                  <a:lnTo>
                    <a:pt x="11741" y="1741740"/>
                  </a:lnTo>
                  <a:lnTo>
                    <a:pt x="8251" y="1727131"/>
                  </a:lnTo>
                  <a:lnTo>
                    <a:pt x="5077" y="1712838"/>
                  </a:lnTo>
                  <a:lnTo>
                    <a:pt x="2856" y="1698229"/>
                  </a:lnTo>
                  <a:lnTo>
                    <a:pt x="1269" y="1682984"/>
                  </a:lnTo>
                  <a:lnTo>
                    <a:pt x="317" y="1667421"/>
                  </a:lnTo>
                  <a:lnTo>
                    <a:pt x="0" y="1651541"/>
                  </a:lnTo>
                  <a:lnTo>
                    <a:pt x="0" y="184210"/>
                  </a:lnTo>
                  <a:lnTo>
                    <a:pt x="0" y="175000"/>
                  </a:lnTo>
                  <a:lnTo>
                    <a:pt x="634" y="165472"/>
                  </a:lnTo>
                  <a:lnTo>
                    <a:pt x="1904" y="156261"/>
                  </a:lnTo>
                  <a:lnTo>
                    <a:pt x="3808" y="147368"/>
                  </a:lnTo>
                  <a:lnTo>
                    <a:pt x="6029" y="138475"/>
                  </a:lnTo>
                  <a:lnTo>
                    <a:pt x="8251" y="129582"/>
                  </a:lnTo>
                  <a:lnTo>
                    <a:pt x="11107" y="121325"/>
                  </a:lnTo>
                  <a:lnTo>
                    <a:pt x="14280" y="112749"/>
                  </a:lnTo>
                  <a:lnTo>
                    <a:pt x="18088" y="104492"/>
                  </a:lnTo>
                  <a:lnTo>
                    <a:pt x="22214" y="96551"/>
                  </a:lnTo>
                  <a:lnTo>
                    <a:pt x="26656" y="88611"/>
                  </a:lnTo>
                  <a:lnTo>
                    <a:pt x="31416" y="81306"/>
                  </a:lnTo>
                  <a:lnTo>
                    <a:pt x="36494" y="74002"/>
                  </a:lnTo>
                  <a:lnTo>
                    <a:pt x="41889" y="67014"/>
                  </a:lnTo>
                  <a:lnTo>
                    <a:pt x="47918" y="60345"/>
                  </a:lnTo>
                  <a:lnTo>
                    <a:pt x="53948" y="53993"/>
                  </a:lnTo>
                  <a:lnTo>
                    <a:pt x="60612" y="47640"/>
                  </a:lnTo>
                  <a:lnTo>
                    <a:pt x="66959" y="42241"/>
                  </a:lnTo>
                  <a:lnTo>
                    <a:pt x="74257" y="36842"/>
                  </a:lnTo>
                  <a:lnTo>
                    <a:pt x="81556" y="31443"/>
                  </a:lnTo>
                  <a:lnTo>
                    <a:pt x="88855" y="26679"/>
                  </a:lnTo>
                  <a:lnTo>
                    <a:pt x="96471" y="22232"/>
                  </a:lnTo>
                  <a:lnTo>
                    <a:pt x="104405" y="18421"/>
                  </a:lnTo>
                  <a:lnTo>
                    <a:pt x="112338" y="14610"/>
                  </a:lnTo>
                  <a:lnTo>
                    <a:pt x="120906" y="11434"/>
                  </a:lnTo>
                  <a:lnTo>
                    <a:pt x="129475" y="8258"/>
                  </a:lnTo>
                  <a:lnTo>
                    <a:pt x="138360" y="5717"/>
                  </a:lnTo>
                  <a:lnTo>
                    <a:pt x="146928" y="3494"/>
                  </a:lnTo>
                  <a:lnTo>
                    <a:pt x="156131" y="1905"/>
                  </a:lnTo>
                  <a:lnTo>
                    <a:pt x="165651" y="953"/>
                  </a:lnTo>
                  <a:lnTo>
                    <a:pt x="174854" y="317"/>
                  </a:lnTo>
                  <a:lnTo>
                    <a:pt x="184374" y="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bg1">
                  <a:lumMod val="95000"/>
                </a:schemeClr>
              </a:solidFill>
            </a:ln>
          </p:spPr>
          <p:txBody>
            <a:bodyPr anchor="ctr">
              <a:normAutofit fontScale="55000" lnSpcReduction="20000"/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42" name="MH_Other_14"/>
            <p:cNvSpPr/>
            <p:nvPr>
              <p:custDataLst>
                <p:tags r:id="rId18"/>
              </p:custDataLst>
            </p:nvPr>
          </p:nvSpPr>
          <p:spPr>
            <a:xfrm>
              <a:off x="6027821" y="3731531"/>
              <a:ext cx="101600" cy="85725"/>
            </a:xfrm>
            <a:prstGeom prst="triangle">
              <a:avLst/>
            </a:prstGeom>
            <a:solidFill>
              <a:srgbClr val="F69E75"/>
            </a:solidFill>
            <a:ln>
              <a:solidFill>
                <a:srgbClr val="F69E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25000" lnSpcReduction="20000"/>
            </a:bodyPr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39079" y="1730195"/>
            <a:ext cx="819030" cy="2081392"/>
            <a:chOff x="639079" y="1730195"/>
            <a:chExt cx="819030" cy="2081392"/>
          </a:xfrm>
        </p:grpSpPr>
        <p:cxnSp>
          <p:nvCxnSpPr>
            <p:cNvPr id="32" name="MH_Other_8"/>
            <p:cNvCxnSpPr/>
            <p:nvPr>
              <p:custDataLst>
                <p:tags r:id="rId11"/>
              </p:custDataLst>
            </p:nvPr>
          </p:nvCxnSpPr>
          <p:spPr>
            <a:xfrm>
              <a:off x="1053312" y="2433636"/>
              <a:ext cx="0" cy="1316038"/>
            </a:xfrm>
            <a:prstGeom prst="line">
              <a:avLst/>
            </a:prstGeom>
            <a:ln>
              <a:solidFill>
                <a:srgbClr val="DA4F6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椭圆 37"/>
            <p:cNvSpPr/>
            <p:nvPr/>
          </p:nvSpPr>
          <p:spPr>
            <a:xfrm>
              <a:off x="639079" y="1730195"/>
              <a:ext cx="819030" cy="819030"/>
            </a:xfrm>
            <a:prstGeom prst="ellipse">
              <a:avLst/>
            </a:prstGeom>
            <a:gradFill flip="none" rotWithShape="1">
              <a:gsLst>
                <a:gs pos="5000">
                  <a:schemeClr val="bg2">
                    <a:lumMod val="90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28575">
              <a:solidFill>
                <a:schemeClr val="bg1">
                  <a:lumMod val="95000"/>
                </a:schemeClr>
              </a:solidFill>
            </a:ln>
            <a:effectLst>
              <a:outerShdw blurRad="127000" dist="635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1" name="MH_Other_7"/>
            <p:cNvSpPr/>
            <p:nvPr>
              <p:custDataLst>
                <p:tags r:id="rId12"/>
              </p:custDataLst>
            </p:nvPr>
          </p:nvSpPr>
          <p:spPr>
            <a:xfrm>
              <a:off x="778676" y="1868486"/>
              <a:ext cx="566737" cy="565150"/>
            </a:xfrm>
            <a:prstGeom prst="ellipse">
              <a:avLst/>
            </a:prstGeom>
            <a:solidFill>
              <a:srgbClr val="DA4F67"/>
            </a:solidFill>
            <a:ln>
              <a:solidFill>
                <a:srgbClr val="DA4F67"/>
              </a:solidFill>
            </a:ln>
            <a:effectLst>
              <a:innerShdw blurRad="63500" dist="50800" dir="13500000">
                <a:prstClr val="black">
                  <a:alpha val="2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3" name="MH_Other_9"/>
            <p:cNvSpPr/>
            <p:nvPr>
              <p:custDataLst>
                <p:tags r:id="rId13"/>
              </p:custDataLst>
            </p:nvPr>
          </p:nvSpPr>
          <p:spPr>
            <a:xfrm>
              <a:off x="932663" y="2038349"/>
              <a:ext cx="265113" cy="247650"/>
            </a:xfrm>
            <a:custGeom>
              <a:avLst/>
              <a:gdLst/>
              <a:ahLst/>
              <a:cxnLst/>
              <a:rect l="l" t="t" r="r" b="b"/>
              <a:pathLst>
                <a:path w="969654" h="903534">
                  <a:moveTo>
                    <a:pt x="813088" y="487443"/>
                  </a:moveTo>
                  <a:cubicBezTo>
                    <a:pt x="793206" y="487443"/>
                    <a:pt x="777088" y="503561"/>
                    <a:pt x="777088" y="523443"/>
                  </a:cubicBezTo>
                  <a:cubicBezTo>
                    <a:pt x="777088" y="543325"/>
                    <a:pt x="793206" y="559443"/>
                    <a:pt x="813088" y="559443"/>
                  </a:cubicBezTo>
                  <a:cubicBezTo>
                    <a:pt x="832970" y="559443"/>
                    <a:pt x="849088" y="543325"/>
                    <a:pt x="849088" y="523443"/>
                  </a:cubicBezTo>
                  <a:cubicBezTo>
                    <a:pt x="849088" y="503561"/>
                    <a:pt x="832970" y="487443"/>
                    <a:pt x="813088" y="487443"/>
                  </a:cubicBezTo>
                  <a:close/>
                  <a:moveTo>
                    <a:pt x="606961" y="487443"/>
                  </a:moveTo>
                  <a:cubicBezTo>
                    <a:pt x="587079" y="487443"/>
                    <a:pt x="570961" y="503561"/>
                    <a:pt x="570961" y="523443"/>
                  </a:cubicBezTo>
                  <a:cubicBezTo>
                    <a:pt x="570961" y="543325"/>
                    <a:pt x="587079" y="559443"/>
                    <a:pt x="606961" y="559443"/>
                  </a:cubicBezTo>
                  <a:cubicBezTo>
                    <a:pt x="626843" y="559443"/>
                    <a:pt x="642961" y="543325"/>
                    <a:pt x="642961" y="523443"/>
                  </a:cubicBezTo>
                  <a:cubicBezTo>
                    <a:pt x="642961" y="503561"/>
                    <a:pt x="626843" y="487443"/>
                    <a:pt x="606961" y="487443"/>
                  </a:cubicBezTo>
                  <a:close/>
                  <a:moveTo>
                    <a:pt x="691345" y="336511"/>
                  </a:moveTo>
                  <a:cubicBezTo>
                    <a:pt x="769490" y="335080"/>
                    <a:pt x="847112" y="364668"/>
                    <a:pt x="901758" y="422110"/>
                  </a:cubicBezTo>
                  <a:cubicBezTo>
                    <a:pt x="999759" y="525126"/>
                    <a:pt x="990612" y="681640"/>
                    <a:pt x="881173" y="774306"/>
                  </a:cubicBezTo>
                  <a:lnTo>
                    <a:pt x="905846" y="903534"/>
                  </a:lnTo>
                  <a:lnTo>
                    <a:pt x="792422" y="824563"/>
                  </a:lnTo>
                  <a:cubicBezTo>
                    <a:pt x="666952" y="867914"/>
                    <a:pt x="525982" y="820668"/>
                    <a:pt x="459770" y="713074"/>
                  </a:cubicBezTo>
                  <a:cubicBezTo>
                    <a:pt x="386891" y="594648"/>
                    <a:pt x="429055" y="444146"/>
                    <a:pt x="554971" y="373268"/>
                  </a:cubicBezTo>
                  <a:cubicBezTo>
                    <a:pt x="597384" y="349394"/>
                    <a:pt x="644458" y="337369"/>
                    <a:pt x="691345" y="336511"/>
                  </a:cubicBezTo>
                  <a:close/>
                  <a:moveTo>
                    <a:pt x="547874" y="187267"/>
                  </a:moveTo>
                  <a:cubicBezTo>
                    <a:pt x="518051" y="187267"/>
                    <a:pt x="493874" y="211444"/>
                    <a:pt x="493874" y="241267"/>
                  </a:cubicBezTo>
                  <a:cubicBezTo>
                    <a:pt x="493874" y="271090"/>
                    <a:pt x="518051" y="295267"/>
                    <a:pt x="547874" y="295267"/>
                  </a:cubicBezTo>
                  <a:cubicBezTo>
                    <a:pt x="577697" y="295267"/>
                    <a:pt x="601874" y="271090"/>
                    <a:pt x="601874" y="241267"/>
                  </a:cubicBezTo>
                  <a:cubicBezTo>
                    <a:pt x="601874" y="211444"/>
                    <a:pt x="577697" y="187267"/>
                    <a:pt x="547874" y="187267"/>
                  </a:cubicBezTo>
                  <a:close/>
                  <a:moveTo>
                    <a:pt x="294449" y="187267"/>
                  </a:moveTo>
                  <a:cubicBezTo>
                    <a:pt x="264626" y="187267"/>
                    <a:pt x="240449" y="211444"/>
                    <a:pt x="240449" y="241267"/>
                  </a:cubicBezTo>
                  <a:cubicBezTo>
                    <a:pt x="240449" y="271090"/>
                    <a:pt x="264626" y="295267"/>
                    <a:pt x="294449" y="295267"/>
                  </a:cubicBezTo>
                  <a:cubicBezTo>
                    <a:pt x="324272" y="295267"/>
                    <a:pt x="348449" y="271090"/>
                    <a:pt x="348449" y="241267"/>
                  </a:cubicBezTo>
                  <a:cubicBezTo>
                    <a:pt x="348449" y="211444"/>
                    <a:pt x="324272" y="187267"/>
                    <a:pt x="294449" y="187267"/>
                  </a:cubicBezTo>
                  <a:close/>
                  <a:moveTo>
                    <a:pt x="408549" y="168"/>
                  </a:moveTo>
                  <a:cubicBezTo>
                    <a:pt x="456533" y="-1113"/>
                    <a:pt x="505397" y="4870"/>
                    <a:pt x="553141" y="18800"/>
                  </a:cubicBezTo>
                  <a:cubicBezTo>
                    <a:pt x="730896" y="70663"/>
                    <a:pt x="843952" y="217556"/>
                    <a:pt x="840274" y="375462"/>
                  </a:cubicBezTo>
                  <a:cubicBezTo>
                    <a:pt x="754752" y="310337"/>
                    <a:pt x="632797" y="302687"/>
                    <a:pt x="535419" y="357502"/>
                  </a:cubicBezTo>
                  <a:cubicBezTo>
                    <a:pt x="409503" y="428380"/>
                    <a:pt x="367339" y="578882"/>
                    <a:pt x="440218" y="697308"/>
                  </a:cubicBezTo>
                  <a:cubicBezTo>
                    <a:pt x="450352" y="713775"/>
                    <a:pt x="462237" y="728829"/>
                    <a:pt x="478397" y="739559"/>
                  </a:cubicBezTo>
                  <a:cubicBezTo>
                    <a:pt x="442192" y="745523"/>
                    <a:pt x="404623" y="745773"/>
                    <a:pt x="366675" y="741395"/>
                  </a:cubicBezTo>
                  <a:lnTo>
                    <a:pt x="245711" y="837584"/>
                  </a:lnTo>
                  <a:lnTo>
                    <a:pt x="214226" y="696474"/>
                  </a:lnTo>
                  <a:cubicBezTo>
                    <a:pt x="11680" y="595442"/>
                    <a:pt x="-59861" y="368389"/>
                    <a:pt x="54436" y="189343"/>
                  </a:cubicBezTo>
                  <a:cubicBezTo>
                    <a:pt x="128564" y="73222"/>
                    <a:pt x="264598" y="4010"/>
                    <a:pt x="408549" y="168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DA4F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62500" lnSpcReduction="20000"/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43" name="MH_Other_15"/>
            <p:cNvSpPr/>
            <p:nvPr>
              <p:custDataLst>
                <p:tags r:id="rId14"/>
              </p:custDataLst>
            </p:nvPr>
          </p:nvSpPr>
          <p:spPr>
            <a:xfrm>
              <a:off x="1004417" y="3725862"/>
              <a:ext cx="101600" cy="85725"/>
            </a:xfrm>
            <a:prstGeom prst="triangle">
              <a:avLst/>
            </a:prstGeom>
            <a:solidFill>
              <a:srgbClr val="DA4F67"/>
            </a:solidFill>
            <a:ln>
              <a:solidFill>
                <a:srgbClr val="DA4F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25000" lnSpcReduction="20000"/>
            </a:bodyPr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161694" y="3827462"/>
            <a:ext cx="819030" cy="2013685"/>
            <a:chOff x="3161694" y="3827462"/>
            <a:chExt cx="819030" cy="2013685"/>
          </a:xfrm>
        </p:grpSpPr>
        <p:cxnSp>
          <p:nvCxnSpPr>
            <p:cNvPr id="26" name="MH_Other_2"/>
            <p:cNvCxnSpPr/>
            <p:nvPr>
              <p:custDataLst>
                <p:tags r:id="rId6"/>
              </p:custDataLst>
            </p:nvPr>
          </p:nvCxnSpPr>
          <p:spPr>
            <a:xfrm rot="10800000">
              <a:off x="3573004" y="3889375"/>
              <a:ext cx="0" cy="1316038"/>
            </a:xfrm>
            <a:prstGeom prst="line">
              <a:avLst/>
            </a:prstGeom>
            <a:ln>
              <a:solidFill>
                <a:srgbClr val="53B0E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椭圆 53"/>
            <p:cNvSpPr/>
            <p:nvPr/>
          </p:nvSpPr>
          <p:spPr>
            <a:xfrm>
              <a:off x="3161694" y="5022117"/>
              <a:ext cx="819030" cy="819030"/>
            </a:xfrm>
            <a:prstGeom prst="ellipse">
              <a:avLst/>
            </a:prstGeom>
            <a:gradFill flip="none" rotWithShape="1">
              <a:gsLst>
                <a:gs pos="5000">
                  <a:schemeClr val="bg2">
                    <a:lumMod val="90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28575">
              <a:solidFill>
                <a:schemeClr val="bg1">
                  <a:lumMod val="95000"/>
                </a:schemeClr>
              </a:solidFill>
            </a:ln>
            <a:effectLst>
              <a:outerShdw blurRad="127000" dist="635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7" name="MH_Other_3"/>
            <p:cNvSpPr/>
            <p:nvPr>
              <p:custDataLst>
                <p:tags r:id="rId7"/>
              </p:custDataLst>
            </p:nvPr>
          </p:nvSpPr>
          <p:spPr bwMode="auto">
            <a:xfrm rot="10800000">
              <a:off x="3434890" y="5394324"/>
              <a:ext cx="276225" cy="195263"/>
            </a:xfrm>
            <a:custGeom>
              <a:avLst/>
              <a:gdLst>
                <a:gd name="T0" fmla="*/ 1091648 w 2509838"/>
                <a:gd name="T1" fmla="*/ 1608111 h 1787526"/>
                <a:gd name="T2" fmla="*/ 1364673 w 2509838"/>
                <a:gd name="T3" fmla="*/ 1644625 h 1787526"/>
                <a:gd name="T4" fmla="*/ 1419551 w 2509838"/>
                <a:gd name="T5" fmla="*/ 1603152 h 1787526"/>
                <a:gd name="T6" fmla="*/ 2438407 w 2509838"/>
                <a:gd name="T7" fmla="*/ 1567539 h 1787526"/>
                <a:gd name="T8" fmla="*/ 2487842 w 2509838"/>
                <a:gd name="T9" fmla="*/ 1592108 h 1787526"/>
                <a:gd name="T10" fmla="*/ 2509611 w 2509838"/>
                <a:gd name="T11" fmla="*/ 1640568 h 1787526"/>
                <a:gd name="T12" fmla="*/ 2495552 w 2509838"/>
                <a:gd name="T13" fmla="*/ 1753040 h 1787526"/>
                <a:gd name="T14" fmla="*/ 2450426 w 2509838"/>
                <a:gd name="T15" fmla="*/ 1783920 h 1787526"/>
                <a:gd name="T16" fmla="*/ 55558 w 2509838"/>
                <a:gd name="T17" fmla="*/ 1782793 h 1787526"/>
                <a:gd name="T18" fmla="*/ 12472 w 2509838"/>
                <a:gd name="T19" fmla="*/ 1750110 h 1787526"/>
                <a:gd name="T20" fmla="*/ 680 w 2509838"/>
                <a:gd name="T21" fmla="*/ 1636736 h 1787526"/>
                <a:gd name="T22" fmla="*/ 24717 w 2509838"/>
                <a:gd name="T23" fmla="*/ 1589628 h 1787526"/>
                <a:gd name="T24" fmla="*/ 75740 w 2509838"/>
                <a:gd name="T25" fmla="*/ 1567089 h 1787526"/>
                <a:gd name="T26" fmla="*/ 933501 w 2509838"/>
                <a:gd name="T27" fmla="*/ 749091 h 1787526"/>
                <a:gd name="T28" fmla="*/ 932155 w 2509838"/>
                <a:gd name="T29" fmla="*/ 1160902 h 1787526"/>
                <a:gd name="T30" fmla="*/ 829865 w 2509838"/>
                <a:gd name="T31" fmla="*/ 1167944 h 1787526"/>
                <a:gd name="T32" fmla="*/ 814387 w 2509838"/>
                <a:gd name="T33" fmla="*/ 760448 h 1787526"/>
                <a:gd name="T34" fmla="*/ 837043 w 2509838"/>
                <a:gd name="T35" fmla="*/ 738188 h 1787526"/>
                <a:gd name="T36" fmla="*/ 1416304 w 2509838"/>
                <a:gd name="T37" fmla="*/ 686474 h 1787526"/>
                <a:gd name="T38" fmla="*/ 1412034 w 2509838"/>
                <a:gd name="T39" fmla="*/ 1161601 h 1787526"/>
                <a:gd name="T40" fmla="*/ 1308659 w 2509838"/>
                <a:gd name="T41" fmla="*/ 1166588 h 1787526"/>
                <a:gd name="T42" fmla="*/ 1296074 w 2509838"/>
                <a:gd name="T43" fmla="*/ 694181 h 1787526"/>
                <a:gd name="T44" fmla="*/ 988416 w 2509838"/>
                <a:gd name="T45" fmla="*/ 671513 h 1787526"/>
                <a:gd name="T46" fmla="*/ 1088565 w 2509838"/>
                <a:gd name="T47" fmla="*/ 688968 h 1787526"/>
                <a:gd name="T48" fmla="*/ 1081281 w 2509838"/>
                <a:gd name="T49" fmla="*/ 1163414 h 1787526"/>
                <a:gd name="T50" fmla="*/ 976581 w 2509838"/>
                <a:gd name="T51" fmla="*/ 1165228 h 1787526"/>
                <a:gd name="T52" fmla="*/ 966338 w 2509838"/>
                <a:gd name="T53" fmla="*/ 691461 h 1787526"/>
                <a:gd name="T54" fmla="*/ 1546133 w 2509838"/>
                <a:gd name="T55" fmla="*/ 590550 h 1787526"/>
                <a:gd name="T56" fmla="*/ 1571170 w 2509838"/>
                <a:gd name="T57" fmla="*/ 617105 h 1787526"/>
                <a:gd name="T58" fmla="*/ 1558196 w 2509838"/>
                <a:gd name="T59" fmla="*/ 1165903 h 1787526"/>
                <a:gd name="T60" fmla="*/ 1453496 w 2509838"/>
                <a:gd name="T61" fmla="*/ 1160229 h 1787526"/>
                <a:gd name="T62" fmla="*/ 1449399 w 2509838"/>
                <a:gd name="T63" fmla="*/ 608026 h 1787526"/>
                <a:gd name="T64" fmla="*/ 1229322 w 2509838"/>
                <a:gd name="T65" fmla="*/ 590777 h 1787526"/>
                <a:gd name="T66" fmla="*/ 1252538 w 2509838"/>
                <a:gd name="T67" fmla="*/ 620282 h 1787526"/>
                <a:gd name="T68" fmla="*/ 1236833 w 2509838"/>
                <a:gd name="T69" fmla="*/ 1167492 h 1787526"/>
                <a:gd name="T70" fmla="*/ 1132815 w 2509838"/>
                <a:gd name="T71" fmla="*/ 1157959 h 1787526"/>
                <a:gd name="T72" fmla="*/ 1131450 w 2509838"/>
                <a:gd name="T73" fmla="*/ 605303 h 1787526"/>
                <a:gd name="T74" fmla="*/ 1713065 w 2509838"/>
                <a:gd name="T75" fmla="*/ 508680 h 1787526"/>
                <a:gd name="T76" fmla="*/ 1733550 w 2509838"/>
                <a:gd name="T77" fmla="*/ 545860 h 1787526"/>
                <a:gd name="T78" fmla="*/ 1715797 w 2509838"/>
                <a:gd name="T79" fmla="*/ 1168174 h 1787526"/>
                <a:gd name="T80" fmla="*/ 1612689 w 2509838"/>
                <a:gd name="T81" fmla="*/ 1153438 h 1787526"/>
                <a:gd name="T82" fmla="*/ 1614055 w 2509838"/>
                <a:gd name="T83" fmla="*/ 521829 h 1787526"/>
                <a:gd name="T84" fmla="*/ 1733550 w 2509838"/>
                <a:gd name="T85" fmla="*/ 464215 h 1787526"/>
                <a:gd name="T86" fmla="*/ 1501548 w 2509838"/>
                <a:gd name="T87" fmla="*/ 379141 h 1787526"/>
                <a:gd name="T88" fmla="*/ 188232 w 2509838"/>
                <a:gd name="T89" fmla="*/ 103187 h 1787526"/>
                <a:gd name="T90" fmla="*/ 158976 w 2509838"/>
                <a:gd name="T91" fmla="*/ 139700 h 1787526"/>
                <a:gd name="T92" fmla="*/ 160110 w 2509838"/>
                <a:gd name="T93" fmla="*/ 1353684 h 1787526"/>
                <a:gd name="T94" fmla="*/ 191407 w 2509838"/>
                <a:gd name="T95" fmla="*/ 1389063 h 1787526"/>
                <a:gd name="T96" fmla="*/ 2288041 w 2509838"/>
                <a:gd name="T97" fmla="*/ 1398588 h 1787526"/>
                <a:gd name="T98" fmla="*/ 2332945 w 2509838"/>
                <a:gd name="T99" fmla="*/ 1378857 h 1787526"/>
                <a:gd name="T100" fmla="*/ 2354036 w 2509838"/>
                <a:gd name="T101" fmla="*/ 1337129 h 1787526"/>
                <a:gd name="T102" fmla="*/ 2343830 w 2509838"/>
                <a:gd name="T103" fmla="*/ 124505 h 1787526"/>
                <a:gd name="T104" fmla="*/ 2305957 w 2509838"/>
                <a:gd name="T105" fmla="*/ 95704 h 1787526"/>
                <a:gd name="T106" fmla="*/ 2436813 w 2509838"/>
                <a:gd name="T107" fmla="*/ 680 h 1787526"/>
                <a:gd name="T108" fmla="*/ 2486479 w 2509838"/>
                <a:gd name="T109" fmla="*/ 25400 h 1787526"/>
                <a:gd name="T110" fmla="*/ 2508250 w 2509838"/>
                <a:gd name="T111" fmla="*/ 74159 h 1787526"/>
                <a:gd name="T112" fmla="*/ 2493963 w 2509838"/>
                <a:gd name="T113" fmla="*/ 1455965 h 1787526"/>
                <a:gd name="T114" fmla="*/ 2449286 w 2509838"/>
                <a:gd name="T115" fmla="*/ 1487034 h 1787526"/>
                <a:gd name="T116" fmla="*/ 57150 w 2509838"/>
                <a:gd name="T117" fmla="*/ 1485674 h 1787526"/>
                <a:gd name="T118" fmla="*/ 13833 w 2509838"/>
                <a:gd name="T119" fmla="*/ 1452790 h 1787526"/>
                <a:gd name="T120" fmla="*/ 2041 w 2509838"/>
                <a:gd name="T121" fmla="*/ 70304 h 1787526"/>
                <a:gd name="T122" fmla="*/ 26307 w 2509838"/>
                <a:gd name="T123" fmla="*/ 22905 h 1787526"/>
                <a:gd name="T124" fmla="*/ 77333 w 2509838"/>
                <a:gd name="T125" fmla="*/ 227 h 1787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09838" h="1787526">
                  <a:moveTo>
                    <a:pt x="80048" y="1566863"/>
                  </a:moveTo>
                  <a:lnTo>
                    <a:pt x="84357" y="1566863"/>
                  </a:lnTo>
                  <a:lnTo>
                    <a:pt x="1096637" y="1566863"/>
                  </a:lnTo>
                  <a:lnTo>
                    <a:pt x="1094823" y="1569568"/>
                  </a:lnTo>
                  <a:lnTo>
                    <a:pt x="1093235" y="1572498"/>
                  </a:lnTo>
                  <a:lnTo>
                    <a:pt x="1092102" y="1575879"/>
                  </a:lnTo>
                  <a:lnTo>
                    <a:pt x="1090968" y="1579035"/>
                  </a:lnTo>
                  <a:lnTo>
                    <a:pt x="1090287" y="1582415"/>
                  </a:lnTo>
                  <a:lnTo>
                    <a:pt x="1089607" y="1585571"/>
                  </a:lnTo>
                  <a:lnTo>
                    <a:pt x="1089380" y="1589177"/>
                  </a:lnTo>
                  <a:lnTo>
                    <a:pt x="1089154" y="1592558"/>
                  </a:lnTo>
                  <a:lnTo>
                    <a:pt x="1089380" y="1597968"/>
                  </a:lnTo>
                  <a:lnTo>
                    <a:pt x="1090287" y="1603152"/>
                  </a:lnTo>
                  <a:lnTo>
                    <a:pt x="1091648" y="1608111"/>
                  </a:lnTo>
                  <a:lnTo>
                    <a:pt x="1093689" y="1612844"/>
                  </a:lnTo>
                  <a:lnTo>
                    <a:pt x="1095957" y="1617352"/>
                  </a:lnTo>
                  <a:lnTo>
                    <a:pt x="1098678" y="1621634"/>
                  </a:lnTo>
                  <a:lnTo>
                    <a:pt x="1101853" y="1625692"/>
                  </a:lnTo>
                  <a:lnTo>
                    <a:pt x="1105481" y="1629523"/>
                  </a:lnTo>
                  <a:lnTo>
                    <a:pt x="1109563" y="1632679"/>
                  </a:lnTo>
                  <a:lnTo>
                    <a:pt x="1113871" y="1635834"/>
                  </a:lnTo>
                  <a:lnTo>
                    <a:pt x="1118633" y="1638314"/>
                  </a:lnTo>
                  <a:lnTo>
                    <a:pt x="1123395" y="1640568"/>
                  </a:lnTo>
                  <a:lnTo>
                    <a:pt x="1128611" y="1642371"/>
                  </a:lnTo>
                  <a:lnTo>
                    <a:pt x="1134053" y="1643498"/>
                  </a:lnTo>
                  <a:lnTo>
                    <a:pt x="1139496" y="1644174"/>
                  </a:lnTo>
                  <a:lnTo>
                    <a:pt x="1145391" y="1644625"/>
                  </a:lnTo>
                  <a:lnTo>
                    <a:pt x="1364673" y="1644625"/>
                  </a:lnTo>
                  <a:lnTo>
                    <a:pt x="1370343" y="1644174"/>
                  </a:lnTo>
                  <a:lnTo>
                    <a:pt x="1376012" y="1643498"/>
                  </a:lnTo>
                  <a:lnTo>
                    <a:pt x="1381227" y="1642371"/>
                  </a:lnTo>
                  <a:lnTo>
                    <a:pt x="1386443" y="1640568"/>
                  </a:lnTo>
                  <a:lnTo>
                    <a:pt x="1391432" y="1638314"/>
                  </a:lnTo>
                  <a:lnTo>
                    <a:pt x="1396194" y="1635834"/>
                  </a:lnTo>
                  <a:lnTo>
                    <a:pt x="1400502" y="1632679"/>
                  </a:lnTo>
                  <a:lnTo>
                    <a:pt x="1404357" y="1629523"/>
                  </a:lnTo>
                  <a:lnTo>
                    <a:pt x="1407986" y="1625692"/>
                  </a:lnTo>
                  <a:lnTo>
                    <a:pt x="1411160" y="1621634"/>
                  </a:lnTo>
                  <a:lnTo>
                    <a:pt x="1414108" y="1617352"/>
                  </a:lnTo>
                  <a:lnTo>
                    <a:pt x="1416376" y="1612844"/>
                  </a:lnTo>
                  <a:lnTo>
                    <a:pt x="1418417" y="1608111"/>
                  </a:lnTo>
                  <a:lnTo>
                    <a:pt x="1419551" y="1603152"/>
                  </a:lnTo>
                  <a:lnTo>
                    <a:pt x="1420684" y="1597968"/>
                  </a:lnTo>
                  <a:lnTo>
                    <a:pt x="1420911" y="1592558"/>
                  </a:lnTo>
                  <a:lnTo>
                    <a:pt x="1420684" y="1589177"/>
                  </a:lnTo>
                  <a:lnTo>
                    <a:pt x="1420231" y="1585571"/>
                  </a:lnTo>
                  <a:lnTo>
                    <a:pt x="1419551" y="1582415"/>
                  </a:lnTo>
                  <a:lnTo>
                    <a:pt x="1418870" y="1579035"/>
                  </a:lnTo>
                  <a:lnTo>
                    <a:pt x="1417737" y="1575879"/>
                  </a:lnTo>
                  <a:lnTo>
                    <a:pt x="1416603" y="1572498"/>
                  </a:lnTo>
                  <a:lnTo>
                    <a:pt x="1415015" y="1569568"/>
                  </a:lnTo>
                  <a:lnTo>
                    <a:pt x="1413201" y="1566863"/>
                  </a:lnTo>
                  <a:lnTo>
                    <a:pt x="2425481" y="1566863"/>
                  </a:lnTo>
                  <a:lnTo>
                    <a:pt x="2429790" y="1566863"/>
                  </a:lnTo>
                  <a:lnTo>
                    <a:pt x="2434099" y="1567089"/>
                  </a:lnTo>
                  <a:lnTo>
                    <a:pt x="2438407" y="1567539"/>
                  </a:lnTo>
                  <a:lnTo>
                    <a:pt x="2442489" y="1568216"/>
                  </a:lnTo>
                  <a:lnTo>
                    <a:pt x="2446571" y="1569117"/>
                  </a:lnTo>
                  <a:lnTo>
                    <a:pt x="2450426" y="1570244"/>
                  </a:lnTo>
                  <a:lnTo>
                    <a:pt x="2454507" y="1571596"/>
                  </a:lnTo>
                  <a:lnTo>
                    <a:pt x="2458362" y="1572723"/>
                  </a:lnTo>
                  <a:lnTo>
                    <a:pt x="2462217" y="1574301"/>
                  </a:lnTo>
                  <a:lnTo>
                    <a:pt x="2465619" y="1576104"/>
                  </a:lnTo>
                  <a:lnTo>
                    <a:pt x="2469247" y="1578133"/>
                  </a:lnTo>
                  <a:lnTo>
                    <a:pt x="2472422" y="1580162"/>
                  </a:lnTo>
                  <a:lnTo>
                    <a:pt x="2476050" y="1581965"/>
                  </a:lnTo>
                  <a:lnTo>
                    <a:pt x="2478998" y="1584669"/>
                  </a:lnTo>
                  <a:lnTo>
                    <a:pt x="2482173" y="1586923"/>
                  </a:lnTo>
                  <a:lnTo>
                    <a:pt x="2485121" y="1589628"/>
                  </a:lnTo>
                  <a:lnTo>
                    <a:pt x="2487842" y="1592108"/>
                  </a:lnTo>
                  <a:lnTo>
                    <a:pt x="2490336" y="1595038"/>
                  </a:lnTo>
                  <a:lnTo>
                    <a:pt x="2492831" y="1597968"/>
                  </a:lnTo>
                  <a:lnTo>
                    <a:pt x="2495552" y="1601123"/>
                  </a:lnTo>
                  <a:lnTo>
                    <a:pt x="2497366" y="1604054"/>
                  </a:lnTo>
                  <a:lnTo>
                    <a:pt x="2499407" y="1607434"/>
                  </a:lnTo>
                  <a:lnTo>
                    <a:pt x="2501448" y="1610815"/>
                  </a:lnTo>
                  <a:lnTo>
                    <a:pt x="2503035" y="1614196"/>
                  </a:lnTo>
                  <a:lnTo>
                    <a:pt x="2504623" y="1618028"/>
                  </a:lnTo>
                  <a:lnTo>
                    <a:pt x="2505983" y="1621409"/>
                  </a:lnTo>
                  <a:lnTo>
                    <a:pt x="2507117" y="1625241"/>
                  </a:lnTo>
                  <a:lnTo>
                    <a:pt x="2508024" y="1629073"/>
                  </a:lnTo>
                  <a:lnTo>
                    <a:pt x="2508704" y="1632679"/>
                  </a:lnTo>
                  <a:lnTo>
                    <a:pt x="2509385" y="1636736"/>
                  </a:lnTo>
                  <a:lnTo>
                    <a:pt x="2509611" y="1640568"/>
                  </a:lnTo>
                  <a:lnTo>
                    <a:pt x="2509838" y="1644625"/>
                  </a:lnTo>
                  <a:lnTo>
                    <a:pt x="2509838" y="1709764"/>
                  </a:lnTo>
                  <a:lnTo>
                    <a:pt x="2509611" y="1713822"/>
                  </a:lnTo>
                  <a:lnTo>
                    <a:pt x="2509385" y="1717428"/>
                  </a:lnTo>
                  <a:lnTo>
                    <a:pt x="2508704" y="1721485"/>
                  </a:lnTo>
                  <a:lnTo>
                    <a:pt x="2508024" y="1725317"/>
                  </a:lnTo>
                  <a:lnTo>
                    <a:pt x="2507117" y="1729148"/>
                  </a:lnTo>
                  <a:lnTo>
                    <a:pt x="2505983" y="1732755"/>
                  </a:lnTo>
                  <a:lnTo>
                    <a:pt x="2504623" y="1736361"/>
                  </a:lnTo>
                  <a:lnTo>
                    <a:pt x="2503035" y="1740193"/>
                  </a:lnTo>
                  <a:lnTo>
                    <a:pt x="2501448" y="1743348"/>
                  </a:lnTo>
                  <a:lnTo>
                    <a:pt x="2499407" y="1746955"/>
                  </a:lnTo>
                  <a:lnTo>
                    <a:pt x="2497366" y="1750110"/>
                  </a:lnTo>
                  <a:lnTo>
                    <a:pt x="2495552" y="1753040"/>
                  </a:lnTo>
                  <a:lnTo>
                    <a:pt x="2492831" y="1756421"/>
                  </a:lnTo>
                  <a:lnTo>
                    <a:pt x="2490336" y="1759126"/>
                  </a:lnTo>
                  <a:lnTo>
                    <a:pt x="2487842" y="1762282"/>
                  </a:lnTo>
                  <a:lnTo>
                    <a:pt x="2485121" y="1764761"/>
                  </a:lnTo>
                  <a:lnTo>
                    <a:pt x="2482173" y="1767466"/>
                  </a:lnTo>
                  <a:lnTo>
                    <a:pt x="2478998" y="1769720"/>
                  </a:lnTo>
                  <a:lnTo>
                    <a:pt x="2476050" y="1772199"/>
                  </a:lnTo>
                  <a:lnTo>
                    <a:pt x="2472422" y="1774228"/>
                  </a:lnTo>
                  <a:lnTo>
                    <a:pt x="2469247" y="1776256"/>
                  </a:lnTo>
                  <a:lnTo>
                    <a:pt x="2465619" y="1778285"/>
                  </a:lnTo>
                  <a:lnTo>
                    <a:pt x="2462217" y="1780088"/>
                  </a:lnTo>
                  <a:lnTo>
                    <a:pt x="2458362" y="1781440"/>
                  </a:lnTo>
                  <a:lnTo>
                    <a:pt x="2454507" y="1782793"/>
                  </a:lnTo>
                  <a:lnTo>
                    <a:pt x="2450426" y="1783920"/>
                  </a:lnTo>
                  <a:lnTo>
                    <a:pt x="2446571" y="1785272"/>
                  </a:lnTo>
                  <a:lnTo>
                    <a:pt x="2442489" y="1785948"/>
                  </a:lnTo>
                  <a:lnTo>
                    <a:pt x="2438407" y="1786850"/>
                  </a:lnTo>
                  <a:lnTo>
                    <a:pt x="2434099" y="1787301"/>
                  </a:lnTo>
                  <a:lnTo>
                    <a:pt x="2429790" y="1787526"/>
                  </a:lnTo>
                  <a:lnTo>
                    <a:pt x="2425481" y="1787526"/>
                  </a:lnTo>
                  <a:lnTo>
                    <a:pt x="84357" y="1787526"/>
                  </a:lnTo>
                  <a:lnTo>
                    <a:pt x="80048" y="1787526"/>
                  </a:lnTo>
                  <a:lnTo>
                    <a:pt x="75740" y="1787301"/>
                  </a:lnTo>
                  <a:lnTo>
                    <a:pt x="71431" y="1786850"/>
                  </a:lnTo>
                  <a:lnTo>
                    <a:pt x="67349" y="1785948"/>
                  </a:lnTo>
                  <a:lnTo>
                    <a:pt x="63494" y="1785272"/>
                  </a:lnTo>
                  <a:lnTo>
                    <a:pt x="59413" y="1783920"/>
                  </a:lnTo>
                  <a:lnTo>
                    <a:pt x="55558" y="1782793"/>
                  </a:lnTo>
                  <a:lnTo>
                    <a:pt x="51476" y="1781440"/>
                  </a:lnTo>
                  <a:lnTo>
                    <a:pt x="48074" y="1780088"/>
                  </a:lnTo>
                  <a:lnTo>
                    <a:pt x="44219" y="1778285"/>
                  </a:lnTo>
                  <a:lnTo>
                    <a:pt x="40591" y="1776256"/>
                  </a:lnTo>
                  <a:lnTo>
                    <a:pt x="37416" y="1774228"/>
                  </a:lnTo>
                  <a:lnTo>
                    <a:pt x="33788" y="1772199"/>
                  </a:lnTo>
                  <a:lnTo>
                    <a:pt x="30840" y="1769720"/>
                  </a:lnTo>
                  <a:lnTo>
                    <a:pt x="27892" y="1767466"/>
                  </a:lnTo>
                  <a:lnTo>
                    <a:pt x="24717" y="1764761"/>
                  </a:lnTo>
                  <a:lnTo>
                    <a:pt x="21996" y="1762282"/>
                  </a:lnTo>
                  <a:lnTo>
                    <a:pt x="19502" y="1759126"/>
                  </a:lnTo>
                  <a:lnTo>
                    <a:pt x="17007" y="1756421"/>
                  </a:lnTo>
                  <a:lnTo>
                    <a:pt x="14513" y="1753040"/>
                  </a:lnTo>
                  <a:lnTo>
                    <a:pt x="12472" y="1750110"/>
                  </a:lnTo>
                  <a:lnTo>
                    <a:pt x="10431" y="1746955"/>
                  </a:lnTo>
                  <a:lnTo>
                    <a:pt x="8390" y="1743348"/>
                  </a:lnTo>
                  <a:lnTo>
                    <a:pt x="6803" y="1740193"/>
                  </a:lnTo>
                  <a:lnTo>
                    <a:pt x="5442" y="1736361"/>
                  </a:lnTo>
                  <a:lnTo>
                    <a:pt x="3855" y="1732755"/>
                  </a:lnTo>
                  <a:lnTo>
                    <a:pt x="2948" y="1729148"/>
                  </a:lnTo>
                  <a:lnTo>
                    <a:pt x="1814" y="1725317"/>
                  </a:lnTo>
                  <a:lnTo>
                    <a:pt x="1134" y="1721485"/>
                  </a:lnTo>
                  <a:lnTo>
                    <a:pt x="680" y="1717428"/>
                  </a:lnTo>
                  <a:lnTo>
                    <a:pt x="227" y="1713822"/>
                  </a:lnTo>
                  <a:lnTo>
                    <a:pt x="0" y="1709764"/>
                  </a:lnTo>
                  <a:lnTo>
                    <a:pt x="0" y="1644625"/>
                  </a:lnTo>
                  <a:lnTo>
                    <a:pt x="227" y="1640568"/>
                  </a:lnTo>
                  <a:lnTo>
                    <a:pt x="680" y="1636736"/>
                  </a:lnTo>
                  <a:lnTo>
                    <a:pt x="1134" y="1632679"/>
                  </a:lnTo>
                  <a:lnTo>
                    <a:pt x="1814" y="1629073"/>
                  </a:lnTo>
                  <a:lnTo>
                    <a:pt x="2948" y="1625241"/>
                  </a:lnTo>
                  <a:lnTo>
                    <a:pt x="3855" y="1621409"/>
                  </a:lnTo>
                  <a:lnTo>
                    <a:pt x="5442" y="1618028"/>
                  </a:lnTo>
                  <a:lnTo>
                    <a:pt x="6803" y="1614196"/>
                  </a:lnTo>
                  <a:lnTo>
                    <a:pt x="8390" y="1610815"/>
                  </a:lnTo>
                  <a:lnTo>
                    <a:pt x="10431" y="1607434"/>
                  </a:lnTo>
                  <a:lnTo>
                    <a:pt x="12472" y="1604054"/>
                  </a:lnTo>
                  <a:lnTo>
                    <a:pt x="14513" y="1601123"/>
                  </a:lnTo>
                  <a:lnTo>
                    <a:pt x="17007" y="1597968"/>
                  </a:lnTo>
                  <a:lnTo>
                    <a:pt x="19502" y="1595038"/>
                  </a:lnTo>
                  <a:lnTo>
                    <a:pt x="21996" y="1592108"/>
                  </a:lnTo>
                  <a:lnTo>
                    <a:pt x="24717" y="1589628"/>
                  </a:lnTo>
                  <a:lnTo>
                    <a:pt x="27892" y="1586923"/>
                  </a:lnTo>
                  <a:lnTo>
                    <a:pt x="30840" y="1584669"/>
                  </a:lnTo>
                  <a:lnTo>
                    <a:pt x="33788" y="1581965"/>
                  </a:lnTo>
                  <a:lnTo>
                    <a:pt x="37416" y="1580162"/>
                  </a:lnTo>
                  <a:lnTo>
                    <a:pt x="40591" y="1578133"/>
                  </a:lnTo>
                  <a:lnTo>
                    <a:pt x="44219" y="1576104"/>
                  </a:lnTo>
                  <a:lnTo>
                    <a:pt x="48074" y="1574301"/>
                  </a:lnTo>
                  <a:lnTo>
                    <a:pt x="51476" y="1572723"/>
                  </a:lnTo>
                  <a:lnTo>
                    <a:pt x="55558" y="1571596"/>
                  </a:lnTo>
                  <a:lnTo>
                    <a:pt x="59413" y="1570244"/>
                  </a:lnTo>
                  <a:lnTo>
                    <a:pt x="63494" y="1569117"/>
                  </a:lnTo>
                  <a:lnTo>
                    <a:pt x="67349" y="1568216"/>
                  </a:lnTo>
                  <a:lnTo>
                    <a:pt x="71431" y="1567539"/>
                  </a:lnTo>
                  <a:lnTo>
                    <a:pt x="75740" y="1567089"/>
                  </a:lnTo>
                  <a:lnTo>
                    <a:pt x="80048" y="1566863"/>
                  </a:lnTo>
                  <a:close/>
                  <a:moveTo>
                    <a:pt x="837043" y="738188"/>
                  </a:moveTo>
                  <a:lnTo>
                    <a:pt x="839735" y="738188"/>
                  </a:lnTo>
                  <a:lnTo>
                    <a:pt x="912639" y="738188"/>
                  </a:lnTo>
                  <a:lnTo>
                    <a:pt x="915107" y="738188"/>
                  </a:lnTo>
                  <a:lnTo>
                    <a:pt x="917575" y="738870"/>
                  </a:lnTo>
                  <a:lnTo>
                    <a:pt x="920042" y="739324"/>
                  </a:lnTo>
                  <a:lnTo>
                    <a:pt x="922285" y="740232"/>
                  </a:lnTo>
                  <a:lnTo>
                    <a:pt x="924529" y="741368"/>
                  </a:lnTo>
                  <a:lnTo>
                    <a:pt x="926772" y="742504"/>
                  </a:lnTo>
                  <a:lnTo>
                    <a:pt x="928791" y="743867"/>
                  </a:lnTo>
                  <a:lnTo>
                    <a:pt x="930585" y="745684"/>
                  </a:lnTo>
                  <a:lnTo>
                    <a:pt x="932155" y="747047"/>
                  </a:lnTo>
                  <a:lnTo>
                    <a:pt x="933501" y="749091"/>
                  </a:lnTo>
                  <a:lnTo>
                    <a:pt x="934847" y="751135"/>
                  </a:lnTo>
                  <a:lnTo>
                    <a:pt x="936193" y="753407"/>
                  </a:lnTo>
                  <a:lnTo>
                    <a:pt x="936866" y="755678"/>
                  </a:lnTo>
                  <a:lnTo>
                    <a:pt x="937315" y="757950"/>
                  </a:lnTo>
                  <a:lnTo>
                    <a:pt x="937763" y="760448"/>
                  </a:lnTo>
                  <a:lnTo>
                    <a:pt x="938212" y="762947"/>
                  </a:lnTo>
                  <a:lnTo>
                    <a:pt x="938212" y="1145229"/>
                  </a:lnTo>
                  <a:lnTo>
                    <a:pt x="937763" y="1147728"/>
                  </a:lnTo>
                  <a:lnTo>
                    <a:pt x="937315" y="1150227"/>
                  </a:lnTo>
                  <a:lnTo>
                    <a:pt x="936866" y="1152498"/>
                  </a:lnTo>
                  <a:lnTo>
                    <a:pt x="936193" y="1154770"/>
                  </a:lnTo>
                  <a:lnTo>
                    <a:pt x="934847" y="1157041"/>
                  </a:lnTo>
                  <a:lnTo>
                    <a:pt x="933501" y="1159085"/>
                  </a:lnTo>
                  <a:lnTo>
                    <a:pt x="932155" y="1160902"/>
                  </a:lnTo>
                  <a:lnTo>
                    <a:pt x="930585" y="1162720"/>
                  </a:lnTo>
                  <a:lnTo>
                    <a:pt x="928791" y="1164537"/>
                  </a:lnTo>
                  <a:lnTo>
                    <a:pt x="926772" y="1165672"/>
                  </a:lnTo>
                  <a:lnTo>
                    <a:pt x="924529" y="1167035"/>
                  </a:lnTo>
                  <a:lnTo>
                    <a:pt x="922285" y="1167944"/>
                  </a:lnTo>
                  <a:lnTo>
                    <a:pt x="920042" y="1168852"/>
                  </a:lnTo>
                  <a:lnTo>
                    <a:pt x="917575" y="1169534"/>
                  </a:lnTo>
                  <a:lnTo>
                    <a:pt x="915107" y="1169761"/>
                  </a:lnTo>
                  <a:lnTo>
                    <a:pt x="912639" y="1169988"/>
                  </a:lnTo>
                  <a:lnTo>
                    <a:pt x="839735" y="1169988"/>
                  </a:lnTo>
                  <a:lnTo>
                    <a:pt x="837043" y="1169761"/>
                  </a:lnTo>
                  <a:lnTo>
                    <a:pt x="834576" y="1169534"/>
                  </a:lnTo>
                  <a:lnTo>
                    <a:pt x="832108" y="1168852"/>
                  </a:lnTo>
                  <a:lnTo>
                    <a:pt x="829865" y="1167944"/>
                  </a:lnTo>
                  <a:lnTo>
                    <a:pt x="827622" y="1167035"/>
                  </a:lnTo>
                  <a:lnTo>
                    <a:pt x="825603" y="1165672"/>
                  </a:lnTo>
                  <a:lnTo>
                    <a:pt x="823584" y="1164537"/>
                  </a:lnTo>
                  <a:lnTo>
                    <a:pt x="821790" y="1162720"/>
                  </a:lnTo>
                  <a:lnTo>
                    <a:pt x="819995" y="1160902"/>
                  </a:lnTo>
                  <a:lnTo>
                    <a:pt x="818649" y="1159085"/>
                  </a:lnTo>
                  <a:lnTo>
                    <a:pt x="817303" y="1157041"/>
                  </a:lnTo>
                  <a:lnTo>
                    <a:pt x="816406" y="1154770"/>
                  </a:lnTo>
                  <a:lnTo>
                    <a:pt x="815284" y="1152498"/>
                  </a:lnTo>
                  <a:lnTo>
                    <a:pt x="814836" y="1150227"/>
                  </a:lnTo>
                  <a:lnTo>
                    <a:pt x="814387" y="1147728"/>
                  </a:lnTo>
                  <a:lnTo>
                    <a:pt x="814387" y="1145229"/>
                  </a:lnTo>
                  <a:lnTo>
                    <a:pt x="814387" y="762947"/>
                  </a:lnTo>
                  <a:lnTo>
                    <a:pt x="814387" y="760448"/>
                  </a:lnTo>
                  <a:lnTo>
                    <a:pt x="814836" y="757950"/>
                  </a:lnTo>
                  <a:lnTo>
                    <a:pt x="815284" y="755678"/>
                  </a:lnTo>
                  <a:lnTo>
                    <a:pt x="816406" y="753407"/>
                  </a:lnTo>
                  <a:lnTo>
                    <a:pt x="817303" y="751135"/>
                  </a:lnTo>
                  <a:lnTo>
                    <a:pt x="818649" y="749091"/>
                  </a:lnTo>
                  <a:lnTo>
                    <a:pt x="819995" y="747047"/>
                  </a:lnTo>
                  <a:lnTo>
                    <a:pt x="821790" y="745684"/>
                  </a:lnTo>
                  <a:lnTo>
                    <a:pt x="823584" y="743867"/>
                  </a:lnTo>
                  <a:lnTo>
                    <a:pt x="825603" y="742504"/>
                  </a:lnTo>
                  <a:lnTo>
                    <a:pt x="827622" y="741368"/>
                  </a:lnTo>
                  <a:lnTo>
                    <a:pt x="829865" y="740232"/>
                  </a:lnTo>
                  <a:lnTo>
                    <a:pt x="832108" y="739324"/>
                  </a:lnTo>
                  <a:lnTo>
                    <a:pt x="834576" y="738870"/>
                  </a:lnTo>
                  <a:lnTo>
                    <a:pt x="837043" y="738188"/>
                  </a:lnTo>
                  <a:close/>
                  <a:moveTo>
                    <a:pt x="1318322" y="671513"/>
                  </a:moveTo>
                  <a:lnTo>
                    <a:pt x="1320794" y="671513"/>
                  </a:lnTo>
                  <a:lnTo>
                    <a:pt x="1394056" y="671513"/>
                  </a:lnTo>
                  <a:lnTo>
                    <a:pt x="1396528" y="671513"/>
                  </a:lnTo>
                  <a:lnTo>
                    <a:pt x="1399000" y="671966"/>
                  </a:lnTo>
                  <a:lnTo>
                    <a:pt x="1401472" y="672873"/>
                  </a:lnTo>
                  <a:lnTo>
                    <a:pt x="1403719" y="673553"/>
                  </a:lnTo>
                  <a:lnTo>
                    <a:pt x="1405966" y="674913"/>
                  </a:lnTo>
                  <a:lnTo>
                    <a:pt x="1408213" y="676273"/>
                  </a:lnTo>
                  <a:lnTo>
                    <a:pt x="1410011" y="677860"/>
                  </a:lnTo>
                  <a:lnTo>
                    <a:pt x="1412034" y="679900"/>
                  </a:lnTo>
                  <a:lnTo>
                    <a:pt x="1413607" y="681941"/>
                  </a:lnTo>
                  <a:lnTo>
                    <a:pt x="1414955" y="683981"/>
                  </a:lnTo>
                  <a:lnTo>
                    <a:pt x="1416304" y="686474"/>
                  </a:lnTo>
                  <a:lnTo>
                    <a:pt x="1417203" y="688968"/>
                  </a:lnTo>
                  <a:lnTo>
                    <a:pt x="1418326" y="691461"/>
                  </a:lnTo>
                  <a:lnTo>
                    <a:pt x="1418776" y="694181"/>
                  </a:lnTo>
                  <a:lnTo>
                    <a:pt x="1419225" y="696902"/>
                  </a:lnTo>
                  <a:lnTo>
                    <a:pt x="1419225" y="699848"/>
                  </a:lnTo>
                  <a:lnTo>
                    <a:pt x="1419225" y="1141426"/>
                  </a:lnTo>
                  <a:lnTo>
                    <a:pt x="1419225" y="1144373"/>
                  </a:lnTo>
                  <a:lnTo>
                    <a:pt x="1418776" y="1147320"/>
                  </a:lnTo>
                  <a:lnTo>
                    <a:pt x="1418326" y="1149813"/>
                  </a:lnTo>
                  <a:lnTo>
                    <a:pt x="1417203" y="1152534"/>
                  </a:lnTo>
                  <a:lnTo>
                    <a:pt x="1416304" y="1155254"/>
                  </a:lnTo>
                  <a:lnTo>
                    <a:pt x="1414955" y="1157521"/>
                  </a:lnTo>
                  <a:lnTo>
                    <a:pt x="1413607" y="1159787"/>
                  </a:lnTo>
                  <a:lnTo>
                    <a:pt x="1412034" y="1161601"/>
                  </a:lnTo>
                  <a:lnTo>
                    <a:pt x="1410011" y="1163414"/>
                  </a:lnTo>
                  <a:lnTo>
                    <a:pt x="1408213" y="1165228"/>
                  </a:lnTo>
                  <a:lnTo>
                    <a:pt x="1405966" y="1166588"/>
                  </a:lnTo>
                  <a:lnTo>
                    <a:pt x="1403719" y="1167721"/>
                  </a:lnTo>
                  <a:lnTo>
                    <a:pt x="1401472" y="1168855"/>
                  </a:lnTo>
                  <a:lnTo>
                    <a:pt x="1399000" y="1169535"/>
                  </a:lnTo>
                  <a:lnTo>
                    <a:pt x="1396528" y="1169761"/>
                  </a:lnTo>
                  <a:lnTo>
                    <a:pt x="1394056" y="1169988"/>
                  </a:lnTo>
                  <a:lnTo>
                    <a:pt x="1320794" y="1169988"/>
                  </a:lnTo>
                  <a:lnTo>
                    <a:pt x="1318322" y="1169761"/>
                  </a:lnTo>
                  <a:lnTo>
                    <a:pt x="1315850" y="1169535"/>
                  </a:lnTo>
                  <a:lnTo>
                    <a:pt x="1313154" y="1168855"/>
                  </a:lnTo>
                  <a:lnTo>
                    <a:pt x="1310906" y="1167721"/>
                  </a:lnTo>
                  <a:lnTo>
                    <a:pt x="1308659" y="1166588"/>
                  </a:lnTo>
                  <a:lnTo>
                    <a:pt x="1306861" y="1165228"/>
                  </a:lnTo>
                  <a:lnTo>
                    <a:pt x="1304839" y="1163414"/>
                  </a:lnTo>
                  <a:lnTo>
                    <a:pt x="1303041" y="1161601"/>
                  </a:lnTo>
                  <a:lnTo>
                    <a:pt x="1301243" y="1159787"/>
                  </a:lnTo>
                  <a:lnTo>
                    <a:pt x="1299670" y="1157521"/>
                  </a:lnTo>
                  <a:lnTo>
                    <a:pt x="1298546" y="1155254"/>
                  </a:lnTo>
                  <a:lnTo>
                    <a:pt x="1297423" y="1152534"/>
                  </a:lnTo>
                  <a:lnTo>
                    <a:pt x="1296524" y="1149813"/>
                  </a:lnTo>
                  <a:lnTo>
                    <a:pt x="1296074" y="1147320"/>
                  </a:lnTo>
                  <a:lnTo>
                    <a:pt x="1295400" y="1144373"/>
                  </a:lnTo>
                  <a:lnTo>
                    <a:pt x="1295400" y="1141426"/>
                  </a:lnTo>
                  <a:lnTo>
                    <a:pt x="1295400" y="699848"/>
                  </a:lnTo>
                  <a:lnTo>
                    <a:pt x="1295400" y="696902"/>
                  </a:lnTo>
                  <a:lnTo>
                    <a:pt x="1296074" y="694181"/>
                  </a:lnTo>
                  <a:lnTo>
                    <a:pt x="1296524" y="691461"/>
                  </a:lnTo>
                  <a:lnTo>
                    <a:pt x="1297423" y="688968"/>
                  </a:lnTo>
                  <a:lnTo>
                    <a:pt x="1298546" y="686474"/>
                  </a:lnTo>
                  <a:lnTo>
                    <a:pt x="1299670" y="683981"/>
                  </a:lnTo>
                  <a:lnTo>
                    <a:pt x="1301243" y="681941"/>
                  </a:lnTo>
                  <a:lnTo>
                    <a:pt x="1303041" y="679900"/>
                  </a:lnTo>
                  <a:lnTo>
                    <a:pt x="1304839" y="677860"/>
                  </a:lnTo>
                  <a:lnTo>
                    <a:pt x="1306861" y="676273"/>
                  </a:lnTo>
                  <a:lnTo>
                    <a:pt x="1308659" y="674913"/>
                  </a:lnTo>
                  <a:lnTo>
                    <a:pt x="1310906" y="673553"/>
                  </a:lnTo>
                  <a:lnTo>
                    <a:pt x="1313154" y="672873"/>
                  </a:lnTo>
                  <a:lnTo>
                    <a:pt x="1315850" y="671966"/>
                  </a:lnTo>
                  <a:lnTo>
                    <a:pt x="1318322" y="671513"/>
                  </a:lnTo>
                  <a:close/>
                  <a:moveTo>
                    <a:pt x="988416" y="671513"/>
                  </a:moveTo>
                  <a:lnTo>
                    <a:pt x="990920" y="671513"/>
                  </a:lnTo>
                  <a:lnTo>
                    <a:pt x="1065121" y="671513"/>
                  </a:lnTo>
                  <a:lnTo>
                    <a:pt x="1067624" y="671513"/>
                  </a:lnTo>
                  <a:lnTo>
                    <a:pt x="1070128" y="671966"/>
                  </a:lnTo>
                  <a:lnTo>
                    <a:pt x="1072632" y="672873"/>
                  </a:lnTo>
                  <a:lnTo>
                    <a:pt x="1074908" y="673553"/>
                  </a:lnTo>
                  <a:lnTo>
                    <a:pt x="1077184" y="674913"/>
                  </a:lnTo>
                  <a:lnTo>
                    <a:pt x="1079460" y="676273"/>
                  </a:lnTo>
                  <a:lnTo>
                    <a:pt x="1081281" y="677860"/>
                  </a:lnTo>
                  <a:lnTo>
                    <a:pt x="1083330" y="679900"/>
                  </a:lnTo>
                  <a:lnTo>
                    <a:pt x="1084923" y="681941"/>
                  </a:lnTo>
                  <a:lnTo>
                    <a:pt x="1086288" y="683981"/>
                  </a:lnTo>
                  <a:lnTo>
                    <a:pt x="1087654" y="686474"/>
                  </a:lnTo>
                  <a:lnTo>
                    <a:pt x="1088565" y="688968"/>
                  </a:lnTo>
                  <a:lnTo>
                    <a:pt x="1089703" y="691461"/>
                  </a:lnTo>
                  <a:lnTo>
                    <a:pt x="1090158" y="694181"/>
                  </a:lnTo>
                  <a:lnTo>
                    <a:pt x="1090613" y="696902"/>
                  </a:lnTo>
                  <a:lnTo>
                    <a:pt x="1090613" y="699848"/>
                  </a:lnTo>
                  <a:lnTo>
                    <a:pt x="1090613" y="1141426"/>
                  </a:lnTo>
                  <a:lnTo>
                    <a:pt x="1090613" y="1144373"/>
                  </a:lnTo>
                  <a:lnTo>
                    <a:pt x="1090158" y="1147320"/>
                  </a:lnTo>
                  <a:lnTo>
                    <a:pt x="1089703" y="1149813"/>
                  </a:lnTo>
                  <a:lnTo>
                    <a:pt x="1088565" y="1152534"/>
                  </a:lnTo>
                  <a:lnTo>
                    <a:pt x="1087654" y="1155254"/>
                  </a:lnTo>
                  <a:lnTo>
                    <a:pt x="1086288" y="1157521"/>
                  </a:lnTo>
                  <a:lnTo>
                    <a:pt x="1084923" y="1159787"/>
                  </a:lnTo>
                  <a:lnTo>
                    <a:pt x="1083330" y="1161601"/>
                  </a:lnTo>
                  <a:lnTo>
                    <a:pt x="1081281" y="1163414"/>
                  </a:lnTo>
                  <a:lnTo>
                    <a:pt x="1079460" y="1165228"/>
                  </a:lnTo>
                  <a:lnTo>
                    <a:pt x="1077184" y="1166588"/>
                  </a:lnTo>
                  <a:lnTo>
                    <a:pt x="1074908" y="1167721"/>
                  </a:lnTo>
                  <a:lnTo>
                    <a:pt x="1072632" y="1168855"/>
                  </a:lnTo>
                  <a:lnTo>
                    <a:pt x="1070128" y="1169535"/>
                  </a:lnTo>
                  <a:lnTo>
                    <a:pt x="1067624" y="1169761"/>
                  </a:lnTo>
                  <a:lnTo>
                    <a:pt x="1065121" y="1169988"/>
                  </a:lnTo>
                  <a:lnTo>
                    <a:pt x="990920" y="1169988"/>
                  </a:lnTo>
                  <a:lnTo>
                    <a:pt x="988416" y="1169761"/>
                  </a:lnTo>
                  <a:lnTo>
                    <a:pt x="985685" y="1169535"/>
                  </a:lnTo>
                  <a:lnTo>
                    <a:pt x="983181" y="1168855"/>
                  </a:lnTo>
                  <a:lnTo>
                    <a:pt x="980905" y="1167721"/>
                  </a:lnTo>
                  <a:lnTo>
                    <a:pt x="978629" y="1166588"/>
                  </a:lnTo>
                  <a:lnTo>
                    <a:pt x="976581" y="1165228"/>
                  </a:lnTo>
                  <a:lnTo>
                    <a:pt x="974532" y="1163414"/>
                  </a:lnTo>
                  <a:lnTo>
                    <a:pt x="972939" y="1161601"/>
                  </a:lnTo>
                  <a:lnTo>
                    <a:pt x="971118" y="1159787"/>
                  </a:lnTo>
                  <a:lnTo>
                    <a:pt x="969525" y="1157521"/>
                  </a:lnTo>
                  <a:lnTo>
                    <a:pt x="968387" y="1155254"/>
                  </a:lnTo>
                  <a:lnTo>
                    <a:pt x="967249" y="1152534"/>
                  </a:lnTo>
                  <a:lnTo>
                    <a:pt x="966338" y="1149813"/>
                  </a:lnTo>
                  <a:lnTo>
                    <a:pt x="965883" y="1147320"/>
                  </a:lnTo>
                  <a:lnTo>
                    <a:pt x="965200" y="1144373"/>
                  </a:lnTo>
                  <a:lnTo>
                    <a:pt x="965200" y="1141426"/>
                  </a:lnTo>
                  <a:lnTo>
                    <a:pt x="965200" y="699848"/>
                  </a:lnTo>
                  <a:lnTo>
                    <a:pt x="965200" y="696902"/>
                  </a:lnTo>
                  <a:lnTo>
                    <a:pt x="965883" y="694181"/>
                  </a:lnTo>
                  <a:lnTo>
                    <a:pt x="966338" y="691461"/>
                  </a:lnTo>
                  <a:lnTo>
                    <a:pt x="967249" y="688968"/>
                  </a:lnTo>
                  <a:lnTo>
                    <a:pt x="968387" y="686474"/>
                  </a:lnTo>
                  <a:lnTo>
                    <a:pt x="969525" y="683981"/>
                  </a:lnTo>
                  <a:lnTo>
                    <a:pt x="971118" y="681941"/>
                  </a:lnTo>
                  <a:lnTo>
                    <a:pt x="972939" y="679900"/>
                  </a:lnTo>
                  <a:lnTo>
                    <a:pt x="974532" y="677860"/>
                  </a:lnTo>
                  <a:lnTo>
                    <a:pt x="976581" y="676273"/>
                  </a:lnTo>
                  <a:lnTo>
                    <a:pt x="978629" y="674913"/>
                  </a:lnTo>
                  <a:lnTo>
                    <a:pt x="980905" y="673553"/>
                  </a:lnTo>
                  <a:lnTo>
                    <a:pt x="983181" y="672873"/>
                  </a:lnTo>
                  <a:lnTo>
                    <a:pt x="985685" y="671966"/>
                  </a:lnTo>
                  <a:lnTo>
                    <a:pt x="988416" y="671513"/>
                  </a:lnTo>
                  <a:close/>
                  <a:moveTo>
                    <a:pt x="1471932" y="590550"/>
                  </a:moveTo>
                  <a:lnTo>
                    <a:pt x="1546133" y="590550"/>
                  </a:lnTo>
                  <a:lnTo>
                    <a:pt x="1548636" y="590777"/>
                  </a:lnTo>
                  <a:lnTo>
                    <a:pt x="1551140" y="591231"/>
                  </a:lnTo>
                  <a:lnTo>
                    <a:pt x="1553644" y="592139"/>
                  </a:lnTo>
                  <a:lnTo>
                    <a:pt x="1555920" y="593274"/>
                  </a:lnTo>
                  <a:lnTo>
                    <a:pt x="1558196" y="594635"/>
                  </a:lnTo>
                  <a:lnTo>
                    <a:pt x="1560472" y="596451"/>
                  </a:lnTo>
                  <a:lnTo>
                    <a:pt x="1562293" y="598267"/>
                  </a:lnTo>
                  <a:lnTo>
                    <a:pt x="1564342" y="600537"/>
                  </a:lnTo>
                  <a:lnTo>
                    <a:pt x="1565707" y="602806"/>
                  </a:lnTo>
                  <a:lnTo>
                    <a:pt x="1567300" y="605303"/>
                  </a:lnTo>
                  <a:lnTo>
                    <a:pt x="1568666" y="608026"/>
                  </a:lnTo>
                  <a:lnTo>
                    <a:pt x="1569577" y="610750"/>
                  </a:lnTo>
                  <a:lnTo>
                    <a:pt x="1570487" y="613927"/>
                  </a:lnTo>
                  <a:lnTo>
                    <a:pt x="1571170" y="617105"/>
                  </a:lnTo>
                  <a:lnTo>
                    <a:pt x="1571625" y="620282"/>
                  </a:lnTo>
                  <a:lnTo>
                    <a:pt x="1571625" y="623687"/>
                  </a:lnTo>
                  <a:lnTo>
                    <a:pt x="1571625" y="1136851"/>
                  </a:lnTo>
                  <a:lnTo>
                    <a:pt x="1571625" y="1140256"/>
                  </a:lnTo>
                  <a:lnTo>
                    <a:pt x="1571170" y="1143433"/>
                  </a:lnTo>
                  <a:lnTo>
                    <a:pt x="1570487" y="1146838"/>
                  </a:lnTo>
                  <a:lnTo>
                    <a:pt x="1569577" y="1149788"/>
                  </a:lnTo>
                  <a:lnTo>
                    <a:pt x="1568666" y="1152512"/>
                  </a:lnTo>
                  <a:lnTo>
                    <a:pt x="1567300" y="1155462"/>
                  </a:lnTo>
                  <a:lnTo>
                    <a:pt x="1565707" y="1157959"/>
                  </a:lnTo>
                  <a:lnTo>
                    <a:pt x="1564342" y="1160229"/>
                  </a:lnTo>
                  <a:lnTo>
                    <a:pt x="1562293" y="1162498"/>
                  </a:lnTo>
                  <a:lnTo>
                    <a:pt x="1560472" y="1164314"/>
                  </a:lnTo>
                  <a:lnTo>
                    <a:pt x="1558196" y="1165903"/>
                  </a:lnTo>
                  <a:lnTo>
                    <a:pt x="1555920" y="1167492"/>
                  </a:lnTo>
                  <a:lnTo>
                    <a:pt x="1553644" y="1168399"/>
                  </a:lnTo>
                  <a:lnTo>
                    <a:pt x="1551140" y="1169307"/>
                  </a:lnTo>
                  <a:lnTo>
                    <a:pt x="1548636" y="1169761"/>
                  </a:lnTo>
                  <a:lnTo>
                    <a:pt x="1546133" y="1169988"/>
                  </a:lnTo>
                  <a:lnTo>
                    <a:pt x="1471932" y="1169988"/>
                  </a:lnTo>
                  <a:lnTo>
                    <a:pt x="1469201" y="1169761"/>
                  </a:lnTo>
                  <a:lnTo>
                    <a:pt x="1466697" y="1169307"/>
                  </a:lnTo>
                  <a:lnTo>
                    <a:pt x="1464193" y="1168399"/>
                  </a:lnTo>
                  <a:lnTo>
                    <a:pt x="1461917" y="1167492"/>
                  </a:lnTo>
                  <a:lnTo>
                    <a:pt x="1459641" y="1165903"/>
                  </a:lnTo>
                  <a:lnTo>
                    <a:pt x="1457593" y="1164314"/>
                  </a:lnTo>
                  <a:lnTo>
                    <a:pt x="1455544" y="1162498"/>
                  </a:lnTo>
                  <a:lnTo>
                    <a:pt x="1453496" y="1160229"/>
                  </a:lnTo>
                  <a:lnTo>
                    <a:pt x="1452130" y="1157959"/>
                  </a:lnTo>
                  <a:lnTo>
                    <a:pt x="1450537" y="1155462"/>
                  </a:lnTo>
                  <a:lnTo>
                    <a:pt x="1449399" y="1152512"/>
                  </a:lnTo>
                  <a:lnTo>
                    <a:pt x="1448261" y="1149788"/>
                  </a:lnTo>
                  <a:lnTo>
                    <a:pt x="1447350" y="1146838"/>
                  </a:lnTo>
                  <a:lnTo>
                    <a:pt x="1446667" y="1143433"/>
                  </a:lnTo>
                  <a:lnTo>
                    <a:pt x="1446212" y="1140256"/>
                  </a:lnTo>
                  <a:lnTo>
                    <a:pt x="1446212" y="1136851"/>
                  </a:lnTo>
                  <a:lnTo>
                    <a:pt x="1446212" y="623687"/>
                  </a:lnTo>
                  <a:lnTo>
                    <a:pt x="1446212" y="620282"/>
                  </a:lnTo>
                  <a:lnTo>
                    <a:pt x="1446667" y="617105"/>
                  </a:lnTo>
                  <a:lnTo>
                    <a:pt x="1447350" y="613927"/>
                  </a:lnTo>
                  <a:lnTo>
                    <a:pt x="1448261" y="610750"/>
                  </a:lnTo>
                  <a:lnTo>
                    <a:pt x="1449399" y="608026"/>
                  </a:lnTo>
                  <a:lnTo>
                    <a:pt x="1450537" y="605303"/>
                  </a:lnTo>
                  <a:lnTo>
                    <a:pt x="1452130" y="602806"/>
                  </a:lnTo>
                  <a:lnTo>
                    <a:pt x="1453496" y="600537"/>
                  </a:lnTo>
                  <a:lnTo>
                    <a:pt x="1455544" y="598267"/>
                  </a:lnTo>
                  <a:lnTo>
                    <a:pt x="1457593" y="596451"/>
                  </a:lnTo>
                  <a:lnTo>
                    <a:pt x="1459641" y="594635"/>
                  </a:lnTo>
                  <a:lnTo>
                    <a:pt x="1461917" y="593274"/>
                  </a:lnTo>
                  <a:lnTo>
                    <a:pt x="1464193" y="592139"/>
                  </a:lnTo>
                  <a:lnTo>
                    <a:pt x="1466697" y="591231"/>
                  </a:lnTo>
                  <a:lnTo>
                    <a:pt x="1469201" y="590777"/>
                  </a:lnTo>
                  <a:lnTo>
                    <a:pt x="1471932" y="590550"/>
                  </a:lnTo>
                  <a:close/>
                  <a:moveTo>
                    <a:pt x="1152617" y="590550"/>
                  </a:moveTo>
                  <a:lnTo>
                    <a:pt x="1226818" y="590550"/>
                  </a:lnTo>
                  <a:lnTo>
                    <a:pt x="1229322" y="590777"/>
                  </a:lnTo>
                  <a:lnTo>
                    <a:pt x="1232053" y="591231"/>
                  </a:lnTo>
                  <a:lnTo>
                    <a:pt x="1234557" y="592139"/>
                  </a:lnTo>
                  <a:lnTo>
                    <a:pt x="1236833" y="593274"/>
                  </a:lnTo>
                  <a:lnTo>
                    <a:pt x="1239109" y="594635"/>
                  </a:lnTo>
                  <a:lnTo>
                    <a:pt x="1241158" y="596451"/>
                  </a:lnTo>
                  <a:lnTo>
                    <a:pt x="1242978" y="598267"/>
                  </a:lnTo>
                  <a:lnTo>
                    <a:pt x="1244799" y="600537"/>
                  </a:lnTo>
                  <a:lnTo>
                    <a:pt x="1246620" y="602806"/>
                  </a:lnTo>
                  <a:lnTo>
                    <a:pt x="1248213" y="605303"/>
                  </a:lnTo>
                  <a:lnTo>
                    <a:pt x="1249352" y="608026"/>
                  </a:lnTo>
                  <a:lnTo>
                    <a:pt x="1250490" y="610750"/>
                  </a:lnTo>
                  <a:lnTo>
                    <a:pt x="1251400" y="613927"/>
                  </a:lnTo>
                  <a:lnTo>
                    <a:pt x="1251855" y="617105"/>
                  </a:lnTo>
                  <a:lnTo>
                    <a:pt x="1252538" y="620282"/>
                  </a:lnTo>
                  <a:lnTo>
                    <a:pt x="1252538" y="623687"/>
                  </a:lnTo>
                  <a:lnTo>
                    <a:pt x="1252538" y="1136851"/>
                  </a:lnTo>
                  <a:lnTo>
                    <a:pt x="1252538" y="1140256"/>
                  </a:lnTo>
                  <a:lnTo>
                    <a:pt x="1251855" y="1143433"/>
                  </a:lnTo>
                  <a:lnTo>
                    <a:pt x="1251400" y="1146838"/>
                  </a:lnTo>
                  <a:lnTo>
                    <a:pt x="1250490" y="1149788"/>
                  </a:lnTo>
                  <a:lnTo>
                    <a:pt x="1249352" y="1152512"/>
                  </a:lnTo>
                  <a:lnTo>
                    <a:pt x="1248213" y="1155462"/>
                  </a:lnTo>
                  <a:lnTo>
                    <a:pt x="1246620" y="1157959"/>
                  </a:lnTo>
                  <a:lnTo>
                    <a:pt x="1244799" y="1160229"/>
                  </a:lnTo>
                  <a:lnTo>
                    <a:pt x="1242978" y="1162498"/>
                  </a:lnTo>
                  <a:lnTo>
                    <a:pt x="1241158" y="1164314"/>
                  </a:lnTo>
                  <a:lnTo>
                    <a:pt x="1239109" y="1165903"/>
                  </a:lnTo>
                  <a:lnTo>
                    <a:pt x="1236833" y="1167492"/>
                  </a:lnTo>
                  <a:lnTo>
                    <a:pt x="1234557" y="1168399"/>
                  </a:lnTo>
                  <a:lnTo>
                    <a:pt x="1232053" y="1169307"/>
                  </a:lnTo>
                  <a:lnTo>
                    <a:pt x="1229322" y="1169761"/>
                  </a:lnTo>
                  <a:lnTo>
                    <a:pt x="1226818" y="1169988"/>
                  </a:lnTo>
                  <a:lnTo>
                    <a:pt x="1152617" y="1169988"/>
                  </a:lnTo>
                  <a:lnTo>
                    <a:pt x="1150114" y="1169761"/>
                  </a:lnTo>
                  <a:lnTo>
                    <a:pt x="1147610" y="1169307"/>
                  </a:lnTo>
                  <a:lnTo>
                    <a:pt x="1145106" y="1168399"/>
                  </a:lnTo>
                  <a:lnTo>
                    <a:pt x="1142830" y="1167492"/>
                  </a:lnTo>
                  <a:lnTo>
                    <a:pt x="1140554" y="1165903"/>
                  </a:lnTo>
                  <a:lnTo>
                    <a:pt x="1138278" y="1164314"/>
                  </a:lnTo>
                  <a:lnTo>
                    <a:pt x="1136457" y="1162498"/>
                  </a:lnTo>
                  <a:lnTo>
                    <a:pt x="1134409" y="1160229"/>
                  </a:lnTo>
                  <a:lnTo>
                    <a:pt x="1132815" y="1157959"/>
                  </a:lnTo>
                  <a:lnTo>
                    <a:pt x="1131450" y="1155462"/>
                  </a:lnTo>
                  <a:lnTo>
                    <a:pt x="1130084" y="1152512"/>
                  </a:lnTo>
                  <a:lnTo>
                    <a:pt x="1129174" y="1149788"/>
                  </a:lnTo>
                  <a:lnTo>
                    <a:pt x="1128036" y="1146838"/>
                  </a:lnTo>
                  <a:lnTo>
                    <a:pt x="1127580" y="1143433"/>
                  </a:lnTo>
                  <a:lnTo>
                    <a:pt x="1127125" y="1140256"/>
                  </a:lnTo>
                  <a:lnTo>
                    <a:pt x="1127125" y="1136851"/>
                  </a:lnTo>
                  <a:lnTo>
                    <a:pt x="1127125" y="623687"/>
                  </a:lnTo>
                  <a:lnTo>
                    <a:pt x="1127125" y="620282"/>
                  </a:lnTo>
                  <a:lnTo>
                    <a:pt x="1127580" y="617105"/>
                  </a:lnTo>
                  <a:lnTo>
                    <a:pt x="1128036" y="613927"/>
                  </a:lnTo>
                  <a:lnTo>
                    <a:pt x="1129174" y="610750"/>
                  </a:lnTo>
                  <a:lnTo>
                    <a:pt x="1130084" y="608026"/>
                  </a:lnTo>
                  <a:lnTo>
                    <a:pt x="1131450" y="605303"/>
                  </a:lnTo>
                  <a:lnTo>
                    <a:pt x="1132815" y="602806"/>
                  </a:lnTo>
                  <a:lnTo>
                    <a:pt x="1134409" y="600537"/>
                  </a:lnTo>
                  <a:lnTo>
                    <a:pt x="1136457" y="598267"/>
                  </a:lnTo>
                  <a:lnTo>
                    <a:pt x="1138278" y="596451"/>
                  </a:lnTo>
                  <a:lnTo>
                    <a:pt x="1140554" y="594635"/>
                  </a:lnTo>
                  <a:lnTo>
                    <a:pt x="1142830" y="593274"/>
                  </a:lnTo>
                  <a:lnTo>
                    <a:pt x="1145106" y="592139"/>
                  </a:lnTo>
                  <a:lnTo>
                    <a:pt x="1147610" y="591231"/>
                  </a:lnTo>
                  <a:lnTo>
                    <a:pt x="1150114" y="590777"/>
                  </a:lnTo>
                  <a:lnTo>
                    <a:pt x="1152617" y="590550"/>
                  </a:lnTo>
                  <a:close/>
                  <a:moveTo>
                    <a:pt x="1633857" y="508000"/>
                  </a:moveTo>
                  <a:lnTo>
                    <a:pt x="1707830" y="508000"/>
                  </a:lnTo>
                  <a:lnTo>
                    <a:pt x="1710561" y="508227"/>
                  </a:lnTo>
                  <a:lnTo>
                    <a:pt x="1713065" y="508680"/>
                  </a:lnTo>
                  <a:lnTo>
                    <a:pt x="1715797" y="509814"/>
                  </a:lnTo>
                  <a:lnTo>
                    <a:pt x="1718073" y="510947"/>
                  </a:lnTo>
                  <a:lnTo>
                    <a:pt x="1720349" y="512534"/>
                  </a:lnTo>
                  <a:lnTo>
                    <a:pt x="1722170" y="514575"/>
                  </a:lnTo>
                  <a:lnTo>
                    <a:pt x="1724218" y="516842"/>
                  </a:lnTo>
                  <a:lnTo>
                    <a:pt x="1726039" y="519109"/>
                  </a:lnTo>
                  <a:lnTo>
                    <a:pt x="1727860" y="521829"/>
                  </a:lnTo>
                  <a:lnTo>
                    <a:pt x="1729453" y="524550"/>
                  </a:lnTo>
                  <a:lnTo>
                    <a:pt x="1730591" y="527950"/>
                  </a:lnTo>
                  <a:lnTo>
                    <a:pt x="1731729" y="531124"/>
                  </a:lnTo>
                  <a:lnTo>
                    <a:pt x="1732640" y="534752"/>
                  </a:lnTo>
                  <a:lnTo>
                    <a:pt x="1733095" y="538152"/>
                  </a:lnTo>
                  <a:lnTo>
                    <a:pt x="1733550" y="542006"/>
                  </a:lnTo>
                  <a:lnTo>
                    <a:pt x="1733550" y="545860"/>
                  </a:lnTo>
                  <a:lnTo>
                    <a:pt x="1733550" y="1132128"/>
                  </a:lnTo>
                  <a:lnTo>
                    <a:pt x="1733550" y="1135982"/>
                  </a:lnTo>
                  <a:lnTo>
                    <a:pt x="1733095" y="1139836"/>
                  </a:lnTo>
                  <a:lnTo>
                    <a:pt x="1732640" y="1143463"/>
                  </a:lnTo>
                  <a:lnTo>
                    <a:pt x="1731729" y="1146864"/>
                  </a:lnTo>
                  <a:lnTo>
                    <a:pt x="1730591" y="1150038"/>
                  </a:lnTo>
                  <a:lnTo>
                    <a:pt x="1729453" y="1153438"/>
                  </a:lnTo>
                  <a:lnTo>
                    <a:pt x="1727860" y="1156159"/>
                  </a:lnTo>
                  <a:lnTo>
                    <a:pt x="1726039" y="1158879"/>
                  </a:lnTo>
                  <a:lnTo>
                    <a:pt x="1724218" y="1161373"/>
                  </a:lnTo>
                  <a:lnTo>
                    <a:pt x="1722170" y="1163414"/>
                  </a:lnTo>
                  <a:lnTo>
                    <a:pt x="1720349" y="1165454"/>
                  </a:lnTo>
                  <a:lnTo>
                    <a:pt x="1718073" y="1167041"/>
                  </a:lnTo>
                  <a:lnTo>
                    <a:pt x="1715797" y="1168174"/>
                  </a:lnTo>
                  <a:lnTo>
                    <a:pt x="1713065" y="1169308"/>
                  </a:lnTo>
                  <a:lnTo>
                    <a:pt x="1710561" y="1169761"/>
                  </a:lnTo>
                  <a:lnTo>
                    <a:pt x="1707830" y="1169988"/>
                  </a:lnTo>
                  <a:lnTo>
                    <a:pt x="1633857" y="1169988"/>
                  </a:lnTo>
                  <a:lnTo>
                    <a:pt x="1631353" y="1169761"/>
                  </a:lnTo>
                  <a:lnTo>
                    <a:pt x="1628850" y="1169308"/>
                  </a:lnTo>
                  <a:lnTo>
                    <a:pt x="1626346" y="1168174"/>
                  </a:lnTo>
                  <a:lnTo>
                    <a:pt x="1624070" y="1167041"/>
                  </a:lnTo>
                  <a:lnTo>
                    <a:pt x="1621794" y="1165454"/>
                  </a:lnTo>
                  <a:lnTo>
                    <a:pt x="1619518" y="1163414"/>
                  </a:lnTo>
                  <a:lnTo>
                    <a:pt x="1617469" y="1161373"/>
                  </a:lnTo>
                  <a:lnTo>
                    <a:pt x="1615648" y="1158879"/>
                  </a:lnTo>
                  <a:lnTo>
                    <a:pt x="1614055" y="1156159"/>
                  </a:lnTo>
                  <a:lnTo>
                    <a:pt x="1612689" y="1153438"/>
                  </a:lnTo>
                  <a:lnTo>
                    <a:pt x="1611324" y="1150038"/>
                  </a:lnTo>
                  <a:lnTo>
                    <a:pt x="1610186" y="1146864"/>
                  </a:lnTo>
                  <a:lnTo>
                    <a:pt x="1609275" y="1143463"/>
                  </a:lnTo>
                  <a:lnTo>
                    <a:pt x="1608820" y="1139836"/>
                  </a:lnTo>
                  <a:lnTo>
                    <a:pt x="1608365" y="1135982"/>
                  </a:lnTo>
                  <a:lnTo>
                    <a:pt x="1608137" y="1132128"/>
                  </a:lnTo>
                  <a:lnTo>
                    <a:pt x="1608137" y="545860"/>
                  </a:lnTo>
                  <a:lnTo>
                    <a:pt x="1608365" y="542006"/>
                  </a:lnTo>
                  <a:lnTo>
                    <a:pt x="1608820" y="538152"/>
                  </a:lnTo>
                  <a:lnTo>
                    <a:pt x="1609275" y="534752"/>
                  </a:lnTo>
                  <a:lnTo>
                    <a:pt x="1610186" y="531124"/>
                  </a:lnTo>
                  <a:lnTo>
                    <a:pt x="1611324" y="527950"/>
                  </a:lnTo>
                  <a:lnTo>
                    <a:pt x="1612689" y="524550"/>
                  </a:lnTo>
                  <a:lnTo>
                    <a:pt x="1614055" y="521829"/>
                  </a:lnTo>
                  <a:lnTo>
                    <a:pt x="1615648" y="519109"/>
                  </a:lnTo>
                  <a:lnTo>
                    <a:pt x="1617469" y="516842"/>
                  </a:lnTo>
                  <a:lnTo>
                    <a:pt x="1619518" y="514575"/>
                  </a:lnTo>
                  <a:lnTo>
                    <a:pt x="1621794" y="512534"/>
                  </a:lnTo>
                  <a:lnTo>
                    <a:pt x="1624070" y="510947"/>
                  </a:lnTo>
                  <a:lnTo>
                    <a:pt x="1626346" y="509814"/>
                  </a:lnTo>
                  <a:lnTo>
                    <a:pt x="1628850" y="508680"/>
                  </a:lnTo>
                  <a:lnTo>
                    <a:pt x="1631353" y="508227"/>
                  </a:lnTo>
                  <a:lnTo>
                    <a:pt x="1633857" y="508000"/>
                  </a:lnTo>
                  <a:close/>
                  <a:moveTo>
                    <a:pt x="1501548" y="319088"/>
                  </a:moveTo>
                  <a:lnTo>
                    <a:pt x="1733323" y="319088"/>
                  </a:lnTo>
                  <a:lnTo>
                    <a:pt x="1733323" y="319316"/>
                  </a:lnTo>
                  <a:lnTo>
                    <a:pt x="1733550" y="319316"/>
                  </a:lnTo>
                  <a:lnTo>
                    <a:pt x="1733550" y="464215"/>
                  </a:lnTo>
                  <a:lnTo>
                    <a:pt x="1637620" y="464215"/>
                  </a:lnTo>
                  <a:lnTo>
                    <a:pt x="1637620" y="418038"/>
                  </a:lnTo>
                  <a:lnTo>
                    <a:pt x="1318759" y="617303"/>
                  </a:lnTo>
                  <a:lnTo>
                    <a:pt x="1250723" y="574766"/>
                  </a:lnTo>
                  <a:lnTo>
                    <a:pt x="1253444" y="573174"/>
                  </a:lnTo>
                  <a:lnTo>
                    <a:pt x="1146628" y="506525"/>
                  </a:lnTo>
                  <a:lnTo>
                    <a:pt x="844096" y="695326"/>
                  </a:lnTo>
                  <a:lnTo>
                    <a:pt x="776287" y="653016"/>
                  </a:lnTo>
                  <a:lnTo>
                    <a:pt x="1147082" y="421450"/>
                  </a:lnTo>
                  <a:lnTo>
                    <a:pt x="1215118" y="463533"/>
                  </a:lnTo>
                  <a:lnTo>
                    <a:pt x="1214437" y="464215"/>
                  </a:lnTo>
                  <a:lnTo>
                    <a:pt x="1321253" y="530637"/>
                  </a:lnTo>
                  <a:lnTo>
                    <a:pt x="1564368" y="379141"/>
                  </a:lnTo>
                  <a:lnTo>
                    <a:pt x="1501548" y="379141"/>
                  </a:lnTo>
                  <a:lnTo>
                    <a:pt x="1501548" y="319088"/>
                  </a:lnTo>
                  <a:close/>
                  <a:moveTo>
                    <a:pt x="229507" y="91395"/>
                  </a:moveTo>
                  <a:lnTo>
                    <a:pt x="225651" y="91621"/>
                  </a:lnTo>
                  <a:lnTo>
                    <a:pt x="221796" y="91848"/>
                  </a:lnTo>
                  <a:lnTo>
                    <a:pt x="218394" y="92075"/>
                  </a:lnTo>
                  <a:lnTo>
                    <a:pt x="214539" y="92755"/>
                  </a:lnTo>
                  <a:lnTo>
                    <a:pt x="210910" y="93662"/>
                  </a:lnTo>
                  <a:lnTo>
                    <a:pt x="207509" y="94570"/>
                  </a:lnTo>
                  <a:lnTo>
                    <a:pt x="204107" y="95704"/>
                  </a:lnTo>
                  <a:lnTo>
                    <a:pt x="200705" y="96837"/>
                  </a:lnTo>
                  <a:lnTo>
                    <a:pt x="197303" y="98198"/>
                  </a:lnTo>
                  <a:lnTo>
                    <a:pt x="194355" y="99559"/>
                  </a:lnTo>
                  <a:lnTo>
                    <a:pt x="191407" y="101373"/>
                  </a:lnTo>
                  <a:lnTo>
                    <a:pt x="188232" y="103187"/>
                  </a:lnTo>
                  <a:lnTo>
                    <a:pt x="185284" y="105002"/>
                  </a:lnTo>
                  <a:lnTo>
                    <a:pt x="182562" y="107270"/>
                  </a:lnTo>
                  <a:lnTo>
                    <a:pt x="179614" y="109311"/>
                  </a:lnTo>
                  <a:lnTo>
                    <a:pt x="177119" y="111579"/>
                  </a:lnTo>
                  <a:lnTo>
                    <a:pt x="174851" y="114073"/>
                  </a:lnTo>
                  <a:lnTo>
                    <a:pt x="172357" y="116568"/>
                  </a:lnTo>
                  <a:lnTo>
                    <a:pt x="170316" y="119062"/>
                  </a:lnTo>
                  <a:lnTo>
                    <a:pt x="168275" y="121784"/>
                  </a:lnTo>
                  <a:lnTo>
                    <a:pt x="166460" y="124505"/>
                  </a:lnTo>
                  <a:lnTo>
                    <a:pt x="164646" y="127454"/>
                  </a:lnTo>
                  <a:lnTo>
                    <a:pt x="162832" y="130402"/>
                  </a:lnTo>
                  <a:lnTo>
                    <a:pt x="161471" y="133350"/>
                  </a:lnTo>
                  <a:lnTo>
                    <a:pt x="160110" y="136525"/>
                  </a:lnTo>
                  <a:lnTo>
                    <a:pt x="158976" y="139700"/>
                  </a:lnTo>
                  <a:lnTo>
                    <a:pt x="158069" y="143102"/>
                  </a:lnTo>
                  <a:lnTo>
                    <a:pt x="156935" y="146277"/>
                  </a:lnTo>
                  <a:lnTo>
                    <a:pt x="156482" y="149679"/>
                  </a:lnTo>
                  <a:lnTo>
                    <a:pt x="156028" y="153080"/>
                  </a:lnTo>
                  <a:lnTo>
                    <a:pt x="155801" y="156709"/>
                  </a:lnTo>
                  <a:lnTo>
                    <a:pt x="155801" y="160111"/>
                  </a:lnTo>
                  <a:lnTo>
                    <a:pt x="155801" y="1330098"/>
                  </a:lnTo>
                  <a:lnTo>
                    <a:pt x="155801" y="1333500"/>
                  </a:lnTo>
                  <a:lnTo>
                    <a:pt x="156028" y="1337129"/>
                  </a:lnTo>
                  <a:lnTo>
                    <a:pt x="156482" y="1340531"/>
                  </a:lnTo>
                  <a:lnTo>
                    <a:pt x="156935" y="1343932"/>
                  </a:lnTo>
                  <a:lnTo>
                    <a:pt x="158069" y="1347561"/>
                  </a:lnTo>
                  <a:lnTo>
                    <a:pt x="158976" y="1350509"/>
                  </a:lnTo>
                  <a:lnTo>
                    <a:pt x="160110" y="1353684"/>
                  </a:lnTo>
                  <a:lnTo>
                    <a:pt x="161471" y="1357086"/>
                  </a:lnTo>
                  <a:lnTo>
                    <a:pt x="162832" y="1360034"/>
                  </a:lnTo>
                  <a:lnTo>
                    <a:pt x="164646" y="1362756"/>
                  </a:lnTo>
                  <a:lnTo>
                    <a:pt x="166460" y="1365931"/>
                  </a:lnTo>
                  <a:lnTo>
                    <a:pt x="168275" y="1368652"/>
                  </a:lnTo>
                  <a:lnTo>
                    <a:pt x="170316" y="1371373"/>
                  </a:lnTo>
                  <a:lnTo>
                    <a:pt x="172357" y="1373868"/>
                  </a:lnTo>
                  <a:lnTo>
                    <a:pt x="174851" y="1376590"/>
                  </a:lnTo>
                  <a:lnTo>
                    <a:pt x="177119" y="1378857"/>
                  </a:lnTo>
                  <a:lnTo>
                    <a:pt x="179614" y="1381125"/>
                  </a:lnTo>
                  <a:lnTo>
                    <a:pt x="182562" y="1383393"/>
                  </a:lnTo>
                  <a:lnTo>
                    <a:pt x="185284" y="1385207"/>
                  </a:lnTo>
                  <a:lnTo>
                    <a:pt x="188232" y="1387248"/>
                  </a:lnTo>
                  <a:lnTo>
                    <a:pt x="191407" y="1389063"/>
                  </a:lnTo>
                  <a:lnTo>
                    <a:pt x="194355" y="1390650"/>
                  </a:lnTo>
                  <a:lnTo>
                    <a:pt x="197303" y="1392238"/>
                  </a:lnTo>
                  <a:lnTo>
                    <a:pt x="200705" y="1393598"/>
                  </a:lnTo>
                  <a:lnTo>
                    <a:pt x="204107" y="1394959"/>
                  </a:lnTo>
                  <a:lnTo>
                    <a:pt x="207509" y="1395866"/>
                  </a:lnTo>
                  <a:lnTo>
                    <a:pt x="210910" y="1397000"/>
                  </a:lnTo>
                  <a:lnTo>
                    <a:pt x="214539" y="1397681"/>
                  </a:lnTo>
                  <a:lnTo>
                    <a:pt x="218394" y="1398134"/>
                  </a:lnTo>
                  <a:lnTo>
                    <a:pt x="221796" y="1398588"/>
                  </a:lnTo>
                  <a:lnTo>
                    <a:pt x="225651" y="1399041"/>
                  </a:lnTo>
                  <a:lnTo>
                    <a:pt x="229507" y="1399041"/>
                  </a:lnTo>
                  <a:lnTo>
                    <a:pt x="2280330" y="1399041"/>
                  </a:lnTo>
                  <a:lnTo>
                    <a:pt x="2284186" y="1399041"/>
                  </a:lnTo>
                  <a:lnTo>
                    <a:pt x="2288041" y="1398588"/>
                  </a:lnTo>
                  <a:lnTo>
                    <a:pt x="2291670" y="1398134"/>
                  </a:lnTo>
                  <a:lnTo>
                    <a:pt x="2295298" y="1397681"/>
                  </a:lnTo>
                  <a:lnTo>
                    <a:pt x="2299154" y="1397000"/>
                  </a:lnTo>
                  <a:lnTo>
                    <a:pt x="2302555" y="1395866"/>
                  </a:lnTo>
                  <a:lnTo>
                    <a:pt x="2305957" y="1394959"/>
                  </a:lnTo>
                  <a:lnTo>
                    <a:pt x="2309359" y="1393598"/>
                  </a:lnTo>
                  <a:lnTo>
                    <a:pt x="2312534" y="1392238"/>
                  </a:lnTo>
                  <a:lnTo>
                    <a:pt x="2315709" y="1390650"/>
                  </a:lnTo>
                  <a:lnTo>
                    <a:pt x="2318884" y="1389063"/>
                  </a:lnTo>
                  <a:lnTo>
                    <a:pt x="2321832" y="1387248"/>
                  </a:lnTo>
                  <a:lnTo>
                    <a:pt x="2324780" y="1385207"/>
                  </a:lnTo>
                  <a:lnTo>
                    <a:pt x="2327502" y="1383393"/>
                  </a:lnTo>
                  <a:lnTo>
                    <a:pt x="2330223" y="1381125"/>
                  </a:lnTo>
                  <a:lnTo>
                    <a:pt x="2332945" y="1378857"/>
                  </a:lnTo>
                  <a:lnTo>
                    <a:pt x="2335213" y="1376590"/>
                  </a:lnTo>
                  <a:lnTo>
                    <a:pt x="2337707" y="1373868"/>
                  </a:lnTo>
                  <a:lnTo>
                    <a:pt x="2339748" y="1371373"/>
                  </a:lnTo>
                  <a:lnTo>
                    <a:pt x="2341789" y="1368652"/>
                  </a:lnTo>
                  <a:lnTo>
                    <a:pt x="2343830" y="1365931"/>
                  </a:lnTo>
                  <a:lnTo>
                    <a:pt x="2345418" y="1362756"/>
                  </a:lnTo>
                  <a:lnTo>
                    <a:pt x="2347232" y="1360034"/>
                  </a:lnTo>
                  <a:lnTo>
                    <a:pt x="2348593" y="1357086"/>
                  </a:lnTo>
                  <a:lnTo>
                    <a:pt x="2350180" y="1353684"/>
                  </a:lnTo>
                  <a:lnTo>
                    <a:pt x="2351088" y="1350509"/>
                  </a:lnTo>
                  <a:lnTo>
                    <a:pt x="2351995" y="1347561"/>
                  </a:lnTo>
                  <a:lnTo>
                    <a:pt x="2352902" y="1343932"/>
                  </a:lnTo>
                  <a:lnTo>
                    <a:pt x="2353582" y="1340531"/>
                  </a:lnTo>
                  <a:lnTo>
                    <a:pt x="2354036" y="1337129"/>
                  </a:lnTo>
                  <a:lnTo>
                    <a:pt x="2354263" y="1333500"/>
                  </a:lnTo>
                  <a:lnTo>
                    <a:pt x="2354263" y="1330098"/>
                  </a:lnTo>
                  <a:lnTo>
                    <a:pt x="2354263" y="160111"/>
                  </a:lnTo>
                  <a:lnTo>
                    <a:pt x="2354263" y="156709"/>
                  </a:lnTo>
                  <a:lnTo>
                    <a:pt x="2354036" y="153080"/>
                  </a:lnTo>
                  <a:lnTo>
                    <a:pt x="2353582" y="149679"/>
                  </a:lnTo>
                  <a:lnTo>
                    <a:pt x="2352902" y="146277"/>
                  </a:lnTo>
                  <a:lnTo>
                    <a:pt x="2351995" y="143102"/>
                  </a:lnTo>
                  <a:lnTo>
                    <a:pt x="2351088" y="139700"/>
                  </a:lnTo>
                  <a:lnTo>
                    <a:pt x="2350180" y="136525"/>
                  </a:lnTo>
                  <a:lnTo>
                    <a:pt x="2348593" y="133350"/>
                  </a:lnTo>
                  <a:lnTo>
                    <a:pt x="2347232" y="130402"/>
                  </a:lnTo>
                  <a:lnTo>
                    <a:pt x="2345418" y="127454"/>
                  </a:lnTo>
                  <a:lnTo>
                    <a:pt x="2343830" y="124505"/>
                  </a:lnTo>
                  <a:lnTo>
                    <a:pt x="2341789" y="121784"/>
                  </a:lnTo>
                  <a:lnTo>
                    <a:pt x="2339748" y="119062"/>
                  </a:lnTo>
                  <a:lnTo>
                    <a:pt x="2337707" y="116568"/>
                  </a:lnTo>
                  <a:lnTo>
                    <a:pt x="2335213" y="114073"/>
                  </a:lnTo>
                  <a:lnTo>
                    <a:pt x="2332945" y="111579"/>
                  </a:lnTo>
                  <a:lnTo>
                    <a:pt x="2330223" y="109311"/>
                  </a:lnTo>
                  <a:lnTo>
                    <a:pt x="2327502" y="107270"/>
                  </a:lnTo>
                  <a:lnTo>
                    <a:pt x="2324780" y="105002"/>
                  </a:lnTo>
                  <a:lnTo>
                    <a:pt x="2321832" y="103187"/>
                  </a:lnTo>
                  <a:lnTo>
                    <a:pt x="2318884" y="101373"/>
                  </a:lnTo>
                  <a:lnTo>
                    <a:pt x="2315709" y="99559"/>
                  </a:lnTo>
                  <a:lnTo>
                    <a:pt x="2312534" y="98198"/>
                  </a:lnTo>
                  <a:lnTo>
                    <a:pt x="2309359" y="96837"/>
                  </a:lnTo>
                  <a:lnTo>
                    <a:pt x="2305957" y="95704"/>
                  </a:lnTo>
                  <a:lnTo>
                    <a:pt x="2302555" y="94570"/>
                  </a:lnTo>
                  <a:lnTo>
                    <a:pt x="2299154" y="93662"/>
                  </a:lnTo>
                  <a:lnTo>
                    <a:pt x="2295298" y="92755"/>
                  </a:lnTo>
                  <a:lnTo>
                    <a:pt x="2291670" y="92075"/>
                  </a:lnTo>
                  <a:lnTo>
                    <a:pt x="2288041" y="91848"/>
                  </a:lnTo>
                  <a:lnTo>
                    <a:pt x="2284186" y="91621"/>
                  </a:lnTo>
                  <a:lnTo>
                    <a:pt x="2280330" y="91395"/>
                  </a:lnTo>
                  <a:lnTo>
                    <a:pt x="229507" y="91395"/>
                  </a:lnTo>
                  <a:close/>
                  <a:moveTo>
                    <a:pt x="81642" y="0"/>
                  </a:moveTo>
                  <a:lnTo>
                    <a:pt x="86178" y="0"/>
                  </a:lnTo>
                  <a:lnTo>
                    <a:pt x="2424113" y="0"/>
                  </a:lnTo>
                  <a:lnTo>
                    <a:pt x="2428648" y="0"/>
                  </a:lnTo>
                  <a:lnTo>
                    <a:pt x="2432730" y="227"/>
                  </a:lnTo>
                  <a:lnTo>
                    <a:pt x="2436813" y="680"/>
                  </a:lnTo>
                  <a:lnTo>
                    <a:pt x="2441122" y="1361"/>
                  </a:lnTo>
                  <a:lnTo>
                    <a:pt x="2445204" y="2268"/>
                  </a:lnTo>
                  <a:lnTo>
                    <a:pt x="2449286" y="3402"/>
                  </a:lnTo>
                  <a:lnTo>
                    <a:pt x="2452914" y="4536"/>
                  </a:lnTo>
                  <a:lnTo>
                    <a:pt x="2456770" y="5896"/>
                  </a:lnTo>
                  <a:lnTo>
                    <a:pt x="2460625" y="7484"/>
                  </a:lnTo>
                  <a:lnTo>
                    <a:pt x="2464480" y="9298"/>
                  </a:lnTo>
                  <a:lnTo>
                    <a:pt x="2467882" y="11339"/>
                  </a:lnTo>
                  <a:lnTo>
                    <a:pt x="2471284" y="13380"/>
                  </a:lnTo>
                  <a:lnTo>
                    <a:pt x="2474459" y="15421"/>
                  </a:lnTo>
                  <a:lnTo>
                    <a:pt x="2477861" y="17916"/>
                  </a:lnTo>
                  <a:lnTo>
                    <a:pt x="2480809" y="20184"/>
                  </a:lnTo>
                  <a:lnTo>
                    <a:pt x="2483757" y="22905"/>
                  </a:lnTo>
                  <a:lnTo>
                    <a:pt x="2486479" y="25400"/>
                  </a:lnTo>
                  <a:lnTo>
                    <a:pt x="2489200" y="28348"/>
                  </a:lnTo>
                  <a:lnTo>
                    <a:pt x="2491695" y="31296"/>
                  </a:lnTo>
                  <a:lnTo>
                    <a:pt x="2493963" y="34471"/>
                  </a:lnTo>
                  <a:lnTo>
                    <a:pt x="2496230" y="37646"/>
                  </a:lnTo>
                  <a:lnTo>
                    <a:pt x="2498272" y="40821"/>
                  </a:lnTo>
                  <a:lnTo>
                    <a:pt x="2499859" y="44450"/>
                  </a:lnTo>
                  <a:lnTo>
                    <a:pt x="2501673" y="47625"/>
                  </a:lnTo>
                  <a:lnTo>
                    <a:pt x="2503261" y="51480"/>
                  </a:lnTo>
                  <a:lnTo>
                    <a:pt x="2504395" y="54882"/>
                  </a:lnTo>
                  <a:lnTo>
                    <a:pt x="2505755" y="58737"/>
                  </a:lnTo>
                  <a:lnTo>
                    <a:pt x="2506663" y="62593"/>
                  </a:lnTo>
                  <a:lnTo>
                    <a:pt x="2507343" y="66221"/>
                  </a:lnTo>
                  <a:lnTo>
                    <a:pt x="2508023" y="70304"/>
                  </a:lnTo>
                  <a:lnTo>
                    <a:pt x="2508250" y="74159"/>
                  </a:lnTo>
                  <a:lnTo>
                    <a:pt x="2508250" y="78241"/>
                  </a:lnTo>
                  <a:lnTo>
                    <a:pt x="2508250" y="1411968"/>
                  </a:lnTo>
                  <a:lnTo>
                    <a:pt x="2508250" y="1416050"/>
                  </a:lnTo>
                  <a:lnTo>
                    <a:pt x="2508023" y="1420132"/>
                  </a:lnTo>
                  <a:lnTo>
                    <a:pt x="2507343" y="1423988"/>
                  </a:lnTo>
                  <a:lnTo>
                    <a:pt x="2506663" y="1427616"/>
                  </a:lnTo>
                  <a:lnTo>
                    <a:pt x="2505755" y="1431472"/>
                  </a:lnTo>
                  <a:lnTo>
                    <a:pt x="2504395" y="1435327"/>
                  </a:lnTo>
                  <a:lnTo>
                    <a:pt x="2503261" y="1439182"/>
                  </a:lnTo>
                  <a:lnTo>
                    <a:pt x="2501673" y="1442584"/>
                  </a:lnTo>
                  <a:lnTo>
                    <a:pt x="2499859" y="1446213"/>
                  </a:lnTo>
                  <a:lnTo>
                    <a:pt x="2498272" y="1449388"/>
                  </a:lnTo>
                  <a:lnTo>
                    <a:pt x="2496230" y="1452790"/>
                  </a:lnTo>
                  <a:lnTo>
                    <a:pt x="2493963" y="1455965"/>
                  </a:lnTo>
                  <a:lnTo>
                    <a:pt x="2491695" y="1458913"/>
                  </a:lnTo>
                  <a:lnTo>
                    <a:pt x="2489200" y="1462088"/>
                  </a:lnTo>
                  <a:lnTo>
                    <a:pt x="2486479" y="1464809"/>
                  </a:lnTo>
                  <a:lnTo>
                    <a:pt x="2483757" y="1467531"/>
                  </a:lnTo>
                  <a:lnTo>
                    <a:pt x="2480809" y="1470025"/>
                  </a:lnTo>
                  <a:lnTo>
                    <a:pt x="2477861" y="1472747"/>
                  </a:lnTo>
                  <a:lnTo>
                    <a:pt x="2474459" y="1475015"/>
                  </a:lnTo>
                  <a:lnTo>
                    <a:pt x="2471284" y="1477282"/>
                  </a:lnTo>
                  <a:lnTo>
                    <a:pt x="2467882" y="1479097"/>
                  </a:lnTo>
                  <a:lnTo>
                    <a:pt x="2464480" y="1480911"/>
                  </a:lnTo>
                  <a:lnTo>
                    <a:pt x="2460625" y="1482725"/>
                  </a:lnTo>
                  <a:lnTo>
                    <a:pt x="2456770" y="1484313"/>
                  </a:lnTo>
                  <a:lnTo>
                    <a:pt x="2452914" y="1485674"/>
                  </a:lnTo>
                  <a:lnTo>
                    <a:pt x="2449286" y="1487034"/>
                  </a:lnTo>
                  <a:lnTo>
                    <a:pt x="2445204" y="1487941"/>
                  </a:lnTo>
                  <a:lnTo>
                    <a:pt x="2441122" y="1488849"/>
                  </a:lnTo>
                  <a:lnTo>
                    <a:pt x="2436813" y="1489529"/>
                  </a:lnTo>
                  <a:lnTo>
                    <a:pt x="2432730" y="1489982"/>
                  </a:lnTo>
                  <a:lnTo>
                    <a:pt x="2428648" y="1490209"/>
                  </a:lnTo>
                  <a:lnTo>
                    <a:pt x="2424113" y="1490663"/>
                  </a:lnTo>
                  <a:lnTo>
                    <a:pt x="86178" y="1490663"/>
                  </a:lnTo>
                  <a:lnTo>
                    <a:pt x="81642" y="1490209"/>
                  </a:lnTo>
                  <a:lnTo>
                    <a:pt x="77333" y="1489982"/>
                  </a:lnTo>
                  <a:lnTo>
                    <a:pt x="73251" y="1489529"/>
                  </a:lnTo>
                  <a:lnTo>
                    <a:pt x="68942" y="1488849"/>
                  </a:lnTo>
                  <a:lnTo>
                    <a:pt x="64860" y="1487941"/>
                  </a:lnTo>
                  <a:lnTo>
                    <a:pt x="60778" y="1487034"/>
                  </a:lnTo>
                  <a:lnTo>
                    <a:pt x="57150" y="1485674"/>
                  </a:lnTo>
                  <a:lnTo>
                    <a:pt x="53294" y="1484313"/>
                  </a:lnTo>
                  <a:lnTo>
                    <a:pt x="49439" y="1482725"/>
                  </a:lnTo>
                  <a:lnTo>
                    <a:pt x="45810" y="1480911"/>
                  </a:lnTo>
                  <a:lnTo>
                    <a:pt x="42182" y="1479097"/>
                  </a:lnTo>
                  <a:lnTo>
                    <a:pt x="39007" y="1477282"/>
                  </a:lnTo>
                  <a:lnTo>
                    <a:pt x="35605" y="1475015"/>
                  </a:lnTo>
                  <a:lnTo>
                    <a:pt x="32430" y="1472747"/>
                  </a:lnTo>
                  <a:lnTo>
                    <a:pt x="29255" y="1470025"/>
                  </a:lnTo>
                  <a:lnTo>
                    <a:pt x="26307" y="1467531"/>
                  </a:lnTo>
                  <a:lnTo>
                    <a:pt x="23585" y="1464809"/>
                  </a:lnTo>
                  <a:lnTo>
                    <a:pt x="21091" y="1462088"/>
                  </a:lnTo>
                  <a:lnTo>
                    <a:pt x="18596" y="1458913"/>
                  </a:lnTo>
                  <a:lnTo>
                    <a:pt x="16101" y="1455965"/>
                  </a:lnTo>
                  <a:lnTo>
                    <a:pt x="13833" y="1452790"/>
                  </a:lnTo>
                  <a:lnTo>
                    <a:pt x="12019" y="1449388"/>
                  </a:lnTo>
                  <a:lnTo>
                    <a:pt x="9978" y="1446213"/>
                  </a:lnTo>
                  <a:lnTo>
                    <a:pt x="8391" y="1442584"/>
                  </a:lnTo>
                  <a:lnTo>
                    <a:pt x="6803" y="1439182"/>
                  </a:lnTo>
                  <a:lnTo>
                    <a:pt x="5442" y="1435327"/>
                  </a:lnTo>
                  <a:lnTo>
                    <a:pt x="4308" y="1431472"/>
                  </a:lnTo>
                  <a:lnTo>
                    <a:pt x="3401" y="1427616"/>
                  </a:lnTo>
                  <a:lnTo>
                    <a:pt x="2494" y="1423988"/>
                  </a:lnTo>
                  <a:lnTo>
                    <a:pt x="2041" y="1420132"/>
                  </a:lnTo>
                  <a:lnTo>
                    <a:pt x="1814" y="1416050"/>
                  </a:lnTo>
                  <a:lnTo>
                    <a:pt x="1587" y="1411968"/>
                  </a:lnTo>
                  <a:lnTo>
                    <a:pt x="1587" y="78241"/>
                  </a:lnTo>
                  <a:lnTo>
                    <a:pt x="1814" y="74159"/>
                  </a:lnTo>
                  <a:lnTo>
                    <a:pt x="2041" y="70304"/>
                  </a:lnTo>
                  <a:lnTo>
                    <a:pt x="2494" y="66221"/>
                  </a:lnTo>
                  <a:lnTo>
                    <a:pt x="3401" y="62593"/>
                  </a:lnTo>
                  <a:lnTo>
                    <a:pt x="4308" y="58737"/>
                  </a:lnTo>
                  <a:lnTo>
                    <a:pt x="5442" y="54882"/>
                  </a:lnTo>
                  <a:lnTo>
                    <a:pt x="6803" y="51480"/>
                  </a:lnTo>
                  <a:lnTo>
                    <a:pt x="8391" y="47625"/>
                  </a:lnTo>
                  <a:lnTo>
                    <a:pt x="9978" y="44450"/>
                  </a:lnTo>
                  <a:lnTo>
                    <a:pt x="12019" y="40821"/>
                  </a:lnTo>
                  <a:lnTo>
                    <a:pt x="13833" y="37646"/>
                  </a:lnTo>
                  <a:lnTo>
                    <a:pt x="16101" y="34471"/>
                  </a:lnTo>
                  <a:lnTo>
                    <a:pt x="18596" y="31296"/>
                  </a:lnTo>
                  <a:lnTo>
                    <a:pt x="21091" y="28348"/>
                  </a:lnTo>
                  <a:lnTo>
                    <a:pt x="23585" y="25400"/>
                  </a:lnTo>
                  <a:lnTo>
                    <a:pt x="26307" y="22905"/>
                  </a:lnTo>
                  <a:lnTo>
                    <a:pt x="29255" y="20184"/>
                  </a:lnTo>
                  <a:lnTo>
                    <a:pt x="32430" y="17916"/>
                  </a:lnTo>
                  <a:lnTo>
                    <a:pt x="35605" y="15421"/>
                  </a:lnTo>
                  <a:lnTo>
                    <a:pt x="39007" y="13380"/>
                  </a:lnTo>
                  <a:lnTo>
                    <a:pt x="42182" y="11339"/>
                  </a:lnTo>
                  <a:lnTo>
                    <a:pt x="45810" y="9298"/>
                  </a:lnTo>
                  <a:lnTo>
                    <a:pt x="49439" y="7484"/>
                  </a:lnTo>
                  <a:lnTo>
                    <a:pt x="53294" y="5896"/>
                  </a:lnTo>
                  <a:lnTo>
                    <a:pt x="57150" y="4536"/>
                  </a:lnTo>
                  <a:lnTo>
                    <a:pt x="60778" y="3402"/>
                  </a:lnTo>
                  <a:lnTo>
                    <a:pt x="64860" y="2268"/>
                  </a:lnTo>
                  <a:lnTo>
                    <a:pt x="68942" y="1361"/>
                  </a:lnTo>
                  <a:lnTo>
                    <a:pt x="73251" y="680"/>
                  </a:lnTo>
                  <a:lnTo>
                    <a:pt x="77333" y="227"/>
                  </a:lnTo>
                  <a:lnTo>
                    <a:pt x="81642" y="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53B0EA"/>
              </a:solidFill>
            </a:ln>
          </p:spPr>
          <p:txBody>
            <a:bodyPr anchor="ctr">
              <a:normAutofit fontScale="40000" lnSpcReduction="20000"/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7" name="MH_Other_13"/>
            <p:cNvSpPr/>
            <p:nvPr>
              <p:custDataLst>
                <p:tags r:id="rId8"/>
              </p:custDataLst>
            </p:nvPr>
          </p:nvSpPr>
          <p:spPr>
            <a:xfrm rot="10800000">
              <a:off x="3531729" y="3827462"/>
              <a:ext cx="100012" cy="85725"/>
            </a:xfrm>
            <a:prstGeom prst="triangle">
              <a:avLst/>
            </a:prstGeom>
            <a:solidFill>
              <a:srgbClr val="51B0EA"/>
            </a:solidFill>
            <a:ln>
              <a:solidFill>
                <a:srgbClr val="53B0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25000" lnSpcReduction="20000"/>
            </a:bodyPr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7" name="MH_Other_1"/>
            <p:cNvSpPr/>
            <p:nvPr>
              <p:custDataLst>
                <p:tags r:id="rId9"/>
              </p:custDataLst>
            </p:nvPr>
          </p:nvSpPr>
          <p:spPr>
            <a:xfrm>
              <a:off x="3303355" y="5158014"/>
              <a:ext cx="566738" cy="565150"/>
            </a:xfrm>
            <a:prstGeom prst="ellipse">
              <a:avLst/>
            </a:prstGeom>
            <a:solidFill>
              <a:srgbClr val="51B0EA"/>
            </a:solidFill>
            <a:ln>
              <a:solidFill>
                <a:srgbClr val="53B0EA"/>
              </a:solidFill>
            </a:ln>
            <a:effectLst>
              <a:innerShdw blurRad="63500" dist="50800" dir="13500000">
                <a:prstClr val="black">
                  <a:alpha val="2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8" name="MH_Other_3"/>
            <p:cNvSpPr/>
            <p:nvPr>
              <p:custDataLst>
                <p:tags r:id="rId10"/>
              </p:custDataLst>
            </p:nvPr>
          </p:nvSpPr>
          <p:spPr bwMode="auto">
            <a:xfrm>
              <a:off x="3466869" y="5338990"/>
              <a:ext cx="276225" cy="195263"/>
            </a:xfrm>
            <a:custGeom>
              <a:avLst/>
              <a:gdLst>
                <a:gd name="T0" fmla="*/ 1091648 w 2509838"/>
                <a:gd name="T1" fmla="*/ 1608111 h 1787526"/>
                <a:gd name="T2" fmla="*/ 1364673 w 2509838"/>
                <a:gd name="T3" fmla="*/ 1644625 h 1787526"/>
                <a:gd name="T4" fmla="*/ 1419551 w 2509838"/>
                <a:gd name="T5" fmla="*/ 1603152 h 1787526"/>
                <a:gd name="T6" fmla="*/ 2438407 w 2509838"/>
                <a:gd name="T7" fmla="*/ 1567539 h 1787526"/>
                <a:gd name="T8" fmla="*/ 2487842 w 2509838"/>
                <a:gd name="T9" fmla="*/ 1592108 h 1787526"/>
                <a:gd name="T10" fmla="*/ 2509611 w 2509838"/>
                <a:gd name="T11" fmla="*/ 1640568 h 1787526"/>
                <a:gd name="T12" fmla="*/ 2495552 w 2509838"/>
                <a:gd name="T13" fmla="*/ 1753040 h 1787526"/>
                <a:gd name="T14" fmla="*/ 2450426 w 2509838"/>
                <a:gd name="T15" fmla="*/ 1783920 h 1787526"/>
                <a:gd name="T16" fmla="*/ 55558 w 2509838"/>
                <a:gd name="T17" fmla="*/ 1782793 h 1787526"/>
                <a:gd name="T18" fmla="*/ 12472 w 2509838"/>
                <a:gd name="T19" fmla="*/ 1750110 h 1787526"/>
                <a:gd name="T20" fmla="*/ 680 w 2509838"/>
                <a:gd name="T21" fmla="*/ 1636736 h 1787526"/>
                <a:gd name="T22" fmla="*/ 24717 w 2509838"/>
                <a:gd name="T23" fmla="*/ 1589628 h 1787526"/>
                <a:gd name="T24" fmla="*/ 75740 w 2509838"/>
                <a:gd name="T25" fmla="*/ 1567089 h 1787526"/>
                <a:gd name="T26" fmla="*/ 933501 w 2509838"/>
                <a:gd name="T27" fmla="*/ 749091 h 1787526"/>
                <a:gd name="T28" fmla="*/ 932155 w 2509838"/>
                <a:gd name="T29" fmla="*/ 1160902 h 1787526"/>
                <a:gd name="T30" fmla="*/ 829865 w 2509838"/>
                <a:gd name="T31" fmla="*/ 1167944 h 1787526"/>
                <a:gd name="T32" fmla="*/ 814387 w 2509838"/>
                <a:gd name="T33" fmla="*/ 760448 h 1787526"/>
                <a:gd name="T34" fmla="*/ 837043 w 2509838"/>
                <a:gd name="T35" fmla="*/ 738188 h 1787526"/>
                <a:gd name="T36" fmla="*/ 1416304 w 2509838"/>
                <a:gd name="T37" fmla="*/ 686474 h 1787526"/>
                <a:gd name="T38" fmla="*/ 1412034 w 2509838"/>
                <a:gd name="T39" fmla="*/ 1161601 h 1787526"/>
                <a:gd name="T40" fmla="*/ 1308659 w 2509838"/>
                <a:gd name="T41" fmla="*/ 1166588 h 1787526"/>
                <a:gd name="T42" fmla="*/ 1296074 w 2509838"/>
                <a:gd name="T43" fmla="*/ 694181 h 1787526"/>
                <a:gd name="T44" fmla="*/ 988416 w 2509838"/>
                <a:gd name="T45" fmla="*/ 671513 h 1787526"/>
                <a:gd name="T46" fmla="*/ 1088565 w 2509838"/>
                <a:gd name="T47" fmla="*/ 688968 h 1787526"/>
                <a:gd name="T48" fmla="*/ 1081281 w 2509838"/>
                <a:gd name="T49" fmla="*/ 1163414 h 1787526"/>
                <a:gd name="T50" fmla="*/ 976581 w 2509838"/>
                <a:gd name="T51" fmla="*/ 1165228 h 1787526"/>
                <a:gd name="T52" fmla="*/ 966338 w 2509838"/>
                <a:gd name="T53" fmla="*/ 691461 h 1787526"/>
                <a:gd name="T54" fmla="*/ 1546133 w 2509838"/>
                <a:gd name="T55" fmla="*/ 590550 h 1787526"/>
                <a:gd name="T56" fmla="*/ 1571170 w 2509838"/>
                <a:gd name="T57" fmla="*/ 617105 h 1787526"/>
                <a:gd name="T58" fmla="*/ 1558196 w 2509838"/>
                <a:gd name="T59" fmla="*/ 1165903 h 1787526"/>
                <a:gd name="T60" fmla="*/ 1453496 w 2509838"/>
                <a:gd name="T61" fmla="*/ 1160229 h 1787526"/>
                <a:gd name="T62" fmla="*/ 1449399 w 2509838"/>
                <a:gd name="T63" fmla="*/ 608026 h 1787526"/>
                <a:gd name="T64" fmla="*/ 1229322 w 2509838"/>
                <a:gd name="T65" fmla="*/ 590777 h 1787526"/>
                <a:gd name="T66" fmla="*/ 1252538 w 2509838"/>
                <a:gd name="T67" fmla="*/ 620282 h 1787526"/>
                <a:gd name="T68" fmla="*/ 1236833 w 2509838"/>
                <a:gd name="T69" fmla="*/ 1167492 h 1787526"/>
                <a:gd name="T70" fmla="*/ 1132815 w 2509838"/>
                <a:gd name="T71" fmla="*/ 1157959 h 1787526"/>
                <a:gd name="T72" fmla="*/ 1131450 w 2509838"/>
                <a:gd name="T73" fmla="*/ 605303 h 1787526"/>
                <a:gd name="T74" fmla="*/ 1713065 w 2509838"/>
                <a:gd name="T75" fmla="*/ 508680 h 1787526"/>
                <a:gd name="T76" fmla="*/ 1733550 w 2509838"/>
                <a:gd name="T77" fmla="*/ 545860 h 1787526"/>
                <a:gd name="T78" fmla="*/ 1715797 w 2509838"/>
                <a:gd name="T79" fmla="*/ 1168174 h 1787526"/>
                <a:gd name="T80" fmla="*/ 1612689 w 2509838"/>
                <a:gd name="T81" fmla="*/ 1153438 h 1787526"/>
                <a:gd name="T82" fmla="*/ 1614055 w 2509838"/>
                <a:gd name="T83" fmla="*/ 521829 h 1787526"/>
                <a:gd name="T84" fmla="*/ 1733550 w 2509838"/>
                <a:gd name="T85" fmla="*/ 464215 h 1787526"/>
                <a:gd name="T86" fmla="*/ 1501548 w 2509838"/>
                <a:gd name="T87" fmla="*/ 379141 h 1787526"/>
                <a:gd name="T88" fmla="*/ 188232 w 2509838"/>
                <a:gd name="T89" fmla="*/ 103187 h 1787526"/>
                <a:gd name="T90" fmla="*/ 158976 w 2509838"/>
                <a:gd name="T91" fmla="*/ 139700 h 1787526"/>
                <a:gd name="T92" fmla="*/ 160110 w 2509838"/>
                <a:gd name="T93" fmla="*/ 1353684 h 1787526"/>
                <a:gd name="T94" fmla="*/ 191407 w 2509838"/>
                <a:gd name="T95" fmla="*/ 1389063 h 1787526"/>
                <a:gd name="T96" fmla="*/ 2288041 w 2509838"/>
                <a:gd name="T97" fmla="*/ 1398588 h 1787526"/>
                <a:gd name="T98" fmla="*/ 2332945 w 2509838"/>
                <a:gd name="T99" fmla="*/ 1378857 h 1787526"/>
                <a:gd name="T100" fmla="*/ 2354036 w 2509838"/>
                <a:gd name="T101" fmla="*/ 1337129 h 1787526"/>
                <a:gd name="T102" fmla="*/ 2343830 w 2509838"/>
                <a:gd name="T103" fmla="*/ 124505 h 1787526"/>
                <a:gd name="T104" fmla="*/ 2305957 w 2509838"/>
                <a:gd name="T105" fmla="*/ 95704 h 1787526"/>
                <a:gd name="T106" fmla="*/ 2436813 w 2509838"/>
                <a:gd name="T107" fmla="*/ 680 h 1787526"/>
                <a:gd name="T108" fmla="*/ 2486479 w 2509838"/>
                <a:gd name="T109" fmla="*/ 25400 h 1787526"/>
                <a:gd name="T110" fmla="*/ 2508250 w 2509838"/>
                <a:gd name="T111" fmla="*/ 74159 h 1787526"/>
                <a:gd name="T112" fmla="*/ 2493963 w 2509838"/>
                <a:gd name="T113" fmla="*/ 1455965 h 1787526"/>
                <a:gd name="T114" fmla="*/ 2449286 w 2509838"/>
                <a:gd name="T115" fmla="*/ 1487034 h 1787526"/>
                <a:gd name="T116" fmla="*/ 57150 w 2509838"/>
                <a:gd name="T117" fmla="*/ 1485674 h 1787526"/>
                <a:gd name="T118" fmla="*/ 13833 w 2509838"/>
                <a:gd name="T119" fmla="*/ 1452790 h 1787526"/>
                <a:gd name="T120" fmla="*/ 2041 w 2509838"/>
                <a:gd name="T121" fmla="*/ 70304 h 1787526"/>
                <a:gd name="T122" fmla="*/ 26307 w 2509838"/>
                <a:gd name="T123" fmla="*/ 22905 h 1787526"/>
                <a:gd name="T124" fmla="*/ 77333 w 2509838"/>
                <a:gd name="T125" fmla="*/ 227 h 1787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09838" h="1787526">
                  <a:moveTo>
                    <a:pt x="80048" y="1566863"/>
                  </a:moveTo>
                  <a:lnTo>
                    <a:pt x="84357" y="1566863"/>
                  </a:lnTo>
                  <a:lnTo>
                    <a:pt x="1096637" y="1566863"/>
                  </a:lnTo>
                  <a:lnTo>
                    <a:pt x="1094823" y="1569568"/>
                  </a:lnTo>
                  <a:lnTo>
                    <a:pt x="1093235" y="1572498"/>
                  </a:lnTo>
                  <a:lnTo>
                    <a:pt x="1092102" y="1575879"/>
                  </a:lnTo>
                  <a:lnTo>
                    <a:pt x="1090968" y="1579035"/>
                  </a:lnTo>
                  <a:lnTo>
                    <a:pt x="1090287" y="1582415"/>
                  </a:lnTo>
                  <a:lnTo>
                    <a:pt x="1089607" y="1585571"/>
                  </a:lnTo>
                  <a:lnTo>
                    <a:pt x="1089380" y="1589177"/>
                  </a:lnTo>
                  <a:lnTo>
                    <a:pt x="1089154" y="1592558"/>
                  </a:lnTo>
                  <a:lnTo>
                    <a:pt x="1089380" y="1597968"/>
                  </a:lnTo>
                  <a:lnTo>
                    <a:pt x="1090287" y="1603152"/>
                  </a:lnTo>
                  <a:lnTo>
                    <a:pt x="1091648" y="1608111"/>
                  </a:lnTo>
                  <a:lnTo>
                    <a:pt x="1093689" y="1612844"/>
                  </a:lnTo>
                  <a:lnTo>
                    <a:pt x="1095957" y="1617352"/>
                  </a:lnTo>
                  <a:lnTo>
                    <a:pt x="1098678" y="1621634"/>
                  </a:lnTo>
                  <a:lnTo>
                    <a:pt x="1101853" y="1625692"/>
                  </a:lnTo>
                  <a:lnTo>
                    <a:pt x="1105481" y="1629523"/>
                  </a:lnTo>
                  <a:lnTo>
                    <a:pt x="1109563" y="1632679"/>
                  </a:lnTo>
                  <a:lnTo>
                    <a:pt x="1113871" y="1635834"/>
                  </a:lnTo>
                  <a:lnTo>
                    <a:pt x="1118633" y="1638314"/>
                  </a:lnTo>
                  <a:lnTo>
                    <a:pt x="1123395" y="1640568"/>
                  </a:lnTo>
                  <a:lnTo>
                    <a:pt x="1128611" y="1642371"/>
                  </a:lnTo>
                  <a:lnTo>
                    <a:pt x="1134053" y="1643498"/>
                  </a:lnTo>
                  <a:lnTo>
                    <a:pt x="1139496" y="1644174"/>
                  </a:lnTo>
                  <a:lnTo>
                    <a:pt x="1145391" y="1644625"/>
                  </a:lnTo>
                  <a:lnTo>
                    <a:pt x="1364673" y="1644625"/>
                  </a:lnTo>
                  <a:lnTo>
                    <a:pt x="1370343" y="1644174"/>
                  </a:lnTo>
                  <a:lnTo>
                    <a:pt x="1376012" y="1643498"/>
                  </a:lnTo>
                  <a:lnTo>
                    <a:pt x="1381227" y="1642371"/>
                  </a:lnTo>
                  <a:lnTo>
                    <a:pt x="1386443" y="1640568"/>
                  </a:lnTo>
                  <a:lnTo>
                    <a:pt x="1391432" y="1638314"/>
                  </a:lnTo>
                  <a:lnTo>
                    <a:pt x="1396194" y="1635834"/>
                  </a:lnTo>
                  <a:lnTo>
                    <a:pt x="1400502" y="1632679"/>
                  </a:lnTo>
                  <a:lnTo>
                    <a:pt x="1404357" y="1629523"/>
                  </a:lnTo>
                  <a:lnTo>
                    <a:pt x="1407986" y="1625692"/>
                  </a:lnTo>
                  <a:lnTo>
                    <a:pt x="1411160" y="1621634"/>
                  </a:lnTo>
                  <a:lnTo>
                    <a:pt x="1414108" y="1617352"/>
                  </a:lnTo>
                  <a:lnTo>
                    <a:pt x="1416376" y="1612844"/>
                  </a:lnTo>
                  <a:lnTo>
                    <a:pt x="1418417" y="1608111"/>
                  </a:lnTo>
                  <a:lnTo>
                    <a:pt x="1419551" y="1603152"/>
                  </a:lnTo>
                  <a:lnTo>
                    <a:pt x="1420684" y="1597968"/>
                  </a:lnTo>
                  <a:lnTo>
                    <a:pt x="1420911" y="1592558"/>
                  </a:lnTo>
                  <a:lnTo>
                    <a:pt x="1420684" y="1589177"/>
                  </a:lnTo>
                  <a:lnTo>
                    <a:pt x="1420231" y="1585571"/>
                  </a:lnTo>
                  <a:lnTo>
                    <a:pt x="1419551" y="1582415"/>
                  </a:lnTo>
                  <a:lnTo>
                    <a:pt x="1418870" y="1579035"/>
                  </a:lnTo>
                  <a:lnTo>
                    <a:pt x="1417737" y="1575879"/>
                  </a:lnTo>
                  <a:lnTo>
                    <a:pt x="1416603" y="1572498"/>
                  </a:lnTo>
                  <a:lnTo>
                    <a:pt x="1415015" y="1569568"/>
                  </a:lnTo>
                  <a:lnTo>
                    <a:pt x="1413201" y="1566863"/>
                  </a:lnTo>
                  <a:lnTo>
                    <a:pt x="2425481" y="1566863"/>
                  </a:lnTo>
                  <a:lnTo>
                    <a:pt x="2429790" y="1566863"/>
                  </a:lnTo>
                  <a:lnTo>
                    <a:pt x="2434099" y="1567089"/>
                  </a:lnTo>
                  <a:lnTo>
                    <a:pt x="2438407" y="1567539"/>
                  </a:lnTo>
                  <a:lnTo>
                    <a:pt x="2442489" y="1568216"/>
                  </a:lnTo>
                  <a:lnTo>
                    <a:pt x="2446571" y="1569117"/>
                  </a:lnTo>
                  <a:lnTo>
                    <a:pt x="2450426" y="1570244"/>
                  </a:lnTo>
                  <a:lnTo>
                    <a:pt x="2454507" y="1571596"/>
                  </a:lnTo>
                  <a:lnTo>
                    <a:pt x="2458362" y="1572723"/>
                  </a:lnTo>
                  <a:lnTo>
                    <a:pt x="2462217" y="1574301"/>
                  </a:lnTo>
                  <a:lnTo>
                    <a:pt x="2465619" y="1576104"/>
                  </a:lnTo>
                  <a:lnTo>
                    <a:pt x="2469247" y="1578133"/>
                  </a:lnTo>
                  <a:lnTo>
                    <a:pt x="2472422" y="1580162"/>
                  </a:lnTo>
                  <a:lnTo>
                    <a:pt x="2476050" y="1581965"/>
                  </a:lnTo>
                  <a:lnTo>
                    <a:pt x="2478998" y="1584669"/>
                  </a:lnTo>
                  <a:lnTo>
                    <a:pt x="2482173" y="1586923"/>
                  </a:lnTo>
                  <a:lnTo>
                    <a:pt x="2485121" y="1589628"/>
                  </a:lnTo>
                  <a:lnTo>
                    <a:pt x="2487842" y="1592108"/>
                  </a:lnTo>
                  <a:lnTo>
                    <a:pt x="2490336" y="1595038"/>
                  </a:lnTo>
                  <a:lnTo>
                    <a:pt x="2492831" y="1597968"/>
                  </a:lnTo>
                  <a:lnTo>
                    <a:pt x="2495552" y="1601123"/>
                  </a:lnTo>
                  <a:lnTo>
                    <a:pt x="2497366" y="1604054"/>
                  </a:lnTo>
                  <a:lnTo>
                    <a:pt x="2499407" y="1607434"/>
                  </a:lnTo>
                  <a:lnTo>
                    <a:pt x="2501448" y="1610815"/>
                  </a:lnTo>
                  <a:lnTo>
                    <a:pt x="2503035" y="1614196"/>
                  </a:lnTo>
                  <a:lnTo>
                    <a:pt x="2504623" y="1618028"/>
                  </a:lnTo>
                  <a:lnTo>
                    <a:pt x="2505983" y="1621409"/>
                  </a:lnTo>
                  <a:lnTo>
                    <a:pt x="2507117" y="1625241"/>
                  </a:lnTo>
                  <a:lnTo>
                    <a:pt x="2508024" y="1629073"/>
                  </a:lnTo>
                  <a:lnTo>
                    <a:pt x="2508704" y="1632679"/>
                  </a:lnTo>
                  <a:lnTo>
                    <a:pt x="2509385" y="1636736"/>
                  </a:lnTo>
                  <a:lnTo>
                    <a:pt x="2509611" y="1640568"/>
                  </a:lnTo>
                  <a:lnTo>
                    <a:pt x="2509838" y="1644625"/>
                  </a:lnTo>
                  <a:lnTo>
                    <a:pt x="2509838" y="1709764"/>
                  </a:lnTo>
                  <a:lnTo>
                    <a:pt x="2509611" y="1713822"/>
                  </a:lnTo>
                  <a:lnTo>
                    <a:pt x="2509385" y="1717428"/>
                  </a:lnTo>
                  <a:lnTo>
                    <a:pt x="2508704" y="1721485"/>
                  </a:lnTo>
                  <a:lnTo>
                    <a:pt x="2508024" y="1725317"/>
                  </a:lnTo>
                  <a:lnTo>
                    <a:pt x="2507117" y="1729148"/>
                  </a:lnTo>
                  <a:lnTo>
                    <a:pt x="2505983" y="1732755"/>
                  </a:lnTo>
                  <a:lnTo>
                    <a:pt x="2504623" y="1736361"/>
                  </a:lnTo>
                  <a:lnTo>
                    <a:pt x="2503035" y="1740193"/>
                  </a:lnTo>
                  <a:lnTo>
                    <a:pt x="2501448" y="1743348"/>
                  </a:lnTo>
                  <a:lnTo>
                    <a:pt x="2499407" y="1746955"/>
                  </a:lnTo>
                  <a:lnTo>
                    <a:pt x="2497366" y="1750110"/>
                  </a:lnTo>
                  <a:lnTo>
                    <a:pt x="2495552" y="1753040"/>
                  </a:lnTo>
                  <a:lnTo>
                    <a:pt x="2492831" y="1756421"/>
                  </a:lnTo>
                  <a:lnTo>
                    <a:pt x="2490336" y="1759126"/>
                  </a:lnTo>
                  <a:lnTo>
                    <a:pt x="2487842" y="1762282"/>
                  </a:lnTo>
                  <a:lnTo>
                    <a:pt x="2485121" y="1764761"/>
                  </a:lnTo>
                  <a:lnTo>
                    <a:pt x="2482173" y="1767466"/>
                  </a:lnTo>
                  <a:lnTo>
                    <a:pt x="2478998" y="1769720"/>
                  </a:lnTo>
                  <a:lnTo>
                    <a:pt x="2476050" y="1772199"/>
                  </a:lnTo>
                  <a:lnTo>
                    <a:pt x="2472422" y="1774228"/>
                  </a:lnTo>
                  <a:lnTo>
                    <a:pt x="2469247" y="1776256"/>
                  </a:lnTo>
                  <a:lnTo>
                    <a:pt x="2465619" y="1778285"/>
                  </a:lnTo>
                  <a:lnTo>
                    <a:pt x="2462217" y="1780088"/>
                  </a:lnTo>
                  <a:lnTo>
                    <a:pt x="2458362" y="1781440"/>
                  </a:lnTo>
                  <a:lnTo>
                    <a:pt x="2454507" y="1782793"/>
                  </a:lnTo>
                  <a:lnTo>
                    <a:pt x="2450426" y="1783920"/>
                  </a:lnTo>
                  <a:lnTo>
                    <a:pt x="2446571" y="1785272"/>
                  </a:lnTo>
                  <a:lnTo>
                    <a:pt x="2442489" y="1785948"/>
                  </a:lnTo>
                  <a:lnTo>
                    <a:pt x="2438407" y="1786850"/>
                  </a:lnTo>
                  <a:lnTo>
                    <a:pt x="2434099" y="1787301"/>
                  </a:lnTo>
                  <a:lnTo>
                    <a:pt x="2429790" y="1787526"/>
                  </a:lnTo>
                  <a:lnTo>
                    <a:pt x="2425481" y="1787526"/>
                  </a:lnTo>
                  <a:lnTo>
                    <a:pt x="84357" y="1787526"/>
                  </a:lnTo>
                  <a:lnTo>
                    <a:pt x="80048" y="1787526"/>
                  </a:lnTo>
                  <a:lnTo>
                    <a:pt x="75740" y="1787301"/>
                  </a:lnTo>
                  <a:lnTo>
                    <a:pt x="71431" y="1786850"/>
                  </a:lnTo>
                  <a:lnTo>
                    <a:pt x="67349" y="1785948"/>
                  </a:lnTo>
                  <a:lnTo>
                    <a:pt x="63494" y="1785272"/>
                  </a:lnTo>
                  <a:lnTo>
                    <a:pt x="59413" y="1783920"/>
                  </a:lnTo>
                  <a:lnTo>
                    <a:pt x="55558" y="1782793"/>
                  </a:lnTo>
                  <a:lnTo>
                    <a:pt x="51476" y="1781440"/>
                  </a:lnTo>
                  <a:lnTo>
                    <a:pt x="48074" y="1780088"/>
                  </a:lnTo>
                  <a:lnTo>
                    <a:pt x="44219" y="1778285"/>
                  </a:lnTo>
                  <a:lnTo>
                    <a:pt x="40591" y="1776256"/>
                  </a:lnTo>
                  <a:lnTo>
                    <a:pt x="37416" y="1774228"/>
                  </a:lnTo>
                  <a:lnTo>
                    <a:pt x="33788" y="1772199"/>
                  </a:lnTo>
                  <a:lnTo>
                    <a:pt x="30840" y="1769720"/>
                  </a:lnTo>
                  <a:lnTo>
                    <a:pt x="27892" y="1767466"/>
                  </a:lnTo>
                  <a:lnTo>
                    <a:pt x="24717" y="1764761"/>
                  </a:lnTo>
                  <a:lnTo>
                    <a:pt x="21996" y="1762282"/>
                  </a:lnTo>
                  <a:lnTo>
                    <a:pt x="19502" y="1759126"/>
                  </a:lnTo>
                  <a:lnTo>
                    <a:pt x="17007" y="1756421"/>
                  </a:lnTo>
                  <a:lnTo>
                    <a:pt x="14513" y="1753040"/>
                  </a:lnTo>
                  <a:lnTo>
                    <a:pt x="12472" y="1750110"/>
                  </a:lnTo>
                  <a:lnTo>
                    <a:pt x="10431" y="1746955"/>
                  </a:lnTo>
                  <a:lnTo>
                    <a:pt x="8390" y="1743348"/>
                  </a:lnTo>
                  <a:lnTo>
                    <a:pt x="6803" y="1740193"/>
                  </a:lnTo>
                  <a:lnTo>
                    <a:pt x="5442" y="1736361"/>
                  </a:lnTo>
                  <a:lnTo>
                    <a:pt x="3855" y="1732755"/>
                  </a:lnTo>
                  <a:lnTo>
                    <a:pt x="2948" y="1729148"/>
                  </a:lnTo>
                  <a:lnTo>
                    <a:pt x="1814" y="1725317"/>
                  </a:lnTo>
                  <a:lnTo>
                    <a:pt x="1134" y="1721485"/>
                  </a:lnTo>
                  <a:lnTo>
                    <a:pt x="680" y="1717428"/>
                  </a:lnTo>
                  <a:lnTo>
                    <a:pt x="227" y="1713822"/>
                  </a:lnTo>
                  <a:lnTo>
                    <a:pt x="0" y="1709764"/>
                  </a:lnTo>
                  <a:lnTo>
                    <a:pt x="0" y="1644625"/>
                  </a:lnTo>
                  <a:lnTo>
                    <a:pt x="227" y="1640568"/>
                  </a:lnTo>
                  <a:lnTo>
                    <a:pt x="680" y="1636736"/>
                  </a:lnTo>
                  <a:lnTo>
                    <a:pt x="1134" y="1632679"/>
                  </a:lnTo>
                  <a:lnTo>
                    <a:pt x="1814" y="1629073"/>
                  </a:lnTo>
                  <a:lnTo>
                    <a:pt x="2948" y="1625241"/>
                  </a:lnTo>
                  <a:lnTo>
                    <a:pt x="3855" y="1621409"/>
                  </a:lnTo>
                  <a:lnTo>
                    <a:pt x="5442" y="1618028"/>
                  </a:lnTo>
                  <a:lnTo>
                    <a:pt x="6803" y="1614196"/>
                  </a:lnTo>
                  <a:lnTo>
                    <a:pt x="8390" y="1610815"/>
                  </a:lnTo>
                  <a:lnTo>
                    <a:pt x="10431" y="1607434"/>
                  </a:lnTo>
                  <a:lnTo>
                    <a:pt x="12472" y="1604054"/>
                  </a:lnTo>
                  <a:lnTo>
                    <a:pt x="14513" y="1601123"/>
                  </a:lnTo>
                  <a:lnTo>
                    <a:pt x="17007" y="1597968"/>
                  </a:lnTo>
                  <a:lnTo>
                    <a:pt x="19502" y="1595038"/>
                  </a:lnTo>
                  <a:lnTo>
                    <a:pt x="21996" y="1592108"/>
                  </a:lnTo>
                  <a:lnTo>
                    <a:pt x="24717" y="1589628"/>
                  </a:lnTo>
                  <a:lnTo>
                    <a:pt x="27892" y="1586923"/>
                  </a:lnTo>
                  <a:lnTo>
                    <a:pt x="30840" y="1584669"/>
                  </a:lnTo>
                  <a:lnTo>
                    <a:pt x="33788" y="1581965"/>
                  </a:lnTo>
                  <a:lnTo>
                    <a:pt x="37416" y="1580162"/>
                  </a:lnTo>
                  <a:lnTo>
                    <a:pt x="40591" y="1578133"/>
                  </a:lnTo>
                  <a:lnTo>
                    <a:pt x="44219" y="1576104"/>
                  </a:lnTo>
                  <a:lnTo>
                    <a:pt x="48074" y="1574301"/>
                  </a:lnTo>
                  <a:lnTo>
                    <a:pt x="51476" y="1572723"/>
                  </a:lnTo>
                  <a:lnTo>
                    <a:pt x="55558" y="1571596"/>
                  </a:lnTo>
                  <a:lnTo>
                    <a:pt x="59413" y="1570244"/>
                  </a:lnTo>
                  <a:lnTo>
                    <a:pt x="63494" y="1569117"/>
                  </a:lnTo>
                  <a:lnTo>
                    <a:pt x="67349" y="1568216"/>
                  </a:lnTo>
                  <a:lnTo>
                    <a:pt x="71431" y="1567539"/>
                  </a:lnTo>
                  <a:lnTo>
                    <a:pt x="75740" y="1567089"/>
                  </a:lnTo>
                  <a:lnTo>
                    <a:pt x="80048" y="1566863"/>
                  </a:lnTo>
                  <a:close/>
                  <a:moveTo>
                    <a:pt x="837043" y="738188"/>
                  </a:moveTo>
                  <a:lnTo>
                    <a:pt x="839735" y="738188"/>
                  </a:lnTo>
                  <a:lnTo>
                    <a:pt x="912639" y="738188"/>
                  </a:lnTo>
                  <a:lnTo>
                    <a:pt x="915107" y="738188"/>
                  </a:lnTo>
                  <a:lnTo>
                    <a:pt x="917575" y="738870"/>
                  </a:lnTo>
                  <a:lnTo>
                    <a:pt x="920042" y="739324"/>
                  </a:lnTo>
                  <a:lnTo>
                    <a:pt x="922285" y="740232"/>
                  </a:lnTo>
                  <a:lnTo>
                    <a:pt x="924529" y="741368"/>
                  </a:lnTo>
                  <a:lnTo>
                    <a:pt x="926772" y="742504"/>
                  </a:lnTo>
                  <a:lnTo>
                    <a:pt x="928791" y="743867"/>
                  </a:lnTo>
                  <a:lnTo>
                    <a:pt x="930585" y="745684"/>
                  </a:lnTo>
                  <a:lnTo>
                    <a:pt x="932155" y="747047"/>
                  </a:lnTo>
                  <a:lnTo>
                    <a:pt x="933501" y="749091"/>
                  </a:lnTo>
                  <a:lnTo>
                    <a:pt x="934847" y="751135"/>
                  </a:lnTo>
                  <a:lnTo>
                    <a:pt x="936193" y="753407"/>
                  </a:lnTo>
                  <a:lnTo>
                    <a:pt x="936866" y="755678"/>
                  </a:lnTo>
                  <a:lnTo>
                    <a:pt x="937315" y="757950"/>
                  </a:lnTo>
                  <a:lnTo>
                    <a:pt x="937763" y="760448"/>
                  </a:lnTo>
                  <a:lnTo>
                    <a:pt x="938212" y="762947"/>
                  </a:lnTo>
                  <a:lnTo>
                    <a:pt x="938212" y="1145229"/>
                  </a:lnTo>
                  <a:lnTo>
                    <a:pt x="937763" y="1147728"/>
                  </a:lnTo>
                  <a:lnTo>
                    <a:pt x="937315" y="1150227"/>
                  </a:lnTo>
                  <a:lnTo>
                    <a:pt x="936866" y="1152498"/>
                  </a:lnTo>
                  <a:lnTo>
                    <a:pt x="936193" y="1154770"/>
                  </a:lnTo>
                  <a:lnTo>
                    <a:pt x="934847" y="1157041"/>
                  </a:lnTo>
                  <a:lnTo>
                    <a:pt x="933501" y="1159085"/>
                  </a:lnTo>
                  <a:lnTo>
                    <a:pt x="932155" y="1160902"/>
                  </a:lnTo>
                  <a:lnTo>
                    <a:pt x="930585" y="1162720"/>
                  </a:lnTo>
                  <a:lnTo>
                    <a:pt x="928791" y="1164537"/>
                  </a:lnTo>
                  <a:lnTo>
                    <a:pt x="926772" y="1165672"/>
                  </a:lnTo>
                  <a:lnTo>
                    <a:pt x="924529" y="1167035"/>
                  </a:lnTo>
                  <a:lnTo>
                    <a:pt x="922285" y="1167944"/>
                  </a:lnTo>
                  <a:lnTo>
                    <a:pt x="920042" y="1168852"/>
                  </a:lnTo>
                  <a:lnTo>
                    <a:pt x="917575" y="1169534"/>
                  </a:lnTo>
                  <a:lnTo>
                    <a:pt x="915107" y="1169761"/>
                  </a:lnTo>
                  <a:lnTo>
                    <a:pt x="912639" y="1169988"/>
                  </a:lnTo>
                  <a:lnTo>
                    <a:pt x="839735" y="1169988"/>
                  </a:lnTo>
                  <a:lnTo>
                    <a:pt x="837043" y="1169761"/>
                  </a:lnTo>
                  <a:lnTo>
                    <a:pt x="834576" y="1169534"/>
                  </a:lnTo>
                  <a:lnTo>
                    <a:pt x="832108" y="1168852"/>
                  </a:lnTo>
                  <a:lnTo>
                    <a:pt x="829865" y="1167944"/>
                  </a:lnTo>
                  <a:lnTo>
                    <a:pt x="827622" y="1167035"/>
                  </a:lnTo>
                  <a:lnTo>
                    <a:pt x="825603" y="1165672"/>
                  </a:lnTo>
                  <a:lnTo>
                    <a:pt x="823584" y="1164537"/>
                  </a:lnTo>
                  <a:lnTo>
                    <a:pt x="821790" y="1162720"/>
                  </a:lnTo>
                  <a:lnTo>
                    <a:pt x="819995" y="1160902"/>
                  </a:lnTo>
                  <a:lnTo>
                    <a:pt x="818649" y="1159085"/>
                  </a:lnTo>
                  <a:lnTo>
                    <a:pt x="817303" y="1157041"/>
                  </a:lnTo>
                  <a:lnTo>
                    <a:pt x="816406" y="1154770"/>
                  </a:lnTo>
                  <a:lnTo>
                    <a:pt x="815284" y="1152498"/>
                  </a:lnTo>
                  <a:lnTo>
                    <a:pt x="814836" y="1150227"/>
                  </a:lnTo>
                  <a:lnTo>
                    <a:pt x="814387" y="1147728"/>
                  </a:lnTo>
                  <a:lnTo>
                    <a:pt x="814387" y="1145229"/>
                  </a:lnTo>
                  <a:lnTo>
                    <a:pt x="814387" y="762947"/>
                  </a:lnTo>
                  <a:lnTo>
                    <a:pt x="814387" y="760448"/>
                  </a:lnTo>
                  <a:lnTo>
                    <a:pt x="814836" y="757950"/>
                  </a:lnTo>
                  <a:lnTo>
                    <a:pt x="815284" y="755678"/>
                  </a:lnTo>
                  <a:lnTo>
                    <a:pt x="816406" y="753407"/>
                  </a:lnTo>
                  <a:lnTo>
                    <a:pt x="817303" y="751135"/>
                  </a:lnTo>
                  <a:lnTo>
                    <a:pt x="818649" y="749091"/>
                  </a:lnTo>
                  <a:lnTo>
                    <a:pt x="819995" y="747047"/>
                  </a:lnTo>
                  <a:lnTo>
                    <a:pt x="821790" y="745684"/>
                  </a:lnTo>
                  <a:lnTo>
                    <a:pt x="823584" y="743867"/>
                  </a:lnTo>
                  <a:lnTo>
                    <a:pt x="825603" y="742504"/>
                  </a:lnTo>
                  <a:lnTo>
                    <a:pt x="827622" y="741368"/>
                  </a:lnTo>
                  <a:lnTo>
                    <a:pt x="829865" y="740232"/>
                  </a:lnTo>
                  <a:lnTo>
                    <a:pt x="832108" y="739324"/>
                  </a:lnTo>
                  <a:lnTo>
                    <a:pt x="834576" y="738870"/>
                  </a:lnTo>
                  <a:lnTo>
                    <a:pt x="837043" y="738188"/>
                  </a:lnTo>
                  <a:close/>
                  <a:moveTo>
                    <a:pt x="1318322" y="671513"/>
                  </a:moveTo>
                  <a:lnTo>
                    <a:pt x="1320794" y="671513"/>
                  </a:lnTo>
                  <a:lnTo>
                    <a:pt x="1394056" y="671513"/>
                  </a:lnTo>
                  <a:lnTo>
                    <a:pt x="1396528" y="671513"/>
                  </a:lnTo>
                  <a:lnTo>
                    <a:pt x="1399000" y="671966"/>
                  </a:lnTo>
                  <a:lnTo>
                    <a:pt x="1401472" y="672873"/>
                  </a:lnTo>
                  <a:lnTo>
                    <a:pt x="1403719" y="673553"/>
                  </a:lnTo>
                  <a:lnTo>
                    <a:pt x="1405966" y="674913"/>
                  </a:lnTo>
                  <a:lnTo>
                    <a:pt x="1408213" y="676273"/>
                  </a:lnTo>
                  <a:lnTo>
                    <a:pt x="1410011" y="677860"/>
                  </a:lnTo>
                  <a:lnTo>
                    <a:pt x="1412034" y="679900"/>
                  </a:lnTo>
                  <a:lnTo>
                    <a:pt x="1413607" y="681941"/>
                  </a:lnTo>
                  <a:lnTo>
                    <a:pt x="1414955" y="683981"/>
                  </a:lnTo>
                  <a:lnTo>
                    <a:pt x="1416304" y="686474"/>
                  </a:lnTo>
                  <a:lnTo>
                    <a:pt x="1417203" y="688968"/>
                  </a:lnTo>
                  <a:lnTo>
                    <a:pt x="1418326" y="691461"/>
                  </a:lnTo>
                  <a:lnTo>
                    <a:pt x="1418776" y="694181"/>
                  </a:lnTo>
                  <a:lnTo>
                    <a:pt x="1419225" y="696902"/>
                  </a:lnTo>
                  <a:lnTo>
                    <a:pt x="1419225" y="699848"/>
                  </a:lnTo>
                  <a:lnTo>
                    <a:pt x="1419225" y="1141426"/>
                  </a:lnTo>
                  <a:lnTo>
                    <a:pt x="1419225" y="1144373"/>
                  </a:lnTo>
                  <a:lnTo>
                    <a:pt x="1418776" y="1147320"/>
                  </a:lnTo>
                  <a:lnTo>
                    <a:pt x="1418326" y="1149813"/>
                  </a:lnTo>
                  <a:lnTo>
                    <a:pt x="1417203" y="1152534"/>
                  </a:lnTo>
                  <a:lnTo>
                    <a:pt x="1416304" y="1155254"/>
                  </a:lnTo>
                  <a:lnTo>
                    <a:pt x="1414955" y="1157521"/>
                  </a:lnTo>
                  <a:lnTo>
                    <a:pt x="1413607" y="1159787"/>
                  </a:lnTo>
                  <a:lnTo>
                    <a:pt x="1412034" y="1161601"/>
                  </a:lnTo>
                  <a:lnTo>
                    <a:pt x="1410011" y="1163414"/>
                  </a:lnTo>
                  <a:lnTo>
                    <a:pt x="1408213" y="1165228"/>
                  </a:lnTo>
                  <a:lnTo>
                    <a:pt x="1405966" y="1166588"/>
                  </a:lnTo>
                  <a:lnTo>
                    <a:pt x="1403719" y="1167721"/>
                  </a:lnTo>
                  <a:lnTo>
                    <a:pt x="1401472" y="1168855"/>
                  </a:lnTo>
                  <a:lnTo>
                    <a:pt x="1399000" y="1169535"/>
                  </a:lnTo>
                  <a:lnTo>
                    <a:pt x="1396528" y="1169761"/>
                  </a:lnTo>
                  <a:lnTo>
                    <a:pt x="1394056" y="1169988"/>
                  </a:lnTo>
                  <a:lnTo>
                    <a:pt x="1320794" y="1169988"/>
                  </a:lnTo>
                  <a:lnTo>
                    <a:pt x="1318322" y="1169761"/>
                  </a:lnTo>
                  <a:lnTo>
                    <a:pt x="1315850" y="1169535"/>
                  </a:lnTo>
                  <a:lnTo>
                    <a:pt x="1313154" y="1168855"/>
                  </a:lnTo>
                  <a:lnTo>
                    <a:pt x="1310906" y="1167721"/>
                  </a:lnTo>
                  <a:lnTo>
                    <a:pt x="1308659" y="1166588"/>
                  </a:lnTo>
                  <a:lnTo>
                    <a:pt x="1306861" y="1165228"/>
                  </a:lnTo>
                  <a:lnTo>
                    <a:pt x="1304839" y="1163414"/>
                  </a:lnTo>
                  <a:lnTo>
                    <a:pt x="1303041" y="1161601"/>
                  </a:lnTo>
                  <a:lnTo>
                    <a:pt x="1301243" y="1159787"/>
                  </a:lnTo>
                  <a:lnTo>
                    <a:pt x="1299670" y="1157521"/>
                  </a:lnTo>
                  <a:lnTo>
                    <a:pt x="1298546" y="1155254"/>
                  </a:lnTo>
                  <a:lnTo>
                    <a:pt x="1297423" y="1152534"/>
                  </a:lnTo>
                  <a:lnTo>
                    <a:pt x="1296524" y="1149813"/>
                  </a:lnTo>
                  <a:lnTo>
                    <a:pt x="1296074" y="1147320"/>
                  </a:lnTo>
                  <a:lnTo>
                    <a:pt x="1295400" y="1144373"/>
                  </a:lnTo>
                  <a:lnTo>
                    <a:pt x="1295400" y="1141426"/>
                  </a:lnTo>
                  <a:lnTo>
                    <a:pt x="1295400" y="699848"/>
                  </a:lnTo>
                  <a:lnTo>
                    <a:pt x="1295400" y="696902"/>
                  </a:lnTo>
                  <a:lnTo>
                    <a:pt x="1296074" y="694181"/>
                  </a:lnTo>
                  <a:lnTo>
                    <a:pt x="1296524" y="691461"/>
                  </a:lnTo>
                  <a:lnTo>
                    <a:pt x="1297423" y="688968"/>
                  </a:lnTo>
                  <a:lnTo>
                    <a:pt x="1298546" y="686474"/>
                  </a:lnTo>
                  <a:lnTo>
                    <a:pt x="1299670" y="683981"/>
                  </a:lnTo>
                  <a:lnTo>
                    <a:pt x="1301243" y="681941"/>
                  </a:lnTo>
                  <a:lnTo>
                    <a:pt x="1303041" y="679900"/>
                  </a:lnTo>
                  <a:lnTo>
                    <a:pt x="1304839" y="677860"/>
                  </a:lnTo>
                  <a:lnTo>
                    <a:pt x="1306861" y="676273"/>
                  </a:lnTo>
                  <a:lnTo>
                    <a:pt x="1308659" y="674913"/>
                  </a:lnTo>
                  <a:lnTo>
                    <a:pt x="1310906" y="673553"/>
                  </a:lnTo>
                  <a:lnTo>
                    <a:pt x="1313154" y="672873"/>
                  </a:lnTo>
                  <a:lnTo>
                    <a:pt x="1315850" y="671966"/>
                  </a:lnTo>
                  <a:lnTo>
                    <a:pt x="1318322" y="671513"/>
                  </a:lnTo>
                  <a:close/>
                  <a:moveTo>
                    <a:pt x="988416" y="671513"/>
                  </a:moveTo>
                  <a:lnTo>
                    <a:pt x="990920" y="671513"/>
                  </a:lnTo>
                  <a:lnTo>
                    <a:pt x="1065121" y="671513"/>
                  </a:lnTo>
                  <a:lnTo>
                    <a:pt x="1067624" y="671513"/>
                  </a:lnTo>
                  <a:lnTo>
                    <a:pt x="1070128" y="671966"/>
                  </a:lnTo>
                  <a:lnTo>
                    <a:pt x="1072632" y="672873"/>
                  </a:lnTo>
                  <a:lnTo>
                    <a:pt x="1074908" y="673553"/>
                  </a:lnTo>
                  <a:lnTo>
                    <a:pt x="1077184" y="674913"/>
                  </a:lnTo>
                  <a:lnTo>
                    <a:pt x="1079460" y="676273"/>
                  </a:lnTo>
                  <a:lnTo>
                    <a:pt x="1081281" y="677860"/>
                  </a:lnTo>
                  <a:lnTo>
                    <a:pt x="1083330" y="679900"/>
                  </a:lnTo>
                  <a:lnTo>
                    <a:pt x="1084923" y="681941"/>
                  </a:lnTo>
                  <a:lnTo>
                    <a:pt x="1086288" y="683981"/>
                  </a:lnTo>
                  <a:lnTo>
                    <a:pt x="1087654" y="686474"/>
                  </a:lnTo>
                  <a:lnTo>
                    <a:pt x="1088565" y="688968"/>
                  </a:lnTo>
                  <a:lnTo>
                    <a:pt x="1089703" y="691461"/>
                  </a:lnTo>
                  <a:lnTo>
                    <a:pt x="1090158" y="694181"/>
                  </a:lnTo>
                  <a:lnTo>
                    <a:pt x="1090613" y="696902"/>
                  </a:lnTo>
                  <a:lnTo>
                    <a:pt x="1090613" y="699848"/>
                  </a:lnTo>
                  <a:lnTo>
                    <a:pt x="1090613" y="1141426"/>
                  </a:lnTo>
                  <a:lnTo>
                    <a:pt x="1090613" y="1144373"/>
                  </a:lnTo>
                  <a:lnTo>
                    <a:pt x="1090158" y="1147320"/>
                  </a:lnTo>
                  <a:lnTo>
                    <a:pt x="1089703" y="1149813"/>
                  </a:lnTo>
                  <a:lnTo>
                    <a:pt x="1088565" y="1152534"/>
                  </a:lnTo>
                  <a:lnTo>
                    <a:pt x="1087654" y="1155254"/>
                  </a:lnTo>
                  <a:lnTo>
                    <a:pt x="1086288" y="1157521"/>
                  </a:lnTo>
                  <a:lnTo>
                    <a:pt x="1084923" y="1159787"/>
                  </a:lnTo>
                  <a:lnTo>
                    <a:pt x="1083330" y="1161601"/>
                  </a:lnTo>
                  <a:lnTo>
                    <a:pt x="1081281" y="1163414"/>
                  </a:lnTo>
                  <a:lnTo>
                    <a:pt x="1079460" y="1165228"/>
                  </a:lnTo>
                  <a:lnTo>
                    <a:pt x="1077184" y="1166588"/>
                  </a:lnTo>
                  <a:lnTo>
                    <a:pt x="1074908" y="1167721"/>
                  </a:lnTo>
                  <a:lnTo>
                    <a:pt x="1072632" y="1168855"/>
                  </a:lnTo>
                  <a:lnTo>
                    <a:pt x="1070128" y="1169535"/>
                  </a:lnTo>
                  <a:lnTo>
                    <a:pt x="1067624" y="1169761"/>
                  </a:lnTo>
                  <a:lnTo>
                    <a:pt x="1065121" y="1169988"/>
                  </a:lnTo>
                  <a:lnTo>
                    <a:pt x="990920" y="1169988"/>
                  </a:lnTo>
                  <a:lnTo>
                    <a:pt x="988416" y="1169761"/>
                  </a:lnTo>
                  <a:lnTo>
                    <a:pt x="985685" y="1169535"/>
                  </a:lnTo>
                  <a:lnTo>
                    <a:pt x="983181" y="1168855"/>
                  </a:lnTo>
                  <a:lnTo>
                    <a:pt x="980905" y="1167721"/>
                  </a:lnTo>
                  <a:lnTo>
                    <a:pt x="978629" y="1166588"/>
                  </a:lnTo>
                  <a:lnTo>
                    <a:pt x="976581" y="1165228"/>
                  </a:lnTo>
                  <a:lnTo>
                    <a:pt x="974532" y="1163414"/>
                  </a:lnTo>
                  <a:lnTo>
                    <a:pt x="972939" y="1161601"/>
                  </a:lnTo>
                  <a:lnTo>
                    <a:pt x="971118" y="1159787"/>
                  </a:lnTo>
                  <a:lnTo>
                    <a:pt x="969525" y="1157521"/>
                  </a:lnTo>
                  <a:lnTo>
                    <a:pt x="968387" y="1155254"/>
                  </a:lnTo>
                  <a:lnTo>
                    <a:pt x="967249" y="1152534"/>
                  </a:lnTo>
                  <a:lnTo>
                    <a:pt x="966338" y="1149813"/>
                  </a:lnTo>
                  <a:lnTo>
                    <a:pt x="965883" y="1147320"/>
                  </a:lnTo>
                  <a:lnTo>
                    <a:pt x="965200" y="1144373"/>
                  </a:lnTo>
                  <a:lnTo>
                    <a:pt x="965200" y="1141426"/>
                  </a:lnTo>
                  <a:lnTo>
                    <a:pt x="965200" y="699848"/>
                  </a:lnTo>
                  <a:lnTo>
                    <a:pt x="965200" y="696902"/>
                  </a:lnTo>
                  <a:lnTo>
                    <a:pt x="965883" y="694181"/>
                  </a:lnTo>
                  <a:lnTo>
                    <a:pt x="966338" y="691461"/>
                  </a:lnTo>
                  <a:lnTo>
                    <a:pt x="967249" y="688968"/>
                  </a:lnTo>
                  <a:lnTo>
                    <a:pt x="968387" y="686474"/>
                  </a:lnTo>
                  <a:lnTo>
                    <a:pt x="969525" y="683981"/>
                  </a:lnTo>
                  <a:lnTo>
                    <a:pt x="971118" y="681941"/>
                  </a:lnTo>
                  <a:lnTo>
                    <a:pt x="972939" y="679900"/>
                  </a:lnTo>
                  <a:lnTo>
                    <a:pt x="974532" y="677860"/>
                  </a:lnTo>
                  <a:lnTo>
                    <a:pt x="976581" y="676273"/>
                  </a:lnTo>
                  <a:lnTo>
                    <a:pt x="978629" y="674913"/>
                  </a:lnTo>
                  <a:lnTo>
                    <a:pt x="980905" y="673553"/>
                  </a:lnTo>
                  <a:lnTo>
                    <a:pt x="983181" y="672873"/>
                  </a:lnTo>
                  <a:lnTo>
                    <a:pt x="985685" y="671966"/>
                  </a:lnTo>
                  <a:lnTo>
                    <a:pt x="988416" y="671513"/>
                  </a:lnTo>
                  <a:close/>
                  <a:moveTo>
                    <a:pt x="1471932" y="590550"/>
                  </a:moveTo>
                  <a:lnTo>
                    <a:pt x="1546133" y="590550"/>
                  </a:lnTo>
                  <a:lnTo>
                    <a:pt x="1548636" y="590777"/>
                  </a:lnTo>
                  <a:lnTo>
                    <a:pt x="1551140" y="591231"/>
                  </a:lnTo>
                  <a:lnTo>
                    <a:pt x="1553644" y="592139"/>
                  </a:lnTo>
                  <a:lnTo>
                    <a:pt x="1555920" y="593274"/>
                  </a:lnTo>
                  <a:lnTo>
                    <a:pt x="1558196" y="594635"/>
                  </a:lnTo>
                  <a:lnTo>
                    <a:pt x="1560472" y="596451"/>
                  </a:lnTo>
                  <a:lnTo>
                    <a:pt x="1562293" y="598267"/>
                  </a:lnTo>
                  <a:lnTo>
                    <a:pt x="1564342" y="600537"/>
                  </a:lnTo>
                  <a:lnTo>
                    <a:pt x="1565707" y="602806"/>
                  </a:lnTo>
                  <a:lnTo>
                    <a:pt x="1567300" y="605303"/>
                  </a:lnTo>
                  <a:lnTo>
                    <a:pt x="1568666" y="608026"/>
                  </a:lnTo>
                  <a:lnTo>
                    <a:pt x="1569577" y="610750"/>
                  </a:lnTo>
                  <a:lnTo>
                    <a:pt x="1570487" y="613927"/>
                  </a:lnTo>
                  <a:lnTo>
                    <a:pt x="1571170" y="617105"/>
                  </a:lnTo>
                  <a:lnTo>
                    <a:pt x="1571625" y="620282"/>
                  </a:lnTo>
                  <a:lnTo>
                    <a:pt x="1571625" y="623687"/>
                  </a:lnTo>
                  <a:lnTo>
                    <a:pt x="1571625" y="1136851"/>
                  </a:lnTo>
                  <a:lnTo>
                    <a:pt x="1571625" y="1140256"/>
                  </a:lnTo>
                  <a:lnTo>
                    <a:pt x="1571170" y="1143433"/>
                  </a:lnTo>
                  <a:lnTo>
                    <a:pt x="1570487" y="1146838"/>
                  </a:lnTo>
                  <a:lnTo>
                    <a:pt x="1569577" y="1149788"/>
                  </a:lnTo>
                  <a:lnTo>
                    <a:pt x="1568666" y="1152512"/>
                  </a:lnTo>
                  <a:lnTo>
                    <a:pt x="1567300" y="1155462"/>
                  </a:lnTo>
                  <a:lnTo>
                    <a:pt x="1565707" y="1157959"/>
                  </a:lnTo>
                  <a:lnTo>
                    <a:pt x="1564342" y="1160229"/>
                  </a:lnTo>
                  <a:lnTo>
                    <a:pt x="1562293" y="1162498"/>
                  </a:lnTo>
                  <a:lnTo>
                    <a:pt x="1560472" y="1164314"/>
                  </a:lnTo>
                  <a:lnTo>
                    <a:pt x="1558196" y="1165903"/>
                  </a:lnTo>
                  <a:lnTo>
                    <a:pt x="1555920" y="1167492"/>
                  </a:lnTo>
                  <a:lnTo>
                    <a:pt x="1553644" y="1168399"/>
                  </a:lnTo>
                  <a:lnTo>
                    <a:pt x="1551140" y="1169307"/>
                  </a:lnTo>
                  <a:lnTo>
                    <a:pt x="1548636" y="1169761"/>
                  </a:lnTo>
                  <a:lnTo>
                    <a:pt x="1546133" y="1169988"/>
                  </a:lnTo>
                  <a:lnTo>
                    <a:pt x="1471932" y="1169988"/>
                  </a:lnTo>
                  <a:lnTo>
                    <a:pt x="1469201" y="1169761"/>
                  </a:lnTo>
                  <a:lnTo>
                    <a:pt x="1466697" y="1169307"/>
                  </a:lnTo>
                  <a:lnTo>
                    <a:pt x="1464193" y="1168399"/>
                  </a:lnTo>
                  <a:lnTo>
                    <a:pt x="1461917" y="1167492"/>
                  </a:lnTo>
                  <a:lnTo>
                    <a:pt x="1459641" y="1165903"/>
                  </a:lnTo>
                  <a:lnTo>
                    <a:pt x="1457593" y="1164314"/>
                  </a:lnTo>
                  <a:lnTo>
                    <a:pt x="1455544" y="1162498"/>
                  </a:lnTo>
                  <a:lnTo>
                    <a:pt x="1453496" y="1160229"/>
                  </a:lnTo>
                  <a:lnTo>
                    <a:pt x="1452130" y="1157959"/>
                  </a:lnTo>
                  <a:lnTo>
                    <a:pt x="1450537" y="1155462"/>
                  </a:lnTo>
                  <a:lnTo>
                    <a:pt x="1449399" y="1152512"/>
                  </a:lnTo>
                  <a:lnTo>
                    <a:pt x="1448261" y="1149788"/>
                  </a:lnTo>
                  <a:lnTo>
                    <a:pt x="1447350" y="1146838"/>
                  </a:lnTo>
                  <a:lnTo>
                    <a:pt x="1446667" y="1143433"/>
                  </a:lnTo>
                  <a:lnTo>
                    <a:pt x="1446212" y="1140256"/>
                  </a:lnTo>
                  <a:lnTo>
                    <a:pt x="1446212" y="1136851"/>
                  </a:lnTo>
                  <a:lnTo>
                    <a:pt x="1446212" y="623687"/>
                  </a:lnTo>
                  <a:lnTo>
                    <a:pt x="1446212" y="620282"/>
                  </a:lnTo>
                  <a:lnTo>
                    <a:pt x="1446667" y="617105"/>
                  </a:lnTo>
                  <a:lnTo>
                    <a:pt x="1447350" y="613927"/>
                  </a:lnTo>
                  <a:lnTo>
                    <a:pt x="1448261" y="610750"/>
                  </a:lnTo>
                  <a:lnTo>
                    <a:pt x="1449399" y="608026"/>
                  </a:lnTo>
                  <a:lnTo>
                    <a:pt x="1450537" y="605303"/>
                  </a:lnTo>
                  <a:lnTo>
                    <a:pt x="1452130" y="602806"/>
                  </a:lnTo>
                  <a:lnTo>
                    <a:pt x="1453496" y="600537"/>
                  </a:lnTo>
                  <a:lnTo>
                    <a:pt x="1455544" y="598267"/>
                  </a:lnTo>
                  <a:lnTo>
                    <a:pt x="1457593" y="596451"/>
                  </a:lnTo>
                  <a:lnTo>
                    <a:pt x="1459641" y="594635"/>
                  </a:lnTo>
                  <a:lnTo>
                    <a:pt x="1461917" y="593274"/>
                  </a:lnTo>
                  <a:lnTo>
                    <a:pt x="1464193" y="592139"/>
                  </a:lnTo>
                  <a:lnTo>
                    <a:pt x="1466697" y="591231"/>
                  </a:lnTo>
                  <a:lnTo>
                    <a:pt x="1469201" y="590777"/>
                  </a:lnTo>
                  <a:lnTo>
                    <a:pt x="1471932" y="590550"/>
                  </a:lnTo>
                  <a:close/>
                  <a:moveTo>
                    <a:pt x="1152617" y="590550"/>
                  </a:moveTo>
                  <a:lnTo>
                    <a:pt x="1226818" y="590550"/>
                  </a:lnTo>
                  <a:lnTo>
                    <a:pt x="1229322" y="590777"/>
                  </a:lnTo>
                  <a:lnTo>
                    <a:pt x="1232053" y="591231"/>
                  </a:lnTo>
                  <a:lnTo>
                    <a:pt x="1234557" y="592139"/>
                  </a:lnTo>
                  <a:lnTo>
                    <a:pt x="1236833" y="593274"/>
                  </a:lnTo>
                  <a:lnTo>
                    <a:pt x="1239109" y="594635"/>
                  </a:lnTo>
                  <a:lnTo>
                    <a:pt x="1241158" y="596451"/>
                  </a:lnTo>
                  <a:lnTo>
                    <a:pt x="1242978" y="598267"/>
                  </a:lnTo>
                  <a:lnTo>
                    <a:pt x="1244799" y="600537"/>
                  </a:lnTo>
                  <a:lnTo>
                    <a:pt x="1246620" y="602806"/>
                  </a:lnTo>
                  <a:lnTo>
                    <a:pt x="1248213" y="605303"/>
                  </a:lnTo>
                  <a:lnTo>
                    <a:pt x="1249352" y="608026"/>
                  </a:lnTo>
                  <a:lnTo>
                    <a:pt x="1250490" y="610750"/>
                  </a:lnTo>
                  <a:lnTo>
                    <a:pt x="1251400" y="613927"/>
                  </a:lnTo>
                  <a:lnTo>
                    <a:pt x="1251855" y="617105"/>
                  </a:lnTo>
                  <a:lnTo>
                    <a:pt x="1252538" y="620282"/>
                  </a:lnTo>
                  <a:lnTo>
                    <a:pt x="1252538" y="623687"/>
                  </a:lnTo>
                  <a:lnTo>
                    <a:pt x="1252538" y="1136851"/>
                  </a:lnTo>
                  <a:lnTo>
                    <a:pt x="1252538" y="1140256"/>
                  </a:lnTo>
                  <a:lnTo>
                    <a:pt x="1251855" y="1143433"/>
                  </a:lnTo>
                  <a:lnTo>
                    <a:pt x="1251400" y="1146838"/>
                  </a:lnTo>
                  <a:lnTo>
                    <a:pt x="1250490" y="1149788"/>
                  </a:lnTo>
                  <a:lnTo>
                    <a:pt x="1249352" y="1152512"/>
                  </a:lnTo>
                  <a:lnTo>
                    <a:pt x="1248213" y="1155462"/>
                  </a:lnTo>
                  <a:lnTo>
                    <a:pt x="1246620" y="1157959"/>
                  </a:lnTo>
                  <a:lnTo>
                    <a:pt x="1244799" y="1160229"/>
                  </a:lnTo>
                  <a:lnTo>
                    <a:pt x="1242978" y="1162498"/>
                  </a:lnTo>
                  <a:lnTo>
                    <a:pt x="1241158" y="1164314"/>
                  </a:lnTo>
                  <a:lnTo>
                    <a:pt x="1239109" y="1165903"/>
                  </a:lnTo>
                  <a:lnTo>
                    <a:pt x="1236833" y="1167492"/>
                  </a:lnTo>
                  <a:lnTo>
                    <a:pt x="1234557" y="1168399"/>
                  </a:lnTo>
                  <a:lnTo>
                    <a:pt x="1232053" y="1169307"/>
                  </a:lnTo>
                  <a:lnTo>
                    <a:pt x="1229322" y="1169761"/>
                  </a:lnTo>
                  <a:lnTo>
                    <a:pt x="1226818" y="1169988"/>
                  </a:lnTo>
                  <a:lnTo>
                    <a:pt x="1152617" y="1169988"/>
                  </a:lnTo>
                  <a:lnTo>
                    <a:pt x="1150114" y="1169761"/>
                  </a:lnTo>
                  <a:lnTo>
                    <a:pt x="1147610" y="1169307"/>
                  </a:lnTo>
                  <a:lnTo>
                    <a:pt x="1145106" y="1168399"/>
                  </a:lnTo>
                  <a:lnTo>
                    <a:pt x="1142830" y="1167492"/>
                  </a:lnTo>
                  <a:lnTo>
                    <a:pt x="1140554" y="1165903"/>
                  </a:lnTo>
                  <a:lnTo>
                    <a:pt x="1138278" y="1164314"/>
                  </a:lnTo>
                  <a:lnTo>
                    <a:pt x="1136457" y="1162498"/>
                  </a:lnTo>
                  <a:lnTo>
                    <a:pt x="1134409" y="1160229"/>
                  </a:lnTo>
                  <a:lnTo>
                    <a:pt x="1132815" y="1157959"/>
                  </a:lnTo>
                  <a:lnTo>
                    <a:pt x="1131450" y="1155462"/>
                  </a:lnTo>
                  <a:lnTo>
                    <a:pt x="1130084" y="1152512"/>
                  </a:lnTo>
                  <a:lnTo>
                    <a:pt x="1129174" y="1149788"/>
                  </a:lnTo>
                  <a:lnTo>
                    <a:pt x="1128036" y="1146838"/>
                  </a:lnTo>
                  <a:lnTo>
                    <a:pt x="1127580" y="1143433"/>
                  </a:lnTo>
                  <a:lnTo>
                    <a:pt x="1127125" y="1140256"/>
                  </a:lnTo>
                  <a:lnTo>
                    <a:pt x="1127125" y="1136851"/>
                  </a:lnTo>
                  <a:lnTo>
                    <a:pt x="1127125" y="623687"/>
                  </a:lnTo>
                  <a:lnTo>
                    <a:pt x="1127125" y="620282"/>
                  </a:lnTo>
                  <a:lnTo>
                    <a:pt x="1127580" y="617105"/>
                  </a:lnTo>
                  <a:lnTo>
                    <a:pt x="1128036" y="613927"/>
                  </a:lnTo>
                  <a:lnTo>
                    <a:pt x="1129174" y="610750"/>
                  </a:lnTo>
                  <a:lnTo>
                    <a:pt x="1130084" y="608026"/>
                  </a:lnTo>
                  <a:lnTo>
                    <a:pt x="1131450" y="605303"/>
                  </a:lnTo>
                  <a:lnTo>
                    <a:pt x="1132815" y="602806"/>
                  </a:lnTo>
                  <a:lnTo>
                    <a:pt x="1134409" y="600537"/>
                  </a:lnTo>
                  <a:lnTo>
                    <a:pt x="1136457" y="598267"/>
                  </a:lnTo>
                  <a:lnTo>
                    <a:pt x="1138278" y="596451"/>
                  </a:lnTo>
                  <a:lnTo>
                    <a:pt x="1140554" y="594635"/>
                  </a:lnTo>
                  <a:lnTo>
                    <a:pt x="1142830" y="593274"/>
                  </a:lnTo>
                  <a:lnTo>
                    <a:pt x="1145106" y="592139"/>
                  </a:lnTo>
                  <a:lnTo>
                    <a:pt x="1147610" y="591231"/>
                  </a:lnTo>
                  <a:lnTo>
                    <a:pt x="1150114" y="590777"/>
                  </a:lnTo>
                  <a:lnTo>
                    <a:pt x="1152617" y="590550"/>
                  </a:lnTo>
                  <a:close/>
                  <a:moveTo>
                    <a:pt x="1633857" y="508000"/>
                  </a:moveTo>
                  <a:lnTo>
                    <a:pt x="1707830" y="508000"/>
                  </a:lnTo>
                  <a:lnTo>
                    <a:pt x="1710561" y="508227"/>
                  </a:lnTo>
                  <a:lnTo>
                    <a:pt x="1713065" y="508680"/>
                  </a:lnTo>
                  <a:lnTo>
                    <a:pt x="1715797" y="509814"/>
                  </a:lnTo>
                  <a:lnTo>
                    <a:pt x="1718073" y="510947"/>
                  </a:lnTo>
                  <a:lnTo>
                    <a:pt x="1720349" y="512534"/>
                  </a:lnTo>
                  <a:lnTo>
                    <a:pt x="1722170" y="514575"/>
                  </a:lnTo>
                  <a:lnTo>
                    <a:pt x="1724218" y="516842"/>
                  </a:lnTo>
                  <a:lnTo>
                    <a:pt x="1726039" y="519109"/>
                  </a:lnTo>
                  <a:lnTo>
                    <a:pt x="1727860" y="521829"/>
                  </a:lnTo>
                  <a:lnTo>
                    <a:pt x="1729453" y="524550"/>
                  </a:lnTo>
                  <a:lnTo>
                    <a:pt x="1730591" y="527950"/>
                  </a:lnTo>
                  <a:lnTo>
                    <a:pt x="1731729" y="531124"/>
                  </a:lnTo>
                  <a:lnTo>
                    <a:pt x="1732640" y="534752"/>
                  </a:lnTo>
                  <a:lnTo>
                    <a:pt x="1733095" y="538152"/>
                  </a:lnTo>
                  <a:lnTo>
                    <a:pt x="1733550" y="542006"/>
                  </a:lnTo>
                  <a:lnTo>
                    <a:pt x="1733550" y="545860"/>
                  </a:lnTo>
                  <a:lnTo>
                    <a:pt x="1733550" y="1132128"/>
                  </a:lnTo>
                  <a:lnTo>
                    <a:pt x="1733550" y="1135982"/>
                  </a:lnTo>
                  <a:lnTo>
                    <a:pt x="1733095" y="1139836"/>
                  </a:lnTo>
                  <a:lnTo>
                    <a:pt x="1732640" y="1143463"/>
                  </a:lnTo>
                  <a:lnTo>
                    <a:pt x="1731729" y="1146864"/>
                  </a:lnTo>
                  <a:lnTo>
                    <a:pt x="1730591" y="1150038"/>
                  </a:lnTo>
                  <a:lnTo>
                    <a:pt x="1729453" y="1153438"/>
                  </a:lnTo>
                  <a:lnTo>
                    <a:pt x="1727860" y="1156159"/>
                  </a:lnTo>
                  <a:lnTo>
                    <a:pt x="1726039" y="1158879"/>
                  </a:lnTo>
                  <a:lnTo>
                    <a:pt x="1724218" y="1161373"/>
                  </a:lnTo>
                  <a:lnTo>
                    <a:pt x="1722170" y="1163414"/>
                  </a:lnTo>
                  <a:lnTo>
                    <a:pt x="1720349" y="1165454"/>
                  </a:lnTo>
                  <a:lnTo>
                    <a:pt x="1718073" y="1167041"/>
                  </a:lnTo>
                  <a:lnTo>
                    <a:pt x="1715797" y="1168174"/>
                  </a:lnTo>
                  <a:lnTo>
                    <a:pt x="1713065" y="1169308"/>
                  </a:lnTo>
                  <a:lnTo>
                    <a:pt x="1710561" y="1169761"/>
                  </a:lnTo>
                  <a:lnTo>
                    <a:pt x="1707830" y="1169988"/>
                  </a:lnTo>
                  <a:lnTo>
                    <a:pt x="1633857" y="1169988"/>
                  </a:lnTo>
                  <a:lnTo>
                    <a:pt x="1631353" y="1169761"/>
                  </a:lnTo>
                  <a:lnTo>
                    <a:pt x="1628850" y="1169308"/>
                  </a:lnTo>
                  <a:lnTo>
                    <a:pt x="1626346" y="1168174"/>
                  </a:lnTo>
                  <a:lnTo>
                    <a:pt x="1624070" y="1167041"/>
                  </a:lnTo>
                  <a:lnTo>
                    <a:pt x="1621794" y="1165454"/>
                  </a:lnTo>
                  <a:lnTo>
                    <a:pt x="1619518" y="1163414"/>
                  </a:lnTo>
                  <a:lnTo>
                    <a:pt x="1617469" y="1161373"/>
                  </a:lnTo>
                  <a:lnTo>
                    <a:pt x="1615648" y="1158879"/>
                  </a:lnTo>
                  <a:lnTo>
                    <a:pt x="1614055" y="1156159"/>
                  </a:lnTo>
                  <a:lnTo>
                    <a:pt x="1612689" y="1153438"/>
                  </a:lnTo>
                  <a:lnTo>
                    <a:pt x="1611324" y="1150038"/>
                  </a:lnTo>
                  <a:lnTo>
                    <a:pt x="1610186" y="1146864"/>
                  </a:lnTo>
                  <a:lnTo>
                    <a:pt x="1609275" y="1143463"/>
                  </a:lnTo>
                  <a:lnTo>
                    <a:pt x="1608820" y="1139836"/>
                  </a:lnTo>
                  <a:lnTo>
                    <a:pt x="1608365" y="1135982"/>
                  </a:lnTo>
                  <a:lnTo>
                    <a:pt x="1608137" y="1132128"/>
                  </a:lnTo>
                  <a:lnTo>
                    <a:pt x="1608137" y="545860"/>
                  </a:lnTo>
                  <a:lnTo>
                    <a:pt x="1608365" y="542006"/>
                  </a:lnTo>
                  <a:lnTo>
                    <a:pt x="1608820" y="538152"/>
                  </a:lnTo>
                  <a:lnTo>
                    <a:pt x="1609275" y="534752"/>
                  </a:lnTo>
                  <a:lnTo>
                    <a:pt x="1610186" y="531124"/>
                  </a:lnTo>
                  <a:lnTo>
                    <a:pt x="1611324" y="527950"/>
                  </a:lnTo>
                  <a:lnTo>
                    <a:pt x="1612689" y="524550"/>
                  </a:lnTo>
                  <a:lnTo>
                    <a:pt x="1614055" y="521829"/>
                  </a:lnTo>
                  <a:lnTo>
                    <a:pt x="1615648" y="519109"/>
                  </a:lnTo>
                  <a:lnTo>
                    <a:pt x="1617469" y="516842"/>
                  </a:lnTo>
                  <a:lnTo>
                    <a:pt x="1619518" y="514575"/>
                  </a:lnTo>
                  <a:lnTo>
                    <a:pt x="1621794" y="512534"/>
                  </a:lnTo>
                  <a:lnTo>
                    <a:pt x="1624070" y="510947"/>
                  </a:lnTo>
                  <a:lnTo>
                    <a:pt x="1626346" y="509814"/>
                  </a:lnTo>
                  <a:lnTo>
                    <a:pt x="1628850" y="508680"/>
                  </a:lnTo>
                  <a:lnTo>
                    <a:pt x="1631353" y="508227"/>
                  </a:lnTo>
                  <a:lnTo>
                    <a:pt x="1633857" y="508000"/>
                  </a:lnTo>
                  <a:close/>
                  <a:moveTo>
                    <a:pt x="1501548" y="319088"/>
                  </a:moveTo>
                  <a:lnTo>
                    <a:pt x="1733323" y="319088"/>
                  </a:lnTo>
                  <a:lnTo>
                    <a:pt x="1733323" y="319316"/>
                  </a:lnTo>
                  <a:lnTo>
                    <a:pt x="1733550" y="319316"/>
                  </a:lnTo>
                  <a:lnTo>
                    <a:pt x="1733550" y="464215"/>
                  </a:lnTo>
                  <a:lnTo>
                    <a:pt x="1637620" y="464215"/>
                  </a:lnTo>
                  <a:lnTo>
                    <a:pt x="1637620" y="418038"/>
                  </a:lnTo>
                  <a:lnTo>
                    <a:pt x="1318759" y="617303"/>
                  </a:lnTo>
                  <a:lnTo>
                    <a:pt x="1250723" y="574766"/>
                  </a:lnTo>
                  <a:lnTo>
                    <a:pt x="1253444" y="573174"/>
                  </a:lnTo>
                  <a:lnTo>
                    <a:pt x="1146628" y="506525"/>
                  </a:lnTo>
                  <a:lnTo>
                    <a:pt x="844096" y="695326"/>
                  </a:lnTo>
                  <a:lnTo>
                    <a:pt x="776287" y="653016"/>
                  </a:lnTo>
                  <a:lnTo>
                    <a:pt x="1147082" y="421450"/>
                  </a:lnTo>
                  <a:lnTo>
                    <a:pt x="1215118" y="463533"/>
                  </a:lnTo>
                  <a:lnTo>
                    <a:pt x="1214437" y="464215"/>
                  </a:lnTo>
                  <a:lnTo>
                    <a:pt x="1321253" y="530637"/>
                  </a:lnTo>
                  <a:lnTo>
                    <a:pt x="1564368" y="379141"/>
                  </a:lnTo>
                  <a:lnTo>
                    <a:pt x="1501548" y="379141"/>
                  </a:lnTo>
                  <a:lnTo>
                    <a:pt x="1501548" y="319088"/>
                  </a:lnTo>
                  <a:close/>
                  <a:moveTo>
                    <a:pt x="229507" y="91395"/>
                  </a:moveTo>
                  <a:lnTo>
                    <a:pt x="225651" y="91621"/>
                  </a:lnTo>
                  <a:lnTo>
                    <a:pt x="221796" y="91848"/>
                  </a:lnTo>
                  <a:lnTo>
                    <a:pt x="218394" y="92075"/>
                  </a:lnTo>
                  <a:lnTo>
                    <a:pt x="214539" y="92755"/>
                  </a:lnTo>
                  <a:lnTo>
                    <a:pt x="210910" y="93662"/>
                  </a:lnTo>
                  <a:lnTo>
                    <a:pt x="207509" y="94570"/>
                  </a:lnTo>
                  <a:lnTo>
                    <a:pt x="204107" y="95704"/>
                  </a:lnTo>
                  <a:lnTo>
                    <a:pt x="200705" y="96837"/>
                  </a:lnTo>
                  <a:lnTo>
                    <a:pt x="197303" y="98198"/>
                  </a:lnTo>
                  <a:lnTo>
                    <a:pt x="194355" y="99559"/>
                  </a:lnTo>
                  <a:lnTo>
                    <a:pt x="191407" y="101373"/>
                  </a:lnTo>
                  <a:lnTo>
                    <a:pt x="188232" y="103187"/>
                  </a:lnTo>
                  <a:lnTo>
                    <a:pt x="185284" y="105002"/>
                  </a:lnTo>
                  <a:lnTo>
                    <a:pt x="182562" y="107270"/>
                  </a:lnTo>
                  <a:lnTo>
                    <a:pt x="179614" y="109311"/>
                  </a:lnTo>
                  <a:lnTo>
                    <a:pt x="177119" y="111579"/>
                  </a:lnTo>
                  <a:lnTo>
                    <a:pt x="174851" y="114073"/>
                  </a:lnTo>
                  <a:lnTo>
                    <a:pt x="172357" y="116568"/>
                  </a:lnTo>
                  <a:lnTo>
                    <a:pt x="170316" y="119062"/>
                  </a:lnTo>
                  <a:lnTo>
                    <a:pt x="168275" y="121784"/>
                  </a:lnTo>
                  <a:lnTo>
                    <a:pt x="166460" y="124505"/>
                  </a:lnTo>
                  <a:lnTo>
                    <a:pt x="164646" y="127454"/>
                  </a:lnTo>
                  <a:lnTo>
                    <a:pt x="162832" y="130402"/>
                  </a:lnTo>
                  <a:lnTo>
                    <a:pt x="161471" y="133350"/>
                  </a:lnTo>
                  <a:lnTo>
                    <a:pt x="160110" y="136525"/>
                  </a:lnTo>
                  <a:lnTo>
                    <a:pt x="158976" y="139700"/>
                  </a:lnTo>
                  <a:lnTo>
                    <a:pt x="158069" y="143102"/>
                  </a:lnTo>
                  <a:lnTo>
                    <a:pt x="156935" y="146277"/>
                  </a:lnTo>
                  <a:lnTo>
                    <a:pt x="156482" y="149679"/>
                  </a:lnTo>
                  <a:lnTo>
                    <a:pt x="156028" y="153080"/>
                  </a:lnTo>
                  <a:lnTo>
                    <a:pt x="155801" y="156709"/>
                  </a:lnTo>
                  <a:lnTo>
                    <a:pt x="155801" y="160111"/>
                  </a:lnTo>
                  <a:lnTo>
                    <a:pt x="155801" y="1330098"/>
                  </a:lnTo>
                  <a:lnTo>
                    <a:pt x="155801" y="1333500"/>
                  </a:lnTo>
                  <a:lnTo>
                    <a:pt x="156028" y="1337129"/>
                  </a:lnTo>
                  <a:lnTo>
                    <a:pt x="156482" y="1340531"/>
                  </a:lnTo>
                  <a:lnTo>
                    <a:pt x="156935" y="1343932"/>
                  </a:lnTo>
                  <a:lnTo>
                    <a:pt x="158069" y="1347561"/>
                  </a:lnTo>
                  <a:lnTo>
                    <a:pt x="158976" y="1350509"/>
                  </a:lnTo>
                  <a:lnTo>
                    <a:pt x="160110" y="1353684"/>
                  </a:lnTo>
                  <a:lnTo>
                    <a:pt x="161471" y="1357086"/>
                  </a:lnTo>
                  <a:lnTo>
                    <a:pt x="162832" y="1360034"/>
                  </a:lnTo>
                  <a:lnTo>
                    <a:pt x="164646" y="1362756"/>
                  </a:lnTo>
                  <a:lnTo>
                    <a:pt x="166460" y="1365931"/>
                  </a:lnTo>
                  <a:lnTo>
                    <a:pt x="168275" y="1368652"/>
                  </a:lnTo>
                  <a:lnTo>
                    <a:pt x="170316" y="1371373"/>
                  </a:lnTo>
                  <a:lnTo>
                    <a:pt x="172357" y="1373868"/>
                  </a:lnTo>
                  <a:lnTo>
                    <a:pt x="174851" y="1376590"/>
                  </a:lnTo>
                  <a:lnTo>
                    <a:pt x="177119" y="1378857"/>
                  </a:lnTo>
                  <a:lnTo>
                    <a:pt x="179614" y="1381125"/>
                  </a:lnTo>
                  <a:lnTo>
                    <a:pt x="182562" y="1383393"/>
                  </a:lnTo>
                  <a:lnTo>
                    <a:pt x="185284" y="1385207"/>
                  </a:lnTo>
                  <a:lnTo>
                    <a:pt x="188232" y="1387248"/>
                  </a:lnTo>
                  <a:lnTo>
                    <a:pt x="191407" y="1389063"/>
                  </a:lnTo>
                  <a:lnTo>
                    <a:pt x="194355" y="1390650"/>
                  </a:lnTo>
                  <a:lnTo>
                    <a:pt x="197303" y="1392238"/>
                  </a:lnTo>
                  <a:lnTo>
                    <a:pt x="200705" y="1393598"/>
                  </a:lnTo>
                  <a:lnTo>
                    <a:pt x="204107" y="1394959"/>
                  </a:lnTo>
                  <a:lnTo>
                    <a:pt x="207509" y="1395866"/>
                  </a:lnTo>
                  <a:lnTo>
                    <a:pt x="210910" y="1397000"/>
                  </a:lnTo>
                  <a:lnTo>
                    <a:pt x="214539" y="1397681"/>
                  </a:lnTo>
                  <a:lnTo>
                    <a:pt x="218394" y="1398134"/>
                  </a:lnTo>
                  <a:lnTo>
                    <a:pt x="221796" y="1398588"/>
                  </a:lnTo>
                  <a:lnTo>
                    <a:pt x="225651" y="1399041"/>
                  </a:lnTo>
                  <a:lnTo>
                    <a:pt x="229507" y="1399041"/>
                  </a:lnTo>
                  <a:lnTo>
                    <a:pt x="2280330" y="1399041"/>
                  </a:lnTo>
                  <a:lnTo>
                    <a:pt x="2284186" y="1399041"/>
                  </a:lnTo>
                  <a:lnTo>
                    <a:pt x="2288041" y="1398588"/>
                  </a:lnTo>
                  <a:lnTo>
                    <a:pt x="2291670" y="1398134"/>
                  </a:lnTo>
                  <a:lnTo>
                    <a:pt x="2295298" y="1397681"/>
                  </a:lnTo>
                  <a:lnTo>
                    <a:pt x="2299154" y="1397000"/>
                  </a:lnTo>
                  <a:lnTo>
                    <a:pt x="2302555" y="1395866"/>
                  </a:lnTo>
                  <a:lnTo>
                    <a:pt x="2305957" y="1394959"/>
                  </a:lnTo>
                  <a:lnTo>
                    <a:pt x="2309359" y="1393598"/>
                  </a:lnTo>
                  <a:lnTo>
                    <a:pt x="2312534" y="1392238"/>
                  </a:lnTo>
                  <a:lnTo>
                    <a:pt x="2315709" y="1390650"/>
                  </a:lnTo>
                  <a:lnTo>
                    <a:pt x="2318884" y="1389063"/>
                  </a:lnTo>
                  <a:lnTo>
                    <a:pt x="2321832" y="1387248"/>
                  </a:lnTo>
                  <a:lnTo>
                    <a:pt x="2324780" y="1385207"/>
                  </a:lnTo>
                  <a:lnTo>
                    <a:pt x="2327502" y="1383393"/>
                  </a:lnTo>
                  <a:lnTo>
                    <a:pt x="2330223" y="1381125"/>
                  </a:lnTo>
                  <a:lnTo>
                    <a:pt x="2332945" y="1378857"/>
                  </a:lnTo>
                  <a:lnTo>
                    <a:pt x="2335213" y="1376590"/>
                  </a:lnTo>
                  <a:lnTo>
                    <a:pt x="2337707" y="1373868"/>
                  </a:lnTo>
                  <a:lnTo>
                    <a:pt x="2339748" y="1371373"/>
                  </a:lnTo>
                  <a:lnTo>
                    <a:pt x="2341789" y="1368652"/>
                  </a:lnTo>
                  <a:lnTo>
                    <a:pt x="2343830" y="1365931"/>
                  </a:lnTo>
                  <a:lnTo>
                    <a:pt x="2345418" y="1362756"/>
                  </a:lnTo>
                  <a:lnTo>
                    <a:pt x="2347232" y="1360034"/>
                  </a:lnTo>
                  <a:lnTo>
                    <a:pt x="2348593" y="1357086"/>
                  </a:lnTo>
                  <a:lnTo>
                    <a:pt x="2350180" y="1353684"/>
                  </a:lnTo>
                  <a:lnTo>
                    <a:pt x="2351088" y="1350509"/>
                  </a:lnTo>
                  <a:lnTo>
                    <a:pt x="2351995" y="1347561"/>
                  </a:lnTo>
                  <a:lnTo>
                    <a:pt x="2352902" y="1343932"/>
                  </a:lnTo>
                  <a:lnTo>
                    <a:pt x="2353582" y="1340531"/>
                  </a:lnTo>
                  <a:lnTo>
                    <a:pt x="2354036" y="1337129"/>
                  </a:lnTo>
                  <a:lnTo>
                    <a:pt x="2354263" y="1333500"/>
                  </a:lnTo>
                  <a:lnTo>
                    <a:pt x="2354263" y="1330098"/>
                  </a:lnTo>
                  <a:lnTo>
                    <a:pt x="2354263" y="160111"/>
                  </a:lnTo>
                  <a:lnTo>
                    <a:pt x="2354263" y="156709"/>
                  </a:lnTo>
                  <a:lnTo>
                    <a:pt x="2354036" y="153080"/>
                  </a:lnTo>
                  <a:lnTo>
                    <a:pt x="2353582" y="149679"/>
                  </a:lnTo>
                  <a:lnTo>
                    <a:pt x="2352902" y="146277"/>
                  </a:lnTo>
                  <a:lnTo>
                    <a:pt x="2351995" y="143102"/>
                  </a:lnTo>
                  <a:lnTo>
                    <a:pt x="2351088" y="139700"/>
                  </a:lnTo>
                  <a:lnTo>
                    <a:pt x="2350180" y="136525"/>
                  </a:lnTo>
                  <a:lnTo>
                    <a:pt x="2348593" y="133350"/>
                  </a:lnTo>
                  <a:lnTo>
                    <a:pt x="2347232" y="130402"/>
                  </a:lnTo>
                  <a:lnTo>
                    <a:pt x="2345418" y="127454"/>
                  </a:lnTo>
                  <a:lnTo>
                    <a:pt x="2343830" y="124505"/>
                  </a:lnTo>
                  <a:lnTo>
                    <a:pt x="2341789" y="121784"/>
                  </a:lnTo>
                  <a:lnTo>
                    <a:pt x="2339748" y="119062"/>
                  </a:lnTo>
                  <a:lnTo>
                    <a:pt x="2337707" y="116568"/>
                  </a:lnTo>
                  <a:lnTo>
                    <a:pt x="2335213" y="114073"/>
                  </a:lnTo>
                  <a:lnTo>
                    <a:pt x="2332945" y="111579"/>
                  </a:lnTo>
                  <a:lnTo>
                    <a:pt x="2330223" y="109311"/>
                  </a:lnTo>
                  <a:lnTo>
                    <a:pt x="2327502" y="107270"/>
                  </a:lnTo>
                  <a:lnTo>
                    <a:pt x="2324780" y="105002"/>
                  </a:lnTo>
                  <a:lnTo>
                    <a:pt x="2321832" y="103187"/>
                  </a:lnTo>
                  <a:lnTo>
                    <a:pt x="2318884" y="101373"/>
                  </a:lnTo>
                  <a:lnTo>
                    <a:pt x="2315709" y="99559"/>
                  </a:lnTo>
                  <a:lnTo>
                    <a:pt x="2312534" y="98198"/>
                  </a:lnTo>
                  <a:lnTo>
                    <a:pt x="2309359" y="96837"/>
                  </a:lnTo>
                  <a:lnTo>
                    <a:pt x="2305957" y="95704"/>
                  </a:lnTo>
                  <a:lnTo>
                    <a:pt x="2302555" y="94570"/>
                  </a:lnTo>
                  <a:lnTo>
                    <a:pt x="2299154" y="93662"/>
                  </a:lnTo>
                  <a:lnTo>
                    <a:pt x="2295298" y="92755"/>
                  </a:lnTo>
                  <a:lnTo>
                    <a:pt x="2291670" y="92075"/>
                  </a:lnTo>
                  <a:lnTo>
                    <a:pt x="2288041" y="91848"/>
                  </a:lnTo>
                  <a:lnTo>
                    <a:pt x="2284186" y="91621"/>
                  </a:lnTo>
                  <a:lnTo>
                    <a:pt x="2280330" y="91395"/>
                  </a:lnTo>
                  <a:lnTo>
                    <a:pt x="229507" y="91395"/>
                  </a:lnTo>
                  <a:close/>
                  <a:moveTo>
                    <a:pt x="81642" y="0"/>
                  </a:moveTo>
                  <a:lnTo>
                    <a:pt x="86178" y="0"/>
                  </a:lnTo>
                  <a:lnTo>
                    <a:pt x="2424113" y="0"/>
                  </a:lnTo>
                  <a:lnTo>
                    <a:pt x="2428648" y="0"/>
                  </a:lnTo>
                  <a:lnTo>
                    <a:pt x="2432730" y="227"/>
                  </a:lnTo>
                  <a:lnTo>
                    <a:pt x="2436813" y="680"/>
                  </a:lnTo>
                  <a:lnTo>
                    <a:pt x="2441122" y="1361"/>
                  </a:lnTo>
                  <a:lnTo>
                    <a:pt x="2445204" y="2268"/>
                  </a:lnTo>
                  <a:lnTo>
                    <a:pt x="2449286" y="3402"/>
                  </a:lnTo>
                  <a:lnTo>
                    <a:pt x="2452914" y="4536"/>
                  </a:lnTo>
                  <a:lnTo>
                    <a:pt x="2456770" y="5896"/>
                  </a:lnTo>
                  <a:lnTo>
                    <a:pt x="2460625" y="7484"/>
                  </a:lnTo>
                  <a:lnTo>
                    <a:pt x="2464480" y="9298"/>
                  </a:lnTo>
                  <a:lnTo>
                    <a:pt x="2467882" y="11339"/>
                  </a:lnTo>
                  <a:lnTo>
                    <a:pt x="2471284" y="13380"/>
                  </a:lnTo>
                  <a:lnTo>
                    <a:pt x="2474459" y="15421"/>
                  </a:lnTo>
                  <a:lnTo>
                    <a:pt x="2477861" y="17916"/>
                  </a:lnTo>
                  <a:lnTo>
                    <a:pt x="2480809" y="20184"/>
                  </a:lnTo>
                  <a:lnTo>
                    <a:pt x="2483757" y="22905"/>
                  </a:lnTo>
                  <a:lnTo>
                    <a:pt x="2486479" y="25400"/>
                  </a:lnTo>
                  <a:lnTo>
                    <a:pt x="2489200" y="28348"/>
                  </a:lnTo>
                  <a:lnTo>
                    <a:pt x="2491695" y="31296"/>
                  </a:lnTo>
                  <a:lnTo>
                    <a:pt x="2493963" y="34471"/>
                  </a:lnTo>
                  <a:lnTo>
                    <a:pt x="2496230" y="37646"/>
                  </a:lnTo>
                  <a:lnTo>
                    <a:pt x="2498272" y="40821"/>
                  </a:lnTo>
                  <a:lnTo>
                    <a:pt x="2499859" y="44450"/>
                  </a:lnTo>
                  <a:lnTo>
                    <a:pt x="2501673" y="47625"/>
                  </a:lnTo>
                  <a:lnTo>
                    <a:pt x="2503261" y="51480"/>
                  </a:lnTo>
                  <a:lnTo>
                    <a:pt x="2504395" y="54882"/>
                  </a:lnTo>
                  <a:lnTo>
                    <a:pt x="2505755" y="58737"/>
                  </a:lnTo>
                  <a:lnTo>
                    <a:pt x="2506663" y="62593"/>
                  </a:lnTo>
                  <a:lnTo>
                    <a:pt x="2507343" y="66221"/>
                  </a:lnTo>
                  <a:lnTo>
                    <a:pt x="2508023" y="70304"/>
                  </a:lnTo>
                  <a:lnTo>
                    <a:pt x="2508250" y="74159"/>
                  </a:lnTo>
                  <a:lnTo>
                    <a:pt x="2508250" y="78241"/>
                  </a:lnTo>
                  <a:lnTo>
                    <a:pt x="2508250" y="1411968"/>
                  </a:lnTo>
                  <a:lnTo>
                    <a:pt x="2508250" y="1416050"/>
                  </a:lnTo>
                  <a:lnTo>
                    <a:pt x="2508023" y="1420132"/>
                  </a:lnTo>
                  <a:lnTo>
                    <a:pt x="2507343" y="1423988"/>
                  </a:lnTo>
                  <a:lnTo>
                    <a:pt x="2506663" y="1427616"/>
                  </a:lnTo>
                  <a:lnTo>
                    <a:pt x="2505755" y="1431472"/>
                  </a:lnTo>
                  <a:lnTo>
                    <a:pt x="2504395" y="1435327"/>
                  </a:lnTo>
                  <a:lnTo>
                    <a:pt x="2503261" y="1439182"/>
                  </a:lnTo>
                  <a:lnTo>
                    <a:pt x="2501673" y="1442584"/>
                  </a:lnTo>
                  <a:lnTo>
                    <a:pt x="2499859" y="1446213"/>
                  </a:lnTo>
                  <a:lnTo>
                    <a:pt x="2498272" y="1449388"/>
                  </a:lnTo>
                  <a:lnTo>
                    <a:pt x="2496230" y="1452790"/>
                  </a:lnTo>
                  <a:lnTo>
                    <a:pt x="2493963" y="1455965"/>
                  </a:lnTo>
                  <a:lnTo>
                    <a:pt x="2491695" y="1458913"/>
                  </a:lnTo>
                  <a:lnTo>
                    <a:pt x="2489200" y="1462088"/>
                  </a:lnTo>
                  <a:lnTo>
                    <a:pt x="2486479" y="1464809"/>
                  </a:lnTo>
                  <a:lnTo>
                    <a:pt x="2483757" y="1467531"/>
                  </a:lnTo>
                  <a:lnTo>
                    <a:pt x="2480809" y="1470025"/>
                  </a:lnTo>
                  <a:lnTo>
                    <a:pt x="2477861" y="1472747"/>
                  </a:lnTo>
                  <a:lnTo>
                    <a:pt x="2474459" y="1475015"/>
                  </a:lnTo>
                  <a:lnTo>
                    <a:pt x="2471284" y="1477282"/>
                  </a:lnTo>
                  <a:lnTo>
                    <a:pt x="2467882" y="1479097"/>
                  </a:lnTo>
                  <a:lnTo>
                    <a:pt x="2464480" y="1480911"/>
                  </a:lnTo>
                  <a:lnTo>
                    <a:pt x="2460625" y="1482725"/>
                  </a:lnTo>
                  <a:lnTo>
                    <a:pt x="2456770" y="1484313"/>
                  </a:lnTo>
                  <a:lnTo>
                    <a:pt x="2452914" y="1485674"/>
                  </a:lnTo>
                  <a:lnTo>
                    <a:pt x="2449286" y="1487034"/>
                  </a:lnTo>
                  <a:lnTo>
                    <a:pt x="2445204" y="1487941"/>
                  </a:lnTo>
                  <a:lnTo>
                    <a:pt x="2441122" y="1488849"/>
                  </a:lnTo>
                  <a:lnTo>
                    <a:pt x="2436813" y="1489529"/>
                  </a:lnTo>
                  <a:lnTo>
                    <a:pt x="2432730" y="1489982"/>
                  </a:lnTo>
                  <a:lnTo>
                    <a:pt x="2428648" y="1490209"/>
                  </a:lnTo>
                  <a:lnTo>
                    <a:pt x="2424113" y="1490663"/>
                  </a:lnTo>
                  <a:lnTo>
                    <a:pt x="86178" y="1490663"/>
                  </a:lnTo>
                  <a:lnTo>
                    <a:pt x="81642" y="1490209"/>
                  </a:lnTo>
                  <a:lnTo>
                    <a:pt x="77333" y="1489982"/>
                  </a:lnTo>
                  <a:lnTo>
                    <a:pt x="73251" y="1489529"/>
                  </a:lnTo>
                  <a:lnTo>
                    <a:pt x="68942" y="1488849"/>
                  </a:lnTo>
                  <a:lnTo>
                    <a:pt x="64860" y="1487941"/>
                  </a:lnTo>
                  <a:lnTo>
                    <a:pt x="60778" y="1487034"/>
                  </a:lnTo>
                  <a:lnTo>
                    <a:pt x="57150" y="1485674"/>
                  </a:lnTo>
                  <a:lnTo>
                    <a:pt x="53294" y="1484313"/>
                  </a:lnTo>
                  <a:lnTo>
                    <a:pt x="49439" y="1482725"/>
                  </a:lnTo>
                  <a:lnTo>
                    <a:pt x="45810" y="1480911"/>
                  </a:lnTo>
                  <a:lnTo>
                    <a:pt x="42182" y="1479097"/>
                  </a:lnTo>
                  <a:lnTo>
                    <a:pt x="39007" y="1477282"/>
                  </a:lnTo>
                  <a:lnTo>
                    <a:pt x="35605" y="1475015"/>
                  </a:lnTo>
                  <a:lnTo>
                    <a:pt x="32430" y="1472747"/>
                  </a:lnTo>
                  <a:lnTo>
                    <a:pt x="29255" y="1470025"/>
                  </a:lnTo>
                  <a:lnTo>
                    <a:pt x="26307" y="1467531"/>
                  </a:lnTo>
                  <a:lnTo>
                    <a:pt x="23585" y="1464809"/>
                  </a:lnTo>
                  <a:lnTo>
                    <a:pt x="21091" y="1462088"/>
                  </a:lnTo>
                  <a:lnTo>
                    <a:pt x="18596" y="1458913"/>
                  </a:lnTo>
                  <a:lnTo>
                    <a:pt x="16101" y="1455965"/>
                  </a:lnTo>
                  <a:lnTo>
                    <a:pt x="13833" y="1452790"/>
                  </a:lnTo>
                  <a:lnTo>
                    <a:pt x="12019" y="1449388"/>
                  </a:lnTo>
                  <a:lnTo>
                    <a:pt x="9978" y="1446213"/>
                  </a:lnTo>
                  <a:lnTo>
                    <a:pt x="8391" y="1442584"/>
                  </a:lnTo>
                  <a:lnTo>
                    <a:pt x="6803" y="1439182"/>
                  </a:lnTo>
                  <a:lnTo>
                    <a:pt x="5442" y="1435327"/>
                  </a:lnTo>
                  <a:lnTo>
                    <a:pt x="4308" y="1431472"/>
                  </a:lnTo>
                  <a:lnTo>
                    <a:pt x="3401" y="1427616"/>
                  </a:lnTo>
                  <a:lnTo>
                    <a:pt x="2494" y="1423988"/>
                  </a:lnTo>
                  <a:lnTo>
                    <a:pt x="2041" y="1420132"/>
                  </a:lnTo>
                  <a:lnTo>
                    <a:pt x="1814" y="1416050"/>
                  </a:lnTo>
                  <a:lnTo>
                    <a:pt x="1587" y="1411968"/>
                  </a:lnTo>
                  <a:lnTo>
                    <a:pt x="1587" y="78241"/>
                  </a:lnTo>
                  <a:lnTo>
                    <a:pt x="1814" y="74159"/>
                  </a:lnTo>
                  <a:lnTo>
                    <a:pt x="2041" y="70304"/>
                  </a:lnTo>
                  <a:lnTo>
                    <a:pt x="2494" y="66221"/>
                  </a:lnTo>
                  <a:lnTo>
                    <a:pt x="3401" y="62593"/>
                  </a:lnTo>
                  <a:lnTo>
                    <a:pt x="4308" y="58737"/>
                  </a:lnTo>
                  <a:lnTo>
                    <a:pt x="5442" y="54882"/>
                  </a:lnTo>
                  <a:lnTo>
                    <a:pt x="6803" y="51480"/>
                  </a:lnTo>
                  <a:lnTo>
                    <a:pt x="8391" y="47625"/>
                  </a:lnTo>
                  <a:lnTo>
                    <a:pt x="9978" y="44450"/>
                  </a:lnTo>
                  <a:lnTo>
                    <a:pt x="12019" y="40821"/>
                  </a:lnTo>
                  <a:lnTo>
                    <a:pt x="13833" y="37646"/>
                  </a:lnTo>
                  <a:lnTo>
                    <a:pt x="16101" y="34471"/>
                  </a:lnTo>
                  <a:lnTo>
                    <a:pt x="18596" y="31296"/>
                  </a:lnTo>
                  <a:lnTo>
                    <a:pt x="21091" y="28348"/>
                  </a:lnTo>
                  <a:lnTo>
                    <a:pt x="23585" y="25400"/>
                  </a:lnTo>
                  <a:lnTo>
                    <a:pt x="26307" y="22905"/>
                  </a:lnTo>
                  <a:lnTo>
                    <a:pt x="29255" y="20184"/>
                  </a:lnTo>
                  <a:lnTo>
                    <a:pt x="32430" y="17916"/>
                  </a:lnTo>
                  <a:lnTo>
                    <a:pt x="35605" y="15421"/>
                  </a:lnTo>
                  <a:lnTo>
                    <a:pt x="39007" y="13380"/>
                  </a:lnTo>
                  <a:lnTo>
                    <a:pt x="42182" y="11339"/>
                  </a:lnTo>
                  <a:lnTo>
                    <a:pt x="45810" y="9298"/>
                  </a:lnTo>
                  <a:lnTo>
                    <a:pt x="49439" y="7484"/>
                  </a:lnTo>
                  <a:lnTo>
                    <a:pt x="53294" y="5896"/>
                  </a:lnTo>
                  <a:lnTo>
                    <a:pt x="57150" y="4536"/>
                  </a:lnTo>
                  <a:lnTo>
                    <a:pt x="60778" y="3402"/>
                  </a:lnTo>
                  <a:lnTo>
                    <a:pt x="64860" y="2268"/>
                  </a:lnTo>
                  <a:lnTo>
                    <a:pt x="68942" y="1361"/>
                  </a:lnTo>
                  <a:lnTo>
                    <a:pt x="73251" y="680"/>
                  </a:lnTo>
                  <a:lnTo>
                    <a:pt x="77333" y="227"/>
                  </a:lnTo>
                  <a:lnTo>
                    <a:pt x="81642" y="0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95000"/>
                </a:schemeClr>
              </a:solidFill>
            </a:ln>
          </p:spPr>
          <p:txBody>
            <a:bodyPr anchor="ctr">
              <a:normAutofit fontScale="40000" lnSpcReduction="20000"/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8208981" y="3832225"/>
            <a:ext cx="819030" cy="2055802"/>
            <a:chOff x="8208981" y="3832225"/>
            <a:chExt cx="819030" cy="2055802"/>
          </a:xfrm>
        </p:grpSpPr>
        <p:cxnSp>
          <p:nvCxnSpPr>
            <p:cNvPr id="35" name="MH_Other_11"/>
            <p:cNvCxnSpPr/>
            <p:nvPr>
              <p:custDataLst>
                <p:tags r:id="rId1"/>
              </p:custDataLst>
            </p:nvPr>
          </p:nvCxnSpPr>
          <p:spPr>
            <a:xfrm rot="10800000">
              <a:off x="8623129" y="3894138"/>
              <a:ext cx="0" cy="1316038"/>
            </a:xfrm>
            <a:prstGeom prst="line">
              <a:avLst/>
            </a:prstGeom>
            <a:ln>
              <a:solidFill>
                <a:srgbClr val="94CF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椭圆 54"/>
            <p:cNvSpPr/>
            <p:nvPr/>
          </p:nvSpPr>
          <p:spPr>
            <a:xfrm>
              <a:off x="8208981" y="5068997"/>
              <a:ext cx="819030" cy="819030"/>
            </a:xfrm>
            <a:prstGeom prst="ellipse">
              <a:avLst/>
            </a:prstGeom>
            <a:gradFill flip="none" rotWithShape="1">
              <a:gsLst>
                <a:gs pos="5000">
                  <a:schemeClr val="bg2">
                    <a:lumMod val="90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28575">
              <a:solidFill>
                <a:schemeClr val="bg1">
                  <a:lumMod val="95000"/>
                </a:schemeClr>
              </a:solidFill>
            </a:ln>
            <a:effectLst>
              <a:outerShdw blurRad="127000" dist="635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6" name="MH_Other_12"/>
            <p:cNvSpPr/>
            <p:nvPr>
              <p:custDataLst>
                <p:tags r:id="rId2"/>
              </p:custDataLst>
            </p:nvPr>
          </p:nvSpPr>
          <p:spPr bwMode="auto">
            <a:xfrm rot="10800000">
              <a:off x="8512003" y="5378451"/>
              <a:ext cx="250825" cy="247650"/>
            </a:xfrm>
            <a:custGeom>
              <a:avLst/>
              <a:gdLst>
                <a:gd name="T0" fmla="*/ 2147483646 w 6140"/>
                <a:gd name="T1" fmla="*/ 2147483646 h 6040"/>
                <a:gd name="T2" fmla="*/ 2147483646 w 6140"/>
                <a:gd name="T3" fmla="*/ 2147483646 h 6040"/>
                <a:gd name="T4" fmla="*/ 2147483646 w 6140"/>
                <a:gd name="T5" fmla="*/ 2147483646 h 6040"/>
                <a:gd name="T6" fmla="*/ 2147483646 w 6140"/>
                <a:gd name="T7" fmla="*/ 2147483646 h 6040"/>
                <a:gd name="T8" fmla="*/ 2147483646 w 6140"/>
                <a:gd name="T9" fmla="*/ 2147483646 h 6040"/>
                <a:gd name="T10" fmla="*/ 2147483646 w 6140"/>
                <a:gd name="T11" fmla="*/ 2147483646 h 6040"/>
                <a:gd name="T12" fmla="*/ 2147483646 w 6140"/>
                <a:gd name="T13" fmla="*/ 2147483646 h 6040"/>
                <a:gd name="T14" fmla="*/ 2147483646 w 6140"/>
                <a:gd name="T15" fmla="*/ 2147483646 h 6040"/>
                <a:gd name="T16" fmla="*/ 2147483646 w 6140"/>
                <a:gd name="T17" fmla="*/ 2147483646 h 6040"/>
                <a:gd name="T18" fmla="*/ 2147483646 w 6140"/>
                <a:gd name="T19" fmla="*/ 2147483646 h 6040"/>
                <a:gd name="T20" fmla="*/ 2147483646 w 6140"/>
                <a:gd name="T21" fmla="*/ 2147483646 h 6040"/>
                <a:gd name="T22" fmla="*/ 2147483646 w 6140"/>
                <a:gd name="T23" fmla="*/ 2147483646 h 6040"/>
                <a:gd name="T24" fmla="*/ 2147483646 w 6140"/>
                <a:gd name="T25" fmla="*/ 2147483646 h 6040"/>
                <a:gd name="T26" fmla="*/ 2147483646 w 6140"/>
                <a:gd name="T27" fmla="*/ 2147483646 h 6040"/>
                <a:gd name="T28" fmla="*/ 298699967 w 6140"/>
                <a:gd name="T29" fmla="*/ 2147483646 h 6040"/>
                <a:gd name="T30" fmla="*/ 836224881 w 6140"/>
                <a:gd name="T31" fmla="*/ 2147483646 h 6040"/>
                <a:gd name="T32" fmla="*/ 2147483646 w 6140"/>
                <a:gd name="T33" fmla="*/ 89854040 h 6040"/>
                <a:gd name="T34" fmla="*/ 2147483646 w 6140"/>
                <a:gd name="T35" fmla="*/ 1707904638 h 6040"/>
                <a:gd name="T36" fmla="*/ 2147483646 w 6140"/>
                <a:gd name="T37" fmla="*/ 2147483646 h 6040"/>
                <a:gd name="T38" fmla="*/ 2147483646 w 6140"/>
                <a:gd name="T39" fmla="*/ 2147483646 h 6040"/>
                <a:gd name="T40" fmla="*/ 2147483646 w 6140"/>
                <a:gd name="T41" fmla="*/ 2147483646 h 6040"/>
                <a:gd name="T42" fmla="*/ 2147483646 w 6140"/>
                <a:gd name="T43" fmla="*/ 2147483646 h 6040"/>
                <a:gd name="T44" fmla="*/ 2147483646 w 6140"/>
                <a:gd name="T45" fmla="*/ 2147483646 h 6040"/>
                <a:gd name="T46" fmla="*/ 2147483646 w 6140"/>
                <a:gd name="T47" fmla="*/ 2147483646 h 6040"/>
                <a:gd name="T48" fmla="*/ 2147483646 w 6140"/>
                <a:gd name="T49" fmla="*/ 2147483646 h 6040"/>
                <a:gd name="T50" fmla="*/ 2147483646 w 6140"/>
                <a:gd name="T51" fmla="*/ 2147483646 h 6040"/>
                <a:gd name="T52" fmla="*/ 2147483646 w 6140"/>
                <a:gd name="T53" fmla="*/ 2147483646 h 6040"/>
                <a:gd name="T54" fmla="*/ 2147483646 w 6140"/>
                <a:gd name="T55" fmla="*/ 2147483646 h 6040"/>
                <a:gd name="T56" fmla="*/ 2147483646 w 6140"/>
                <a:gd name="T57" fmla="*/ 2147483646 h 6040"/>
                <a:gd name="T58" fmla="*/ 2147483646 w 6140"/>
                <a:gd name="T59" fmla="*/ 2147483646 h 6040"/>
                <a:gd name="T60" fmla="*/ 2147483646 w 6140"/>
                <a:gd name="T61" fmla="*/ 2147483646 h 6040"/>
                <a:gd name="T62" fmla="*/ 2147483646 w 6140"/>
                <a:gd name="T63" fmla="*/ 2147483646 h 6040"/>
                <a:gd name="T64" fmla="*/ 2147483646 w 6140"/>
                <a:gd name="T65" fmla="*/ 2147483646 h 6040"/>
                <a:gd name="T66" fmla="*/ 2147483646 w 6140"/>
                <a:gd name="T67" fmla="*/ 2147483646 h 6040"/>
                <a:gd name="T68" fmla="*/ 2147483646 w 6140"/>
                <a:gd name="T69" fmla="*/ 2147483646 h 6040"/>
                <a:gd name="T70" fmla="*/ 2147483646 w 6140"/>
                <a:gd name="T71" fmla="*/ 2147483646 h 6040"/>
                <a:gd name="T72" fmla="*/ 2147483646 w 6140"/>
                <a:gd name="T73" fmla="*/ 2147483646 h 6040"/>
                <a:gd name="T74" fmla="*/ 2147483646 w 6140"/>
                <a:gd name="T75" fmla="*/ 2147483646 h 6040"/>
                <a:gd name="T76" fmla="*/ 2147483646 w 6140"/>
                <a:gd name="T77" fmla="*/ 2147483646 h 6040"/>
                <a:gd name="T78" fmla="*/ 2147483646 w 6140"/>
                <a:gd name="T79" fmla="*/ 2147483646 h 6040"/>
                <a:gd name="T80" fmla="*/ 2147483646 w 6140"/>
                <a:gd name="T81" fmla="*/ 2147483646 h 6040"/>
                <a:gd name="T82" fmla="*/ 2147483646 w 6140"/>
                <a:gd name="T83" fmla="*/ 2147483646 h 6040"/>
                <a:gd name="T84" fmla="*/ 2147483646 w 6140"/>
                <a:gd name="T85" fmla="*/ 2147483646 h 6040"/>
                <a:gd name="T86" fmla="*/ 2147483646 w 6140"/>
                <a:gd name="T87" fmla="*/ 2147483646 h 6040"/>
                <a:gd name="T88" fmla="*/ 2147483646 w 6140"/>
                <a:gd name="T89" fmla="*/ 2147483646 h 6040"/>
                <a:gd name="T90" fmla="*/ 2147483646 w 6140"/>
                <a:gd name="T91" fmla="*/ 2147483646 h 6040"/>
                <a:gd name="T92" fmla="*/ 2147483646 w 6140"/>
                <a:gd name="T93" fmla="*/ 2147483646 h 6040"/>
                <a:gd name="T94" fmla="*/ 2147483646 w 6140"/>
                <a:gd name="T95" fmla="*/ 2147483646 h 6040"/>
                <a:gd name="T96" fmla="*/ 2147483646 w 6140"/>
                <a:gd name="T97" fmla="*/ 2147483646 h 6040"/>
                <a:gd name="T98" fmla="*/ 2147483646 w 6140"/>
                <a:gd name="T99" fmla="*/ 2147483646 h 6040"/>
                <a:gd name="T100" fmla="*/ 2147483646 w 6140"/>
                <a:gd name="T101" fmla="*/ 2147483646 h 6040"/>
                <a:gd name="T102" fmla="*/ 2147483646 w 6140"/>
                <a:gd name="T103" fmla="*/ 2147483646 h 6040"/>
                <a:gd name="T104" fmla="*/ 2147483646 w 6140"/>
                <a:gd name="T105" fmla="*/ 2147483646 h 6040"/>
                <a:gd name="T106" fmla="*/ 2147483646 w 6140"/>
                <a:gd name="T107" fmla="*/ 2147483646 h 6040"/>
                <a:gd name="T108" fmla="*/ 2147483646 w 6140"/>
                <a:gd name="T109" fmla="*/ 2147483646 h 6040"/>
                <a:gd name="T110" fmla="*/ 2147483646 w 6140"/>
                <a:gd name="T111" fmla="*/ 2147483646 h 6040"/>
                <a:gd name="T112" fmla="*/ 2147483646 w 6140"/>
                <a:gd name="T113" fmla="*/ 2147483646 h 6040"/>
                <a:gd name="T114" fmla="*/ 2147483646 w 6140"/>
                <a:gd name="T115" fmla="*/ 2147483646 h 6040"/>
                <a:gd name="T116" fmla="*/ 2147483646 w 6140"/>
                <a:gd name="T117" fmla="*/ 2147483646 h 6040"/>
                <a:gd name="T118" fmla="*/ 2147483646 w 6140"/>
                <a:gd name="T119" fmla="*/ 2147483646 h 604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6140" h="6040">
                  <a:moveTo>
                    <a:pt x="3011" y="554"/>
                  </a:moveTo>
                  <a:lnTo>
                    <a:pt x="5433" y="554"/>
                  </a:lnTo>
                  <a:lnTo>
                    <a:pt x="5469" y="555"/>
                  </a:lnTo>
                  <a:lnTo>
                    <a:pt x="5505" y="557"/>
                  </a:lnTo>
                  <a:lnTo>
                    <a:pt x="5540" y="562"/>
                  </a:lnTo>
                  <a:lnTo>
                    <a:pt x="5575" y="567"/>
                  </a:lnTo>
                  <a:lnTo>
                    <a:pt x="5608" y="576"/>
                  </a:lnTo>
                  <a:lnTo>
                    <a:pt x="5642" y="586"/>
                  </a:lnTo>
                  <a:lnTo>
                    <a:pt x="5676" y="597"/>
                  </a:lnTo>
                  <a:lnTo>
                    <a:pt x="5707" y="609"/>
                  </a:lnTo>
                  <a:lnTo>
                    <a:pt x="5738" y="623"/>
                  </a:lnTo>
                  <a:lnTo>
                    <a:pt x="5768" y="639"/>
                  </a:lnTo>
                  <a:lnTo>
                    <a:pt x="5799" y="656"/>
                  </a:lnTo>
                  <a:lnTo>
                    <a:pt x="5828" y="674"/>
                  </a:lnTo>
                  <a:lnTo>
                    <a:pt x="5854" y="694"/>
                  </a:lnTo>
                  <a:lnTo>
                    <a:pt x="5881" y="716"/>
                  </a:lnTo>
                  <a:lnTo>
                    <a:pt x="5908" y="738"/>
                  </a:lnTo>
                  <a:lnTo>
                    <a:pt x="5932" y="761"/>
                  </a:lnTo>
                  <a:lnTo>
                    <a:pt x="5955" y="786"/>
                  </a:lnTo>
                  <a:lnTo>
                    <a:pt x="5977" y="811"/>
                  </a:lnTo>
                  <a:lnTo>
                    <a:pt x="5998" y="838"/>
                  </a:lnTo>
                  <a:lnTo>
                    <a:pt x="6018" y="866"/>
                  </a:lnTo>
                  <a:lnTo>
                    <a:pt x="6037" y="895"/>
                  </a:lnTo>
                  <a:lnTo>
                    <a:pt x="6054" y="924"/>
                  </a:lnTo>
                  <a:lnTo>
                    <a:pt x="6069" y="955"/>
                  </a:lnTo>
                  <a:lnTo>
                    <a:pt x="6084" y="987"/>
                  </a:lnTo>
                  <a:lnTo>
                    <a:pt x="6097" y="1018"/>
                  </a:lnTo>
                  <a:lnTo>
                    <a:pt x="6107" y="1051"/>
                  </a:lnTo>
                  <a:lnTo>
                    <a:pt x="6117" y="1084"/>
                  </a:lnTo>
                  <a:lnTo>
                    <a:pt x="6125" y="1119"/>
                  </a:lnTo>
                  <a:lnTo>
                    <a:pt x="6132" y="1154"/>
                  </a:lnTo>
                  <a:lnTo>
                    <a:pt x="6136" y="1189"/>
                  </a:lnTo>
                  <a:lnTo>
                    <a:pt x="6139" y="1225"/>
                  </a:lnTo>
                  <a:lnTo>
                    <a:pt x="6140" y="1261"/>
                  </a:lnTo>
                  <a:lnTo>
                    <a:pt x="6140" y="5331"/>
                  </a:lnTo>
                  <a:lnTo>
                    <a:pt x="6139" y="5369"/>
                  </a:lnTo>
                  <a:lnTo>
                    <a:pt x="6136" y="5405"/>
                  </a:lnTo>
                  <a:lnTo>
                    <a:pt x="6132" y="5439"/>
                  </a:lnTo>
                  <a:lnTo>
                    <a:pt x="6125" y="5474"/>
                  </a:lnTo>
                  <a:lnTo>
                    <a:pt x="6117" y="5508"/>
                  </a:lnTo>
                  <a:lnTo>
                    <a:pt x="6107" y="5542"/>
                  </a:lnTo>
                  <a:lnTo>
                    <a:pt x="6097" y="5574"/>
                  </a:lnTo>
                  <a:lnTo>
                    <a:pt x="6084" y="5607"/>
                  </a:lnTo>
                  <a:lnTo>
                    <a:pt x="6069" y="5638"/>
                  </a:lnTo>
                  <a:lnTo>
                    <a:pt x="6054" y="5668"/>
                  </a:lnTo>
                  <a:lnTo>
                    <a:pt x="6037" y="5698"/>
                  </a:lnTo>
                  <a:lnTo>
                    <a:pt x="6018" y="5726"/>
                  </a:lnTo>
                  <a:lnTo>
                    <a:pt x="5998" y="5754"/>
                  </a:lnTo>
                  <a:lnTo>
                    <a:pt x="5977" y="5781"/>
                  </a:lnTo>
                  <a:lnTo>
                    <a:pt x="5955" y="5806"/>
                  </a:lnTo>
                  <a:lnTo>
                    <a:pt x="5932" y="5832"/>
                  </a:lnTo>
                  <a:lnTo>
                    <a:pt x="5908" y="5855"/>
                  </a:lnTo>
                  <a:lnTo>
                    <a:pt x="5881" y="5877"/>
                  </a:lnTo>
                  <a:lnTo>
                    <a:pt x="5854" y="5898"/>
                  </a:lnTo>
                  <a:lnTo>
                    <a:pt x="5828" y="5918"/>
                  </a:lnTo>
                  <a:lnTo>
                    <a:pt x="5799" y="5936"/>
                  </a:lnTo>
                  <a:lnTo>
                    <a:pt x="5768" y="5954"/>
                  </a:lnTo>
                  <a:lnTo>
                    <a:pt x="5738" y="5969"/>
                  </a:lnTo>
                  <a:lnTo>
                    <a:pt x="5707" y="5983"/>
                  </a:lnTo>
                  <a:lnTo>
                    <a:pt x="5676" y="5996"/>
                  </a:lnTo>
                  <a:lnTo>
                    <a:pt x="5642" y="6007"/>
                  </a:lnTo>
                  <a:lnTo>
                    <a:pt x="5608" y="6016"/>
                  </a:lnTo>
                  <a:lnTo>
                    <a:pt x="5575" y="6025"/>
                  </a:lnTo>
                  <a:lnTo>
                    <a:pt x="5540" y="6030"/>
                  </a:lnTo>
                  <a:lnTo>
                    <a:pt x="5505" y="6035"/>
                  </a:lnTo>
                  <a:lnTo>
                    <a:pt x="5469" y="6039"/>
                  </a:lnTo>
                  <a:lnTo>
                    <a:pt x="5433" y="6040"/>
                  </a:lnTo>
                  <a:lnTo>
                    <a:pt x="3011" y="6040"/>
                  </a:lnTo>
                  <a:lnTo>
                    <a:pt x="2981" y="6039"/>
                  </a:lnTo>
                  <a:lnTo>
                    <a:pt x="2951" y="6036"/>
                  </a:lnTo>
                  <a:lnTo>
                    <a:pt x="2921" y="6033"/>
                  </a:lnTo>
                  <a:lnTo>
                    <a:pt x="2892" y="6029"/>
                  </a:lnTo>
                  <a:lnTo>
                    <a:pt x="2863" y="6023"/>
                  </a:lnTo>
                  <a:lnTo>
                    <a:pt x="2834" y="6016"/>
                  </a:lnTo>
                  <a:lnTo>
                    <a:pt x="2806" y="6008"/>
                  </a:lnTo>
                  <a:lnTo>
                    <a:pt x="2778" y="5999"/>
                  </a:lnTo>
                  <a:lnTo>
                    <a:pt x="2750" y="5989"/>
                  </a:lnTo>
                  <a:lnTo>
                    <a:pt x="2723" y="5978"/>
                  </a:lnTo>
                  <a:lnTo>
                    <a:pt x="2698" y="5965"/>
                  </a:lnTo>
                  <a:lnTo>
                    <a:pt x="2672" y="5951"/>
                  </a:lnTo>
                  <a:lnTo>
                    <a:pt x="2647" y="5938"/>
                  </a:lnTo>
                  <a:lnTo>
                    <a:pt x="2623" y="5922"/>
                  </a:lnTo>
                  <a:lnTo>
                    <a:pt x="2599" y="5906"/>
                  </a:lnTo>
                  <a:lnTo>
                    <a:pt x="2577" y="5889"/>
                  </a:lnTo>
                  <a:lnTo>
                    <a:pt x="2554" y="5870"/>
                  </a:lnTo>
                  <a:lnTo>
                    <a:pt x="2533" y="5852"/>
                  </a:lnTo>
                  <a:lnTo>
                    <a:pt x="2512" y="5832"/>
                  </a:lnTo>
                  <a:lnTo>
                    <a:pt x="2492" y="5811"/>
                  </a:lnTo>
                  <a:lnTo>
                    <a:pt x="2474" y="5790"/>
                  </a:lnTo>
                  <a:lnTo>
                    <a:pt x="2455" y="5768"/>
                  </a:lnTo>
                  <a:lnTo>
                    <a:pt x="2438" y="5745"/>
                  </a:lnTo>
                  <a:lnTo>
                    <a:pt x="2421" y="5722"/>
                  </a:lnTo>
                  <a:lnTo>
                    <a:pt x="2406" y="5697"/>
                  </a:lnTo>
                  <a:lnTo>
                    <a:pt x="2392" y="5672"/>
                  </a:lnTo>
                  <a:lnTo>
                    <a:pt x="2378" y="5646"/>
                  </a:lnTo>
                  <a:lnTo>
                    <a:pt x="2366" y="5621"/>
                  </a:lnTo>
                  <a:lnTo>
                    <a:pt x="2355" y="5594"/>
                  </a:lnTo>
                  <a:lnTo>
                    <a:pt x="2345" y="5567"/>
                  </a:lnTo>
                  <a:lnTo>
                    <a:pt x="2336" y="5539"/>
                  </a:lnTo>
                  <a:lnTo>
                    <a:pt x="2327" y="5510"/>
                  </a:lnTo>
                  <a:lnTo>
                    <a:pt x="2315" y="5509"/>
                  </a:lnTo>
                  <a:lnTo>
                    <a:pt x="2259" y="5501"/>
                  </a:lnTo>
                  <a:lnTo>
                    <a:pt x="2203" y="5493"/>
                  </a:lnTo>
                  <a:lnTo>
                    <a:pt x="2147" y="5484"/>
                  </a:lnTo>
                  <a:lnTo>
                    <a:pt x="2092" y="5474"/>
                  </a:lnTo>
                  <a:lnTo>
                    <a:pt x="2037" y="5463"/>
                  </a:lnTo>
                  <a:lnTo>
                    <a:pt x="1983" y="5451"/>
                  </a:lnTo>
                  <a:lnTo>
                    <a:pt x="1929" y="5439"/>
                  </a:lnTo>
                  <a:lnTo>
                    <a:pt x="1876" y="5427"/>
                  </a:lnTo>
                  <a:lnTo>
                    <a:pt x="1824" y="5413"/>
                  </a:lnTo>
                  <a:lnTo>
                    <a:pt x="1771" y="5398"/>
                  </a:lnTo>
                  <a:lnTo>
                    <a:pt x="1719" y="5383"/>
                  </a:lnTo>
                  <a:lnTo>
                    <a:pt x="1668" y="5366"/>
                  </a:lnTo>
                  <a:lnTo>
                    <a:pt x="1618" y="5350"/>
                  </a:lnTo>
                  <a:lnTo>
                    <a:pt x="1568" y="5333"/>
                  </a:lnTo>
                  <a:lnTo>
                    <a:pt x="1519" y="5314"/>
                  </a:lnTo>
                  <a:lnTo>
                    <a:pt x="1471" y="5295"/>
                  </a:lnTo>
                  <a:lnTo>
                    <a:pt x="1423" y="5276"/>
                  </a:lnTo>
                  <a:lnTo>
                    <a:pt x="1375" y="5255"/>
                  </a:lnTo>
                  <a:lnTo>
                    <a:pt x="1329" y="5234"/>
                  </a:lnTo>
                  <a:lnTo>
                    <a:pt x="1283" y="5213"/>
                  </a:lnTo>
                  <a:lnTo>
                    <a:pt x="1237" y="5190"/>
                  </a:lnTo>
                  <a:lnTo>
                    <a:pt x="1193" y="5167"/>
                  </a:lnTo>
                  <a:lnTo>
                    <a:pt x="1150" y="5143"/>
                  </a:lnTo>
                  <a:lnTo>
                    <a:pt x="1107" y="5119"/>
                  </a:lnTo>
                  <a:lnTo>
                    <a:pt x="1064" y="5093"/>
                  </a:lnTo>
                  <a:lnTo>
                    <a:pt x="1024" y="5067"/>
                  </a:lnTo>
                  <a:lnTo>
                    <a:pt x="983" y="5041"/>
                  </a:lnTo>
                  <a:lnTo>
                    <a:pt x="944" y="5013"/>
                  </a:lnTo>
                  <a:lnTo>
                    <a:pt x="905" y="4985"/>
                  </a:lnTo>
                  <a:lnTo>
                    <a:pt x="867" y="4956"/>
                  </a:lnTo>
                  <a:lnTo>
                    <a:pt x="830" y="4927"/>
                  </a:lnTo>
                  <a:lnTo>
                    <a:pt x="794" y="4897"/>
                  </a:lnTo>
                  <a:lnTo>
                    <a:pt x="757" y="4866"/>
                  </a:lnTo>
                  <a:lnTo>
                    <a:pt x="721" y="4832"/>
                  </a:lnTo>
                  <a:lnTo>
                    <a:pt x="686" y="4800"/>
                  </a:lnTo>
                  <a:lnTo>
                    <a:pt x="652" y="4765"/>
                  </a:lnTo>
                  <a:lnTo>
                    <a:pt x="620" y="4730"/>
                  </a:lnTo>
                  <a:lnTo>
                    <a:pt x="588" y="4695"/>
                  </a:lnTo>
                  <a:lnTo>
                    <a:pt x="557" y="4658"/>
                  </a:lnTo>
                  <a:lnTo>
                    <a:pt x="528" y="4622"/>
                  </a:lnTo>
                  <a:lnTo>
                    <a:pt x="500" y="4584"/>
                  </a:lnTo>
                  <a:lnTo>
                    <a:pt x="472" y="4547"/>
                  </a:lnTo>
                  <a:lnTo>
                    <a:pt x="447" y="4507"/>
                  </a:lnTo>
                  <a:lnTo>
                    <a:pt x="422" y="4468"/>
                  </a:lnTo>
                  <a:lnTo>
                    <a:pt x="398" y="4428"/>
                  </a:lnTo>
                  <a:lnTo>
                    <a:pt x="376" y="4386"/>
                  </a:lnTo>
                  <a:lnTo>
                    <a:pt x="355" y="4346"/>
                  </a:lnTo>
                  <a:lnTo>
                    <a:pt x="335" y="4304"/>
                  </a:lnTo>
                  <a:lnTo>
                    <a:pt x="317" y="4261"/>
                  </a:lnTo>
                  <a:lnTo>
                    <a:pt x="299" y="4218"/>
                  </a:lnTo>
                  <a:lnTo>
                    <a:pt x="283" y="4174"/>
                  </a:lnTo>
                  <a:lnTo>
                    <a:pt x="269" y="4130"/>
                  </a:lnTo>
                  <a:lnTo>
                    <a:pt x="255" y="4084"/>
                  </a:lnTo>
                  <a:lnTo>
                    <a:pt x="243" y="4038"/>
                  </a:lnTo>
                  <a:lnTo>
                    <a:pt x="233" y="3993"/>
                  </a:lnTo>
                  <a:lnTo>
                    <a:pt x="224" y="3945"/>
                  </a:lnTo>
                  <a:lnTo>
                    <a:pt x="217" y="3897"/>
                  </a:lnTo>
                  <a:lnTo>
                    <a:pt x="210" y="3850"/>
                  </a:lnTo>
                  <a:lnTo>
                    <a:pt x="205" y="3801"/>
                  </a:lnTo>
                  <a:lnTo>
                    <a:pt x="203" y="3752"/>
                  </a:lnTo>
                  <a:lnTo>
                    <a:pt x="201" y="3702"/>
                  </a:lnTo>
                  <a:lnTo>
                    <a:pt x="201" y="3651"/>
                  </a:lnTo>
                  <a:lnTo>
                    <a:pt x="202" y="3601"/>
                  </a:lnTo>
                  <a:lnTo>
                    <a:pt x="204" y="3549"/>
                  </a:lnTo>
                  <a:lnTo>
                    <a:pt x="209" y="3500"/>
                  </a:lnTo>
                  <a:lnTo>
                    <a:pt x="216" y="3445"/>
                  </a:lnTo>
                  <a:lnTo>
                    <a:pt x="221" y="3403"/>
                  </a:lnTo>
                  <a:lnTo>
                    <a:pt x="228" y="3360"/>
                  </a:lnTo>
                  <a:lnTo>
                    <a:pt x="235" y="3317"/>
                  </a:lnTo>
                  <a:lnTo>
                    <a:pt x="245" y="3274"/>
                  </a:lnTo>
                  <a:lnTo>
                    <a:pt x="255" y="3231"/>
                  </a:lnTo>
                  <a:lnTo>
                    <a:pt x="267" y="3187"/>
                  </a:lnTo>
                  <a:lnTo>
                    <a:pt x="278" y="3143"/>
                  </a:lnTo>
                  <a:lnTo>
                    <a:pt x="292" y="3099"/>
                  </a:lnTo>
                  <a:lnTo>
                    <a:pt x="306" y="3053"/>
                  </a:lnTo>
                  <a:lnTo>
                    <a:pt x="322" y="3009"/>
                  </a:lnTo>
                  <a:lnTo>
                    <a:pt x="339" y="2964"/>
                  </a:lnTo>
                  <a:lnTo>
                    <a:pt x="356" y="2919"/>
                  </a:lnTo>
                  <a:lnTo>
                    <a:pt x="376" y="2872"/>
                  </a:lnTo>
                  <a:lnTo>
                    <a:pt x="396" y="2826"/>
                  </a:lnTo>
                  <a:lnTo>
                    <a:pt x="416" y="2779"/>
                  </a:lnTo>
                  <a:lnTo>
                    <a:pt x="440" y="2733"/>
                  </a:lnTo>
                  <a:lnTo>
                    <a:pt x="398" y="2695"/>
                  </a:lnTo>
                  <a:lnTo>
                    <a:pt x="357" y="2654"/>
                  </a:lnTo>
                  <a:lnTo>
                    <a:pt x="319" y="2614"/>
                  </a:lnTo>
                  <a:lnTo>
                    <a:pt x="282" y="2573"/>
                  </a:lnTo>
                  <a:lnTo>
                    <a:pt x="247" y="2531"/>
                  </a:lnTo>
                  <a:lnTo>
                    <a:pt x="214" y="2489"/>
                  </a:lnTo>
                  <a:lnTo>
                    <a:pt x="184" y="2445"/>
                  </a:lnTo>
                  <a:lnTo>
                    <a:pt x="155" y="2401"/>
                  </a:lnTo>
                  <a:lnTo>
                    <a:pt x="129" y="2356"/>
                  </a:lnTo>
                  <a:lnTo>
                    <a:pt x="104" y="2310"/>
                  </a:lnTo>
                  <a:lnTo>
                    <a:pt x="82" y="2263"/>
                  </a:lnTo>
                  <a:lnTo>
                    <a:pt x="62" y="2215"/>
                  </a:lnTo>
                  <a:lnTo>
                    <a:pt x="46" y="2165"/>
                  </a:lnTo>
                  <a:lnTo>
                    <a:pt x="38" y="2141"/>
                  </a:lnTo>
                  <a:lnTo>
                    <a:pt x="31" y="2115"/>
                  </a:lnTo>
                  <a:lnTo>
                    <a:pt x="25" y="2090"/>
                  </a:lnTo>
                  <a:lnTo>
                    <a:pt x="19" y="2064"/>
                  </a:lnTo>
                  <a:lnTo>
                    <a:pt x="14" y="2037"/>
                  </a:lnTo>
                  <a:lnTo>
                    <a:pt x="10" y="2011"/>
                  </a:lnTo>
                  <a:lnTo>
                    <a:pt x="7" y="1984"/>
                  </a:lnTo>
                  <a:lnTo>
                    <a:pt x="3" y="1957"/>
                  </a:lnTo>
                  <a:lnTo>
                    <a:pt x="1" y="1929"/>
                  </a:lnTo>
                  <a:lnTo>
                    <a:pt x="0" y="1902"/>
                  </a:lnTo>
                  <a:lnTo>
                    <a:pt x="0" y="1874"/>
                  </a:lnTo>
                  <a:lnTo>
                    <a:pt x="0" y="1846"/>
                  </a:lnTo>
                  <a:lnTo>
                    <a:pt x="0" y="1817"/>
                  </a:lnTo>
                  <a:lnTo>
                    <a:pt x="2" y="1788"/>
                  </a:lnTo>
                  <a:lnTo>
                    <a:pt x="4" y="1758"/>
                  </a:lnTo>
                  <a:lnTo>
                    <a:pt x="7" y="1729"/>
                  </a:lnTo>
                  <a:lnTo>
                    <a:pt x="11" y="1698"/>
                  </a:lnTo>
                  <a:lnTo>
                    <a:pt x="16" y="1667"/>
                  </a:lnTo>
                  <a:lnTo>
                    <a:pt x="21" y="1637"/>
                  </a:lnTo>
                  <a:lnTo>
                    <a:pt x="28" y="1606"/>
                  </a:lnTo>
                  <a:lnTo>
                    <a:pt x="35" y="1573"/>
                  </a:lnTo>
                  <a:lnTo>
                    <a:pt x="43" y="1542"/>
                  </a:lnTo>
                  <a:lnTo>
                    <a:pt x="51" y="1509"/>
                  </a:lnTo>
                  <a:lnTo>
                    <a:pt x="61" y="1475"/>
                  </a:lnTo>
                  <a:lnTo>
                    <a:pt x="72" y="1443"/>
                  </a:lnTo>
                  <a:lnTo>
                    <a:pt x="83" y="1409"/>
                  </a:lnTo>
                  <a:lnTo>
                    <a:pt x="109" y="1340"/>
                  </a:lnTo>
                  <a:lnTo>
                    <a:pt x="138" y="1270"/>
                  </a:lnTo>
                  <a:lnTo>
                    <a:pt x="170" y="1198"/>
                  </a:lnTo>
                  <a:lnTo>
                    <a:pt x="207" y="1124"/>
                  </a:lnTo>
                  <a:lnTo>
                    <a:pt x="247" y="1048"/>
                  </a:lnTo>
                  <a:lnTo>
                    <a:pt x="291" y="970"/>
                  </a:lnTo>
                  <a:lnTo>
                    <a:pt x="232" y="930"/>
                  </a:lnTo>
                  <a:lnTo>
                    <a:pt x="966" y="3"/>
                  </a:lnTo>
                  <a:lnTo>
                    <a:pt x="977" y="2"/>
                  </a:lnTo>
                  <a:lnTo>
                    <a:pt x="1011" y="1"/>
                  </a:lnTo>
                  <a:lnTo>
                    <a:pt x="1062" y="0"/>
                  </a:lnTo>
                  <a:lnTo>
                    <a:pt x="1092" y="1"/>
                  </a:lnTo>
                  <a:lnTo>
                    <a:pt x="1126" y="2"/>
                  </a:lnTo>
                  <a:lnTo>
                    <a:pt x="1161" y="4"/>
                  </a:lnTo>
                  <a:lnTo>
                    <a:pt x="1198" y="9"/>
                  </a:lnTo>
                  <a:lnTo>
                    <a:pt x="1236" y="14"/>
                  </a:lnTo>
                  <a:lnTo>
                    <a:pt x="1276" y="22"/>
                  </a:lnTo>
                  <a:lnTo>
                    <a:pt x="1314" y="31"/>
                  </a:lnTo>
                  <a:lnTo>
                    <a:pt x="1352" y="43"/>
                  </a:lnTo>
                  <a:lnTo>
                    <a:pt x="1372" y="48"/>
                  </a:lnTo>
                  <a:lnTo>
                    <a:pt x="1390" y="57"/>
                  </a:lnTo>
                  <a:lnTo>
                    <a:pt x="1408" y="65"/>
                  </a:lnTo>
                  <a:lnTo>
                    <a:pt x="1426" y="73"/>
                  </a:lnTo>
                  <a:lnTo>
                    <a:pt x="1461" y="93"/>
                  </a:lnTo>
                  <a:lnTo>
                    <a:pt x="1495" y="114"/>
                  </a:lnTo>
                  <a:lnTo>
                    <a:pt x="1527" y="136"/>
                  </a:lnTo>
                  <a:lnTo>
                    <a:pt x="1559" y="159"/>
                  </a:lnTo>
                  <a:lnTo>
                    <a:pt x="1588" y="182"/>
                  </a:lnTo>
                  <a:lnTo>
                    <a:pt x="1616" y="205"/>
                  </a:lnTo>
                  <a:lnTo>
                    <a:pt x="1642" y="230"/>
                  </a:lnTo>
                  <a:lnTo>
                    <a:pt x="1666" y="252"/>
                  </a:lnTo>
                  <a:lnTo>
                    <a:pt x="1707" y="293"/>
                  </a:lnTo>
                  <a:lnTo>
                    <a:pt x="1739" y="327"/>
                  </a:lnTo>
                  <a:lnTo>
                    <a:pt x="1759" y="350"/>
                  </a:lnTo>
                  <a:lnTo>
                    <a:pt x="1765" y="359"/>
                  </a:lnTo>
                  <a:lnTo>
                    <a:pt x="1153" y="1011"/>
                  </a:lnTo>
                  <a:lnTo>
                    <a:pt x="985" y="843"/>
                  </a:lnTo>
                  <a:lnTo>
                    <a:pt x="714" y="1251"/>
                  </a:lnTo>
                  <a:lnTo>
                    <a:pt x="630" y="1196"/>
                  </a:lnTo>
                  <a:lnTo>
                    <a:pt x="603" y="1246"/>
                  </a:lnTo>
                  <a:lnTo>
                    <a:pt x="578" y="1294"/>
                  </a:lnTo>
                  <a:lnTo>
                    <a:pt x="556" y="1342"/>
                  </a:lnTo>
                  <a:lnTo>
                    <a:pt x="535" y="1390"/>
                  </a:lnTo>
                  <a:lnTo>
                    <a:pt x="516" y="1435"/>
                  </a:lnTo>
                  <a:lnTo>
                    <a:pt x="500" y="1480"/>
                  </a:lnTo>
                  <a:lnTo>
                    <a:pt x="485" y="1524"/>
                  </a:lnTo>
                  <a:lnTo>
                    <a:pt x="472" y="1567"/>
                  </a:lnTo>
                  <a:lnTo>
                    <a:pt x="462" y="1609"/>
                  </a:lnTo>
                  <a:lnTo>
                    <a:pt x="452" y="1650"/>
                  </a:lnTo>
                  <a:lnTo>
                    <a:pt x="445" y="1690"/>
                  </a:lnTo>
                  <a:lnTo>
                    <a:pt x="440" y="1729"/>
                  </a:lnTo>
                  <a:lnTo>
                    <a:pt x="436" y="1768"/>
                  </a:lnTo>
                  <a:lnTo>
                    <a:pt x="435" y="1805"/>
                  </a:lnTo>
                  <a:lnTo>
                    <a:pt x="434" y="1842"/>
                  </a:lnTo>
                  <a:lnTo>
                    <a:pt x="436" y="1878"/>
                  </a:lnTo>
                  <a:lnTo>
                    <a:pt x="439" y="1913"/>
                  </a:lnTo>
                  <a:lnTo>
                    <a:pt x="443" y="1948"/>
                  </a:lnTo>
                  <a:lnTo>
                    <a:pt x="450" y="1982"/>
                  </a:lnTo>
                  <a:lnTo>
                    <a:pt x="457" y="2014"/>
                  </a:lnTo>
                  <a:lnTo>
                    <a:pt x="466" y="2047"/>
                  </a:lnTo>
                  <a:lnTo>
                    <a:pt x="477" y="2079"/>
                  </a:lnTo>
                  <a:lnTo>
                    <a:pt x="488" y="2111"/>
                  </a:lnTo>
                  <a:lnTo>
                    <a:pt x="502" y="2141"/>
                  </a:lnTo>
                  <a:lnTo>
                    <a:pt x="516" y="2171"/>
                  </a:lnTo>
                  <a:lnTo>
                    <a:pt x="533" y="2200"/>
                  </a:lnTo>
                  <a:lnTo>
                    <a:pt x="550" y="2229"/>
                  </a:lnTo>
                  <a:lnTo>
                    <a:pt x="569" y="2257"/>
                  </a:lnTo>
                  <a:lnTo>
                    <a:pt x="587" y="2285"/>
                  </a:lnTo>
                  <a:lnTo>
                    <a:pt x="608" y="2313"/>
                  </a:lnTo>
                  <a:lnTo>
                    <a:pt x="630" y="2339"/>
                  </a:lnTo>
                  <a:lnTo>
                    <a:pt x="652" y="2366"/>
                  </a:lnTo>
                  <a:lnTo>
                    <a:pt x="682" y="2322"/>
                  </a:lnTo>
                  <a:lnTo>
                    <a:pt x="713" y="2278"/>
                  </a:lnTo>
                  <a:lnTo>
                    <a:pt x="745" y="2234"/>
                  </a:lnTo>
                  <a:lnTo>
                    <a:pt x="778" y="2188"/>
                  </a:lnTo>
                  <a:lnTo>
                    <a:pt x="811" y="2144"/>
                  </a:lnTo>
                  <a:lnTo>
                    <a:pt x="846" y="2099"/>
                  </a:lnTo>
                  <a:lnTo>
                    <a:pt x="883" y="2054"/>
                  </a:lnTo>
                  <a:lnTo>
                    <a:pt x="920" y="2007"/>
                  </a:lnTo>
                  <a:lnTo>
                    <a:pt x="957" y="1962"/>
                  </a:lnTo>
                  <a:lnTo>
                    <a:pt x="997" y="1916"/>
                  </a:lnTo>
                  <a:lnTo>
                    <a:pt x="1038" y="1870"/>
                  </a:lnTo>
                  <a:lnTo>
                    <a:pt x="1079" y="1824"/>
                  </a:lnTo>
                  <a:lnTo>
                    <a:pt x="1166" y="1730"/>
                  </a:lnTo>
                  <a:lnTo>
                    <a:pt x="1257" y="1636"/>
                  </a:lnTo>
                  <a:lnTo>
                    <a:pt x="1247" y="1611"/>
                  </a:lnTo>
                  <a:lnTo>
                    <a:pt x="1237" y="1586"/>
                  </a:lnTo>
                  <a:lnTo>
                    <a:pt x="1230" y="1560"/>
                  </a:lnTo>
                  <a:lnTo>
                    <a:pt x="1223" y="1534"/>
                  </a:lnTo>
                  <a:lnTo>
                    <a:pt x="1219" y="1507"/>
                  </a:lnTo>
                  <a:lnTo>
                    <a:pt x="1215" y="1479"/>
                  </a:lnTo>
                  <a:lnTo>
                    <a:pt x="1213" y="1451"/>
                  </a:lnTo>
                  <a:lnTo>
                    <a:pt x="1212" y="1423"/>
                  </a:lnTo>
                  <a:lnTo>
                    <a:pt x="1213" y="1397"/>
                  </a:lnTo>
                  <a:lnTo>
                    <a:pt x="1214" y="1370"/>
                  </a:lnTo>
                  <a:lnTo>
                    <a:pt x="1218" y="1344"/>
                  </a:lnTo>
                  <a:lnTo>
                    <a:pt x="1222" y="1319"/>
                  </a:lnTo>
                  <a:lnTo>
                    <a:pt x="1228" y="1293"/>
                  </a:lnTo>
                  <a:lnTo>
                    <a:pt x="1235" y="1269"/>
                  </a:lnTo>
                  <a:lnTo>
                    <a:pt x="1243" y="1244"/>
                  </a:lnTo>
                  <a:lnTo>
                    <a:pt x="1252" y="1221"/>
                  </a:lnTo>
                  <a:lnTo>
                    <a:pt x="1263" y="1198"/>
                  </a:lnTo>
                  <a:lnTo>
                    <a:pt x="1274" y="1175"/>
                  </a:lnTo>
                  <a:lnTo>
                    <a:pt x="1287" y="1154"/>
                  </a:lnTo>
                  <a:lnTo>
                    <a:pt x="1301" y="1132"/>
                  </a:lnTo>
                  <a:lnTo>
                    <a:pt x="1315" y="1112"/>
                  </a:lnTo>
                  <a:lnTo>
                    <a:pt x="1331" y="1092"/>
                  </a:lnTo>
                  <a:lnTo>
                    <a:pt x="1348" y="1073"/>
                  </a:lnTo>
                  <a:lnTo>
                    <a:pt x="1365" y="1055"/>
                  </a:lnTo>
                  <a:lnTo>
                    <a:pt x="1365" y="1054"/>
                  </a:lnTo>
                  <a:lnTo>
                    <a:pt x="1384" y="1037"/>
                  </a:lnTo>
                  <a:lnTo>
                    <a:pt x="1402" y="1020"/>
                  </a:lnTo>
                  <a:lnTo>
                    <a:pt x="1422" y="1005"/>
                  </a:lnTo>
                  <a:lnTo>
                    <a:pt x="1443" y="990"/>
                  </a:lnTo>
                  <a:lnTo>
                    <a:pt x="1464" y="977"/>
                  </a:lnTo>
                  <a:lnTo>
                    <a:pt x="1486" y="965"/>
                  </a:lnTo>
                  <a:lnTo>
                    <a:pt x="1508" y="953"/>
                  </a:lnTo>
                  <a:lnTo>
                    <a:pt x="1531" y="943"/>
                  </a:lnTo>
                  <a:lnTo>
                    <a:pt x="1554" y="933"/>
                  </a:lnTo>
                  <a:lnTo>
                    <a:pt x="1579" y="925"/>
                  </a:lnTo>
                  <a:lnTo>
                    <a:pt x="1603" y="918"/>
                  </a:lnTo>
                  <a:lnTo>
                    <a:pt x="1628" y="912"/>
                  </a:lnTo>
                  <a:lnTo>
                    <a:pt x="1654" y="908"/>
                  </a:lnTo>
                  <a:lnTo>
                    <a:pt x="1681" y="904"/>
                  </a:lnTo>
                  <a:lnTo>
                    <a:pt x="1706" y="902"/>
                  </a:lnTo>
                  <a:lnTo>
                    <a:pt x="1733" y="902"/>
                  </a:lnTo>
                  <a:lnTo>
                    <a:pt x="1760" y="902"/>
                  </a:lnTo>
                  <a:lnTo>
                    <a:pt x="1786" y="904"/>
                  </a:lnTo>
                  <a:lnTo>
                    <a:pt x="1813" y="908"/>
                  </a:lnTo>
                  <a:lnTo>
                    <a:pt x="1839" y="912"/>
                  </a:lnTo>
                  <a:lnTo>
                    <a:pt x="1863" y="918"/>
                  </a:lnTo>
                  <a:lnTo>
                    <a:pt x="1889" y="925"/>
                  </a:lnTo>
                  <a:lnTo>
                    <a:pt x="1913" y="933"/>
                  </a:lnTo>
                  <a:lnTo>
                    <a:pt x="1936" y="943"/>
                  </a:lnTo>
                  <a:lnTo>
                    <a:pt x="1959" y="953"/>
                  </a:lnTo>
                  <a:lnTo>
                    <a:pt x="1981" y="965"/>
                  </a:lnTo>
                  <a:lnTo>
                    <a:pt x="2003" y="977"/>
                  </a:lnTo>
                  <a:lnTo>
                    <a:pt x="2024" y="990"/>
                  </a:lnTo>
                  <a:lnTo>
                    <a:pt x="2045" y="1005"/>
                  </a:lnTo>
                  <a:lnTo>
                    <a:pt x="2065" y="1020"/>
                  </a:lnTo>
                  <a:lnTo>
                    <a:pt x="2084" y="1037"/>
                  </a:lnTo>
                  <a:lnTo>
                    <a:pt x="2102" y="1054"/>
                  </a:lnTo>
                  <a:lnTo>
                    <a:pt x="2102" y="1055"/>
                  </a:lnTo>
                  <a:lnTo>
                    <a:pt x="2118" y="1073"/>
                  </a:lnTo>
                  <a:lnTo>
                    <a:pt x="2136" y="1091"/>
                  </a:lnTo>
                  <a:lnTo>
                    <a:pt x="2151" y="1111"/>
                  </a:lnTo>
                  <a:lnTo>
                    <a:pt x="2165" y="1132"/>
                  </a:lnTo>
                  <a:lnTo>
                    <a:pt x="2179" y="1153"/>
                  </a:lnTo>
                  <a:lnTo>
                    <a:pt x="2192" y="1175"/>
                  </a:lnTo>
                  <a:lnTo>
                    <a:pt x="2203" y="1197"/>
                  </a:lnTo>
                  <a:lnTo>
                    <a:pt x="2214" y="1220"/>
                  </a:lnTo>
                  <a:lnTo>
                    <a:pt x="2223" y="1244"/>
                  </a:lnTo>
                  <a:lnTo>
                    <a:pt x="2231" y="1269"/>
                  </a:lnTo>
                  <a:lnTo>
                    <a:pt x="2238" y="1293"/>
                  </a:lnTo>
                  <a:lnTo>
                    <a:pt x="2244" y="1319"/>
                  </a:lnTo>
                  <a:lnTo>
                    <a:pt x="2248" y="1344"/>
                  </a:lnTo>
                  <a:lnTo>
                    <a:pt x="2252" y="1370"/>
                  </a:lnTo>
                  <a:lnTo>
                    <a:pt x="2254" y="1397"/>
                  </a:lnTo>
                  <a:lnTo>
                    <a:pt x="2254" y="1423"/>
                  </a:lnTo>
                  <a:lnTo>
                    <a:pt x="2254" y="1450"/>
                  </a:lnTo>
                  <a:lnTo>
                    <a:pt x="2252" y="1477"/>
                  </a:lnTo>
                  <a:lnTo>
                    <a:pt x="2248" y="1502"/>
                  </a:lnTo>
                  <a:lnTo>
                    <a:pt x="2244" y="1528"/>
                  </a:lnTo>
                  <a:lnTo>
                    <a:pt x="2238" y="1553"/>
                  </a:lnTo>
                  <a:lnTo>
                    <a:pt x="2231" y="1578"/>
                  </a:lnTo>
                  <a:lnTo>
                    <a:pt x="2223" y="1602"/>
                  </a:lnTo>
                  <a:lnTo>
                    <a:pt x="2214" y="1626"/>
                  </a:lnTo>
                  <a:lnTo>
                    <a:pt x="2203" y="1648"/>
                  </a:lnTo>
                  <a:lnTo>
                    <a:pt x="2192" y="1672"/>
                  </a:lnTo>
                  <a:lnTo>
                    <a:pt x="2179" y="1694"/>
                  </a:lnTo>
                  <a:lnTo>
                    <a:pt x="2166" y="1715"/>
                  </a:lnTo>
                  <a:lnTo>
                    <a:pt x="2151" y="1734"/>
                  </a:lnTo>
                  <a:lnTo>
                    <a:pt x="2136" y="1754"/>
                  </a:lnTo>
                  <a:lnTo>
                    <a:pt x="2120" y="1774"/>
                  </a:lnTo>
                  <a:lnTo>
                    <a:pt x="2102" y="1791"/>
                  </a:lnTo>
                  <a:lnTo>
                    <a:pt x="2084" y="1809"/>
                  </a:lnTo>
                  <a:lnTo>
                    <a:pt x="2065" y="1825"/>
                  </a:lnTo>
                  <a:lnTo>
                    <a:pt x="2045" y="1841"/>
                  </a:lnTo>
                  <a:lnTo>
                    <a:pt x="2024" y="1855"/>
                  </a:lnTo>
                  <a:lnTo>
                    <a:pt x="2003" y="1869"/>
                  </a:lnTo>
                  <a:lnTo>
                    <a:pt x="1981" y="1882"/>
                  </a:lnTo>
                  <a:lnTo>
                    <a:pt x="1959" y="1893"/>
                  </a:lnTo>
                  <a:lnTo>
                    <a:pt x="1936" y="1904"/>
                  </a:lnTo>
                  <a:lnTo>
                    <a:pt x="1913" y="1913"/>
                  </a:lnTo>
                  <a:lnTo>
                    <a:pt x="1889" y="1921"/>
                  </a:lnTo>
                  <a:lnTo>
                    <a:pt x="1863" y="1928"/>
                  </a:lnTo>
                  <a:lnTo>
                    <a:pt x="1839" y="1934"/>
                  </a:lnTo>
                  <a:lnTo>
                    <a:pt x="1813" y="1939"/>
                  </a:lnTo>
                  <a:lnTo>
                    <a:pt x="1786" y="1942"/>
                  </a:lnTo>
                  <a:lnTo>
                    <a:pt x="1760" y="1943"/>
                  </a:lnTo>
                  <a:lnTo>
                    <a:pt x="1733" y="1945"/>
                  </a:lnTo>
                  <a:lnTo>
                    <a:pt x="1710" y="1943"/>
                  </a:lnTo>
                  <a:lnTo>
                    <a:pt x="1685" y="1942"/>
                  </a:lnTo>
                  <a:lnTo>
                    <a:pt x="1662" y="1940"/>
                  </a:lnTo>
                  <a:lnTo>
                    <a:pt x="1640" y="1936"/>
                  </a:lnTo>
                  <a:lnTo>
                    <a:pt x="1617" y="1932"/>
                  </a:lnTo>
                  <a:lnTo>
                    <a:pt x="1595" y="1926"/>
                  </a:lnTo>
                  <a:lnTo>
                    <a:pt x="1573" y="1919"/>
                  </a:lnTo>
                  <a:lnTo>
                    <a:pt x="1552" y="1912"/>
                  </a:lnTo>
                  <a:lnTo>
                    <a:pt x="1465" y="2000"/>
                  </a:lnTo>
                  <a:lnTo>
                    <a:pt x="1384" y="2089"/>
                  </a:lnTo>
                  <a:lnTo>
                    <a:pt x="1306" y="2177"/>
                  </a:lnTo>
                  <a:lnTo>
                    <a:pt x="1233" y="2263"/>
                  </a:lnTo>
                  <a:lnTo>
                    <a:pt x="1164" y="2349"/>
                  </a:lnTo>
                  <a:lnTo>
                    <a:pt x="1099" y="2433"/>
                  </a:lnTo>
                  <a:lnTo>
                    <a:pt x="1069" y="2475"/>
                  </a:lnTo>
                  <a:lnTo>
                    <a:pt x="1039" y="2517"/>
                  </a:lnTo>
                  <a:lnTo>
                    <a:pt x="1011" y="2558"/>
                  </a:lnTo>
                  <a:lnTo>
                    <a:pt x="983" y="2599"/>
                  </a:lnTo>
                  <a:lnTo>
                    <a:pt x="961" y="2633"/>
                  </a:lnTo>
                  <a:lnTo>
                    <a:pt x="1020" y="2674"/>
                  </a:lnTo>
                  <a:lnTo>
                    <a:pt x="1081" y="2714"/>
                  </a:lnTo>
                  <a:lnTo>
                    <a:pt x="1143" y="2755"/>
                  </a:lnTo>
                  <a:lnTo>
                    <a:pt x="1207" y="2796"/>
                  </a:lnTo>
                  <a:lnTo>
                    <a:pt x="1341" y="2878"/>
                  </a:lnTo>
                  <a:lnTo>
                    <a:pt x="1479" y="2962"/>
                  </a:lnTo>
                  <a:lnTo>
                    <a:pt x="1583" y="3026"/>
                  </a:lnTo>
                  <a:lnTo>
                    <a:pt x="1689" y="3089"/>
                  </a:lnTo>
                  <a:lnTo>
                    <a:pt x="1795" y="3156"/>
                  </a:lnTo>
                  <a:lnTo>
                    <a:pt x="1900" y="3223"/>
                  </a:lnTo>
                  <a:lnTo>
                    <a:pt x="2003" y="3293"/>
                  </a:lnTo>
                  <a:lnTo>
                    <a:pt x="2056" y="3329"/>
                  </a:lnTo>
                  <a:lnTo>
                    <a:pt x="2107" y="3365"/>
                  </a:lnTo>
                  <a:lnTo>
                    <a:pt x="2157" y="3402"/>
                  </a:lnTo>
                  <a:lnTo>
                    <a:pt x="2207" y="3439"/>
                  </a:lnTo>
                  <a:lnTo>
                    <a:pt x="2255" y="3477"/>
                  </a:lnTo>
                  <a:lnTo>
                    <a:pt x="2304" y="3517"/>
                  </a:lnTo>
                  <a:lnTo>
                    <a:pt x="2304" y="1261"/>
                  </a:lnTo>
                  <a:lnTo>
                    <a:pt x="2305" y="1225"/>
                  </a:lnTo>
                  <a:lnTo>
                    <a:pt x="2308" y="1189"/>
                  </a:lnTo>
                  <a:lnTo>
                    <a:pt x="2312" y="1154"/>
                  </a:lnTo>
                  <a:lnTo>
                    <a:pt x="2319" y="1119"/>
                  </a:lnTo>
                  <a:lnTo>
                    <a:pt x="2326" y="1084"/>
                  </a:lnTo>
                  <a:lnTo>
                    <a:pt x="2337" y="1051"/>
                  </a:lnTo>
                  <a:lnTo>
                    <a:pt x="2347" y="1018"/>
                  </a:lnTo>
                  <a:lnTo>
                    <a:pt x="2360" y="987"/>
                  </a:lnTo>
                  <a:lnTo>
                    <a:pt x="2374" y="955"/>
                  </a:lnTo>
                  <a:lnTo>
                    <a:pt x="2390" y="924"/>
                  </a:lnTo>
                  <a:lnTo>
                    <a:pt x="2407" y="895"/>
                  </a:lnTo>
                  <a:lnTo>
                    <a:pt x="2425" y="866"/>
                  </a:lnTo>
                  <a:lnTo>
                    <a:pt x="2445" y="838"/>
                  </a:lnTo>
                  <a:lnTo>
                    <a:pt x="2467" y="811"/>
                  </a:lnTo>
                  <a:lnTo>
                    <a:pt x="2489" y="786"/>
                  </a:lnTo>
                  <a:lnTo>
                    <a:pt x="2512" y="761"/>
                  </a:lnTo>
                  <a:lnTo>
                    <a:pt x="2536" y="738"/>
                  </a:lnTo>
                  <a:lnTo>
                    <a:pt x="2562" y="716"/>
                  </a:lnTo>
                  <a:lnTo>
                    <a:pt x="2589" y="694"/>
                  </a:lnTo>
                  <a:lnTo>
                    <a:pt x="2616" y="674"/>
                  </a:lnTo>
                  <a:lnTo>
                    <a:pt x="2645" y="656"/>
                  </a:lnTo>
                  <a:lnTo>
                    <a:pt x="2674" y="639"/>
                  </a:lnTo>
                  <a:lnTo>
                    <a:pt x="2706" y="623"/>
                  </a:lnTo>
                  <a:lnTo>
                    <a:pt x="2737" y="609"/>
                  </a:lnTo>
                  <a:lnTo>
                    <a:pt x="2769" y="597"/>
                  </a:lnTo>
                  <a:lnTo>
                    <a:pt x="2802" y="586"/>
                  </a:lnTo>
                  <a:lnTo>
                    <a:pt x="2835" y="576"/>
                  </a:lnTo>
                  <a:lnTo>
                    <a:pt x="2870" y="567"/>
                  </a:lnTo>
                  <a:lnTo>
                    <a:pt x="2904" y="562"/>
                  </a:lnTo>
                  <a:lnTo>
                    <a:pt x="2939" y="557"/>
                  </a:lnTo>
                  <a:lnTo>
                    <a:pt x="2975" y="555"/>
                  </a:lnTo>
                  <a:lnTo>
                    <a:pt x="3011" y="554"/>
                  </a:lnTo>
                  <a:close/>
                  <a:moveTo>
                    <a:pt x="1887" y="1269"/>
                  </a:moveTo>
                  <a:lnTo>
                    <a:pt x="1887" y="1269"/>
                  </a:lnTo>
                  <a:lnTo>
                    <a:pt x="1871" y="1255"/>
                  </a:lnTo>
                  <a:lnTo>
                    <a:pt x="1855" y="1242"/>
                  </a:lnTo>
                  <a:lnTo>
                    <a:pt x="1837" y="1232"/>
                  </a:lnTo>
                  <a:lnTo>
                    <a:pt x="1818" y="1222"/>
                  </a:lnTo>
                  <a:lnTo>
                    <a:pt x="1798" y="1215"/>
                  </a:lnTo>
                  <a:lnTo>
                    <a:pt x="1777" y="1210"/>
                  </a:lnTo>
                  <a:lnTo>
                    <a:pt x="1755" y="1206"/>
                  </a:lnTo>
                  <a:lnTo>
                    <a:pt x="1733" y="1205"/>
                  </a:lnTo>
                  <a:lnTo>
                    <a:pt x="1711" y="1206"/>
                  </a:lnTo>
                  <a:lnTo>
                    <a:pt x="1689" y="1210"/>
                  </a:lnTo>
                  <a:lnTo>
                    <a:pt x="1668" y="1215"/>
                  </a:lnTo>
                  <a:lnTo>
                    <a:pt x="1648" y="1222"/>
                  </a:lnTo>
                  <a:lnTo>
                    <a:pt x="1630" y="1232"/>
                  </a:lnTo>
                  <a:lnTo>
                    <a:pt x="1611" y="1242"/>
                  </a:lnTo>
                  <a:lnTo>
                    <a:pt x="1595" y="1255"/>
                  </a:lnTo>
                  <a:lnTo>
                    <a:pt x="1580" y="1269"/>
                  </a:lnTo>
                  <a:lnTo>
                    <a:pt x="1579" y="1269"/>
                  </a:lnTo>
                  <a:lnTo>
                    <a:pt x="1565" y="1284"/>
                  </a:lnTo>
                  <a:lnTo>
                    <a:pt x="1552" y="1301"/>
                  </a:lnTo>
                  <a:lnTo>
                    <a:pt x="1541" y="1319"/>
                  </a:lnTo>
                  <a:lnTo>
                    <a:pt x="1532" y="1338"/>
                  </a:lnTo>
                  <a:lnTo>
                    <a:pt x="1525" y="1358"/>
                  </a:lnTo>
                  <a:lnTo>
                    <a:pt x="1519" y="1379"/>
                  </a:lnTo>
                  <a:lnTo>
                    <a:pt x="1517" y="1401"/>
                  </a:lnTo>
                  <a:lnTo>
                    <a:pt x="1516" y="1423"/>
                  </a:lnTo>
                  <a:lnTo>
                    <a:pt x="1517" y="1445"/>
                  </a:lnTo>
                  <a:lnTo>
                    <a:pt x="1519" y="1467"/>
                  </a:lnTo>
                  <a:lnTo>
                    <a:pt x="1525" y="1488"/>
                  </a:lnTo>
                  <a:lnTo>
                    <a:pt x="1532" y="1508"/>
                  </a:lnTo>
                  <a:lnTo>
                    <a:pt x="1541" y="1527"/>
                  </a:lnTo>
                  <a:lnTo>
                    <a:pt x="1553" y="1545"/>
                  </a:lnTo>
                  <a:lnTo>
                    <a:pt x="1565" y="1561"/>
                  </a:lnTo>
                  <a:lnTo>
                    <a:pt x="1580" y="1576"/>
                  </a:lnTo>
                  <a:lnTo>
                    <a:pt x="1580" y="1578"/>
                  </a:lnTo>
                  <a:lnTo>
                    <a:pt x="1595" y="1592"/>
                  </a:lnTo>
                  <a:lnTo>
                    <a:pt x="1611" y="1604"/>
                  </a:lnTo>
                  <a:lnTo>
                    <a:pt x="1630" y="1615"/>
                  </a:lnTo>
                  <a:lnTo>
                    <a:pt x="1648" y="1624"/>
                  </a:lnTo>
                  <a:lnTo>
                    <a:pt x="1668" y="1631"/>
                  </a:lnTo>
                  <a:lnTo>
                    <a:pt x="1689" y="1637"/>
                  </a:lnTo>
                  <a:lnTo>
                    <a:pt x="1711" y="1639"/>
                  </a:lnTo>
                  <a:lnTo>
                    <a:pt x="1733" y="1640"/>
                  </a:lnTo>
                  <a:lnTo>
                    <a:pt x="1755" y="1639"/>
                  </a:lnTo>
                  <a:lnTo>
                    <a:pt x="1777" y="1637"/>
                  </a:lnTo>
                  <a:lnTo>
                    <a:pt x="1798" y="1631"/>
                  </a:lnTo>
                  <a:lnTo>
                    <a:pt x="1818" y="1624"/>
                  </a:lnTo>
                  <a:lnTo>
                    <a:pt x="1837" y="1615"/>
                  </a:lnTo>
                  <a:lnTo>
                    <a:pt x="1855" y="1603"/>
                  </a:lnTo>
                  <a:lnTo>
                    <a:pt x="1871" y="1592"/>
                  </a:lnTo>
                  <a:lnTo>
                    <a:pt x="1887" y="1576"/>
                  </a:lnTo>
                  <a:lnTo>
                    <a:pt x="1901" y="1561"/>
                  </a:lnTo>
                  <a:lnTo>
                    <a:pt x="1914" y="1545"/>
                  </a:lnTo>
                  <a:lnTo>
                    <a:pt x="1925" y="1527"/>
                  </a:lnTo>
                  <a:lnTo>
                    <a:pt x="1934" y="1508"/>
                  </a:lnTo>
                  <a:lnTo>
                    <a:pt x="1941" y="1488"/>
                  </a:lnTo>
                  <a:lnTo>
                    <a:pt x="1947" y="1467"/>
                  </a:lnTo>
                  <a:lnTo>
                    <a:pt x="1950" y="1445"/>
                  </a:lnTo>
                  <a:lnTo>
                    <a:pt x="1951" y="1423"/>
                  </a:lnTo>
                  <a:lnTo>
                    <a:pt x="1950" y="1401"/>
                  </a:lnTo>
                  <a:lnTo>
                    <a:pt x="1947" y="1379"/>
                  </a:lnTo>
                  <a:lnTo>
                    <a:pt x="1941" y="1358"/>
                  </a:lnTo>
                  <a:lnTo>
                    <a:pt x="1934" y="1338"/>
                  </a:lnTo>
                  <a:lnTo>
                    <a:pt x="1925" y="1319"/>
                  </a:lnTo>
                  <a:lnTo>
                    <a:pt x="1914" y="1301"/>
                  </a:lnTo>
                  <a:lnTo>
                    <a:pt x="1901" y="1284"/>
                  </a:lnTo>
                  <a:lnTo>
                    <a:pt x="1887" y="1269"/>
                  </a:lnTo>
                  <a:close/>
                  <a:moveTo>
                    <a:pt x="2304" y="5100"/>
                  </a:moveTo>
                  <a:lnTo>
                    <a:pt x="2304" y="4074"/>
                  </a:lnTo>
                  <a:lnTo>
                    <a:pt x="2277" y="4045"/>
                  </a:lnTo>
                  <a:lnTo>
                    <a:pt x="2251" y="4017"/>
                  </a:lnTo>
                  <a:lnTo>
                    <a:pt x="2224" y="3989"/>
                  </a:lnTo>
                  <a:lnTo>
                    <a:pt x="2195" y="3961"/>
                  </a:lnTo>
                  <a:lnTo>
                    <a:pt x="2138" y="3908"/>
                  </a:lnTo>
                  <a:lnTo>
                    <a:pt x="2078" y="3856"/>
                  </a:lnTo>
                  <a:lnTo>
                    <a:pt x="2016" y="3805"/>
                  </a:lnTo>
                  <a:lnTo>
                    <a:pt x="1952" y="3755"/>
                  </a:lnTo>
                  <a:lnTo>
                    <a:pt x="1887" y="3706"/>
                  </a:lnTo>
                  <a:lnTo>
                    <a:pt x="1821" y="3659"/>
                  </a:lnTo>
                  <a:lnTo>
                    <a:pt x="1754" y="3613"/>
                  </a:lnTo>
                  <a:lnTo>
                    <a:pt x="1687" y="3567"/>
                  </a:lnTo>
                  <a:lnTo>
                    <a:pt x="1617" y="3522"/>
                  </a:lnTo>
                  <a:lnTo>
                    <a:pt x="1548" y="3478"/>
                  </a:lnTo>
                  <a:lnTo>
                    <a:pt x="1409" y="3392"/>
                  </a:lnTo>
                  <a:lnTo>
                    <a:pt x="1270" y="3308"/>
                  </a:lnTo>
                  <a:lnTo>
                    <a:pt x="1140" y="3230"/>
                  </a:lnTo>
                  <a:lnTo>
                    <a:pt x="1012" y="3151"/>
                  </a:lnTo>
                  <a:lnTo>
                    <a:pt x="949" y="3111"/>
                  </a:lnTo>
                  <a:lnTo>
                    <a:pt x="888" y="3071"/>
                  </a:lnTo>
                  <a:lnTo>
                    <a:pt x="826" y="3030"/>
                  </a:lnTo>
                  <a:lnTo>
                    <a:pt x="765" y="2988"/>
                  </a:lnTo>
                  <a:lnTo>
                    <a:pt x="737" y="3056"/>
                  </a:lnTo>
                  <a:lnTo>
                    <a:pt x="710" y="3122"/>
                  </a:lnTo>
                  <a:lnTo>
                    <a:pt x="687" y="3186"/>
                  </a:lnTo>
                  <a:lnTo>
                    <a:pt x="667" y="3250"/>
                  </a:lnTo>
                  <a:lnTo>
                    <a:pt x="650" y="3313"/>
                  </a:lnTo>
                  <a:lnTo>
                    <a:pt x="636" y="3375"/>
                  </a:lnTo>
                  <a:lnTo>
                    <a:pt x="624" y="3435"/>
                  </a:lnTo>
                  <a:lnTo>
                    <a:pt x="615" y="3496"/>
                  </a:lnTo>
                  <a:lnTo>
                    <a:pt x="612" y="3533"/>
                  </a:lnTo>
                  <a:lnTo>
                    <a:pt x="608" y="3577"/>
                  </a:lnTo>
                  <a:lnTo>
                    <a:pt x="606" y="3615"/>
                  </a:lnTo>
                  <a:lnTo>
                    <a:pt x="605" y="3652"/>
                  </a:lnTo>
                  <a:lnTo>
                    <a:pt x="605" y="3691"/>
                  </a:lnTo>
                  <a:lnTo>
                    <a:pt x="606" y="3728"/>
                  </a:lnTo>
                  <a:lnTo>
                    <a:pt x="609" y="3765"/>
                  </a:lnTo>
                  <a:lnTo>
                    <a:pt x="613" y="3801"/>
                  </a:lnTo>
                  <a:lnTo>
                    <a:pt x="617" y="3837"/>
                  </a:lnTo>
                  <a:lnTo>
                    <a:pt x="623" y="3873"/>
                  </a:lnTo>
                  <a:lnTo>
                    <a:pt x="630" y="3908"/>
                  </a:lnTo>
                  <a:lnTo>
                    <a:pt x="638" y="3943"/>
                  </a:lnTo>
                  <a:lnTo>
                    <a:pt x="646" y="3976"/>
                  </a:lnTo>
                  <a:lnTo>
                    <a:pt x="657" y="4010"/>
                  </a:lnTo>
                  <a:lnTo>
                    <a:pt x="668" y="4044"/>
                  </a:lnTo>
                  <a:lnTo>
                    <a:pt x="680" y="4076"/>
                  </a:lnTo>
                  <a:lnTo>
                    <a:pt x="693" y="4109"/>
                  </a:lnTo>
                  <a:lnTo>
                    <a:pt x="707" y="4141"/>
                  </a:lnTo>
                  <a:lnTo>
                    <a:pt x="722" y="4173"/>
                  </a:lnTo>
                  <a:lnTo>
                    <a:pt x="738" y="4204"/>
                  </a:lnTo>
                  <a:lnTo>
                    <a:pt x="755" y="4234"/>
                  </a:lnTo>
                  <a:lnTo>
                    <a:pt x="773" y="4264"/>
                  </a:lnTo>
                  <a:lnTo>
                    <a:pt x="791" y="4295"/>
                  </a:lnTo>
                  <a:lnTo>
                    <a:pt x="811" y="4324"/>
                  </a:lnTo>
                  <a:lnTo>
                    <a:pt x="832" y="4353"/>
                  </a:lnTo>
                  <a:lnTo>
                    <a:pt x="853" y="4380"/>
                  </a:lnTo>
                  <a:lnTo>
                    <a:pt x="875" y="4408"/>
                  </a:lnTo>
                  <a:lnTo>
                    <a:pt x="898" y="4436"/>
                  </a:lnTo>
                  <a:lnTo>
                    <a:pt x="923" y="4463"/>
                  </a:lnTo>
                  <a:lnTo>
                    <a:pt x="947" y="4488"/>
                  </a:lnTo>
                  <a:lnTo>
                    <a:pt x="973" y="4515"/>
                  </a:lnTo>
                  <a:lnTo>
                    <a:pt x="999" y="4540"/>
                  </a:lnTo>
                  <a:lnTo>
                    <a:pt x="1027" y="4565"/>
                  </a:lnTo>
                  <a:lnTo>
                    <a:pt x="1055" y="4589"/>
                  </a:lnTo>
                  <a:lnTo>
                    <a:pt x="1084" y="4614"/>
                  </a:lnTo>
                  <a:lnTo>
                    <a:pt x="1114" y="4637"/>
                  </a:lnTo>
                  <a:lnTo>
                    <a:pt x="1144" y="4660"/>
                  </a:lnTo>
                  <a:lnTo>
                    <a:pt x="1176" y="4684"/>
                  </a:lnTo>
                  <a:lnTo>
                    <a:pt x="1208" y="4706"/>
                  </a:lnTo>
                  <a:lnTo>
                    <a:pt x="1242" y="4728"/>
                  </a:lnTo>
                  <a:lnTo>
                    <a:pt x="1276" y="4749"/>
                  </a:lnTo>
                  <a:lnTo>
                    <a:pt x="1309" y="4769"/>
                  </a:lnTo>
                  <a:lnTo>
                    <a:pt x="1344" y="4789"/>
                  </a:lnTo>
                  <a:lnTo>
                    <a:pt x="1380" y="4809"/>
                  </a:lnTo>
                  <a:lnTo>
                    <a:pt x="1416" y="4829"/>
                  </a:lnTo>
                  <a:lnTo>
                    <a:pt x="1453" y="4847"/>
                  </a:lnTo>
                  <a:lnTo>
                    <a:pt x="1490" y="4865"/>
                  </a:lnTo>
                  <a:lnTo>
                    <a:pt x="1529" y="4882"/>
                  </a:lnTo>
                  <a:lnTo>
                    <a:pt x="1568" y="4899"/>
                  </a:lnTo>
                  <a:lnTo>
                    <a:pt x="1608" y="4916"/>
                  </a:lnTo>
                  <a:lnTo>
                    <a:pt x="1647" y="4931"/>
                  </a:lnTo>
                  <a:lnTo>
                    <a:pt x="1688" y="4947"/>
                  </a:lnTo>
                  <a:lnTo>
                    <a:pt x="1728" y="4961"/>
                  </a:lnTo>
                  <a:lnTo>
                    <a:pt x="1770" y="4975"/>
                  </a:lnTo>
                  <a:lnTo>
                    <a:pt x="1855" y="5002"/>
                  </a:lnTo>
                  <a:lnTo>
                    <a:pt x="1941" y="5026"/>
                  </a:lnTo>
                  <a:lnTo>
                    <a:pt x="2029" y="5048"/>
                  </a:lnTo>
                  <a:lnTo>
                    <a:pt x="2120" y="5068"/>
                  </a:lnTo>
                  <a:lnTo>
                    <a:pt x="2211" y="5085"/>
                  </a:lnTo>
                  <a:lnTo>
                    <a:pt x="2304" y="5100"/>
                  </a:lnTo>
                  <a:close/>
                  <a:moveTo>
                    <a:pt x="2991" y="1292"/>
                  </a:moveTo>
                  <a:lnTo>
                    <a:pt x="2991" y="3627"/>
                  </a:lnTo>
                  <a:lnTo>
                    <a:pt x="5477" y="3627"/>
                  </a:lnTo>
                  <a:lnTo>
                    <a:pt x="5477" y="1292"/>
                  </a:lnTo>
                  <a:lnTo>
                    <a:pt x="2991" y="1292"/>
                  </a:lnTo>
                  <a:close/>
                  <a:moveTo>
                    <a:pt x="4212" y="3997"/>
                  </a:moveTo>
                  <a:lnTo>
                    <a:pt x="4212" y="3997"/>
                  </a:lnTo>
                  <a:lnTo>
                    <a:pt x="4181" y="3998"/>
                  </a:lnTo>
                  <a:lnTo>
                    <a:pt x="4150" y="4000"/>
                  </a:lnTo>
                  <a:lnTo>
                    <a:pt x="4120" y="4003"/>
                  </a:lnTo>
                  <a:lnTo>
                    <a:pt x="4090" y="4007"/>
                  </a:lnTo>
                  <a:lnTo>
                    <a:pt x="4060" y="4012"/>
                  </a:lnTo>
                  <a:lnTo>
                    <a:pt x="4030" y="4018"/>
                  </a:lnTo>
                  <a:lnTo>
                    <a:pt x="4001" y="4026"/>
                  </a:lnTo>
                  <a:lnTo>
                    <a:pt x="3974" y="4034"/>
                  </a:lnTo>
                  <a:lnTo>
                    <a:pt x="3946" y="4044"/>
                  </a:lnTo>
                  <a:lnTo>
                    <a:pt x="3918" y="4054"/>
                  </a:lnTo>
                  <a:lnTo>
                    <a:pt x="3891" y="4066"/>
                  </a:lnTo>
                  <a:lnTo>
                    <a:pt x="3864" y="4079"/>
                  </a:lnTo>
                  <a:lnTo>
                    <a:pt x="3839" y="4091"/>
                  </a:lnTo>
                  <a:lnTo>
                    <a:pt x="3813" y="4105"/>
                  </a:lnTo>
                  <a:lnTo>
                    <a:pt x="3789" y="4120"/>
                  </a:lnTo>
                  <a:lnTo>
                    <a:pt x="3765" y="4137"/>
                  </a:lnTo>
                  <a:lnTo>
                    <a:pt x="4227" y="4599"/>
                  </a:lnTo>
                  <a:lnTo>
                    <a:pt x="4676" y="4149"/>
                  </a:lnTo>
                  <a:lnTo>
                    <a:pt x="4652" y="4132"/>
                  </a:lnTo>
                  <a:lnTo>
                    <a:pt x="4626" y="4116"/>
                  </a:lnTo>
                  <a:lnTo>
                    <a:pt x="4599" y="4100"/>
                  </a:lnTo>
                  <a:lnTo>
                    <a:pt x="4573" y="4086"/>
                  </a:lnTo>
                  <a:lnTo>
                    <a:pt x="4546" y="4072"/>
                  </a:lnTo>
                  <a:lnTo>
                    <a:pt x="4518" y="4059"/>
                  </a:lnTo>
                  <a:lnTo>
                    <a:pt x="4489" y="4048"/>
                  </a:lnTo>
                  <a:lnTo>
                    <a:pt x="4460" y="4038"/>
                  </a:lnTo>
                  <a:lnTo>
                    <a:pt x="4431" y="4029"/>
                  </a:lnTo>
                  <a:lnTo>
                    <a:pt x="4401" y="4021"/>
                  </a:lnTo>
                  <a:lnTo>
                    <a:pt x="4371" y="4014"/>
                  </a:lnTo>
                  <a:lnTo>
                    <a:pt x="4339" y="4008"/>
                  </a:lnTo>
                  <a:lnTo>
                    <a:pt x="4308" y="4003"/>
                  </a:lnTo>
                  <a:lnTo>
                    <a:pt x="4277" y="4000"/>
                  </a:lnTo>
                  <a:lnTo>
                    <a:pt x="4244" y="3998"/>
                  </a:lnTo>
                  <a:lnTo>
                    <a:pt x="4212" y="3997"/>
                  </a:lnTo>
                  <a:close/>
                  <a:moveTo>
                    <a:pt x="4858" y="4335"/>
                  </a:moveTo>
                  <a:lnTo>
                    <a:pt x="4411" y="4783"/>
                  </a:lnTo>
                  <a:lnTo>
                    <a:pt x="4859" y="5233"/>
                  </a:lnTo>
                  <a:lnTo>
                    <a:pt x="4876" y="5208"/>
                  </a:lnTo>
                  <a:lnTo>
                    <a:pt x="4891" y="5184"/>
                  </a:lnTo>
                  <a:lnTo>
                    <a:pt x="4906" y="5158"/>
                  </a:lnTo>
                  <a:lnTo>
                    <a:pt x="4919" y="5133"/>
                  </a:lnTo>
                  <a:lnTo>
                    <a:pt x="4931" y="5106"/>
                  </a:lnTo>
                  <a:lnTo>
                    <a:pt x="4943" y="5079"/>
                  </a:lnTo>
                  <a:lnTo>
                    <a:pt x="4953" y="5052"/>
                  </a:lnTo>
                  <a:lnTo>
                    <a:pt x="4963" y="5024"/>
                  </a:lnTo>
                  <a:lnTo>
                    <a:pt x="4971" y="4995"/>
                  </a:lnTo>
                  <a:lnTo>
                    <a:pt x="4978" y="4967"/>
                  </a:lnTo>
                  <a:lnTo>
                    <a:pt x="4985" y="4937"/>
                  </a:lnTo>
                  <a:lnTo>
                    <a:pt x="4989" y="4908"/>
                  </a:lnTo>
                  <a:lnTo>
                    <a:pt x="4994" y="4877"/>
                  </a:lnTo>
                  <a:lnTo>
                    <a:pt x="4996" y="4847"/>
                  </a:lnTo>
                  <a:lnTo>
                    <a:pt x="4999" y="4816"/>
                  </a:lnTo>
                  <a:lnTo>
                    <a:pt x="5000" y="4786"/>
                  </a:lnTo>
                  <a:lnTo>
                    <a:pt x="4999" y="4754"/>
                  </a:lnTo>
                  <a:lnTo>
                    <a:pt x="4996" y="4723"/>
                  </a:lnTo>
                  <a:lnTo>
                    <a:pt x="4994" y="4693"/>
                  </a:lnTo>
                  <a:lnTo>
                    <a:pt x="4989" y="4663"/>
                  </a:lnTo>
                  <a:lnTo>
                    <a:pt x="4985" y="4632"/>
                  </a:lnTo>
                  <a:lnTo>
                    <a:pt x="4978" y="4603"/>
                  </a:lnTo>
                  <a:lnTo>
                    <a:pt x="4971" y="4574"/>
                  </a:lnTo>
                  <a:lnTo>
                    <a:pt x="4963" y="4545"/>
                  </a:lnTo>
                  <a:lnTo>
                    <a:pt x="4952" y="4517"/>
                  </a:lnTo>
                  <a:lnTo>
                    <a:pt x="4942" y="4490"/>
                  </a:lnTo>
                  <a:lnTo>
                    <a:pt x="4930" y="4463"/>
                  </a:lnTo>
                  <a:lnTo>
                    <a:pt x="4917" y="4436"/>
                  </a:lnTo>
                  <a:lnTo>
                    <a:pt x="4905" y="4411"/>
                  </a:lnTo>
                  <a:lnTo>
                    <a:pt x="4890" y="4385"/>
                  </a:lnTo>
                  <a:lnTo>
                    <a:pt x="4874" y="4360"/>
                  </a:lnTo>
                  <a:lnTo>
                    <a:pt x="4858" y="4335"/>
                  </a:lnTo>
                  <a:close/>
                  <a:moveTo>
                    <a:pt x="4678" y="5420"/>
                  </a:moveTo>
                  <a:lnTo>
                    <a:pt x="4227" y="4968"/>
                  </a:lnTo>
                  <a:lnTo>
                    <a:pt x="3762" y="5431"/>
                  </a:lnTo>
                  <a:lnTo>
                    <a:pt x="3787" y="5448"/>
                  </a:lnTo>
                  <a:lnTo>
                    <a:pt x="3811" y="5464"/>
                  </a:lnTo>
                  <a:lnTo>
                    <a:pt x="3837" y="5478"/>
                  </a:lnTo>
                  <a:lnTo>
                    <a:pt x="3863" y="5492"/>
                  </a:lnTo>
                  <a:lnTo>
                    <a:pt x="3890" y="5503"/>
                  </a:lnTo>
                  <a:lnTo>
                    <a:pt x="3917" y="5515"/>
                  </a:lnTo>
                  <a:lnTo>
                    <a:pt x="3945" y="5526"/>
                  </a:lnTo>
                  <a:lnTo>
                    <a:pt x="3972" y="5536"/>
                  </a:lnTo>
                  <a:lnTo>
                    <a:pt x="4000" y="5544"/>
                  </a:lnTo>
                  <a:lnTo>
                    <a:pt x="4029" y="5552"/>
                  </a:lnTo>
                  <a:lnTo>
                    <a:pt x="4060" y="5558"/>
                  </a:lnTo>
                  <a:lnTo>
                    <a:pt x="4089" y="5564"/>
                  </a:lnTo>
                  <a:lnTo>
                    <a:pt x="4119" y="5567"/>
                  </a:lnTo>
                  <a:lnTo>
                    <a:pt x="4150" y="5571"/>
                  </a:lnTo>
                  <a:lnTo>
                    <a:pt x="4180" y="5572"/>
                  </a:lnTo>
                  <a:lnTo>
                    <a:pt x="4212" y="5573"/>
                  </a:lnTo>
                  <a:lnTo>
                    <a:pt x="4244" y="5572"/>
                  </a:lnTo>
                  <a:lnTo>
                    <a:pt x="4277" y="5569"/>
                  </a:lnTo>
                  <a:lnTo>
                    <a:pt x="4308" y="5567"/>
                  </a:lnTo>
                  <a:lnTo>
                    <a:pt x="4340" y="5562"/>
                  </a:lnTo>
                  <a:lnTo>
                    <a:pt x="4371" y="5557"/>
                  </a:lnTo>
                  <a:lnTo>
                    <a:pt x="4402" y="5550"/>
                  </a:lnTo>
                  <a:lnTo>
                    <a:pt x="4432" y="5542"/>
                  </a:lnTo>
                  <a:lnTo>
                    <a:pt x="4461" y="5532"/>
                  </a:lnTo>
                  <a:lnTo>
                    <a:pt x="4490" y="5522"/>
                  </a:lnTo>
                  <a:lnTo>
                    <a:pt x="4519" y="5510"/>
                  </a:lnTo>
                  <a:lnTo>
                    <a:pt x="4547" y="5497"/>
                  </a:lnTo>
                  <a:lnTo>
                    <a:pt x="4575" y="5485"/>
                  </a:lnTo>
                  <a:lnTo>
                    <a:pt x="4602" y="5470"/>
                  </a:lnTo>
                  <a:lnTo>
                    <a:pt x="4627" y="5454"/>
                  </a:lnTo>
                  <a:lnTo>
                    <a:pt x="4653" y="5437"/>
                  </a:lnTo>
                  <a:lnTo>
                    <a:pt x="4678" y="5420"/>
                  </a:lnTo>
                  <a:close/>
                  <a:moveTo>
                    <a:pt x="3575" y="5249"/>
                  </a:moveTo>
                  <a:lnTo>
                    <a:pt x="4042" y="4783"/>
                  </a:lnTo>
                  <a:lnTo>
                    <a:pt x="3578" y="4319"/>
                  </a:lnTo>
                  <a:lnTo>
                    <a:pt x="3560" y="4343"/>
                  </a:lnTo>
                  <a:lnTo>
                    <a:pt x="3543" y="4369"/>
                  </a:lnTo>
                  <a:lnTo>
                    <a:pt x="3528" y="4396"/>
                  </a:lnTo>
                  <a:lnTo>
                    <a:pt x="3513" y="4422"/>
                  </a:lnTo>
                  <a:lnTo>
                    <a:pt x="3499" y="4450"/>
                  </a:lnTo>
                  <a:lnTo>
                    <a:pt x="3487" y="4478"/>
                  </a:lnTo>
                  <a:lnTo>
                    <a:pt x="3476" y="4506"/>
                  </a:lnTo>
                  <a:lnTo>
                    <a:pt x="3465" y="4536"/>
                  </a:lnTo>
                  <a:lnTo>
                    <a:pt x="3456" y="4565"/>
                  </a:lnTo>
                  <a:lnTo>
                    <a:pt x="3448" y="4595"/>
                  </a:lnTo>
                  <a:lnTo>
                    <a:pt x="3441" y="4625"/>
                  </a:lnTo>
                  <a:lnTo>
                    <a:pt x="3435" y="4657"/>
                  </a:lnTo>
                  <a:lnTo>
                    <a:pt x="3430" y="4688"/>
                  </a:lnTo>
                  <a:lnTo>
                    <a:pt x="3427" y="4721"/>
                  </a:lnTo>
                  <a:lnTo>
                    <a:pt x="3426" y="4752"/>
                  </a:lnTo>
                  <a:lnTo>
                    <a:pt x="3424" y="4786"/>
                  </a:lnTo>
                  <a:lnTo>
                    <a:pt x="3426" y="4817"/>
                  </a:lnTo>
                  <a:lnTo>
                    <a:pt x="3427" y="4850"/>
                  </a:lnTo>
                  <a:lnTo>
                    <a:pt x="3430" y="4881"/>
                  </a:lnTo>
                  <a:lnTo>
                    <a:pt x="3435" y="4912"/>
                  </a:lnTo>
                  <a:lnTo>
                    <a:pt x="3441" y="4944"/>
                  </a:lnTo>
                  <a:lnTo>
                    <a:pt x="3448" y="4974"/>
                  </a:lnTo>
                  <a:lnTo>
                    <a:pt x="3456" y="5004"/>
                  </a:lnTo>
                  <a:lnTo>
                    <a:pt x="3464" y="5033"/>
                  </a:lnTo>
                  <a:lnTo>
                    <a:pt x="3474" y="5062"/>
                  </a:lnTo>
                  <a:lnTo>
                    <a:pt x="3486" y="5091"/>
                  </a:lnTo>
                  <a:lnTo>
                    <a:pt x="3499" y="5119"/>
                  </a:lnTo>
                  <a:lnTo>
                    <a:pt x="3512" y="5147"/>
                  </a:lnTo>
                  <a:lnTo>
                    <a:pt x="3527" y="5174"/>
                  </a:lnTo>
                  <a:lnTo>
                    <a:pt x="3542" y="5199"/>
                  </a:lnTo>
                  <a:lnTo>
                    <a:pt x="3558" y="5225"/>
                  </a:lnTo>
                  <a:lnTo>
                    <a:pt x="3575" y="5249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94CFA9"/>
              </a:solidFill>
            </a:ln>
          </p:spPr>
          <p:txBody>
            <a:bodyPr anchor="ctr">
              <a:normAutofit fontScale="62500" lnSpcReduction="20000"/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46" name="MH_Other_16"/>
            <p:cNvSpPr/>
            <p:nvPr>
              <p:custDataLst>
                <p:tags r:id="rId3"/>
              </p:custDataLst>
            </p:nvPr>
          </p:nvSpPr>
          <p:spPr>
            <a:xfrm rot="10800000">
              <a:off x="8572328" y="3832225"/>
              <a:ext cx="100013" cy="85725"/>
            </a:xfrm>
            <a:prstGeom prst="triangle">
              <a:avLst/>
            </a:prstGeom>
            <a:solidFill>
              <a:srgbClr val="95CFA9"/>
            </a:solidFill>
            <a:ln>
              <a:solidFill>
                <a:srgbClr val="94CF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25000" lnSpcReduction="20000"/>
            </a:bodyPr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9" name="MH_Other_10"/>
            <p:cNvSpPr/>
            <p:nvPr>
              <p:custDataLst>
                <p:tags r:id="rId4"/>
              </p:custDataLst>
            </p:nvPr>
          </p:nvSpPr>
          <p:spPr>
            <a:xfrm>
              <a:off x="8349571" y="5210177"/>
              <a:ext cx="566737" cy="565150"/>
            </a:xfrm>
            <a:prstGeom prst="ellipse">
              <a:avLst/>
            </a:prstGeom>
            <a:solidFill>
              <a:srgbClr val="95CFA9"/>
            </a:solidFill>
            <a:ln>
              <a:solidFill>
                <a:srgbClr val="94CFA9"/>
              </a:solidFill>
            </a:ln>
            <a:effectLst>
              <a:innerShdw blurRad="63500" dist="50800" dir="13500000">
                <a:prstClr val="black">
                  <a:alpha val="2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0" name="MH_Other_12"/>
            <p:cNvSpPr/>
            <p:nvPr>
              <p:custDataLst>
                <p:tags r:id="rId5"/>
              </p:custDataLst>
            </p:nvPr>
          </p:nvSpPr>
          <p:spPr bwMode="auto">
            <a:xfrm>
              <a:off x="8501971" y="5359402"/>
              <a:ext cx="250825" cy="247650"/>
            </a:xfrm>
            <a:custGeom>
              <a:avLst/>
              <a:gdLst>
                <a:gd name="T0" fmla="*/ 2147483646 w 6140"/>
                <a:gd name="T1" fmla="*/ 2147483646 h 6040"/>
                <a:gd name="T2" fmla="*/ 2147483646 w 6140"/>
                <a:gd name="T3" fmla="*/ 2147483646 h 6040"/>
                <a:gd name="T4" fmla="*/ 2147483646 w 6140"/>
                <a:gd name="T5" fmla="*/ 2147483646 h 6040"/>
                <a:gd name="T6" fmla="*/ 2147483646 w 6140"/>
                <a:gd name="T7" fmla="*/ 2147483646 h 6040"/>
                <a:gd name="T8" fmla="*/ 2147483646 w 6140"/>
                <a:gd name="T9" fmla="*/ 2147483646 h 6040"/>
                <a:gd name="T10" fmla="*/ 2147483646 w 6140"/>
                <a:gd name="T11" fmla="*/ 2147483646 h 6040"/>
                <a:gd name="T12" fmla="*/ 2147483646 w 6140"/>
                <a:gd name="T13" fmla="*/ 2147483646 h 6040"/>
                <a:gd name="T14" fmla="*/ 2147483646 w 6140"/>
                <a:gd name="T15" fmla="*/ 2147483646 h 6040"/>
                <a:gd name="T16" fmla="*/ 2147483646 w 6140"/>
                <a:gd name="T17" fmla="*/ 2147483646 h 6040"/>
                <a:gd name="T18" fmla="*/ 2147483646 w 6140"/>
                <a:gd name="T19" fmla="*/ 2147483646 h 6040"/>
                <a:gd name="T20" fmla="*/ 2147483646 w 6140"/>
                <a:gd name="T21" fmla="*/ 2147483646 h 6040"/>
                <a:gd name="T22" fmla="*/ 2147483646 w 6140"/>
                <a:gd name="T23" fmla="*/ 2147483646 h 6040"/>
                <a:gd name="T24" fmla="*/ 2147483646 w 6140"/>
                <a:gd name="T25" fmla="*/ 2147483646 h 6040"/>
                <a:gd name="T26" fmla="*/ 2147483646 w 6140"/>
                <a:gd name="T27" fmla="*/ 2147483646 h 6040"/>
                <a:gd name="T28" fmla="*/ 298699967 w 6140"/>
                <a:gd name="T29" fmla="*/ 2147483646 h 6040"/>
                <a:gd name="T30" fmla="*/ 836224881 w 6140"/>
                <a:gd name="T31" fmla="*/ 2147483646 h 6040"/>
                <a:gd name="T32" fmla="*/ 2147483646 w 6140"/>
                <a:gd name="T33" fmla="*/ 89854040 h 6040"/>
                <a:gd name="T34" fmla="*/ 2147483646 w 6140"/>
                <a:gd name="T35" fmla="*/ 1707904638 h 6040"/>
                <a:gd name="T36" fmla="*/ 2147483646 w 6140"/>
                <a:gd name="T37" fmla="*/ 2147483646 h 6040"/>
                <a:gd name="T38" fmla="*/ 2147483646 w 6140"/>
                <a:gd name="T39" fmla="*/ 2147483646 h 6040"/>
                <a:gd name="T40" fmla="*/ 2147483646 w 6140"/>
                <a:gd name="T41" fmla="*/ 2147483646 h 6040"/>
                <a:gd name="T42" fmla="*/ 2147483646 w 6140"/>
                <a:gd name="T43" fmla="*/ 2147483646 h 6040"/>
                <a:gd name="T44" fmla="*/ 2147483646 w 6140"/>
                <a:gd name="T45" fmla="*/ 2147483646 h 6040"/>
                <a:gd name="T46" fmla="*/ 2147483646 w 6140"/>
                <a:gd name="T47" fmla="*/ 2147483646 h 6040"/>
                <a:gd name="T48" fmla="*/ 2147483646 w 6140"/>
                <a:gd name="T49" fmla="*/ 2147483646 h 6040"/>
                <a:gd name="T50" fmla="*/ 2147483646 w 6140"/>
                <a:gd name="T51" fmla="*/ 2147483646 h 6040"/>
                <a:gd name="T52" fmla="*/ 2147483646 w 6140"/>
                <a:gd name="T53" fmla="*/ 2147483646 h 6040"/>
                <a:gd name="T54" fmla="*/ 2147483646 w 6140"/>
                <a:gd name="T55" fmla="*/ 2147483646 h 6040"/>
                <a:gd name="T56" fmla="*/ 2147483646 w 6140"/>
                <a:gd name="T57" fmla="*/ 2147483646 h 6040"/>
                <a:gd name="T58" fmla="*/ 2147483646 w 6140"/>
                <a:gd name="T59" fmla="*/ 2147483646 h 6040"/>
                <a:gd name="T60" fmla="*/ 2147483646 w 6140"/>
                <a:gd name="T61" fmla="*/ 2147483646 h 6040"/>
                <a:gd name="T62" fmla="*/ 2147483646 w 6140"/>
                <a:gd name="T63" fmla="*/ 2147483646 h 6040"/>
                <a:gd name="T64" fmla="*/ 2147483646 w 6140"/>
                <a:gd name="T65" fmla="*/ 2147483646 h 6040"/>
                <a:gd name="T66" fmla="*/ 2147483646 w 6140"/>
                <a:gd name="T67" fmla="*/ 2147483646 h 6040"/>
                <a:gd name="T68" fmla="*/ 2147483646 w 6140"/>
                <a:gd name="T69" fmla="*/ 2147483646 h 6040"/>
                <a:gd name="T70" fmla="*/ 2147483646 w 6140"/>
                <a:gd name="T71" fmla="*/ 2147483646 h 6040"/>
                <a:gd name="T72" fmla="*/ 2147483646 w 6140"/>
                <a:gd name="T73" fmla="*/ 2147483646 h 6040"/>
                <a:gd name="T74" fmla="*/ 2147483646 w 6140"/>
                <a:gd name="T75" fmla="*/ 2147483646 h 6040"/>
                <a:gd name="T76" fmla="*/ 2147483646 w 6140"/>
                <a:gd name="T77" fmla="*/ 2147483646 h 6040"/>
                <a:gd name="T78" fmla="*/ 2147483646 w 6140"/>
                <a:gd name="T79" fmla="*/ 2147483646 h 6040"/>
                <a:gd name="T80" fmla="*/ 2147483646 w 6140"/>
                <a:gd name="T81" fmla="*/ 2147483646 h 6040"/>
                <a:gd name="T82" fmla="*/ 2147483646 w 6140"/>
                <a:gd name="T83" fmla="*/ 2147483646 h 6040"/>
                <a:gd name="T84" fmla="*/ 2147483646 w 6140"/>
                <a:gd name="T85" fmla="*/ 2147483646 h 6040"/>
                <a:gd name="T86" fmla="*/ 2147483646 w 6140"/>
                <a:gd name="T87" fmla="*/ 2147483646 h 6040"/>
                <a:gd name="T88" fmla="*/ 2147483646 w 6140"/>
                <a:gd name="T89" fmla="*/ 2147483646 h 6040"/>
                <a:gd name="T90" fmla="*/ 2147483646 w 6140"/>
                <a:gd name="T91" fmla="*/ 2147483646 h 6040"/>
                <a:gd name="T92" fmla="*/ 2147483646 w 6140"/>
                <a:gd name="T93" fmla="*/ 2147483646 h 6040"/>
                <a:gd name="T94" fmla="*/ 2147483646 w 6140"/>
                <a:gd name="T95" fmla="*/ 2147483646 h 6040"/>
                <a:gd name="T96" fmla="*/ 2147483646 w 6140"/>
                <a:gd name="T97" fmla="*/ 2147483646 h 6040"/>
                <a:gd name="T98" fmla="*/ 2147483646 w 6140"/>
                <a:gd name="T99" fmla="*/ 2147483646 h 6040"/>
                <a:gd name="T100" fmla="*/ 2147483646 w 6140"/>
                <a:gd name="T101" fmla="*/ 2147483646 h 6040"/>
                <a:gd name="T102" fmla="*/ 2147483646 w 6140"/>
                <a:gd name="T103" fmla="*/ 2147483646 h 6040"/>
                <a:gd name="T104" fmla="*/ 2147483646 w 6140"/>
                <a:gd name="T105" fmla="*/ 2147483646 h 6040"/>
                <a:gd name="T106" fmla="*/ 2147483646 w 6140"/>
                <a:gd name="T107" fmla="*/ 2147483646 h 6040"/>
                <a:gd name="T108" fmla="*/ 2147483646 w 6140"/>
                <a:gd name="T109" fmla="*/ 2147483646 h 6040"/>
                <a:gd name="T110" fmla="*/ 2147483646 w 6140"/>
                <a:gd name="T111" fmla="*/ 2147483646 h 6040"/>
                <a:gd name="T112" fmla="*/ 2147483646 w 6140"/>
                <a:gd name="T113" fmla="*/ 2147483646 h 6040"/>
                <a:gd name="T114" fmla="*/ 2147483646 w 6140"/>
                <a:gd name="T115" fmla="*/ 2147483646 h 6040"/>
                <a:gd name="T116" fmla="*/ 2147483646 w 6140"/>
                <a:gd name="T117" fmla="*/ 2147483646 h 6040"/>
                <a:gd name="T118" fmla="*/ 2147483646 w 6140"/>
                <a:gd name="T119" fmla="*/ 2147483646 h 604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6140" h="6040">
                  <a:moveTo>
                    <a:pt x="3011" y="554"/>
                  </a:moveTo>
                  <a:lnTo>
                    <a:pt x="5433" y="554"/>
                  </a:lnTo>
                  <a:lnTo>
                    <a:pt x="5469" y="555"/>
                  </a:lnTo>
                  <a:lnTo>
                    <a:pt x="5505" y="557"/>
                  </a:lnTo>
                  <a:lnTo>
                    <a:pt x="5540" y="562"/>
                  </a:lnTo>
                  <a:lnTo>
                    <a:pt x="5575" y="567"/>
                  </a:lnTo>
                  <a:lnTo>
                    <a:pt x="5608" y="576"/>
                  </a:lnTo>
                  <a:lnTo>
                    <a:pt x="5642" y="586"/>
                  </a:lnTo>
                  <a:lnTo>
                    <a:pt x="5676" y="597"/>
                  </a:lnTo>
                  <a:lnTo>
                    <a:pt x="5707" y="609"/>
                  </a:lnTo>
                  <a:lnTo>
                    <a:pt x="5738" y="623"/>
                  </a:lnTo>
                  <a:lnTo>
                    <a:pt x="5768" y="639"/>
                  </a:lnTo>
                  <a:lnTo>
                    <a:pt x="5799" y="656"/>
                  </a:lnTo>
                  <a:lnTo>
                    <a:pt x="5828" y="674"/>
                  </a:lnTo>
                  <a:lnTo>
                    <a:pt x="5854" y="694"/>
                  </a:lnTo>
                  <a:lnTo>
                    <a:pt x="5881" y="716"/>
                  </a:lnTo>
                  <a:lnTo>
                    <a:pt x="5908" y="738"/>
                  </a:lnTo>
                  <a:lnTo>
                    <a:pt x="5932" y="761"/>
                  </a:lnTo>
                  <a:lnTo>
                    <a:pt x="5955" y="786"/>
                  </a:lnTo>
                  <a:lnTo>
                    <a:pt x="5977" y="811"/>
                  </a:lnTo>
                  <a:lnTo>
                    <a:pt x="5998" y="838"/>
                  </a:lnTo>
                  <a:lnTo>
                    <a:pt x="6018" y="866"/>
                  </a:lnTo>
                  <a:lnTo>
                    <a:pt x="6037" y="895"/>
                  </a:lnTo>
                  <a:lnTo>
                    <a:pt x="6054" y="924"/>
                  </a:lnTo>
                  <a:lnTo>
                    <a:pt x="6069" y="955"/>
                  </a:lnTo>
                  <a:lnTo>
                    <a:pt x="6084" y="987"/>
                  </a:lnTo>
                  <a:lnTo>
                    <a:pt x="6097" y="1018"/>
                  </a:lnTo>
                  <a:lnTo>
                    <a:pt x="6107" y="1051"/>
                  </a:lnTo>
                  <a:lnTo>
                    <a:pt x="6117" y="1084"/>
                  </a:lnTo>
                  <a:lnTo>
                    <a:pt x="6125" y="1119"/>
                  </a:lnTo>
                  <a:lnTo>
                    <a:pt x="6132" y="1154"/>
                  </a:lnTo>
                  <a:lnTo>
                    <a:pt x="6136" y="1189"/>
                  </a:lnTo>
                  <a:lnTo>
                    <a:pt x="6139" y="1225"/>
                  </a:lnTo>
                  <a:lnTo>
                    <a:pt x="6140" y="1261"/>
                  </a:lnTo>
                  <a:lnTo>
                    <a:pt x="6140" y="5331"/>
                  </a:lnTo>
                  <a:lnTo>
                    <a:pt x="6139" y="5369"/>
                  </a:lnTo>
                  <a:lnTo>
                    <a:pt x="6136" y="5405"/>
                  </a:lnTo>
                  <a:lnTo>
                    <a:pt x="6132" y="5439"/>
                  </a:lnTo>
                  <a:lnTo>
                    <a:pt x="6125" y="5474"/>
                  </a:lnTo>
                  <a:lnTo>
                    <a:pt x="6117" y="5508"/>
                  </a:lnTo>
                  <a:lnTo>
                    <a:pt x="6107" y="5542"/>
                  </a:lnTo>
                  <a:lnTo>
                    <a:pt x="6097" y="5574"/>
                  </a:lnTo>
                  <a:lnTo>
                    <a:pt x="6084" y="5607"/>
                  </a:lnTo>
                  <a:lnTo>
                    <a:pt x="6069" y="5638"/>
                  </a:lnTo>
                  <a:lnTo>
                    <a:pt x="6054" y="5668"/>
                  </a:lnTo>
                  <a:lnTo>
                    <a:pt x="6037" y="5698"/>
                  </a:lnTo>
                  <a:lnTo>
                    <a:pt x="6018" y="5726"/>
                  </a:lnTo>
                  <a:lnTo>
                    <a:pt x="5998" y="5754"/>
                  </a:lnTo>
                  <a:lnTo>
                    <a:pt x="5977" y="5781"/>
                  </a:lnTo>
                  <a:lnTo>
                    <a:pt x="5955" y="5806"/>
                  </a:lnTo>
                  <a:lnTo>
                    <a:pt x="5932" y="5832"/>
                  </a:lnTo>
                  <a:lnTo>
                    <a:pt x="5908" y="5855"/>
                  </a:lnTo>
                  <a:lnTo>
                    <a:pt x="5881" y="5877"/>
                  </a:lnTo>
                  <a:lnTo>
                    <a:pt x="5854" y="5898"/>
                  </a:lnTo>
                  <a:lnTo>
                    <a:pt x="5828" y="5918"/>
                  </a:lnTo>
                  <a:lnTo>
                    <a:pt x="5799" y="5936"/>
                  </a:lnTo>
                  <a:lnTo>
                    <a:pt x="5768" y="5954"/>
                  </a:lnTo>
                  <a:lnTo>
                    <a:pt x="5738" y="5969"/>
                  </a:lnTo>
                  <a:lnTo>
                    <a:pt x="5707" y="5983"/>
                  </a:lnTo>
                  <a:lnTo>
                    <a:pt x="5676" y="5996"/>
                  </a:lnTo>
                  <a:lnTo>
                    <a:pt x="5642" y="6007"/>
                  </a:lnTo>
                  <a:lnTo>
                    <a:pt x="5608" y="6016"/>
                  </a:lnTo>
                  <a:lnTo>
                    <a:pt x="5575" y="6025"/>
                  </a:lnTo>
                  <a:lnTo>
                    <a:pt x="5540" y="6030"/>
                  </a:lnTo>
                  <a:lnTo>
                    <a:pt x="5505" y="6035"/>
                  </a:lnTo>
                  <a:lnTo>
                    <a:pt x="5469" y="6039"/>
                  </a:lnTo>
                  <a:lnTo>
                    <a:pt x="5433" y="6040"/>
                  </a:lnTo>
                  <a:lnTo>
                    <a:pt x="3011" y="6040"/>
                  </a:lnTo>
                  <a:lnTo>
                    <a:pt x="2981" y="6039"/>
                  </a:lnTo>
                  <a:lnTo>
                    <a:pt x="2951" y="6036"/>
                  </a:lnTo>
                  <a:lnTo>
                    <a:pt x="2921" y="6033"/>
                  </a:lnTo>
                  <a:lnTo>
                    <a:pt x="2892" y="6029"/>
                  </a:lnTo>
                  <a:lnTo>
                    <a:pt x="2863" y="6023"/>
                  </a:lnTo>
                  <a:lnTo>
                    <a:pt x="2834" y="6016"/>
                  </a:lnTo>
                  <a:lnTo>
                    <a:pt x="2806" y="6008"/>
                  </a:lnTo>
                  <a:lnTo>
                    <a:pt x="2778" y="5999"/>
                  </a:lnTo>
                  <a:lnTo>
                    <a:pt x="2750" y="5989"/>
                  </a:lnTo>
                  <a:lnTo>
                    <a:pt x="2723" y="5978"/>
                  </a:lnTo>
                  <a:lnTo>
                    <a:pt x="2698" y="5965"/>
                  </a:lnTo>
                  <a:lnTo>
                    <a:pt x="2672" y="5951"/>
                  </a:lnTo>
                  <a:lnTo>
                    <a:pt x="2647" y="5938"/>
                  </a:lnTo>
                  <a:lnTo>
                    <a:pt x="2623" y="5922"/>
                  </a:lnTo>
                  <a:lnTo>
                    <a:pt x="2599" y="5906"/>
                  </a:lnTo>
                  <a:lnTo>
                    <a:pt x="2577" y="5889"/>
                  </a:lnTo>
                  <a:lnTo>
                    <a:pt x="2554" y="5870"/>
                  </a:lnTo>
                  <a:lnTo>
                    <a:pt x="2533" y="5852"/>
                  </a:lnTo>
                  <a:lnTo>
                    <a:pt x="2512" y="5832"/>
                  </a:lnTo>
                  <a:lnTo>
                    <a:pt x="2492" y="5811"/>
                  </a:lnTo>
                  <a:lnTo>
                    <a:pt x="2474" y="5790"/>
                  </a:lnTo>
                  <a:lnTo>
                    <a:pt x="2455" y="5768"/>
                  </a:lnTo>
                  <a:lnTo>
                    <a:pt x="2438" y="5745"/>
                  </a:lnTo>
                  <a:lnTo>
                    <a:pt x="2421" y="5722"/>
                  </a:lnTo>
                  <a:lnTo>
                    <a:pt x="2406" y="5697"/>
                  </a:lnTo>
                  <a:lnTo>
                    <a:pt x="2392" y="5672"/>
                  </a:lnTo>
                  <a:lnTo>
                    <a:pt x="2378" y="5646"/>
                  </a:lnTo>
                  <a:lnTo>
                    <a:pt x="2366" y="5621"/>
                  </a:lnTo>
                  <a:lnTo>
                    <a:pt x="2355" y="5594"/>
                  </a:lnTo>
                  <a:lnTo>
                    <a:pt x="2345" y="5567"/>
                  </a:lnTo>
                  <a:lnTo>
                    <a:pt x="2336" y="5539"/>
                  </a:lnTo>
                  <a:lnTo>
                    <a:pt x="2327" y="5510"/>
                  </a:lnTo>
                  <a:lnTo>
                    <a:pt x="2315" y="5509"/>
                  </a:lnTo>
                  <a:lnTo>
                    <a:pt x="2259" y="5501"/>
                  </a:lnTo>
                  <a:lnTo>
                    <a:pt x="2203" y="5493"/>
                  </a:lnTo>
                  <a:lnTo>
                    <a:pt x="2147" y="5484"/>
                  </a:lnTo>
                  <a:lnTo>
                    <a:pt x="2092" y="5474"/>
                  </a:lnTo>
                  <a:lnTo>
                    <a:pt x="2037" y="5463"/>
                  </a:lnTo>
                  <a:lnTo>
                    <a:pt x="1983" y="5451"/>
                  </a:lnTo>
                  <a:lnTo>
                    <a:pt x="1929" y="5439"/>
                  </a:lnTo>
                  <a:lnTo>
                    <a:pt x="1876" y="5427"/>
                  </a:lnTo>
                  <a:lnTo>
                    <a:pt x="1824" y="5413"/>
                  </a:lnTo>
                  <a:lnTo>
                    <a:pt x="1771" y="5398"/>
                  </a:lnTo>
                  <a:lnTo>
                    <a:pt x="1719" y="5383"/>
                  </a:lnTo>
                  <a:lnTo>
                    <a:pt x="1668" y="5366"/>
                  </a:lnTo>
                  <a:lnTo>
                    <a:pt x="1618" y="5350"/>
                  </a:lnTo>
                  <a:lnTo>
                    <a:pt x="1568" y="5333"/>
                  </a:lnTo>
                  <a:lnTo>
                    <a:pt x="1519" y="5314"/>
                  </a:lnTo>
                  <a:lnTo>
                    <a:pt x="1471" y="5295"/>
                  </a:lnTo>
                  <a:lnTo>
                    <a:pt x="1423" y="5276"/>
                  </a:lnTo>
                  <a:lnTo>
                    <a:pt x="1375" y="5255"/>
                  </a:lnTo>
                  <a:lnTo>
                    <a:pt x="1329" y="5234"/>
                  </a:lnTo>
                  <a:lnTo>
                    <a:pt x="1283" y="5213"/>
                  </a:lnTo>
                  <a:lnTo>
                    <a:pt x="1237" y="5190"/>
                  </a:lnTo>
                  <a:lnTo>
                    <a:pt x="1193" y="5167"/>
                  </a:lnTo>
                  <a:lnTo>
                    <a:pt x="1150" y="5143"/>
                  </a:lnTo>
                  <a:lnTo>
                    <a:pt x="1107" y="5119"/>
                  </a:lnTo>
                  <a:lnTo>
                    <a:pt x="1064" y="5093"/>
                  </a:lnTo>
                  <a:lnTo>
                    <a:pt x="1024" y="5067"/>
                  </a:lnTo>
                  <a:lnTo>
                    <a:pt x="983" y="5041"/>
                  </a:lnTo>
                  <a:lnTo>
                    <a:pt x="944" y="5013"/>
                  </a:lnTo>
                  <a:lnTo>
                    <a:pt x="905" y="4985"/>
                  </a:lnTo>
                  <a:lnTo>
                    <a:pt x="867" y="4956"/>
                  </a:lnTo>
                  <a:lnTo>
                    <a:pt x="830" y="4927"/>
                  </a:lnTo>
                  <a:lnTo>
                    <a:pt x="794" y="4897"/>
                  </a:lnTo>
                  <a:lnTo>
                    <a:pt x="757" y="4866"/>
                  </a:lnTo>
                  <a:lnTo>
                    <a:pt x="721" y="4832"/>
                  </a:lnTo>
                  <a:lnTo>
                    <a:pt x="686" y="4800"/>
                  </a:lnTo>
                  <a:lnTo>
                    <a:pt x="652" y="4765"/>
                  </a:lnTo>
                  <a:lnTo>
                    <a:pt x="620" y="4730"/>
                  </a:lnTo>
                  <a:lnTo>
                    <a:pt x="588" y="4695"/>
                  </a:lnTo>
                  <a:lnTo>
                    <a:pt x="557" y="4658"/>
                  </a:lnTo>
                  <a:lnTo>
                    <a:pt x="528" y="4622"/>
                  </a:lnTo>
                  <a:lnTo>
                    <a:pt x="500" y="4584"/>
                  </a:lnTo>
                  <a:lnTo>
                    <a:pt x="472" y="4547"/>
                  </a:lnTo>
                  <a:lnTo>
                    <a:pt x="447" y="4507"/>
                  </a:lnTo>
                  <a:lnTo>
                    <a:pt x="422" y="4468"/>
                  </a:lnTo>
                  <a:lnTo>
                    <a:pt x="398" y="4428"/>
                  </a:lnTo>
                  <a:lnTo>
                    <a:pt x="376" y="4386"/>
                  </a:lnTo>
                  <a:lnTo>
                    <a:pt x="355" y="4346"/>
                  </a:lnTo>
                  <a:lnTo>
                    <a:pt x="335" y="4304"/>
                  </a:lnTo>
                  <a:lnTo>
                    <a:pt x="317" y="4261"/>
                  </a:lnTo>
                  <a:lnTo>
                    <a:pt x="299" y="4218"/>
                  </a:lnTo>
                  <a:lnTo>
                    <a:pt x="283" y="4174"/>
                  </a:lnTo>
                  <a:lnTo>
                    <a:pt x="269" y="4130"/>
                  </a:lnTo>
                  <a:lnTo>
                    <a:pt x="255" y="4084"/>
                  </a:lnTo>
                  <a:lnTo>
                    <a:pt x="243" y="4038"/>
                  </a:lnTo>
                  <a:lnTo>
                    <a:pt x="233" y="3993"/>
                  </a:lnTo>
                  <a:lnTo>
                    <a:pt x="224" y="3945"/>
                  </a:lnTo>
                  <a:lnTo>
                    <a:pt x="217" y="3897"/>
                  </a:lnTo>
                  <a:lnTo>
                    <a:pt x="210" y="3850"/>
                  </a:lnTo>
                  <a:lnTo>
                    <a:pt x="205" y="3801"/>
                  </a:lnTo>
                  <a:lnTo>
                    <a:pt x="203" y="3752"/>
                  </a:lnTo>
                  <a:lnTo>
                    <a:pt x="201" y="3702"/>
                  </a:lnTo>
                  <a:lnTo>
                    <a:pt x="201" y="3651"/>
                  </a:lnTo>
                  <a:lnTo>
                    <a:pt x="202" y="3601"/>
                  </a:lnTo>
                  <a:lnTo>
                    <a:pt x="204" y="3549"/>
                  </a:lnTo>
                  <a:lnTo>
                    <a:pt x="209" y="3500"/>
                  </a:lnTo>
                  <a:lnTo>
                    <a:pt x="216" y="3445"/>
                  </a:lnTo>
                  <a:lnTo>
                    <a:pt x="221" y="3403"/>
                  </a:lnTo>
                  <a:lnTo>
                    <a:pt x="228" y="3360"/>
                  </a:lnTo>
                  <a:lnTo>
                    <a:pt x="235" y="3317"/>
                  </a:lnTo>
                  <a:lnTo>
                    <a:pt x="245" y="3274"/>
                  </a:lnTo>
                  <a:lnTo>
                    <a:pt x="255" y="3231"/>
                  </a:lnTo>
                  <a:lnTo>
                    <a:pt x="267" y="3187"/>
                  </a:lnTo>
                  <a:lnTo>
                    <a:pt x="278" y="3143"/>
                  </a:lnTo>
                  <a:lnTo>
                    <a:pt x="292" y="3099"/>
                  </a:lnTo>
                  <a:lnTo>
                    <a:pt x="306" y="3053"/>
                  </a:lnTo>
                  <a:lnTo>
                    <a:pt x="322" y="3009"/>
                  </a:lnTo>
                  <a:lnTo>
                    <a:pt x="339" y="2964"/>
                  </a:lnTo>
                  <a:lnTo>
                    <a:pt x="356" y="2919"/>
                  </a:lnTo>
                  <a:lnTo>
                    <a:pt x="376" y="2872"/>
                  </a:lnTo>
                  <a:lnTo>
                    <a:pt x="396" y="2826"/>
                  </a:lnTo>
                  <a:lnTo>
                    <a:pt x="416" y="2779"/>
                  </a:lnTo>
                  <a:lnTo>
                    <a:pt x="440" y="2733"/>
                  </a:lnTo>
                  <a:lnTo>
                    <a:pt x="398" y="2695"/>
                  </a:lnTo>
                  <a:lnTo>
                    <a:pt x="357" y="2654"/>
                  </a:lnTo>
                  <a:lnTo>
                    <a:pt x="319" y="2614"/>
                  </a:lnTo>
                  <a:lnTo>
                    <a:pt x="282" y="2573"/>
                  </a:lnTo>
                  <a:lnTo>
                    <a:pt x="247" y="2531"/>
                  </a:lnTo>
                  <a:lnTo>
                    <a:pt x="214" y="2489"/>
                  </a:lnTo>
                  <a:lnTo>
                    <a:pt x="184" y="2445"/>
                  </a:lnTo>
                  <a:lnTo>
                    <a:pt x="155" y="2401"/>
                  </a:lnTo>
                  <a:lnTo>
                    <a:pt x="129" y="2356"/>
                  </a:lnTo>
                  <a:lnTo>
                    <a:pt x="104" y="2310"/>
                  </a:lnTo>
                  <a:lnTo>
                    <a:pt x="82" y="2263"/>
                  </a:lnTo>
                  <a:lnTo>
                    <a:pt x="62" y="2215"/>
                  </a:lnTo>
                  <a:lnTo>
                    <a:pt x="46" y="2165"/>
                  </a:lnTo>
                  <a:lnTo>
                    <a:pt x="38" y="2141"/>
                  </a:lnTo>
                  <a:lnTo>
                    <a:pt x="31" y="2115"/>
                  </a:lnTo>
                  <a:lnTo>
                    <a:pt x="25" y="2090"/>
                  </a:lnTo>
                  <a:lnTo>
                    <a:pt x="19" y="2064"/>
                  </a:lnTo>
                  <a:lnTo>
                    <a:pt x="14" y="2037"/>
                  </a:lnTo>
                  <a:lnTo>
                    <a:pt x="10" y="2011"/>
                  </a:lnTo>
                  <a:lnTo>
                    <a:pt x="7" y="1984"/>
                  </a:lnTo>
                  <a:lnTo>
                    <a:pt x="3" y="1957"/>
                  </a:lnTo>
                  <a:lnTo>
                    <a:pt x="1" y="1929"/>
                  </a:lnTo>
                  <a:lnTo>
                    <a:pt x="0" y="1902"/>
                  </a:lnTo>
                  <a:lnTo>
                    <a:pt x="0" y="1874"/>
                  </a:lnTo>
                  <a:lnTo>
                    <a:pt x="0" y="1846"/>
                  </a:lnTo>
                  <a:lnTo>
                    <a:pt x="0" y="1817"/>
                  </a:lnTo>
                  <a:lnTo>
                    <a:pt x="2" y="1788"/>
                  </a:lnTo>
                  <a:lnTo>
                    <a:pt x="4" y="1758"/>
                  </a:lnTo>
                  <a:lnTo>
                    <a:pt x="7" y="1729"/>
                  </a:lnTo>
                  <a:lnTo>
                    <a:pt x="11" y="1698"/>
                  </a:lnTo>
                  <a:lnTo>
                    <a:pt x="16" y="1667"/>
                  </a:lnTo>
                  <a:lnTo>
                    <a:pt x="21" y="1637"/>
                  </a:lnTo>
                  <a:lnTo>
                    <a:pt x="28" y="1606"/>
                  </a:lnTo>
                  <a:lnTo>
                    <a:pt x="35" y="1573"/>
                  </a:lnTo>
                  <a:lnTo>
                    <a:pt x="43" y="1542"/>
                  </a:lnTo>
                  <a:lnTo>
                    <a:pt x="51" y="1509"/>
                  </a:lnTo>
                  <a:lnTo>
                    <a:pt x="61" y="1475"/>
                  </a:lnTo>
                  <a:lnTo>
                    <a:pt x="72" y="1443"/>
                  </a:lnTo>
                  <a:lnTo>
                    <a:pt x="83" y="1409"/>
                  </a:lnTo>
                  <a:lnTo>
                    <a:pt x="109" y="1340"/>
                  </a:lnTo>
                  <a:lnTo>
                    <a:pt x="138" y="1270"/>
                  </a:lnTo>
                  <a:lnTo>
                    <a:pt x="170" y="1198"/>
                  </a:lnTo>
                  <a:lnTo>
                    <a:pt x="207" y="1124"/>
                  </a:lnTo>
                  <a:lnTo>
                    <a:pt x="247" y="1048"/>
                  </a:lnTo>
                  <a:lnTo>
                    <a:pt x="291" y="970"/>
                  </a:lnTo>
                  <a:lnTo>
                    <a:pt x="232" y="930"/>
                  </a:lnTo>
                  <a:lnTo>
                    <a:pt x="966" y="3"/>
                  </a:lnTo>
                  <a:lnTo>
                    <a:pt x="977" y="2"/>
                  </a:lnTo>
                  <a:lnTo>
                    <a:pt x="1011" y="1"/>
                  </a:lnTo>
                  <a:lnTo>
                    <a:pt x="1062" y="0"/>
                  </a:lnTo>
                  <a:lnTo>
                    <a:pt x="1092" y="1"/>
                  </a:lnTo>
                  <a:lnTo>
                    <a:pt x="1126" y="2"/>
                  </a:lnTo>
                  <a:lnTo>
                    <a:pt x="1161" y="4"/>
                  </a:lnTo>
                  <a:lnTo>
                    <a:pt x="1198" y="9"/>
                  </a:lnTo>
                  <a:lnTo>
                    <a:pt x="1236" y="14"/>
                  </a:lnTo>
                  <a:lnTo>
                    <a:pt x="1276" y="22"/>
                  </a:lnTo>
                  <a:lnTo>
                    <a:pt x="1314" y="31"/>
                  </a:lnTo>
                  <a:lnTo>
                    <a:pt x="1352" y="43"/>
                  </a:lnTo>
                  <a:lnTo>
                    <a:pt x="1372" y="48"/>
                  </a:lnTo>
                  <a:lnTo>
                    <a:pt x="1390" y="57"/>
                  </a:lnTo>
                  <a:lnTo>
                    <a:pt x="1408" y="65"/>
                  </a:lnTo>
                  <a:lnTo>
                    <a:pt x="1426" y="73"/>
                  </a:lnTo>
                  <a:lnTo>
                    <a:pt x="1461" y="93"/>
                  </a:lnTo>
                  <a:lnTo>
                    <a:pt x="1495" y="114"/>
                  </a:lnTo>
                  <a:lnTo>
                    <a:pt x="1527" y="136"/>
                  </a:lnTo>
                  <a:lnTo>
                    <a:pt x="1559" y="159"/>
                  </a:lnTo>
                  <a:lnTo>
                    <a:pt x="1588" y="182"/>
                  </a:lnTo>
                  <a:lnTo>
                    <a:pt x="1616" y="205"/>
                  </a:lnTo>
                  <a:lnTo>
                    <a:pt x="1642" y="230"/>
                  </a:lnTo>
                  <a:lnTo>
                    <a:pt x="1666" y="252"/>
                  </a:lnTo>
                  <a:lnTo>
                    <a:pt x="1707" y="293"/>
                  </a:lnTo>
                  <a:lnTo>
                    <a:pt x="1739" y="327"/>
                  </a:lnTo>
                  <a:lnTo>
                    <a:pt x="1759" y="350"/>
                  </a:lnTo>
                  <a:lnTo>
                    <a:pt x="1765" y="359"/>
                  </a:lnTo>
                  <a:lnTo>
                    <a:pt x="1153" y="1011"/>
                  </a:lnTo>
                  <a:lnTo>
                    <a:pt x="985" y="843"/>
                  </a:lnTo>
                  <a:lnTo>
                    <a:pt x="714" y="1251"/>
                  </a:lnTo>
                  <a:lnTo>
                    <a:pt x="630" y="1196"/>
                  </a:lnTo>
                  <a:lnTo>
                    <a:pt x="603" y="1246"/>
                  </a:lnTo>
                  <a:lnTo>
                    <a:pt x="578" y="1294"/>
                  </a:lnTo>
                  <a:lnTo>
                    <a:pt x="556" y="1342"/>
                  </a:lnTo>
                  <a:lnTo>
                    <a:pt x="535" y="1390"/>
                  </a:lnTo>
                  <a:lnTo>
                    <a:pt x="516" y="1435"/>
                  </a:lnTo>
                  <a:lnTo>
                    <a:pt x="500" y="1480"/>
                  </a:lnTo>
                  <a:lnTo>
                    <a:pt x="485" y="1524"/>
                  </a:lnTo>
                  <a:lnTo>
                    <a:pt x="472" y="1567"/>
                  </a:lnTo>
                  <a:lnTo>
                    <a:pt x="462" y="1609"/>
                  </a:lnTo>
                  <a:lnTo>
                    <a:pt x="452" y="1650"/>
                  </a:lnTo>
                  <a:lnTo>
                    <a:pt x="445" y="1690"/>
                  </a:lnTo>
                  <a:lnTo>
                    <a:pt x="440" y="1729"/>
                  </a:lnTo>
                  <a:lnTo>
                    <a:pt x="436" y="1768"/>
                  </a:lnTo>
                  <a:lnTo>
                    <a:pt x="435" y="1805"/>
                  </a:lnTo>
                  <a:lnTo>
                    <a:pt x="434" y="1842"/>
                  </a:lnTo>
                  <a:lnTo>
                    <a:pt x="436" y="1878"/>
                  </a:lnTo>
                  <a:lnTo>
                    <a:pt x="439" y="1913"/>
                  </a:lnTo>
                  <a:lnTo>
                    <a:pt x="443" y="1948"/>
                  </a:lnTo>
                  <a:lnTo>
                    <a:pt x="450" y="1982"/>
                  </a:lnTo>
                  <a:lnTo>
                    <a:pt x="457" y="2014"/>
                  </a:lnTo>
                  <a:lnTo>
                    <a:pt x="466" y="2047"/>
                  </a:lnTo>
                  <a:lnTo>
                    <a:pt x="477" y="2079"/>
                  </a:lnTo>
                  <a:lnTo>
                    <a:pt x="488" y="2111"/>
                  </a:lnTo>
                  <a:lnTo>
                    <a:pt x="502" y="2141"/>
                  </a:lnTo>
                  <a:lnTo>
                    <a:pt x="516" y="2171"/>
                  </a:lnTo>
                  <a:lnTo>
                    <a:pt x="533" y="2200"/>
                  </a:lnTo>
                  <a:lnTo>
                    <a:pt x="550" y="2229"/>
                  </a:lnTo>
                  <a:lnTo>
                    <a:pt x="569" y="2257"/>
                  </a:lnTo>
                  <a:lnTo>
                    <a:pt x="587" y="2285"/>
                  </a:lnTo>
                  <a:lnTo>
                    <a:pt x="608" y="2313"/>
                  </a:lnTo>
                  <a:lnTo>
                    <a:pt x="630" y="2339"/>
                  </a:lnTo>
                  <a:lnTo>
                    <a:pt x="652" y="2366"/>
                  </a:lnTo>
                  <a:lnTo>
                    <a:pt x="682" y="2322"/>
                  </a:lnTo>
                  <a:lnTo>
                    <a:pt x="713" y="2278"/>
                  </a:lnTo>
                  <a:lnTo>
                    <a:pt x="745" y="2234"/>
                  </a:lnTo>
                  <a:lnTo>
                    <a:pt x="778" y="2188"/>
                  </a:lnTo>
                  <a:lnTo>
                    <a:pt x="811" y="2144"/>
                  </a:lnTo>
                  <a:lnTo>
                    <a:pt x="846" y="2099"/>
                  </a:lnTo>
                  <a:lnTo>
                    <a:pt x="883" y="2054"/>
                  </a:lnTo>
                  <a:lnTo>
                    <a:pt x="920" y="2007"/>
                  </a:lnTo>
                  <a:lnTo>
                    <a:pt x="957" y="1962"/>
                  </a:lnTo>
                  <a:lnTo>
                    <a:pt x="997" y="1916"/>
                  </a:lnTo>
                  <a:lnTo>
                    <a:pt x="1038" y="1870"/>
                  </a:lnTo>
                  <a:lnTo>
                    <a:pt x="1079" y="1824"/>
                  </a:lnTo>
                  <a:lnTo>
                    <a:pt x="1166" y="1730"/>
                  </a:lnTo>
                  <a:lnTo>
                    <a:pt x="1257" y="1636"/>
                  </a:lnTo>
                  <a:lnTo>
                    <a:pt x="1247" y="1611"/>
                  </a:lnTo>
                  <a:lnTo>
                    <a:pt x="1237" y="1586"/>
                  </a:lnTo>
                  <a:lnTo>
                    <a:pt x="1230" y="1560"/>
                  </a:lnTo>
                  <a:lnTo>
                    <a:pt x="1223" y="1534"/>
                  </a:lnTo>
                  <a:lnTo>
                    <a:pt x="1219" y="1507"/>
                  </a:lnTo>
                  <a:lnTo>
                    <a:pt x="1215" y="1479"/>
                  </a:lnTo>
                  <a:lnTo>
                    <a:pt x="1213" y="1451"/>
                  </a:lnTo>
                  <a:lnTo>
                    <a:pt x="1212" y="1423"/>
                  </a:lnTo>
                  <a:lnTo>
                    <a:pt x="1213" y="1397"/>
                  </a:lnTo>
                  <a:lnTo>
                    <a:pt x="1214" y="1370"/>
                  </a:lnTo>
                  <a:lnTo>
                    <a:pt x="1218" y="1344"/>
                  </a:lnTo>
                  <a:lnTo>
                    <a:pt x="1222" y="1319"/>
                  </a:lnTo>
                  <a:lnTo>
                    <a:pt x="1228" y="1293"/>
                  </a:lnTo>
                  <a:lnTo>
                    <a:pt x="1235" y="1269"/>
                  </a:lnTo>
                  <a:lnTo>
                    <a:pt x="1243" y="1244"/>
                  </a:lnTo>
                  <a:lnTo>
                    <a:pt x="1252" y="1221"/>
                  </a:lnTo>
                  <a:lnTo>
                    <a:pt x="1263" y="1198"/>
                  </a:lnTo>
                  <a:lnTo>
                    <a:pt x="1274" y="1175"/>
                  </a:lnTo>
                  <a:lnTo>
                    <a:pt x="1287" y="1154"/>
                  </a:lnTo>
                  <a:lnTo>
                    <a:pt x="1301" y="1132"/>
                  </a:lnTo>
                  <a:lnTo>
                    <a:pt x="1315" y="1112"/>
                  </a:lnTo>
                  <a:lnTo>
                    <a:pt x="1331" y="1092"/>
                  </a:lnTo>
                  <a:lnTo>
                    <a:pt x="1348" y="1073"/>
                  </a:lnTo>
                  <a:lnTo>
                    <a:pt x="1365" y="1055"/>
                  </a:lnTo>
                  <a:lnTo>
                    <a:pt x="1365" y="1054"/>
                  </a:lnTo>
                  <a:lnTo>
                    <a:pt x="1384" y="1037"/>
                  </a:lnTo>
                  <a:lnTo>
                    <a:pt x="1402" y="1020"/>
                  </a:lnTo>
                  <a:lnTo>
                    <a:pt x="1422" y="1005"/>
                  </a:lnTo>
                  <a:lnTo>
                    <a:pt x="1443" y="990"/>
                  </a:lnTo>
                  <a:lnTo>
                    <a:pt x="1464" y="977"/>
                  </a:lnTo>
                  <a:lnTo>
                    <a:pt x="1486" y="965"/>
                  </a:lnTo>
                  <a:lnTo>
                    <a:pt x="1508" y="953"/>
                  </a:lnTo>
                  <a:lnTo>
                    <a:pt x="1531" y="943"/>
                  </a:lnTo>
                  <a:lnTo>
                    <a:pt x="1554" y="933"/>
                  </a:lnTo>
                  <a:lnTo>
                    <a:pt x="1579" y="925"/>
                  </a:lnTo>
                  <a:lnTo>
                    <a:pt x="1603" y="918"/>
                  </a:lnTo>
                  <a:lnTo>
                    <a:pt x="1628" y="912"/>
                  </a:lnTo>
                  <a:lnTo>
                    <a:pt x="1654" y="908"/>
                  </a:lnTo>
                  <a:lnTo>
                    <a:pt x="1681" y="904"/>
                  </a:lnTo>
                  <a:lnTo>
                    <a:pt x="1706" y="902"/>
                  </a:lnTo>
                  <a:lnTo>
                    <a:pt x="1733" y="902"/>
                  </a:lnTo>
                  <a:lnTo>
                    <a:pt x="1760" y="902"/>
                  </a:lnTo>
                  <a:lnTo>
                    <a:pt x="1786" y="904"/>
                  </a:lnTo>
                  <a:lnTo>
                    <a:pt x="1813" y="908"/>
                  </a:lnTo>
                  <a:lnTo>
                    <a:pt x="1839" y="912"/>
                  </a:lnTo>
                  <a:lnTo>
                    <a:pt x="1863" y="918"/>
                  </a:lnTo>
                  <a:lnTo>
                    <a:pt x="1889" y="925"/>
                  </a:lnTo>
                  <a:lnTo>
                    <a:pt x="1913" y="933"/>
                  </a:lnTo>
                  <a:lnTo>
                    <a:pt x="1936" y="943"/>
                  </a:lnTo>
                  <a:lnTo>
                    <a:pt x="1959" y="953"/>
                  </a:lnTo>
                  <a:lnTo>
                    <a:pt x="1981" y="965"/>
                  </a:lnTo>
                  <a:lnTo>
                    <a:pt x="2003" y="977"/>
                  </a:lnTo>
                  <a:lnTo>
                    <a:pt x="2024" y="990"/>
                  </a:lnTo>
                  <a:lnTo>
                    <a:pt x="2045" y="1005"/>
                  </a:lnTo>
                  <a:lnTo>
                    <a:pt x="2065" y="1020"/>
                  </a:lnTo>
                  <a:lnTo>
                    <a:pt x="2084" y="1037"/>
                  </a:lnTo>
                  <a:lnTo>
                    <a:pt x="2102" y="1054"/>
                  </a:lnTo>
                  <a:lnTo>
                    <a:pt x="2102" y="1055"/>
                  </a:lnTo>
                  <a:lnTo>
                    <a:pt x="2118" y="1073"/>
                  </a:lnTo>
                  <a:lnTo>
                    <a:pt x="2136" y="1091"/>
                  </a:lnTo>
                  <a:lnTo>
                    <a:pt x="2151" y="1111"/>
                  </a:lnTo>
                  <a:lnTo>
                    <a:pt x="2165" y="1132"/>
                  </a:lnTo>
                  <a:lnTo>
                    <a:pt x="2179" y="1153"/>
                  </a:lnTo>
                  <a:lnTo>
                    <a:pt x="2192" y="1175"/>
                  </a:lnTo>
                  <a:lnTo>
                    <a:pt x="2203" y="1197"/>
                  </a:lnTo>
                  <a:lnTo>
                    <a:pt x="2214" y="1220"/>
                  </a:lnTo>
                  <a:lnTo>
                    <a:pt x="2223" y="1244"/>
                  </a:lnTo>
                  <a:lnTo>
                    <a:pt x="2231" y="1269"/>
                  </a:lnTo>
                  <a:lnTo>
                    <a:pt x="2238" y="1293"/>
                  </a:lnTo>
                  <a:lnTo>
                    <a:pt x="2244" y="1319"/>
                  </a:lnTo>
                  <a:lnTo>
                    <a:pt x="2248" y="1344"/>
                  </a:lnTo>
                  <a:lnTo>
                    <a:pt x="2252" y="1370"/>
                  </a:lnTo>
                  <a:lnTo>
                    <a:pt x="2254" y="1397"/>
                  </a:lnTo>
                  <a:lnTo>
                    <a:pt x="2254" y="1423"/>
                  </a:lnTo>
                  <a:lnTo>
                    <a:pt x="2254" y="1450"/>
                  </a:lnTo>
                  <a:lnTo>
                    <a:pt x="2252" y="1477"/>
                  </a:lnTo>
                  <a:lnTo>
                    <a:pt x="2248" y="1502"/>
                  </a:lnTo>
                  <a:lnTo>
                    <a:pt x="2244" y="1528"/>
                  </a:lnTo>
                  <a:lnTo>
                    <a:pt x="2238" y="1553"/>
                  </a:lnTo>
                  <a:lnTo>
                    <a:pt x="2231" y="1578"/>
                  </a:lnTo>
                  <a:lnTo>
                    <a:pt x="2223" y="1602"/>
                  </a:lnTo>
                  <a:lnTo>
                    <a:pt x="2214" y="1626"/>
                  </a:lnTo>
                  <a:lnTo>
                    <a:pt x="2203" y="1648"/>
                  </a:lnTo>
                  <a:lnTo>
                    <a:pt x="2192" y="1672"/>
                  </a:lnTo>
                  <a:lnTo>
                    <a:pt x="2179" y="1694"/>
                  </a:lnTo>
                  <a:lnTo>
                    <a:pt x="2166" y="1715"/>
                  </a:lnTo>
                  <a:lnTo>
                    <a:pt x="2151" y="1734"/>
                  </a:lnTo>
                  <a:lnTo>
                    <a:pt x="2136" y="1754"/>
                  </a:lnTo>
                  <a:lnTo>
                    <a:pt x="2120" y="1774"/>
                  </a:lnTo>
                  <a:lnTo>
                    <a:pt x="2102" y="1791"/>
                  </a:lnTo>
                  <a:lnTo>
                    <a:pt x="2084" y="1809"/>
                  </a:lnTo>
                  <a:lnTo>
                    <a:pt x="2065" y="1825"/>
                  </a:lnTo>
                  <a:lnTo>
                    <a:pt x="2045" y="1841"/>
                  </a:lnTo>
                  <a:lnTo>
                    <a:pt x="2024" y="1855"/>
                  </a:lnTo>
                  <a:lnTo>
                    <a:pt x="2003" y="1869"/>
                  </a:lnTo>
                  <a:lnTo>
                    <a:pt x="1981" y="1882"/>
                  </a:lnTo>
                  <a:lnTo>
                    <a:pt x="1959" y="1893"/>
                  </a:lnTo>
                  <a:lnTo>
                    <a:pt x="1936" y="1904"/>
                  </a:lnTo>
                  <a:lnTo>
                    <a:pt x="1913" y="1913"/>
                  </a:lnTo>
                  <a:lnTo>
                    <a:pt x="1889" y="1921"/>
                  </a:lnTo>
                  <a:lnTo>
                    <a:pt x="1863" y="1928"/>
                  </a:lnTo>
                  <a:lnTo>
                    <a:pt x="1839" y="1934"/>
                  </a:lnTo>
                  <a:lnTo>
                    <a:pt x="1813" y="1939"/>
                  </a:lnTo>
                  <a:lnTo>
                    <a:pt x="1786" y="1942"/>
                  </a:lnTo>
                  <a:lnTo>
                    <a:pt x="1760" y="1943"/>
                  </a:lnTo>
                  <a:lnTo>
                    <a:pt x="1733" y="1945"/>
                  </a:lnTo>
                  <a:lnTo>
                    <a:pt x="1710" y="1943"/>
                  </a:lnTo>
                  <a:lnTo>
                    <a:pt x="1685" y="1942"/>
                  </a:lnTo>
                  <a:lnTo>
                    <a:pt x="1662" y="1940"/>
                  </a:lnTo>
                  <a:lnTo>
                    <a:pt x="1640" y="1936"/>
                  </a:lnTo>
                  <a:lnTo>
                    <a:pt x="1617" y="1932"/>
                  </a:lnTo>
                  <a:lnTo>
                    <a:pt x="1595" y="1926"/>
                  </a:lnTo>
                  <a:lnTo>
                    <a:pt x="1573" y="1919"/>
                  </a:lnTo>
                  <a:lnTo>
                    <a:pt x="1552" y="1912"/>
                  </a:lnTo>
                  <a:lnTo>
                    <a:pt x="1465" y="2000"/>
                  </a:lnTo>
                  <a:lnTo>
                    <a:pt x="1384" y="2089"/>
                  </a:lnTo>
                  <a:lnTo>
                    <a:pt x="1306" y="2177"/>
                  </a:lnTo>
                  <a:lnTo>
                    <a:pt x="1233" y="2263"/>
                  </a:lnTo>
                  <a:lnTo>
                    <a:pt x="1164" y="2349"/>
                  </a:lnTo>
                  <a:lnTo>
                    <a:pt x="1099" y="2433"/>
                  </a:lnTo>
                  <a:lnTo>
                    <a:pt x="1069" y="2475"/>
                  </a:lnTo>
                  <a:lnTo>
                    <a:pt x="1039" y="2517"/>
                  </a:lnTo>
                  <a:lnTo>
                    <a:pt x="1011" y="2558"/>
                  </a:lnTo>
                  <a:lnTo>
                    <a:pt x="983" y="2599"/>
                  </a:lnTo>
                  <a:lnTo>
                    <a:pt x="961" y="2633"/>
                  </a:lnTo>
                  <a:lnTo>
                    <a:pt x="1020" y="2674"/>
                  </a:lnTo>
                  <a:lnTo>
                    <a:pt x="1081" y="2714"/>
                  </a:lnTo>
                  <a:lnTo>
                    <a:pt x="1143" y="2755"/>
                  </a:lnTo>
                  <a:lnTo>
                    <a:pt x="1207" y="2796"/>
                  </a:lnTo>
                  <a:lnTo>
                    <a:pt x="1341" y="2878"/>
                  </a:lnTo>
                  <a:lnTo>
                    <a:pt x="1479" y="2962"/>
                  </a:lnTo>
                  <a:lnTo>
                    <a:pt x="1583" y="3026"/>
                  </a:lnTo>
                  <a:lnTo>
                    <a:pt x="1689" y="3089"/>
                  </a:lnTo>
                  <a:lnTo>
                    <a:pt x="1795" y="3156"/>
                  </a:lnTo>
                  <a:lnTo>
                    <a:pt x="1900" y="3223"/>
                  </a:lnTo>
                  <a:lnTo>
                    <a:pt x="2003" y="3293"/>
                  </a:lnTo>
                  <a:lnTo>
                    <a:pt x="2056" y="3329"/>
                  </a:lnTo>
                  <a:lnTo>
                    <a:pt x="2107" y="3365"/>
                  </a:lnTo>
                  <a:lnTo>
                    <a:pt x="2157" y="3402"/>
                  </a:lnTo>
                  <a:lnTo>
                    <a:pt x="2207" y="3439"/>
                  </a:lnTo>
                  <a:lnTo>
                    <a:pt x="2255" y="3477"/>
                  </a:lnTo>
                  <a:lnTo>
                    <a:pt x="2304" y="3517"/>
                  </a:lnTo>
                  <a:lnTo>
                    <a:pt x="2304" y="1261"/>
                  </a:lnTo>
                  <a:lnTo>
                    <a:pt x="2305" y="1225"/>
                  </a:lnTo>
                  <a:lnTo>
                    <a:pt x="2308" y="1189"/>
                  </a:lnTo>
                  <a:lnTo>
                    <a:pt x="2312" y="1154"/>
                  </a:lnTo>
                  <a:lnTo>
                    <a:pt x="2319" y="1119"/>
                  </a:lnTo>
                  <a:lnTo>
                    <a:pt x="2326" y="1084"/>
                  </a:lnTo>
                  <a:lnTo>
                    <a:pt x="2337" y="1051"/>
                  </a:lnTo>
                  <a:lnTo>
                    <a:pt x="2347" y="1018"/>
                  </a:lnTo>
                  <a:lnTo>
                    <a:pt x="2360" y="987"/>
                  </a:lnTo>
                  <a:lnTo>
                    <a:pt x="2374" y="955"/>
                  </a:lnTo>
                  <a:lnTo>
                    <a:pt x="2390" y="924"/>
                  </a:lnTo>
                  <a:lnTo>
                    <a:pt x="2407" y="895"/>
                  </a:lnTo>
                  <a:lnTo>
                    <a:pt x="2425" y="866"/>
                  </a:lnTo>
                  <a:lnTo>
                    <a:pt x="2445" y="838"/>
                  </a:lnTo>
                  <a:lnTo>
                    <a:pt x="2467" y="811"/>
                  </a:lnTo>
                  <a:lnTo>
                    <a:pt x="2489" y="786"/>
                  </a:lnTo>
                  <a:lnTo>
                    <a:pt x="2512" y="761"/>
                  </a:lnTo>
                  <a:lnTo>
                    <a:pt x="2536" y="738"/>
                  </a:lnTo>
                  <a:lnTo>
                    <a:pt x="2562" y="716"/>
                  </a:lnTo>
                  <a:lnTo>
                    <a:pt x="2589" y="694"/>
                  </a:lnTo>
                  <a:lnTo>
                    <a:pt x="2616" y="674"/>
                  </a:lnTo>
                  <a:lnTo>
                    <a:pt x="2645" y="656"/>
                  </a:lnTo>
                  <a:lnTo>
                    <a:pt x="2674" y="639"/>
                  </a:lnTo>
                  <a:lnTo>
                    <a:pt x="2706" y="623"/>
                  </a:lnTo>
                  <a:lnTo>
                    <a:pt x="2737" y="609"/>
                  </a:lnTo>
                  <a:lnTo>
                    <a:pt x="2769" y="597"/>
                  </a:lnTo>
                  <a:lnTo>
                    <a:pt x="2802" y="586"/>
                  </a:lnTo>
                  <a:lnTo>
                    <a:pt x="2835" y="576"/>
                  </a:lnTo>
                  <a:lnTo>
                    <a:pt x="2870" y="567"/>
                  </a:lnTo>
                  <a:lnTo>
                    <a:pt x="2904" y="562"/>
                  </a:lnTo>
                  <a:lnTo>
                    <a:pt x="2939" y="557"/>
                  </a:lnTo>
                  <a:lnTo>
                    <a:pt x="2975" y="555"/>
                  </a:lnTo>
                  <a:lnTo>
                    <a:pt x="3011" y="554"/>
                  </a:lnTo>
                  <a:close/>
                  <a:moveTo>
                    <a:pt x="1887" y="1269"/>
                  </a:moveTo>
                  <a:lnTo>
                    <a:pt x="1887" y="1269"/>
                  </a:lnTo>
                  <a:lnTo>
                    <a:pt x="1871" y="1255"/>
                  </a:lnTo>
                  <a:lnTo>
                    <a:pt x="1855" y="1242"/>
                  </a:lnTo>
                  <a:lnTo>
                    <a:pt x="1837" y="1232"/>
                  </a:lnTo>
                  <a:lnTo>
                    <a:pt x="1818" y="1222"/>
                  </a:lnTo>
                  <a:lnTo>
                    <a:pt x="1798" y="1215"/>
                  </a:lnTo>
                  <a:lnTo>
                    <a:pt x="1777" y="1210"/>
                  </a:lnTo>
                  <a:lnTo>
                    <a:pt x="1755" y="1206"/>
                  </a:lnTo>
                  <a:lnTo>
                    <a:pt x="1733" y="1205"/>
                  </a:lnTo>
                  <a:lnTo>
                    <a:pt x="1711" y="1206"/>
                  </a:lnTo>
                  <a:lnTo>
                    <a:pt x="1689" y="1210"/>
                  </a:lnTo>
                  <a:lnTo>
                    <a:pt x="1668" y="1215"/>
                  </a:lnTo>
                  <a:lnTo>
                    <a:pt x="1648" y="1222"/>
                  </a:lnTo>
                  <a:lnTo>
                    <a:pt x="1630" y="1232"/>
                  </a:lnTo>
                  <a:lnTo>
                    <a:pt x="1611" y="1242"/>
                  </a:lnTo>
                  <a:lnTo>
                    <a:pt x="1595" y="1255"/>
                  </a:lnTo>
                  <a:lnTo>
                    <a:pt x="1580" y="1269"/>
                  </a:lnTo>
                  <a:lnTo>
                    <a:pt x="1579" y="1269"/>
                  </a:lnTo>
                  <a:lnTo>
                    <a:pt x="1565" y="1284"/>
                  </a:lnTo>
                  <a:lnTo>
                    <a:pt x="1552" y="1301"/>
                  </a:lnTo>
                  <a:lnTo>
                    <a:pt x="1541" y="1319"/>
                  </a:lnTo>
                  <a:lnTo>
                    <a:pt x="1532" y="1338"/>
                  </a:lnTo>
                  <a:lnTo>
                    <a:pt x="1525" y="1358"/>
                  </a:lnTo>
                  <a:lnTo>
                    <a:pt x="1519" y="1379"/>
                  </a:lnTo>
                  <a:lnTo>
                    <a:pt x="1517" y="1401"/>
                  </a:lnTo>
                  <a:lnTo>
                    <a:pt x="1516" y="1423"/>
                  </a:lnTo>
                  <a:lnTo>
                    <a:pt x="1517" y="1445"/>
                  </a:lnTo>
                  <a:lnTo>
                    <a:pt x="1519" y="1467"/>
                  </a:lnTo>
                  <a:lnTo>
                    <a:pt x="1525" y="1488"/>
                  </a:lnTo>
                  <a:lnTo>
                    <a:pt x="1532" y="1508"/>
                  </a:lnTo>
                  <a:lnTo>
                    <a:pt x="1541" y="1527"/>
                  </a:lnTo>
                  <a:lnTo>
                    <a:pt x="1553" y="1545"/>
                  </a:lnTo>
                  <a:lnTo>
                    <a:pt x="1565" y="1561"/>
                  </a:lnTo>
                  <a:lnTo>
                    <a:pt x="1580" y="1576"/>
                  </a:lnTo>
                  <a:lnTo>
                    <a:pt x="1580" y="1578"/>
                  </a:lnTo>
                  <a:lnTo>
                    <a:pt x="1595" y="1592"/>
                  </a:lnTo>
                  <a:lnTo>
                    <a:pt x="1611" y="1604"/>
                  </a:lnTo>
                  <a:lnTo>
                    <a:pt x="1630" y="1615"/>
                  </a:lnTo>
                  <a:lnTo>
                    <a:pt x="1648" y="1624"/>
                  </a:lnTo>
                  <a:lnTo>
                    <a:pt x="1668" y="1631"/>
                  </a:lnTo>
                  <a:lnTo>
                    <a:pt x="1689" y="1637"/>
                  </a:lnTo>
                  <a:lnTo>
                    <a:pt x="1711" y="1639"/>
                  </a:lnTo>
                  <a:lnTo>
                    <a:pt x="1733" y="1640"/>
                  </a:lnTo>
                  <a:lnTo>
                    <a:pt x="1755" y="1639"/>
                  </a:lnTo>
                  <a:lnTo>
                    <a:pt x="1777" y="1637"/>
                  </a:lnTo>
                  <a:lnTo>
                    <a:pt x="1798" y="1631"/>
                  </a:lnTo>
                  <a:lnTo>
                    <a:pt x="1818" y="1624"/>
                  </a:lnTo>
                  <a:lnTo>
                    <a:pt x="1837" y="1615"/>
                  </a:lnTo>
                  <a:lnTo>
                    <a:pt x="1855" y="1603"/>
                  </a:lnTo>
                  <a:lnTo>
                    <a:pt x="1871" y="1592"/>
                  </a:lnTo>
                  <a:lnTo>
                    <a:pt x="1887" y="1576"/>
                  </a:lnTo>
                  <a:lnTo>
                    <a:pt x="1901" y="1561"/>
                  </a:lnTo>
                  <a:lnTo>
                    <a:pt x="1914" y="1545"/>
                  </a:lnTo>
                  <a:lnTo>
                    <a:pt x="1925" y="1527"/>
                  </a:lnTo>
                  <a:lnTo>
                    <a:pt x="1934" y="1508"/>
                  </a:lnTo>
                  <a:lnTo>
                    <a:pt x="1941" y="1488"/>
                  </a:lnTo>
                  <a:lnTo>
                    <a:pt x="1947" y="1467"/>
                  </a:lnTo>
                  <a:lnTo>
                    <a:pt x="1950" y="1445"/>
                  </a:lnTo>
                  <a:lnTo>
                    <a:pt x="1951" y="1423"/>
                  </a:lnTo>
                  <a:lnTo>
                    <a:pt x="1950" y="1401"/>
                  </a:lnTo>
                  <a:lnTo>
                    <a:pt x="1947" y="1379"/>
                  </a:lnTo>
                  <a:lnTo>
                    <a:pt x="1941" y="1358"/>
                  </a:lnTo>
                  <a:lnTo>
                    <a:pt x="1934" y="1338"/>
                  </a:lnTo>
                  <a:lnTo>
                    <a:pt x="1925" y="1319"/>
                  </a:lnTo>
                  <a:lnTo>
                    <a:pt x="1914" y="1301"/>
                  </a:lnTo>
                  <a:lnTo>
                    <a:pt x="1901" y="1284"/>
                  </a:lnTo>
                  <a:lnTo>
                    <a:pt x="1887" y="1269"/>
                  </a:lnTo>
                  <a:close/>
                  <a:moveTo>
                    <a:pt x="2304" y="5100"/>
                  </a:moveTo>
                  <a:lnTo>
                    <a:pt x="2304" y="4074"/>
                  </a:lnTo>
                  <a:lnTo>
                    <a:pt x="2277" y="4045"/>
                  </a:lnTo>
                  <a:lnTo>
                    <a:pt x="2251" y="4017"/>
                  </a:lnTo>
                  <a:lnTo>
                    <a:pt x="2224" y="3989"/>
                  </a:lnTo>
                  <a:lnTo>
                    <a:pt x="2195" y="3961"/>
                  </a:lnTo>
                  <a:lnTo>
                    <a:pt x="2138" y="3908"/>
                  </a:lnTo>
                  <a:lnTo>
                    <a:pt x="2078" y="3856"/>
                  </a:lnTo>
                  <a:lnTo>
                    <a:pt x="2016" y="3805"/>
                  </a:lnTo>
                  <a:lnTo>
                    <a:pt x="1952" y="3755"/>
                  </a:lnTo>
                  <a:lnTo>
                    <a:pt x="1887" y="3706"/>
                  </a:lnTo>
                  <a:lnTo>
                    <a:pt x="1821" y="3659"/>
                  </a:lnTo>
                  <a:lnTo>
                    <a:pt x="1754" y="3613"/>
                  </a:lnTo>
                  <a:lnTo>
                    <a:pt x="1687" y="3567"/>
                  </a:lnTo>
                  <a:lnTo>
                    <a:pt x="1617" y="3522"/>
                  </a:lnTo>
                  <a:lnTo>
                    <a:pt x="1548" y="3478"/>
                  </a:lnTo>
                  <a:lnTo>
                    <a:pt x="1409" y="3392"/>
                  </a:lnTo>
                  <a:lnTo>
                    <a:pt x="1270" y="3308"/>
                  </a:lnTo>
                  <a:lnTo>
                    <a:pt x="1140" y="3230"/>
                  </a:lnTo>
                  <a:lnTo>
                    <a:pt x="1012" y="3151"/>
                  </a:lnTo>
                  <a:lnTo>
                    <a:pt x="949" y="3111"/>
                  </a:lnTo>
                  <a:lnTo>
                    <a:pt x="888" y="3071"/>
                  </a:lnTo>
                  <a:lnTo>
                    <a:pt x="826" y="3030"/>
                  </a:lnTo>
                  <a:lnTo>
                    <a:pt x="765" y="2988"/>
                  </a:lnTo>
                  <a:lnTo>
                    <a:pt x="737" y="3056"/>
                  </a:lnTo>
                  <a:lnTo>
                    <a:pt x="710" y="3122"/>
                  </a:lnTo>
                  <a:lnTo>
                    <a:pt x="687" y="3186"/>
                  </a:lnTo>
                  <a:lnTo>
                    <a:pt x="667" y="3250"/>
                  </a:lnTo>
                  <a:lnTo>
                    <a:pt x="650" y="3313"/>
                  </a:lnTo>
                  <a:lnTo>
                    <a:pt x="636" y="3375"/>
                  </a:lnTo>
                  <a:lnTo>
                    <a:pt x="624" y="3435"/>
                  </a:lnTo>
                  <a:lnTo>
                    <a:pt x="615" y="3496"/>
                  </a:lnTo>
                  <a:lnTo>
                    <a:pt x="612" y="3533"/>
                  </a:lnTo>
                  <a:lnTo>
                    <a:pt x="608" y="3577"/>
                  </a:lnTo>
                  <a:lnTo>
                    <a:pt x="606" y="3615"/>
                  </a:lnTo>
                  <a:lnTo>
                    <a:pt x="605" y="3652"/>
                  </a:lnTo>
                  <a:lnTo>
                    <a:pt x="605" y="3691"/>
                  </a:lnTo>
                  <a:lnTo>
                    <a:pt x="606" y="3728"/>
                  </a:lnTo>
                  <a:lnTo>
                    <a:pt x="609" y="3765"/>
                  </a:lnTo>
                  <a:lnTo>
                    <a:pt x="613" y="3801"/>
                  </a:lnTo>
                  <a:lnTo>
                    <a:pt x="617" y="3837"/>
                  </a:lnTo>
                  <a:lnTo>
                    <a:pt x="623" y="3873"/>
                  </a:lnTo>
                  <a:lnTo>
                    <a:pt x="630" y="3908"/>
                  </a:lnTo>
                  <a:lnTo>
                    <a:pt x="638" y="3943"/>
                  </a:lnTo>
                  <a:lnTo>
                    <a:pt x="646" y="3976"/>
                  </a:lnTo>
                  <a:lnTo>
                    <a:pt x="657" y="4010"/>
                  </a:lnTo>
                  <a:lnTo>
                    <a:pt x="668" y="4044"/>
                  </a:lnTo>
                  <a:lnTo>
                    <a:pt x="680" y="4076"/>
                  </a:lnTo>
                  <a:lnTo>
                    <a:pt x="693" y="4109"/>
                  </a:lnTo>
                  <a:lnTo>
                    <a:pt x="707" y="4141"/>
                  </a:lnTo>
                  <a:lnTo>
                    <a:pt x="722" y="4173"/>
                  </a:lnTo>
                  <a:lnTo>
                    <a:pt x="738" y="4204"/>
                  </a:lnTo>
                  <a:lnTo>
                    <a:pt x="755" y="4234"/>
                  </a:lnTo>
                  <a:lnTo>
                    <a:pt x="773" y="4264"/>
                  </a:lnTo>
                  <a:lnTo>
                    <a:pt x="791" y="4295"/>
                  </a:lnTo>
                  <a:lnTo>
                    <a:pt x="811" y="4324"/>
                  </a:lnTo>
                  <a:lnTo>
                    <a:pt x="832" y="4353"/>
                  </a:lnTo>
                  <a:lnTo>
                    <a:pt x="853" y="4380"/>
                  </a:lnTo>
                  <a:lnTo>
                    <a:pt x="875" y="4408"/>
                  </a:lnTo>
                  <a:lnTo>
                    <a:pt x="898" y="4436"/>
                  </a:lnTo>
                  <a:lnTo>
                    <a:pt x="923" y="4463"/>
                  </a:lnTo>
                  <a:lnTo>
                    <a:pt x="947" y="4488"/>
                  </a:lnTo>
                  <a:lnTo>
                    <a:pt x="973" y="4515"/>
                  </a:lnTo>
                  <a:lnTo>
                    <a:pt x="999" y="4540"/>
                  </a:lnTo>
                  <a:lnTo>
                    <a:pt x="1027" y="4565"/>
                  </a:lnTo>
                  <a:lnTo>
                    <a:pt x="1055" y="4589"/>
                  </a:lnTo>
                  <a:lnTo>
                    <a:pt x="1084" y="4614"/>
                  </a:lnTo>
                  <a:lnTo>
                    <a:pt x="1114" y="4637"/>
                  </a:lnTo>
                  <a:lnTo>
                    <a:pt x="1144" y="4660"/>
                  </a:lnTo>
                  <a:lnTo>
                    <a:pt x="1176" y="4684"/>
                  </a:lnTo>
                  <a:lnTo>
                    <a:pt x="1208" y="4706"/>
                  </a:lnTo>
                  <a:lnTo>
                    <a:pt x="1242" y="4728"/>
                  </a:lnTo>
                  <a:lnTo>
                    <a:pt x="1276" y="4749"/>
                  </a:lnTo>
                  <a:lnTo>
                    <a:pt x="1309" y="4769"/>
                  </a:lnTo>
                  <a:lnTo>
                    <a:pt x="1344" y="4789"/>
                  </a:lnTo>
                  <a:lnTo>
                    <a:pt x="1380" y="4809"/>
                  </a:lnTo>
                  <a:lnTo>
                    <a:pt x="1416" y="4829"/>
                  </a:lnTo>
                  <a:lnTo>
                    <a:pt x="1453" y="4847"/>
                  </a:lnTo>
                  <a:lnTo>
                    <a:pt x="1490" y="4865"/>
                  </a:lnTo>
                  <a:lnTo>
                    <a:pt x="1529" y="4882"/>
                  </a:lnTo>
                  <a:lnTo>
                    <a:pt x="1568" y="4899"/>
                  </a:lnTo>
                  <a:lnTo>
                    <a:pt x="1608" y="4916"/>
                  </a:lnTo>
                  <a:lnTo>
                    <a:pt x="1647" y="4931"/>
                  </a:lnTo>
                  <a:lnTo>
                    <a:pt x="1688" y="4947"/>
                  </a:lnTo>
                  <a:lnTo>
                    <a:pt x="1728" y="4961"/>
                  </a:lnTo>
                  <a:lnTo>
                    <a:pt x="1770" y="4975"/>
                  </a:lnTo>
                  <a:lnTo>
                    <a:pt x="1855" y="5002"/>
                  </a:lnTo>
                  <a:lnTo>
                    <a:pt x="1941" y="5026"/>
                  </a:lnTo>
                  <a:lnTo>
                    <a:pt x="2029" y="5048"/>
                  </a:lnTo>
                  <a:lnTo>
                    <a:pt x="2120" y="5068"/>
                  </a:lnTo>
                  <a:lnTo>
                    <a:pt x="2211" y="5085"/>
                  </a:lnTo>
                  <a:lnTo>
                    <a:pt x="2304" y="5100"/>
                  </a:lnTo>
                  <a:close/>
                  <a:moveTo>
                    <a:pt x="2991" y="1292"/>
                  </a:moveTo>
                  <a:lnTo>
                    <a:pt x="2991" y="3627"/>
                  </a:lnTo>
                  <a:lnTo>
                    <a:pt x="5477" y="3627"/>
                  </a:lnTo>
                  <a:lnTo>
                    <a:pt x="5477" y="1292"/>
                  </a:lnTo>
                  <a:lnTo>
                    <a:pt x="2991" y="1292"/>
                  </a:lnTo>
                  <a:close/>
                  <a:moveTo>
                    <a:pt x="4212" y="3997"/>
                  </a:moveTo>
                  <a:lnTo>
                    <a:pt x="4212" y="3997"/>
                  </a:lnTo>
                  <a:lnTo>
                    <a:pt x="4181" y="3998"/>
                  </a:lnTo>
                  <a:lnTo>
                    <a:pt x="4150" y="4000"/>
                  </a:lnTo>
                  <a:lnTo>
                    <a:pt x="4120" y="4003"/>
                  </a:lnTo>
                  <a:lnTo>
                    <a:pt x="4090" y="4007"/>
                  </a:lnTo>
                  <a:lnTo>
                    <a:pt x="4060" y="4012"/>
                  </a:lnTo>
                  <a:lnTo>
                    <a:pt x="4030" y="4018"/>
                  </a:lnTo>
                  <a:lnTo>
                    <a:pt x="4001" y="4026"/>
                  </a:lnTo>
                  <a:lnTo>
                    <a:pt x="3974" y="4034"/>
                  </a:lnTo>
                  <a:lnTo>
                    <a:pt x="3946" y="4044"/>
                  </a:lnTo>
                  <a:lnTo>
                    <a:pt x="3918" y="4054"/>
                  </a:lnTo>
                  <a:lnTo>
                    <a:pt x="3891" y="4066"/>
                  </a:lnTo>
                  <a:lnTo>
                    <a:pt x="3864" y="4079"/>
                  </a:lnTo>
                  <a:lnTo>
                    <a:pt x="3839" y="4091"/>
                  </a:lnTo>
                  <a:lnTo>
                    <a:pt x="3813" y="4105"/>
                  </a:lnTo>
                  <a:lnTo>
                    <a:pt x="3789" y="4120"/>
                  </a:lnTo>
                  <a:lnTo>
                    <a:pt x="3765" y="4137"/>
                  </a:lnTo>
                  <a:lnTo>
                    <a:pt x="4227" y="4599"/>
                  </a:lnTo>
                  <a:lnTo>
                    <a:pt x="4676" y="4149"/>
                  </a:lnTo>
                  <a:lnTo>
                    <a:pt x="4652" y="4132"/>
                  </a:lnTo>
                  <a:lnTo>
                    <a:pt x="4626" y="4116"/>
                  </a:lnTo>
                  <a:lnTo>
                    <a:pt x="4599" y="4100"/>
                  </a:lnTo>
                  <a:lnTo>
                    <a:pt x="4573" y="4086"/>
                  </a:lnTo>
                  <a:lnTo>
                    <a:pt x="4546" y="4072"/>
                  </a:lnTo>
                  <a:lnTo>
                    <a:pt x="4518" y="4059"/>
                  </a:lnTo>
                  <a:lnTo>
                    <a:pt x="4489" y="4048"/>
                  </a:lnTo>
                  <a:lnTo>
                    <a:pt x="4460" y="4038"/>
                  </a:lnTo>
                  <a:lnTo>
                    <a:pt x="4431" y="4029"/>
                  </a:lnTo>
                  <a:lnTo>
                    <a:pt x="4401" y="4021"/>
                  </a:lnTo>
                  <a:lnTo>
                    <a:pt x="4371" y="4014"/>
                  </a:lnTo>
                  <a:lnTo>
                    <a:pt x="4339" y="4008"/>
                  </a:lnTo>
                  <a:lnTo>
                    <a:pt x="4308" y="4003"/>
                  </a:lnTo>
                  <a:lnTo>
                    <a:pt x="4277" y="4000"/>
                  </a:lnTo>
                  <a:lnTo>
                    <a:pt x="4244" y="3998"/>
                  </a:lnTo>
                  <a:lnTo>
                    <a:pt x="4212" y="3997"/>
                  </a:lnTo>
                  <a:close/>
                  <a:moveTo>
                    <a:pt x="4858" y="4335"/>
                  </a:moveTo>
                  <a:lnTo>
                    <a:pt x="4411" y="4783"/>
                  </a:lnTo>
                  <a:lnTo>
                    <a:pt x="4859" y="5233"/>
                  </a:lnTo>
                  <a:lnTo>
                    <a:pt x="4876" y="5208"/>
                  </a:lnTo>
                  <a:lnTo>
                    <a:pt x="4891" y="5184"/>
                  </a:lnTo>
                  <a:lnTo>
                    <a:pt x="4906" y="5158"/>
                  </a:lnTo>
                  <a:lnTo>
                    <a:pt x="4919" y="5133"/>
                  </a:lnTo>
                  <a:lnTo>
                    <a:pt x="4931" y="5106"/>
                  </a:lnTo>
                  <a:lnTo>
                    <a:pt x="4943" y="5079"/>
                  </a:lnTo>
                  <a:lnTo>
                    <a:pt x="4953" y="5052"/>
                  </a:lnTo>
                  <a:lnTo>
                    <a:pt x="4963" y="5024"/>
                  </a:lnTo>
                  <a:lnTo>
                    <a:pt x="4971" y="4995"/>
                  </a:lnTo>
                  <a:lnTo>
                    <a:pt x="4978" y="4967"/>
                  </a:lnTo>
                  <a:lnTo>
                    <a:pt x="4985" y="4937"/>
                  </a:lnTo>
                  <a:lnTo>
                    <a:pt x="4989" y="4908"/>
                  </a:lnTo>
                  <a:lnTo>
                    <a:pt x="4994" y="4877"/>
                  </a:lnTo>
                  <a:lnTo>
                    <a:pt x="4996" y="4847"/>
                  </a:lnTo>
                  <a:lnTo>
                    <a:pt x="4999" y="4816"/>
                  </a:lnTo>
                  <a:lnTo>
                    <a:pt x="5000" y="4786"/>
                  </a:lnTo>
                  <a:lnTo>
                    <a:pt x="4999" y="4754"/>
                  </a:lnTo>
                  <a:lnTo>
                    <a:pt x="4996" y="4723"/>
                  </a:lnTo>
                  <a:lnTo>
                    <a:pt x="4994" y="4693"/>
                  </a:lnTo>
                  <a:lnTo>
                    <a:pt x="4989" y="4663"/>
                  </a:lnTo>
                  <a:lnTo>
                    <a:pt x="4985" y="4632"/>
                  </a:lnTo>
                  <a:lnTo>
                    <a:pt x="4978" y="4603"/>
                  </a:lnTo>
                  <a:lnTo>
                    <a:pt x="4971" y="4574"/>
                  </a:lnTo>
                  <a:lnTo>
                    <a:pt x="4963" y="4545"/>
                  </a:lnTo>
                  <a:lnTo>
                    <a:pt x="4952" y="4517"/>
                  </a:lnTo>
                  <a:lnTo>
                    <a:pt x="4942" y="4490"/>
                  </a:lnTo>
                  <a:lnTo>
                    <a:pt x="4930" y="4463"/>
                  </a:lnTo>
                  <a:lnTo>
                    <a:pt x="4917" y="4436"/>
                  </a:lnTo>
                  <a:lnTo>
                    <a:pt x="4905" y="4411"/>
                  </a:lnTo>
                  <a:lnTo>
                    <a:pt x="4890" y="4385"/>
                  </a:lnTo>
                  <a:lnTo>
                    <a:pt x="4874" y="4360"/>
                  </a:lnTo>
                  <a:lnTo>
                    <a:pt x="4858" y="4335"/>
                  </a:lnTo>
                  <a:close/>
                  <a:moveTo>
                    <a:pt x="4678" y="5420"/>
                  </a:moveTo>
                  <a:lnTo>
                    <a:pt x="4227" y="4968"/>
                  </a:lnTo>
                  <a:lnTo>
                    <a:pt x="3762" y="5431"/>
                  </a:lnTo>
                  <a:lnTo>
                    <a:pt x="3787" y="5448"/>
                  </a:lnTo>
                  <a:lnTo>
                    <a:pt x="3811" y="5464"/>
                  </a:lnTo>
                  <a:lnTo>
                    <a:pt x="3837" y="5478"/>
                  </a:lnTo>
                  <a:lnTo>
                    <a:pt x="3863" y="5492"/>
                  </a:lnTo>
                  <a:lnTo>
                    <a:pt x="3890" y="5503"/>
                  </a:lnTo>
                  <a:lnTo>
                    <a:pt x="3917" y="5515"/>
                  </a:lnTo>
                  <a:lnTo>
                    <a:pt x="3945" y="5526"/>
                  </a:lnTo>
                  <a:lnTo>
                    <a:pt x="3972" y="5536"/>
                  </a:lnTo>
                  <a:lnTo>
                    <a:pt x="4000" y="5544"/>
                  </a:lnTo>
                  <a:lnTo>
                    <a:pt x="4029" y="5552"/>
                  </a:lnTo>
                  <a:lnTo>
                    <a:pt x="4060" y="5558"/>
                  </a:lnTo>
                  <a:lnTo>
                    <a:pt x="4089" y="5564"/>
                  </a:lnTo>
                  <a:lnTo>
                    <a:pt x="4119" y="5567"/>
                  </a:lnTo>
                  <a:lnTo>
                    <a:pt x="4150" y="5571"/>
                  </a:lnTo>
                  <a:lnTo>
                    <a:pt x="4180" y="5572"/>
                  </a:lnTo>
                  <a:lnTo>
                    <a:pt x="4212" y="5573"/>
                  </a:lnTo>
                  <a:lnTo>
                    <a:pt x="4244" y="5572"/>
                  </a:lnTo>
                  <a:lnTo>
                    <a:pt x="4277" y="5569"/>
                  </a:lnTo>
                  <a:lnTo>
                    <a:pt x="4308" y="5567"/>
                  </a:lnTo>
                  <a:lnTo>
                    <a:pt x="4340" y="5562"/>
                  </a:lnTo>
                  <a:lnTo>
                    <a:pt x="4371" y="5557"/>
                  </a:lnTo>
                  <a:lnTo>
                    <a:pt x="4402" y="5550"/>
                  </a:lnTo>
                  <a:lnTo>
                    <a:pt x="4432" y="5542"/>
                  </a:lnTo>
                  <a:lnTo>
                    <a:pt x="4461" y="5532"/>
                  </a:lnTo>
                  <a:lnTo>
                    <a:pt x="4490" y="5522"/>
                  </a:lnTo>
                  <a:lnTo>
                    <a:pt x="4519" y="5510"/>
                  </a:lnTo>
                  <a:lnTo>
                    <a:pt x="4547" y="5497"/>
                  </a:lnTo>
                  <a:lnTo>
                    <a:pt x="4575" y="5485"/>
                  </a:lnTo>
                  <a:lnTo>
                    <a:pt x="4602" y="5470"/>
                  </a:lnTo>
                  <a:lnTo>
                    <a:pt x="4627" y="5454"/>
                  </a:lnTo>
                  <a:lnTo>
                    <a:pt x="4653" y="5437"/>
                  </a:lnTo>
                  <a:lnTo>
                    <a:pt x="4678" y="5420"/>
                  </a:lnTo>
                  <a:close/>
                  <a:moveTo>
                    <a:pt x="3575" y="5249"/>
                  </a:moveTo>
                  <a:lnTo>
                    <a:pt x="4042" y="4783"/>
                  </a:lnTo>
                  <a:lnTo>
                    <a:pt x="3578" y="4319"/>
                  </a:lnTo>
                  <a:lnTo>
                    <a:pt x="3560" y="4343"/>
                  </a:lnTo>
                  <a:lnTo>
                    <a:pt x="3543" y="4369"/>
                  </a:lnTo>
                  <a:lnTo>
                    <a:pt x="3528" y="4396"/>
                  </a:lnTo>
                  <a:lnTo>
                    <a:pt x="3513" y="4422"/>
                  </a:lnTo>
                  <a:lnTo>
                    <a:pt x="3499" y="4450"/>
                  </a:lnTo>
                  <a:lnTo>
                    <a:pt x="3487" y="4478"/>
                  </a:lnTo>
                  <a:lnTo>
                    <a:pt x="3476" y="4506"/>
                  </a:lnTo>
                  <a:lnTo>
                    <a:pt x="3465" y="4536"/>
                  </a:lnTo>
                  <a:lnTo>
                    <a:pt x="3456" y="4565"/>
                  </a:lnTo>
                  <a:lnTo>
                    <a:pt x="3448" y="4595"/>
                  </a:lnTo>
                  <a:lnTo>
                    <a:pt x="3441" y="4625"/>
                  </a:lnTo>
                  <a:lnTo>
                    <a:pt x="3435" y="4657"/>
                  </a:lnTo>
                  <a:lnTo>
                    <a:pt x="3430" y="4688"/>
                  </a:lnTo>
                  <a:lnTo>
                    <a:pt x="3427" y="4721"/>
                  </a:lnTo>
                  <a:lnTo>
                    <a:pt x="3426" y="4752"/>
                  </a:lnTo>
                  <a:lnTo>
                    <a:pt x="3424" y="4786"/>
                  </a:lnTo>
                  <a:lnTo>
                    <a:pt x="3426" y="4817"/>
                  </a:lnTo>
                  <a:lnTo>
                    <a:pt x="3427" y="4850"/>
                  </a:lnTo>
                  <a:lnTo>
                    <a:pt x="3430" y="4881"/>
                  </a:lnTo>
                  <a:lnTo>
                    <a:pt x="3435" y="4912"/>
                  </a:lnTo>
                  <a:lnTo>
                    <a:pt x="3441" y="4944"/>
                  </a:lnTo>
                  <a:lnTo>
                    <a:pt x="3448" y="4974"/>
                  </a:lnTo>
                  <a:lnTo>
                    <a:pt x="3456" y="5004"/>
                  </a:lnTo>
                  <a:lnTo>
                    <a:pt x="3464" y="5033"/>
                  </a:lnTo>
                  <a:lnTo>
                    <a:pt x="3474" y="5062"/>
                  </a:lnTo>
                  <a:lnTo>
                    <a:pt x="3486" y="5091"/>
                  </a:lnTo>
                  <a:lnTo>
                    <a:pt x="3499" y="5119"/>
                  </a:lnTo>
                  <a:lnTo>
                    <a:pt x="3512" y="5147"/>
                  </a:lnTo>
                  <a:lnTo>
                    <a:pt x="3527" y="5174"/>
                  </a:lnTo>
                  <a:lnTo>
                    <a:pt x="3542" y="5199"/>
                  </a:lnTo>
                  <a:lnTo>
                    <a:pt x="3558" y="5225"/>
                  </a:lnTo>
                  <a:lnTo>
                    <a:pt x="3575" y="5249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bg1">
                  <a:lumMod val="95000"/>
                </a:schemeClr>
              </a:solidFill>
            </a:ln>
          </p:spPr>
          <p:txBody>
            <a:bodyPr anchor="ctr">
              <a:normAutofit fontScale="62500" lnSpcReduction="20000"/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MH_Other_8"/>
          <p:cNvSpPr/>
          <p:nvPr>
            <p:custDataLst>
              <p:tags r:id="rId2"/>
            </p:custDataLst>
          </p:nvPr>
        </p:nvSpPr>
        <p:spPr>
          <a:xfrm rot="8125751" flipH="1">
            <a:off x="6118225" y="4492846"/>
            <a:ext cx="1938338" cy="609600"/>
          </a:xfrm>
          <a:prstGeom prst="triangle">
            <a:avLst/>
          </a:prstGeom>
          <a:solidFill>
            <a:srgbClr val="93D1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6784796" y="4546724"/>
            <a:ext cx="720000" cy="720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635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" name="MH_Other_5"/>
          <p:cNvSpPr/>
          <p:nvPr>
            <p:custDataLst>
              <p:tags r:id="rId3"/>
            </p:custDataLst>
          </p:nvPr>
        </p:nvSpPr>
        <p:spPr>
          <a:xfrm rot="2709347">
            <a:off x="6099176" y="2522759"/>
            <a:ext cx="1939925" cy="609600"/>
          </a:xfrm>
          <a:prstGeom prst="triangle">
            <a:avLst/>
          </a:prstGeom>
          <a:solidFill>
            <a:srgbClr val="56AF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6805009" y="2412412"/>
            <a:ext cx="720000" cy="720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635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MH_Other_2"/>
          <p:cNvSpPr/>
          <p:nvPr>
            <p:custDataLst>
              <p:tags r:id="rId4"/>
            </p:custDataLst>
          </p:nvPr>
        </p:nvSpPr>
        <p:spPr>
          <a:xfrm rot="18875958">
            <a:off x="4137025" y="2560375"/>
            <a:ext cx="1938337" cy="609600"/>
          </a:xfrm>
          <a:prstGeom prst="triangle">
            <a:avLst/>
          </a:prstGeom>
          <a:solidFill>
            <a:srgbClr val="DC4E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4670653" y="2412412"/>
            <a:ext cx="720000" cy="720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635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1" name="MH_Other_11"/>
          <p:cNvSpPr/>
          <p:nvPr>
            <p:custDataLst>
              <p:tags r:id="rId5"/>
            </p:custDataLst>
          </p:nvPr>
        </p:nvSpPr>
        <p:spPr>
          <a:xfrm rot="13490653" flipH="1">
            <a:off x="4137025" y="4488083"/>
            <a:ext cx="1938338" cy="609600"/>
          </a:xfrm>
          <a:prstGeom prst="triangle">
            <a:avLst/>
          </a:prstGeom>
          <a:solidFill>
            <a:srgbClr val="F69E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4686071" y="4536190"/>
            <a:ext cx="720000" cy="720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635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MH_Other_1"/>
          <p:cNvSpPr/>
          <p:nvPr>
            <p:custDataLst>
              <p:tags r:id="rId6"/>
            </p:custDataLst>
          </p:nvPr>
        </p:nvSpPr>
        <p:spPr>
          <a:xfrm>
            <a:off x="4697414" y="2417983"/>
            <a:ext cx="2795587" cy="2795588"/>
          </a:xfrm>
          <a:prstGeom prst="diamond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MH_Other_4"/>
          <p:cNvSpPr/>
          <p:nvPr>
            <p:custDataLst>
              <p:tags r:id="rId7"/>
            </p:custDataLst>
          </p:nvPr>
        </p:nvSpPr>
        <p:spPr bwMode="auto">
          <a:xfrm>
            <a:off x="4857811" y="2675504"/>
            <a:ext cx="346075" cy="246062"/>
          </a:xfrm>
          <a:custGeom>
            <a:avLst/>
            <a:gdLst>
              <a:gd name="T0" fmla="*/ 1091648 w 2509838"/>
              <a:gd name="T1" fmla="*/ 1608111 h 1787526"/>
              <a:gd name="T2" fmla="*/ 1364673 w 2509838"/>
              <a:gd name="T3" fmla="*/ 1644625 h 1787526"/>
              <a:gd name="T4" fmla="*/ 1419551 w 2509838"/>
              <a:gd name="T5" fmla="*/ 1603152 h 1787526"/>
              <a:gd name="T6" fmla="*/ 2438407 w 2509838"/>
              <a:gd name="T7" fmla="*/ 1567539 h 1787526"/>
              <a:gd name="T8" fmla="*/ 2487842 w 2509838"/>
              <a:gd name="T9" fmla="*/ 1592108 h 1787526"/>
              <a:gd name="T10" fmla="*/ 2509611 w 2509838"/>
              <a:gd name="T11" fmla="*/ 1640568 h 1787526"/>
              <a:gd name="T12" fmla="*/ 2495552 w 2509838"/>
              <a:gd name="T13" fmla="*/ 1753040 h 1787526"/>
              <a:gd name="T14" fmla="*/ 2450426 w 2509838"/>
              <a:gd name="T15" fmla="*/ 1783920 h 1787526"/>
              <a:gd name="T16" fmla="*/ 55558 w 2509838"/>
              <a:gd name="T17" fmla="*/ 1782793 h 1787526"/>
              <a:gd name="T18" fmla="*/ 12472 w 2509838"/>
              <a:gd name="T19" fmla="*/ 1750110 h 1787526"/>
              <a:gd name="T20" fmla="*/ 680 w 2509838"/>
              <a:gd name="T21" fmla="*/ 1636736 h 1787526"/>
              <a:gd name="T22" fmla="*/ 24717 w 2509838"/>
              <a:gd name="T23" fmla="*/ 1589628 h 1787526"/>
              <a:gd name="T24" fmla="*/ 75740 w 2509838"/>
              <a:gd name="T25" fmla="*/ 1567089 h 1787526"/>
              <a:gd name="T26" fmla="*/ 933501 w 2509838"/>
              <a:gd name="T27" fmla="*/ 749091 h 1787526"/>
              <a:gd name="T28" fmla="*/ 932155 w 2509838"/>
              <a:gd name="T29" fmla="*/ 1160902 h 1787526"/>
              <a:gd name="T30" fmla="*/ 829865 w 2509838"/>
              <a:gd name="T31" fmla="*/ 1167944 h 1787526"/>
              <a:gd name="T32" fmla="*/ 814387 w 2509838"/>
              <a:gd name="T33" fmla="*/ 760448 h 1787526"/>
              <a:gd name="T34" fmla="*/ 837043 w 2509838"/>
              <a:gd name="T35" fmla="*/ 738188 h 1787526"/>
              <a:gd name="T36" fmla="*/ 1416304 w 2509838"/>
              <a:gd name="T37" fmla="*/ 686474 h 1787526"/>
              <a:gd name="T38" fmla="*/ 1412034 w 2509838"/>
              <a:gd name="T39" fmla="*/ 1161601 h 1787526"/>
              <a:gd name="T40" fmla="*/ 1308659 w 2509838"/>
              <a:gd name="T41" fmla="*/ 1166588 h 1787526"/>
              <a:gd name="T42" fmla="*/ 1296074 w 2509838"/>
              <a:gd name="T43" fmla="*/ 694181 h 1787526"/>
              <a:gd name="T44" fmla="*/ 988416 w 2509838"/>
              <a:gd name="T45" fmla="*/ 671513 h 1787526"/>
              <a:gd name="T46" fmla="*/ 1088565 w 2509838"/>
              <a:gd name="T47" fmla="*/ 688968 h 1787526"/>
              <a:gd name="T48" fmla="*/ 1081281 w 2509838"/>
              <a:gd name="T49" fmla="*/ 1163414 h 1787526"/>
              <a:gd name="T50" fmla="*/ 976581 w 2509838"/>
              <a:gd name="T51" fmla="*/ 1165228 h 1787526"/>
              <a:gd name="T52" fmla="*/ 966338 w 2509838"/>
              <a:gd name="T53" fmla="*/ 691461 h 1787526"/>
              <a:gd name="T54" fmla="*/ 1546133 w 2509838"/>
              <a:gd name="T55" fmla="*/ 590550 h 1787526"/>
              <a:gd name="T56" fmla="*/ 1571170 w 2509838"/>
              <a:gd name="T57" fmla="*/ 617105 h 1787526"/>
              <a:gd name="T58" fmla="*/ 1558196 w 2509838"/>
              <a:gd name="T59" fmla="*/ 1165903 h 1787526"/>
              <a:gd name="T60" fmla="*/ 1453496 w 2509838"/>
              <a:gd name="T61" fmla="*/ 1160229 h 1787526"/>
              <a:gd name="T62" fmla="*/ 1449399 w 2509838"/>
              <a:gd name="T63" fmla="*/ 608026 h 1787526"/>
              <a:gd name="T64" fmla="*/ 1229322 w 2509838"/>
              <a:gd name="T65" fmla="*/ 590777 h 1787526"/>
              <a:gd name="T66" fmla="*/ 1252538 w 2509838"/>
              <a:gd name="T67" fmla="*/ 620282 h 1787526"/>
              <a:gd name="T68" fmla="*/ 1236833 w 2509838"/>
              <a:gd name="T69" fmla="*/ 1167492 h 1787526"/>
              <a:gd name="T70" fmla="*/ 1132815 w 2509838"/>
              <a:gd name="T71" fmla="*/ 1157959 h 1787526"/>
              <a:gd name="T72" fmla="*/ 1131450 w 2509838"/>
              <a:gd name="T73" fmla="*/ 605303 h 1787526"/>
              <a:gd name="T74" fmla="*/ 1713065 w 2509838"/>
              <a:gd name="T75" fmla="*/ 508680 h 1787526"/>
              <a:gd name="T76" fmla="*/ 1733550 w 2509838"/>
              <a:gd name="T77" fmla="*/ 545860 h 1787526"/>
              <a:gd name="T78" fmla="*/ 1715797 w 2509838"/>
              <a:gd name="T79" fmla="*/ 1168174 h 1787526"/>
              <a:gd name="T80" fmla="*/ 1612689 w 2509838"/>
              <a:gd name="T81" fmla="*/ 1153438 h 1787526"/>
              <a:gd name="T82" fmla="*/ 1614055 w 2509838"/>
              <a:gd name="T83" fmla="*/ 521829 h 1787526"/>
              <a:gd name="T84" fmla="*/ 1733550 w 2509838"/>
              <a:gd name="T85" fmla="*/ 464215 h 1787526"/>
              <a:gd name="T86" fmla="*/ 1501548 w 2509838"/>
              <a:gd name="T87" fmla="*/ 379141 h 1787526"/>
              <a:gd name="T88" fmla="*/ 188232 w 2509838"/>
              <a:gd name="T89" fmla="*/ 103187 h 1787526"/>
              <a:gd name="T90" fmla="*/ 158976 w 2509838"/>
              <a:gd name="T91" fmla="*/ 139700 h 1787526"/>
              <a:gd name="T92" fmla="*/ 160110 w 2509838"/>
              <a:gd name="T93" fmla="*/ 1353684 h 1787526"/>
              <a:gd name="T94" fmla="*/ 191407 w 2509838"/>
              <a:gd name="T95" fmla="*/ 1389063 h 1787526"/>
              <a:gd name="T96" fmla="*/ 2288041 w 2509838"/>
              <a:gd name="T97" fmla="*/ 1398588 h 1787526"/>
              <a:gd name="T98" fmla="*/ 2332945 w 2509838"/>
              <a:gd name="T99" fmla="*/ 1378857 h 1787526"/>
              <a:gd name="T100" fmla="*/ 2354036 w 2509838"/>
              <a:gd name="T101" fmla="*/ 1337129 h 1787526"/>
              <a:gd name="T102" fmla="*/ 2343830 w 2509838"/>
              <a:gd name="T103" fmla="*/ 124505 h 1787526"/>
              <a:gd name="T104" fmla="*/ 2305957 w 2509838"/>
              <a:gd name="T105" fmla="*/ 95704 h 1787526"/>
              <a:gd name="T106" fmla="*/ 2436813 w 2509838"/>
              <a:gd name="T107" fmla="*/ 680 h 1787526"/>
              <a:gd name="T108" fmla="*/ 2486479 w 2509838"/>
              <a:gd name="T109" fmla="*/ 25400 h 1787526"/>
              <a:gd name="T110" fmla="*/ 2508250 w 2509838"/>
              <a:gd name="T111" fmla="*/ 74159 h 1787526"/>
              <a:gd name="T112" fmla="*/ 2493963 w 2509838"/>
              <a:gd name="T113" fmla="*/ 1455965 h 1787526"/>
              <a:gd name="T114" fmla="*/ 2449286 w 2509838"/>
              <a:gd name="T115" fmla="*/ 1487034 h 1787526"/>
              <a:gd name="T116" fmla="*/ 57150 w 2509838"/>
              <a:gd name="T117" fmla="*/ 1485674 h 1787526"/>
              <a:gd name="T118" fmla="*/ 13833 w 2509838"/>
              <a:gd name="T119" fmla="*/ 1452790 h 1787526"/>
              <a:gd name="T120" fmla="*/ 2041 w 2509838"/>
              <a:gd name="T121" fmla="*/ 70304 h 1787526"/>
              <a:gd name="T122" fmla="*/ 26307 w 2509838"/>
              <a:gd name="T123" fmla="*/ 22905 h 1787526"/>
              <a:gd name="T124" fmla="*/ 77333 w 2509838"/>
              <a:gd name="T125" fmla="*/ 227 h 17875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509838" h="1787526">
                <a:moveTo>
                  <a:pt x="80048" y="1566863"/>
                </a:moveTo>
                <a:lnTo>
                  <a:pt x="84357" y="1566863"/>
                </a:lnTo>
                <a:lnTo>
                  <a:pt x="1096637" y="1566863"/>
                </a:lnTo>
                <a:lnTo>
                  <a:pt x="1094823" y="1569568"/>
                </a:lnTo>
                <a:lnTo>
                  <a:pt x="1093235" y="1572498"/>
                </a:lnTo>
                <a:lnTo>
                  <a:pt x="1092102" y="1575879"/>
                </a:lnTo>
                <a:lnTo>
                  <a:pt x="1090968" y="1579035"/>
                </a:lnTo>
                <a:lnTo>
                  <a:pt x="1090287" y="1582415"/>
                </a:lnTo>
                <a:lnTo>
                  <a:pt x="1089607" y="1585571"/>
                </a:lnTo>
                <a:lnTo>
                  <a:pt x="1089380" y="1589177"/>
                </a:lnTo>
                <a:lnTo>
                  <a:pt x="1089154" y="1592558"/>
                </a:lnTo>
                <a:lnTo>
                  <a:pt x="1089380" y="1597968"/>
                </a:lnTo>
                <a:lnTo>
                  <a:pt x="1090287" y="1603152"/>
                </a:lnTo>
                <a:lnTo>
                  <a:pt x="1091648" y="1608111"/>
                </a:lnTo>
                <a:lnTo>
                  <a:pt x="1093689" y="1612844"/>
                </a:lnTo>
                <a:lnTo>
                  <a:pt x="1095957" y="1617352"/>
                </a:lnTo>
                <a:lnTo>
                  <a:pt x="1098678" y="1621634"/>
                </a:lnTo>
                <a:lnTo>
                  <a:pt x="1101853" y="1625692"/>
                </a:lnTo>
                <a:lnTo>
                  <a:pt x="1105481" y="1629523"/>
                </a:lnTo>
                <a:lnTo>
                  <a:pt x="1109563" y="1632679"/>
                </a:lnTo>
                <a:lnTo>
                  <a:pt x="1113871" y="1635834"/>
                </a:lnTo>
                <a:lnTo>
                  <a:pt x="1118633" y="1638314"/>
                </a:lnTo>
                <a:lnTo>
                  <a:pt x="1123395" y="1640568"/>
                </a:lnTo>
                <a:lnTo>
                  <a:pt x="1128611" y="1642371"/>
                </a:lnTo>
                <a:lnTo>
                  <a:pt x="1134053" y="1643498"/>
                </a:lnTo>
                <a:lnTo>
                  <a:pt x="1139496" y="1644174"/>
                </a:lnTo>
                <a:lnTo>
                  <a:pt x="1145391" y="1644625"/>
                </a:lnTo>
                <a:lnTo>
                  <a:pt x="1364673" y="1644625"/>
                </a:lnTo>
                <a:lnTo>
                  <a:pt x="1370343" y="1644174"/>
                </a:lnTo>
                <a:lnTo>
                  <a:pt x="1376012" y="1643498"/>
                </a:lnTo>
                <a:lnTo>
                  <a:pt x="1381227" y="1642371"/>
                </a:lnTo>
                <a:lnTo>
                  <a:pt x="1386443" y="1640568"/>
                </a:lnTo>
                <a:lnTo>
                  <a:pt x="1391432" y="1638314"/>
                </a:lnTo>
                <a:lnTo>
                  <a:pt x="1396194" y="1635834"/>
                </a:lnTo>
                <a:lnTo>
                  <a:pt x="1400502" y="1632679"/>
                </a:lnTo>
                <a:lnTo>
                  <a:pt x="1404357" y="1629523"/>
                </a:lnTo>
                <a:lnTo>
                  <a:pt x="1407986" y="1625692"/>
                </a:lnTo>
                <a:lnTo>
                  <a:pt x="1411160" y="1621634"/>
                </a:lnTo>
                <a:lnTo>
                  <a:pt x="1414108" y="1617352"/>
                </a:lnTo>
                <a:lnTo>
                  <a:pt x="1416376" y="1612844"/>
                </a:lnTo>
                <a:lnTo>
                  <a:pt x="1418417" y="1608111"/>
                </a:lnTo>
                <a:lnTo>
                  <a:pt x="1419551" y="1603152"/>
                </a:lnTo>
                <a:lnTo>
                  <a:pt x="1420684" y="1597968"/>
                </a:lnTo>
                <a:lnTo>
                  <a:pt x="1420911" y="1592558"/>
                </a:lnTo>
                <a:lnTo>
                  <a:pt x="1420684" y="1589177"/>
                </a:lnTo>
                <a:lnTo>
                  <a:pt x="1420231" y="1585571"/>
                </a:lnTo>
                <a:lnTo>
                  <a:pt x="1419551" y="1582415"/>
                </a:lnTo>
                <a:lnTo>
                  <a:pt x="1418870" y="1579035"/>
                </a:lnTo>
                <a:lnTo>
                  <a:pt x="1417737" y="1575879"/>
                </a:lnTo>
                <a:lnTo>
                  <a:pt x="1416603" y="1572498"/>
                </a:lnTo>
                <a:lnTo>
                  <a:pt x="1415015" y="1569568"/>
                </a:lnTo>
                <a:lnTo>
                  <a:pt x="1413201" y="1566863"/>
                </a:lnTo>
                <a:lnTo>
                  <a:pt x="2425481" y="1566863"/>
                </a:lnTo>
                <a:lnTo>
                  <a:pt x="2429790" y="1566863"/>
                </a:lnTo>
                <a:lnTo>
                  <a:pt x="2434099" y="1567089"/>
                </a:lnTo>
                <a:lnTo>
                  <a:pt x="2438407" y="1567539"/>
                </a:lnTo>
                <a:lnTo>
                  <a:pt x="2442489" y="1568216"/>
                </a:lnTo>
                <a:lnTo>
                  <a:pt x="2446571" y="1569117"/>
                </a:lnTo>
                <a:lnTo>
                  <a:pt x="2450426" y="1570244"/>
                </a:lnTo>
                <a:lnTo>
                  <a:pt x="2454507" y="1571596"/>
                </a:lnTo>
                <a:lnTo>
                  <a:pt x="2458362" y="1572723"/>
                </a:lnTo>
                <a:lnTo>
                  <a:pt x="2462217" y="1574301"/>
                </a:lnTo>
                <a:lnTo>
                  <a:pt x="2465619" y="1576104"/>
                </a:lnTo>
                <a:lnTo>
                  <a:pt x="2469247" y="1578133"/>
                </a:lnTo>
                <a:lnTo>
                  <a:pt x="2472422" y="1580162"/>
                </a:lnTo>
                <a:lnTo>
                  <a:pt x="2476050" y="1581965"/>
                </a:lnTo>
                <a:lnTo>
                  <a:pt x="2478998" y="1584669"/>
                </a:lnTo>
                <a:lnTo>
                  <a:pt x="2482173" y="1586923"/>
                </a:lnTo>
                <a:lnTo>
                  <a:pt x="2485121" y="1589628"/>
                </a:lnTo>
                <a:lnTo>
                  <a:pt x="2487842" y="1592108"/>
                </a:lnTo>
                <a:lnTo>
                  <a:pt x="2490336" y="1595038"/>
                </a:lnTo>
                <a:lnTo>
                  <a:pt x="2492831" y="1597968"/>
                </a:lnTo>
                <a:lnTo>
                  <a:pt x="2495552" y="1601123"/>
                </a:lnTo>
                <a:lnTo>
                  <a:pt x="2497366" y="1604054"/>
                </a:lnTo>
                <a:lnTo>
                  <a:pt x="2499407" y="1607434"/>
                </a:lnTo>
                <a:lnTo>
                  <a:pt x="2501448" y="1610815"/>
                </a:lnTo>
                <a:lnTo>
                  <a:pt x="2503035" y="1614196"/>
                </a:lnTo>
                <a:lnTo>
                  <a:pt x="2504623" y="1618028"/>
                </a:lnTo>
                <a:lnTo>
                  <a:pt x="2505983" y="1621409"/>
                </a:lnTo>
                <a:lnTo>
                  <a:pt x="2507117" y="1625241"/>
                </a:lnTo>
                <a:lnTo>
                  <a:pt x="2508024" y="1629073"/>
                </a:lnTo>
                <a:lnTo>
                  <a:pt x="2508704" y="1632679"/>
                </a:lnTo>
                <a:lnTo>
                  <a:pt x="2509385" y="1636736"/>
                </a:lnTo>
                <a:lnTo>
                  <a:pt x="2509611" y="1640568"/>
                </a:lnTo>
                <a:lnTo>
                  <a:pt x="2509838" y="1644625"/>
                </a:lnTo>
                <a:lnTo>
                  <a:pt x="2509838" y="1709764"/>
                </a:lnTo>
                <a:lnTo>
                  <a:pt x="2509611" y="1713822"/>
                </a:lnTo>
                <a:lnTo>
                  <a:pt x="2509385" y="1717428"/>
                </a:lnTo>
                <a:lnTo>
                  <a:pt x="2508704" y="1721485"/>
                </a:lnTo>
                <a:lnTo>
                  <a:pt x="2508024" y="1725317"/>
                </a:lnTo>
                <a:lnTo>
                  <a:pt x="2507117" y="1729148"/>
                </a:lnTo>
                <a:lnTo>
                  <a:pt x="2505983" y="1732755"/>
                </a:lnTo>
                <a:lnTo>
                  <a:pt x="2504623" y="1736361"/>
                </a:lnTo>
                <a:lnTo>
                  <a:pt x="2503035" y="1740193"/>
                </a:lnTo>
                <a:lnTo>
                  <a:pt x="2501448" y="1743348"/>
                </a:lnTo>
                <a:lnTo>
                  <a:pt x="2499407" y="1746955"/>
                </a:lnTo>
                <a:lnTo>
                  <a:pt x="2497366" y="1750110"/>
                </a:lnTo>
                <a:lnTo>
                  <a:pt x="2495552" y="1753040"/>
                </a:lnTo>
                <a:lnTo>
                  <a:pt x="2492831" y="1756421"/>
                </a:lnTo>
                <a:lnTo>
                  <a:pt x="2490336" y="1759126"/>
                </a:lnTo>
                <a:lnTo>
                  <a:pt x="2487842" y="1762282"/>
                </a:lnTo>
                <a:lnTo>
                  <a:pt x="2485121" y="1764761"/>
                </a:lnTo>
                <a:lnTo>
                  <a:pt x="2482173" y="1767466"/>
                </a:lnTo>
                <a:lnTo>
                  <a:pt x="2478998" y="1769720"/>
                </a:lnTo>
                <a:lnTo>
                  <a:pt x="2476050" y="1772199"/>
                </a:lnTo>
                <a:lnTo>
                  <a:pt x="2472422" y="1774228"/>
                </a:lnTo>
                <a:lnTo>
                  <a:pt x="2469247" y="1776256"/>
                </a:lnTo>
                <a:lnTo>
                  <a:pt x="2465619" y="1778285"/>
                </a:lnTo>
                <a:lnTo>
                  <a:pt x="2462217" y="1780088"/>
                </a:lnTo>
                <a:lnTo>
                  <a:pt x="2458362" y="1781440"/>
                </a:lnTo>
                <a:lnTo>
                  <a:pt x="2454507" y="1782793"/>
                </a:lnTo>
                <a:lnTo>
                  <a:pt x="2450426" y="1783920"/>
                </a:lnTo>
                <a:lnTo>
                  <a:pt x="2446571" y="1785272"/>
                </a:lnTo>
                <a:lnTo>
                  <a:pt x="2442489" y="1785948"/>
                </a:lnTo>
                <a:lnTo>
                  <a:pt x="2438407" y="1786850"/>
                </a:lnTo>
                <a:lnTo>
                  <a:pt x="2434099" y="1787301"/>
                </a:lnTo>
                <a:lnTo>
                  <a:pt x="2429790" y="1787526"/>
                </a:lnTo>
                <a:lnTo>
                  <a:pt x="2425481" y="1787526"/>
                </a:lnTo>
                <a:lnTo>
                  <a:pt x="84357" y="1787526"/>
                </a:lnTo>
                <a:lnTo>
                  <a:pt x="80048" y="1787526"/>
                </a:lnTo>
                <a:lnTo>
                  <a:pt x="75740" y="1787301"/>
                </a:lnTo>
                <a:lnTo>
                  <a:pt x="71431" y="1786850"/>
                </a:lnTo>
                <a:lnTo>
                  <a:pt x="67349" y="1785948"/>
                </a:lnTo>
                <a:lnTo>
                  <a:pt x="63494" y="1785272"/>
                </a:lnTo>
                <a:lnTo>
                  <a:pt x="59413" y="1783920"/>
                </a:lnTo>
                <a:lnTo>
                  <a:pt x="55558" y="1782793"/>
                </a:lnTo>
                <a:lnTo>
                  <a:pt x="51476" y="1781440"/>
                </a:lnTo>
                <a:lnTo>
                  <a:pt x="48074" y="1780088"/>
                </a:lnTo>
                <a:lnTo>
                  <a:pt x="44219" y="1778285"/>
                </a:lnTo>
                <a:lnTo>
                  <a:pt x="40591" y="1776256"/>
                </a:lnTo>
                <a:lnTo>
                  <a:pt x="37416" y="1774228"/>
                </a:lnTo>
                <a:lnTo>
                  <a:pt x="33788" y="1772199"/>
                </a:lnTo>
                <a:lnTo>
                  <a:pt x="30840" y="1769720"/>
                </a:lnTo>
                <a:lnTo>
                  <a:pt x="27892" y="1767466"/>
                </a:lnTo>
                <a:lnTo>
                  <a:pt x="24717" y="1764761"/>
                </a:lnTo>
                <a:lnTo>
                  <a:pt x="21996" y="1762282"/>
                </a:lnTo>
                <a:lnTo>
                  <a:pt x="19502" y="1759126"/>
                </a:lnTo>
                <a:lnTo>
                  <a:pt x="17007" y="1756421"/>
                </a:lnTo>
                <a:lnTo>
                  <a:pt x="14513" y="1753040"/>
                </a:lnTo>
                <a:lnTo>
                  <a:pt x="12472" y="1750110"/>
                </a:lnTo>
                <a:lnTo>
                  <a:pt x="10431" y="1746955"/>
                </a:lnTo>
                <a:lnTo>
                  <a:pt x="8390" y="1743348"/>
                </a:lnTo>
                <a:lnTo>
                  <a:pt x="6803" y="1740193"/>
                </a:lnTo>
                <a:lnTo>
                  <a:pt x="5442" y="1736361"/>
                </a:lnTo>
                <a:lnTo>
                  <a:pt x="3855" y="1732755"/>
                </a:lnTo>
                <a:lnTo>
                  <a:pt x="2948" y="1729148"/>
                </a:lnTo>
                <a:lnTo>
                  <a:pt x="1814" y="1725317"/>
                </a:lnTo>
                <a:lnTo>
                  <a:pt x="1134" y="1721485"/>
                </a:lnTo>
                <a:lnTo>
                  <a:pt x="680" y="1717428"/>
                </a:lnTo>
                <a:lnTo>
                  <a:pt x="227" y="1713822"/>
                </a:lnTo>
                <a:lnTo>
                  <a:pt x="0" y="1709764"/>
                </a:lnTo>
                <a:lnTo>
                  <a:pt x="0" y="1644625"/>
                </a:lnTo>
                <a:lnTo>
                  <a:pt x="227" y="1640568"/>
                </a:lnTo>
                <a:lnTo>
                  <a:pt x="680" y="1636736"/>
                </a:lnTo>
                <a:lnTo>
                  <a:pt x="1134" y="1632679"/>
                </a:lnTo>
                <a:lnTo>
                  <a:pt x="1814" y="1629073"/>
                </a:lnTo>
                <a:lnTo>
                  <a:pt x="2948" y="1625241"/>
                </a:lnTo>
                <a:lnTo>
                  <a:pt x="3855" y="1621409"/>
                </a:lnTo>
                <a:lnTo>
                  <a:pt x="5442" y="1618028"/>
                </a:lnTo>
                <a:lnTo>
                  <a:pt x="6803" y="1614196"/>
                </a:lnTo>
                <a:lnTo>
                  <a:pt x="8390" y="1610815"/>
                </a:lnTo>
                <a:lnTo>
                  <a:pt x="10431" y="1607434"/>
                </a:lnTo>
                <a:lnTo>
                  <a:pt x="12472" y="1604054"/>
                </a:lnTo>
                <a:lnTo>
                  <a:pt x="14513" y="1601123"/>
                </a:lnTo>
                <a:lnTo>
                  <a:pt x="17007" y="1597968"/>
                </a:lnTo>
                <a:lnTo>
                  <a:pt x="19502" y="1595038"/>
                </a:lnTo>
                <a:lnTo>
                  <a:pt x="21996" y="1592108"/>
                </a:lnTo>
                <a:lnTo>
                  <a:pt x="24717" y="1589628"/>
                </a:lnTo>
                <a:lnTo>
                  <a:pt x="27892" y="1586923"/>
                </a:lnTo>
                <a:lnTo>
                  <a:pt x="30840" y="1584669"/>
                </a:lnTo>
                <a:lnTo>
                  <a:pt x="33788" y="1581965"/>
                </a:lnTo>
                <a:lnTo>
                  <a:pt x="37416" y="1580162"/>
                </a:lnTo>
                <a:lnTo>
                  <a:pt x="40591" y="1578133"/>
                </a:lnTo>
                <a:lnTo>
                  <a:pt x="44219" y="1576104"/>
                </a:lnTo>
                <a:lnTo>
                  <a:pt x="48074" y="1574301"/>
                </a:lnTo>
                <a:lnTo>
                  <a:pt x="51476" y="1572723"/>
                </a:lnTo>
                <a:lnTo>
                  <a:pt x="55558" y="1571596"/>
                </a:lnTo>
                <a:lnTo>
                  <a:pt x="59413" y="1570244"/>
                </a:lnTo>
                <a:lnTo>
                  <a:pt x="63494" y="1569117"/>
                </a:lnTo>
                <a:lnTo>
                  <a:pt x="67349" y="1568216"/>
                </a:lnTo>
                <a:lnTo>
                  <a:pt x="71431" y="1567539"/>
                </a:lnTo>
                <a:lnTo>
                  <a:pt x="75740" y="1567089"/>
                </a:lnTo>
                <a:lnTo>
                  <a:pt x="80048" y="1566863"/>
                </a:lnTo>
                <a:close/>
                <a:moveTo>
                  <a:pt x="837043" y="738188"/>
                </a:moveTo>
                <a:lnTo>
                  <a:pt x="839735" y="738188"/>
                </a:lnTo>
                <a:lnTo>
                  <a:pt x="912639" y="738188"/>
                </a:lnTo>
                <a:lnTo>
                  <a:pt x="915107" y="738188"/>
                </a:lnTo>
                <a:lnTo>
                  <a:pt x="917575" y="738870"/>
                </a:lnTo>
                <a:lnTo>
                  <a:pt x="920042" y="739324"/>
                </a:lnTo>
                <a:lnTo>
                  <a:pt x="922285" y="740232"/>
                </a:lnTo>
                <a:lnTo>
                  <a:pt x="924529" y="741368"/>
                </a:lnTo>
                <a:lnTo>
                  <a:pt x="926772" y="742504"/>
                </a:lnTo>
                <a:lnTo>
                  <a:pt x="928791" y="743867"/>
                </a:lnTo>
                <a:lnTo>
                  <a:pt x="930585" y="745684"/>
                </a:lnTo>
                <a:lnTo>
                  <a:pt x="932155" y="747047"/>
                </a:lnTo>
                <a:lnTo>
                  <a:pt x="933501" y="749091"/>
                </a:lnTo>
                <a:lnTo>
                  <a:pt x="934847" y="751135"/>
                </a:lnTo>
                <a:lnTo>
                  <a:pt x="936193" y="753407"/>
                </a:lnTo>
                <a:lnTo>
                  <a:pt x="936866" y="755678"/>
                </a:lnTo>
                <a:lnTo>
                  <a:pt x="937315" y="757950"/>
                </a:lnTo>
                <a:lnTo>
                  <a:pt x="937763" y="760448"/>
                </a:lnTo>
                <a:lnTo>
                  <a:pt x="938212" y="762947"/>
                </a:lnTo>
                <a:lnTo>
                  <a:pt x="938212" y="1145229"/>
                </a:lnTo>
                <a:lnTo>
                  <a:pt x="937763" y="1147728"/>
                </a:lnTo>
                <a:lnTo>
                  <a:pt x="937315" y="1150227"/>
                </a:lnTo>
                <a:lnTo>
                  <a:pt x="936866" y="1152498"/>
                </a:lnTo>
                <a:lnTo>
                  <a:pt x="936193" y="1154770"/>
                </a:lnTo>
                <a:lnTo>
                  <a:pt x="934847" y="1157041"/>
                </a:lnTo>
                <a:lnTo>
                  <a:pt x="933501" y="1159085"/>
                </a:lnTo>
                <a:lnTo>
                  <a:pt x="932155" y="1160902"/>
                </a:lnTo>
                <a:lnTo>
                  <a:pt x="930585" y="1162720"/>
                </a:lnTo>
                <a:lnTo>
                  <a:pt x="928791" y="1164537"/>
                </a:lnTo>
                <a:lnTo>
                  <a:pt x="926772" y="1165672"/>
                </a:lnTo>
                <a:lnTo>
                  <a:pt x="924529" y="1167035"/>
                </a:lnTo>
                <a:lnTo>
                  <a:pt x="922285" y="1167944"/>
                </a:lnTo>
                <a:lnTo>
                  <a:pt x="920042" y="1168852"/>
                </a:lnTo>
                <a:lnTo>
                  <a:pt x="917575" y="1169534"/>
                </a:lnTo>
                <a:lnTo>
                  <a:pt x="915107" y="1169761"/>
                </a:lnTo>
                <a:lnTo>
                  <a:pt x="912639" y="1169988"/>
                </a:lnTo>
                <a:lnTo>
                  <a:pt x="839735" y="1169988"/>
                </a:lnTo>
                <a:lnTo>
                  <a:pt x="837043" y="1169761"/>
                </a:lnTo>
                <a:lnTo>
                  <a:pt x="834576" y="1169534"/>
                </a:lnTo>
                <a:lnTo>
                  <a:pt x="832108" y="1168852"/>
                </a:lnTo>
                <a:lnTo>
                  <a:pt x="829865" y="1167944"/>
                </a:lnTo>
                <a:lnTo>
                  <a:pt x="827622" y="1167035"/>
                </a:lnTo>
                <a:lnTo>
                  <a:pt x="825603" y="1165672"/>
                </a:lnTo>
                <a:lnTo>
                  <a:pt x="823584" y="1164537"/>
                </a:lnTo>
                <a:lnTo>
                  <a:pt x="821790" y="1162720"/>
                </a:lnTo>
                <a:lnTo>
                  <a:pt x="819995" y="1160902"/>
                </a:lnTo>
                <a:lnTo>
                  <a:pt x="818649" y="1159085"/>
                </a:lnTo>
                <a:lnTo>
                  <a:pt x="817303" y="1157041"/>
                </a:lnTo>
                <a:lnTo>
                  <a:pt x="816406" y="1154770"/>
                </a:lnTo>
                <a:lnTo>
                  <a:pt x="815284" y="1152498"/>
                </a:lnTo>
                <a:lnTo>
                  <a:pt x="814836" y="1150227"/>
                </a:lnTo>
                <a:lnTo>
                  <a:pt x="814387" y="1147728"/>
                </a:lnTo>
                <a:lnTo>
                  <a:pt x="814387" y="1145229"/>
                </a:lnTo>
                <a:lnTo>
                  <a:pt x="814387" y="762947"/>
                </a:lnTo>
                <a:lnTo>
                  <a:pt x="814387" y="760448"/>
                </a:lnTo>
                <a:lnTo>
                  <a:pt x="814836" y="757950"/>
                </a:lnTo>
                <a:lnTo>
                  <a:pt x="815284" y="755678"/>
                </a:lnTo>
                <a:lnTo>
                  <a:pt x="816406" y="753407"/>
                </a:lnTo>
                <a:lnTo>
                  <a:pt x="817303" y="751135"/>
                </a:lnTo>
                <a:lnTo>
                  <a:pt x="818649" y="749091"/>
                </a:lnTo>
                <a:lnTo>
                  <a:pt x="819995" y="747047"/>
                </a:lnTo>
                <a:lnTo>
                  <a:pt x="821790" y="745684"/>
                </a:lnTo>
                <a:lnTo>
                  <a:pt x="823584" y="743867"/>
                </a:lnTo>
                <a:lnTo>
                  <a:pt x="825603" y="742504"/>
                </a:lnTo>
                <a:lnTo>
                  <a:pt x="827622" y="741368"/>
                </a:lnTo>
                <a:lnTo>
                  <a:pt x="829865" y="740232"/>
                </a:lnTo>
                <a:lnTo>
                  <a:pt x="832108" y="739324"/>
                </a:lnTo>
                <a:lnTo>
                  <a:pt x="834576" y="738870"/>
                </a:lnTo>
                <a:lnTo>
                  <a:pt x="837043" y="738188"/>
                </a:lnTo>
                <a:close/>
                <a:moveTo>
                  <a:pt x="1318322" y="671513"/>
                </a:moveTo>
                <a:lnTo>
                  <a:pt x="1320794" y="671513"/>
                </a:lnTo>
                <a:lnTo>
                  <a:pt x="1394056" y="671513"/>
                </a:lnTo>
                <a:lnTo>
                  <a:pt x="1396528" y="671513"/>
                </a:lnTo>
                <a:lnTo>
                  <a:pt x="1399000" y="671966"/>
                </a:lnTo>
                <a:lnTo>
                  <a:pt x="1401472" y="672873"/>
                </a:lnTo>
                <a:lnTo>
                  <a:pt x="1403719" y="673553"/>
                </a:lnTo>
                <a:lnTo>
                  <a:pt x="1405966" y="674913"/>
                </a:lnTo>
                <a:lnTo>
                  <a:pt x="1408213" y="676273"/>
                </a:lnTo>
                <a:lnTo>
                  <a:pt x="1410011" y="677860"/>
                </a:lnTo>
                <a:lnTo>
                  <a:pt x="1412034" y="679900"/>
                </a:lnTo>
                <a:lnTo>
                  <a:pt x="1413607" y="681941"/>
                </a:lnTo>
                <a:lnTo>
                  <a:pt x="1414955" y="683981"/>
                </a:lnTo>
                <a:lnTo>
                  <a:pt x="1416304" y="686474"/>
                </a:lnTo>
                <a:lnTo>
                  <a:pt x="1417203" y="688968"/>
                </a:lnTo>
                <a:lnTo>
                  <a:pt x="1418326" y="691461"/>
                </a:lnTo>
                <a:lnTo>
                  <a:pt x="1418776" y="694181"/>
                </a:lnTo>
                <a:lnTo>
                  <a:pt x="1419225" y="696902"/>
                </a:lnTo>
                <a:lnTo>
                  <a:pt x="1419225" y="699848"/>
                </a:lnTo>
                <a:lnTo>
                  <a:pt x="1419225" y="1141426"/>
                </a:lnTo>
                <a:lnTo>
                  <a:pt x="1419225" y="1144373"/>
                </a:lnTo>
                <a:lnTo>
                  <a:pt x="1418776" y="1147320"/>
                </a:lnTo>
                <a:lnTo>
                  <a:pt x="1418326" y="1149813"/>
                </a:lnTo>
                <a:lnTo>
                  <a:pt x="1417203" y="1152534"/>
                </a:lnTo>
                <a:lnTo>
                  <a:pt x="1416304" y="1155254"/>
                </a:lnTo>
                <a:lnTo>
                  <a:pt x="1414955" y="1157521"/>
                </a:lnTo>
                <a:lnTo>
                  <a:pt x="1413607" y="1159787"/>
                </a:lnTo>
                <a:lnTo>
                  <a:pt x="1412034" y="1161601"/>
                </a:lnTo>
                <a:lnTo>
                  <a:pt x="1410011" y="1163414"/>
                </a:lnTo>
                <a:lnTo>
                  <a:pt x="1408213" y="1165228"/>
                </a:lnTo>
                <a:lnTo>
                  <a:pt x="1405966" y="1166588"/>
                </a:lnTo>
                <a:lnTo>
                  <a:pt x="1403719" y="1167721"/>
                </a:lnTo>
                <a:lnTo>
                  <a:pt x="1401472" y="1168855"/>
                </a:lnTo>
                <a:lnTo>
                  <a:pt x="1399000" y="1169535"/>
                </a:lnTo>
                <a:lnTo>
                  <a:pt x="1396528" y="1169761"/>
                </a:lnTo>
                <a:lnTo>
                  <a:pt x="1394056" y="1169988"/>
                </a:lnTo>
                <a:lnTo>
                  <a:pt x="1320794" y="1169988"/>
                </a:lnTo>
                <a:lnTo>
                  <a:pt x="1318322" y="1169761"/>
                </a:lnTo>
                <a:lnTo>
                  <a:pt x="1315850" y="1169535"/>
                </a:lnTo>
                <a:lnTo>
                  <a:pt x="1313154" y="1168855"/>
                </a:lnTo>
                <a:lnTo>
                  <a:pt x="1310906" y="1167721"/>
                </a:lnTo>
                <a:lnTo>
                  <a:pt x="1308659" y="1166588"/>
                </a:lnTo>
                <a:lnTo>
                  <a:pt x="1306861" y="1165228"/>
                </a:lnTo>
                <a:lnTo>
                  <a:pt x="1304839" y="1163414"/>
                </a:lnTo>
                <a:lnTo>
                  <a:pt x="1303041" y="1161601"/>
                </a:lnTo>
                <a:lnTo>
                  <a:pt x="1301243" y="1159787"/>
                </a:lnTo>
                <a:lnTo>
                  <a:pt x="1299670" y="1157521"/>
                </a:lnTo>
                <a:lnTo>
                  <a:pt x="1298546" y="1155254"/>
                </a:lnTo>
                <a:lnTo>
                  <a:pt x="1297423" y="1152534"/>
                </a:lnTo>
                <a:lnTo>
                  <a:pt x="1296524" y="1149813"/>
                </a:lnTo>
                <a:lnTo>
                  <a:pt x="1296074" y="1147320"/>
                </a:lnTo>
                <a:lnTo>
                  <a:pt x="1295400" y="1144373"/>
                </a:lnTo>
                <a:lnTo>
                  <a:pt x="1295400" y="1141426"/>
                </a:lnTo>
                <a:lnTo>
                  <a:pt x="1295400" y="699848"/>
                </a:lnTo>
                <a:lnTo>
                  <a:pt x="1295400" y="696902"/>
                </a:lnTo>
                <a:lnTo>
                  <a:pt x="1296074" y="694181"/>
                </a:lnTo>
                <a:lnTo>
                  <a:pt x="1296524" y="691461"/>
                </a:lnTo>
                <a:lnTo>
                  <a:pt x="1297423" y="688968"/>
                </a:lnTo>
                <a:lnTo>
                  <a:pt x="1298546" y="686474"/>
                </a:lnTo>
                <a:lnTo>
                  <a:pt x="1299670" y="683981"/>
                </a:lnTo>
                <a:lnTo>
                  <a:pt x="1301243" y="681941"/>
                </a:lnTo>
                <a:lnTo>
                  <a:pt x="1303041" y="679900"/>
                </a:lnTo>
                <a:lnTo>
                  <a:pt x="1304839" y="677860"/>
                </a:lnTo>
                <a:lnTo>
                  <a:pt x="1306861" y="676273"/>
                </a:lnTo>
                <a:lnTo>
                  <a:pt x="1308659" y="674913"/>
                </a:lnTo>
                <a:lnTo>
                  <a:pt x="1310906" y="673553"/>
                </a:lnTo>
                <a:lnTo>
                  <a:pt x="1313154" y="672873"/>
                </a:lnTo>
                <a:lnTo>
                  <a:pt x="1315850" y="671966"/>
                </a:lnTo>
                <a:lnTo>
                  <a:pt x="1318322" y="671513"/>
                </a:lnTo>
                <a:close/>
                <a:moveTo>
                  <a:pt x="988416" y="671513"/>
                </a:moveTo>
                <a:lnTo>
                  <a:pt x="990920" y="671513"/>
                </a:lnTo>
                <a:lnTo>
                  <a:pt x="1065121" y="671513"/>
                </a:lnTo>
                <a:lnTo>
                  <a:pt x="1067624" y="671513"/>
                </a:lnTo>
                <a:lnTo>
                  <a:pt x="1070128" y="671966"/>
                </a:lnTo>
                <a:lnTo>
                  <a:pt x="1072632" y="672873"/>
                </a:lnTo>
                <a:lnTo>
                  <a:pt x="1074908" y="673553"/>
                </a:lnTo>
                <a:lnTo>
                  <a:pt x="1077184" y="674913"/>
                </a:lnTo>
                <a:lnTo>
                  <a:pt x="1079460" y="676273"/>
                </a:lnTo>
                <a:lnTo>
                  <a:pt x="1081281" y="677860"/>
                </a:lnTo>
                <a:lnTo>
                  <a:pt x="1083330" y="679900"/>
                </a:lnTo>
                <a:lnTo>
                  <a:pt x="1084923" y="681941"/>
                </a:lnTo>
                <a:lnTo>
                  <a:pt x="1086288" y="683981"/>
                </a:lnTo>
                <a:lnTo>
                  <a:pt x="1087654" y="686474"/>
                </a:lnTo>
                <a:lnTo>
                  <a:pt x="1088565" y="688968"/>
                </a:lnTo>
                <a:lnTo>
                  <a:pt x="1089703" y="691461"/>
                </a:lnTo>
                <a:lnTo>
                  <a:pt x="1090158" y="694181"/>
                </a:lnTo>
                <a:lnTo>
                  <a:pt x="1090613" y="696902"/>
                </a:lnTo>
                <a:lnTo>
                  <a:pt x="1090613" y="699848"/>
                </a:lnTo>
                <a:lnTo>
                  <a:pt x="1090613" y="1141426"/>
                </a:lnTo>
                <a:lnTo>
                  <a:pt x="1090613" y="1144373"/>
                </a:lnTo>
                <a:lnTo>
                  <a:pt x="1090158" y="1147320"/>
                </a:lnTo>
                <a:lnTo>
                  <a:pt x="1089703" y="1149813"/>
                </a:lnTo>
                <a:lnTo>
                  <a:pt x="1088565" y="1152534"/>
                </a:lnTo>
                <a:lnTo>
                  <a:pt x="1087654" y="1155254"/>
                </a:lnTo>
                <a:lnTo>
                  <a:pt x="1086288" y="1157521"/>
                </a:lnTo>
                <a:lnTo>
                  <a:pt x="1084923" y="1159787"/>
                </a:lnTo>
                <a:lnTo>
                  <a:pt x="1083330" y="1161601"/>
                </a:lnTo>
                <a:lnTo>
                  <a:pt x="1081281" y="1163414"/>
                </a:lnTo>
                <a:lnTo>
                  <a:pt x="1079460" y="1165228"/>
                </a:lnTo>
                <a:lnTo>
                  <a:pt x="1077184" y="1166588"/>
                </a:lnTo>
                <a:lnTo>
                  <a:pt x="1074908" y="1167721"/>
                </a:lnTo>
                <a:lnTo>
                  <a:pt x="1072632" y="1168855"/>
                </a:lnTo>
                <a:lnTo>
                  <a:pt x="1070128" y="1169535"/>
                </a:lnTo>
                <a:lnTo>
                  <a:pt x="1067624" y="1169761"/>
                </a:lnTo>
                <a:lnTo>
                  <a:pt x="1065121" y="1169988"/>
                </a:lnTo>
                <a:lnTo>
                  <a:pt x="990920" y="1169988"/>
                </a:lnTo>
                <a:lnTo>
                  <a:pt x="988416" y="1169761"/>
                </a:lnTo>
                <a:lnTo>
                  <a:pt x="985685" y="1169535"/>
                </a:lnTo>
                <a:lnTo>
                  <a:pt x="983181" y="1168855"/>
                </a:lnTo>
                <a:lnTo>
                  <a:pt x="980905" y="1167721"/>
                </a:lnTo>
                <a:lnTo>
                  <a:pt x="978629" y="1166588"/>
                </a:lnTo>
                <a:lnTo>
                  <a:pt x="976581" y="1165228"/>
                </a:lnTo>
                <a:lnTo>
                  <a:pt x="974532" y="1163414"/>
                </a:lnTo>
                <a:lnTo>
                  <a:pt x="972939" y="1161601"/>
                </a:lnTo>
                <a:lnTo>
                  <a:pt x="971118" y="1159787"/>
                </a:lnTo>
                <a:lnTo>
                  <a:pt x="969525" y="1157521"/>
                </a:lnTo>
                <a:lnTo>
                  <a:pt x="968387" y="1155254"/>
                </a:lnTo>
                <a:lnTo>
                  <a:pt x="967249" y="1152534"/>
                </a:lnTo>
                <a:lnTo>
                  <a:pt x="966338" y="1149813"/>
                </a:lnTo>
                <a:lnTo>
                  <a:pt x="965883" y="1147320"/>
                </a:lnTo>
                <a:lnTo>
                  <a:pt x="965200" y="1144373"/>
                </a:lnTo>
                <a:lnTo>
                  <a:pt x="965200" y="1141426"/>
                </a:lnTo>
                <a:lnTo>
                  <a:pt x="965200" y="699848"/>
                </a:lnTo>
                <a:lnTo>
                  <a:pt x="965200" y="696902"/>
                </a:lnTo>
                <a:lnTo>
                  <a:pt x="965883" y="694181"/>
                </a:lnTo>
                <a:lnTo>
                  <a:pt x="966338" y="691461"/>
                </a:lnTo>
                <a:lnTo>
                  <a:pt x="967249" y="688968"/>
                </a:lnTo>
                <a:lnTo>
                  <a:pt x="968387" y="686474"/>
                </a:lnTo>
                <a:lnTo>
                  <a:pt x="969525" y="683981"/>
                </a:lnTo>
                <a:lnTo>
                  <a:pt x="971118" y="681941"/>
                </a:lnTo>
                <a:lnTo>
                  <a:pt x="972939" y="679900"/>
                </a:lnTo>
                <a:lnTo>
                  <a:pt x="974532" y="677860"/>
                </a:lnTo>
                <a:lnTo>
                  <a:pt x="976581" y="676273"/>
                </a:lnTo>
                <a:lnTo>
                  <a:pt x="978629" y="674913"/>
                </a:lnTo>
                <a:lnTo>
                  <a:pt x="980905" y="673553"/>
                </a:lnTo>
                <a:lnTo>
                  <a:pt x="983181" y="672873"/>
                </a:lnTo>
                <a:lnTo>
                  <a:pt x="985685" y="671966"/>
                </a:lnTo>
                <a:lnTo>
                  <a:pt x="988416" y="671513"/>
                </a:lnTo>
                <a:close/>
                <a:moveTo>
                  <a:pt x="1471932" y="590550"/>
                </a:moveTo>
                <a:lnTo>
                  <a:pt x="1546133" y="590550"/>
                </a:lnTo>
                <a:lnTo>
                  <a:pt x="1548636" y="590777"/>
                </a:lnTo>
                <a:lnTo>
                  <a:pt x="1551140" y="591231"/>
                </a:lnTo>
                <a:lnTo>
                  <a:pt x="1553644" y="592139"/>
                </a:lnTo>
                <a:lnTo>
                  <a:pt x="1555920" y="593274"/>
                </a:lnTo>
                <a:lnTo>
                  <a:pt x="1558196" y="594635"/>
                </a:lnTo>
                <a:lnTo>
                  <a:pt x="1560472" y="596451"/>
                </a:lnTo>
                <a:lnTo>
                  <a:pt x="1562293" y="598267"/>
                </a:lnTo>
                <a:lnTo>
                  <a:pt x="1564342" y="600537"/>
                </a:lnTo>
                <a:lnTo>
                  <a:pt x="1565707" y="602806"/>
                </a:lnTo>
                <a:lnTo>
                  <a:pt x="1567300" y="605303"/>
                </a:lnTo>
                <a:lnTo>
                  <a:pt x="1568666" y="608026"/>
                </a:lnTo>
                <a:lnTo>
                  <a:pt x="1569577" y="610750"/>
                </a:lnTo>
                <a:lnTo>
                  <a:pt x="1570487" y="613927"/>
                </a:lnTo>
                <a:lnTo>
                  <a:pt x="1571170" y="617105"/>
                </a:lnTo>
                <a:lnTo>
                  <a:pt x="1571625" y="620282"/>
                </a:lnTo>
                <a:lnTo>
                  <a:pt x="1571625" y="623687"/>
                </a:lnTo>
                <a:lnTo>
                  <a:pt x="1571625" y="1136851"/>
                </a:lnTo>
                <a:lnTo>
                  <a:pt x="1571625" y="1140256"/>
                </a:lnTo>
                <a:lnTo>
                  <a:pt x="1571170" y="1143433"/>
                </a:lnTo>
                <a:lnTo>
                  <a:pt x="1570487" y="1146838"/>
                </a:lnTo>
                <a:lnTo>
                  <a:pt x="1569577" y="1149788"/>
                </a:lnTo>
                <a:lnTo>
                  <a:pt x="1568666" y="1152512"/>
                </a:lnTo>
                <a:lnTo>
                  <a:pt x="1567300" y="1155462"/>
                </a:lnTo>
                <a:lnTo>
                  <a:pt x="1565707" y="1157959"/>
                </a:lnTo>
                <a:lnTo>
                  <a:pt x="1564342" y="1160229"/>
                </a:lnTo>
                <a:lnTo>
                  <a:pt x="1562293" y="1162498"/>
                </a:lnTo>
                <a:lnTo>
                  <a:pt x="1560472" y="1164314"/>
                </a:lnTo>
                <a:lnTo>
                  <a:pt x="1558196" y="1165903"/>
                </a:lnTo>
                <a:lnTo>
                  <a:pt x="1555920" y="1167492"/>
                </a:lnTo>
                <a:lnTo>
                  <a:pt x="1553644" y="1168399"/>
                </a:lnTo>
                <a:lnTo>
                  <a:pt x="1551140" y="1169307"/>
                </a:lnTo>
                <a:lnTo>
                  <a:pt x="1548636" y="1169761"/>
                </a:lnTo>
                <a:lnTo>
                  <a:pt x="1546133" y="1169988"/>
                </a:lnTo>
                <a:lnTo>
                  <a:pt x="1471932" y="1169988"/>
                </a:lnTo>
                <a:lnTo>
                  <a:pt x="1469201" y="1169761"/>
                </a:lnTo>
                <a:lnTo>
                  <a:pt x="1466697" y="1169307"/>
                </a:lnTo>
                <a:lnTo>
                  <a:pt x="1464193" y="1168399"/>
                </a:lnTo>
                <a:lnTo>
                  <a:pt x="1461917" y="1167492"/>
                </a:lnTo>
                <a:lnTo>
                  <a:pt x="1459641" y="1165903"/>
                </a:lnTo>
                <a:lnTo>
                  <a:pt x="1457593" y="1164314"/>
                </a:lnTo>
                <a:lnTo>
                  <a:pt x="1455544" y="1162498"/>
                </a:lnTo>
                <a:lnTo>
                  <a:pt x="1453496" y="1160229"/>
                </a:lnTo>
                <a:lnTo>
                  <a:pt x="1452130" y="1157959"/>
                </a:lnTo>
                <a:lnTo>
                  <a:pt x="1450537" y="1155462"/>
                </a:lnTo>
                <a:lnTo>
                  <a:pt x="1449399" y="1152512"/>
                </a:lnTo>
                <a:lnTo>
                  <a:pt x="1448261" y="1149788"/>
                </a:lnTo>
                <a:lnTo>
                  <a:pt x="1447350" y="1146838"/>
                </a:lnTo>
                <a:lnTo>
                  <a:pt x="1446667" y="1143433"/>
                </a:lnTo>
                <a:lnTo>
                  <a:pt x="1446212" y="1140256"/>
                </a:lnTo>
                <a:lnTo>
                  <a:pt x="1446212" y="1136851"/>
                </a:lnTo>
                <a:lnTo>
                  <a:pt x="1446212" y="623687"/>
                </a:lnTo>
                <a:lnTo>
                  <a:pt x="1446212" y="620282"/>
                </a:lnTo>
                <a:lnTo>
                  <a:pt x="1446667" y="617105"/>
                </a:lnTo>
                <a:lnTo>
                  <a:pt x="1447350" y="613927"/>
                </a:lnTo>
                <a:lnTo>
                  <a:pt x="1448261" y="610750"/>
                </a:lnTo>
                <a:lnTo>
                  <a:pt x="1449399" y="608026"/>
                </a:lnTo>
                <a:lnTo>
                  <a:pt x="1450537" y="605303"/>
                </a:lnTo>
                <a:lnTo>
                  <a:pt x="1452130" y="602806"/>
                </a:lnTo>
                <a:lnTo>
                  <a:pt x="1453496" y="600537"/>
                </a:lnTo>
                <a:lnTo>
                  <a:pt x="1455544" y="598267"/>
                </a:lnTo>
                <a:lnTo>
                  <a:pt x="1457593" y="596451"/>
                </a:lnTo>
                <a:lnTo>
                  <a:pt x="1459641" y="594635"/>
                </a:lnTo>
                <a:lnTo>
                  <a:pt x="1461917" y="593274"/>
                </a:lnTo>
                <a:lnTo>
                  <a:pt x="1464193" y="592139"/>
                </a:lnTo>
                <a:lnTo>
                  <a:pt x="1466697" y="591231"/>
                </a:lnTo>
                <a:lnTo>
                  <a:pt x="1469201" y="590777"/>
                </a:lnTo>
                <a:lnTo>
                  <a:pt x="1471932" y="590550"/>
                </a:lnTo>
                <a:close/>
                <a:moveTo>
                  <a:pt x="1152617" y="590550"/>
                </a:moveTo>
                <a:lnTo>
                  <a:pt x="1226818" y="590550"/>
                </a:lnTo>
                <a:lnTo>
                  <a:pt x="1229322" y="590777"/>
                </a:lnTo>
                <a:lnTo>
                  <a:pt x="1232053" y="591231"/>
                </a:lnTo>
                <a:lnTo>
                  <a:pt x="1234557" y="592139"/>
                </a:lnTo>
                <a:lnTo>
                  <a:pt x="1236833" y="593274"/>
                </a:lnTo>
                <a:lnTo>
                  <a:pt x="1239109" y="594635"/>
                </a:lnTo>
                <a:lnTo>
                  <a:pt x="1241158" y="596451"/>
                </a:lnTo>
                <a:lnTo>
                  <a:pt x="1242978" y="598267"/>
                </a:lnTo>
                <a:lnTo>
                  <a:pt x="1244799" y="600537"/>
                </a:lnTo>
                <a:lnTo>
                  <a:pt x="1246620" y="602806"/>
                </a:lnTo>
                <a:lnTo>
                  <a:pt x="1248213" y="605303"/>
                </a:lnTo>
                <a:lnTo>
                  <a:pt x="1249352" y="608026"/>
                </a:lnTo>
                <a:lnTo>
                  <a:pt x="1250490" y="610750"/>
                </a:lnTo>
                <a:lnTo>
                  <a:pt x="1251400" y="613927"/>
                </a:lnTo>
                <a:lnTo>
                  <a:pt x="1251855" y="617105"/>
                </a:lnTo>
                <a:lnTo>
                  <a:pt x="1252538" y="620282"/>
                </a:lnTo>
                <a:lnTo>
                  <a:pt x="1252538" y="623687"/>
                </a:lnTo>
                <a:lnTo>
                  <a:pt x="1252538" y="1136851"/>
                </a:lnTo>
                <a:lnTo>
                  <a:pt x="1252538" y="1140256"/>
                </a:lnTo>
                <a:lnTo>
                  <a:pt x="1251855" y="1143433"/>
                </a:lnTo>
                <a:lnTo>
                  <a:pt x="1251400" y="1146838"/>
                </a:lnTo>
                <a:lnTo>
                  <a:pt x="1250490" y="1149788"/>
                </a:lnTo>
                <a:lnTo>
                  <a:pt x="1249352" y="1152512"/>
                </a:lnTo>
                <a:lnTo>
                  <a:pt x="1248213" y="1155462"/>
                </a:lnTo>
                <a:lnTo>
                  <a:pt x="1246620" y="1157959"/>
                </a:lnTo>
                <a:lnTo>
                  <a:pt x="1244799" y="1160229"/>
                </a:lnTo>
                <a:lnTo>
                  <a:pt x="1242978" y="1162498"/>
                </a:lnTo>
                <a:lnTo>
                  <a:pt x="1241158" y="1164314"/>
                </a:lnTo>
                <a:lnTo>
                  <a:pt x="1239109" y="1165903"/>
                </a:lnTo>
                <a:lnTo>
                  <a:pt x="1236833" y="1167492"/>
                </a:lnTo>
                <a:lnTo>
                  <a:pt x="1234557" y="1168399"/>
                </a:lnTo>
                <a:lnTo>
                  <a:pt x="1232053" y="1169307"/>
                </a:lnTo>
                <a:lnTo>
                  <a:pt x="1229322" y="1169761"/>
                </a:lnTo>
                <a:lnTo>
                  <a:pt x="1226818" y="1169988"/>
                </a:lnTo>
                <a:lnTo>
                  <a:pt x="1152617" y="1169988"/>
                </a:lnTo>
                <a:lnTo>
                  <a:pt x="1150114" y="1169761"/>
                </a:lnTo>
                <a:lnTo>
                  <a:pt x="1147610" y="1169307"/>
                </a:lnTo>
                <a:lnTo>
                  <a:pt x="1145106" y="1168399"/>
                </a:lnTo>
                <a:lnTo>
                  <a:pt x="1142830" y="1167492"/>
                </a:lnTo>
                <a:lnTo>
                  <a:pt x="1140554" y="1165903"/>
                </a:lnTo>
                <a:lnTo>
                  <a:pt x="1138278" y="1164314"/>
                </a:lnTo>
                <a:lnTo>
                  <a:pt x="1136457" y="1162498"/>
                </a:lnTo>
                <a:lnTo>
                  <a:pt x="1134409" y="1160229"/>
                </a:lnTo>
                <a:lnTo>
                  <a:pt x="1132815" y="1157959"/>
                </a:lnTo>
                <a:lnTo>
                  <a:pt x="1131450" y="1155462"/>
                </a:lnTo>
                <a:lnTo>
                  <a:pt x="1130084" y="1152512"/>
                </a:lnTo>
                <a:lnTo>
                  <a:pt x="1129174" y="1149788"/>
                </a:lnTo>
                <a:lnTo>
                  <a:pt x="1128036" y="1146838"/>
                </a:lnTo>
                <a:lnTo>
                  <a:pt x="1127580" y="1143433"/>
                </a:lnTo>
                <a:lnTo>
                  <a:pt x="1127125" y="1140256"/>
                </a:lnTo>
                <a:lnTo>
                  <a:pt x="1127125" y="1136851"/>
                </a:lnTo>
                <a:lnTo>
                  <a:pt x="1127125" y="623687"/>
                </a:lnTo>
                <a:lnTo>
                  <a:pt x="1127125" y="620282"/>
                </a:lnTo>
                <a:lnTo>
                  <a:pt x="1127580" y="617105"/>
                </a:lnTo>
                <a:lnTo>
                  <a:pt x="1128036" y="613927"/>
                </a:lnTo>
                <a:lnTo>
                  <a:pt x="1129174" y="610750"/>
                </a:lnTo>
                <a:lnTo>
                  <a:pt x="1130084" y="608026"/>
                </a:lnTo>
                <a:lnTo>
                  <a:pt x="1131450" y="605303"/>
                </a:lnTo>
                <a:lnTo>
                  <a:pt x="1132815" y="602806"/>
                </a:lnTo>
                <a:lnTo>
                  <a:pt x="1134409" y="600537"/>
                </a:lnTo>
                <a:lnTo>
                  <a:pt x="1136457" y="598267"/>
                </a:lnTo>
                <a:lnTo>
                  <a:pt x="1138278" y="596451"/>
                </a:lnTo>
                <a:lnTo>
                  <a:pt x="1140554" y="594635"/>
                </a:lnTo>
                <a:lnTo>
                  <a:pt x="1142830" y="593274"/>
                </a:lnTo>
                <a:lnTo>
                  <a:pt x="1145106" y="592139"/>
                </a:lnTo>
                <a:lnTo>
                  <a:pt x="1147610" y="591231"/>
                </a:lnTo>
                <a:lnTo>
                  <a:pt x="1150114" y="590777"/>
                </a:lnTo>
                <a:lnTo>
                  <a:pt x="1152617" y="590550"/>
                </a:lnTo>
                <a:close/>
                <a:moveTo>
                  <a:pt x="1633857" y="508000"/>
                </a:moveTo>
                <a:lnTo>
                  <a:pt x="1707830" y="508000"/>
                </a:lnTo>
                <a:lnTo>
                  <a:pt x="1710561" y="508227"/>
                </a:lnTo>
                <a:lnTo>
                  <a:pt x="1713065" y="508680"/>
                </a:lnTo>
                <a:lnTo>
                  <a:pt x="1715797" y="509814"/>
                </a:lnTo>
                <a:lnTo>
                  <a:pt x="1718073" y="510947"/>
                </a:lnTo>
                <a:lnTo>
                  <a:pt x="1720349" y="512534"/>
                </a:lnTo>
                <a:lnTo>
                  <a:pt x="1722170" y="514575"/>
                </a:lnTo>
                <a:lnTo>
                  <a:pt x="1724218" y="516842"/>
                </a:lnTo>
                <a:lnTo>
                  <a:pt x="1726039" y="519109"/>
                </a:lnTo>
                <a:lnTo>
                  <a:pt x="1727860" y="521829"/>
                </a:lnTo>
                <a:lnTo>
                  <a:pt x="1729453" y="524550"/>
                </a:lnTo>
                <a:lnTo>
                  <a:pt x="1730591" y="527950"/>
                </a:lnTo>
                <a:lnTo>
                  <a:pt x="1731729" y="531124"/>
                </a:lnTo>
                <a:lnTo>
                  <a:pt x="1732640" y="534752"/>
                </a:lnTo>
                <a:lnTo>
                  <a:pt x="1733095" y="538152"/>
                </a:lnTo>
                <a:lnTo>
                  <a:pt x="1733550" y="542006"/>
                </a:lnTo>
                <a:lnTo>
                  <a:pt x="1733550" y="545860"/>
                </a:lnTo>
                <a:lnTo>
                  <a:pt x="1733550" y="1132128"/>
                </a:lnTo>
                <a:lnTo>
                  <a:pt x="1733550" y="1135982"/>
                </a:lnTo>
                <a:lnTo>
                  <a:pt x="1733095" y="1139836"/>
                </a:lnTo>
                <a:lnTo>
                  <a:pt x="1732640" y="1143463"/>
                </a:lnTo>
                <a:lnTo>
                  <a:pt x="1731729" y="1146864"/>
                </a:lnTo>
                <a:lnTo>
                  <a:pt x="1730591" y="1150038"/>
                </a:lnTo>
                <a:lnTo>
                  <a:pt x="1729453" y="1153438"/>
                </a:lnTo>
                <a:lnTo>
                  <a:pt x="1727860" y="1156159"/>
                </a:lnTo>
                <a:lnTo>
                  <a:pt x="1726039" y="1158879"/>
                </a:lnTo>
                <a:lnTo>
                  <a:pt x="1724218" y="1161373"/>
                </a:lnTo>
                <a:lnTo>
                  <a:pt x="1722170" y="1163414"/>
                </a:lnTo>
                <a:lnTo>
                  <a:pt x="1720349" y="1165454"/>
                </a:lnTo>
                <a:lnTo>
                  <a:pt x="1718073" y="1167041"/>
                </a:lnTo>
                <a:lnTo>
                  <a:pt x="1715797" y="1168174"/>
                </a:lnTo>
                <a:lnTo>
                  <a:pt x="1713065" y="1169308"/>
                </a:lnTo>
                <a:lnTo>
                  <a:pt x="1710561" y="1169761"/>
                </a:lnTo>
                <a:lnTo>
                  <a:pt x="1707830" y="1169988"/>
                </a:lnTo>
                <a:lnTo>
                  <a:pt x="1633857" y="1169988"/>
                </a:lnTo>
                <a:lnTo>
                  <a:pt x="1631353" y="1169761"/>
                </a:lnTo>
                <a:lnTo>
                  <a:pt x="1628850" y="1169308"/>
                </a:lnTo>
                <a:lnTo>
                  <a:pt x="1626346" y="1168174"/>
                </a:lnTo>
                <a:lnTo>
                  <a:pt x="1624070" y="1167041"/>
                </a:lnTo>
                <a:lnTo>
                  <a:pt x="1621794" y="1165454"/>
                </a:lnTo>
                <a:lnTo>
                  <a:pt x="1619518" y="1163414"/>
                </a:lnTo>
                <a:lnTo>
                  <a:pt x="1617469" y="1161373"/>
                </a:lnTo>
                <a:lnTo>
                  <a:pt x="1615648" y="1158879"/>
                </a:lnTo>
                <a:lnTo>
                  <a:pt x="1614055" y="1156159"/>
                </a:lnTo>
                <a:lnTo>
                  <a:pt x="1612689" y="1153438"/>
                </a:lnTo>
                <a:lnTo>
                  <a:pt x="1611324" y="1150038"/>
                </a:lnTo>
                <a:lnTo>
                  <a:pt x="1610186" y="1146864"/>
                </a:lnTo>
                <a:lnTo>
                  <a:pt x="1609275" y="1143463"/>
                </a:lnTo>
                <a:lnTo>
                  <a:pt x="1608820" y="1139836"/>
                </a:lnTo>
                <a:lnTo>
                  <a:pt x="1608365" y="1135982"/>
                </a:lnTo>
                <a:lnTo>
                  <a:pt x="1608137" y="1132128"/>
                </a:lnTo>
                <a:lnTo>
                  <a:pt x="1608137" y="545860"/>
                </a:lnTo>
                <a:lnTo>
                  <a:pt x="1608365" y="542006"/>
                </a:lnTo>
                <a:lnTo>
                  <a:pt x="1608820" y="538152"/>
                </a:lnTo>
                <a:lnTo>
                  <a:pt x="1609275" y="534752"/>
                </a:lnTo>
                <a:lnTo>
                  <a:pt x="1610186" y="531124"/>
                </a:lnTo>
                <a:lnTo>
                  <a:pt x="1611324" y="527950"/>
                </a:lnTo>
                <a:lnTo>
                  <a:pt x="1612689" y="524550"/>
                </a:lnTo>
                <a:lnTo>
                  <a:pt x="1614055" y="521829"/>
                </a:lnTo>
                <a:lnTo>
                  <a:pt x="1615648" y="519109"/>
                </a:lnTo>
                <a:lnTo>
                  <a:pt x="1617469" y="516842"/>
                </a:lnTo>
                <a:lnTo>
                  <a:pt x="1619518" y="514575"/>
                </a:lnTo>
                <a:lnTo>
                  <a:pt x="1621794" y="512534"/>
                </a:lnTo>
                <a:lnTo>
                  <a:pt x="1624070" y="510947"/>
                </a:lnTo>
                <a:lnTo>
                  <a:pt x="1626346" y="509814"/>
                </a:lnTo>
                <a:lnTo>
                  <a:pt x="1628850" y="508680"/>
                </a:lnTo>
                <a:lnTo>
                  <a:pt x="1631353" y="508227"/>
                </a:lnTo>
                <a:lnTo>
                  <a:pt x="1633857" y="508000"/>
                </a:lnTo>
                <a:close/>
                <a:moveTo>
                  <a:pt x="1501548" y="319088"/>
                </a:moveTo>
                <a:lnTo>
                  <a:pt x="1733323" y="319088"/>
                </a:lnTo>
                <a:lnTo>
                  <a:pt x="1733323" y="319316"/>
                </a:lnTo>
                <a:lnTo>
                  <a:pt x="1733550" y="319316"/>
                </a:lnTo>
                <a:lnTo>
                  <a:pt x="1733550" y="464215"/>
                </a:lnTo>
                <a:lnTo>
                  <a:pt x="1637620" y="464215"/>
                </a:lnTo>
                <a:lnTo>
                  <a:pt x="1637620" y="418038"/>
                </a:lnTo>
                <a:lnTo>
                  <a:pt x="1318759" y="617303"/>
                </a:lnTo>
                <a:lnTo>
                  <a:pt x="1250723" y="574766"/>
                </a:lnTo>
                <a:lnTo>
                  <a:pt x="1253444" y="573174"/>
                </a:lnTo>
                <a:lnTo>
                  <a:pt x="1146628" y="506525"/>
                </a:lnTo>
                <a:lnTo>
                  <a:pt x="844096" y="695326"/>
                </a:lnTo>
                <a:lnTo>
                  <a:pt x="776287" y="653016"/>
                </a:lnTo>
                <a:lnTo>
                  <a:pt x="1147082" y="421450"/>
                </a:lnTo>
                <a:lnTo>
                  <a:pt x="1215118" y="463533"/>
                </a:lnTo>
                <a:lnTo>
                  <a:pt x="1214437" y="464215"/>
                </a:lnTo>
                <a:lnTo>
                  <a:pt x="1321253" y="530637"/>
                </a:lnTo>
                <a:lnTo>
                  <a:pt x="1564368" y="379141"/>
                </a:lnTo>
                <a:lnTo>
                  <a:pt x="1501548" y="379141"/>
                </a:lnTo>
                <a:lnTo>
                  <a:pt x="1501548" y="319088"/>
                </a:lnTo>
                <a:close/>
                <a:moveTo>
                  <a:pt x="229507" y="91395"/>
                </a:moveTo>
                <a:lnTo>
                  <a:pt x="225651" y="91621"/>
                </a:lnTo>
                <a:lnTo>
                  <a:pt x="221796" y="91848"/>
                </a:lnTo>
                <a:lnTo>
                  <a:pt x="218394" y="92075"/>
                </a:lnTo>
                <a:lnTo>
                  <a:pt x="214539" y="92755"/>
                </a:lnTo>
                <a:lnTo>
                  <a:pt x="210910" y="93662"/>
                </a:lnTo>
                <a:lnTo>
                  <a:pt x="207509" y="94570"/>
                </a:lnTo>
                <a:lnTo>
                  <a:pt x="204107" y="95704"/>
                </a:lnTo>
                <a:lnTo>
                  <a:pt x="200705" y="96837"/>
                </a:lnTo>
                <a:lnTo>
                  <a:pt x="197303" y="98198"/>
                </a:lnTo>
                <a:lnTo>
                  <a:pt x="194355" y="99559"/>
                </a:lnTo>
                <a:lnTo>
                  <a:pt x="191407" y="101373"/>
                </a:lnTo>
                <a:lnTo>
                  <a:pt x="188232" y="103187"/>
                </a:lnTo>
                <a:lnTo>
                  <a:pt x="185284" y="105002"/>
                </a:lnTo>
                <a:lnTo>
                  <a:pt x="182562" y="107270"/>
                </a:lnTo>
                <a:lnTo>
                  <a:pt x="179614" y="109311"/>
                </a:lnTo>
                <a:lnTo>
                  <a:pt x="177119" y="111579"/>
                </a:lnTo>
                <a:lnTo>
                  <a:pt x="174851" y="114073"/>
                </a:lnTo>
                <a:lnTo>
                  <a:pt x="172357" y="116568"/>
                </a:lnTo>
                <a:lnTo>
                  <a:pt x="170316" y="119062"/>
                </a:lnTo>
                <a:lnTo>
                  <a:pt x="168275" y="121784"/>
                </a:lnTo>
                <a:lnTo>
                  <a:pt x="166460" y="124505"/>
                </a:lnTo>
                <a:lnTo>
                  <a:pt x="164646" y="127454"/>
                </a:lnTo>
                <a:lnTo>
                  <a:pt x="162832" y="130402"/>
                </a:lnTo>
                <a:lnTo>
                  <a:pt x="161471" y="133350"/>
                </a:lnTo>
                <a:lnTo>
                  <a:pt x="160110" y="136525"/>
                </a:lnTo>
                <a:lnTo>
                  <a:pt x="158976" y="139700"/>
                </a:lnTo>
                <a:lnTo>
                  <a:pt x="158069" y="143102"/>
                </a:lnTo>
                <a:lnTo>
                  <a:pt x="156935" y="146277"/>
                </a:lnTo>
                <a:lnTo>
                  <a:pt x="156482" y="149679"/>
                </a:lnTo>
                <a:lnTo>
                  <a:pt x="156028" y="153080"/>
                </a:lnTo>
                <a:lnTo>
                  <a:pt x="155801" y="156709"/>
                </a:lnTo>
                <a:lnTo>
                  <a:pt x="155801" y="160111"/>
                </a:lnTo>
                <a:lnTo>
                  <a:pt x="155801" y="1330098"/>
                </a:lnTo>
                <a:lnTo>
                  <a:pt x="155801" y="1333500"/>
                </a:lnTo>
                <a:lnTo>
                  <a:pt x="156028" y="1337129"/>
                </a:lnTo>
                <a:lnTo>
                  <a:pt x="156482" y="1340531"/>
                </a:lnTo>
                <a:lnTo>
                  <a:pt x="156935" y="1343932"/>
                </a:lnTo>
                <a:lnTo>
                  <a:pt x="158069" y="1347561"/>
                </a:lnTo>
                <a:lnTo>
                  <a:pt x="158976" y="1350509"/>
                </a:lnTo>
                <a:lnTo>
                  <a:pt x="160110" y="1353684"/>
                </a:lnTo>
                <a:lnTo>
                  <a:pt x="161471" y="1357086"/>
                </a:lnTo>
                <a:lnTo>
                  <a:pt x="162832" y="1360034"/>
                </a:lnTo>
                <a:lnTo>
                  <a:pt x="164646" y="1362756"/>
                </a:lnTo>
                <a:lnTo>
                  <a:pt x="166460" y="1365931"/>
                </a:lnTo>
                <a:lnTo>
                  <a:pt x="168275" y="1368652"/>
                </a:lnTo>
                <a:lnTo>
                  <a:pt x="170316" y="1371373"/>
                </a:lnTo>
                <a:lnTo>
                  <a:pt x="172357" y="1373868"/>
                </a:lnTo>
                <a:lnTo>
                  <a:pt x="174851" y="1376590"/>
                </a:lnTo>
                <a:lnTo>
                  <a:pt x="177119" y="1378857"/>
                </a:lnTo>
                <a:lnTo>
                  <a:pt x="179614" y="1381125"/>
                </a:lnTo>
                <a:lnTo>
                  <a:pt x="182562" y="1383393"/>
                </a:lnTo>
                <a:lnTo>
                  <a:pt x="185284" y="1385207"/>
                </a:lnTo>
                <a:lnTo>
                  <a:pt x="188232" y="1387248"/>
                </a:lnTo>
                <a:lnTo>
                  <a:pt x="191407" y="1389063"/>
                </a:lnTo>
                <a:lnTo>
                  <a:pt x="194355" y="1390650"/>
                </a:lnTo>
                <a:lnTo>
                  <a:pt x="197303" y="1392238"/>
                </a:lnTo>
                <a:lnTo>
                  <a:pt x="200705" y="1393598"/>
                </a:lnTo>
                <a:lnTo>
                  <a:pt x="204107" y="1394959"/>
                </a:lnTo>
                <a:lnTo>
                  <a:pt x="207509" y="1395866"/>
                </a:lnTo>
                <a:lnTo>
                  <a:pt x="210910" y="1397000"/>
                </a:lnTo>
                <a:lnTo>
                  <a:pt x="214539" y="1397681"/>
                </a:lnTo>
                <a:lnTo>
                  <a:pt x="218394" y="1398134"/>
                </a:lnTo>
                <a:lnTo>
                  <a:pt x="221796" y="1398588"/>
                </a:lnTo>
                <a:lnTo>
                  <a:pt x="225651" y="1399041"/>
                </a:lnTo>
                <a:lnTo>
                  <a:pt x="229507" y="1399041"/>
                </a:lnTo>
                <a:lnTo>
                  <a:pt x="2280330" y="1399041"/>
                </a:lnTo>
                <a:lnTo>
                  <a:pt x="2284186" y="1399041"/>
                </a:lnTo>
                <a:lnTo>
                  <a:pt x="2288041" y="1398588"/>
                </a:lnTo>
                <a:lnTo>
                  <a:pt x="2291670" y="1398134"/>
                </a:lnTo>
                <a:lnTo>
                  <a:pt x="2295298" y="1397681"/>
                </a:lnTo>
                <a:lnTo>
                  <a:pt x="2299154" y="1397000"/>
                </a:lnTo>
                <a:lnTo>
                  <a:pt x="2302555" y="1395866"/>
                </a:lnTo>
                <a:lnTo>
                  <a:pt x="2305957" y="1394959"/>
                </a:lnTo>
                <a:lnTo>
                  <a:pt x="2309359" y="1393598"/>
                </a:lnTo>
                <a:lnTo>
                  <a:pt x="2312534" y="1392238"/>
                </a:lnTo>
                <a:lnTo>
                  <a:pt x="2315709" y="1390650"/>
                </a:lnTo>
                <a:lnTo>
                  <a:pt x="2318884" y="1389063"/>
                </a:lnTo>
                <a:lnTo>
                  <a:pt x="2321832" y="1387248"/>
                </a:lnTo>
                <a:lnTo>
                  <a:pt x="2324780" y="1385207"/>
                </a:lnTo>
                <a:lnTo>
                  <a:pt x="2327502" y="1383393"/>
                </a:lnTo>
                <a:lnTo>
                  <a:pt x="2330223" y="1381125"/>
                </a:lnTo>
                <a:lnTo>
                  <a:pt x="2332945" y="1378857"/>
                </a:lnTo>
                <a:lnTo>
                  <a:pt x="2335213" y="1376590"/>
                </a:lnTo>
                <a:lnTo>
                  <a:pt x="2337707" y="1373868"/>
                </a:lnTo>
                <a:lnTo>
                  <a:pt x="2339748" y="1371373"/>
                </a:lnTo>
                <a:lnTo>
                  <a:pt x="2341789" y="1368652"/>
                </a:lnTo>
                <a:lnTo>
                  <a:pt x="2343830" y="1365931"/>
                </a:lnTo>
                <a:lnTo>
                  <a:pt x="2345418" y="1362756"/>
                </a:lnTo>
                <a:lnTo>
                  <a:pt x="2347232" y="1360034"/>
                </a:lnTo>
                <a:lnTo>
                  <a:pt x="2348593" y="1357086"/>
                </a:lnTo>
                <a:lnTo>
                  <a:pt x="2350180" y="1353684"/>
                </a:lnTo>
                <a:lnTo>
                  <a:pt x="2351088" y="1350509"/>
                </a:lnTo>
                <a:lnTo>
                  <a:pt x="2351995" y="1347561"/>
                </a:lnTo>
                <a:lnTo>
                  <a:pt x="2352902" y="1343932"/>
                </a:lnTo>
                <a:lnTo>
                  <a:pt x="2353582" y="1340531"/>
                </a:lnTo>
                <a:lnTo>
                  <a:pt x="2354036" y="1337129"/>
                </a:lnTo>
                <a:lnTo>
                  <a:pt x="2354263" y="1333500"/>
                </a:lnTo>
                <a:lnTo>
                  <a:pt x="2354263" y="1330098"/>
                </a:lnTo>
                <a:lnTo>
                  <a:pt x="2354263" y="160111"/>
                </a:lnTo>
                <a:lnTo>
                  <a:pt x="2354263" y="156709"/>
                </a:lnTo>
                <a:lnTo>
                  <a:pt x="2354036" y="153080"/>
                </a:lnTo>
                <a:lnTo>
                  <a:pt x="2353582" y="149679"/>
                </a:lnTo>
                <a:lnTo>
                  <a:pt x="2352902" y="146277"/>
                </a:lnTo>
                <a:lnTo>
                  <a:pt x="2351995" y="143102"/>
                </a:lnTo>
                <a:lnTo>
                  <a:pt x="2351088" y="139700"/>
                </a:lnTo>
                <a:lnTo>
                  <a:pt x="2350180" y="136525"/>
                </a:lnTo>
                <a:lnTo>
                  <a:pt x="2348593" y="133350"/>
                </a:lnTo>
                <a:lnTo>
                  <a:pt x="2347232" y="130402"/>
                </a:lnTo>
                <a:lnTo>
                  <a:pt x="2345418" y="127454"/>
                </a:lnTo>
                <a:lnTo>
                  <a:pt x="2343830" y="124505"/>
                </a:lnTo>
                <a:lnTo>
                  <a:pt x="2341789" y="121784"/>
                </a:lnTo>
                <a:lnTo>
                  <a:pt x="2339748" y="119062"/>
                </a:lnTo>
                <a:lnTo>
                  <a:pt x="2337707" y="116568"/>
                </a:lnTo>
                <a:lnTo>
                  <a:pt x="2335213" y="114073"/>
                </a:lnTo>
                <a:lnTo>
                  <a:pt x="2332945" y="111579"/>
                </a:lnTo>
                <a:lnTo>
                  <a:pt x="2330223" y="109311"/>
                </a:lnTo>
                <a:lnTo>
                  <a:pt x="2327502" y="107270"/>
                </a:lnTo>
                <a:lnTo>
                  <a:pt x="2324780" y="105002"/>
                </a:lnTo>
                <a:lnTo>
                  <a:pt x="2321832" y="103187"/>
                </a:lnTo>
                <a:lnTo>
                  <a:pt x="2318884" y="101373"/>
                </a:lnTo>
                <a:lnTo>
                  <a:pt x="2315709" y="99559"/>
                </a:lnTo>
                <a:lnTo>
                  <a:pt x="2312534" y="98198"/>
                </a:lnTo>
                <a:lnTo>
                  <a:pt x="2309359" y="96837"/>
                </a:lnTo>
                <a:lnTo>
                  <a:pt x="2305957" y="95704"/>
                </a:lnTo>
                <a:lnTo>
                  <a:pt x="2302555" y="94570"/>
                </a:lnTo>
                <a:lnTo>
                  <a:pt x="2299154" y="93662"/>
                </a:lnTo>
                <a:lnTo>
                  <a:pt x="2295298" y="92755"/>
                </a:lnTo>
                <a:lnTo>
                  <a:pt x="2291670" y="92075"/>
                </a:lnTo>
                <a:lnTo>
                  <a:pt x="2288041" y="91848"/>
                </a:lnTo>
                <a:lnTo>
                  <a:pt x="2284186" y="91621"/>
                </a:lnTo>
                <a:lnTo>
                  <a:pt x="2280330" y="91395"/>
                </a:lnTo>
                <a:lnTo>
                  <a:pt x="229507" y="91395"/>
                </a:lnTo>
                <a:close/>
                <a:moveTo>
                  <a:pt x="81642" y="0"/>
                </a:moveTo>
                <a:lnTo>
                  <a:pt x="86178" y="0"/>
                </a:lnTo>
                <a:lnTo>
                  <a:pt x="2424113" y="0"/>
                </a:lnTo>
                <a:lnTo>
                  <a:pt x="2428648" y="0"/>
                </a:lnTo>
                <a:lnTo>
                  <a:pt x="2432730" y="227"/>
                </a:lnTo>
                <a:lnTo>
                  <a:pt x="2436813" y="680"/>
                </a:lnTo>
                <a:lnTo>
                  <a:pt x="2441122" y="1361"/>
                </a:lnTo>
                <a:lnTo>
                  <a:pt x="2445204" y="2268"/>
                </a:lnTo>
                <a:lnTo>
                  <a:pt x="2449286" y="3402"/>
                </a:lnTo>
                <a:lnTo>
                  <a:pt x="2452914" y="4536"/>
                </a:lnTo>
                <a:lnTo>
                  <a:pt x="2456770" y="5896"/>
                </a:lnTo>
                <a:lnTo>
                  <a:pt x="2460625" y="7484"/>
                </a:lnTo>
                <a:lnTo>
                  <a:pt x="2464480" y="9298"/>
                </a:lnTo>
                <a:lnTo>
                  <a:pt x="2467882" y="11339"/>
                </a:lnTo>
                <a:lnTo>
                  <a:pt x="2471284" y="13380"/>
                </a:lnTo>
                <a:lnTo>
                  <a:pt x="2474459" y="15421"/>
                </a:lnTo>
                <a:lnTo>
                  <a:pt x="2477861" y="17916"/>
                </a:lnTo>
                <a:lnTo>
                  <a:pt x="2480809" y="20184"/>
                </a:lnTo>
                <a:lnTo>
                  <a:pt x="2483757" y="22905"/>
                </a:lnTo>
                <a:lnTo>
                  <a:pt x="2486479" y="25400"/>
                </a:lnTo>
                <a:lnTo>
                  <a:pt x="2489200" y="28348"/>
                </a:lnTo>
                <a:lnTo>
                  <a:pt x="2491695" y="31296"/>
                </a:lnTo>
                <a:lnTo>
                  <a:pt x="2493963" y="34471"/>
                </a:lnTo>
                <a:lnTo>
                  <a:pt x="2496230" y="37646"/>
                </a:lnTo>
                <a:lnTo>
                  <a:pt x="2498272" y="40821"/>
                </a:lnTo>
                <a:lnTo>
                  <a:pt x="2499859" y="44450"/>
                </a:lnTo>
                <a:lnTo>
                  <a:pt x="2501673" y="47625"/>
                </a:lnTo>
                <a:lnTo>
                  <a:pt x="2503261" y="51480"/>
                </a:lnTo>
                <a:lnTo>
                  <a:pt x="2504395" y="54882"/>
                </a:lnTo>
                <a:lnTo>
                  <a:pt x="2505755" y="58737"/>
                </a:lnTo>
                <a:lnTo>
                  <a:pt x="2506663" y="62593"/>
                </a:lnTo>
                <a:lnTo>
                  <a:pt x="2507343" y="66221"/>
                </a:lnTo>
                <a:lnTo>
                  <a:pt x="2508023" y="70304"/>
                </a:lnTo>
                <a:lnTo>
                  <a:pt x="2508250" y="74159"/>
                </a:lnTo>
                <a:lnTo>
                  <a:pt x="2508250" y="78241"/>
                </a:lnTo>
                <a:lnTo>
                  <a:pt x="2508250" y="1411968"/>
                </a:lnTo>
                <a:lnTo>
                  <a:pt x="2508250" y="1416050"/>
                </a:lnTo>
                <a:lnTo>
                  <a:pt x="2508023" y="1420132"/>
                </a:lnTo>
                <a:lnTo>
                  <a:pt x="2507343" y="1423988"/>
                </a:lnTo>
                <a:lnTo>
                  <a:pt x="2506663" y="1427616"/>
                </a:lnTo>
                <a:lnTo>
                  <a:pt x="2505755" y="1431472"/>
                </a:lnTo>
                <a:lnTo>
                  <a:pt x="2504395" y="1435327"/>
                </a:lnTo>
                <a:lnTo>
                  <a:pt x="2503261" y="1439182"/>
                </a:lnTo>
                <a:lnTo>
                  <a:pt x="2501673" y="1442584"/>
                </a:lnTo>
                <a:lnTo>
                  <a:pt x="2499859" y="1446213"/>
                </a:lnTo>
                <a:lnTo>
                  <a:pt x="2498272" y="1449388"/>
                </a:lnTo>
                <a:lnTo>
                  <a:pt x="2496230" y="1452790"/>
                </a:lnTo>
                <a:lnTo>
                  <a:pt x="2493963" y="1455965"/>
                </a:lnTo>
                <a:lnTo>
                  <a:pt x="2491695" y="1458913"/>
                </a:lnTo>
                <a:lnTo>
                  <a:pt x="2489200" y="1462088"/>
                </a:lnTo>
                <a:lnTo>
                  <a:pt x="2486479" y="1464809"/>
                </a:lnTo>
                <a:lnTo>
                  <a:pt x="2483757" y="1467531"/>
                </a:lnTo>
                <a:lnTo>
                  <a:pt x="2480809" y="1470025"/>
                </a:lnTo>
                <a:lnTo>
                  <a:pt x="2477861" y="1472747"/>
                </a:lnTo>
                <a:lnTo>
                  <a:pt x="2474459" y="1475015"/>
                </a:lnTo>
                <a:lnTo>
                  <a:pt x="2471284" y="1477282"/>
                </a:lnTo>
                <a:lnTo>
                  <a:pt x="2467882" y="1479097"/>
                </a:lnTo>
                <a:lnTo>
                  <a:pt x="2464480" y="1480911"/>
                </a:lnTo>
                <a:lnTo>
                  <a:pt x="2460625" y="1482725"/>
                </a:lnTo>
                <a:lnTo>
                  <a:pt x="2456770" y="1484313"/>
                </a:lnTo>
                <a:lnTo>
                  <a:pt x="2452914" y="1485674"/>
                </a:lnTo>
                <a:lnTo>
                  <a:pt x="2449286" y="1487034"/>
                </a:lnTo>
                <a:lnTo>
                  <a:pt x="2445204" y="1487941"/>
                </a:lnTo>
                <a:lnTo>
                  <a:pt x="2441122" y="1488849"/>
                </a:lnTo>
                <a:lnTo>
                  <a:pt x="2436813" y="1489529"/>
                </a:lnTo>
                <a:lnTo>
                  <a:pt x="2432730" y="1489982"/>
                </a:lnTo>
                <a:lnTo>
                  <a:pt x="2428648" y="1490209"/>
                </a:lnTo>
                <a:lnTo>
                  <a:pt x="2424113" y="1490663"/>
                </a:lnTo>
                <a:lnTo>
                  <a:pt x="86178" y="1490663"/>
                </a:lnTo>
                <a:lnTo>
                  <a:pt x="81642" y="1490209"/>
                </a:lnTo>
                <a:lnTo>
                  <a:pt x="77333" y="1489982"/>
                </a:lnTo>
                <a:lnTo>
                  <a:pt x="73251" y="1489529"/>
                </a:lnTo>
                <a:lnTo>
                  <a:pt x="68942" y="1488849"/>
                </a:lnTo>
                <a:lnTo>
                  <a:pt x="64860" y="1487941"/>
                </a:lnTo>
                <a:lnTo>
                  <a:pt x="60778" y="1487034"/>
                </a:lnTo>
                <a:lnTo>
                  <a:pt x="57150" y="1485674"/>
                </a:lnTo>
                <a:lnTo>
                  <a:pt x="53294" y="1484313"/>
                </a:lnTo>
                <a:lnTo>
                  <a:pt x="49439" y="1482725"/>
                </a:lnTo>
                <a:lnTo>
                  <a:pt x="45810" y="1480911"/>
                </a:lnTo>
                <a:lnTo>
                  <a:pt x="42182" y="1479097"/>
                </a:lnTo>
                <a:lnTo>
                  <a:pt x="39007" y="1477282"/>
                </a:lnTo>
                <a:lnTo>
                  <a:pt x="35605" y="1475015"/>
                </a:lnTo>
                <a:lnTo>
                  <a:pt x="32430" y="1472747"/>
                </a:lnTo>
                <a:lnTo>
                  <a:pt x="29255" y="1470025"/>
                </a:lnTo>
                <a:lnTo>
                  <a:pt x="26307" y="1467531"/>
                </a:lnTo>
                <a:lnTo>
                  <a:pt x="23585" y="1464809"/>
                </a:lnTo>
                <a:lnTo>
                  <a:pt x="21091" y="1462088"/>
                </a:lnTo>
                <a:lnTo>
                  <a:pt x="18596" y="1458913"/>
                </a:lnTo>
                <a:lnTo>
                  <a:pt x="16101" y="1455965"/>
                </a:lnTo>
                <a:lnTo>
                  <a:pt x="13833" y="1452790"/>
                </a:lnTo>
                <a:lnTo>
                  <a:pt x="12019" y="1449388"/>
                </a:lnTo>
                <a:lnTo>
                  <a:pt x="9978" y="1446213"/>
                </a:lnTo>
                <a:lnTo>
                  <a:pt x="8391" y="1442584"/>
                </a:lnTo>
                <a:lnTo>
                  <a:pt x="6803" y="1439182"/>
                </a:lnTo>
                <a:lnTo>
                  <a:pt x="5442" y="1435327"/>
                </a:lnTo>
                <a:lnTo>
                  <a:pt x="4308" y="1431472"/>
                </a:lnTo>
                <a:lnTo>
                  <a:pt x="3401" y="1427616"/>
                </a:lnTo>
                <a:lnTo>
                  <a:pt x="2494" y="1423988"/>
                </a:lnTo>
                <a:lnTo>
                  <a:pt x="2041" y="1420132"/>
                </a:lnTo>
                <a:lnTo>
                  <a:pt x="1814" y="1416050"/>
                </a:lnTo>
                <a:lnTo>
                  <a:pt x="1587" y="1411968"/>
                </a:lnTo>
                <a:lnTo>
                  <a:pt x="1587" y="78241"/>
                </a:lnTo>
                <a:lnTo>
                  <a:pt x="1814" y="74159"/>
                </a:lnTo>
                <a:lnTo>
                  <a:pt x="2041" y="70304"/>
                </a:lnTo>
                <a:lnTo>
                  <a:pt x="2494" y="66221"/>
                </a:lnTo>
                <a:lnTo>
                  <a:pt x="3401" y="62593"/>
                </a:lnTo>
                <a:lnTo>
                  <a:pt x="4308" y="58737"/>
                </a:lnTo>
                <a:lnTo>
                  <a:pt x="5442" y="54882"/>
                </a:lnTo>
                <a:lnTo>
                  <a:pt x="6803" y="51480"/>
                </a:lnTo>
                <a:lnTo>
                  <a:pt x="8391" y="47625"/>
                </a:lnTo>
                <a:lnTo>
                  <a:pt x="9978" y="44450"/>
                </a:lnTo>
                <a:lnTo>
                  <a:pt x="12019" y="40821"/>
                </a:lnTo>
                <a:lnTo>
                  <a:pt x="13833" y="37646"/>
                </a:lnTo>
                <a:lnTo>
                  <a:pt x="16101" y="34471"/>
                </a:lnTo>
                <a:lnTo>
                  <a:pt x="18596" y="31296"/>
                </a:lnTo>
                <a:lnTo>
                  <a:pt x="21091" y="28348"/>
                </a:lnTo>
                <a:lnTo>
                  <a:pt x="23585" y="25400"/>
                </a:lnTo>
                <a:lnTo>
                  <a:pt x="26307" y="22905"/>
                </a:lnTo>
                <a:lnTo>
                  <a:pt x="29255" y="20184"/>
                </a:lnTo>
                <a:lnTo>
                  <a:pt x="32430" y="17916"/>
                </a:lnTo>
                <a:lnTo>
                  <a:pt x="35605" y="15421"/>
                </a:lnTo>
                <a:lnTo>
                  <a:pt x="39007" y="13380"/>
                </a:lnTo>
                <a:lnTo>
                  <a:pt x="42182" y="11339"/>
                </a:lnTo>
                <a:lnTo>
                  <a:pt x="45810" y="9298"/>
                </a:lnTo>
                <a:lnTo>
                  <a:pt x="49439" y="7484"/>
                </a:lnTo>
                <a:lnTo>
                  <a:pt x="53294" y="5896"/>
                </a:lnTo>
                <a:lnTo>
                  <a:pt x="57150" y="4536"/>
                </a:lnTo>
                <a:lnTo>
                  <a:pt x="60778" y="3402"/>
                </a:lnTo>
                <a:lnTo>
                  <a:pt x="64860" y="2268"/>
                </a:lnTo>
                <a:lnTo>
                  <a:pt x="68942" y="1361"/>
                </a:lnTo>
                <a:lnTo>
                  <a:pt x="73251" y="680"/>
                </a:lnTo>
                <a:lnTo>
                  <a:pt x="77333" y="227"/>
                </a:lnTo>
                <a:lnTo>
                  <a:pt x="81642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rgbClr val="DC4E67"/>
            </a:solidFill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MH_Other_7"/>
          <p:cNvSpPr/>
          <p:nvPr>
            <p:custDataLst>
              <p:tags r:id="rId8"/>
            </p:custDataLst>
          </p:nvPr>
        </p:nvSpPr>
        <p:spPr bwMode="auto">
          <a:xfrm>
            <a:off x="7014410" y="2641988"/>
            <a:ext cx="330200" cy="277812"/>
          </a:xfrm>
          <a:custGeom>
            <a:avLst/>
            <a:gdLst>
              <a:gd name="T0" fmla="*/ 332222 w 2301876"/>
              <a:gd name="T1" fmla="*/ 1410232 h 1941513"/>
              <a:gd name="T2" fmla="*/ 321717 w 2301876"/>
              <a:gd name="T3" fmla="*/ 1470415 h 1941513"/>
              <a:gd name="T4" fmla="*/ 382384 w 2301876"/>
              <a:gd name="T5" fmla="*/ 1525343 h 1941513"/>
              <a:gd name="T6" fmla="*/ 696485 w 2301876"/>
              <a:gd name="T7" fmla="*/ 1509573 h 1941513"/>
              <a:gd name="T8" fmla="*/ 723010 w 2301876"/>
              <a:gd name="T9" fmla="*/ 1444398 h 1941513"/>
              <a:gd name="T10" fmla="*/ 671273 w 2301876"/>
              <a:gd name="T11" fmla="*/ 1380797 h 1941513"/>
              <a:gd name="T12" fmla="*/ 1348867 w 2301876"/>
              <a:gd name="T13" fmla="*/ 1247408 h 1941513"/>
              <a:gd name="T14" fmla="*/ 1327043 w 2301876"/>
              <a:gd name="T15" fmla="*/ 1320445 h 1941513"/>
              <a:gd name="T16" fmla="*/ 1593934 w 2301876"/>
              <a:gd name="T17" fmla="*/ 1356438 h 1941513"/>
              <a:gd name="T18" fmla="*/ 1647838 w 2301876"/>
              <a:gd name="T19" fmla="*/ 1303105 h 1941513"/>
              <a:gd name="T20" fmla="*/ 1606030 w 2301876"/>
              <a:gd name="T21" fmla="*/ 1239789 h 1941513"/>
              <a:gd name="T22" fmla="*/ 1529191 w 2301876"/>
              <a:gd name="T23" fmla="*/ 516517 h 1941513"/>
              <a:gd name="T24" fmla="*/ 1584982 w 2301876"/>
              <a:gd name="T25" fmla="*/ 576970 h 1941513"/>
              <a:gd name="T26" fmla="*/ 1601035 w 2301876"/>
              <a:gd name="T27" fmla="*/ 667649 h 1941513"/>
              <a:gd name="T28" fmla="*/ 1640510 w 2301876"/>
              <a:gd name="T29" fmla="*/ 716799 h 1941513"/>
              <a:gd name="T30" fmla="*/ 1583140 w 2301876"/>
              <a:gd name="T31" fmla="*/ 840071 h 1941513"/>
              <a:gd name="T32" fmla="*/ 1691827 w 2301876"/>
              <a:gd name="T33" fmla="*/ 916820 h 1941513"/>
              <a:gd name="T34" fmla="*/ 1229710 w 2301876"/>
              <a:gd name="T35" fmla="*/ 1106063 h 1941513"/>
              <a:gd name="T36" fmla="*/ 1284448 w 2301876"/>
              <a:gd name="T37" fmla="*/ 909460 h 1941513"/>
              <a:gd name="T38" fmla="*/ 1396556 w 2301876"/>
              <a:gd name="T39" fmla="*/ 836654 h 1941513"/>
              <a:gd name="T40" fmla="*/ 1335239 w 2301876"/>
              <a:gd name="T41" fmla="*/ 712857 h 1941513"/>
              <a:gd name="T42" fmla="*/ 1370240 w 2301876"/>
              <a:gd name="T43" fmla="*/ 660815 h 1941513"/>
              <a:gd name="T44" fmla="*/ 1388398 w 2301876"/>
              <a:gd name="T45" fmla="*/ 571451 h 1941513"/>
              <a:gd name="T46" fmla="*/ 1446031 w 2301876"/>
              <a:gd name="T47" fmla="*/ 514152 h 1941513"/>
              <a:gd name="T48" fmla="*/ 570227 w 2301876"/>
              <a:gd name="T49" fmla="*/ 477627 h 1941513"/>
              <a:gd name="T50" fmla="*/ 641756 w 2301876"/>
              <a:gd name="T51" fmla="*/ 549062 h 1941513"/>
              <a:gd name="T52" fmla="*/ 661216 w 2301876"/>
              <a:gd name="T53" fmla="*/ 657005 h 1941513"/>
              <a:gd name="T54" fmla="*/ 633078 w 2301876"/>
              <a:gd name="T55" fmla="*/ 739471 h 1941513"/>
              <a:gd name="T56" fmla="*/ 574697 w 2301876"/>
              <a:gd name="T57" fmla="*/ 792786 h 1941513"/>
              <a:gd name="T58" fmla="*/ 708552 w 2301876"/>
              <a:gd name="T59" fmla="*/ 915697 h 1941513"/>
              <a:gd name="T60" fmla="*/ 815320 w 2301876"/>
              <a:gd name="T61" fmla="*/ 1036508 h 1941513"/>
              <a:gd name="T62" fmla="*/ 222836 w 2301876"/>
              <a:gd name="T63" fmla="*/ 1047276 h 1941513"/>
              <a:gd name="T64" fmla="*/ 324870 w 2301876"/>
              <a:gd name="T65" fmla="*/ 922526 h 1941513"/>
              <a:gd name="T66" fmla="*/ 473189 w 2301876"/>
              <a:gd name="T67" fmla="*/ 794886 h 1941513"/>
              <a:gd name="T68" fmla="*/ 413493 w 2301876"/>
              <a:gd name="T69" fmla="*/ 744461 h 1941513"/>
              <a:gd name="T70" fmla="*/ 382462 w 2301876"/>
              <a:gd name="T71" fmla="*/ 663570 h 1941513"/>
              <a:gd name="T72" fmla="*/ 397978 w 2301876"/>
              <a:gd name="T73" fmla="*/ 556154 h 1941513"/>
              <a:gd name="T74" fmla="*/ 466878 w 2301876"/>
              <a:gd name="T75" fmla="*/ 480778 h 1941513"/>
              <a:gd name="T76" fmla="*/ 140242 w 2301876"/>
              <a:gd name="T77" fmla="*/ 134558 h 1941513"/>
              <a:gd name="T78" fmla="*/ 133677 w 2301876"/>
              <a:gd name="T79" fmla="*/ 1210760 h 1941513"/>
              <a:gd name="T80" fmla="*/ 198545 w 2301876"/>
              <a:gd name="T81" fmla="*/ 1290654 h 1941513"/>
              <a:gd name="T82" fmla="*/ 905010 w 2301876"/>
              <a:gd name="T83" fmla="*/ 1223901 h 1941513"/>
              <a:gd name="T84" fmla="*/ 906061 w 2301876"/>
              <a:gd name="T85" fmla="*/ 137186 h 1941513"/>
              <a:gd name="T86" fmla="*/ 1795088 w 2301876"/>
              <a:gd name="T87" fmla="*/ 130835 h 1941513"/>
              <a:gd name="T88" fmla="*/ 1869239 w 2301876"/>
              <a:gd name="T89" fmla="*/ 166040 h 1941513"/>
              <a:gd name="T90" fmla="*/ 1904211 w 2301876"/>
              <a:gd name="T91" fmla="*/ 240391 h 1941513"/>
              <a:gd name="T92" fmla="*/ 1879757 w 2301876"/>
              <a:gd name="T93" fmla="*/ 1330166 h 1941513"/>
              <a:gd name="T94" fmla="*/ 1769057 w 2301876"/>
              <a:gd name="T95" fmla="*/ 1410033 h 1941513"/>
              <a:gd name="T96" fmla="*/ 1237904 w 2301876"/>
              <a:gd name="T97" fmla="*/ 1415550 h 1941513"/>
              <a:gd name="T98" fmla="*/ 1189785 w 2301876"/>
              <a:gd name="T99" fmla="*/ 1139429 h 1941513"/>
              <a:gd name="T100" fmla="*/ 1756435 w 2301876"/>
              <a:gd name="T101" fmla="*/ 1159921 h 1941513"/>
              <a:gd name="T102" fmla="*/ 1799821 w 2301876"/>
              <a:gd name="T103" fmla="*/ 1088198 h 1941513"/>
              <a:gd name="T104" fmla="*/ 898445 w 2301876"/>
              <a:gd name="T105" fmla="*/ 262 h 1941513"/>
              <a:gd name="T106" fmla="*/ 992990 w 2301876"/>
              <a:gd name="T107" fmla="*/ 39421 h 1941513"/>
              <a:gd name="T108" fmla="*/ 1041313 w 2301876"/>
              <a:gd name="T109" fmla="*/ 129302 h 1941513"/>
              <a:gd name="T110" fmla="*/ 1017414 w 2301876"/>
              <a:gd name="T111" fmla="*/ 1483030 h 1941513"/>
              <a:gd name="T112" fmla="*/ 887939 w 2301876"/>
              <a:gd name="T113" fmla="*/ 1588417 h 1941513"/>
              <a:gd name="T114" fmla="*/ 200909 w 2301876"/>
              <a:gd name="T115" fmla="*/ 1599454 h 1941513"/>
              <a:gd name="T116" fmla="*/ 45959 w 2301876"/>
              <a:gd name="T117" fmla="*/ 1513779 h 1941513"/>
              <a:gd name="T118" fmla="*/ 0 w 2301876"/>
              <a:gd name="T119" fmla="*/ 152429 h 1941513"/>
              <a:gd name="T120" fmla="*/ 34667 w 2301876"/>
              <a:gd name="T121" fmla="*/ 55452 h 1941513"/>
              <a:gd name="T122" fmla="*/ 121596 w 2301876"/>
              <a:gd name="T123" fmla="*/ 2891 h 1941513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301876" h="1941513">
                <a:moveTo>
                  <a:pt x="475693" y="1664563"/>
                </a:moveTo>
                <a:lnTo>
                  <a:pt x="471250" y="1664880"/>
                </a:lnTo>
                <a:lnTo>
                  <a:pt x="466490" y="1665198"/>
                </a:lnTo>
                <a:lnTo>
                  <a:pt x="462047" y="1665515"/>
                </a:lnTo>
                <a:lnTo>
                  <a:pt x="457605" y="1666468"/>
                </a:lnTo>
                <a:lnTo>
                  <a:pt x="453162" y="1667421"/>
                </a:lnTo>
                <a:lnTo>
                  <a:pt x="449354" y="1668691"/>
                </a:lnTo>
                <a:lnTo>
                  <a:pt x="440786" y="1671550"/>
                </a:lnTo>
                <a:lnTo>
                  <a:pt x="433170" y="1675679"/>
                </a:lnTo>
                <a:lnTo>
                  <a:pt x="425553" y="1680125"/>
                </a:lnTo>
                <a:lnTo>
                  <a:pt x="418572" y="1685207"/>
                </a:lnTo>
                <a:lnTo>
                  <a:pt x="412542" y="1691241"/>
                </a:lnTo>
                <a:lnTo>
                  <a:pt x="406513" y="1697276"/>
                </a:lnTo>
                <a:lnTo>
                  <a:pt x="401435" y="1704263"/>
                </a:lnTo>
                <a:lnTo>
                  <a:pt x="396993" y="1711886"/>
                </a:lnTo>
                <a:lnTo>
                  <a:pt x="392867" y="1719508"/>
                </a:lnTo>
                <a:lnTo>
                  <a:pt x="390011" y="1728083"/>
                </a:lnTo>
                <a:lnTo>
                  <a:pt x="388742" y="1732212"/>
                </a:lnTo>
                <a:lnTo>
                  <a:pt x="387790" y="1736341"/>
                </a:lnTo>
                <a:lnTo>
                  <a:pt x="386838" y="1740787"/>
                </a:lnTo>
                <a:lnTo>
                  <a:pt x="386203" y="1745552"/>
                </a:lnTo>
                <a:lnTo>
                  <a:pt x="385886" y="1749998"/>
                </a:lnTo>
                <a:lnTo>
                  <a:pt x="385886" y="1754444"/>
                </a:lnTo>
                <a:lnTo>
                  <a:pt x="385886" y="1759209"/>
                </a:lnTo>
                <a:lnTo>
                  <a:pt x="386203" y="1763655"/>
                </a:lnTo>
                <a:lnTo>
                  <a:pt x="386838" y="1768419"/>
                </a:lnTo>
                <a:lnTo>
                  <a:pt x="387790" y="1772865"/>
                </a:lnTo>
                <a:lnTo>
                  <a:pt x="388742" y="1776994"/>
                </a:lnTo>
                <a:lnTo>
                  <a:pt x="390011" y="1781441"/>
                </a:lnTo>
                <a:lnTo>
                  <a:pt x="392867" y="1789698"/>
                </a:lnTo>
                <a:lnTo>
                  <a:pt x="396993" y="1797639"/>
                </a:lnTo>
                <a:lnTo>
                  <a:pt x="401435" y="1804943"/>
                </a:lnTo>
                <a:lnTo>
                  <a:pt x="406513" y="1812248"/>
                </a:lnTo>
                <a:lnTo>
                  <a:pt x="412542" y="1818283"/>
                </a:lnTo>
                <a:lnTo>
                  <a:pt x="418572" y="1824317"/>
                </a:lnTo>
                <a:lnTo>
                  <a:pt x="425553" y="1829399"/>
                </a:lnTo>
                <a:lnTo>
                  <a:pt x="433170" y="1833845"/>
                </a:lnTo>
                <a:lnTo>
                  <a:pt x="440786" y="1837657"/>
                </a:lnTo>
                <a:lnTo>
                  <a:pt x="449354" y="1840515"/>
                </a:lnTo>
                <a:lnTo>
                  <a:pt x="453162" y="1842103"/>
                </a:lnTo>
                <a:lnTo>
                  <a:pt x="457605" y="1842738"/>
                </a:lnTo>
                <a:lnTo>
                  <a:pt x="462047" y="1843374"/>
                </a:lnTo>
                <a:lnTo>
                  <a:pt x="466490" y="1844326"/>
                </a:lnTo>
                <a:lnTo>
                  <a:pt x="471250" y="1844644"/>
                </a:lnTo>
                <a:lnTo>
                  <a:pt x="475693" y="1844644"/>
                </a:lnTo>
                <a:lnTo>
                  <a:pt x="784465" y="1844644"/>
                </a:lnTo>
                <a:lnTo>
                  <a:pt x="788908" y="1844644"/>
                </a:lnTo>
                <a:lnTo>
                  <a:pt x="793668" y="1844326"/>
                </a:lnTo>
                <a:lnTo>
                  <a:pt x="798111" y="1843374"/>
                </a:lnTo>
                <a:lnTo>
                  <a:pt x="802553" y="1842738"/>
                </a:lnTo>
                <a:lnTo>
                  <a:pt x="806996" y="1842103"/>
                </a:lnTo>
                <a:lnTo>
                  <a:pt x="811122" y="1840515"/>
                </a:lnTo>
                <a:lnTo>
                  <a:pt x="819690" y="1837657"/>
                </a:lnTo>
                <a:lnTo>
                  <a:pt x="827306" y="1833845"/>
                </a:lnTo>
                <a:lnTo>
                  <a:pt x="834605" y="1829399"/>
                </a:lnTo>
                <a:lnTo>
                  <a:pt x="841586" y="1824317"/>
                </a:lnTo>
                <a:lnTo>
                  <a:pt x="847933" y="1818283"/>
                </a:lnTo>
                <a:lnTo>
                  <a:pt x="853963" y="1812248"/>
                </a:lnTo>
                <a:lnTo>
                  <a:pt x="859040" y="1804943"/>
                </a:lnTo>
                <a:lnTo>
                  <a:pt x="863483" y="1797639"/>
                </a:lnTo>
                <a:lnTo>
                  <a:pt x="867608" y="1789698"/>
                </a:lnTo>
                <a:lnTo>
                  <a:pt x="870464" y="1781441"/>
                </a:lnTo>
                <a:lnTo>
                  <a:pt x="871734" y="1776994"/>
                </a:lnTo>
                <a:lnTo>
                  <a:pt x="872686" y="1772865"/>
                </a:lnTo>
                <a:lnTo>
                  <a:pt x="873320" y="1768419"/>
                </a:lnTo>
                <a:lnTo>
                  <a:pt x="873638" y="1763655"/>
                </a:lnTo>
                <a:lnTo>
                  <a:pt x="874272" y="1759209"/>
                </a:lnTo>
                <a:lnTo>
                  <a:pt x="874590" y="1754444"/>
                </a:lnTo>
                <a:lnTo>
                  <a:pt x="874272" y="1749998"/>
                </a:lnTo>
                <a:lnTo>
                  <a:pt x="873638" y="1745552"/>
                </a:lnTo>
                <a:lnTo>
                  <a:pt x="873320" y="1740787"/>
                </a:lnTo>
                <a:lnTo>
                  <a:pt x="872686" y="1736341"/>
                </a:lnTo>
                <a:lnTo>
                  <a:pt x="871734" y="1732212"/>
                </a:lnTo>
                <a:lnTo>
                  <a:pt x="870464" y="1728083"/>
                </a:lnTo>
                <a:lnTo>
                  <a:pt x="867608" y="1719508"/>
                </a:lnTo>
                <a:lnTo>
                  <a:pt x="863483" y="1711886"/>
                </a:lnTo>
                <a:lnTo>
                  <a:pt x="859040" y="1704263"/>
                </a:lnTo>
                <a:lnTo>
                  <a:pt x="853963" y="1697276"/>
                </a:lnTo>
                <a:lnTo>
                  <a:pt x="847933" y="1691241"/>
                </a:lnTo>
                <a:lnTo>
                  <a:pt x="841586" y="1685207"/>
                </a:lnTo>
                <a:lnTo>
                  <a:pt x="834605" y="1680125"/>
                </a:lnTo>
                <a:lnTo>
                  <a:pt x="827306" y="1675679"/>
                </a:lnTo>
                <a:lnTo>
                  <a:pt x="819690" y="1671550"/>
                </a:lnTo>
                <a:lnTo>
                  <a:pt x="811122" y="1668691"/>
                </a:lnTo>
                <a:lnTo>
                  <a:pt x="806996" y="1667421"/>
                </a:lnTo>
                <a:lnTo>
                  <a:pt x="802553" y="1666468"/>
                </a:lnTo>
                <a:lnTo>
                  <a:pt x="798111" y="1665515"/>
                </a:lnTo>
                <a:lnTo>
                  <a:pt x="793668" y="1665198"/>
                </a:lnTo>
                <a:lnTo>
                  <a:pt x="788908" y="1664880"/>
                </a:lnTo>
                <a:lnTo>
                  <a:pt x="784465" y="1664563"/>
                </a:lnTo>
                <a:lnTo>
                  <a:pt x="475693" y="1664563"/>
                </a:lnTo>
                <a:close/>
                <a:moveTo>
                  <a:pt x="1670551" y="1495108"/>
                </a:moveTo>
                <a:lnTo>
                  <a:pt x="1662926" y="1495425"/>
                </a:lnTo>
                <a:lnTo>
                  <a:pt x="1655936" y="1496695"/>
                </a:lnTo>
                <a:lnTo>
                  <a:pt x="1648946" y="1498283"/>
                </a:lnTo>
                <a:lnTo>
                  <a:pt x="1642274" y="1500823"/>
                </a:lnTo>
                <a:lnTo>
                  <a:pt x="1636237" y="1503998"/>
                </a:lnTo>
                <a:lnTo>
                  <a:pt x="1629882" y="1507490"/>
                </a:lnTo>
                <a:lnTo>
                  <a:pt x="1624481" y="1511618"/>
                </a:lnTo>
                <a:lnTo>
                  <a:pt x="1619080" y="1516380"/>
                </a:lnTo>
                <a:lnTo>
                  <a:pt x="1614631" y="1521778"/>
                </a:lnTo>
                <a:lnTo>
                  <a:pt x="1610183" y="1527175"/>
                </a:lnTo>
                <a:lnTo>
                  <a:pt x="1606688" y="1533208"/>
                </a:lnTo>
                <a:lnTo>
                  <a:pt x="1603511" y="1539240"/>
                </a:lnTo>
                <a:lnTo>
                  <a:pt x="1601605" y="1545908"/>
                </a:lnTo>
                <a:lnTo>
                  <a:pt x="1599698" y="1552893"/>
                </a:lnTo>
                <a:lnTo>
                  <a:pt x="1598427" y="1559878"/>
                </a:lnTo>
                <a:lnTo>
                  <a:pt x="1598110" y="1567498"/>
                </a:lnTo>
                <a:lnTo>
                  <a:pt x="1598427" y="1574800"/>
                </a:lnTo>
                <a:lnTo>
                  <a:pt x="1599698" y="1582103"/>
                </a:lnTo>
                <a:lnTo>
                  <a:pt x="1601605" y="1589088"/>
                </a:lnTo>
                <a:lnTo>
                  <a:pt x="1603511" y="1595755"/>
                </a:lnTo>
                <a:lnTo>
                  <a:pt x="1606688" y="1602105"/>
                </a:lnTo>
                <a:lnTo>
                  <a:pt x="1610183" y="1607820"/>
                </a:lnTo>
                <a:lnTo>
                  <a:pt x="1614631" y="1613535"/>
                </a:lnTo>
                <a:lnTo>
                  <a:pt x="1619080" y="1618615"/>
                </a:lnTo>
                <a:lnTo>
                  <a:pt x="1624481" y="1623378"/>
                </a:lnTo>
                <a:lnTo>
                  <a:pt x="1629882" y="1627505"/>
                </a:lnTo>
                <a:lnTo>
                  <a:pt x="1636237" y="1630998"/>
                </a:lnTo>
                <a:lnTo>
                  <a:pt x="1642274" y="1634173"/>
                </a:lnTo>
                <a:lnTo>
                  <a:pt x="1648946" y="1636713"/>
                </a:lnTo>
                <a:lnTo>
                  <a:pt x="1655936" y="1638300"/>
                </a:lnTo>
                <a:lnTo>
                  <a:pt x="1662926" y="1639253"/>
                </a:lnTo>
                <a:lnTo>
                  <a:pt x="1670551" y="1639570"/>
                </a:lnTo>
                <a:lnTo>
                  <a:pt x="1918697" y="1639570"/>
                </a:lnTo>
                <a:lnTo>
                  <a:pt x="1926004" y="1639253"/>
                </a:lnTo>
                <a:lnTo>
                  <a:pt x="1933630" y="1638300"/>
                </a:lnTo>
                <a:lnTo>
                  <a:pt x="1940620" y="1636713"/>
                </a:lnTo>
                <a:lnTo>
                  <a:pt x="1947292" y="1634173"/>
                </a:lnTo>
                <a:lnTo>
                  <a:pt x="1953329" y="1630998"/>
                </a:lnTo>
                <a:lnTo>
                  <a:pt x="1959366" y="1627505"/>
                </a:lnTo>
                <a:lnTo>
                  <a:pt x="1964767" y="1623378"/>
                </a:lnTo>
                <a:lnTo>
                  <a:pt x="1970168" y="1618615"/>
                </a:lnTo>
                <a:lnTo>
                  <a:pt x="1974934" y="1613535"/>
                </a:lnTo>
                <a:lnTo>
                  <a:pt x="1979065" y="1607820"/>
                </a:lnTo>
                <a:lnTo>
                  <a:pt x="1982560" y="1602105"/>
                </a:lnTo>
                <a:lnTo>
                  <a:pt x="1985419" y="1595755"/>
                </a:lnTo>
                <a:lnTo>
                  <a:pt x="1988279" y="1589088"/>
                </a:lnTo>
                <a:lnTo>
                  <a:pt x="1989868" y="1582103"/>
                </a:lnTo>
                <a:lnTo>
                  <a:pt x="1991138" y="1574800"/>
                </a:lnTo>
                <a:lnTo>
                  <a:pt x="1991456" y="1567498"/>
                </a:lnTo>
                <a:lnTo>
                  <a:pt x="1991138" y="1559878"/>
                </a:lnTo>
                <a:lnTo>
                  <a:pt x="1989868" y="1552893"/>
                </a:lnTo>
                <a:lnTo>
                  <a:pt x="1988279" y="1545908"/>
                </a:lnTo>
                <a:lnTo>
                  <a:pt x="1985419" y="1539240"/>
                </a:lnTo>
                <a:lnTo>
                  <a:pt x="1982560" y="1533208"/>
                </a:lnTo>
                <a:lnTo>
                  <a:pt x="1979065" y="1527175"/>
                </a:lnTo>
                <a:lnTo>
                  <a:pt x="1974934" y="1521778"/>
                </a:lnTo>
                <a:lnTo>
                  <a:pt x="1970168" y="1516380"/>
                </a:lnTo>
                <a:lnTo>
                  <a:pt x="1964767" y="1511618"/>
                </a:lnTo>
                <a:lnTo>
                  <a:pt x="1959366" y="1507490"/>
                </a:lnTo>
                <a:lnTo>
                  <a:pt x="1953329" y="1503998"/>
                </a:lnTo>
                <a:lnTo>
                  <a:pt x="1947292" y="1500823"/>
                </a:lnTo>
                <a:lnTo>
                  <a:pt x="1940620" y="1498283"/>
                </a:lnTo>
                <a:lnTo>
                  <a:pt x="1933630" y="1496695"/>
                </a:lnTo>
                <a:lnTo>
                  <a:pt x="1926004" y="1495425"/>
                </a:lnTo>
                <a:lnTo>
                  <a:pt x="1918697" y="1495108"/>
                </a:lnTo>
                <a:lnTo>
                  <a:pt x="1670551" y="1495108"/>
                </a:lnTo>
                <a:close/>
                <a:moveTo>
                  <a:pt x="1787673" y="611187"/>
                </a:moveTo>
                <a:lnTo>
                  <a:pt x="1794669" y="611187"/>
                </a:lnTo>
                <a:lnTo>
                  <a:pt x="1801665" y="611187"/>
                </a:lnTo>
                <a:lnTo>
                  <a:pt x="1808661" y="612140"/>
                </a:lnTo>
                <a:lnTo>
                  <a:pt x="1815338" y="613093"/>
                </a:lnTo>
                <a:lnTo>
                  <a:pt x="1822016" y="614681"/>
                </a:lnTo>
                <a:lnTo>
                  <a:pt x="1828694" y="616587"/>
                </a:lnTo>
                <a:lnTo>
                  <a:pt x="1835372" y="618810"/>
                </a:lnTo>
                <a:lnTo>
                  <a:pt x="1841732" y="621352"/>
                </a:lnTo>
                <a:lnTo>
                  <a:pt x="1847773" y="624210"/>
                </a:lnTo>
                <a:lnTo>
                  <a:pt x="1853815" y="627387"/>
                </a:lnTo>
                <a:lnTo>
                  <a:pt x="1859539" y="631198"/>
                </a:lnTo>
                <a:lnTo>
                  <a:pt x="1865581" y="635010"/>
                </a:lnTo>
                <a:lnTo>
                  <a:pt x="1870987" y="639457"/>
                </a:lnTo>
                <a:lnTo>
                  <a:pt x="1876393" y="643904"/>
                </a:lnTo>
                <a:lnTo>
                  <a:pt x="1881480" y="648986"/>
                </a:lnTo>
                <a:lnTo>
                  <a:pt x="1886568" y="654068"/>
                </a:lnTo>
                <a:lnTo>
                  <a:pt x="1891338" y="659151"/>
                </a:lnTo>
                <a:lnTo>
                  <a:pt x="1895790" y="665186"/>
                </a:lnTo>
                <a:lnTo>
                  <a:pt x="1900242" y="670903"/>
                </a:lnTo>
                <a:lnTo>
                  <a:pt x="1904376" y="677256"/>
                </a:lnTo>
                <a:lnTo>
                  <a:pt x="1908192" y="683609"/>
                </a:lnTo>
                <a:lnTo>
                  <a:pt x="1911690" y="690597"/>
                </a:lnTo>
                <a:lnTo>
                  <a:pt x="1915188" y="697267"/>
                </a:lnTo>
                <a:lnTo>
                  <a:pt x="1918049" y="704255"/>
                </a:lnTo>
                <a:lnTo>
                  <a:pt x="1920593" y="711561"/>
                </a:lnTo>
                <a:lnTo>
                  <a:pt x="1923137" y="718867"/>
                </a:lnTo>
                <a:lnTo>
                  <a:pt x="1925363" y="726808"/>
                </a:lnTo>
                <a:lnTo>
                  <a:pt x="1927271" y="734431"/>
                </a:lnTo>
                <a:lnTo>
                  <a:pt x="1928861" y="742690"/>
                </a:lnTo>
                <a:lnTo>
                  <a:pt x="1929815" y="750631"/>
                </a:lnTo>
                <a:lnTo>
                  <a:pt x="1930451" y="758889"/>
                </a:lnTo>
                <a:lnTo>
                  <a:pt x="1931405" y="767466"/>
                </a:lnTo>
                <a:lnTo>
                  <a:pt x="1931405" y="775724"/>
                </a:lnTo>
                <a:lnTo>
                  <a:pt x="1931723" y="784301"/>
                </a:lnTo>
                <a:lnTo>
                  <a:pt x="1932359" y="791924"/>
                </a:lnTo>
                <a:lnTo>
                  <a:pt x="1933313" y="799865"/>
                </a:lnTo>
                <a:lnTo>
                  <a:pt x="1934585" y="806853"/>
                </a:lnTo>
                <a:lnTo>
                  <a:pt x="1936175" y="813206"/>
                </a:lnTo>
                <a:lnTo>
                  <a:pt x="1938401" y="819241"/>
                </a:lnTo>
                <a:lnTo>
                  <a:pt x="1940627" y="824958"/>
                </a:lnTo>
                <a:lnTo>
                  <a:pt x="1943171" y="830041"/>
                </a:lnTo>
                <a:lnTo>
                  <a:pt x="1945715" y="834805"/>
                </a:lnTo>
                <a:lnTo>
                  <a:pt x="1948576" y="839252"/>
                </a:lnTo>
                <a:lnTo>
                  <a:pt x="1951756" y="843381"/>
                </a:lnTo>
                <a:lnTo>
                  <a:pt x="1954936" y="846875"/>
                </a:lnTo>
                <a:lnTo>
                  <a:pt x="1958116" y="850687"/>
                </a:lnTo>
                <a:lnTo>
                  <a:pt x="1961614" y="853546"/>
                </a:lnTo>
                <a:lnTo>
                  <a:pt x="1965430" y="856087"/>
                </a:lnTo>
                <a:lnTo>
                  <a:pt x="1968610" y="858946"/>
                </a:lnTo>
                <a:lnTo>
                  <a:pt x="1975606" y="862757"/>
                </a:lnTo>
                <a:lnTo>
                  <a:pt x="1982284" y="866251"/>
                </a:lnTo>
                <a:lnTo>
                  <a:pt x="1988643" y="868475"/>
                </a:lnTo>
                <a:lnTo>
                  <a:pt x="1994049" y="869745"/>
                </a:lnTo>
                <a:lnTo>
                  <a:pt x="1998819" y="871016"/>
                </a:lnTo>
                <a:lnTo>
                  <a:pt x="2002635" y="871334"/>
                </a:lnTo>
                <a:lnTo>
                  <a:pt x="2005815" y="871651"/>
                </a:lnTo>
                <a:lnTo>
                  <a:pt x="2005815" y="932320"/>
                </a:lnTo>
                <a:lnTo>
                  <a:pt x="1841096" y="932320"/>
                </a:lnTo>
                <a:lnTo>
                  <a:pt x="1841096" y="997119"/>
                </a:lnTo>
                <a:lnTo>
                  <a:pt x="1853815" y="999025"/>
                </a:lnTo>
                <a:lnTo>
                  <a:pt x="1865899" y="1001566"/>
                </a:lnTo>
                <a:lnTo>
                  <a:pt x="1877983" y="1004107"/>
                </a:lnTo>
                <a:lnTo>
                  <a:pt x="1890066" y="1007601"/>
                </a:lnTo>
                <a:lnTo>
                  <a:pt x="1901514" y="1011095"/>
                </a:lnTo>
                <a:lnTo>
                  <a:pt x="1912962" y="1015224"/>
                </a:lnTo>
                <a:lnTo>
                  <a:pt x="1923773" y="1019354"/>
                </a:lnTo>
                <a:lnTo>
                  <a:pt x="1934903" y="1024118"/>
                </a:lnTo>
                <a:lnTo>
                  <a:pt x="1945715" y="1029200"/>
                </a:lnTo>
                <a:lnTo>
                  <a:pt x="1956208" y="1034918"/>
                </a:lnTo>
                <a:lnTo>
                  <a:pt x="1966384" y="1040635"/>
                </a:lnTo>
                <a:lnTo>
                  <a:pt x="1976242" y="1046988"/>
                </a:lnTo>
                <a:lnTo>
                  <a:pt x="1986099" y="1053659"/>
                </a:lnTo>
                <a:lnTo>
                  <a:pt x="1995321" y="1060329"/>
                </a:lnTo>
                <a:lnTo>
                  <a:pt x="2003907" y="1067635"/>
                </a:lnTo>
                <a:lnTo>
                  <a:pt x="2012811" y="1074940"/>
                </a:lnTo>
                <a:lnTo>
                  <a:pt x="2021396" y="1082881"/>
                </a:lnTo>
                <a:lnTo>
                  <a:pt x="2029028" y="1090822"/>
                </a:lnTo>
                <a:lnTo>
                  <a:pt x="2036978" y="1099081"/>
                </a:lnTo>
                <a:lnTo>
                  <a:pt x="2044292" y="1107975"/>
                </a:lnTo>
                <a:lnTo>
                  <a:pt x="2051288" y="1116551"/>
                </a:lnTo>
                <a:lnTo>
                  <a:pt x="2057965" y="1125445"/>
                </a:lnTo>
                <a:lnTo>
                  <a:pt x="2064325" y="1135292"/>
                </a:lnTo>
                <a:lnTo>
                  <a:pt x="2069731" y="1144821"/>
                </a:lnTo>
                <a:lnTo>
                  <a:pt x="2075455" y="1154350"/>
                </a:lnTo>
                <a:lnTo>
                  <a:pt x="2080225" y="1164515"/>
                </a:lnTo>
                <a:lnTo>
                  <a:pt x="2084995" y="1174679"/>
                </a:lnTo>
                <a:lnTo>
                  <a:pt x="2089128" y="1185161"/>
                </a:lnTo>
                <a:lnTo>
                  <a:pt x="2092626" y="1195643"/>
                </a:lnTo>
                <a:lnTo>
                  <a:pt x="2095488" y="1206761"/>
                </a:lnTo>
                <a:lnTo>
                  <a:pt x="2098668" y="1217560"/>
                </a:lnTo>
                <a:lnTo>
                  <a:pt x="2100894" y="1228995"/>
                </a:lnTo>
                <a:lnTo>
                  <a:pt x="2103438" y="1336675"/>
                </a:lnTo>
                <a:lnTo>
                  <a:pt x="1485900" y="1336675"/>
                </a:lnTo>
                <a:lnTo>
                  <a:pt x="1488444" y="1228995"/>
                </a:lnTo>
                <a:lnTo>
                  <a:pt x="1490670" y="1217560"/>
                </a:lnTo>
                <a:lnTo>
                  <a:pt x="1493214" y="1206761"/>
                </a:lnTo>
                <a:lnTo>
                  <a:pt x="1496712" y="1195643"/>
                </a:lnTo>
                <a:lnTo>
                  <a:pt x="1500210" y="1185161"/>
                </a:lnTo>
                <a:lnTo>
                  <a:pt x="1504343" y="1174679"/>
                </a:lnTo>
                <a:lnTo>
                  <a:pt x="1508795" y="1164515"/>
                </a:lnTo>
                <a:lnTo>
                  <a:pt x="1513565" y="1154350"/>
                </a:lnTo>
                <a:lnTo>
                  <a:pt x="1519289" y="1144821"/>
                </a:lnTo>
                <a:lnTo>
                  <a:pt x="1525013" y="1135292"/>
                </a:lnTo>
                <a:lnTo>
                  <a:pt x="1531055" y="1125763"/>
                </a:lnTo>
                <a:lnTo>
                  <a:pt x="1537732" y="1116551"/>
                </a:lnTo>
                <a:lnTo>
                  <a:pt x="1544728" y="1107975"/>
                </a:lnTo>
                <a:lnTo>
                  <a:pt x="1552042" y="1099081"/>
                </a:lnTo>
                <a:lnTo>
                  <a:pt x="1559674" y="1090822"/>
                </a:lnTo>
                <a:lnTo>
                  <a:pt x="1567942" y="1082881"/>
                </a:lnTo>
                <a:lnTo>
                  <a:pt x="1576209" y="1074940"/>
                </a:lnTo>
                <a:lnTo>
                  <a:pt x="1584795" y="1067635"/>
                </a:lnTo>
                <a:lnTo>
                  <a:pt x="1593699" y="1060329"/>
                </a:lnTo>
                <a:lnTo>
                  <a:pt x="1603239" y="1053659"/>
                </a:lnTo>
                <a:lnTo>
                  <a:pt x="1613096" y="1046988"/>
                </a:lnTo>
                <a:lnTo>
                  <a:pt x="1622954" y="1040635"/>
                </a:lnTo>
                <a:lnTo>
                  <a:pt x="1632812" y="1034918"/>
                </a:lnTo>
                <a:lnTo>
                  <a:pt x="1643305" y="1029200"/>
                </a:lnTo>
                <a:lnTo>
                  <a:pt x="1654117" y="1024118"/>
                </a:lnTo>
                <a:lnTo>
                  <a:pt x="1664929" y="1019671"/>
                </a:lnTo>
                <a:lnTo>
                  <a:pt x="1676058" y="1015224"/>
                </a:lnTo>
                <a:lnTo>
                  <a:pt x="1687506" y="1011095"/>
                </a:lnTo>
                <a:lnTo>
                  <a:pt x="1699272" y="1007601"/>
                </a:lnTo>
                <a:lnTo>
                  <a:pt x="1711355" y="1004107"/>
                </a:lnTo>
                <a:lnTo>
                  <a:pt x="1723439" y="1001566"/>
                </a:lnTo>
                <a:lnTo>
                  <a:pt x="1735523" y="999025"/>
                </a:lnTo>
                <a:lnTo>
                  <a:pt x="1747924" y="997119"/>
                </a:lnTo>
                <a:lnTo>
                  <a:pt x="1747924" y="932320"/>
                </a:lnTo>
                <a:lnTo>
                  <a:pt x="1583205" y="932320"/>
                </a:lnTo>
                <a:lnTo>
                  <a:pt x="1583205" y="871651"/>
                </a:lnTo>
                <a:lnTo>
                  <a:pt x="1586385" y="871334"/>
                </a:lnTo>
                <a:lnTo>
                  <a:pt x="1590201" y="870698"/>
                </a:lnTo>
                <a:lnTo>
                  <a:pt x="1594971" y="869110"/>
                </a:lnTo>
                <a:lnTo>
                  <a:pt x="1600377" y="867204"/>
                </a:lnTo>
                <a:lnTo>
                  <a:pt x="1606736" y="864663"/>
                </a:lnTo>
                <a:lnTo>
                  <a:pt x="1613414" y="861487"/>
                </a:lnTo>
                <a:lnTo>
                  <a:pt x="1620410" y="857358"/>
                </a:lnTo>
                <a:lnTo>
                  <a:pt x="1624226" y="854816"/>
                </a:lnTo>
                <a:lnTo>
                  <a:pt x="1627406" y="851958"/>
                </a:lnTo>
                <a:lnTo>
                  <a:pt x="1630586" y="848464"/>
                </a:lnTo>
                <a:lnTo>
                  <a:pt x="1634084" y="845287"/>
                </a:lnTo>
                <a:lnTo>
                  <a:pt x="1637264" y="841476"/>
                </a:lnTo>
                <a:lnTo>
                  <a:pt x="1640444" y="837346"/>
                </a:lnTo>
                <a:lnTo>
                  <a:pt x="1643305" y="832899"/>
                </a:lnTo>
                <a:lnTo>
                  <a:pt x="1646167" y="828135"/>
                </a:lnTo>
                <a:lnTo>
                  <a:pt x="1648393" y="823052"/>
                </a:lnTo>
                <a:lnTo>
                  <a:pt x="1650619" y="817653"/>
                </a:lnTo>
                <a:lnTo>
                  <a:pt x="1652845" y="811617"/>
                </a:lnTo>
                <a:lnTo>
                  <a:pt x="1654435" y="805265"/>
                </a:lnTo>
                <a:lnTo>
                  <a:pt x="1655707" y="798594"/>
                </a:lnTo>
                <a:lnTo>
                  <a:pt x="1656979" y="791289"/>
                </a:lnTo>
                <a:lnTo>
                  <a:pt x="1657297" y="783983"/>
                </a:lnTo>
                <a:lnTo>
                  <a:pt x="1657615" y="775724"/>
                </a:lnTo>
                <a:lnTo>
                  <a:pt x="1657933" y="767466"/>
                </a:lnTo>
                <a:lnTo>
                  <a:pt x="1658569" y="758889"/>
                </a:lnTo>
                <a:lnTo>
                  <a:pt x="1659205" y="750631"/>
                </a:lnTo>
                <a:lnTo>
                  <a:pt x="1660477" y="742690"/>
                </a:lnTo>
                <a:lnTo>
                  <a:pt x="1662067" y="734431"/>
                </a:lnTo>
                <a:lnTo>
                  <a:pt x="1663975" y="726808"/>
                </a:lnTo>
                <a:lnTo>
                  <a:pt x="1666201" y="718867"/>
                </a:lnTo>
                <a:lnTo>
                  <a:pt x="1668427" y="711561"/>
                </a:lnTo>
                <a:lnTo>
                  <a:pt x="1671289" y="704255"/>
                </a:lnTo>
                <a:lnTo>
                  <a:pt x="1674151" y="697267"/>
                </a:lnTo>
                <a:lnTo>
                  <a:pt x="1677648" y="690597"/>
                </a:lnTo>
                <a:lnTo>
                  <a:pt x="1680828" y="683609"/>
                </a:lnTo>
                <a:lnTo>
                  <a:pt x="1684962" y="677256"/>
                </a:lnTo>
                <a:lnTo>
                  <a:pt x="1689096" y="670903"/>
                </a:lnTo>
                <a:lnTo>
                  <a:pt x="1693230" y="665186"/>
                </a:lnTo>
                <a:lnTo>
                  <a:pt x="1698000" y="659151"/>
                </a:lnTo>
                <a:lnTo>
                  <a:pt x="1702770" y="654068"/>
                </a:lnTo>
                <a:lnTo>
                  <a:pt x="1707540" y="648986"/>
                </a:lnTo>
                <a:lnTo>
                  <a:pt x="1712627" y="643904"/>
                </a:lnTo>
                <a:lnTo>
                  <a:pt x="1718351" y="639457"/>
                </a:lnTo>
                <a:lnTo>
                  <a:pt x="1723757" y="635010"/>
                </a:lnTo>
                <a:lnTo>
                  <a:pt x="1729163" y="631198"/>
                </a:lnTo>
                <a:lnTo>
                  <a:pt x="1735205" y="627387"/>
                </a:lnTo>
                <a:lnTo>
                  <a:pt x="1741565" y="624210"/>
                </a:lnTo>
                <a:lnTo>
                  <a:pt x="1747288" y="621352"/>
                </a:lnTo>
                <a:lnTo>
                  <a:pt x="1753966" y="618810"/>
                </a:lnTo>
                <a:lnTo>
                  <a:pt x="1760326" y="616587"/>
                </a:lnTo>
                <a:lnTo>
                  <a:pt x="1767004" y="614681"/>
                </a:lnTo>
                <a:lnTo>
                  <a:pt x="1773682" y="613093"/>
                </a:lnTo>
                <a:lnTo>
                  <a:pt x="1780677" y="612140"/>
                </a:lnTo>
                <a:lnTo>
                  <a:pt x="1787673" y="611187"/>
                </a:lnTo>
                <a:close/>
                <a:moveTo>
                  <a:pt x="630238" y="565150"/>
                </a:moveTo>
                <a:lnTo>
                  <a:pt x="639136" y="565468"/>
                </a:lnTo>
                <a:lnTo>
                  <a:pt x="647397" y="566420"/>
                </a:lnTo>
                <a:lnTo>
                  <a:pt x="655977" y="567372"/>
                </a:lnTo>
                <a:lnTo>
                  <a:pt x="664557" y="569276"/>
                </a:lnTo>
                <a:lnTo>
                  <a:pt x="672501" y="571498"/>
                </a:lnTo>
                <a:lnTo>
                  <a:pt x="680762" y="574354"/>
                </a:lnTo>
                <a:lnTo>
                  <a:pt x="689024" y="577211"/>
                </a:lnTo>
                <a:lnTo>
                  <a:pt x="696333" y="581020"/>
                </a:lnTo>
                <a:lnTo>
                  <a:pt x="703959" y="585463"/>
                </a:lnTo>
                <a:lnTo>
                  <a:pt x="711268" y="589907"/>
                </a:lnTo>
                <a:lnTo>
                  <a:pt x="718258" y="594667"/>
                </a:lnTo>
                <a:lnTo>
                  <a:pt x="725249" y="600063"/>
                </a:lnTo>
                <a:lnTo>
                  <a:pt x="731922" y="605776"/>
                </a:lnTo>
                <a:lnTo>
                  <a:pt x="738278" y="611489"/>
                </a:lnTo>
                <a:lnTo>
                  <a:pt x="744633" y="618154"/>
                </a:lnTo>
                <a:lnTo>
                  <a:pt x="750353" y="624820"/>
                </a:lnTo>
                <a:lnTo>
                  <a:pt x="756072" y="632437"/>
                </a:lnTo>
                <a:lnTo>
                  <a:pt x="761474" y="639737"/>
                </a:lnTo>
                <a:lnTo>
                  <a:pt x="766241" y="647354"/>
                </a:lnTo>
                <a:lnTo>
                  <a:pt x="771007" y="655289"/>
                </a:lnTo>
                <a:lnTo>
                  <a:pt x="775456" y="663541"/>
                </a:lnTo>
                <a:lnTo>
                  <a:pt x="779587" y="672111"/>
                </a:lnTo>
                <a:lnTo>
                  <a:pt x="783400" y="680998"/>
                </a:lnTo>
                <a:lnTo>
                  <a:pt x="786895" y="690202"/>
                </a:lnTo>
                <a:lnTo>
                  <a:pt x="790073" y="699406"/>
                </a:lnTo>
                <a:lnTo>
                  <a:pt x="792615" y="708611"/>
                </a:lnTo>
                <a:lnTo>
                  <a:pt x="794839" y="718450"/>
                </a:lnTo>
                <a:lnTo>
                  <a:pt x="796746" y="728606"/>
                </a:lnTo>
                <a:lnTo>
                  <a:pt x="798017" y="738445"/>
                </a:lnTo>
                <a:lnTo>
                  <a:pt x="799288" y="748919"/>
                </a:lnTo>
                <a:lnTo>
                  <a:pt x="799923" y="759076"/>
                </a:lnTo>
                <a:lnTo>
                  <a:pt x="800241" y="769550"/>
                </a:lnTo>
                <a:lnTo>
                  <a:pt x="799923" y="777802"/>
                </a:lnTo>
                <a:lnTo>
                  <a:pt x="799606" y="786054"/>
                </a:lnTo>
                <a:lnTo>
                  <a:pt x="798970" y="793989"/>
                </a:lnTo>
                <a:lnTo>
                  <a:pt x="798017" y="801923"/>
                </a:lnTo>
                <a:lnTo>
                  <a:pt x="797064" y="809541"/>
                </a:lnTo>
                <a:lnTo>
                  <a:pt x="795475" y="817476"/>
                </a:lnTo>
                <a:lnTo>
                  <a:pt x="793568" y="825093"/>
                </a:lnTo>
                <a:lnTo>
                  <a:pt x="791979" y="832710"/>
                </a:lnTo>
                <a:lnTo>
                  <a:pt x="789755" y="840328"/>
                </a:lnTo>
                <a:lnTo>
                  <a:pt x="787531" y="847310"/>
                </a:lnTo>
                <a:lnTo>
                  <a:pt x="784671" y="854293"/>
                </a:lnTo>
                <a:lnTo>
                  <a:pt x="781811" y="861276"/>
                </a:lnTo>
                <a:lnTo>
                  <a:pt x="778951" y="868258"/>
                </a:lnTo>
                <a:lnTo>
                  <a:pt x="775456" y="874923"/>
                </a:lnTo>
                <a:lnTo>
                  <a:pt x="772278" y="880954"/>
                </a:lnTo>
                <a:lnTo>
                  <a:pt x="768465" y="887619"/>
                </a:lnTo>
                <a:lnTo>
                  <a:pt x="764970" y="893649"/>
                </a:lnTo>
                <a:lnTo>
                  <a:pt x="760839" y="899680"/>
                </a:lnTo>
                <a:lnTo>
                  <a:pt x="756708" y="905393"/>
                </a:lnTo>
                <a:lnTo>
                  <a:pt x="752259" y="911106"/>
                </a:lnTo>
                <a:lnTo>
                  <a:pt x="747810" y="916501"/>
                </a:lnTo>
                <a:lnTo>
                  <a:pt x="743044" y="921580"/>
                </a:lnTo>
                <a:lnTo>
                  <a:pt x="738278" y="926341"/>
                </a:lnTo>
                <a:lnTo>
                  <a:pt x="733193" y="931101"/>
                </a:lnTo>
                <a:lnTo>
                  <a:pt x="728109" y="936180"/>
                </a:lnTo>
                <a:lnTo>
                  <a:pt x="722707" y="939988"/>
                </a:lnTo>
                <a:lnTo>
                  <a:pt x="717305" y="944114"/>
                </a:lnTo>
                <a:lnTo>
                  <a:pt x="711903" y="948241"/>
                </a:lnTo>
                <a:lnTo>
                  <a:pt x="706183" y="951414"/>
                </a:lnTo>
                <a:lnTo>
                  <a:pt x="700464" y="954906"/>
                </a:lnTo>
                <a:lnTo>
                  <a:pt x="694426" y="958080"/>
                </a:lnTo>
                <a:lnTo>
                  <a:pt x="688071" y="960619"/>
                </a:lnTo>
                <a:lnTo>
                  <a:pt x="688071" y="1044727"/>
                </a:lnTo>
                <a:lnTo>
                  <a:pt x="703641" y="1047266"/>
                </a:lnTo>
                <a:lnTo>
                  <a:pt x="718894" y="1050440"/>
                </a:lnTo>
                <a:lnTo>
                  <a:pt x="733829" y="1053614"/>
                </a:lnTo>
                <a:lnTo>
                  <a:pt x="748764" y="1057740"/>
                </a:lnTo>
                <a:lnTo>
                  <a:pt x="763063" y="1062184"/>
                </a:lnTo>
                <a:lnTo>
                  <a:pt x="777045" y="1066945"/>
                </a:lnTo>
                <a:lnTo>
                  <a:pt x="791026" y="1072340"/>
                </a:lnTo>
                <a:lnTo>
                  <a:pt x="804690" y="1078371"/>
                </a:lnTo>
                <a:lnTo>
                  <a:pt x="818036" y="1085036"/>
                </a:lnTo>
                <a:lnTo>
                  <a:pt x="831064" y="1091701"/>
                </a:lnTo>
                <a:lnTo>
                  <a:pt x="843775" y="1099001"/>
                </a:lnTo>
                <a:lnTo>
                  <a:pt x="856167" y="1106618"/>
                </a:lnTo>
                <a:lnTo>
                  <a:pt x="867925" y="1114871"/>
                </a:lnTo>
                <a:lnTo>
                  <a:pt x="879682" y="1123440"/>
                </a:lnTo>
                <a:lnTo>
                  <a:pt x="890804" y="1132010"/>
                </a:lnTo>
                <a:lnTo>
                  <a:pt x="901925" y="1141214"/>
                </a:lnTo>
                <a:lnTo>
                  <a:pt x="912094" y="1151370"/>
                </a:lnTo>
                <a:lnTo>
                  <a:pt x="921944" y="1161210"/>
                </a:lnTo>
                <a:lnTo>
                  <a:pt x="931795" y="1171683"/>
                </a:lnTo>
                <a:lnTo>
                  <a:pt x="940692" y="1182157"/>
                </a:lnTo>
                <a:lnTo>
                  <a:pt x="949272" y="1193266"/>
                </a:lnTo>
                <a:lnTo>
                  <a:pt x="957534" y="1204692"/>
                </a:lnTo>
                <a:lnTo>
                  <a:pt x="965160" y="1216118"/>
                </a:lnTo>
                <a:lnTo>
                  <a:pt x="972151" y="1227862"/>
                </a:lnTo>
                <a:lnTo>
                  <a:pt x="979142" y="1240557"/>
                </a:lnTo>
                <a:lnTo>
                  <a:pt x="985179" y="1252618"/>
                </a:lnTo>
                <a:lnTo>
                  <a:pt x="991217" y="1265631"/>
                </a:lnTo>
                <a:lnTo>
                  <a:pt x="995983" y="1278327"/>
                </a:lnTo>
                <a:lnTo>
                  <a:pt x="1000749" y="1291657"/>
                </a:lnTo>
                <a:lnTo>
                  <a:pt x="1004880" y="1304988"/>
                </a:lnTo>
                <a:lnTo>
                  <a:pt x="1008058" y="1318635"/>
                </a:lnTo>
                <a:lnTo>
                  <a:pt x="1010600" y="1332600"/>
                </a:lnTo>
                <a:lnTo>
                  <a:pt x="1014413" y="1484313"/>
                </a:lnTo>
                <a:lnTo>
                  <a:pt x="246063" y="1484313"/>
                </a:lnTo>
                <a:lnTo>
                  <a:pt x="249876" y="1332600"/>
                </a:lnTo>
                <a:lnTo>
                  <a:pt x="252419" y="1318635"/>
                </a:lnTo>
                <a:lnTo>
                  <a:pt x="255596" y="1304988"/>
                </a:lnTo>
                <a:lnTo>
                  <a:pt x="259727" y="1291657"/>
                </a:lnTo>
                <a:lnTo>
                  <a:pt x="264176" y="1278327"/>
                </a:lnTo>
                <a:lnTo>
                  <a:pt x="269260" y="1265631"/>
                </a:lnTo>
                <a:lnTo>
                  <a:pt x="275297" y="1252618"/>
                </a:lnTo>
                <a:lnTo>
                  <a:pt x="281017" y="1240557"/>
                </a:lnTo>
                <a:lnTo>
                  <a:pt x="288008" y="1227862"/>
                </a:lnTo>
                <a:lnTo>
                  <a:pt x="294999" y="1216118"/>
                </a:lnTo>
                <a:lnTo>
                  <a:pt x="302943" y="1204692"/>
                </a:lnTo>
                <a:lnTo>
                  <a:pt x="310887" y="1193266"/>
                </a:lnTo>
                <a:lnTo>
                  <a:pt x="319784" y="1182157"/>
                </a:lnTo>
                <a:lnTo>
                  <a:pt x="328682" y="1171683"/>
                </a:lnTo>
                <a:lnTo>
                  <a:pt x="338214" y="1161210"/>
                </a:lnTo>
                <a:lnTo>
                  <a:pt x="348383" y="1151370"/>
                </a:lnTo>
                <a:lnTo>
                  <a:pt x="358869" y="1141214"/>
                </a:lnTo>
                <a:lnTo>
                  <a:pt x="369673" y="1132010"/>
                </a:lnTo>
                <a:lnTo>
                  <a:pt x="380795" y="1123440"/>
                </a:lnTo>
                <a:lnTo>
                  <a:pt x="392552" y="1114871"/>
                </a:lnTo>
                <a:lnTo>
                  <a:pt x="404309" y="1106618"/>
                </a:lnTo>
                <a:lnTo>
                  <a:pt x="417020" y="1099001"/>
                </a:lnTo>
                <a:lnTo>
                  <a:pt x="429412" y="1091701"/>
                </a:lnTo>
                <a:lnTo>
                  <a:pt x="442441" y="1085036"/>
                </a:lnTo>
                <a:lnTo>
                  <a:pt x="455787" y="1078371"/>
                </a:lnTo>
                <a:lnTo>
                  <a:pt x="469450" y="1072340"/>
                </a:lnTo>
                <a:lnTo>
                  <a:pt x="483432" y="1066945"/>
                </a:lnTo>
                <a:lnTo>
                  <a:pt x="497413" y="1062184"/>
                </a:lnTo>
                <a:lnTo>
                  <a:pt x="511713" y="1057740"/>
                </a:lnTo>
                <a:lnTo>
                  <a:pt x="526648" y="1053614"/>
                </a:lnTo>
                <a:lnTo>
                  <a:pt x="541582" y="1050440"/>
                </a:lnTo>
                <a:lnTo>
                  <a:pt x="556835" y="1047266"/>
                </a:lnTo>
                <a:lnTo>
                  <a:pt x="571770" y="1044727"/>
                </a:lnTo>
                <a:lnTo>
                  <a:pt x="571770" y="960619"/>
                </a:lnTo>
                <a:lnTo>
                  <a:pt x="566050" y="958080"/>
                </a:lnTo>
                <a:lnTo>
                  <a:pt x="560013" y="954906"/>
                </a:lnTo>
                <a:lnTo>
                  <a:pt x="554293" y="951414"/>
                </a:lnTo>
                <a:lnTo>
                  <a:pt x="548573" y="948241"/>
                </a:lnTo>
                <a:lnTo>
                  <a:pt x="543171" y="944114"/>
                </a:lnTo>
                <a:lnTo>
                  <a:pt x="537452" y="939988"/>
                </a:lnTo>
                <a:lnTo>
                  <a:pt x="532367" y="935545"/>
                </a:lnTo>
                <a:lnTo>
                  <a:pt x="527283" y="931101"/>
                </a:lnTo>
                <a:lnTo>
                  <a:pt x="522199" y="926341"/>
                </a:lnTo>
                <a:lnTo>
                  <a:pt x="517433" y="921580"/>
                </a:lnTo>
                <a:lnTo>
                  <a:pt x="512348" y="916501"/>
                </a:lnTo>
                <a:lnTo>
                  <a:pt x="507900" y="911106"/>
                </a:lnTo>
                <a:lnTo>
                  <a:pt x="503769" y="905393"/>
                </a:lnTo>
                <a:lnTo>
                  <a:pt x="499638" y="899680"/>
                </a:lnTo>
                <a:lnTo>
                  <a:pt x="495507" y="893649"/>
                </a:lnTo>
                <a:lnTo>
                  <a:pt x="491694" y="887302"/>
                </a:lnTo>
                <a:lnTo>
                  <a:pt x="488198" y="880954"/>
                </a:lnTo>
                <a:lnTo>
                  <a:pt x="484385" y="874923"/>
                </a:lnTo>
                <a:lnTo>
                  <a:pt x="481525" y="868258"/>
                </a:lnTo>
                <a:lnTo>
                  <a:pt x="478665" y="861276"/>
                </a:lnTo>
                <a:lnTo>
                  <a:pt x="475488" y="854293"/>
                </a:lnTo>
                <a:lnTo>
                  <a:pt x="472946" y="847310"/>
                </a:lnTo>
                <a:lnTo>
                  <a:pt x="470404" y="839693"/>
                </a:lnTo>
                <a:lnTo>
                  <a:pt x="468497" y="832393"/>
                </a:lnTo>
                <a:lnTo>
                  <a:pt x="466273" y="825093"/>
                </a:lnTo>
                <a:lnTo>
                  <a:pt x="465002" y="817476"/>
                </a:lnTo>
                <a:lnTo>
                  <a:pt x="463413" y="809541"/>
                </a:lnTo>
                <a:lnTo>
                  <a:pt x="462142" y="801923"/>
                </a:lnTo>
                <a:lnTo>
                  <a:pt x="461189" y="793989"/>
                </a:lnTo>
                <a:lnTo>
                  <a:pt x="460871" y="786054"/>
                </a:lnTo>
                <a:lnTo>
                  <a:pt x="460235" y="777802"/>
                </a:lnTo>
                <a:lnTo>
                  <a:pt x="460235" y="769550"/>
                </a:lnTo>
                <a:lnTo>
                  <a:pt x="460553" y="759076"/>
                </a:lnTo>
                <a:lnTo>
                  <a:pt x="460871" y="748919"/>
                </a:lnTo>
                <a:lnTo>
                  <a:pt x="461824" y="738445"/>
                </a:lnTo>
                <a:lnTo>
                  <a:pt x="463413" y="728606"/>
                </a:lnTo>
                <a:lnTo>
                  <a:pt x="465637" y="718450"/>
                </a:lnTo>
                <a:lnTo>
                  <a:pt x="467862" y="708611"/>
                </a:lnTo>
                <a:lnTo>
                  <a:pt x="470404" y="699406"/>
                </a:lnTo>
                <a:lnTo>
                  <a:pt x="473264" y="690202"/>
                </a:lnTo>
                <a:lnTo>
                  <a:pt x="477077" y="680998"/>
                </a:lnTo>
                <a:lnTo>
                  <a:pt x="480890" y="672111"/>
                </a:lnTo>
                <a:lnTo>
                  <a:pt x="484703" y="663541"/>
                </a:lnTo>
                <a:lnTo>
                  <a:pt x="489152" y="655289"/>
                </a:lnTo>
                <a:lnTo>
                  <a:pt x="493918" y="647354"/>
                </a:lnTo>
                <a:lnTo>
                  <a:pt x="498685" y="639737"/>
                </a:lnTo>
                <a:lnTo>
                  <a:pt x="504404" y="632437"/>
                </a:lnTo>
                <a:lnTo>
                  <a:pt x="509806" y="624820"/>
                </a:lnTo>
                <a:lnTo>
                  <a:pt x="515844" y="618154"/>
                </a:lnTo>
                <a:lnTo>
                  <a:pt x="522199" y="611489"/>
                </a:lnTo>
                <a:lnTo>
                  <a:pt x="528236" y="605776"/>
                </a:lnTo>
                <a:lnTo>
                  <a:pt x="534909" y="600063"/>
                </a:lnTo>
                <a:lnTo>
                  <a:pt x="541900" y="594667"/>
                </a:lnTo>
                <a:lnTo>
                  <a:pt x="548891" y="589907"/>
                </a:lnTo>
                <a:lnTo>
                  <a:pt x="556517" y="585463"/>
                </a:lnTo>
                <a:lnTo>
                  <a:pt x="564144" y="581020"/>
                </a:lnTo>
                <a:lnTo>
                  <a:pt x="571770" y="577211"/>
                </a:lnTo>
                <a:lnTo>
                  <a:pt x="579714" y="574354"/>
                </a:lnTo>
                <a:lnTo>
                  <a:pt x="587658" y="571498"/>
                </a:lnTo>
                <a:lnTo>
                  <a:pt x="595920" y="569276"/>
                </a:lnTo>
                <a:lnTo>
                  <a:pt x="604499" y="567372"/>
                </a:lnTo>
                <a:lnTo>
                  <a:pt x="612761" y="566420"/>
                </a:lnTo>
                <a:lnTo>
                  <a:pt x="621659" y="565468"/>
                </a:lnTo>
                <a:lnTo>
                  <a:pt x="630238" y="565150"/>
                </a:lnTo>
                <a:close/>
                <a:moveTo>
                  <a:pt x="181836" y="158167"/>
                </a:moveTo>
                <a:lnTo>
                  <a:pt x="178980" y="158484"/>
                </a:lnTo>
                <a:lnTo>
                  <a:pt x="176441" y="159119"/>
                </a:lnTo>
                <a:lnTo>
                  <a:pt x="173902" y="160390"/>
                </a:lnTo>
                <a:lnTo>
                  <a:pt x="171681" y="161343"/>
                </a:lnTo>
                <a:lnTo>
                  <a:pt x="169459" y="162613"/>
                </a:lnTo>
                <a:lnTo>
                  <a:pt x="167238" y="163884"/>
                </a:lnTo>
                <a:lnTo>
                  <a:pt x="165651" y="165789"/>
                </a:lnTo>
                <a:lnTo>
                  <a:pt x="164065" y="167695"/>
                </a:lnTo>
                <a:lnTo>
                  <a:pt x="162478" y="169918"/>
                </a:lnTo>
                <a:lnTo>
                  <a:pt x="161209" y="171824"/>
                </a:lnTo>
                <a:lnTo>
                  <a:pt x="159939" y="174364"/>
                </a:lnTo>
                <a:lnTo>
                  <a:pt x="159305" y="176588"/>
                </a:lnTo>
                <a:lnTo>
                  <a:pt x="158352" y="179128"/>
                </a:lnTo>
                <a:lnTo>
                  <a:pt x="158035" y="181669"/>
                </a:lnTo>
                <a:lnTo>
                  <a:pt x="157718" y="184210"/>
                </a:lnTo>
                <a:lnTo>
                  <a:pt x="157718" y="1440334"/>
                </a:lnTo>
                <a:lnTo>
                  <a:pt x="158352" y="1447639"/>
                </a:lnTo>
                <a:lnTo>
                  <a:pt x="159622" y="1454944"/>
                </a:lnTo>
                <a:lnTo>
                  <a:pt x="161526" y="1463202"/>
                </a:lnTo>
                <a:lnTo>
                  <a:pt x="164065" y="1471142"/>
                </a:lnTo>
                <a:lnTo>
                  <a:pt x="167238" y="1479717"/>
                </a:lnTo>
                <a:lnTo>
                  <a:pt x="171363" y="1488610"/>
                </a:lnTo>
                <a:lnTo>
                  <a:pt x="175806" y="1497185"/>
                </a:lnTo>
                <a:lnTo>
                  <a:pt x="181201" y="1506078"/>
                </a:lnTo>
                <a:lnTo>
                  <a:pt x="187230" y="1514336"/>
                </a:lnTo>
                <a:lnTo>
                  <a:pt x="193577" y="1522594"/>
                </a:lnTo>
                <a:lnTo>
                  <a:pt x="200876" y="1530534"/>
                </a:lnTo>
                <a:lnTo>
                  <a:pt x="208492" y="1538156"/>
                </a:lnTo>
                <a:lnTo>
                  <a:pt x="216743" y="1545143"/>
                </a:lnTo>
                <a:lnTo>
                  <a:pt x="225629" y="1551178"/>
                </a:lnTo>
                <a:lnTo>
                  <a:pt x="230389" y="1554354"/>
                </a:lnTo>
                <a:lnTo>
                  <a:pt x="235149" y="1557212"/>
                </a:lnTo>
                <a:lnTo>
                  <a:pt x="239909" y="1559753"/>
                </a:lnTo>
                <a:lnTo>
                  <a:pt x="244669" y="1561976"/>
                </a:lnTo>
                <a:lnTo>
                  <a:pt x="1018979" y="1561976"/>
                </a:lnTo>
                <a:lnTo>
                  <a:pt x="1018979" y="1559436"/>
                </a:lnTo>
                <a:lnTo>
                  <a:pt x="1028182" y="1554354"/>
                </a:lnTo>
                <a:lnTo>
                  <a:pt x="1037068" y="1548637"/>
                </a:lnTo>
                <a:lnTo>
                  <a:pt x="1045636" y="1542603"/>
                </a:lnTo>
                <a:lnTo>
                  <a:pt x="1053252" y="1535298"/>
                </a:lnTo>
                <a:lnTo>
                  <a:pt x="1060551" y="1527993"/>
                </a:lnTo>
                <a:lnTo>
                  <a:pt x="1067532" y="1520370"/>
                </a:lnTo>
                <a:lnTo>
                  <a:pt x="1073879" y="1512113"/>
                </a:lnTo>
                <a:lnTo>
                  <a:pt x="1079908" y="1504173"/>
                </a:lnTo>
                <a:lnTo>
                  <a:pt x="1084986" y="1495597"/>
                </a:lnTo>
                <a:lnTo>
                  <a:pt x="1089429" y="1487022"/>
                </a:lnTo>
                <a:lnTo>
                  <a:pt x="1093554" y="1479082"/>
                </a:lnTo>
                <a:lnTo>
                  <a:pt x="1096728" y="1470507"/>
                </a:lnTo>
                <a:lnTo>
                  <a:pt x="1099266" y="1462884"/>
                </a:lnTo>
                <a:lnTo>
                  <a:pt x="1101170" y="1454626"/>
                </a:lnTo>
                <a:lnTo>
                  <a:pt x="1102122" y="1447321"/>
                </a:lnTo>
                <a:lnTo>
                  <a:pt x="1102757" y="1440334"/>
                </a:lnTo>
                <a:lnTo>
                  <a:pt x="1102757" y="184210"/>
                </a:lnTo>
                <a:lnTo>
                  <a:pt x="1102122" y="181669"/>
                </a:lnTo>
                <a:lnTo>
                  <a:pt x="1101805" y="179128"/>
                </a:lnTo>
                <a:lnTo>
                  <a:pt x="1101170" y="176588"/>
                </a:lnTo>
                <a:lnTo>
                  <a:pt x="1100536" y="174364"/>
                </a:lnTo>
                <a:lnTo>
                  <a:pt x="1099266" y="171824"/>
                </a:lnTo>
                <a:lnTo>
                  <a:pt x="1097997" y="169918"/>
                </a:lnTo>
                <a:lnTo>
                  <a:pt x="1096410" y="167695"/>
                </a:lnTo>
                <a:lnTo>
                  <a:pt x="1094824" y="165789"/>
                </a:lnTo>
                <a:lnTo>
                  <a:pt x="1092919" y="163884"/>
                </a:lnTo>
                <a:lnTo>
                  <a:pt x="1090698" y="162613"/>
                </a:lnTo>
                <a:lnTo>
                  <a:pt x="1088794" y="161343"/>
                </a:lnTo>
                <a:lnTo>
                  <a:pt x="1086573" y="160390"/>
                </a:lnTo>
                <a:lnTo>
                  <a:pt x="1083716" y="159119"/>
                </a:lnTo>
                <a:lnTo>
                  <a:pt x="1081178" y="158484"/>
                </a:lnTo>
                <a:lnTo>
                  <a:pt x="1078639" y="158167"/>
                </a:lnTo>
                <a:lnTo>
                  <a:pt x="1076100" y="158167"/>
                </a:lnTo>
                <a:lnTo>
                  <a:pt x="184374" y="158167"/>
                </a:lnTo>
                <a:lnTo>
                  <a:pt x="181836" y="158167"/>
                </a:lnTo>
                <a:close/>
                <a:moveTo>
                  <a:pt x="1414463" y="157162"/>
                </a:moveTo>
                <a:lnTo>
                  <a:pt x="2153497" y="157162"/>
                </a:lnTo>
                <a:lnTo>
                  <a:pt x="2161123" y="157162"/>
                </a:lnTo>
                <a:lnTo>
                  <a:pt x="2169066" y="158114"/>
                </a:lnTo>
                <a:lnTo>
                  <a:pt x="2176374" y="158749"/>
                </a:lnTo>
                <a:lnTo>
                  <a:pt x="2183364" y="160337"/>
                </a:lnTo>
                <a:lnTo>
                  <a:pt x="2190671" y="161924"/>
                </a:lnTo>
                <a:lnTo>
                  <a:pt x="2197661" y="163829"/>
                </a:lnTo>
                <a:lnTo>
                  <a:pt x="2204651" y="166052"/>
                </a:lnTo>
                <a:lnTo>
                  <a:pt x="2211324" y="168909"/>
                </a:lnTo>
                <a:lnTo>
                  <a:pt x="2217996" y="172084"/>
                </a:lnTo>
                <a:lnTo>
                  <a:pt x="2224350" y="174942"/>
                </a:lnTo>
                <a:lnTo>
                  <a:pt x="2230387" y="178752"/>
                </a:lnTo>
                <a:lnTo>
                  <a:pt x="2236424" y="182562"/>
                </a:lnTo>
                <a:lnTo>
                  <a:pt x="2242461" y="186689"/>
                </a:lnTo>
                <a:lnTo>
                  <a:pt x="2247862" y="191134"/>
                </a:lnTo>
                <a:lnTo>
                  <a:pt x="2253264" y="195579"/>
                </a:lnTo>
                <a:lnTo>
                  <a:pt x="2258665" y="200659"/>
                </a:lnTo>
                <a:lnTo>
                  <a:pt x="2263431" y="206057"/>
                </a:lnTo>
                <a:lnTo>
                  <a:pt x="2268197" y="211137"/>
                </a:lnTo>
                <a:lnTo>
                  <a:pt x="2272645" y="216852"/>
                </a:lnTo>
                <a:lnTo>
                  <a:pt x="2276776" y="222567"/>
                </a:lnTo>
                <a:lnTo>
                  <a:pt x="2280270" y="228917"/>
                </a:lnTo>
                <a:lnTo>
                  <a:pt x="2284083" y="234949"/>
                </a:lnTo>
                <a:lnTo>
                  <a:pt x="2287261" y="241299"/>
                </a:lnTo>
                <a:lnTo>
                  <a:pt x="2290438" y="247967"/>
                </a:lnTo>
                <a:lnTo>
                  <a:pt x="2292980" y="254634"/>
                </a:lnTo>
                <a:lnTo>
                  <a:pt x="2295204" y="261619"/>
                </a:lnTo>
                <a:lnTo>
                  <a:pt x="2297428" y="268604"/>
                </a:lnTo>
                <a:lnTo>
                  <a:pt x="2298699" y="275589"/>
                </a:lnTo>
                <a:lnTo>
                  <a:pt x="2300287" y="282892"/>
                </a:lnTo>
                <a:lnTo>
                  <a:pt x="2300923" y="290512"/>
                </a:lnTo>
                <a:lnTo>
                  <a:pt x="2301876" y="297814"/>
                </a:lnTo>
                <a:lnTo>
                  <a:pt x="2301876" y="305434"/>
                </a:lnTo>
                <a:lnTo>
                  <a:pt x="2301876" y="1484630"/>
                </a:lnTo>
                <a:lnTo>
                  <a:pt x="2301876" y="1497013"/>
                </a:lnTo>
                <a:lnTo>
                  <a:pt x="2300923" y="1509078"/>
                </a:lnTo>
                <a:lnTo>
                  <a:pt x="2299652" y="1521143"/>
                </a:lnTo>
                <a:lnTo>
                  <a:pt x="2298063" y="1533208"/>
                </a:lnTo>
                <a:lnTo>
                  <a:pt x="2295839" y="1544638"/>
                </a:lnTo>
                <a:lnTo>
                  <a:pt x="2292980" y="1555433"/>
                </a:lnTo>
                <a:lnTo>
                  <a:pt x="2289802" y="1566545"/>
                </a:lnTo>
                <a:lnTo>
                  <a:pt x="2285990" y="1577340"/>
                </a:lnTo>
                <a:lnTo>
                  <a:pt x="2281859" y="1587500"/>
                </a:lnTo>
                <a:lnTo>
                  <a:pt x="2277093" y="1597660"/>
                </a:lnTo>
                <a:lnTo>
                  <a:pt x="2271374" y="1607503"/>
                </a:lnTo>
                <a:lnTo>
                  <a:pt x="2265655" y="1616710"/>
                </a:lnTo>
                <a:lnTo>
                  <a:pt x="2259300" y="1625918"/>
                </a:lnTo>
                <a:lnTo>
                  <a:pt x="2252310" y="1634808"/>
                </a:lnTo>
                <a:lnTo>
                  <a:pt x="2244685" y="1643063"/>
                </a:lnTo>
                <a:lnTo>
                  <a:pt x="2236424" y="1651000"/>
                </a:lnTo>
                <a:lnTo>
                  <a:pt x="2227846" y="1658938"/>
                </a:lnTo>
                <a:lnTo>
                  <a:pt x="2218631" y="1665923"/>
                </a:lnTo>
                <a:lnTo>
                  <a:pt x="2208782" y="1672908"/>
                </a:lnTo>
                <a:lnTo>
                  <a:pt x="2198297" y="1678940"/>
                </a:lnTo>
                <a:lnTo>
                  <a:pt x="2187494" y="1684973"/>
                </a:lnTo>
                <a:lnTo>
                  <a:pt x="2176056" y="1690370"/>
                </a:lnTo>
                <a:lnTo>
                  <a:pt x="2163664" y="1695450"/>
                </a:lnTo>
                <a:lnTo>
                  <a:pt x="2150955" y="1700213"/>
                </a:lnTo>
                <a:lnTo>
                  <a:pt x="2137611" y="1704023"/>
                </a:lnTo>
                <a:lnTo>
                  <a:pt x="2123631" y="1707515"/>
                </a:lnTo>
                <a:lnTo>
                  <a:pt x="2108698" y="1710373"/>
                </a:lnTo>
                <a:lnTo>
                  <a:pt x="2093764" y="1712913"/>
                </a:lnTo>
                <a:lnTo>
                  <a:pt x="2077878" y="1715135"/>
                </a:lnTo>
                <a:lnTo>
                  <a:pt x="2061038" y="1716405"/>
                </a:lnTo>
                <a:lnTo>
                  <a:pt x="2044199" y="1717358"/>
                </a:lnTo>
                <a:lnTo>
                  <a:pt x="2026406" y="1717675"/>
                </a:lnTo>
                <a:lnTo>
                  <a:pt x="1563159" y="1717675"/>
                </a:lnTo>
                <a:lnTo>
                  <a:pt x="1551721" y="1717358"/>
                </a:lnTo>
                <a:lnTo>
                  <a:pt x="1540601" y="1716723"/>
                </a:lnTo>
                <a:lnTo>
                  <a:pt x="1529163" y="1715453"/>
                </a:lnTo>
                <a:lnTo>
                  <a:pt x="1518042" y="1714500"/>
                </a:lnTo>
                <a:lnTo>
                  <a:pt x="1506922" y="1712913"/>
                </a:lnTo>
                <a:lnTo>
                  <a:pt x="1495801" y="1710690"/>
                </a:lnTo>
                <a:lnTo>
                  <a:pt x="1485634" y="1709103"/>
                </a:lnTo>
                <a:lnTo>
                  <a:pt x="1475149" y="1706880"/>
                </a:lnTo>
                <a:lnTo>
                  <a:pt x="1456085" y="1701800"/>
                </a:lnTo>
                <a:lnTo>
                  <a:pt x="1439246" y="1697038"/>
                </a:lnTo>
                <a:lnTo>
                  <a:pt x="1424948" y="1692593"/>
                </a:lnTo>
                <a:lnTo>
                  <a:pt x="1414463" y="1688783"/>
                </a:lnTo>
                <a:lnTo>
                  <a:pt x="1414463" y="1342708"/>
                </a:lnTo>
                <a:lnTo>
                  <a:pt x="1416687" y="1347470"/>
                </a:lnTo>
                <a:lnTo>
                  <a:pt x="1419229" y="1352233"/>
                </a:lnTo>
                <a:lnTo>
                  <a:pt x="1422088" y="1357630"/>
                </a:lnTo>
                <a:lnTo>
                  <a:pt x="1425583" y="1362393"/>
                </a:lnTo>
                <a:lnTo>
                  <a:pt x="1429078" y="1367473"/>
                </a:lnTo>
                <a:lnTo>
                  <a:pt x="1433209" y="1372235"/>
                </a:lnTo>
                <a:lnTo>
                  <a:pt x="1437657" y="1376998"/>
                </a:lnTo>
                <a:lnTo>
                  <a:pt x="1442105" y="1381760"/>
                </a:lnTo>
                <a:lnTo>
                  <a:pt x="1446871" y="1386523"/>
                </a:lnTo>
                <a:lnTo>
                  <a:pt x="1451637" y="1390968"/>
                </a:lnTo>
                <a:lnTo>
                  <a:pt x="1456721" y="1395413"/>
                </a:lnTo>
                <a:lnTo>
                  <a:pt x="1462440" y="1399540"/>
                </a:lnTo>
                <a:lnTo>
                  <a:pt x="1467523" y="1403350"/>
                </a:lnTo>
                <a:lnTo>
                  <a:pt x="1472925" y="1406525"/>
                </a:lnTo>
                <a:lnTo>
                  <a:pt x="1478644" y="1410018"/>
                </a:lnTo>
                <a:lnTo>
                  <a:pt x="1484045" y="1412558"/>
                </a:lnTo>
                <a:lnTo>
                  <a:pt x="1484045" y="1413510"/>
                </a:lnTo>
                <a:lnTo>
                  <a:pt x="2108062" y="1413510"/>
                </a:lnTo>
                <a:lnTo>
                  <a:pt x="2108062" y="1410335"/>
                </a:lnTo>
                <a:lnTo>
                  <a:pt x="2115370" y="1406208"/>
                </a:lnTo>
                <a:lnTo>
                  <a:pt x="2122360" y="1401763"/>
                </a:lnTo>
                <a:lnTo>
                  <a:pt x="2129032" y="1396683"/>
                </a:lnTo>
                <a:lnTo>
                  <a:pt x="2135387" y="1390968"/>
                </a:lnTo>
                <a:lnTo>
                  <a:pt x="2141106" y="1385253"/>
                </a:lnTo>
                <a:lnTo>
                  <a:pt x="2146825" y="1378903"/>
                </a:lnTo>
                <a:lnTo>
                  <a:pt x="2151909" y="1372235"/>
                </a:lnTo>
                <a:lnTo>
                  <a:pt x="2156357" y="1365568"/>
                </a:lnTo>
                <a:lnTo>
                  <a:pt x="2160805" y="1358900"/>
                </a:lnTo>
                <a:lnTo>
                  <a:pt x="2163982" y="1352233"/>
                </a:lnTo>
                <a:lnTo>
                  <a:pt x="2167477" y="1345883"/>
                </a:lnTo>
                <a:lnTo>
                  <a:pt x="2170019" y="1339215"/>
                </a:lnTo>
                <a:lnTo>
                  <a:pt x="2172243" y="1332865"/>
                </a:lnTo>
                <a:lnTo>
                  <a:pt x="2173832" y="1326515"/>
                </a:lnTo>
                <a:lnTo>
                  <a:pt x="2174467" y="1320800"/>
                </a:lnTo>
                <a:lnTo>
                  <a:pt x="2174785" y="1315085"/>
                </a:lnTo>
                <a:lnTo>
                  <a:pt x="2174785" y="305434"/>
                </a:lnTo>
                <a:lnTo>
                  <a:pt x="2174467" y="301307"/>
                </a:lnTo>
                <a:lnTo>
                  <a:pt x="2172879" y="297497"/>
                </a:lnTo>
                <a:lnTo>
                  <a:pt x="2171290" y="293687"/>
                </a:lnTo>
                <a:lnTo>
                  <a:pt x="2168430" y="290829"/>
                </a:lnTo>
                <a:lnTo>
                  <a:pt x="2165571" y="288289"/>
                </a:lnTo>
                <a:lnTo>
                  <a:pt x="2162076" y="286067"/>
                </a:lnTo>
                <a:lnTo>
                  <a:pt x="2157945" y="284797"/>
                </a:lnTo>
                <a:lnTo>
                  <a:pt x="2153497" y="284479"/>
                </a:lnTo>
                <a:lnTo>
                  <a:pt x="1414463" y="284479"/>
                </a:lnTo>
                <a:lnTo>
                  <a:pt x="1414463" y="157162"/>
                </a:lnTo>
                <a:close/>
                <a:moveTo>
                  <a:pt x="184374" y="0"/>
                </a:moveTo>
                <a:lnTo>
                  <a:pt x="1076100" y="0"/>
                </a:lnTo>
                <a:lnTo>
                  <a:pt x="1085621" y="317"/>
                </a:lnTo>
                <a:lnTo>
                  <a:pt x="1094824" y="953"/>
                </a:lnTo>
                <a:lnTo>
                  <a:pt x="1104026" y="1905"/>
                </a:lnTo>
                <a:lnTo>
                  <a:pt x="1113229" y="3494"/>
                </a:lnTo>
                <a:lnTo>
                  <a:pt x="1122115" y="5717"/>
                </a:lnTo>
                <a:lnTo>
                  <a:pt x="1131000" y="8258"/>
                </a:lnTo>
                <a:lnTo>
                  <a:pt x="1139568" y="11434"/>
                </a:lnTo>
                <a:lnTo>
                  <a:pt x="1147502" y="14610"/>
                </a:lnTo>
                <a:lnTo>
                  <a:pt x="1156070" y="18421"/>
                </a:lnTo>
                <a:lnTo>
                  <a:pt x="1163686" y="22232"/>
                </a:lnTo>
                <a:lnTo>
                  <a:pt x="1171620" y="26679"/>
                </a:lnTo>
                <a:lnTo>
                  <a:pt x="1178919" y="31443"/>
                </a:lnTo>
                <a:lnTo>
                  <a:pt x="1186217" y="36842"/>
                </a:lnTo>
                <a:lnTo>
                  <a:pt x="1193199" y="42241"/>
                </a:lnTo>
                <a:lnTo>
                  <a:pt x="1199863" y="47640"/>
                </a:lnTo>
                <a:lnTo>
                  <a:pt x="1206210" y="53993"/>
                </a:lnTo>
                <a:lnTo>
                  <a:pt x="1212557" y="60345"/>
                </a:lnTo>
                <a:lnTo>
                  <a:pt x="1218269" y="67014"/>
                </a:lnTo>
                <a:lnTo>
                  <a:pt x="1223981" y="74002"/>
                </a:lnTo>
                <a:lnTo>
                  <a:pt x="1229058" y="81306"/>
                </a:lnTo>
                <a:lnTo>
                  <a:pt x="1233818" y="88611"/>
                </a:lnTo>
                <a:lnTo>
                  <a:pt x="1238261" y="96551"/>
                </a:lnTo>
                <a:lnTo>
                  <a:pt x="1242387" y="104492"/>
                </a:lnTo>
                <a:lnTo>
                  <a:pt x="1245877" y="112749"/>
                </a:lnTo>
                <a:lnTo>
                  <a:pt x="1249368" y="121325"/>
                </a:lnTo>
                <a:lnTo>
                  <a:pt x="1252224" y="129582"/>
                </a:lnTo>
                <a:lnTo>
                  <a:pt x="1254446" y="138475"/>
                </a:lnTo>
                <a:lnTo>
                  <a:pt x="1256667" y="147368"/>
                </a:lnTo>
                <a:lnTo>
                  <a:pt x="1258254" y="156261"/>
                </a:lnTo>
                <a:lnTo>
                  <a:pt x="1259523" y="165472"/>
                </a:lnTo>
                <a:lnTo>
                  <a:pt x="1259840" y="175000"/>
                </a:lnTo>
                <a:lnTo>
                  <a:pt x="1260475" y="184210"/>
                </a:lnTo>
                <a:lnTo>
                  <a:pt x="1260475" y="1651541"/>
                </a:lnTo>
                <a:lnTo>
                  <a:pt x="1259840" y="1667103"/>
                </a:lnTo>
                <a:lnTo>
                  <a:pt x="1259206" y="1682348"/>
                </a:lnTo>
                <a:lnTo>
                  <a:pt x="1257936" y="1696958"/>
                </a:lnTo>
                <a:lnTo>
                  <a:pt x="1255715" y="1711886"/>
                </a:lnTo>
                <a:lnTo>
                  <a:pt x="1252542" y="1725860"/>
                </a:lnTo>
                <a:lnTo>
                  <a:pt x="1249368" y="1739835"/>
                </a:lnTo>
                <a:lnTo>
                  <a:pt x="1245243" y="1753492"/>
                </a:lnTo>
                <a:lnTo>
                  <a:pt x="1240483" y="1766831"/>
                </a:lnTo>
                <a:lnTo>
                  <a:pt x="1235405" y="1779535"/>
                </a:lnTo>
                <a:lnTo>
                  <a:pt x="1229376" y="1792239"/>
                </a:lnTo>
                <a:lnTo>
                  <a:pt x="1222712" y="1804308"/>
                </a:lnTo>
                <a:lnTo>
                  <a:pt x="1215413" y="1816060"/>
                </a:lnTo>
                <a:lnTo>
                  <a:pt x="1207162" y="1827493"/>
                </a:lnTo>
                <a:lnTo>
                  <a:pt x="1198594" y="1838292"/>
                </a:lnTo>
                <a:lnTo>
                  <a:pt x="1189391" y="1848773"/>
                </a:lnTo>
                <a:lnTo>
                  <a:pt x="1179236" y="1858619"/>
                </a:lnTo>
                <a:lnTo>
                  <a:pt x="1168129" y="1868147"/>
                </a:lnTo>
                <a:lnTo>
                  <a:pt x="1156705" y="1877040"/>
                </a:lnTo>
                <a:lnTo>
                  <a:pt x="1144646" y="1885615"/>
                </a:lnTo>
                <a:lnTo>
                  <a:pt x="1131635" y="1893555"/>
                </a:lnTo>
                <a:lnTo>
                  <a:pt x="1117989" y="1900860"/>
                </a:lnTo>
                <a:lnTo>
                  <a:pt x="1103709" y="1907530"/>
                </a:lnTo>
                <a:lnTo>
                  <a:pt x="1088794" y="1913882"/>
                </a:lnTo>
                <a:lnTo>
                  <a:pt x="1072927" y="1919599"/>
                </a:lnTo>
                <a:lnTo>
                  <a:pt x="1056108" y="1924680"/>
                </a:lnTo>
                <a:lnTo>
                  <a:pt x="1038654" y="1929127"/>
                </a:lnTo>
                <a:lnTo>
                  <a:pt x="1020566" y="1932620"/>
                </a:lnTo>
                <a:lnTo>
                  <a:pt x="1001526" y="1936114"/>
                </a:lnTo>
                <a:lnTo>
                  <a:pt x="981851" y="1938337"/>
                </a:lnTo>
                <a:lnTo>
                  <a:pt x="961541" y="1940243"/>
                </a:lnTo>
                <a:lnTo>
                  <a:pt x="940279" y="1941196"/>
                </a:lnTo>
                <a:lnTo>
                  <a:pt x="918065" y="1941513"/>
                </a:lnTo>
                <a:lnTo>
                  <a:pt x="342410" y="1941513"/>
                </a:lnTo>
                <a:lnTo>
                  <a:pt x="321148" y="1941196"/>
                </a:lnTo>
                <a:lnTo>
                  <a:pt x="300839" y="1940243"/>
                </a:lnTo>
                <a:lnTo>
                  <a:pt x="280846" y="1938337"/>
                </a:lnTo>
                <a:lnTo>
                  <a:pt x="261806" y="1936114"/>
                </a:lnTo>
                <a:lnTo>
                  <a:pt x="242765" y="1932938"/>
                </a:lnTo>
                <a:lnTo>
                  <a:pt x="225311" y="1929444"/>
                </a:lnTo>
                <a:lnTo>
                  <a:pt x="208175" y="1924998"/>
                </a:lnTo>
                <a:lnTo>
                  <a:pt x="191673" y="1920234"/>
                </a:lnTo>
                <a:lnTo>
                  <a:pt x="175806" y="1914517"/>
                </a:lnTo>
                <a:lnTo>
                  <a:pt x="160574" y="1908800"/>
                </a:lnTo>
                <a:lnTo>
                  <a:pt x="146294" y="1902130"/>
                </a:lnTo>
                <a:lnTo>
                  <a:pt x="132648" y="1894825"/>
                </a:lnTo>
                <a:lnTo>
                  <a:pt x="119954" y="1886885"/>
                </a:lnTo>
                <a:lnTo>
                  <a:pt x="107261" y="1878628"/>
                </a:lnTo>
                <a:lnTo>
                  <a:pt x="95836" y="1869735"/>
                </a:lnTo>
                <a:lnTo>
                  <a:pt x="84730" y="1860524"/>
                </a:lnTo>
                <a:lnTo>
                  <a:pt x="74575" y="1850361"/>
                </a:lnTo>
                <a:lnTo>
                  <a:pt x="64737" y="1840198"/>
                </a:lnTo>
                <a:lnTo>
                  <a:pt x="55534" y="1829399"/>
                </a:lnTo>
                <a:lnTo>
                  <a:pt x="47601" y="1817965"/>
                </a:lnTo>
                <a:lnTo>
                  <a:pt x="39985" y="1806532"/>
                </a:lnTo>
                <a:lnTo>
                  <a:pt x="32686" y="1794463"/>
                </a:lnTo>
                <a:lnTo>
                  <a:pt x="26656" y="1781758"/>
                </a:lnTo>
                <a:lnTo>
                  <a:pt x="20944" y="1768419"/>
                </a:lnTo>
                <a:lnTo>
                  <a:pt x="16184" y="1755397"/>
                </a:lnTo>
                <a:lnTo>
                  <a:pt x="11741" y="1741740"/>
                </a:lnTo>
                <a:lnTo>
                  <a:pt x="8251" y="1727131"/>
                </a:lnTo>
                <a:lnTo>
                  <a:pt x="5077" y="1712838"/>
                </a:lnTo>
                <a:lnTo>
                  <a:pt x="2856" y="1698229"/>
                </a:lnTo>
                <a:lnTo>
                  <a:pt x="1269" y="1682984"/>
                </a:lnTo>
                <a:lnTo>
                  <a:pt x="317" y="1667421"/>
                </a:lnTo>
                <a:lnTo>
                  <a:pt x="0" y="1651541"/>
                </a:lnTo>
                <a:lnTo>
                  <a:pt x="0" y="184210"/>
                </a:lnTo>
                <a:lnTo>
                  <a:pt x="0" y="175000"/>
                </a:lnTo>
                <a:lnTo>
                  <a:pt x="634" y="165472"/>
                </a:lnTo>
                <a:lnTo>
                  <a:pt x="1904" y="156261"/>
                </a:lnTo>
                <a:lnTo>
                  <a:pt x="3808" y="147368"/>
                </a:lnTo>
                <a:lnTo>
                  <a:pt x="6029" y="138475"/>
                </a:lnTo>
                <a:lnTo>
                  <a:pt x="8251" y="129582"/>
                </a:lnTo>
                <a:lnTo>
                  <a:pt x="11107" y="121325"/>
                </a:lnTo>
                <a:lnTo>
                  <a:pt x="14280" y="112749"/>
                </a:lnTo>
                <a:lnTo>
                  <a:pt x="18088" y="104492"/>
                </a:lnTo>
                <a:lnTo>
                  <a:pt x="22214" y="96551"/>
                </a:lnTo>
                <a:lnTo>
                  <a:pt x="26656" y="88611"/>
                </a:lnTo>
                <a:lnTo>
                  <a:pt x="31416" y="81306"/>
                </a:lnTo>
                <a:lnTo>
                  <a:pt x="36494" y="74002"/>
                </a:lnTo>
                <a:lnTo>
                  <a:pt x="41889" y="67014"/>
                </a:lnTo>
                <a:lnTo>
                  <a:pt x="47918" y="60345"/>
                </a:lnTo>
                <a:lnTo>
                  <a:pt x="53948" y="53993"/>
                </a:lnTo>
                <a:lnTo>
                  <a:pt x="60612" y="47640"/>
                </a:lnTo>
                <a:lnTo>
                  <a:pt x="66959" y="42241"/>
                </a:lnTo>
                <a:lnTo>
                  <a:pt x="74257" y="36842"/>
                </a:lnTo>
                <a:lnTo>
                  <a:pt x="81556" y="31443"/>
                </a:lnTo>
                <a:lnTo>
                  <a:pt x="88855" y="26679"/>
                </a:lnTo>
                <a:lnTo>
                  <a:pt x="96471" y="22232"/>
                </a:lnTo>
                <a:lnTo>
                  <a:pt x="104405" y="18421"/>
                </a:lnTo>
                <a:lnTo>
                  <a:pt x="112338" y="14610"/>
                </a:lnTo>
                <a:lnTo>
                  <a:pt x="120906" y="11434"/>
                </a:lnTo>
                <a:lnTo>
                  <a:pt x="129475" y="8258"/>
                </a:lnTo>
                <a:lnTo>
                  <a:pt x="138360" y="5717"/>
                </a:lnTo>
                <a:lnTo>
                  <a:pt x="146928" y="3494"/>
                </a:lnTo>
                <a:lnTo>
                  <a:pt x="156131" y="1905"/>
                </a:lnTo>
                <a:lnTo>
                  <a:pt x="165651" y="953"/>
                </a:lnTo>
                <a:lnTo>
                  <a:pt x="174854" y="317"/>
                </a:lnTo>
                <a:lnTo>
                  <a:pt x="184374" y="0"/>
                </a:lnTo>
                <a:close/>
              </a:path>
            </a:pathLst>
          </a:custGeom>
          <a:solidFill>
            <a:srgbClr val="56AFE7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MH_Other_10"/>
          <p:cNvSpPr/>
          <p:nvPr>
            <p:custDataLst>
              <p:tags r:id="rId9"/>
            </p:custDataLst>
          </p:nvPr>
        </p:nvSpPr>
        <p:spPr bwMode="auto">
          <a:xfrm>
            <a:off x="6958181" y="4751943"/>
            <a:ext cx="314325" cy="309563"/>
          </a:xfrm>
          <a:custGeom>
            <a:avLst/>
            <a:gdLst>
              <a:gd name="T0" fmla="*/ 2147483646 w 6140"/>
              <a:gd name="T1" fmla="*/ 2147483646 h 6040"/>
              <a:gd name="T2" fmla="*/ 2147483646 w 6140"/>
              <a:gd name="T3" fmla="*/ 2147483646 h 6040"/>
              <a:gd name="T4" fmla="*/ 2147483646 w 6140"/>
              <a:gd name="T5" fmla="*/ 2147483646 h 6040"/>
              <a:gd name="T6" fmla="*/ 2147483646 w 6140"/>
              <a:gd name="T7" fmla="*/ 2147483646 h 6040"/>
              <a:gd name="T8" fmla="*/ 2147483646 w 6140"/>
              <a:gd name="T9" fmla="*/ 2147483646 h 6040"/>
              <a:gd name="T10" fmla="*/ 2147483646 w 6140"/>
              <a:gd name="T11" fmla="*/ 2147483646 h 6040"/>
              <a:gd name="T12" fmla="*/ 2147483646 w 6140"/>
              <a:gd name="T13" fmla="*/ 2147483646 h 6040"/>
              <a:gd name="T14" fmla="*/ 2147483646 w 6140"/>
              <a:gd name="T15" fmla="*/ 2147483646 h 6040"/>
              <a:gd name="T16" fmla="*/ 2147483646 w 6140"/>
              <a:gd name="T17" fmla="*/ 2147483646 h 6040"/>
              <a:gd name="T18" fmla="*/ 2147483646 w 6140"/>
              <a:gd name="T19" fmla="*/ 2147483646 h 6040"/>
              <a:gd name="T20" fmla="*/ 2147483646 w 6140"/>
              <a:gd name="T21" fmla="*/ 2147483646 h 6040"/>
              <a:gd name="T22" fmla="*/ 2147483646 w 6140"/>
              <a:gd name="T23" fmla="*/ 2147483646 h 6040"/>
              <a:gd name="T24" fmla="*/ 2147483646 w 6140"/>
              <a:gd name="T25" fmla="*/ 2147483646 h 6040"/>
              <a:gd name="T26" fmla="*/ 2147483646 w 6140"/>
              <a:gd name="T27" fmla="*/ 2147483646 h 6040"/>
              <a:gd name="T28" fmla="*/ 298699967 w 6140"/>
              <a:gd name="T29" fmla="*/ 2147483646 h 6040"/>
              <a:gd name="T30" fmla="*/ 836224881 w 6140"/>
              <a:gd name="T31" fmla="*/ 2147483646 h 6040"/>
              <a:gd name="T32" fmla="*/ 2147483646 w 6140"/>
              <a:gd name="T33" fmla="*/ 89854040 h 6040"/>
              <a:gd name="T34" fmla="*/ 2147483646 w 6140"/>
              <a:gd name="T35" fmla="*/ 1707904638 h 6040"/>
              <a:gd name="T36" fmla="*/ 2147483646 w 6140"/>
              <a:gd name="T37" fmla="*/ 2147483646 h 6040"/>
              <a:gd name="T38" fmla="*/ 2147483646 w 6140"/>
              <a:gd name="T39" fmla="*/ 2147483646 h 6040"/>
              <a:gd name="T40" fmla="*/ 2147483646 w 6140"/>
              <a:gd name="T41" fmla="*/ 2147483646 h 6040"/>
              <a:gd name="T42" fmla="*/ 2147483646 w 6140"/>
              <a:gd name="T43" fmla="*/ 2147483646 h 6040"/>
              <a:gd name="T44" fmla="*/ 2147483646 w 6140"/>
              <a:gd name="T45" fmla="*/ 2147483646 h 6040"/>
              <a:gd name="T46" fmla="*/ 2147483646 w 6140"/>
              <a:gd name="T47" fmla="*/ 2147483646 h 6040"/>
              <a:gd name="T48" fmla="*/ 2147483646 w 6140"/>
              <a:gd name="T49" fmla="*/ 2147483646 h 6040"/>
              <a:gd name="T50" fmla="*/ 2147483646 w 6140"/>
              <a:gd name="T51" fmla="*/ 2147483646 h 6040"/>
              <a:gd name="T52" fmla="*/ 2147483646 w 6140"/>
              <a:gd name="T53" fmla="*/ 2147483646 h 6040"/>
              <a:gd name="T54" fmla="*/ 2147483646 w 6140"/>
              <a:gd name="T55" fmla="*/ 2147483646 h 6040"/>
              <a:gd name="T56" fmla="*/ 2147483646 w 6140"/>
              <a:gd name="T57" fmla="*/ 2147483646 h 6040"/>
              <a:gd name="T58" fmla="*/ 2147483646 w 6140"/>
              <a:gd name="T59" fmla="*/ 2147483646 h 6040"/>
              <a:gd name="T60" fmla="*/ 2147483646 w 6140"/>
              <a:gd name="T61" fmla="*/ 2147483646 h 6040"/>
              <a:gd name="T62" fmla="*/ 2147483646 w 6140"/>
              <a:gd name="T63" fmla="*/ 2147483646 h 6040"/>
              <a:gd name="T64" fmla="*/ 2147483646 w 6140"/>
              <a:gd name="T65" fmla="*/ 2147483646 h 6040"/>
              <a:gd name="T66" fmla="*/ 2147483646 w 6140"/>
              <a:gd name="T67" fmla="*/ 2147483646 h 6040"/>
              <a:gd name="T68" fmla="*/ 2147483646 w 6140"/>
              <a:gd name="T69" fmla="*/ 2147483646 h 6040"/>
              <a:gd name="T70" fmla="*/ 2147483646 w 6140"/>
              <a:gd name="T71" fmla="*/ 2147483646 h 6040"/>
              <a:gd name="T72" fmla="*/ 2147483646 w 6140"/>
              <a:gd name="T73" fmla="*/ 2147483646 h 6040"/>
              <a:gd name="T74" fmla="*/ 2147483646 w 6140"/>
              <a:gd name="T75" fmla="*/ 2147483646 h 6040"/>
              <a:gd name="T76" fmla="*/ 2147483646 w 6140"/>
              <a:gd name="T77" fmla="*/ 2147483646 h 6040"/>
              <a:gd name="T78" fmla="*/ 2147483646 w 6140"/>
              <a:gd name="T79" fmla="*/ 2147483646 h 6040"/>
              <a:gd name="T80" fmla="*/ 2147483646 w 6140"/>
              <a:gd name="T81" fmla="*/ 2147483646 h 6040"/>
              <a:gd name="T82" fmla="*/ 2147483646 w 6140"/>
              <a:gd name="T83" fmla="*/ 2147483646 h 6040"/>
              <a:gd name="T84" fmla="*/ 2147483646 w 6140"/>
              <a:gd name="T85" fmla="*/ 2147483646 h 6040"/>
              <a:gd name="T86" fmla="*/ 2147483646 w 6140"/>
              <a:gd name="T87" fmla="*/ 2147483646 h 6040"/>
              <a:gd name="T88" fmla="*/ 2147483646 w 6140"/>
              <a:gd name="T89" fmla="*/ 2147483646 h 6040"/>
              <a:gd name="T90" fmla="*/ 2147483646 w 6140"/>
              <a:gd name="T91" fmla="*/ 2147483646 h 6040"/>
              <a:gd name="T92" fmla="*/ 2147483646 w 6140"/>
              <a:gd name="T93" fmla="*/ 2147483646 h 6040"/>
              <a:gd name="T94" fmla="*/ 2147483646 w 6140"/>
              <a:gd name="T95" fmla="*/ 2147483646 h 6040"/>
              <a:gd name="T96" fmla="*/ 2147483646 w 6140"/>
              <a:gd name="T97" fmla="*/ 2147483646 h 6040"/>
              <a:gd name="T98" fmla="*/ 2147483646 w 6140"/>
              <a:gd name="T99" fmla="*/ 2147483646 h 6040"/>
              <a:gd name="T100" fmla="*/ 2147483646 w 6140"/>
              <a:gd name="T101" fmla="*/ 2147483646 h 6040"/>
              <a:gd name="T102" fmla="*/ 2147483646 w 6140"/>
              <a:gd name="T103" fmla="*/ 2147483646 h 6040"/>
              <a:gd name="T104" fmla="*/ 2147483646 w 6140"/>
              <a:gd name="T105" fmla="*/ 2147483646 h 6040"/>
              <a:gd name="T106" fmla="*/ 2147483646 w 6140"/>
              <a:gd name="T107" fmla="*/ 2147483646 h 6040"/>
              <a:gd name="T108" fmla="*/ 2147483646 w 6140"/>
              <a:gd name="T109" fmla="*/ 2147483646 h 6040"/>
              <a:gd name="T110" fmla="*/ 2147483646 w 6140"/>
              <a:gd name="T111" fmla="*/ 2147483646 h 6040"/>
              <a:gd name="T112" fmla="*/ 2147483646 w 6140"/>
              <a:gd name="T113" fmla="*/ 2147483646 h 6040"/>
              <a:gd name="T114" fmla="*/ 2147483646 w 6140"/>
              <a:gd name="T115" fmla="*/ 2147483646 h 6040"/>
              <a:gd name="T116" fmla="*/ 2147483646 w 6140"/>
              <a:gd name="T117" fmla="*/ 2147483646 h 6040"/>
              <a:gd name="T118" fmla="*/ 2147483646 w 6140"/>
              <a:gd name="T119" fmla="*/ 2147483646 h 6040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6140" h="6040">
                <a:moveTo>
                  <a:pt x="3011" y="554"/>
                </a:moveTo>
                <a:lnTo>
                  <a:pt x="5433" y="554"/>
                </a:lnTo>
                <a:lnTo>
                  <a:pt x="5469" y="555"/>
                </a:lnTo>
                <a:lnTo>
                  <a:pt x="5505" y="557"/>
                </a:lnTo>
                <a:lnTo>
                  <a:pt x="5540" y="562"/>
                </a:lnTo>
                <a:lnTo>
                  <a:pt x="5575" y="567"/>
                </a:lnTo>
                <a:lnTo>
                  <a:pt x="5608" y="576"/>
                </a:lnTo>
                <a:lnTo>
                  <a:pt x="5642" y="586"/>
                </a:lnTo>
                <a:lnTo>
                  <a:pt x="5676" y="597"/>
                </a:lnTo>
                <a:lnTo>
                  <a:pt x="5707" y="609"/>
                </a:lnTo>
                <a:lnTo>
                  <a:pt x="5738" y="623"/>
                </a:lnTo>
                <a:lnTo>
                  <a:pt x="5768" y="639"/>
                </a:lnTo>
                <a:lnTo>
                  <a:pt x="5799" y="656"/>
                </a:lnTo>
                <a:lnTo>
                  <a:pt x="5828" y="674"/>
                </a:lnTo>
                <a:lnTo>
                  <a:pt x="5854" y="694"/>
                </a:lnTo>
                <a:lnTo>
                  <a:pt x="5881" y="716"/>
                </a:lnTo>
                <a:lnTo>
                  <a:pt x="5908" y="738"/>
                </a:lnTo>
                <a:lnTo>
                  <a:pt x="5932" y="761"/>
                </a:lnTo>
                <a:lnTo>
                  <a:pt x="5955" y="786"/>
                </a:lnTo>
                <a:lnTo>
                  <a:pt x="5977" y="811"/>
                </a:lnTo>
                <a:lnTo>
                  <a:pt x="5998" y="838"/>
                </a:lnTo>
                <a:lnTo>
                  <a:pt x="6018" y="866"/>
                </a:lnTo>
                <a:lnTo>
                  <a:pt x="6037" y="895"/>
                </a:lnTo>
                <a:lnTo>
                  <a:pt x="6054" y="924"/>
                </a:lnTo>
                <a:lnTo>
                  <a:pt x="6069" y="955"/>
                </a:lnTo>
                <a:lnTo>
                  <a:pt x="6084" y="987"/>
                </a:lnTo>
                <a:lnTo>
                  <a:pt x="6097" y="1018"/>
                </a:lnTo>
                <a:lnTo>
                  <a:pt x="6107" y="1051"/>
                </a:lnTo>
                <a:lnTo>
                  <a:pt x="6117" y="1084"/>
                </a:lnTo>
                <a:lnTo>
                  <a:pt x="6125" y="1119"/>
                </a:lnTo>
                <a:lnTo>
                  <a:pt x="6132" y="1154"/>
                </a:lnTo>
                <a:lnTo>
                  <a:pt x="6136" y="1189"/>
                </a:lnTo>
                <a:lnTo>
                  <a:pt x="6139" y="1225"/>
                </a:lnTo>
                <a:lnTo>
                  <a:pt x="6140" y="1261"/>
                </a:lnTo>
                <a:lnTo>
                  <a:pt x="6140" y="5331"/>
                </a:lnTo>
                <a:lnTo>
                  <a:pt x="6139" y="5369"/>
                </a:lnTo>
                <a:lnTo>
                  <a:pt x="6136" y="5405"/>
                </a:lnTo>
                <a:lnTo>
                  <a:pt x="6132" y="5439"/>
                </a:lnTo>
                <a:lnTo>
                  <a:pt x="6125" y="5474"/>
                </a:lnTo>
                <a:lnTo>
                  <a:pt x="6117" y="5508"/>
                </a:lnTo>
                <a:lnTo>
                  <a:pt x="6107" y="5542"/>
                </a:lnTo>
                <a:lnTo>
                  <a:pt x="6097" y="5574"/>
                </a:lnTo>
                <a:lnTo>
                  <a:pt x="6084" y="5607"/>
                </a:lnTo>
                <a:lnTo>
                  <a:pt x="6069" y="5638"/>
                </a:lnTo>
                <a:lnTo>
                  <a:pt x="6054" y="5668"/>
                </a:lnTo>
                <a:lnTo>
                  <a:pt x="6037" y="5698"/>
                </a:lnTo>
                <a:lnTo>
                  <a:pt x="6018" y="5726"/>
                </a:lnTo>
                <a:lnTo>
                  <a:pt x="5998" y="5754"/>
                </a:lnTo>
                <a:lnTo>
                  <a:pt x="5977" y="5781"/>
                </a:lnTo>
                <a:lnTo>
                  <a:pt x="5955" y="5806"/>
                </a:lnTo>
                <a:lnTo>
                  <a:pt x="5932" y="5832"/>
                </a:lnTo>
                <a:lnTo>
                  <a:pt x="5908" y="5855"/>
                </a:lnTo>
                <a:lnTo>
                  <a:pt x="5881" y="5877"/>
                </a:lnTo>
                <a:lnTo>
                  <a:pt x="5854" y="5898"/>
                </a:lnTo>
                <a:lnTo>
                  <a:pt x="5828" y="5918"/>
                </a:lnTo>
                <a:lnTo>
                  <a:pt x="5799" y="5936"/>
                </a:lnTo>
                <a:lnTo>
                  <a:pt x="5768" y="5954"/>
                </a:lnTo>
                <a:lnTo>
                  <a:pt x="5738" y="5969"/>
                </a:lnTo>
                <a:lnTo>
                  <a:pt x="5707" y="5983"/>
                </a:lnTo>
                <a:lnTo>
                  <a:pt x="5676" y="5996"/>
                </a:lnTo>
                <a:lnTo>
                  <a:pt x="5642" y="6007"/>
                </a:lnTo>
                <a:lnTo>
                  <a:pt x="5608" y="6016"/>
                </a:lnTo>
                <a:lnTo>
                  <a:pt x="5575" y="6025"/>
                </a:lnTo>
                <a:lnTo>
                  <a:pt x="5540" y="6030"/>
                </a:lnTo>
                <a:lnTo>
                  <a:pt x="5505" y="6035"/>
                </a:lnTo>
                <a:lnTo>
                  <a:pt x="5469" y="6039"/>
                </a:lnTo>
                <a:lnTo>
                  <a:pt x="5433" y="6040"/>
                </a:lnTo>
                <a:lnTo>
                  <a:pt x="3011" y="6040"/>
                </a:lnTo>
                <a:lnTo>
                  <a:pt x="2981" y="6039"/>
                </a:lnTo>
                <a:lnTo>
                  <a:pt x="2951" y="6036"/>
                </a:lnTo>
                <a:lnTo>
                  <a:pt x="2921" y="6033"/>
                </a:lnTo>
                <a:lnTo>
                  <a:pt x="2892" y="6029"/>
                </a:lnTo>
                <a:lnTo>
                  <a:pt x="2863" y="6023"/>
                </a:lnTo>
                <a:lnTo>
                  <a:pt x="2834" y="6016"/>
                </a:lnTo>
                <a:lnTo>
                  <a:pt x="2806" y="6008"/>
                </a:lnTo>
                <a:lnTo>
                  <a:pt x="2778" y="5999"/>
                </a:lnTo>
                <a:lnTo>
                  <a:pt x="2750" y="5989"/>
                </a:lnTo>
                <a:lnTo>
                  <a:pt x="2723" y="5978"/>
                </a:lnTo>
                <a:lnTo>
                  <a:pt x="2698" y="5965"/>
                </a:lnTo>
                <a:lnTo>
                  <a:pt x="2672" y="5951"/>
                </a:lnTo>
                <a:lnTo>
                  <a:pt x="2647" y="5938"/>
                </a:lnTo>
                <a:lnTo>
                  <a:pt x="2623" y="5922"/>
                </a:lnTo>
                <a:lnTo>
                  <a:pt x="2599" y="5906"/>
                </a:lnTo>
                <a:lnTo>
                  <a:pt x="2577" y="5889"/>
                </a:lnTo>
                <a:lnTo>
                  <a:pt x="2554" y="5870"/>
                </a:lnTo>
                <a:lnTo>
                  <a:pt x="2533" y="5852"/>
                </a:lnTo>
                <a:lnTo>
                  <a:pt x="2512" y="5832"/>
                </a:lnTo>
                <a:lnTo>
                  <a:pt x="2492" y="5811"/>
                </a:lnTo>
                <a:lnTo>
                  <a:pt x="2474" y="5790"/>
                </a:lnTo>
                <a:lnTo>
                  <a:pt x="2455" y="5768"/>
                </a:lnTo>
                <a:lnTo>
                  <a:pt x="2438" y="5745"/>
                </a:lnTo>
                <a:lnTo>
                  <a:pt x="2421" y="5722"/>
                </a:lnTo>
                <a:lnTo>
                  <a:pt x="2406" y="5697"/>
                </a:lnTo>
                <a:lnTo>
                  <a:pt x="2392" y="5672"/>
                </a:lnTo>
                <a:lnTo>
                  <a:pt x="2378" y="5646"/>
                </a:lnTo>
                <a:lnTo>
                  <a:pt x="2366" y="5621"/>
                </a:lnTo>
                <a:lnTo>
                  <a:pt x="2355" y="5594"/>
                </a:lnTo>
                <a:lnTo>
                  <a:pt x="2345" y="5567"/>
                </a:lnTo>
                <a:lnTo>
                  <a:pt x="2336" y="5539"/>
                </a:lnTo>
                <a:lnTo>
                  <a:pt x="2327" y="5510"/>
                </a:lnTo>
                <a:lnTo>
                  <a:pt x="2315" y="5509"/>
                </a:lnTo>
                <a:lnTo>
                  <a:pt x="2259" y="5501"/>
                </a:lnTo>
                <a:lnTo>
                  <a:pt x="2203" y="5493"/>
                </a:lnTo>
                <a:lnTo>
                  <a:pt x="2147" y="5484"/>
                </a:lnTo>
                <a:lnTo>
                  <a:pt x="2092" y="5474"/>
                </a:lnTo>
                <a:lnTo>
                  <a:pt x="2037" y="5463"/>
                </a:lnTo>
                <a:lnTo>
                  <a:pt x="1983" y="5451"/>
                </a:lnTo>
                <a:lnTo>
                  <a:pt x="1929" y="5439"/>
                </a:lnTo>
                <a:lnTo>
                  <a:pt x="1876" y="5427"/>
                </a:lnTo>
                <a:lnTo>
                  <a:pt x="1824" y="5413"/>
                </a:lnTo>
                <a:lnTo>
                  <a:pt x="1771" y="5398"/>
                </a:lnTo>
                <a:lnTo>
                  <a:pt x="1719" y="5383"/>
                </a:lnTo>
                <a:lnTo>
                  <a:pt x="1668" y="5366"/>
                </a:lnTo>
                <a:lnTo>
                  <a:pt x="1618" y="5350"/>
                </a:lnTo>
                <a:lnTo>
                  <a:pt x="1568" y="5333"/>
                </a:lnTo>
                <a:lnTo>
                  <a:pt x="1519" y="5314"/>
                </a:lnTo>
                <a:lnTo>
                  <a:pt x="1471" y="5295"/>
                </a:lnTo>
                <a:lnTo>
                  <a:pt x="1423" y="5276"/>
                </a:lnTo>
                <a:lnTo>
                  <a:pt x="1375" y="5255"/>
                </a:lnTo>
                <a:lnTo>
                  <a:pt x="1329" y="5234"/>
                </a:lnTo>
                <a:lnTo>
                  <a:pt x="1283" y="5213"/>
                </a:lnTo>
                <a:lnTo>
                  <a:pt x="1237" y="5190"/>
                </a:lnTo>
                <a:lnTo>
                  <a:pt x="1193" y="5167"/>
                </a:lnTo>
                <a:lnTo>
                  <a:pt x="1150" y="5143"/>
                </a:lnTo>
                <a:lnTo>
                  <a:pt x="1107" y="5119"/>
                </a:lnTo>
                <a:lnTo>
                  <a:pt x="1064" y="5093"/>
                </a:lnTo>
                <a:lnTo>
                  <a:pt x="1024" y="5067"/>
                </a:lnTo>
                <a:lnTo>
                  <a:pt x="983" y="5041"/>
                </a:lnTo>
                <a:lnTo>
                  <a:pt x="944" y="5013"/>
                </a:lnTo>
                <a:lnTo>
                  <a:pt x="905" y="4985"/>
                </a:lnTo>
                <a:lnTo>
                  <a:pt x="867" y="4956"/>
                </a:lnTo>
                <a:lnTo>
                  <a:pt x="830" y="4927"/>
                </a:lnTo>
                <a:lnTo>
                  <a:pt x="794" y="4897"/>
                </a:lnTo>
                <a:lnTo>
                  <a:pt x="757" y="4866"/>
                </a:lnTo>
                <a:lnTo>
                  <a:pt x="721" y="4832"/>
                </a:lnTo>
                <a:lnTo>
                  <a:pt x="686" y="4800"/>
                </a:lnTo>
                <a:lnTo>
                  <a:pt x="652" y="4765"/>
                </a:lnTo>
                <a:lnTo>
                  <a:pt x="620" y="4730"/>
                </a:lnTo>
                <a:lnTo>
                  <a:pt x="588" y="4695"/>
                </a:lnTo>
                <a:lnTo>
                  <a:pt x="557" y="4658"/>
                </a:lnTo>
                <a:lnTo>
                  <a:pt x="528" y="4622"/>
                </a:lnTo>
                <a:lnTo>
                  <a:pt x="500" y="4584"/>
                </a:lnTo>
                <a:lnTo>
                  <a:pt x="472" y="4547"/>
                </a:lnTo>
                <a:lnTo>
                  <a:pt x="447" y="4507"/>
                </a:lnTo>
                <a:lnTo>
                  <a:pt x="422" y="4468"/>
                </a:lnTo>
                <a:lnTo>
                  <a:pt x="398" y="4428"/>
                </a:lnTo>
                <a:lnTo>
                  <a:pt x="376" y="4386"/>
                </a:lnTo>
                <a:lnTo>
                  <a:pt x="355" y="4346"/>
                </a:lnTo>
                <a:lnTo>
                  <a:pt x="335" y="4304"/>
                </a:lnTo>
                <a:lnTo>
                  <a:pt x="317" y="4261"/>
                </a:lnTo>
                <a:lnTo>
                  <a:pt x="299" y="4218"/>
                </a:lnTo>
                <a:lnTo>
                  <a:pt x="283" y="4174"/>
                </a:lnTo>
                <a:lnTo>
                  <a:pt x="269" y="4130"/>
                </a:lnTo>
                <a:lnTo>
                  <a:pt x="255" y="4084"/>
                </a:lnTo>
                <a:lnTo>
                  <a:pt x="243" y="4038"/>
                </a:lnTo>
                <a:lnTo>
                  <a:pt x="233" y="3993"/>
                </a:lnTo>
                <a:lnTo>
                  <a:pt x="224" y="3945"/>
                </a:lnTo>
                <a:lnTo>
                  <a:pt x="217" y="3897"/>
                </a:lnTo>
                <a:lnTo>
                  <a:pt x="210" y="3850"/>
                </a:lnTo>
                <a:lnTo>
                  <a:pt x="205" y="3801"/>
                </a:lnTo>
                <a:lnTo>
                  <a:pt x="203" y="3752"/>
                </a:lnTo>
                <a:lnTo>
                  <a:pt x="201" y="3702"/>
                </a:lnTo>
                <a:lnTo>
                  <a:pt x="201" y="3651"/>
                </a:lnTo>
                <a:lnTo>
                  <a:pt x="202" y="3601"/>
                </a:lnTo>
                <a:lnTo>
                  <a:pt x="204" y="3549"/>
                </a:lnTo>
                <a:lnTo>
                  <a:pt x="209" y="3500"/>
                </a:lnTo>
                <a:lnTo>
                  <a:pt x="216" y="3445"/>
                </a:lnTo>
                <a:lnTo>
                  <a:pt x="221" y="3403"/>
                </a:lnTo>
                <a:lnTo>
                  <a:pt x="228" y="3360"/>
                </a:lnTo>
                <a:lnTo>
                  <a:pt x="235" y="3317"/>
                </a:lnTo>
                <a:lnTo>
                  <a:pt x="245" y="3274"/>
                </a:lnTo>
                <a:lnTo>
                  <a:pt x="255" y="3231"/>
                </a:lnTo>
                <a:lnTo>
                  <a:pt x="267" y="3187"/>
                </a:lnTo>
                <a:lnTo>
                  <a:pt x="278" y="3143"/>
                </a:lnTo>
                <a:lnTo>
                  <a:pt x="292" y="3099"/>
                </a:lnTo>
                <a:lnTo>
                  <a:pt x="306" y="3053"/>
                </a:lnTo>
                <a:lnTo>
                  <a:pt x="322" y="3009"/>
                </a:lnTo>
                <a:lnTo>
                  <a:pt x="339" y="2964"/>
                </a:lnTo>
                <a:lnTo>
                  <a:pt x="356" y="2919"/>
                </a:lnTo>
                <a:lnTo>
                  <a:pt x="376" y="2872"/>
                </a:lnTo>
                <a:lnTo>
                  <a:pt x="396" y="2826"/>
                </a:lnTo>
                <a:lnTo>
                  <a:pt x="416" y="2779"/>
                </a:lnTo>
                <a:lnTo>
                  <a:pt x="440" y="2733"/>
                </a:lnTo>
                <a:lnTo>
                  <a:pt x="398" y="2695"/>
                </a:lnTo>
                <a:lnTo>
                  <a:pt x="357" y="2654"/>
                </a:lnTo>
                <a:lnTo>
                  <a:pt x="319" y="2614"/>
                </a:lnTo>
                <a:lnTo>
                  <a:pt x="282" y="2573"/>
                </a:lnTo>
                <a:lnTo>
                  <a:pt x="247" y="2531"/>
                </a:lnTo>
                <a:lnTo>
                  <a:pt x="214" y="2489"/>
                </a:lnTo>
                <a:lnTo>
                  <a:pt x="184" y="2445"/>
                </a:lnTo>
                <a:lnTo>
                  <a:pt x="155" y="2401"/>
                </a:lnTo>
                <a:lnTo>
                  <a:pt x="129" y="2356"/>
                </a:lnTo>
                <a:lnTo>
                  <a:pt x="104" y="2310"/>
                </a:lnTo>
                <a:lnTo>
                  <a:pt x="82" y="2263"/>
                </a:lnTo>
                <a:lnTo>
                  <a:pt x="62" y="2215"/>
                </a:lnTo>
                <a:lnTo>
                  <a:pt x="46" y="2165"/>
                </a:lnTo>
                <a:lnTo>
                  <a:pt x="38" y="2141"/>
                </a:lnTo>
                <a:lnTo>
                  <a:pt x="31" y="2115"/>
                </a:lnTo>
                <a:lnTo>
                  <a:pt x="25" y="2090"/>
                </a:lnTo>
                <a:lnTo>
                  <a:pt x="19" y="2064"/>
                </a:lnTo>
                <a:lnTo>
                  <a:pt x="14" y="2037"/>
                </a:lnTo>
                <a:lnTo>
                  <a:pt x="10" y="2011"/>
                </a:lnTo>
                <a:lnTo>
                  <a:pt x="7" y="1984"/>
                </a:lnTo>
                <a:lnTo>
                  <a:pt x="3" y="1957"/>
                </a:lnTo>
                <a:lnTo>
                  <a:pt x="1" y="1929"/>
                </a:lnTo>
                <a:lnTo>
                  <a:pt x="0" y="1902"/>
                </a:lnTo>
                <a:lnTo>
                  <a:pt x="0" y="1874"/>
                </a:lnTo>
                <a:lnTo>
                  <a:pt x="0" y="1846"/>
                </a:lnTo>
                <a:lnTo>
                  <a:pt x="0" y="1817"/>
                </a:lnTo>
                <a:lnTo>
                  <a:pt x="2" y="1788"/>
                </a:lnTo>
                <a:lnTo>
                  <a:pt x="4" y="1758"/>
                </a:lnTo>
                <a:lnTo>
                  <a:pt x="7" y="1729"/>
                </a:lnTo>
                <a:lnTo>
                  <a:pt x="11" y="1698"/>
                </a:lnTo>
                <a:lnTo>
                  <a:pt x="16" y="1667"/>
                </a:lnTo>
                <a:lnTo>
                  <a:pt x="21" y="1637"/>
                </a:lnTo>
                <a:lnTo>
                  <a:pt x="28" y="1606"/>
                </a:lnTo>
                <a:lnTo>
                  <a:pt x="35" y="1573"/>
                </a:lnTo>
                <a:lnTo>
                  <a:pt x="43" y="1542"/>
                </a:lnTo>
                <a:lnTo>
                  <a:pt x="51" y="1509"/>
                </a:lnTo>
                <a:lnTo>
                  <a:pt x="61" y="1475"/>
                </a:lnTo>
                <a:lnTo>
                  <a:pt x="72" y="1443"/>
                </a:lnTo>
                <a:lnTo>
                  <a:pt x="83" y="1409"/>
                </a:lnTo>
                <a:lnTo>
                  <a:pt x="109" y="1340"/>
                </a:lnTo>
                <a:lnTo>
                  <a:pt x="138" y="1270"/>
                </a:lnTo>
                <a:lnTo>
                  <a:pt x="170" y="1198"/>
                </a:lnTo>
                <a:lnTo>
                  <a:pt x="207" y="1124"/>
                </a:lnTo>
                <a:lnTo>
                  <a:pt x="247" y="1048"/>
                </a:lnTo>
                <a:lnTo>
                  <a:pt x="291" y="970"/>
                </a:lnTo>
                <a:lnTo>
                  <a:pt x="232" y="930"/>
                </a:lnTo>
                <a:lnTo>
                  <a:pt x="966" y="3"/>
                </a:lnTo>
                <a:lnTo>
                  <a:pt x="977" y="2"/>
                </a:lnTo>
                <a:lnTo>
                  <a:pt x="1011" y="1"/>
                </a:lnTo>
                <a:lnTo>
                  <a:pt x="1062" y="0"/>
                </a:lnTo>
                <a:lnTo>
                  <a:pt x="1092" y="1"/>
                </a:lnTo>
                <a:lnTo>
                  <a:pt x="1126" y="2"/>
                </a:lnTo>
                <a:lnTo>
                  <a:pt x="1161" y="4"/>
                </a:lnTo>
                <a:lnTo>
                  <a:pt x="1198" y="9"/>
                </a:lnTo>
                <a:lnTo>
                  <a:pt x="1236" y="14"/>
                </a:lnTo>
                <a:lnTo>
                  <a:pt x="1276" y="22"/>
                </a:lnTo>
                <a:lnTo>
                  <a:pt x="1314" y="31"/>
                </a:lnTo>
                <a:lnTo>
                  <a:pt x="1352" y="43"/>
                </a:lnTo>
                <a:lnTo>
                  <a:pt x="1372" y="48"/>
                </a:lnTo>
                <a:lnTo>
                  <a:pt x="1390" y="57"/>
                </a:lnTo>
                <a:lnTo>
                  <a:pt x="1408" y="65"/>
                </a:lnTo>
                <a:lnTo>
                  <a:pt x="1426" y="73"/>
                </a:lnTo>
                <a:lnTo>
                  <a:pt x="1461" y="93"/>
                </a:lnTo>
                <a:lnTo>
                  <a:pt x="1495" y="114"/>
                </a:lnTo>
                <a:lnTo>
                  <a:pt x="1527" y="136"/>
                </a:lnTo>
                <a:lnTo>
                  <a:pt x="1559" y="159"/>
                </a:lnTo>
                <a:lnTo>
                  <a:pt x="1588" y="182"/>
                </a:lnTo>
                <a:lnTo>
                  <a:pt x="1616" y="205"/>
                </a:lnTo>
                <a:lnTo>
                  <a:pt x="1642" y="230"/>
                </a:lnTo>
                <a:lnTo>
                  <a:pt x="1666" y="252"/>
                </a:lnTo>
                <a:lnTo>
                  <a:pt x="1707" y="293"/>
                </a:lnTo>
                <a:lnTo>
                  <a:pt x="1739" y="327"/>
                </a:lnTo>
                <a:lnTo>
                  <a:pt x="1759" y="350"/>
                </a:lnTo>
                <a:lnTo>
                  <a:pt x="1765" y="359"/>
                </a:lnTo>
                <a:lnTo>
                  <a:pt x="1153" y="1011"/>
                </a:lnTo>
                <a:lnTo>
                  <a:pt x="985" y="843"/>
                </a:lnTo>
                <a:lnTo>
                  <a:pt x="714" y="1251"/>
                </a:lnTo>
                <a:lnTo>
                  <a:pt x="630" y="1196"/>
                </a:lnTo>
                <a:lnTo>
                  <a:pt x="603" y="1246"/>
                </a:lnTo>
                <a:lnTo>
                  <a:pt x="578" y="1294"/>
                </a:lnTo>
                <a:lnTo>
                  <a:pt x="556" y="1342"/>
                </a:lnTo>
                <a:lnTo>
                  <a:pt x="535" y="1390"/>
                </a:lnTo>
                <a:lnTo>
                  <a:pt x="516" y="1435"/>
                </a:lnTo>
                <a:lnTo>
                  <a:pt x="500" y="1480"/>
                </a:lnTo>
                <a:lnTo>
                  <a:pt x="485" y="1524"/>
                </a:lnTo>
                <a:lnTo>
                  <a:pt x="472" y="1567"/>
                </a:lnTo>
                <a:lnTo>
                  <a:pt x="462" y="1609"/>
                </a:lnTo>
                <a:lnTo>
                  <a:pt x="452" y="1650"/>
                </a:lnTo>
                <a:lnTo>
                  <a:pt x="445" y="1690"/>
                </a:lnTo>
                <a:lnTo>
                  <a:pt x="440" y="1729"/>
                </a:lnTo>
                <a:lnTo>
                  <a:pt x="436" y="1768"/>
                </a:lnTo>
                <a:lnTo>
                  <a:pt x="435" y="1805"/>
                </a:lnTo>
                <a:lnTo>
                  <a:pt x="434" y="1842"/>
                </a:lnTo>
                <a:lnTo>
                  <a:pt x="436" y="1878"/>
                </a:lnTo>
                <a:lnTo>
                  <a:pt x="439" y="1913"/>
                </a:lnTo>
                <a:lnTo>
                  <a:pt x="443" y="1948"/>
                </a:lnTo>
                <a:lnTo>
                  <a:pt x="450" y="1982"/>
                </a:lnTo>
                <a:lnTo>
                  <a:pt x="457" y="2014"/>
                </a:lnTo>
                <a:lnTo>
                  <a:pt x="466" y="2047"/>
                </a:lnTo>
                <a:lnTo>
                  <a:pt x="477" y="2079"/>
                </a:lnTo>
                <a:lnTo>
                  <a:pt x="488" y="2111"/>
                </a:lnTo>
                <a:lnTo>
                  <a:pt x="502" y="2141"/>
                </a:lnTo>
                <a:lnTo>
                  <a:pt x="516" y="2171"/>
                </a:lnTo>
                <a:lnTo>
                  <a:pt x="533" y="2200"/>
                </a:lnTo>
                <a:lnTo>
                  <a:pt x="550" y="2229"/>
                </a:lnTo>
                <a:lnTo>
                  <a:pt x="569" y="2257"/>
                </a:lnTo>
                <a:lnTo>
                  <a:pt x="587" y="2285"/>
                </a:lnTo>
                <a:lnTo>
                  <a:pt x="608" y="2313"/>
                </a:lnTo>
                <a:lnTo>
                  <a:pt x="630" y="2339"/>
                </a:lnTo>
                <a:lnTo>
                  <a:pt x="652" y="2366"/>
                </a:lnTo>
                <a:lnTo>
                  <a:pt x="682" y="2322"/>
                </a:lnTo>
                <a:lnTo>
                  <a:pt x="713" y="2278"/>
                </a:lnTo>
                <a:lnTo>
                  <a:pt x="745" y="2234"/>
                </a:lnTo>
                <a:lnTo>
                  <a:pt x="778" y="2188"/>
                </a:lnTo>
                <a:lnTo>
                  <a:pt x="811" y="2144"/>
                </a:lnTo>
                <a:lnTo>
                  <a:pt x="846" y="2099"/>
                </a:lnTo>
                <a:lnTo>
                  <a:pt x="883" y="2054"/>
                </a:lnTo>
                <a:lnTo>
                  <a:pt x="920" y="2007"/>
                </a:lnTo>
                <a:lnTo>
                  <a:pt x="957" y="1962"/>
                </a:lnTo>
                <a:lnTo>
                  <a:pt x="997" y="1916"/>
                </a:lnTo>
                <a:lnTo>
                  <a:pt x="1038" y="1870"/>
                </a:lnTo>
                <a:lnTo>
                  <a:pt x="1079" y="1824"/>
                </a:lnTo>
                <a:lnTo>
                  <a:pt x="1166" y="1730"/>
                </a:lnTo>
                <a:lnTo>
                  <a:pt x="1257" y="1636"/>
                </a:lnTo>
                <a:lnTo>
                  <a:pt x="1247" y="1611"/>
                </a:lnTo>
                <a:lnTo>
                  <a:pt x="1237" y="1586"/>
                </a:lnTo>
                <a:lnTo>
                  <a:pt x="1230" y="1560"/>
                </a:lnTo>
                <a:lnTo>
                  <a:pt x="1223" y="1534"/>
                </a:lnTo>
                <a:lnTo>
                  <a:pt x="1219" y="1507"/>
                </a:lnTo>
                <a:lnTo>
                  <a:pt x="1215" y="1479"/>
                </a:lnTo>
                <a:lnTo>
                  <a:pt x="1213" y="1451"/>
                </a:lnTo>
                <a:lnTo>
                  <a:pt x="1212" y="1423"/>
                </a:lnTo>
                <a:lnTo>
                  <a:pt x="1213" y="1397"/>
                </a:lnTo>
                <a:lnTo>
                  <a:pt x="1214" y="1370"/>
                </a:lnTo>
                <a:lnTo>
                  <a:pt x="1218" y="1344"/>
                </a:lnTo>
                <a:lnTo>
                  <a:pt x="1222" y="1319"/>
                </a:lnTo>
                <a:lnTo>
                  <a:pt x="1228" y="1293"/>
                </a:lnTo>
                <a:lnTo>
                  <a:pt x="1235" y="1269"/>
                </a:lnTo>
                <a:lnTo>
                  <a:pt x="1243" y="1244"/>
                </a:lnTo>
                <a:lnTo>
                  <a:pt x="1252" y="1221"/>
                </a:lnTo>
                <a:lnTo>
                  <a:pt x="1263" y="1198"/>
                </a:lnTo>
                <a:lnTo>
                  <a:pt x="1274" y="1175"/>
                </a:lnTo>
                <a:lnTo>
                  <a:pt x="1287" y="1154"/>
                </a:lnTo>
                <a:lnTo>
                  <a:pt x="1301" y="1132"/>
                </a:lnTo>
                <a:lnTo>
                  <a:pt x="1315" y="1112"/>
                </a:lnTo>
                <a:lnTo>
                  <a:pt x="1331" y="1092"/>
                </a:lnTo>
                <a:lnTo>
                  <a:pt x="1348" y="1073"/>
                </a:lnTo>
                <a:lnTo>
                  <a:pt x="1365" y="1055"/>
                </a:lnTo>
                <a:lnTo>
                  <a:pt x="1365" y="1054"/>
                </a:lnTo>
                <a:lnTo>
                  <a:pt x="1384" y="1037"/>
                </a:lnTo>
                <a:lnTo>
                  <a:pt x="1402" y="1020"/>
                </a:lnTo>
                <a:lnTo>
                  <a:pt x="1422" y="1005"/>
                </a:lnTo>
                <a:lnTo>
                  <a:pt x="1443" y="990"/>
                </a:lnTo>
                <a:lnTo>
                  <a:pt x="1464" y="977"/>
                </a:lnTo>
                <a:lnTo>
                  <a:pt x="1486" y="965"/>
                </a:lnTo>
                <a:lnTo>
                  <a:pt x="1508" y="953"/>
                </a:lnTo>
                <a:lnTo>
                  <a:pt x="1531" y="943"/>
                </a:lnTo>
                <a:lnTo>
                  <a:pt x="1554" y="933"/>
                </a:lnTo>
                <a:lnTo>
                  <a:pt x="1579" y="925"/>
                </a:lnTo>
                <a:lnTo>
                  <a:pt x="1603" y="918"/>
                </a:lnTo>
                <a:lnTo>
                  <a:pt x="1628" y="912"/>
                </a:lnTo>
                <a:lnTo>
                  <a:pt x="1654" y="908"/>
                </a:lnTo>
                <a:lnTo>
                  <a:pt x="1681" y="904"/>
                </a:lnTo>
                <a:lnTo>
                  <a:pt x="1706" y="902"/>
                </a:lnTo>
                <a:lnTo>
                  <a:pt x="1733" y="902"/>
                </a:lnTo>
                <a:lnTo>
                  <a:pt x="1760" y="902"/>
                </a:lnTo>
                <a:lnTo>
                  <a:pt x="1786" y="904"/>
                </a:lnTo>
                <a:lnTo>
                  <a:pt x="1813" y="908"/>
                </a:lnTo>
                <a:lnTo>
                  <a:pt x="1839" y="912"/>
                </a:lnTo>
                <a:lnTo>
                  <a:pt x="1863" y="918"/>
                </a:lnTo>
                <a:lnTo>
                  <a:pt x="1889" y="925"/>
                </a:lnTo>
                <a:lnTo>
                  <a:pt x="1913" y="933"/>
                </a:lnTo>
                <a:lnTo>
                  <a:pt x="1936" y="943"/>
                </a:lnTo>
                <a:lnTo>
                  <a:pt x="1959" y="953"/>
                </a:lnTo>
                <a:lnTo>
                  <a:pt x="1981" y="965"/>
                </a:lnTo>
                <a:lnTo>
                  <a:pt x="2003" y="977"/>
                </a:lnTo>
                <a:lnTo>
                  <a:pt x="2024" y="990"/>
                </a:lnTo>
                <a:lnTo>
                  <a:pt x="2045" y="1005"/>
                </a:lnTo>
                <a:lnTo>
                  <a:pt x="2065" y="1020"/>
                </a:lnTo>
                <a:lnTo>
                  <a:pt x="2084" y="1037"/>
                </a:lnTo>
                <a:lnTo>
                  <a:pt x="2102" y="1054"/>
                </a:lnTo>
                <a:lnTo>
                  <a:pt x="2102" y="1055"/>
                </a:lnTo>
                <a:lnTo>
                  <a:pt x="2118" y="1073"/>
                </a:lnTo>
                <a:lnTo>
                  <a:pt x="2136" y="1091"/>
                </a:lnTo>
                <a:lnTo>
                  <a:pt x="2151" y="1111"/>
                </a:lnTo>
                <a:lnTo>
                  <a:pt x="2165" y="1132"/>
                </a:lnTo>
                <a:lnTo>
                  <a:pt x="2179" y="1153"/>
                </a:lnTo>
                <a:lnTo>
                  <a:pt x="2192" y="1175"/>
                </a:lnTo>
                <a:lnTo>
                  <a:pt x="2203" y="1197"/>
                </a:lnTo>
                <a:lnTo>
                  <a:pt x="2214" y="1220"/>
                </a:lnTo>
                <a:lnTo>
                  <a:pt x="2223" y="1244"/>
                </a:lnTo>
                <a:lnTo>
                  <a:pt x="2231" y="1269"/>
                </a:lnTo>
                <a:lnTo>
                  <a:pt x="2238" y="1293"/>
                </a:lnTo>
                <a:lnTo>
                  <a:pt x="2244" y="1319"/>
                </a:lnTo>
                <a:lnTo>
                  <a:pt x="2248" y="1344"/>
                </a:lnTo>
                <a:lnTo>
                  <a:pt x="2252" y="1370"/>
                </a:lnTo>
                <a:lnTo>
                  <a:pt x="2254" y="1397"/>
                </a:lnTo>
                <a:lnTo>
                  <a:pt x="2254" y="1423"/>
                </a:lnTo>
                <a:lnTo>
                  <a:pt x="2254" y="1450"/>
                </a:lnTo>
                <a:lnTo>
                  <a:pt x="2252" y="1477"/>
                </a:lnTo>
                <a:lnTo>
                  <a:pt x="2248" y="1502"/>
                </a:lnTo>
                <a:lnTo>
                  <a:pt x="2244" y="1528"/>
                </a:lnTo>
                <a:lnTo>
                  <a:pt x="2238" y="1553"/>
                </a:lnTo>
                <a:lnTo>
                  <a:pt x="2231" y="1578"/>
                </a:lnTo>
                <a:lnTo>
                  <a:pt x="2223" y="1602"/>
                </a:lnTo>
                <a:lnTo>
                  <a:pt x="2214" y="1626"/>
                </a:lnTo>
                <a:lnTo>
                  <a:pt x="2203" y="1648"/>
                </a:lnTo>
                <a:lnTo>
                  <a:pt x="2192" y="1672"/>
                </a:lnTo>
                <a:lnTo>
                  <a:pt x="2179" y="1694"/>
                </a:lnTo>
                <a:lnTo>
                  <a:pt x="2166" y="1715"/>
                </a:lnTo>
                <a:lnTo>
                  <a:pt x="2151" y="1734"/>
                </a:lnTo>
                <a:lnTo>
                  <a:pt x="2136" y="1754"/>
                </a:lnTo>
                <a:lnTo>
                  <a:pt x="2120" y="1774"/>
                </a:lnTo>
                <a:lnTo>
                  <a:pt x="2102" y="1791"/>
                </a:lnTo>
                <a:lnTo>
                  <a:pt x="2084" y="1809"/>
                </a:lnTo>
                <a:lnTo>
                  <a:pt x="2065" y="1825"/>
                </a:lnTo>
                <a:lnTo>
                  <a:pt x="2045" y="1841"/>
                </a:lnTo>
                <a:lnTo>
                  <a:pt x="2024" y="1855"/>
                </a:lnTo>
                <a:lnTo>
                  <a:pt x="2003" y="1869"/>
                </a:lnTo>
                <a:lnTo>
                  <a:pt x="1981" y="1882"/>
                </a:lnTo>
                <a:lnTo>
                  <a:pt x="1959" y="1893"/>
                </a:lnTo>
                <a:lnTo>
                  <a:pt x="1936" y="1904"/>
                </a:lnTo>
                <a:lnTo>
                  <a:pt x="1913" y="1913"/>
                </a:lnTo>
                <a:lnTo>
                  <a:pt x="1889" y="1921"/>
                </a:lnTo>
                <a:lnTo>
                  <a:pt x="1863" y="1928"/>
                </a:lnTo>
                <a:lnTo>
                  <a:pt x="1839" y="1934"/>
                </a:lnTo>
                <a:lnTo>
                  <a:pt x="1813" y="1939"/>
                </a:lnTo>
                <a:lnTo>
                  <a:pt x="1786" y="1942"/>
                </a:lnTo>
                <a:lnTo>
                  <a:pt x="1760" y="1943"/>
                </a:lnTo>
                <a:lnTo>
                  <a:pt x="1733" y="1945"/>
                </a:lnTo>
                <a:lnTo>
                  <a:pt x="1710" y="1943"/>
                </a:lnTo>
                <a:lnTo>
                  <a:pt x="1685" y="1942"/>
                </a:lnTo>
                <a:lnTo>
                  <a:pt x="1662" y="1940"/>
                </a:lnTo>
                <a:lnTo>
                  <a:pt x="1640" y="1936"/>
                </a:lnTo>
                <a:lnTo>
                  <a:pt x="1617" y="1932"/>
                </a:lnTo>
                <a:lnTo>
                  <a:pt x="1595" y="1926"/>
                </a:lnTo>
                <a:lnTo>
                  <a:pt x="1573" y="1919"/>
                </a:lnTo>
                <a:lnTo>
                  <a:pt x="1552" y="1912"/>
                </a:lnTo>
                <a:lnTo>
                  <a:pt x="1465" y="2000"/>
                </a:lnTo>
                <a:lnTo>
                  <a:pt x="1384" y="2089"/>
                </a:lnTo>
                <a:lnTo>
                  <a:pt x="1306" y="2177"/>
                </a:lnTo>
                <a:lnTo>
                  <a:pt x="1233" y="2263"/>
                </a:lnTo>
                <a:lnTo>
                  <a:pt x="1164" y="2349"/>
                </a:lnTo>
                <a:lnTo>
                  <a:pt x="1099" y="2433"/>
                </a:lnTo>
                <a:lnTo>
                  <a:pt x="1069" y="2475"/>
                </a:lnTo>
                <a:lnTo>
                  <a:pt x="1039" y="2517"/>
                </a:lnTo>
                <a:lnTo>
                  <a:pt x="1011" y="2558"/>
                </a:lnTo>
                <a:lnTo>
                  <a:pt x="983" y="2599"/>
                </a:lnTo>
                <a:lnTo>
                  <a:pt x="961" y="2633"/>
                </a:lnTo>
                <a:lnTo>
                  <a:pt x="1020" y="2674"/>
                </a:lnTo>
                <a:lnTo>
                  <a:pt x="1081" y="2714"/>
                </a:lnTo>
                <a:lnTo>
                  <a:pt x="1143" y="2755"/>
                </a:lnTo>
                <a:lnTo>
                  <a:pt x="1207" y="2796"/>
                </a:lnTo>
                <a:lnTo>
                  <a:pt x="1341" y="2878"/>
                </a:lnTo>
                <a:lnTo>
                  <a:pt x="1479" y="2962"/>
                </a:lnTo>
                <a:lnTo>
                  <a:pt x="1583" y="3026"/>
                </a:lnTo>
                <a:lnTo>
                  <a:pt x="1689" y="3089"/>
                </a:lnTo>
                <a:lnTo>
                  <a:pt x="1795" y="3156"/>
                </a:lnTo>
                <a:lnTo>
                  <a:pt x="1900" y="3223"/>
                </a:lnTo>
                <a:lnTo>
                  <a:pt x="2003" y="3293"/>
                </a:lnTo>
                <a:lnTo>
                  <a:pt x="2056" y="3329"/>
                </a:lnTo>
                <a:lnTo>
                  <a:pt x="2107" y="3365"/>
                </a:lnTo>
                <a:lnTo>
                  <a:pt x="2157" y="3402"/>
                </a:lnTo>
                <a:lnTo>
                  <a:pt x="2207" y="3439"/>
                </a:lnTo>
                <a:lnTo>
                  <a:pt x="2255" y="3477"/>
                </a:lnTo>
                <a:lnTo>
                  <a:pt x="2304" y="3517"/>
                </a:lnTo>
                <a:lnTo>
                  <a:pt x="2304" y="1261"/>
                </a:lnTo>
                <a:lnTo>
                  <a:pt x="2305" y="1225"/>
                </a:lnTo>
                <a:lnTo>
                  <a:pt x="2308" y="1189"/>
                </a:lnTo>
                <a:lnTo>
                  <a:pt x="2312" y="1154"/>
                </a:lnTo>
                <a:lnTo>
                  <a:pt x="2319" y="1119"/>
                </a:lnTo>
                <a:lnTo>
                  <a:pt x="2326" y="1084"/>
                </a:lnTo>
                <a:lnTo>
                  <a:pt x="2337" y="1051"/>
                </a:lnTo>
                <a:lnTo>
                  <a:pt x="2347" y="1018"/>
                </a:lnTo>
                <a:lnTo>
                  <a:pt x="2360" y="987"/>
                </a:lnTo>
                <a:lnTo>
                  <a:pt x="2374" y="955"/>
                </a:lnTo>
                <a:lnTo>
                  <a:pt x="2390" y="924"/>
                </a:lnTo>
                <a:lnTo>
                  <a:pt x="2407" y="895"/>
                </a:lnTo>
                <a:lnTo>
                  <a:pt x="2425" y="866"/>
                </a:lnTo>
                <a:lnTo>
                  <a:pt x="2445" y="838"/>
                </a:lnTo>
                <a:lnTo>
                  <a:pt x="2467" y="811"/>
                </a:lnTo>
                <a:lnTo>
                  <a:pt x="2489" y="786"/>
                </a:lnTo>
                <a:lnTo>
                  <a:pt x="2512" y="761"/>
                </a:lnTo>
                <a:lnTo>
                  <a:pt x="2536" y="738"/>
                </a:lnTo>
                <a:lnTo>
                  <a:pt x="2562" y="716"/>
                </a:lnTo>
                <a:lnTo>
                  <a:pt x="2589" y="694"/>
                </a:lnTo>
                <a:lnTo>
                  <a:pt x="2616" y="674"/>
                </a:lnTo>
                <a:lnTo>
                  <a:pt x="2645" y="656"/>
                </a:lnTo>
                <a:lnTo>
                  <a:pt x="2674" y="639"/>
                </a:lnTo>
                <a:lnTo>
                  <a:pt x="2706" y="623"/>
                </a:lnTo>
                <a:lnTo>
                  <a:pt x="2737" y="609"/>
                </a:lnTo>
                <a:lnTo>
                  <a:pt x="2769" y="597"/>
                </a:lnTo>
                <a:lnTo>
                  <a:pt x="2802" y="586"/>
                </a:lnTo>
                <a:lnTo>
                  <a:pt x="2835" y="576"/>
                </a:lnTo>
                <a:lnTo>
                  <a:pt x="2870" y="567"/>
                </a:lnTo>
                <a:lnTo>
                  <a:pt x="2904" y="562"/>
                </a:lnTo>
                <a:lnTo>
                  <a:pt x="2939" y="557"/>
                </a:lnTo>
                <a:lnTo>
                  <a:pt x="2975" y="555"/>
                </a:lnTo>
                <a:lnTo>
                  <a:pt x="3011" y="554"/>
                </a:lnTo>
                <a:close/>
                <a:moveTo>
                  <a:pt x="1887" y="1269"/>
                </a:moveTo>
                <a:lnTo>
                  <a:pt x="1887" y="1269"/>
                </a:lnTo>
                <a:lnTo>
                  <a:pt x="1871" y="1255"/>
                </a:lnTo>
                <a:lnTo>
                  <a:pt x="1855" y="1242"/>
                </a:lnTo>
                <a:lnTo>
                  <a:pt x="1837" y="1232"/>
                </a:lnTo>
                <a:lnTo>
                  <a:pt x="1818" y="1222"/>
                </a:lnTo>
                <a:lnTo>
                  <a:pt x="1798" y="1215"/>
                </a:lnTo>
                <a:lnTo>
                  <a:pt x="1777" y="1210"/>
                </a:lnTo>
                <a:lnTo>
                  <a:pt x="1755" y="1206"/>
                </a:lnTo>
                <a:lnTo>
                  <a:pt x="1733" y="1205"/>
                </a:lnTo>
                <a:lnTo>
                  <a:pt x="1711" y="1206"/>
                </a:lnTo>
                <a:lnTo>
                  <a:pt x="1689" y="1210"/>
                </a:lnTo>
                <a:lnTo>
                  <a:pt x="1668" y="1215"/>
                </a:lnTo>
                <a:lnTo>
                  <a:pt x="1648" y="1222"/>
                </a:lnTo>
                <a:lnTo>
                  <a:pt x="1630" y="1232"/>
                </a:lnTo>
                <a:lnTo>
                  <a:pt x="1611" y="1242"/>
                </a:lnTo>
                <a:lnTo>
                  <a:pt x="1595" y="1255"/>
                </a:lnTo>
                <a:lnTo>
                  <a:pt x="1580" y="1269"/>
                </a:lnTo>
                <a:lnTo>
                  <a:pt x="1579" y="1269"/>
                </a:lnTo>
                <a:lnTo>
                  <a:pt x="1565" y="1284"/>
                </a:lnTo>
                <a:lnTo>
                  <a:pt x="1552" y="1301"/>
                </a:lnTo>
                <a:lnTo>
                  <a:pt x="1541" y="1319"/>
                </a:lnTo>
                <a:lnTo>
                  <a:pt x="1532" y="1338"/>
                </a:lnTo>
                <a:lnTo>
                  <a:pt x="1525" y="1358"/>
                </a:lnTo>
                <a:lnTo>
                  <a:pt x="1519" y="1379"/>
                </a:lnTo>
                <a:lnTo>
                  <a:pt x="1517" y="1401"/>
                </a:lnTo>
                <a:lnTo>
                  <a:pt x="1516" y="1423"/>
                </a:lnTo>
                <a:lnTo>
                  <a:pt x="1517" y="1445"/>
                </a:lnTo>
                <a:lnTo>
                  <a:pt x="1519" y="1467"/>
                </a:lnTo>
                <a:lnTo>
                  <a:pt x="1525" y="1488"/>
                </a:lnTo>
                <a:lnTo>
                  <a:pt x="1532" y="1508"/>
                </a:lnTo>
                <a:lnTo>
                  <a:pt x="1541" y="1527"/>
                </a:lnTo>
                <a:lnTo>
                  <a:pt x="1553" y="1545"/>
                </a:lnTo>
                <a:lnTo>
                  <a:pt x="1565" y="1561"/>
                </a:lnTo>
                <a:lnTo>
                  <a:pt x="1580" y="1576"/>
                </a:lnTo>
                <a:lnTo>
                  <a:pt x="1580" y="1578"/>
                </a:lnTo>
                <a:lnTo>
                  <a:pt x="1595" y="1592"/>
                </a:lnTo>
                <a:lnTo>
                  <a:pt x="1611" y="1604"/>
                </a:lnTo>
                <a:lnTo>
                  <a:pt x="1630" y="1615"/>
                </a:lnTo>
                <a:lnTo>
                  <a:pt x="1648" y="1624"/>
                </a:lnTo>
                <a:lnTo>
                  <a:pt x="1668" y="1631"/>
                </a:lnTo>
                <a:lnTo>
                  <a:pt x="1689" y="1637"/>
                </a:lnTo>
                <a:lnTo>
                  <a:pt x="1711" y="1639"/>
                </a:lnTo>
                <a:lnTo>
                  <a:pt x="1733" y="1640"/>
                </a:lnTo>
                <a:lnTo>
                  <a:pt x="1755" y="1639"/>
                </a:lnTo>
                <a:lnTo>
                  <a:pt x="1777" y="1637"/>
                </a:lnTo>
                <a:lnTo>
                  <a:pt x="1798" y="1631"/>
                </a:lnTo>
                <a:lnTo>
                  <a:pt x="1818" y="1624"/>
                </a:lnTo>
                <a:lnTo>
                  <a:pt x="1837" y="1615"/>
                </a:lnTo>
                <a:lnTo>
                  <a:pt x="1855" y="1603"/>
                </a:lnTo>
                <a:lnTo>
                  <a:pt x="1871" y="1592"/>
                </a:lnTo>
                <a:lnTo>
                  <a:pt x="1887" y="1576"/>
                </a:lnTo>
                <a:lnTo>
                  <a:pt x="1901" y="1561"/>
                </a:lnTo>
                <a:lnTo>
                  <a:pt x="1914" y="1545"/>
                </a:lnTo>
                <a:lnTo>
                  <a:pt x="1925" y="1527"/>
                </a:lnTo>
                <a:lnTo>
                  <a:pt x="1934" y="1508"/>
                </a:lnTo>
                <a:lnTo>
                  <a:pt x="1941" y="1488"/>
                </a:lnTo>
                <a:lnTo>
                  <a:pt x="1947" y="1467"/>
                </a:lnTo>
                <a:lnTo>
                  <a:pt x="1950" y="1445"/>
                </a:lnTo>
                <a:lnTo>
                  <a:pt x="1951" y="1423"/>
                </a:lnTo>
                <a:lnTo>
                  <a:pt x="1950" y="1401"/>
                </a:lnTo>
                <a:lnTo>
                  <a:pt x="1947" y="1379"/>
                </a:lnTo>
                <a:lnTo>
                  <a:pt x="1941" y="1358"/>
                </a:lnTo>
                <a:lnTo>
                  <a:pt x="1934" y="1338"/>
                </a:lnTo>
                <a:lnTo>
                  <a:pt x="1925" y="1319"/>
                </a:lnTo>
                <a:lnTo>
                  <a:pt x="1914" y="1301"/>
                </a:lnTo>
                <a:lnTo>
                  <a:pt x="1901" y="1284"/>
                </a:lnTo>
                <a:lnTo>
                  <a:pt x="1887" y="1269"/>
                </a:lnTo>
                <a:close/>
                <a:moveTo>
                  <a:pt x="2304" y="5100"/>
                </a:moveTo>
                <a:lnTo>
                  <a:pt x="2304" y="4074"/>
                </a:lnTo>
                <a:lnTo>
                  <a:pt x="2277" y="4045"/>
                </a:lnTo>
                <a:lnTo>
                  <a:pt x="2251" y="4017"/>
                </a:lnTo>
                <a:lnTo>
                  <a:pt x="2224" y="3989"/>
                </a:lnTo>
                <a:lnTo>
                  <a:pt x="2195" y="3961"/>
                </a:lnTo>
                <a:lnTo>
                  <a:pt x="2138" y="3908"/>
                </a:lnTo>
                <a:lnTo>
                  <a:pt x="2078" y="3856"/>
                </a:lnTo>
                <a:lnTo>
                  <a:pt x="2016" y="3805"/>
                </a:lnTo>
                <a:lnTo>
                  <a:pt x="1952" y="3755"/>
                </a:lnTo>
                <a:lnTo>
                  <a:pt x="1887" y="3706"/>
                </a:lnTo>
                <a:lnTo>
                  <a:pt x="1821" y="3659"/>
                </a:lnTo>
                <a:lnTo>
                  <a:pt x="1754" y="3613"/>
                </a:lnTo>
                <a:lnTo>
                  <a:pt x="1687" y="3567"/>
                </a:lnTo>
                <a:lnTo>
                  <a:pt x="1617" y="3522"/>
                </a:lnTo>
                <a:lnTo>
                  <a:pt x="1548" y="3478"/>
                </a:lnTo>
                <a:lnTo>
                  <a:pt x="1409" y="3392"/>
                </a:lnTo>
                <a:lnTo>
                  <a:pt x="1270" y="3308"/>
                </a:lnTo>
                <a:lnTo>
                  <a:pt x="1140" y="3230"/>
                </a:lnTo>
                <a:lnTo>
                  <a:pt x="1012" y="3151"/>
                </a:lnTo>
                <a:lnTo>
                  <a:pt x="949" y="3111"/>
                </a:lnTo>
                <a:lnTo>
                  <a:pt x="888" y="3071"/>
                </a:lnTo>
                <a:lnTo>
                  <a:pt x="826" y="3030"/>
                </a:lnTo>
                <a:lnTo>
                  <a:pt x="765" y="2988"/>
                </a:lnTo>
                <a:lnTo>
                  <a:pt x="737" y="3056"/>
                </a:lnTo>
                <a:lnTo>
                  <a:pt x="710" y="3122"/>
                </a:lnTo>
                <a:lnTo>
                  <a:pt x="687" y="3186"/>
                </a:lnTo>
                <a:lnTo>
                  <a:pt x="667" y="3250"/>
                </a:lnTo>
                <a:lnTo>
                  <a:pt x="650" y="3313"/>
                </a:lnTo>
                <a:lnTo>
                  <a:pt x="636" y="3375"/>
                </a:lnTo>
                <a:lnTo>
                  <a:pt x="624" y="3435"/>
                </a:lnTo>
                <a:lnTo>
                  <a:pt x="615" y="3496"/>
                </a:lnTo>
                <a:lnTo>
                  <a:pt x="612" y="3533"/>
                </a:lnTo>
                <a:lnTo>
                  <a:pt x="608" y="3577"/>
                </a:lnTo>
                <a:lnTo>
                  <a:pt x="606" y="3615"/>
                </a:lnTo>
                <a:lnTo>
                  <a:pt x="605" y="3652"/>
                </a:lnTo>
                <a:lnTo>
                  <a:pt x="605" y="3691"/>
                </a:lnTo>
                <a:lnTo>
                  <a:pt x="606" y="3728"/>
                </a:lnTo>
                <a:lnTo>
                  <a:pt x="609" y="3765"/>
                </a:lnTo>
                <a:lnTo>
                  <a:pt x="613" y="3801"/>
                </a:lnTo>
                <a:lnTo>
                  <a:pt x="617" y="3837"/>
                </a:lnTo>
                <a:lnTo>
                  <a:pt x="623" y="3873"/>
                </a:lnTo>
                <a:lnTo>
                  <a:pt x="630" y="3908"/>
                </a:lnTo>
                <a:lnTo>
                  <a:pt x="638" y="3943"/>
                </a:lnTo>
                <a:lnTo>
                  <a:pt x="646" y="3976"/>
                </a:lnTo>
                <a:lnTo>
                  <a:pt x="657" y="4010"/>
                </a:lnTo>
                <a:lnTo>
                  <a:pt x="668" y="4044"/>
                </a:lnTo>
                <a:lnTo>
                  <a:pt x="680" y="4076"/>
                </a:lnTo>
                <a:lnTo>
                  <a:pt x="693" y="4109"/>
                </a:lnTo>
                <a:lnTo>
                  <a:pt x="707" y="4141"/>
                </a:lnTo>
                <a:lnTo>
                  <a:pt x="722" y="4173"/>
                </a:lnTo>
                <a:lnTo>
                  <a:pt x="738" y="4204"/>
                </a:lnTo>
                <a:lnTo>
                  <a:pt x="755" y="4234"/>
                </a:lnTo>
                <a:lnTo>
                  <a:pt x="773" y="4264"/>
                </a:lnTo>
                <a:lnTo>
                  <a:pt x="791" y="4295"/>
                </a:lnTo>
                <a:lnTo>
                  <a:pt x="811" y="4324"/>
                </a:lnTo>
                <a:lnTo>
                  <a:pt x="832" y="4353"/>
                </a:lnTo>
                <a:lnTo>
                  <a:pt x="853" y="4380"/>
                </a:lnTo>
                <a:lnTo>
                  <a:pt x="875" y="4408"/>
                </a:lnTo>
                <a:lnTo>
                  <a:pt x="898" y="4436"/>
                </a:lnTo>
                <a:lnTo>
                  <a:pt x="923" y="4463"/>
                </a:lnTo>
                <a:lnTo>
                  <a:pt x="947" y="4488"/>
                </a:lnTo>
                <a:lnTo>
                  <a:pt x="973" y="4515"/>
                </a:lnTo>
                <a:lnTo>
                  <a:pt x="999" y="4540"/>
                </a:lnTo>
                <a:lnTo>
                  <a:pt x="1027" y="4565"/>
                </a:lnTo>
                <a:lnTo>
                  <a:pt x="1055" y="4589"/>
                </a:lnTo>
                <a:lnTo>
                  <a:pt x="1084" y="4614"/>
                </a:lnTo>
                <a:lnTo>
                  <a:pt x="1114" y="4637"/>
                </a:lnTo>
                <a:lnTo>
                  <a:pt x="1144" y="4660"/>
                </a:lnTo>
                <a:lnTo>
                  <a:pt x="1176" y="4684"/>
                </a:lnTo>
                <a:lnTo>
                  <a:pt x="1208" y="4706"/>
                </a:lnTo>
                <a:lnTo>
                  <a:pt x="1242" y="4728"/>
                </a:lnTo>
                <a:lnTo>
                  <a:pt x="1276" y="4749"/>
                </a:lnTo>
                <a:lnTo>
                  <a:pt x="1309" y="4769"/>
                </a:lnTo>
                <a:lnTo>
                  <a:pt x="1344" y="4789"/>
                </a:lnTo>
                <a:lnTo>
                  <a:pt x="1380" y="4809"/>
                </a:lnTo>
                <a:lnTo>
                  <a:pt x="1416" y="4829"/>
                </a:lnTo>
                <a:lnTo>
                  <a:pt x="1453" y="4847"/>
                </a:lnTo>
                <a:lnTo>
                  <a:pt x="1490" y="4865"/>
                </a:lnTo>
                <a:lnTo>
                  <a:pt x="1529" y="4882"/>
                </a:lnTo>
                <a:lnTo>
                  <a:pt x="1568" y="4899"/>
                </a:lnTo>
                <a:lnTo>
                  <a:pt x="1608" y="4916"/>
                </a:lnTo>
                <a:lnTo>
                  <a:pt x="1647" y="4931"/>
                </a:lnTo>
                <a:lnTo>
                  <a:pt x="1688" y="4947"/>
                </a:lnTo>
                <a:lnTo>
                  <a:pt x="1728" y="4961"/>
                </a:lnTo>
                <a:lnTo>
                  <a:pt x="1770" y="4975"/>
                </a:lnTo>
                <a:lnTo>
                  <a:pt x="1855" y="5002"/>
                </a:lnTo>
                <a:lnTo>
                  <a:pt x="1941" y="5026"/>
                </a:lnTo>
                <a:lnTo>
                  <a:pt x="2029" y="5048"/>
                </a:lnTo>
                <a:lnTo>
                  <a:pt x="2120" y="5068"/>
                </a:lnTo>
                <a:lnTo>
                  <a:pt x="2211" y="5085"/>
                </a:lnTo>
                <a:lnTo>
                  <a:pt x="2304" y="5100"/>
                </a:lnTo>
                <a:close/>
                <a:moveTo>
                  <a:pt x="2991" y="1292"/>
                </a:moveTo>
                <a:lnTo>
                  <a:pt x="2991" y="3627"/>
                </a:lnTo>
                <a:lnTo>
                  <a:pt x="5477" y="3627"/>
                </a:lnTo>
                <a:lnTo>
                  <a:pt x="5477" y="1292"/>
                </a:lnTo>
                <a:lnTo>
                  <a:pt x="2991" y="1292"/>
                </a:lnTo>
                <a:close/>
                <a:moveTo>
                  <a:pt x="4212" y="3997"/>
                </a:moveTo>
                <a:lnTo>
                  <a:pt x="4212" y="3997"/>
                </a:lnTo>
                <a:lnTo>
                  <a:pt x="4181" y="3998"/>
                </a:lnTo>
                <a:lnTo>
                  <a:pt x="4150" y="4000"/>
                </a:lnTo>
                <a:lnTo>
                  <a:pt x="4120" y="4003"/>
                </a:lnTo>
                <a:lnTo>
                  <a:pt x="4090" y="4007"/>
                </a:lnTo>
                <a:lnTo>
                  <a:pt x="4060" y="4012"/>
                </a:lnTo>
                <a:lnTo>
                  <a:pt x="4030" y="4018"/>
                </a:lnTo>
                <a:lnTo>
                  <a:pt x="4001" y="4026"/>
                </a:lnTo>
                <a:lnTo>
                  <a:pt x="3974" y="4034"/>
                </a:lnTo>
                <a:lnTo>
                  <a:pt x="3946" y="4044"/>
                </a:lnTo>
                <a:lnTo>
                  <a:pt x="3918" y="4054"/>
                </a:lnTo>
                <a:lnTo>
                  <a:pt x="3891" y="4066"/>
                </a:lnTo>
                <a:lnTo>
                  <a:pt x="3864" y="4079"/>
                </a:lnTo>
                <a:lnTo>
                  <a:pt x="3839" y="4091"/>
                </a:lnTo>
                <a:lnTo>
                  <a:pt x="3813" y="4105"/>
                </a:lnTo>
                <a:lnTo>
                  <a:pt x="3789" y="4120"/>
                </a:lnTo>
                <a:lnTo>
                  <a:pt x="3765" y="4137"/>
                </a:lnTo>
                <a:lnTo>
                  <a:pt x="4227" y="4599"/>
                </a:lnTo>
                <a:lnTo>
                  <a:pt x="4676" y="4149"/>
                </a:lnTo>
                <a:lnTo>
                  <a:pt x="4652" y="4132"/>
                </a:lnTo>
                <a:lnTo>
                  <a:pt x="4626" y="4116"/>
                </a:lnTo>
                <a:lnTo>
                  <a:pt x="4599" y="4100"/>
                </a:lnTo>
                <a:lnTo>
                  <a:pt x="4573" y="4086"/>
                </a:lnTo>
                <a:lnTo>
                  <a:pt x="4546" y="4072"/>
                </a:lnTo>
                <a:lnTo>
                  <a:pt x="4518" y="4059"/>
                </a:lnTo>
                <a:lnTo>
                  <a:pt x="4489" y="4048"/>
                </a:lnTo>
                <a:lnTo>
                  <a:pt x="4460" y="4038"/>
                </a:lnTo>
                <a:lnTo>
                  <a:pt x="4431" y="4029"/>
                </a:lnTo>
                <a:lnTo>
                  <a:pt x="4401" y="4021"/>
                </a:lnTo>
                <a:lnTo>
                  <a:pt x="4371" y="4014"/>
                </a:lnTo>
                <a:lnTo>
                  <a:pt x="4339" y="4008"/>
                </a:lnTo>
                <a:lnTo>
                  <a:pt x="4308" y="4003"/>
                </a:lnTo>
                <a:lnTo>
                  <a:pt x="4277" y="4000"/>
                </a:lnTo>
                <a:lnTo>
                  <a:pt x="4244" y="3998"/>
                </a:lnTo>
                <a:lnTo>
                  <a:pt x="4212" y="3997"/>
                </a:lnTo>
                <a:close/>
                <a:moveTo>
                  <a:pt x="4858" y="4335"/>
                </a:moveTo>
                <a:lnTo>
                  <a:pt x="4411" y="4783"/>
                </a:lnTo>
                <a:lnTo>
                  <a:pt x="4859" y="5233"/>
                </a:lnTo>
                <a:lnTo>
                  <a:pt x="4876" y="5208"/>
                </a:lnTo>
                <a:lnTo>
                  <a:pt x="4891" y="5184"/>
                </a:lnTo>
                <a:lnTo>
                  <a:pt x="4906" y="5158"/>
                </a:lnTo>
                <a:lnTo>
                  <a:pt x="4919" y="5133"/>
                </a:lnTo>
                <a:lnTo>
                  <a:pt x="4931" y="5106"/>
                </a:lnTo>
                <a:lnTo>
                  <a:pt x="4943" y="5079"/>
                </a:lnTo>
                <a:lnTo>
                  <a:pt x="4953" y="5052"/>
                </a:lnTo>
                <a:lnTo>
                  <a:pt x="4963" y="5024"/>
                </a:lnTo>
                <a:lnTo>
                  <a:pt x="4971" y="4995"/>
                </a:lnTo>
                <a:lnTo>
                  <a:pt x="4978" y="4967"/>
                </a:lnTo>
                <a:lnTo>
                  <a:pt x="4985" y="4937"/>
                </a:lnTo>
                <a:lnTo>
                  <a:pt x="4989" y="4908"/>
                </a:lnTo>
                <a:lnTo>
                  <a:pt x="4994" y="4877"/>
                </a:lnTo>
                <a:lnTo>
                  <a:pt x="4996" y="4847"/>
                </a:lnTo>
                <a:lnTo>
                  <a:pt x="4999" y="4816"/>
                </a:lnTo>
                <a:lnTo>
                  <a:pt x="5000" y="4786"/>
                </a:lnTo>
                <a:lnTo>
                  <a:pt x="4999" y="4754"/>
                </a:lnTo>
                <a:lnTo>
                  <a:pt x="4996" y="4723"/>
                </a:lnTo>
                <a:lnTo>
                  <a:pt x="4994" y="4693"/>
                </a:lnTo>
                <a:lnTo>
                  <a:pt x="4989" y="4663"/>
                </a:lnTo>
                <a:lnTo>
                  <a:pt x="4985" y="4632"/>
                </a:lnTo>
                <a:lnTo>
                  <a:pt x="4978" y="4603"/>
                </a:lnTo>
                <a:lnTo>
                  <a:pt x="4971" y="4574"/>
                </a:lnTo>
                <a:lnTo>
                  <a:pt x="4963" y="4545"/>
                </a:lnTo>
                <a:lnTo>
                  <a:pt x="4952" y="4517"/>
                </a:lnTo>
                <a:lnTo>
                  <a:pt x="4942" y="4490"/>
                </a:lnTo>
                <a:lnTo>
                  <a:pt x="4930" y="4463"/>
                </a:lnTo>
                <a:lnTo>
                  <a:pt x="4917" y="4436"/>
                </a:lnTo>
                <a:lnTo>
                  <a:pt x="4905" y="4411"/>
                </a:lnTo>
                <a:lnTo>
                  <a:pt x="4890" y="4385"/>
                </a:lnTo>
                <a:lnTo>
                  <a:pt x="4874" y="4360"/>
                </a:lnTo>
                <a:lnTo>
                  <a:pt x="4858" y="4335"/>
                </a:lnTo>
                <a:close/>
                <a:moveTo>
                  <a:pt x="4678" y="5420"/>
                </a:moveTo>
                <a:lnTo>
                  <a:pt x="4227" y="4968"/>
                </a:lnTo>
                <a:lnTo>
                  <a:pt x="3762" y="5431"/>
                </a:lnTo>
                <a:lnTo>
                  <a:pt x="3787" y="5448"/>
                </a:lnTo>
                <a:lnTo>
                  <a:pt x="3811" y="5464"/>
                </a:lnTo>
                <a:lnTo>
                  <a:pt x="3837" y="5478"/>
                </a:lnTo>
                <a:lnTo>
                  <a:pt x="3863" y="5492"/>
                </a:lnTo>
                <a:lnTo>
                  <a:pt x="3890" y="5503"/>
                </a:lnTo>
                <a:lnTo>
                  <a:pt x="3917" y="5515"/>
                </a:lnTo>
                <a:lnTo>
                  <a:pt x="3945" y="5526"/>
                </a:lnTo>
                <a:lnTo>
                  <a:pt x="3972" y="5536"/>
                </a:lnTo>
                <a:lnTo>
                  <a:pt x="4000" y="5544"/>
                </a:lnTo>
                <a:lnTo>
                  <a:pt x="4029" y="5552"/>
                </a:lnTo>
                <a:lnTo>
                  <a:pt x="4060" y="5558"/>
                </a:lnTo>
                <a:lnTo>
                  <a:pt x="4089" y="5564"/>
                </a:lnTo>
                <a:lnTo>
                  <a:pt x="4119" y="5567"/>
                </a:lnTo>
                <a:lnTo>
                  <a:pt x="4150" y="5571"/>
                </a:lnTo>
                <a:lnTo>
                  <a:pt x="4180" y="5572"/>
                </a:lnTo>
                <a:lnTo>
                  <a:pt x="4212" y="5573"/>
                </a:lnTo>
                <a:lnTo>
                  <a:pt x="4244" y="5572"/>
                </a:lnTo>
                <a:lnTo>
                  <a:pt x="4277" y="5569"/>
                </a:lnTo>
                <a:lnTo>
                  <a:pt x="4308" y="5567"/>
                </a:lnTo>
                <a:lnTo>
                  <a:pt x="4340" y="5562"/>
                </a:lnTo>
                <a:lnTo>
                  <a:pt x="4371" y="5557"/>
                </a:lnTo>
                <a:lnTo>
                  <a:pt x="4402" y="5550"/>
                </a:lnTo>
                <a:lnTo>
                  <a:pt x="4432" y="5542"/>
                </a:lnTo>
                <a:lnTo>
                  <a:pt x="4461" y="5532"/>
                </a:lnTo>
                <a:lnTo>
                  <a:pt x="4490" y="5522"/>
                </a:lnTo>
                <a:lnTo>
                  <a:pt x="4519" y="5510"/>
                </a:lnTo>
                <a:lnTo>
                  <a:pt x="4547" y="5497"/>
                </a:lnTo>
                <a:lnTo>
                  <a:pt x="4575" y="5485"/>
                </a:lnTo>
                <a:lnTo>
                  <a:pt x="4602" y="5470"/>
                </a:lnTo>
                <a:lnTo>
                  <a:pt x="4627" y="5454"/>
                </a:lnTo>
                <a:lnTo>
                  <a:pt x="4653" y="5437"/>
                </a:lnTo>
                <a:lnTo>
                  <a:pt x="4678" y="5420"/>
                </a:lnTo>
                <a:close/>
                <a:moveTo>
                  <a:pt x="3575" y="5249"/>
                </a:moveTo>
                <a:lnTo>
                  <a:pt x="4042" y="4783"/>
                </a:lnTo>
                <a:lnTo>
                  <a:pt x="3578" y="4319"/>
                </a:lnTo>
                <a:lnTo>
                  <a:pt x="3560" y="4343"/>
                </a:lnTo>
                <a:lnTo>
                  <a:pt x="3543" y="4369"/>
                </a:lnTo>
                <a:lnTo>
                  <a:pt x="3528" y="4396"/>
                </a:lnTo>
                <a:lnTo>
                  <a:pt x="3513" y="4422"/>
                </a:lnTo>
                <a:lnTo>
                  <a:pt x="3499" y="4450"/>
                </a:lnTo>
                <a:lnTo>
                  <a:pt x="3487" y="4478"/>
                </a:lnTo>
                <a:lnTo>
                  <a:pt x="3476" y="4506"/>
                </a:lnTo>
                <a:lnTo>
                  <a:pt x="3465" y="4536"/>
                </a:lnTo>
                <a:lnTo>
                  <a:pt x="3456" y="4565"/>
                </a:lnTo>
                <a:lnTo>
                  <a:pt x="3448" y="4595"/>
                </a:lnTo>
                <a:lnTo>
                  <a:pt x="3441" y="4625"/>
                </a:lnTo>
                <a:lnTo>
                  <a:pt x="3435" y="4657"/>
                </a:lnTo>
                <a:lnTo>
                  <a:pt x="3430" y="4688"/>
                </a:lnTo>
                <a:lnTo>
                  <a:pt x="3427" y="4721"/>
                </a:lnTo>
                <a:lnTo>
                  <a:pt x="3426" y="4752"/>
                </a:lnTo>
                <a:lnTo>
                  <a:pt x="3424" y="4786"/>
                </a:lnTo>
                <a:lnTo>
                  <a:pt x="3426" y="4817"/>
                </a:lnTo>
                <a:lnTo>
                  <a:pt x="3427" y="4850"/>
                </a:lnTo>
                <a:lnTo>
                  <a:pt x="3430" y="4881"/>
                </a:lnTo>
                <a:lnTo>
                  <a:pt x="3435" y="4912"/>
                </a:lnTo>
                <a:lnTo>
                  <a:pt x="3441" y="4944"/>
                </a:lnTo>
                <a:lnTo>
                  <a:pt x="3448" y="4974"/>
                </a:lnTo>
                <a:lnTo>
                  <a:pt x="3456" y="5004"/>
                </a:lnTo>
                <a:lnTo>
                  <a:pt x="3464" y="5033"/>
                </a:lnTo>
                <a:lnTo>
                  <a:pt x="3474" y="5062"/>
                </a:lnTo>
                <a:lnTo>
                  <a:pt x="3486" y="5091"/>
                </a:lnTo>
                <a:lnTo>
                  <a:pt x="3499" y="5119"/>
                </a:lnTo>
                <a:lnTo>
                  <a:pt x="3512" y="5147"/>
                </a:lnTo>
                <a:lnTo>
                  <a:pt x="3527" y="5174"/>
                </a:lnTo>
                <a:lnTo>
                  <a:pt x="3542" y="5199"/>
                </a:lnTo>
                <a:lnTo>
                  <a:pt x="3558" y="5225"/>
                </a:lnTo>
                <a:lnTo>
                  <a:pt x="3575" y="5249"/>
                </a:lnTo>
                <a:close/>
              </a:path>
            </a:pathLst>
          </a:custGeom>
          <a:solidFill>
            <a:srgbClr val="93D1A9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MH_Other_13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918277" y="4787034"/>
            <a:ext cx="255588" cy="252413"/>
          </a:xfrm>
          <a:custGeom>
            <a:avLst/>
            <a:gdLst/>
            <a:ahLst/>
            <a:cxnLst/>
            <a:rect l="0" t="0" r="r" b="b"/>
            <a:pathLst>
              <a:path w="1622425" h="1601788">
                <a:moveTo>
                  <a:pt x="1477962" y="927100"/>
                </a:moveTo>
                <a:lnTo>
                  <a:pt x="1622425" y="927100"/>
                </a:lnTo>
                <a:lnTo>
                  <a:pt x="1622425" y="1293813"/>
                </a:lnTo>
                <a:lnTo>
                  <a:pt x="1477962" y="1293813"/>
                </a:lnTo>
                <a:lnTo>
                  <a:pt x="1477962" y="927100"/>
                </a:lnTo>
                <a:close/>
                <a:moveTo>
                  <a:pt x="1477962" y="463550"/>
                </a:moveTo>
                <a:lnTo>
                  <a:pt x="1622425" y="463550"/>
                </a:lnTo>
                <a:lnTo>
                  <a:pt x="1622425" y="830263"/>
                </a:lnTo>
                <a:lnTo>
                  <a:pt x="1477962" y="830263"/>
                </a:lnTo>
                <a:lnTo>
                  <a:pt x="1477962" y="463550"/>
                </a:lnTo>
                <a:close/>
                <a:moveTo>
                  <a:pt x="871932" y="418865"/>
                </a:moveTo>
                <a:lnTo>
                  <a:pt x="866214" y="419183"/>
                </a:lnTo>
                <a:lnTo>
                  <a:pt x="859861" y="419183"/>
                </a:lnTo>
                <a:lnTo>
                  <a:pt x="848426" y="420453"/>
                </a:lnTo>
                <a:lnTo>
                  <a:pt x="837309" y="422359"/>
                </a:lnTo>
                <a:lnTo>
                  <a:pt x="826509" y="424582"/>
                </a:lnTo>
                <a:lnTo>
                  <a:pt x="815709" y="427440"/>
                </a:lnTo>
                <a:lnTo>
                  <a:pt x="805862" y="430298"/>
                </a:lnTo>
                <a:lnTo>
                  <a:pt x="796650" y="433473"/>
                </a:lnTo>
                <a:lnTo>
                  <a:pt x="787439" y="436649"/>
                </a:lnTo>
                <a:lnTo>
                  <a:pt x="771874" y="443000"/>
                </a:lnTo>
                <a:lnTo>
                  <a:pt x="766792" y="444906"/>
                </a:lnTo>
                <a:lnTo>
                  <a:pt x="762027" y="446811"/>
                </a:lnTo>
                <a:lnTo>
                  <a:pt x="757262" y="449034"/>
                </a:lnTo>
                <a:lnTo>
                  <a:pt x="752498" y="451257"/>
                </a:lnTo>
                <a:lnTo>
                  <a:pt x="748051" y="454115"/>
                </a:lnTo>
                <a:lnTo>
                  <a:pt x="743921" y="456655"/>
                </a:lnTo>
                <a:lnTo>
                  <a:pt x="739792" y="459831"/>
                </a:lnTo>
                <a:lnTo>
                  <a:pt x="735345" y="463324"/>
                </a:lnTo>
                <a:lnTo>
                  <a:pt x="731533" y="466817"/>
                </a:lnTo>
                <a:lnTo>
                  <a:pt x="728039" y="470628"/>
                </a:lnTo>
                <a:lnTo>
                  <a:pt x="724545" y="474757"/>
                </a:lnTo>
                <a:lnTo>
                  <a:pt x="721051" y="479202"/>
                </a:lnTo>
                <a:lnTo>
                  <a:pt x="718192" y="483966"/>
                </a:lnTo>
                <a:lnTo>
                  <a:pt x="715333" y="488729"/>
                </a:lnTo>
                <a:lnTo>
                  <a:pt x="712792" y="493810"/>
                </a:lnTo>
                <a:lnTo>
                  <a:pt x="710251" y="499526"/>
                </a:lnTo>
                <a:lnTo>
                  <a:pt x="708028" y="504925"/>
                </a:lnTo>
                <a:lnTo>
                  <a:pt x="706122" y="510959"/>
                </a:lnTo>
                <a:lnTo>
                  <a:pt x="704216" y="517310"/>
                </a:lnTo>
                <a:lnTo>
                  <a:pt x="702628" y="523979"/>
                </a:lnTo>
                <a:lnTo>
                  <a:pt x="701357" y="530648"/>
                </a:lnTo>
                <a:lnTo>
                  <a:pt x="700404" y="537952"/>
                </a:lnTo>
                <a:lnTo>
                  <a:pt x="699769" y="545256"/>
                </a:lnTo>
                <a:lnTo>
                  <a:pt x="699451" y="553512"/>
                </a:lnTo>
                <a:lnTo>
                  <a:pt x="699451" y="561451"/>
                </a:lnTo>
                <a:lnTo>
                  <a:pt x="699451" y="570025"/>
                </a:lnTo>
                <a:lnTo>
                  <a:pt x="700087" y="578600"/>
                </a:lnTo>
                <a:lnTo>
                  <a:pt x="700722" y="587809"/>
                </a:lnTo>
                <a:lnTo>
                  <a:pt x="701992" y="597018"/>
                </a:lnTo>
                <a:lnTo>
                  <a:pt x="703263" y="607180"/>
                </a:lnTo>
                <a:lnTo>
                  <a:pt x="705169" y="617025"/>
                </a:lnTo>
                <a:lnTo>
                  <a:pt x="707392" y="627504"/>
                </a:lnTo>
                <a:lnTo>
                  <a:pt x="708028" y="630998"/>
                </a:lnTo>
                <a:lnTo>
                  <a:pt x="708028" y="634173"/>
                </a:lnTo>
                <a:lnTo>
                  <a:pt x="707710" y="637666"/>
                </a:lnTo>
                <a:lnTo>
                  <a:pt x="707392" y="640524"/>
                </a:lnTo>
                <a:lnTo>
                  <a:pt x="706757" y="643065"/>
                </a:lnTo>
                <a:lnTo>
                  <a:pt x="705804" y="645605"/>
                </a:lnTo>
                <a:lnTo>
                  <a:pt x="703263" y="650051"/>
                </a:lnTo>
                <a:lnTo>
                  <a:pt x="701039" y="654815"/>
                </a:lnTo>
                <a:lnTo>
                  <a:pt x="699134" y="658626"/>
                </a:lnTo>
                <a:lnTo>
                  <a:pt x="698498" y="660531"/>
                </a:lnTo>
                <a:lnTo>
                  <a:pt x="697863" y="662436"/>
                </a:lnTo>
                <a:lnTo>
                  <a:pt x="697545" y="664342"/>
                </a:lnTo>
                <a:lnTo>
                  <a:pt x="697545" y="666247"/>
                </a:lnTo>
                <a:lnTo>
                  <a:pt x="699134" y="688794"/>
                </a:lnTo>
                <a:lnTo>
                  <a:pt x="700404" y="702132"/>
                </a:lnTo>
                <a:lnTo>
                  <a:pt x="701039" y="709436"/>
                </a:lnTo>
                <a:lnTo>
                  <a:pt x="702310" y="716104"/>
                </a:lnTo>
                <a:lnTo>
                  <a:pt x="703581" y="723408"/>
                </a:lnTo>
                <a:lnTo>
                  <a:pt x="705487" y="729760"/>
                </a:lnTo>
                <a:lnTo>
                  <a:pt x="707075" y="736111"/>
                </a:lnTo>
                <a:lnTo>
                  <a:pt x="709298" y="742145"/>
                </a:lnTo>
                <a:lnTo>
                  <a:pt x="711839" y="747226"/>
                </a:lnTo>
                <a:lnTo>
                  <a:pt x="714698" y="751989"/>
                </a:lnTo>
                <a:lnTo>
                  <a:pt x="716286" y="753894"/>
                </a:lnTo>
                <a:lnTo>
                  <a:pt x="718192" y="755800"/>
                </a:lnTo>
                <a:lnTo>
                  <a:pt x="719780" y="757705"/>
                </a:lnTo>
                <a:lnTo>
                  <a:pt x="722322" y="759293"/>
                </a:lnTo>
                <a:lnTo>
                  <a:pt x="725816" y="760563"/>
                </a:lnTo>
                <a:lnTo>
                  <a:pt x="731533" y="762151"/>
                </a:lnTo>
                <a:lnTo>
                  <a:pt x="736933" y="763104"/>
                </a:lnTo>
                <a:lnTo>
                  <a:pt x="738839" y="763421"/>
                </a:lnTo>
                <a:lnTo>
                  <a:pt x="739792" y="763104"/>
                </a:lnTo>
                <a:lnTo>
                  <a:pt x="745827" y="831062"/>
                </a:lnTo>
                <a:lnTo>
                  <a:pt x="747098" y="833603"/>
                </a:lnTo>
                <a:lnTo>
                  <a:pt x="748368" y="835826"/>
                </a:lnTo>
                <a:lnTo>
                  <a:pt x="749639" y="838049"/>
                </a:lnTo>
                <a:lnTo>
                  <a:pt x="751227" y="839954"/>
                </a:lnTo>
                <a:lnTo>
                  <a:pt x="754404" y="843765"/>
                </a:lnTo>
                <a:lnTo>
                  <a:pt x="757898" y="847576"/>
                </a:lnTo>
                <a:lnTo>
                  <a:pt x="761074" y="851386"/>
                </a:lnTo>
                <a:lnTo>
                  <a:pt x="762662" y="853609"/>
                </a:lnTo>
                <a:lnTo>
                  <a:pt x="763933" y="855832"/>
                </a:lnTo>
                <a:lnTo>
                  <a:pt x="765204" y="858373"/>
                </a:lnTo>
                <a:lnTo>
                  <a:pt x="766474" y="861548"/>
                </a:lnTo>
                <a:lnTo>
                  <a:pt x="767427" y="865042"/>
                </a:lnTo>
                <a:lnTo>
                  <a:pt x="768380" y="868852"/>
                </a:lnTo>
                <a:lnTo>
                  <a:pt x="751545" y="872663"/>
                </a:lnTo>
                <a:lnTo>
                  <a:pt x="744874" y="887271"/>
                </a:lnTo>
                <a:lnTo>
                  <a:pt x="740745" y="895528"/>
                </a:lnTo>
                <a:lnTo>
                  <a:pt x="736298" y="904102"/>
                </a:lnTo>
                <a:lnTo>
                  <a:pt x="731533" y="912358"/>
                </a:lnTo>
                <a:lnTo>
                  <a:pt x="726451" y="919980"/>
                </a:lnTo>
                <a:lnTo>
                  <a:pt x="723910" y="923156"/>
                </a:lnTo>
                <a:lnTo>
                  <a:pt x="721051" y="926014"/>
                </a:lnTo>
                <a:lnTo>
                  <a:pt x="718510" y="928555"/>
                </a:lnTo>
                <a:lnTo>
                  <a:pt x="715969" y="930778"/>
                </a:lnTo>
                <a:lnTo>
                  <a:pt x="680393" y="940622"/>
                </a:lnTo>
                <a:lnTo>
                  <a:pt x="648628" y="953960"/>
                </a:lnTo>
                <a:lnTo>
                  <a:pt x="615911" y="967932"/>
                </a:lnTo>
                <a:lnTo>
                  <a:pt x="551747" y="995243"/>
                </a:lnTo>
                <a:lnTo>
                  <a:pt x="544123" y="998101"/>
                </a:lnTo>
                <a:lnTo>
                  <a:pt x="537135" y="1000641"/>
                </a:lnTo>
                <a:lnTo>
                  <a:pt x="522524" y="1006040"/>
                </a:lnTo>
                <a:lnTo>
                  <a:pt x="507912" y="1011121"/>
                </a:lnTo>
                <a:lnTo>
                  <a:pt x="500924" y="1013979"/>
                </a:lnTo>
                <a:lnTo>
                  <a:pt x="493936" y="1016837"/>
                </a:lnTo>
                <a:lnTo>
                  <a:pt x="487583" y="1020648"/>
                </a:lnTo>
                <a:lnTo>
                  <a:pt x="481548" y="1024141"/>
                </a:lnTo>
                <a:lnTo>
                  <a:pt x="475512" y="1027952"/>
                </a:lnTo>
                <a:lnTo>
                  <a:pt x="470430" y="1032398"/>
                </a:lnTo>
                <a:lnTo>
                  <a:pt x="467889" y="1034938"/>
                </a:lnTo>
                <a:lnTo>
                  <a:pt x="465665" y="1037796"/>
                </a:lnTo>
                <a:lnTo>
                  <a:pt x="463442" y="1040337"/>
                </a:lnTo>
                <a:lnTo>
                  <a:pt x="461218" y="1043195"/>
                </a:lnTo>
                <a:lnTo>
                  <a:pt x="459313" y="1046370"/>
                </a:lnTo>
                <a:lnTo>
                  <a:pt x="457407" y="1049546"/>
                </a:lnTo>
                <a:lnTo>
                  <a:pt x="456136" y="1052722"/>
                </a:lnTo>
                <a:lnTo>
                  <a:pt x="454548" y="1056850"/>
                </a:lnTo>
                <a:lnTo>
                  <a:pt x="454230" y="1082573"/>
                </a:lnTo>
                <a:lnTo>
                  <a:pt x="453595" y="1116234"/>
                </a:lnTo>
                <a:lnTo>
                  <a:pt x="452960" y="1151484"/>
                </a:lnTo>
                <a:lnTo>
                  <a:pt x="452642" y="1167997"/>
                </a:lnTo>
                <a:lnTo>
                  <a:pt x="452960" y="1182605"/>
                </a:lnTo>
                <a:lnTo>
                  <a:pt x="1276928" y="1182605"/>
                </a:lnTo>
                <a:lnTo>
                  <a:pt x="1277245" y="1167997"/>
                </a:lnTo>
                <a:lnTo>
                  <a:pt x="1276928" y="1151484"/>
                </a:lnTo>
                <a:lnTo>
                  <a:pt x="1276292" y="1116234"/>
                </a:lnTo>
                <a:lnTo>
                  <a:pt x="1275339" y="1082573"/>
                </a:lnTo>
                <a:lnTo>
                  <a:pt x="1275022" y="1056850"/>
                </a:lnTo>
                <a:lnTo>
                  <a:pt x="1273751" y="1052722"/>
                </a:lnTo>
                <a:lnTo>
                  <a:pt x="1272163" y="1049546"/>
                </a:lnTo>
                <a:lnTo>
                  <a:pt x="1270257" y="1046370"/>
                </a:lnTo>
                <a:lnTo>
                  <a:pt x="1268669" y="1043195"/>
                </a:lnTo>
                <a:lnTo>
                  <a:pt x="1266445" y="1040337"/>
                </a:lnTo>
                <a:lnTo>
                  <a:pt x="1264222" y="1037796"/>
                </a:lnTo>
                <a:lnTo>
                  <a:pt x="1261998" y="1034938"/>
                </a:lnTo>
                <a:lnTo>
                  <a:pt x="1259775" y="1032398"/>
                </a:lnTo>
                <a:lnTo>
                  <a:pt x="1254057" y="1027952"/>
                </a:lnTo>
                <a:lnTo>
                  <a:pt x="1248340" y="1024141"/>
                </a:lnTo>
                <a:lnTo>
                  <a:pt x="1242304" y="1020648"/>
                </a:lnTo>
                <a:lnTo>
                  <a:pt x="1235634" y="1016837"/>
                </a:lnTo>
                <a:lnTo>
                  <a:pt x="1228963" y="1013979"/>
                </a:lnTo>
                <a:lnTo>
                  <a:pt x="1221658" y="1011121"/>
                </a:lnTo>
                <a:lnTo>
                  <a:pt x="1207681" y="1006040"/>
                </a:lnTo>
                <a:lnTo>
                  <a:pt x="1192752" y="1000641"/>
                </a:lnTo>
                <a:lnTo>
                  <a:pt x="1185446" y="998101"/>
                </a:lnTo>
                <a:lnTo>
                  <a:pt x="1178458" y="995243"/>
                </a:lnTo>
                <a:lnTo>
                  <a:pt x="1113659" y="967932"/>
                </a:lnTo>
                <a:lnTo>
                  <a:pt x="1080941" y="953960"/>
                </a:lnTo>
                <a:lnTo>
                  <a:pt x="1049177" y="940622"/>
                </a:lnTo>
                <a:lnTo>
                  <a:pt x="1013601" y="930778"/>
                </a:lnTo>
                <a:lnTo>
                  <a:pt x="1011060" y="928555"/>
                </a:lnTo>
                <a:lnTo>
                  <a:pt x="1008519" y="926014"/>
                </a:lnTo>
                <a:lnTo>
                  <a:pt x="1005977" y="923156"/>
                </a:lnTo>
                <a:lnTo>
                  <a:pt x="1003436" y="919980"/>
                </a:lnTo>
                <a:lnTo>
                  <a:pt x="998036" y="912358"/>
                </a:lnTo>
                <a:lnTo>
                  <a:pt x="993589" y="904102"/>
                </a:lnTo>
                <a:lnTo>
                  <a:pt x="989142" y="895528"/>
                </a:lnTo>
                <a:lnTo>
                  <a:pt x="985013" y="887271"/>
                </a:lnTo>
                <a:lnTo>
                  <a:pt x="978025" y="872663"/>
                </a:lnTo>
                <a:lnTo>
                  <a:pt x="955790" y="869487"/>
                </a:lnTo>
                <a:lnTo>
                  <a:pt x="956107" y="865359"/>
                </a:lnTo>
                <a:lnTo>
                  <a:pt x="956743" y="861231"/>
                </a:lnTo>
                <a:lnTo>
                  <a:pt x="957696" y="857738"/>
                </a:lnTo>
                <a:lnTo>
                  <a:pt x="958649" y="854562"/>
                </a:lnTo>
                <a:lnTo>
                  <a:pt x="960237" y="852021"/>
                </a:lnTo>
                <a:lnTo>
                  <a:pt x="961507" y="849481"/>
                </a:lnTo>
                <a:lnTo>
                  <a:pt x="965319" y="845035"/>
                </a:lnTo>
                <a:lnTo>
                  <a:pt x="968813" y="840272"/>
                </a:lnTo>
                <a:lnTo>
                  <a:pt x="972307" y="835826"/>
                </a:lnTo>
                <a:lnTo>
                  <a:pt x="973895" y="833603"/>
                </a:lnTo>
                <a:lnTo>
                  <a:pt x="975484" y="830745"/>
                </a:lnTo>
                <a:lnTo>
                  <a:pt x="977072" y="827887"/>
                </a:lnTo>
                <a:lnTo>
                  <a:pt x="978025" y="824393"/>
                </a:lnTo>
                <a:lnTo>
                  <a:pt x="978978" y="821218"/>
                </a:lnTo>
                <a:lnTo>
                  <a:pt x="979613" y="818042"/>
                </a:lnTo>
                <a:lnTo>
                  <a:pt x="980566" y="811373"/>
                </a:lnTo>
                <a:lnTo>
                  <a:pt x="981201" y="804069"/>
                </a:lnTo>
                <a:lnTo>
                  <a:pt x="981837" y="797083"/>
                </a:lnTo>
                <a:lnTo>
                  <a:pt x="982154" y="789779"/>
                </a:lnTo>
                <a:lnTo>
                  <a:pt x="983107" y="783110"/>
                </a:lnTo>
                <a:lnTo>
                  <a:pt x="983742" y="779935"/>
                </a:lnTo>
                <a:lnTo>
                  <a:pt x="984695" y="776759"/>
                </a:lnTo>
                <a:lnTo>
                  <a:pt x="985966" y="773266"/>
                </a:lnTo>
                <a:lnTo>
                  <a:pt x="987236" y="770408"/>
                </a:lnTo>
                <a:lnTo>
                  <a:pt x="988507" y="768502"/>
                </a:lnTo>
                <a:lnTo>
                  <a:pt x="989778" y="766915"/>
                </a:lnTo>
                <a:lnTo>
                  <a:pt x="991366" y="765327"/>
                </a:lnTo>
                <a:lnTo>
                  <a:pt x="992636" y="764056"/>
                </a:lnTo>
                <a:lnTo>
                  <a:pt x="996131" y="761834"/>
                </a:lnTo>
                <a:lnTo>
                  <a:pt x="999942" y="759928"/>
                </a:lnTo>
                <a:lnTo>
                  <a:pt x="1003436" y="758023"/>
                </a:lnTo>
                <a:lnTo>
                  <a:pt x="1006930" y="755800"/>
                </a:lnTo>
                <a:lnTo>
                  <a:pt x="1010107" y="753259"/>
                </a:lnTo>
                <a:lnTo>
                  <a:pt x="1011695" y="751989"/>
                </a:lnTo>
                <a:lnTo>
                  <a:pt x="1012966" y="750401"/>
                </a:lnTo>
                <a:lnTo>
                  <a:pt x="1014871" y="746908"/>
                </a:lnTo>
                <a:lnTo>
                  <a:pt x="1017095" y="743097"/>
                </a:lnTo>
                <a:lnTo>
                  <a:pt x="1019001" y="738651"/>
                </a:lnTo>
                <a:lnTo>
                  <a:pt x="1020589" y="734523"/>
                </a:lnTo>
                <a:lnTo>
                  <a:pt x="1023130" y="725631"/>
                </a:lnTo>
                <a:lnTo>
                  <a:pt x="1024718" y="717057"/>
                </a:lnTo>
                <a:lnTo>
                  <a:pt x="1025989" y="709753"/>
                </a:lnTo>
                <a:lnTo>
                  <a:pt x="1026942" y="701814"/>
                </a:lnTo>
                <a:lnTo>
                  <a:pt x="1027895" y="693875"/>
                </a:lnTo>
                <a:lnTo>
                  <a:pt x="1028213" y="685618"/>
                </a:lnTo>
                <a:lnTo>
                  <a:pt x="1027895" y="677362"/>
                </a:lnTo>
                <a:lnTo>
                  <a:pt x="1027577" y="673233"/>
                </a:lnTo>
                <a:lnTo>
                  <a:pt x="1026942" y="669105"/>
                </a:lnTo>
                <a:lnTo>
                  <a:pt x="1025989" y="665294"/>
                </a:lnTo>
                <a:lnTo>
                  <a:pt x="1025036" y="661484"/>
                </a:lnTo>
                <a:lnTo>
                  <a:pt x="1023766" y="657673"/>
                </a:lnTo>
                <a:lnTo>
                  <a:pt x="1022177" y="654180"/>
                </a:lnTo>
                <a:lnTo>
                  <a:pt x="1019001" y="647511"/>
                </a:lnTo>
                <a:lnTo>
                  <a:pt x="1015824" y="642747"/>
                </a:lnTo>
                <a:lnTo>
                  <a:pt x="1014871" y="640207"/>
                </a:lnTo>
                <a:lnTo>
                  <a:pt x="1013919" y="637349"/>
                </a:lnTo>
                <a:lnTo>
                  <a:pt x="1012966" y="633856"/>
                </a:lnTo>
                <a:lnTo>
                  <a:pt x="1012330" y="629410"/>
                </a:lnTo>
                <a:lnTo>
                  <a:pt x="1012013" y="626234"/>
                </a:lnTo>
                <a:lnTo>
                  <a:pt x="1012013" y="622106"/>
                </a:lnTo>
                <a:lnTo>
                  <a:pt x="1012330" y="612261"/>
                </a:lnTo>
                <a:lnTo>
                  <a:pt x="1012966" y="601147"/>
                </a:lnTo>
                <a:lnTo>
                  <a:pt x="1013919" y="588762"/>
                </a:lnTo>
                <a:lnTo>
                  <a:pt x="1016460" y="566215"/>
                </a:lnTo>
                <a:lnTo>
                  <a:pt x="1017095" y="557323"/>
                </a:lnTo>
                <a:lnTo>
                  <a:pt x="1017413" y="551607"/>
                </a:lnTo>
                <a:lnTo>
                  <a:pt x="1017730" y="534141"/>
                </a:lnTo>
                <a:lnTo>
                  <a:pt x="1017413" y="527472"/>
                </a:lnTo>
                <a:lnTo>
                  <a:pt x="1016777" y="521756"/>
                </a:lnTo>
                <a:lnTo>
                  <a:pt x="1015824" y="516040"/>
                </a:lnTo>
                <a:lnTo>
                  <a:pt x="1014236" y="509371"/>
                </a:lnTo>
                <a:lnTo>
                  <a:pt x="1010424" y="492222"/>
                </a:lnTo>
                <a:lnTo>
                  <a:pt x="1008836" y="488412"/>
                </a:lnTo>
                <a:lnTo>
                  <a:pt x="1006930" y="483966"/>
                </a:lnTo>
                <a:lnTo>
                  <a:pt x="1004707" y="478567"/>
                </a:lnTo>
                <a:lnTo>
                  <a:pt x="1001530" y="473169"/>
                </a:lnTo>
                <a:lnTo>
                  <a:pt x="997401" y="467770"/>
                </a:lnTo>
                <a:lnTo>
                  <a:pt x="995495" y="465547"/>
                </a:lnTo>
                <a:lnTo>
                  <a:pt x="993272" y="463324"/>
                </a:lnTo>
                <a:lnTo>
                  <a:pt x="991048" y="460784"/>
                </a:lnTo>
                <a:lnTo>
                  <a:pt x="988825" y="459196"/>
                </a:lnTo>
                <a:lnTo>
                  <a:pt x="962143" y="454750"/>
                </a:lnTo>
                <a:lnTo>
                  <a:pt x="945943" y="439825"/>
                </a:lnTo>
                <a:lnTo>
                  <a:pt x="939908" y="436331"/>
                </a:lnTo>
                <a:lnTo>
                  <a:pt x="933555" y="433156"/>
                </a:lnTo>
                <a:lnTo>
                  <a:pt x="927202" y="430298"/>
                </a:lnTo>
                <a:lnTo>
                  <a:pt x="921167" y="427757"/>
                </a:lnTo>
                <a:lnTo>
                  <a:pt x="915131" y="425534"/>
                </a:lnTo>
                <a:lnTo>
                  <a:pt x="908778" y="423629"/>
                </a:lnTo>
                <a:lnTo>
                  <a:pt x="902426" y="422041"/>
                </a:lnTo>
                <a:lnTo>
                  <a:pt x="896390" y="421088"/>
                </a:lnTo>
                <a:lnTo>
                  <a:pt x="890038" y="420136"/>
                </a:lnTo>
                <a:lnTo>
                  <a:pt x="884002" y="419501"/>
                </a:lnTo>
                <a:lnTo>
                  <a:pt x="878285" y="419183"/>
                </a:lnTo>
                <a:lnTo>
                  <a:pt x="871932" y="418865"/>
                </a:lnTo>
                <a:close/>
                <a:moveTo>
                  <a:pt x="1477962" y="0"/>
                </a:moveTo>
                <a:lnTo>
                  <a:pt x="1622425" y="0"/>
                </a:lnTo>
                <a:lnTo>
                  <a:pt x="1622425" y="366713"/>
                </a:lnTo>
                <a:lnTo>
                  <a:pt x="1477962" y="366713"/>
                </a:lnTo>
                <a:lnTo>
                  <a:pt x="1477962" y="0"/>
                </a:lnTo>
                <a:close/>
                <a:moveTo>
                  <a:pt x="326855" y="0"/>
                </a:moveTo>
                <a:lnTo>
                  <a:pt x="1403350" y="0"/>
                </a:lnTo>
                <a:lnTo>
                  <a:pt x="1403350" y="1601788"/>
                </a:lnTo>
                <a:lnTo>
                  <a:pt x="326855" y="1601788"/>
                </a:lnTo>
                <a:lnTo>
                  <a:pt x="326855" y="0"/>
                </a:lnTo>
                <a:close/>
                <a:moveTo>
                  <a:pt x="90211" y="0"/>
                </a:moveTo>
                <a:lnTo>
                  <a:pt x="94975" y="0"/>
                </a:lnTo>
                <a:lnTo>
                  <a:pt x="212503" y="0"/>
                </a:lnTo>
                <a:lnTo>
                  <a:pt x="212503" y="1601788"/>
                </a:lnTo>
                <a:lnTo>
                  <a:pt x="94975" y="1601788"/>
                </a:lnTo>
                <a:lnTo>
                  <a:pt x="90211" y="1601788"/>
                </a:lnTo>
                <a:lnTo>
                  <a:pt x="85446" y="1601471"/>
                </a:lnTo>
                <a:lnTo>
                  <a:pt x="80681" y="1600835"/>
                </a:lnTo>
                <a:lnTo>
                  <a:pt x="75917" y="1599883"/>
                </a:lnTo>
                <a:lnTo>
                  <a:pt x="71470" y="1598930"/>
                </a:lnTo>
                <a:lnTo>
                  <a:pt x="67023" y="1597660"/>
                </a:lnTo>
                <a:lnTo>
                  <a:pt x="62258" y="1596072"/>
                </a:lnTo>
                <a:lnTo>
                  <a:pt x="58129" y="1594484"/>
                </a:lnTo>
                <a:lnTo>
                  <a:pt x="53999" y="1592261"/>
                </a:lnTo>
                <a:lnTo>
                  <a:pt x="49870" y="1590356"/>
                </a:lnTo>
                <a:lnTo>
                  <a:pt x="45740" y="1587815"/>
                </a:lnTo>
                <a:lnTo>
                  <a:pt x="41929" y="1585592"/>
                </a:lnTo>
                <a:lnTo>
                  <a:pt x="38117" y="1583052"/>
                </a:lnTo>
                <a:lnTo>
                  <a:pt x="34623" y="1580194"/>
                </a:lnTo>
                <a:lnTo>
                  <a:pt x="31446" y="1577336"/>
                </a:lnTo>
                <a:lnTo>
                  <a:pt x="27635" y="1573843"/>
                </a:lnTo>
                <a:lnTo>
                  <a:pt x="24776" y="1570667"/>
                </a:lnTo>
                <a:lnTo>
                  <a:pt x="21917" y="1567174"/>
                </a:lnTo>
                <a:lnTo>
                  <a:pt x="19058" y="1563681"/>
                </a:lnTo>
                <a:lnTo>
                  <a:pt x="16517" y="1559870"/>
                </a:lnTo>
                <a:lnTo>
                  <a:pt x="13976" y="1556059"/>
                </a:lnTo>
                <a:lnTo>
                  <a:pt x="11435" y="1551931"/>
                </a:lnTo>
                <a:lnTo>
                  <a:pt x="9211" y="1548120"/>
                </a:lnTo>
                <a:lnTo>
                  <a:pt x="7306" y="1543992"/>
                </a:lnTo>
                <a:lnTo>
                  <a:pt x="5717" y="1539228"/>
                </a:lnTo>
                <a:lnTo>
                  <a:pt x="4447" y="1535100"/>
                </a:lnTo>
                <a:lnTo>
                  <a:pt x="3176" y="1530654"/>
                </a:lnTo>
                <a:lnTo>
                  <a:pt x="1906" y="1525891"/>
                </a:lnTo>
                <a:lnTo>
                  <a:pt x="1270" y="1521127"/>
                </a:lnTo>
                <a:lnTo>
                  <a:pt x="635" y="1516364"/>
                </a:lnTo>
                <a:lnTo>
                  <a:pt x="317" y="1511600"/>
                </a:lnTo>
                <a:lnTo>
                  <a:pt x="0" y="1506837"/>
                </a:lnTo>
                <a:lnTo>
                  <a:pt x="0" y="94951"/>
                </a:lnTo>
                <a:lnTo>
                  <a:pt x="317" y="90188"/>
                </a:lnTo>
                <a:lnTo>
                  <a:pt x="635" y="85424"/>
                </a:lnTo>
                <a:lnTo>
                  <a:pt x="1270" y="80661"/>
                </a:lnTo>
                <a:lnTo>
                  <a:pt x="1906" y="75580"/>
                </a:lnTo>
                <a:lnTo>
                  <a:pt x="3176" y="71134"/>
                </a:lnTo>
                <a:lnTo>
                  <a:pt x="4447" y="66688"/>
                </a:lnTo>
                <a:lnTo>
                  <a:pt x="5717" y="62560"/>
                </a:lnTo>
                <a:lnTo>
                  <a:pt x="7306" y="57796"/>
                </a:lnTo>
                <a:lnTo>
                  <a:pt x="9211" y="53668"/>
                </a:lnTo>
                <a:lnTo>
                  <a:pt x="11435" y="49857"/>
                </a:lnTo>
                <a:lnTo>
                  <a:pt x="13976" y="45729"/>
                </a:lnTo>
                <a:lnTo>
                  <a:pt x="16517" y="41601"/>
                </a:lnTo>
                <a:lnTo>
                  <a:pt x="19058" y="38107"/>
                </a:lnTo>
                <a:lnTo>
                  <a:pt x="21917" y="34614"/>
                </a:lnTo>
                <a:lnTo>
                  <a:pt x="24776" y="31121"/>
                </a:lnTo>
                <a:lnTo>
                  <a:pt x="27635" y="27945"/>
                </a:lnTo>
                <a:lnTo>
                  <a:pt x="31446" y="24452"/>
                </a:lnTo>
                <a:lnTo>
                  <a:pt x="34623" y="21594"/>
                </a:lnTo>
                <a:lnTo>
                  <a:pt x="38117" y="18736"/>
                </a:lnTo>
                <a:lnTo>
                  <a:pt x="41929" y="16195"/>
                </a:lnTo>
                <a:lnTo>
                  <a:pt x="45740" y="13655"/>
                </a:lnTo>
                <a:lnTo>
                  <a:pt x="49870" y="11432"/>
                </a:lnTo>
                <a:lnTo>
                  <a:pt x="53999" y="9527"/>
                </a:lnTo>
                <a:lnTo>
                  <a:pt x="58129" y="7304"/>
                </a:lnTo>
                <a:lnTo>
                  <a:pt x="62258" y="5716"/>
                </a:lnTo>
                <a:lnTo>
                  <a:pt x="67023" y="4128"/>
                </a:lnTo>
                <a:lnTo>
                  <a:pt x="71470" y="2858"/>
                </a:lnTo>
                <a:lnTo>
                  <a:pt x="75917" y="1905"/>
                </a:lnTo>
                <a:lnTo>
                  <a:pt x="80681" y="952"/>
                </a:lnTo>
                <a:lnTo>
                  <a:pt x="85446" y="317"/>
                </a:lnTo>
                <a:lnTo>
                  <a:pt x="90211" y="0"/>
                </a:lnTo>
                <a:close/>
              </a:path>
            </a:pathLst>
          </a:custGeom>
          <a:solidFill>
            <a:srgbClr val="F69E75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303" name="MH_SubTitle_4"/>
          <p:cNvSpPr txBox="1"/>
          <p:nvPr>
            <p:custDataLst>
              <p:tags r:id="rId11"/>
            </p:custDataLst>
          </p:nvPr>
        </p:nvSpPr>
        <p:spPr bwMode="auto">
          <a:xfrm>
            <a:off x="1629407" y="4514737"/>
            <a:ext cx="2967993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>
              <a:lnSpc>
                <a:spcPct val="120000"/>
              </a:lnSpc>
              <a:defRPr/>
            </a:pPr>
            <a:r>
              <a:rPr lang="zh-CN" altLang="en-US" dirty="0">
                <a:solidFill>
                  <a:srgbClr val="F79F7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上海锐普广告有限公司是中国第一家精品</a:t>
            </a:r>
            <a:r>
              <a:rPr lang="en-US" altLang="zh-CN" dirty="0">
                <a:solidFill>
                  <a:srgbClr val="F79F7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dirty="0">
                <a:solidFill>
                  <a:srgbClr val="F79F7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设计机构</a:t>
            </a:r>
          </a:p>
        </p:txBody>
      </p:sp>
      <p:sp>
        <p:nvSpPr>
          <p:cNvPr id="12304" name="MH_SubTitle_3"/>
          <p:cNvSpPr txBox="1"/>
          <p:nvPr>
            <p:custDataLst>
              <p:tags r:id="rId12"/>
            </p:custDataLst>
          </p:nvPr>
        </p:nvSpPr>
        <p:spPr bwMode="auto">
          <a:xfrm>
            <a:off x="7521576" y="4541056"/>
            <a:ext cx="3044824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defRPr/>
            </a:pPr>
            <a:r>
              <a:rPr lang="zh-CN" altLang="en-US" dirty="0">
                <a:solidFill>
                  <a:srgbClr val="94CFA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上海锐普广告有限公司是中国第一家精品</a:t>
            </a:r>
            <a:r>
              <a:rPr lang="en-US" altLang="zh-CN" dirty="0">
                <a:solidFill>
                  <a:srgbClr val="94CFA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dirty="0">
                <a:solidFill>
                  <a:srgbClr val="94CFA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设计机构</a:t>
            </a:r>
          </a:p>
        </p:txBody>
      </p:sp>
      <p:sp>
        <p:nvSpPr>
          <p:cNvPr id="12305" name="MH_SubTitle_2"/>
          <p:cNvSpPr txBox="1"/>
          <p:nvPr>
            <p:custDataLst>
              <p:tags r:id="rId13"/>
            </p:custDataLst>
          </p:nvPr>
        </p:nvSpPr>
        <p:spPr bwMode="auto">
          <a:xfrm>
            <a:off x="7521576" y="2448146"/>
            <a:ext cx="3044824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defRPr/>
            </a:pPr>
            <a:r>
              <a:rPr lang="zh-CN" altLang="en-US" dirty="0">
                <a:solidFill>
                  <a:srgbClr val="56AFE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上海锐普广告有限公司是中国第一家精品</a:t>
            </a:r>
            <a:r>
              <a:rPr lang="en-US" altLang="zh-CN" dirty="0">
                <a:solidFill>
                  <a:srgbClr val="56AFE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dirty="0">
                <a:solidFill>
                  <a:srgbClr val="56AFE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设计机构</a:t>
            </a:r>
          </a:p>
        </p:txBody>
      </p:sp>
      <p:sp>
        <p:nvSpPr>
          <p:cNvPr id="12306" name="MH_SubTitle_1"/>
          <p:cNvSpPr txBox="1"/>
          <p:nvPr>
            <p:custDataLst>
              <p:tags r:id="rId14"/>
            </p:custDataLst>
          </p:nvPr>
        </p:nvSpPr>
        <p:spPr bwMode="auto">
          <a:xfrm>
            <a:off x="1611519" y="2438035"/>
            <a:ext cx="3003345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>
              <a:lnSpc>
                <a:spcPct val="120000"/>
              </a:lnSpc>
              <a:defRPr/>
            </a:pPr>
            <a:r>
              <a:rPr lang="zh-CN" altLang="en-US" dirty="0">
                <a:solidFill>
                  <a:srgbClr val="DC4E6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上海锐普广告有限公司是中国第一家精品</a:t>
            </a:r>
            <a:r>
              <a:rPr lang="en-US" altLang="zh-CN" dirty="0">
                <a:solidFill>
                  <a:srgbClr val="DC4E6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dirty="0">
                <a:solidFill>
                  <a:srgbClr val="DC4E6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设计机构</a:t>
            </a:r>
          </a:p>
        </p:txBody>
      </p:sp>
      <p:sp>
        <p:nvSpPr>
          <p:cNvPr id="5" name="MH_Title_1"/>
          <p:cNvSpPr/>
          <p:nvPr>
            <p:custDataLst>
              <p:tags r:id="rId15"/>
            </p:custDataLst>
          </p:nvPr>
        </p:nvSpPr>
        <p:spPr>
          <a:xfrm>
            <a:off x="5354639" y="3040284"/>
            <a:ext cx="1531937" cy="1533525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innerShdw blurRad="63500" dist="50800" dir="135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normAutofit/>
          </a:bodyPr>
          <a:lstStyle/>
          <a:p>
            <a:pPr algn="ctr">
              <a:defRPr/>
            </a:pPr>
            <a:r>
              <a:rPr lang="zh-CN" altLang="en-US" sz="28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锐普</a:t>
            </a:r>
            <a:r>
              <a:rPr lang="en-US" altLang="zh-CN" sz="28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endParaRPr lang="zh-CN" altLang="en-US" sz="28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flipV="1">
            <a:off x="9913256" y="667460"/>
            <a:ext cx="1683657" cy="45719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9753603" y="144241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</a:p>
        </p:txBody>
      </p: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椭圆 49"/>
          <p:cNvSpPr/>
          <p:nvPr/>
        </p:nvSpPr>
        <p:spPr>
          <a:xfrm>
            <a:off x="1315411" y="3676784"/>
            <a:ext cx="900000" cy="900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635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7" name="椭圆 46"/>
          <p:cNvSpPr/>
          <p:nvPr/>
        </p:nvSpPr>
        <p:spPr>
          <a:xfrm>
            <a:off x="1315411" y="4681482"/>
            <a:ext cx="900000" cy="900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635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6" name="椭圆 45"/>
          <p:cNvSpPr/>
          <p:nvPr/>
        </p:nvSpPr>
        <p:spPr>
          <a:xfrm>
            <a:off x="1315411" y="2672086"/>
            <a:ext cx="900000" cy="900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635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5" name="椭圆 44"/>
          <p:cNvSpPr/>
          <p:nvPr/>
        </p:nvSpPr>
        <p:spPr>
          <a:xfrm>
            <a:off x="1315411" y="1667388"/>
            <a:ext cx="900000" cy="900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635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aphicFrame>
        <p:nvGraphicFramePr>
          <p:cNvPr id="20" name="图表 19"/>
          <p:cNvGraphicFramePr/>
          <p:nvPr/>
        </p:nvGraphicFramePr>
        <p:xfrm>
          <a:off x="4673600" y="1055910"/>
          <a:ext cx="5829300" cy="490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pSp>
        <p:nvGrpSpPr>
          <p:cNvPr id="35" name="组合 34"/>
          <p:cNvGrpSpPr/>
          <p:nvPr/>
        </p:nvGrpSpPr>
        <p:grpSpPr>
          <a:xfrm>
            <a:off x="1565414" y="1945356"/>
            <a:ext cx="503121" cy="466872"/>
            <a:chOff x="2162681" y="1427779"/>
            <a:chExt cx="675141" cy="626498"/>
          </a:xfrm>
          <a:effectLst>
            <a:outerShdw blurRad="38100" dist="38100" dir="2700000" sx="98000" sy="98000" algn="tl" rotWithShape="0">
              <a:prstClr val="black">
                <a:alpha val="30000"/>
              </a:prstClr>
            </a:outerShdw>
          </a:effectLst>
        </p:grpSpPr>
        <p:sp>
          <p:nvSpPr>
            <p:cNvPr id="21" name="Freeform 36"/>
            <p:cNvSpPr>
              <a:spLocks noEditPoints="1"/>
            </p:cNvSpPr>
            <p:nvPr/>
          </p:nvSpPr>
          <p:spPr bwMode="auto">
            <a:xfrm>
              <a:off x="2250091" y="1427779"/>
              <a:ext cx="321479" cy="213587"/>
            </a:xfrm>
            <a:custGeom>
              <a:avLst/>
              <a:gdLst>
                <a:gd name="T0" fmla="*/ 133 w 372"/>
                <a:gd name="T1" fmla="*/ 185 h 247"/>
                <a:gd name="T2" fmla="*/ 118 w 372"/>
                <a:gd name="T3" fmla="*/ 152 h 247"/>
                <a:gd name="T4" fmla="*/ 136 w 372"/>
                <a:gd name="T5" fmla="*/ 115 h 247"/>
                <a:gd name="T6" fmla="*/ 180 w 372"/>
                <a:gd name="T7" fmla="*/ 100 h 247"/>
                <a:gd name="T8" fmla="*/ 180 w 372"/>
                <a:gd name="T9" fmla="*/ 84 h 247"/>
                <a:gd name="T10" fmla="*/ 205 w 372"/>
                <a:gd name="T11" fmla="*/ 84 h 247"/>
                <a:gd name="T12" fmla="*/ 205 w 372"/>
                <a:gd name="T13" fmla="*/ 99 h 247"/>
                <a:gd name="T14" fmla="*/ 246 w 372"/>
                <a:gd name="T15" fmla="*/ 114 h 247"/>
                <a:gd name="T16" fmla="*/ 263 w 372"/>
                <a:gd name="T17" fmla="*/ 152 h 247"/>
                <a:gd name="T18" fmla="*/ 221 w 372"/>
                <a:gd name="T19" fmla="*/ 152 h 247"/>
                <a:gd name="T20" fmla="*/ 215 w 372"/>
                <a:gd name="T21" fmla="*/ 136 h 247"/>
                <a:gd name="T22" fmla="*/ 167 w 372"/>
                <a:gd name="T23" fmla="*/ 134 h 247"/>
                <a:gd name="T24" fmla="*/ 167 w 372"/>
                <a:gd name="T25" fmla="*/ 156 h 247"/>
                <a:gd name="T26" fmla="*/ 217 w 372"/>
                <a:gd name="T27" fmla="*/ 171 h 247"/>
                <a:gd name="T28" fmla="*/ 251 w 372"/>
                <a:gd name="T29" fmla="*/ 188 h 247"/>
                <a:gd name="T30" fmla="*/ 266 w 372"/>
                <a:gd name="T31" fmla="*/ 223 h 247"/>
                <a:gd name="T32" fmla="*/ 265 w 372"/>
                <a:gd name="T33" fmla="*/ 234 h 247"/>
                <a:gd name="T34" fmla="*/ 259 w 372"/>
                <a:gd name="T35" fmla="*/ 246 h 247"/>
                <a:gd name="T36" fmla="*/ 222 w 372"/>
                <a:gd name="T37" fmla="*/ 230 h 247"/>
                <a:gd name="T38" fmla="*/ 217 w 372"/>
                <a:gd name="T39" fmla="*/ 217 h 247"/>
                <a:gd name="T40" fmla="*/ 133 w 372"/>
                <a:gd name="T41" fmla="*/ 185 h 247"/>
                <a:gd name="T42" fmla="*/ 191 w 372"/>
                <a:gd name="T43" fmla="*/ 39 h 247"/>
                <a:gd name="T44" fmla="*/ 83 w 372"/>
                <a:gd name="T45" fmla="*/ 83 h 247"/>
                <a:gd name="T46" fmla="*/ 39 w 372"/>
                <a:gd name="T47" fmla="*/ 191 h 247"/>
                <a:gd name="T48" fmla="*/ 44 w 372"/>
                <a:gd name="T49" fmla="*/ 231 h 247"/>
                <a:gd name="T50" fmla="*/ 9 w 372"/>
                <a:gd name="T51" fmla="*/ 247 h 247"/>
                <a:gd name="T52" fmla="*/ 0 w 372"/>
                <a:gd name="T53" fmla="*/ 191 h 247"/>
                <a:gd name="T54" fmla="*/ 56 w 372"/>
                <a:gd name="T55" fmla="*/ 56 h 247"/>
                <a:gd name="T56" fmla="*/ 191 w 372"/>
                <a:gd name="T57" fmla="*/ 0 h 247"/>
                <a:gd name="T58" fmla="*/ 326 w 372"/>
                <a:gd name="T59" fmla="*/ 56 h 247"/>
                <a:gd name="T60" fmla="*/ 372 w 372"/>
                <a:gd name="T61" fmla="*/ 132 h 247"/>
                <a:gd name="T62" fmla="*/ 339 w 372"/>
                <a:gd name="T63" fmla="*/ 152 h 247"/>
                <a:gd name="T64" fmla="*/ 299 w 372"/>
                <a:gd name="T65" fmla="*/ 83 h 247"/>
                <a:gd name="T66" fmla="*/ 191 w 372"/>
                <a:gd name="T67" fmla="*/ 39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72" h="247">
                  <a:moveTo>
                    <a:pt x="133" y="185"/>
                  </a:moveTo>
                  <a:cubicBezTo>
                    <a:pt x="123" y="177"/>
                    <a:pt x="118" y="166"/>
                    <a:pt x="118" y="152"/>
                  </a:cubicBezTo>
                  <a:cubicBezTo>
                    <a:pt x="118" y="136"/>
                    <a:pt x="124" y="124"/>
                    <a:pt x="136" y="115"/>
                  </a:cubicBezTo>
                  <a:cubicBezTo>
                    <a:pt x="147" y="105"/>
                    <a:pt x="160" y="100"/>
                    <a:pt x="180" y="100"/>
                  </a:cubicBezTo>
                  <a:cubicBezTo>
                    <a:pt x="180" y="84"/>
                    <a:pt x="180" y="84"/>
                    <a:pt x="180" y="84"/>
                  </a:cubicBezTo>
                  <a:cubicBezTo>
                    <a:pt x="205" y="84"/>
                    <a:pt x="205" y="84"/>
                    <a:pt x="205" y="84"/>
                  </a:cubicBezTo>
                  <a:cubicBezTo>
                    <a:pt x="205" y="99"/>
                    <a:pt x="205" y="99"/>
                    <a:pt x="205" y="99"/>
                  </a:cubicBezTo>
                  <a:cubicBezTo>
                    <a:pt x="224" y="100"/>
                    <a:pt x="235" y="104"/>
                    <a:pt x="246" y="114"/>
                  </a:cubicBezTo>
                  <a:cubicBezTo>
                    <a:pt x="257" y="123"/>
                    <a:pt x="262" y="136"/>
                    <a:pt x="263" y="152"/>
                  </a:cubicBezTo>
                  <a:cubicBezTo>
                    <a:pt x="221" y="152"/>
                    <a:pt x="221" y="152"/>
                    <a:pt x="221" y="152"/>
                  </a:cubicBezTo>
                  <a:cubicBezTo>
                    <a:pt x="220" y="145"/>
                    <a:pt x="218" y="140"/>
                    <a:pt x="215" y="136"/>
                  </a:cubicBezTo>
                  <a:cubicBezTo>
                    <a:pt x="208" y="128"/>
                    <a:pt x="176" y="128"/>
                    <a:pt x="167" y="134"/>
                  </a:cubicBezTo>
                  <a:cubicBezTo>
                    <a:pt x="161" y="139"/>
                    <a:pt x="160" y="151"/>
                    <a:pt x="167" y="156"/>
                  </a:cubicBezTo>
                  <a:cubicBezTo>
                    <a:pt x="175" y="162"/>
                    <a:pt x="205" y="167"/>
                    <a:pt x="217" y="171"/>
                  </a:cubicBezTo>
                  <a:cubicBezTo>
                    <a:pt x="232" y="176"/>
                    <a:pt x="244" y="181"/>
                    <a:pt x="251" y="188"/>
                  </a:cubicBezTo>
                  <a:cubicBezTo>
                    <a:pt x="261" y="197"/>
                    <a:pt x="266" y="208"/>
                    <a:pt x="266" y="223"/>
                  </a:cubicBezTo>
                  <a:cubicBezTo>
                    <a:pt x="266" y="227"/>
                    <a:pt x="266" y="231"/>
                    <a:pt x="265" y="234"/>
                  </a:cubicBezTo>
                  <a:cubicBezTo>
                    <a:pt x="263" y="238"/>
                    <a:pt x="261" y="242"/>
                    <a:pt x="259" y="246"/>
                  </a:cubicBezTo>
                  <a:cubicBezTo>
                    <a:pt x="247" y="240"/>
                    <a:pt x="235" y="235"/>
                    <a:pt x="222" y="230"/>
                  </a:cubicBezTo>
                  <a:cubicBezTo>
                    <a:pt x="223" y="225"/>
                    <a:pt x="221" y="220"/>
                    <a:pt x="217" y="217"/>
                  </a:cubicBezTo>
                  <a:cubicBezTo>
                    <a:pt x="200" y="204"/>
                    <a:pt x="158" y="207"/>
                    <a:pt x="133" y="185"/>
                  </a:cubicBezTo>
                  <a:close/>
                  <a:moveTo>
                    <a:pt x="191" y="39"/>
                  </a:moveTo>
                  <a:cubicBezTo>
                    <a:pt x="149" y="39"/>
                    <a:pt x="111" y="56"/>
                    <a:pt x="83" y="83"/>
                  </a:cubicBezTo>
                  <a:cubicBezTo>
                    <a:pt x="56" y="111"/>
                    <a:pt x="39" y="149"/>
                    <a:pt x="39" y="191"/>
                  </a:cubicBezTo>
                  <a:cubicBezTo>
                    <a:pt x="39" y="205"/>
                    <a:pt x="40" y="219"/>
                    <a:pt x="44" y="231"/>
                  </a:cubicBezTo>
                  <a:cubicBezTo>
                    <a:pt x="32" y="236"/>
                    <a:pt x="20" y="241"/>
                    <a:pt x="9" y="247"/>
                  </a:cubicBezTo>
                  <a:cubicBezTo>
                    <a:pt x="3" y="229"/>
                    <a:pt x="0" y="210"/>
                    <a:pt x="0" y="191"/>
                  </a:cubicBezTo>
                  <a:cubicBezTo>
                    <a:pt x="0" y="138"/>
                    <a:pt x="22" y="91"/>
                    <a:pt x="56" y="56"/>
                  </a:cubicBezTo>
                  <a:cubicBezTo>
                    <a:pt x="91" y="22"/>
                    <a:pt x="138" y="0"/>
                    <a:pt x="191" y="0"/>
                  </a:cubicBezTo>
                  <a:cubicBezTo>
                    <a:pt x="244" y="0"/>
                    <a:pt x="291" y="22"/>
                    <a:pt x="326" y="56"/>
                  </a:cubicBezTo>
                  <a:cubicBezTo>
                    <a:pt x="347" y="77"/>
                    <a:pt x="363" y="103"/>
                    <a:pt x="372" y="132"/>
                  </a:cubicBezTo>
                  <a:cubicBezTo>
                    <a:pt x="361" y="138"/>
                    <a:pt x="349" y="145"/>
                    <a:pt x="339" y="152"/>
                  </a:cubicBezTo>
                  <a:cubicBezTo>
                    <a:pt x="332" y="126"/>
                    <a:pt x="318" y="102"/>
                    <a:pt x="299" y="83"/>
                  </a:cubicBezTo>
                  <a:cubicBezTo>
                    <a:pt x="271" y="56"/>
                    <a:pt x="233" y="39"/>
                    <a:pt x="191" y="39"/>
                  </a:cubicBezTo>
                  <a:close/>
                </a:path>
              </a:pathLst>
            </a:custGeom>
            <a:solidFill>
              <a:srgbClr val="DA4F6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 37"/>
            <p:cNvSpPr>
              <a:spLocks noEditPoints="1"/>
            </p:cNvSpPr>
            <p:nvPr/>
          </p:nvSpPr>
          <p:spPr bwMode="auto">
            <a:xfrm>
              <a:off x="2502446" y="1554688"/>
              <a:ext cx="335376" cy="351103"/>
            </a:xfrm>
            <a:custGeom>
              <a:avLst/>
              <a:gdLst>
                <a:gd name="T0" fmla="*/ 41 w 388"/>
                <a:gd name="T1" fmla="*/ 59 h 406"/>
                <a:gd name="T2" fmla="*/ 185 w 388"/>
                <a:gd name="T3" fmla="*/ 0 h 406"/>
                <a:gd name="T4" fmla="*/ 329 w 388"/>
                <a:gd name="T5" fmla="*/ 59 h 406"/>
                <a:gd name="T6" fmla="*/ 388 w 388"/>
                <a:gd name="T7" fmla="*/ 203 h 406"/>
                <a:gd name="T8" fmla="*/ 329 w 388"/>
                <a:gd name="T9" fmla="*/ 347 h 406"/>
                <a:gd name="T10" fmla="*/ 185 w 388"/>
                <a:gd name="T11" fmla="*/ 406 h 406"/>
                <a:gd name="T12" fmla="*/ 111 w 388"/>
                <a:gd name="T13" fmla="*/ 393 h 406"/>
                <a:gd name="T14" fmla="*/ 116 w 388"/>
                <a:gd name="T15" fmla="*/ 342 h 406"/>
                <a:gd name="T16" fmla="*/ 36 w 388"/>
                <a:gd name="T17" fmla="*/ 149 h 406"/>
                <a:gd name="T18" fmla="*/ 0 w 388"/>
                <a:gd name="T19" fmla="*/ 119 h 406"/>
                <a:gd name="T20" fmla="*/ 41 w 388"/>
                <a:gd name="T21" fmla="*/ 59 h 406"/>
                <a:gd name="T22" fmla="*/ 123 w 388"/>
                <a:gd name="T23" fmla="*/ 197 h 406"/>
                <a:gd name="T24" fmla="*/ 107 w 388"/>
                <a:gd name="T25" fmla="*/ 161 h 406"/>
                <a:gd name="T26" fmla="*/ 126 w 388"/>
                <a:gd name="T27" fmla="*/ 121 h 406"/>
                <a:gd name="T28" fmla="*/ 173 w 388"/>
                <a:gd name="T29" fmla="*/ 105 h 406"/>
                <a:gd name="T30" fmla="*/ 173 w 388"/>
                <a:gd name="T31" fmla="*/ 88 h 406"/>
                <a:gd name="T32" fmla="*/ 200 w 388"/>
                <a:gd name="T33" fmla="*/ 88 h 406"/>
                <a:gd name="T34" fmla="*/ 200 w 388"/>
                <a:gd name="T35" fmla="*/ 104 h 406"/>
                <a:gd name="T36" fmla="*/ 244 w 388"/>
                <a:gd name="T37" fmla="*/ 120 h 406"/>
                <a:gd name="T38" fmla="*/ 262 w 388"/>
                <a:gd name="T39" fmla="*/ 161 h 406"/>
                <a:gd name="T40" fmla="*/ 217 w 388"/>
                <a:gd name="T41" fmla="*/ 161 h 406"/>
                <a:gd name="T42" fmla="*/ 211 w 388"/>
                <a:gd name="T43" fmla="*/ 144 h 406"/>
                <a:gd name="T44" fmla="*/ 160 w 388"/>
                <a:gd name="T45" fmla="*/ 142 h 406"/>
                <a:gd name="T46" fmla="*/ 159 w 388"/>
                <a:gd name="T47" fmla="*/ 165 h 406"/>
                <a:gd name="T48" fmla="*/ 213 w 388"/>
                <a:gd name="T49" fmla="*/ 181 h 406"/>
                <a:gd name="T50" fmla="*/ 250 w 388"/>
                <a:gd name="T51" fmla="*/ 200 h 406"/>
                <a:gd name="T52" fmla="*/ 265 w 388"/>
                <a:gd name="T53" fmla="*/ 237 h 406"/>
                <a:gd name="T54" fmla="*/ 248 w 388"/>
                <a:gd name="T55" fmla="*/ 279 h 406"/>
                <a:gd name="T56" fmla="*/ 198 w 388"/>
                <a:gd name="T57" fmla="*/ 296 h 406"/>
                <a:gd name="T58" fmla="*/ 198 w 388"/>
                <a:gd name="T59" fmla="*/ 318 h 406"/>
                <a:gd name="T60" fmla="*/ 172 w 388"/>
                <a:gd name="T61" fmla="*/ 318 h 406"/>
                <a:gd name="T62" fmla="*/ 172 w 388"/>
                <a:gd name="T63" fmla="*/ 296 h 406"/>
                <a:gd name="T64" fmla="*/ 123 w 388"/>
                <a:gd name="T65" fmla="*/ 279 h 406"/>
                <a:gd name="T66" fmla="*/ 105 w 388"/>
                <a:gd name="T67" fmla="*/ 233 h 406"/>
                <a:gd name="T68" fmla="*/ 152 w 388"/>
                <a:gd name="T69" fmla="*/ 233 h 406"/>
                <a:gd name="T70" fmla="*/ 158 w 388"/>
                <a:gd name="T71" fmla="*/ 254 h 406"/>
                <a:gd name="T72" fmla="*/ 212 w 388"/>
                <a:gd name="T73" fmla="*/ 256 h 406"/>
                <a:gd name="T74" fmla="*/ 213 w 388"/>
                <a:gd name="T75" fmla="*/ 231 h 406"/>
                <a:gd name="T76" fmla="*/ 123 w 388"/>
                <a:gd name="T77" fmla="*/ 197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88" h="406">
                  <a:moveTo>
                    <a:pt x="41" y="59"/>
                  </a:moveTo>
                  <a:cubicBezTo>
                    <a:pt x="78" y="22"/>
                    <a:pt x="129" y="0"/>
                    <a:pt x="185" y="0"/>
                  </a:cubicBezTo>
                  <a:cubicBezTo>
                    <a:pt x="241" y="0"/>
                    <a:pt x="292" y="22"/>
                    <a:pt x="329" y="59"/>
                  </a:cubicBezTo>
                  <a:cubicBezTo>
                    <a:pt x="366" y="96"/>
                    <a:pt x="388" y="147"/>
                    <a:pt x="388" y="203"/>
                  </a:cubicBezTo>
                  <a:cubicBezTo>
                    <a:pt x="388" y="259"/>
                    <a:pt x="366" y="310"/>
                    <a:pt x="329" y="347"/>
                  </a:cubicBezTo>
                  <a:cubicBezTo>
                    <a:pt x="292" y="384"/>
                    <a:pt x="241" y="406"/>
                    <a:pt x="185" y="406"/>
                  </a:cubicBezTo>
                  <a:cubicBezTo>
                    <a:pt x="159" y="406"/>
                    <a:pt x="134" y="401"/>
                    <a:pt x="111" y="393"/>
                  </a:cubicBezTo>
                  <a:cubicBezTo>
                    <a:pt x="114" y="376"/>
                    <a:pt x="116" y="359"/>
                    <a:pt x="116" y="342"/>
                  </a:cubicBezTo>
                  <a:cubicBezTo>
                    <a:pt x="116" y="270"/>
                    <a:pt x="87" y="200"/>
                    <a:pt x="36" y="149"/>
                  </a:cubicBezTo>
                  <a:cubicBezTo>
                    <a:pt x="25" y="138"/>
                    <a:pt x="13" y="128"/>
                    <a:pt x="0" y="119"/>
                  </a:cubicBezTo>
                  <a:cubicBezTo>
                    <a:pt x="10" y="96"/>
                    <a:pt x="24" y="76"/>
                    <a:pt x="41" y="59"/>
                  </a:cubicBezTo>
                  <a:close/>
                  <a:moveTo>
                    <a:pt x="123" y="197"/>
                  </a:moveTo>
                  <a:cubicBezTo>
                    <a:pt x="112" y="188"/>
                    <a:pt x="107" y="176"/>
                    <a:pt x="107" y="161"/>
                  </a:cubicBezTo>
                  <a:cubicBezTo>
                    <a:pt x="107" y="144"/>
                    <a:pt x="113" y="131"/>
                    <a:pt x="126" y="121"/>
                  </a:cubicBezTo>
                  <a:cubicBezTo>
                    <a:pt x="138" y="111"/>
                    <a:pt x="152" y="105"/>
                    <a:pt x="173" y="105"/>
                  </a:cubicBezTo>
                  <a:cubicBezTo>
                    <a:pt x="173" y="88"/>
                    <a:pt x="173" y="88"/>
                    <a:pt x="173" y="88"/>
                  </a:cubicBezTo>
                  <a:cubicBezTo>
                    <a:pt x="200" y="88"/>
                    <a:pt x="200" y="88"/>
                    <a:pt x="200" y="88"/>
                  </a:cubicBezTo>
                  <a:cubicBezTo>
                    <a:pt x="200" y="104"/>
                    <a:pt x="200" y="104"/>
                    <a:pt x="200" y="104"/>
                  </a:cubicBezTo>
                  <a:cubicBezTo>
                    <a:pt x="220" y="105"/>
                    <a:pt x="233" y="110"/>
                    <a:pt x="244" y="120"/>
                  </a:cubicBezTo>
                  <a:cubicBezTo>
                    <a:pt x="255" y="130"/>
                    <a:pt x="261" y="143"/>
                    <a:pt x="262" y="161"/>
                  </a:cubicBezTo>
                  <a:cubicBezTo>
                    <a:pt x="217" y="161"/>
                    <a:pt x="217" y="161"/>
                    <a:pt x="217" y="161"/>
                  </a:cubicBezTo>
                  <a:cubicBezTo>
                    <a:pt x="216" y="154"/>
                    <a:pt x="214" y="148"/>
                    <a:pt x="211" y="144"/>
                  </a:cubicBezTo>
                  <a:cubicBezTo>
                    <a:pt x="203" y="135"/>
                    <a:pt x="168" y="135"/>
                    <a:pt x="160" y="142"/>
                  </a:cubicBezTo>
                  <a:cubicBezTo>
                    <a:pt x="152" y="147"/>
                    <a:pt x="152" y="160"/>
                    <a:pt x="159" y="165"/>
                  </a:cubicBezTo>
                  <a:cubicBezTo>
                    <a:pt x="168" y="172"/>
                    <a:pt x="200" y="177"/>
                    <a:pt x="213" y="181"/>
                  </a:cubicBezTo>
                  <a:cubicBezTo>
                    <a:pt x="229" y="186"/>
                    <a:pt x="242" y="193"/>
                    <a:pt x="250" y="200"/>
                  </a:cubicBezTo>
                  <a:cubicBezTo>
                    <a:pt x="260" y="209"/>
                    <a:pt x="265" y="221"/>
                    <a:pt x="265" y="237"/>
                  </a:cubicBezTo>
                  <a:cubicBezTo>
                    <a:pt x="265" y="256"/>
                    <a:pt x="260" y="270"/>
                    <a:pt x="248" y="279"/>
                  </a:cubicBezTo>
                  <a:cubicBezTo>
                    <a:pt x="236" y="289"/>
                    <a:pt x="222" y="295"/>
                    <a:pt x="198" y="296"/>
                  </a:cubicBezTo>
                  <a:cubicBezTo>
                    <a:pt x="198" y="318"/>
                    <a:pt x="198" y="318"/>
                    <a:pt x="198" y="318"/>
                  </a:cubicBezTo>
                  <a:cubicBezTo>
                    <a:pt x="172" y="318"/>
                    <a:pt x="172" y="318"/>
                    <a:pt x="172" y="318"/>
                  </a:cubicBezTo>
                  <a:cubicBezTo>
                    <a:pt x="172" y="296"/>
                    <a:pt x="172" y="296"/>
                    <a:pt x="172" y="296"/>
                  </a:cubicBezTo>
                  <a:cubicBezTo>
                    <a:pt x="150" y="295"/>
                    <a:pt x="136" y="290"/>
                    <a:pt x="123" y="279"/>
                  </a:cubicBezTo>
                  <a:cubicBezTo>
                    <a:pt x="111" y="268"/>
                    <a:pt x="105" y="252"/>
                    <a:pt x="105" y="233"/>
                  </a:cubicBezTo>
                  <a:cubicBezTo>
                    <a:pt x="152" y="233"/>
                    <a:pt x="152" y="233"/>
                    <a:pt x="152" y="233"/>
                  </a:cubicBezTo>
                  <a:cubicBezTo>
                    <a:pt x="153" y="243"/>
                    <a:pt x="155" y="250"/>
                    <a:pt x="158" y="254"/>
                  </a:cubicBezTo>
                  <a:cubicBezTo>
                    <a:pt x="167" y="265"/>
                    <a:pt x="203" y="263"/>
                    <a:pt x="212" y="256"/>
                  </a:cubicBezTo>
                  <a:cubicBezTo>
                    <a:pt x="220" y="251"/>
                    <a:pt x="221" y="237"/>
                    <a:pt x="213" y="231"/>
                  </a:cubicBezTo>
                  <a:cubicBezTo>
                    <a:pt x="195" y="216"/>
                    <a:pt x="150" y="220"/>
                    <a:pt x="123" y="197"/>
                  </a:cubicBezTo>
                  <a:close/>
                </a:path>
              </a:pathLst>
            </a:custGeom>
            <a:solidFill>
              <a:srgbClr val="DA4F6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38"/>
            <p:cNvSpPr>
              <a:spLocks noEditPoints="1"/>
            </p:cNvSpPr>
            <p:nvPr/>
          </p:nvSpPr>
          <p:spPr bwMode="auto">
            <a:xfrm>
              <a:off x="2162681" y="1648315"/>
              <a:ext cx="406328" cy="405962"/>
            </a:xfrm>
            <a:custGeom>
              <a:avLst/>
              <a:gdLst>
                <a:gd name="T0" fmla="*/ 235 w 470"/>
                <a:gd name="T1" fmla="*/ 57 h 470"/>
                <a:gd name="T2" fmla="*/ 109 w 470"/>
                <a:gd name="T3" fmla="*/ 109 h 470"/>
                <a:gd name="T4" fmla="*/ 57 w 470"/>
                <a:gd name="T5" fmla="*/ 235 h 470"/>
                <a:gd name="T6" fmla="*/ 109 w 470"/>
                <a:gd name="T7" fmla="*/ 361 h 470"/>
                <a:gd name="T8" fmla="*/ 235 w 470"/>
                <a:gd name="T9" fmla="*/ 413 h 470"/>
                <a:gd name="T10" fmla="*/ 361 w 470"/>
                <a:gd name="T11" fmla="*/ 361 h 470"/>
                <a:gd name="T12" fmla="*/ 413 w 470"/>
                <a:gd name="T13" fmla="*/ 235 h 470"/>
                <a:gd name="T14" fmla="*/ 361 w 470"/>
                <a:gd name="T15" fmla="*/ 109 h 470"/>
                <a:gd name="T16" fmla="*/ 235 w 470"/>
                <a:gd name="T17" fmla="*/ 57 h 470"/>
                <a:gd name="T18" fmla="*/ 170 w 470"/>
                <a:gd name="T19" fmla="*/ 228 h 470"/>
                <a:gd name="T20" fmla="*/ 154 w 470"/>
                <a:gd name="T21" fmla="*/ 191 h 470"/>
                <a:gd name="T22" fmla="*/ 173 w 470"/>
                <a:gd name="T23" fmla="*/ 149 h 470"/>
                <a:gd name="T24" fmla="*/ 222 w 470"/>
                <a:gd name="T25" fmla="*/ 132 h 470"/>
                <a:gd name="T26" fmla="*/ 222 w 470"/>
                <a:gd name="T27" fmla="*/ 114 h 470"/>
                <a:gd name="T28" fmla="*/ 251 w 470"/>
                <a:gd name="T29" fmla="*/ 114 h 470"/>
                <a:gd name="T30" fmla="*/ 251 w 470"/>
                <a:gd name="T31" fmla="*/ 132 h 470"/>
                <a:gd name="T32" fmla="*/ 296 w 470"/>
                <a:gd name="T33" fmla="*/ 148 h 470"/>
                <a:gd name="T34" fmla="*/ 314 w 470"/>
                <a:gd name="T35" fmla="*/ 190 h 470"/>
                <a:gd name="T36" fmla="*/ 267 w 470"/>
                <a:gd name="T37" fmla="*/ 190 h 470"/>
                <a:gd name="T38" fmla="*/ 262 w 470"/>
                <a:gd name="T39" fmla="*/ 173 h 470"/>
                <a:gd name="T40" fmla="*/ 208 w 470"/>
                <a:gd name="T41" fmla="*/ 171 h 470"/>
                <a:gd name="T42" fmla="*/ 208 w 470"/>
                <a:gd name="T43" fmla="*/ 196 h 470"/>
                <a:gd name="T44" fmla="*/ 264 w 470"/>
                <a:gd name="T45" fmla="*/ 212 h 470"/>
                <a:gd name="T46" fmla="*/ 302 w 470"/>
                <a:gd name="T47" fmla="*/ 231 h 470"/>
                <a:gd name="T48" fmla="*/ 318 w 470"/>
                <a:gd name="T49" fmla="*/ 271 h 470"/>
                <a:gd name="T50" fmla="*/ 300 w 470"/>
                <a:gd name="T51" fmla="*/ 314 h 470"/>
                <a:gd name="T52" fmla="*/ 248 w 470"/>
                <a:gd name="T53" fmla="*/ 333 h 470"/>
                <a:gd name="T54" fmla="*/ 248 w 470"/>
                <a:gd name="T55" fmla="*/ 355 h 470"/>
                <a:gd name="T56" fmla="*/ 219 w 470"/>
                <a:gd name="T57" fmla="*/ 355 h 470"/>
                <a:gd name="T58" fmla="*/ 219 w 470"/>
                <a:gd name="T59" fmla="*/ 333 h 470"/>
                <a:gd name="T60" fmla="*/ 171 w 470"/>
                <a:gd name="T61" fmla="*/ 313 h 470"/>
                <a:gd name="T62" fmla="*/ 151 w 470"/>
                <a:gd name="T63" fmla="*/ 266 h 470"/>
                <a:gd name="T64" fmla="*/ 201 w 470"/>
                <a:gd name="T65" fmla="*/ 266 h 470"/>
                <a:gd name="T66" fmla="*/ 207 w 470"/>
                <a:gd name="T67" fmla="*/ 288 h 470"/>
                <a:gd name="T68" fmla="*/ 263 w 470"/>
                <a:gd name="T69" fmla="*/ 290 h 470"/>
                <a:gd name="T70" fmla="*/ 264 w 470"/>
                <a:gd name="T71" fmla="*/ 264 h 470"/>
                <a:gd name="T72" fmla="*/ 170 w 470"/>
                <a:gd name="T73" fmla="*/ 228 h 470"/>
                <a:gd name="T74" fmla="*/ 69 w 470"/>
                <a:gd name="T75" fmla="*/ 69 h 470"/>
                <a:gd name="T76" fmla="*/ 235 w 470"/>
                <a:gd name="T77" fmla="*/ 0 h 470"/>
                <a:gd name="T78" fmla="*/ 401 w 470"/>
                <a:gd name="T79" fmla="*/ 69 h 470"/>
                <a:gd name="T80" fmla="*/ 470 w 470"/>
                <a:gd name="T81" fmla="*/ 235 h 470"/>
                <a:gd name="T82" fmla="*/ 401 w 470"/>
                <a:gd name="T83" fmla="*/ 401 h 470"/>
                <a:gd name="T84" fmla="*/ 235 w 470"/>
                <a:gd name="T85" fmla="*/ 470 h 470"/>
                <a:gd name="T86" fmla="*/ 69 w 470"/>
                <a:gd name="T87" fmla="*/ 401 h 470"/>
                <a:gd name="T88" fmla="*/ 0 w 470"/>
                <a:gd name="T89" fmla="*/ 235 h 470"/>
                <a:gd name="T90" fmla="*/ 69 w 470"/>
                <a:gd name="T91" fmla="*/ 69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70" h="470">
                  <a:moveTo>
                    <a:pt x="235" y="57"/>
                  </a:moveTo>
                  <a:cubicBezTo>
                    <a:pt x="186" y="57"/>
                    <a:pt x="141" y="77"/>
                    <a:pt x="109" y="109"/>
                  </a:cubicBezTo>
                  <a:cubicBezTo>
                    <a:pt x="77" y="141"/>
                    <a:pt x="57" y="186"/>
                    <a:pt x="57" y="235"/>
                  </a:cubicBezTo>
                  <a:cubicBezTo>
                    <a:pt x="57" y="284"/>
                    <a:pt x="77" y="328"/>
                    <a:pt x="109" y="361"/>
                  </a:cubicBezTo>
                  <a:cubicBezTo>
                    <a:pt x="141" y="393"/>
                    <a:pt x="186" y="413"/>
                    <a:pt x="235" y="413"/>
                  </a:cubicBezTo>
                  <a:cubicBezTo>
                    <a:pt x="284" y="413"/>
                    <a:pt x="328" y="393"/>
                    <a:pt x="361" y="361"/>
                  </a:cubicBezTo>
                  <a:cubicBezTo>
                    <a:pt x="393" y="328"/>
                    <a:pt x="413" y="284"/>
                    <a:pt x="413" y="235"/>
                  </a:cubicBezTo>
                  <a:cubicBezTo>
                    <a:pt x="413" y="186"/>
                    <a:pt x="393" y="141"/>
                    <a:pt x="361" y="109"/>
                  </a:cubicBezTo>
                  <a:cubicBezTo>
                    <a:pt x="328" y="77"/>
                    <a:pt x="284" y="57"/>
                    <a:pt x="235" y="57"/>
                  </a:cubicBezTo>
                  <a:close/>
                  <a:moveTo>
                    <a:pt x="170" y="228"/>
                  </a:moveTo>
                  <a:cubicBezTo>
                    <a:pt x="159" y="219"/>
                    <a:pt x="154" y="207"/>
                    <a:pt x="154" y="191"/>
                  </a:cubicBezTo>
                  <a:cubicBezTo>
                    <a:pt x="154" y="174"/>
                    <a:pt x="160" y="160"/>
                    <a:pt x="173" y="149"/>
                  </a:cubicBezTo>
                  <a:cubicBezTo>
                    <a:pt x="186" y="139"/>
                    <a:pt x="200" y="133"/>
                    <a:pt x="222" y="132"/>
                  </a:cubicBezTo>
                  <a:cubicBezTo>
                    <a:pt x="222" y="114"/>
                    <a:pt x="222" y="114"/>
                    <a:pt x="222" y="114"/>
                  </a:cubicBezTo>
                  <a:cubicBezTo>
                    <a:pt x="251" y="114"/>
                    <a:pt x="251" y="114"/>
                    <a:pt x="251" y="114"/>
                  </a:cubicBezTo>
                  <a:cubicBezTo>
                    <a:pt x="251" y="132"/>
                    <a:pt x="251" y="132"/>
                    <a:pt x="251" y="132"/>
                  </a:cubicBezTo>
                  <a:cubicBezTo>
                    <a:pt x="272" y="133"/>
                    <a:pt x="284" y="138"/>
                    <a:pt x="296" y="148"/>
                  </a:cubicBezTo>
                  <a:cubicBezTo>
                    <a:pt x="308" y="158"/>
                    <a:pt x="313" y="172"/>
                    <a:pt x="314" y="190"/>
                  </a:cubicBezTo>
                  <a:cubicBezTo>
                    <a:pt x="267" y="190"/>
                    <a:pt x="267" y="190"/>
                    <a:pt x="267" y="190"/>
                  </a:cubicBezTo>
                  <a:cubicBezTo>
                    <a:pt x="266" y="182"/>
                    <a:pt x="265" y="177"/>
                    <a:pt x="262" y="173"/>
                  </a:cubicBezTo>
                  <a:cubicBezTo>
                    <a:pt x="254" y="164"/>
                    <a:pt x="218" y="164"/>
                    <a:pt x="208" y="171"/>
                  </a:cubicBezTo>
                  <a:cubicBezTo>
                    <a:pt x="201" y="177"/>
                    <a:pt x="200" y="190"/>
                    <a:pt x="208" y="196"/>
                  </a:cubicBezTo>
                  <a:cubicBezTo>
                    <a:pt x="217" y="203"/>
                    <a:pt x="250" y="208"/>
                    <a:pt x="264" y="212"/>
                  </a:cubicBezTo>
                  <a:cubicBezTo>
                    <a:pt x="281" y="218"/>
                    <a:pt x="294" y="224"/>
                    <a:pt x="302" y="231"/>
                  </a:cubicBezTo>
                  <a:cubicBezTo>
                    <a:pt x="313" y="241"/>
                    <a:pt x="318" y="254"/>
                    <a:pt x="318" y="271"/>
                  </a:cubicBezTo>
                  <a:cubicBezTo>
                    <a:pt x="319" y="290"/>
                    <a:pt x="312" y="304"/>
                    <a:pt x="300" y="314"/>
                  </a:cubicBezTo>
                  <a:cubicBezTo>
                    <a:pt x="288" y="325"/>
                    <a:pt x="272" y="332"/>
                    <a:pt x="248" y="333"/>
                  </a:cubicBezTo>
                  <a:cubicBezTo>
                    <a:pt x="248" y="355"/>
                    <a:pt x="248" y="355"/>
                    <a:pt x="248" y="355"/>
                  </a:cubicBezTo>
                  <a:cubicBezTo>
                    <a:pt x="219" y="355"/>
                    <a:pt x="219" y="355"/>
                    <a:pt x="219" y="355"/>
                  </a:cubicBezTo>
                  <a:cubicBezTo>
                    <a:pt x="219" y="333"/>
                    <a:pt x="219" y="333"/>
                    <a:pt x="219" y="333"/>
                  </a:cubicBezTo>
                  <a:cubicBezTo>
                    <a:pt x="196" y="333"/>
                    <a:pt x="183" y="325"/>
                    <a:pt x="171" y="313"/>
                  </a:cubicBezTo>
                  <a:cubicBezTo>
                    <a:pt x="158" y="302"/>
                    <a:pt x="151" y="286"/>
                    <a:pt x="151" y="266"/>
                  </a:cubicBezTo>
                  <a:cubicBezTo>
                    <a:pt x="201" y="266"/>
                    <a:pt x="201" y="266"/>
                    <a:pt x="201" y="266"/>
                  </a:cubicBezTo>
                  <a:cubicBezTo>
                    <a:pt x="202" y="276"/>
                    <a:pt x="204" y="283"/>
                    <a:pt x="207" y="288"/>
                  </a:cubicBezTo>
                  <a:cubicBezTo>
                    <a:pt x="216" y="299"/>
                    <a:pt x="254" y="297"/>
                    <a:pt x="263" y="290"/>
                  </a:cubicBezTo>
                  <a:cubicBezTo>
                    <a:pt x="272" y="284"/>
                    <a:pt x="272" y="271"/>
                    <a:pt x="264" y="264"/>
                  </a:cubicBezTo>
                  <a:cubicBezTo>
                    <a:pt x="245" y="249"/>
                    <a:pt x="198" y="252"/>
                    <a:pt x="170" y="228"/>
                  </a:cubicBezTo>
                  <a:close/>
                  <a:moveTo>
                    <a:pt x="69" y="69"/>
                  </a:moveTo>
                  <a:cubicBezTo>
                    <a:pt x="111" y="26"/>
                    <a:pt x="170" y="0"/>
                    <a:pt x="235" y="0"/>
                  </a:cubicBezTo>
                  <a:cubicBezTo>
                    <a:pt x="300" y="0"/>
                    <a:pt x="359" y="26"/>
                    <a:pt x="401" y="69"/>
                  </a:cubicBezTo>
                  <a:cubicBezTo>
                    <a:pt x="444" y="111"/>
                    <a:pt x="470" y="170"/>
                    <a:pt x="470" y="235"/>
                  </a:cubicBezTo>
                  <a:cubicBezTo>
                    <a:pt x="470" y="300"/>
                    <a:pt x="444" y="359"/>
                    <a:pt x="401" y="401"/>
                  </a:cubicBezTo>
                  <a:cubicBezTo>
                    <a:pt x="359" y="444"/>
                    <a:pt x="300" y="470"/>
                    <a:pt x="235" y="470"/>
                  </a:cubicBezTo>
                  <a:cubicBezTo>
                    <a:pt x="170" y="470"/>
                    <a:pt x="111" y="444"/>
                    <a:pt x="69" y="401"/>
                  </a:cubicBezTo>
                  <a:cubicBezTo>
                    <a:pt x="26" y="359"/>
                    <a:pt x="0" y="300"/>
                    <a:pt x="0" y="235"/>
                  </a:cubicBezTo>
                  <a:cubicBezTo>
                    <a:pt x="0" y="170"/>
                    <a:pt x="26" y="111"/>
                    <a:pt x="69" y="69"/>
                  </a:cubicBezTo>
                  <a:close/>
                </a:path>
              </a:pathLst>
            </a:custGeom>
            <a:solidFill>
              <a:srgbClr val="DA4F6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1497655" y="2826144"/>
            <a:ext cx="577887" cy="574006"/>
            <a:chOff x="6463926" y="2278309"/>
            <a:chExt cx="708057" cy="703302"/>
          </a:xfrm>
          <a:solidFill>
            <a:srgbClr val="F49C74"/>
          </a:solidFill>
          <a:effectLst>
            <a:outerShdw blurRad="38100" dist="38100" dir="2700000" sx="98000" sy="98000" algn="tl" rotWithShape="0">
              <a:prstClr val="black">
                <a:alpha val="30000"/>
              </a:prstClr>
            </a:outerShdw>
          </a:effectLst>
        </p:grpSpPr>
        <p:sp>
          <p:nvSpPr>
            <p:cNvPr id="25" name="Freeform 30"/>
            <p:cNvSpPr>
              <a:spLocks noEditPoints="1"/>
            </p:cNvSpPr>
            <p:nvPr/>
          </p:nvSpPr>
          <p:spPr bwMode="auto">
            <a:xfrm>
              <a:off x="6687023" y="2278309"/>
              <a:ext cx="261864" cy="305752"/>
            </a:xfrm>
            <a:custGeom>
              <a:avLst/>
              <a:gdLst>
                <a:gd name="T0" fmla="*/ 150 w 303"/>
                <a:gd name="T1" fmla="*/ 1 h 354"/>
                <a:gd name="T2" fmla="*/ 81 w 303"/>
                <a:gd name="T3" fmla="*/ 76 h 354"/>
                <a:gd name="T4" fmla="*/ 153 w 303"/>
                <a:gd name="T5" fmla="*/ 165 h 354"/>
                <a:gd name="T6" fmla="*/ 222 w 303"/>
                <a:gd name="T7" fmla="*/ 74 h 354"/>
                <a:gd name="T8" fmla="*/ 150 w 303"/>
                <a:gd name="T9" fmla="*/ 1 h 354"/>
                <a:gd name="T10" fmla="*/ 151 w 303"/>
                <a:gd name="T11" fmla="*/ 261 h 354"/>
                <a:gd name="T12" fmla="*/ 198 w 303"/>
                <a:gd name="T13" fmla="*/ 196 h 354"/>
                <a:gd name="T14" fmla="*/ 210 w 303"/>
                <a:gd name="T15" fmla="*/ 190 h 354"/>
                <a:gd name="T16" fmla="*/ 260 w 303"/>
                <a:gd name="T17" fmla="*/ 199 h 354"/>
                <a:gd name="T18" fmla="*/ 290 w 303"/>
                <a:gd name="T19" fmla="*/ 225 h 354"/>
                <a:gd name="T20" fmla="*/ 303 w 303"/>
                <a:gd name="T21" fmla="*/ 330 h 354"/>
                <a:gd name="T22" fmla="*/ 297 w 303"/>
                <a:gd name="T23" fmla="*/ 347 h 354"/>
                <a:gd name="T24" fmla="*/ 280 w 303"/>
                <a:gd name="T25" fmla="*/ 354 h 354"/>
                <a:gd name="T26" fmla="*/ 23 w 303"/>
                <a:gd name="T27" fmla="*/ 354 h 354"/>
                <a:gd name="T28" fmla="*/ 6 w 303"/>
                <a:gd name="T29" fmla="*/ 347 h 354"/>
                <a:gd name="T30" fmla="*/ 0 w 303"/>
                <a:gd name="T31" fmla="*/ 330 h 354"/>
                <a:gd name="T32" fmla="*/ 13 w 303"/>
                <a:gd name="T33" fmla="*/ 225 h 354"/>
                <a:gd name="T34" fmla="*/ 43 w 303"/>
                <a:gd name="T35" fmla="*/ 199 h 354"/>
                <a:gd name="T36" fmla="*/ 93 w 303"/>
                <a:gd name="T37" fmla="*/ 190 h 354"/>
                <a:gd name="T38" fmla="*/ 105 w 303"/>
                <a:gd name="T39" fmla="*/ 196 h 354"/>
                <a:gd name="T40" fmla="*/ 151 w 303"/>
                <a:gd name="T41" fmla="*/ 261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3" h="354">
                  <a:moveTo>
                    <a:pt x="150" y="1"/>
                  </a:moveTo>
                  <a:cubicBezTo>
                    <a:pt x="111" y="2"/>
                    <a:pt x="80" y="36"/>
                    <a:pt x="81" y="76"/>
                  </a:cubicBezTo>
                  <a:cubicBezTo>
                    <a:pt x="82" y="117"/>
                    <a:pt x="114" y="166"/>
                    <a:pt x="153" y="165"/>
                  </a:cubicBezTo>
                  <a:cubicBezTo>
                    <a:pt x="192" y="165"/>
                    <a:pt x="223" y="114"/>
                    <a:pt x="222" y="74"/>
                  </a:cubicBezTo>
                  <a:cubicBezTo>
                    <a:pt x="221" y="33"/>
                    <a:pt x="189" y="0"/>
                    <a:pt x="150" y="1"/>
                  </a:cubicBezTo>
                  <a:close/>
                  <a:moveTo>
                    <a:pt x="151" y="261"/>
                  </a:moveTo>
                  <a:cubicBezTo>
                    <a:pt x="198" y="196"/>
                    <a:pt x="198" y="196"/>
                    <a:pt x="198" y="196"/>
                  </a:cubicBezTo>
                  <a:cubicBezTo>
                    <a:pt x="201" y="192"/>
                    <a:pt x="206" y="190"/>
                    <a:pt x="210" y="190"/>
                  </a:cubicBezTo>
                  <a:cubicBezTo>
                    <a:pt x="260" y="199"/>
                    <a:pt x="260" y="199"/>
                    <a:pt x="260" y="199"/>
                  </a:cubicBezTo>
                  <a:cubicBezTo>
                    <a:pt x="278" y="202"/>
                    <a:pt x="288" y="217"/>
                    <a:pt x="290" y="225"/>
                  </a:cubicBezTo>
                  <a:cubicBezTo>
                    <a:pt x="297" y="274"/>
                    <a:pt x="301" y="304"/>
                    <a:pt x="303" y="330"/>
                  </a:cubicBezTo>
                  <a:cubicBezTo>
                    <a:pt x="303" y="336"/>
                    <a:pt x="301" y="342"/>
                    <a:pt x="297" y="347"/>
                  </a:cubicBezTo>
                  <a:cubicBezTo>
                    <a:pt x="292" y="351"/>
                    <a:pt x="287" y="354"/>
                    <a:pt x="280" y="354"/>
                  </a:cubicBezTo>
                  <a:cubicBezTo>
                    <a:pt x="23" y="354"/>
                    <a:pt x="23" y="354"/>
                    <a:pt x="23" y="354"/>
                  </a:cubicBezTo>
                  <a:cubicBezTo>
                    <a:pt x="16" y="354"/>
                    <a:pt x="11" y="351"/>
                    <a:pt x="6" y="347"/>
                  </a:cubicBezTo>
                  <a:cubicBezTo>
                    <a:pt x="2" y="342"/>
                    <a:pt x="0" y="336"/>
                    <a:pt x="0" y="330"/>
                  </a:cubicBezTo>
                  <a:cubicBezTo>
                    <a:pt x="2" y="304"/>
                    <a:pt x="6" y="274"/>
                    <a:pt x="13" y="225"/>
                  </a:cubicBezTo>
                  <a:cubicBezTo>
                    <a:pt x="15" y="217"/>
                    <a:pt x="25" y="202"/>
                    <a:pt x="43" y="199"/>
                  </a:cubicBezTo>
                  <a:cubicBezTo>
                    <a:pt x="93" y="190"/>
                    <a:pt x="93" y="190"/>
                    <a:pt x="93" y="190"/>
                  </a:cubicBezTo>
                  <a:cubicBezTo>
                    <a:pt x="97" y="190"/>
                    <a:pt x="102" y="192"/>
                    <a:pt x="105" y="196"/>
                  </a:cubicBezTo>
                  <a:cubicBezTo>
                    <a:pt x="151" y="261"/>
                    <a:pt x="151" y="261"/>
                    <a:pt x="151" y="2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31"/>
            <p:cNvSpPr>
              <a:spLocks noEditPoints="1"/>
            </p:cNvSpPr>
            <p:nvPr/>
          </p:nvSpPr>
          <p:spPr bwMode="auto">
            <a:xfrm>
              <a:off x="6463926" y="2632337"/>
              <a:ext cx="268082" cy="349274"/>
            </a:xfrm>
            <a:custGeom>
              <a:avLst/>
              <a:gdLst>
                <a:gd name="T0" fmla="*/ 153 w 310"/>
                <a:gd name="T1" fmla="*/ 1 h 404"/>
                <a:gd name="T2" fmla="*/ 84 w 310"/>
                <a:gd name="T3" fmla="*/ 76 h 404"/>
                <a:gd name="T4" fmla="*/ 156 w 310"/>
                <a:gd name="T5" fmla="*/ 165 h 404"/>
                <a:gd name="T6" fmla="*/ 225 w 310"/>
                <a:gd name="T7" fmla="*/ 73 h 404"/>
                <a:gd name="T8" fmla="*/ 153 w 310"/>
                <a:gd name="T9" fmla="*/ 1 h 404"/>
                <a:gd name="T10" fmla="*/ 155 w 310"/>
                <a:gd name="T11" fmla="*/ 261 h 404"/>
                <a:gd name="T12" fmla="*/ 201 w 310"/>
                <a:gd name="T13" fmla="*/ 195 h 404"/>
                <a:gd name="T14" fmla="*/ 213 w 310"/>
                <a:gd name="T15" fmla="*/ 190 h 404"/>
                <a:gd name="T16" fmla="*/ 263 w 310"/>
                <a:gd name="T17" fmla="*/ 199 h 404"/>
                <a:gd name="T18" fmla="*/ 293 w 310"/>
                <a:gd name="T19" fmla="*/ 225 h 404"/>
                <a:gd name="T20" fmla="*/ 304 w 310"/>
                <a:gd name="T21" fmla="*/ 385 h 404"/>
                <a:gd name="T22" fmla="*/ 282 w 310"/>
                <a:gd name="T23" fmla="*/ 404 h 404"/>
                <a:gd name="T24" fmla="*/ 27 w 310"/>
                <a:gd name="T25" fmla="*/ 404 h 404"/>
                <a:gd name="T26" fmla="*/ 5 w 310"/>
                <a:gd name="T27" fmla="*/ 385 h 404"/>
                <a:gd name="T28" fmla="*/ 16 w 310"/>
                <a:gd name="T29" fmla="*/ 225 h 404"/>
                <a:gd name="T30" fmla="*/ 46 w 310"/>
                <a:gd name="T31" fmla="*/ 199 h 404"/>
                <a:gd name="T32" fmla="*/ 96 w 310"/>
                <a:gd name="T33" fmla="*/ 190 h 404"/>
                <a:gd name="T34" fmla="*/ 108 w 310"/>
                <a:gd name="T35" fmla="*/ 195 h 404"/>
                <a:gd name="T36" fmla="*/ 155 w 310"/>
                <a:gd name="T37" fmla="*/ 261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10" h="404">
                  <a:moveTo>
                    <a:pt x="153" y="1"/>
                  </a:moveTo>
                  <a:cubicBezTo>
                    <a:pt x="114" y="1"/>
                    <a:pt x="83" y="35"/>
                    <a:pt x="84" y="76"/>
                  </a:cubicBezTo>
                  <a:cubicBezTo>
                    <a:pt x="85" y="117"/>
                    <a:pt x="117" y="166"/>
                    <a:pt x="156" y="165"/>
                  </a:cubicBezTo>
                  <a:cubicBezTo>
                    <a:pt x="195" y="164"/>
                    <a:pt x="226" y="114"/>
                    <a:pt x="225" y="73"/>
                  </a:cubicBezTo>
                  <a:cubicBezTo>
                    <a:pt x="224" y="32"/>
                    <a:pt x="192" y="0"/>
                    <a:pt x="153" y="1"/>
                  </a:cubicBezTo>
                  <a:close/>
                  <a:moveTo>
                    <a:pt x="155" y="261"/>
                  </a:moveTo>
                  <a:cubicBezTo>
                    <a:pt x="201" y="195"/>
                    <a:pt x="201" y="195"/>
                    <a:pt x="201" y="195"/>
                  </a:cubicBezTo>
                  <a:cubicBezTo>
                    <a:pt x="204" y="191"/>
                    <a:pt x="209" y="189"/>
                    <a:pt x="213" y="190"/>
                  </a:cubicBezTo>
                  <a:cubicBezTo>
                    <a:pt x="263" y="199"/>
                    <a:pt x="263" y="199"/>
                    <a:pt x="263" y="199"/>
                  </a:cubicBezTo>
                  <a:cubicBezTo>
                    <a:pt x="281" y="202"/>
                    <a:pt x="291" y="216"/>
                    <a:pt x="293" y="225"/>
                  </a:cubicBezTo>
                  <a:cubicBezTo>
                    <a:pt x="304" y="309"/>
                    <a:pt x="310" y="336"/>
                    <a:pt x="304" y="385"/>
                  </a:cubicBezTo>
                  <a:cubicBezTo>
                    <a:pt x="303" y="396"/>
                    <a:pt x="294" y="404"/>
                    <a:pt x="282" y="404"/>
                  </a:cubicBezTo>
                  <a:cubicBezTo>
                    <a:pt x="27" y="404"/>
                    <a:pt x="27" y="404"/>
                    <a:pt x="27" y="404"/>
                  </a:cubicBezTo>
                  <a:cubicBezTo>
                    <a:pt x="15" y="404"/>
                    <a:pt x="6" y="396"/>
                    <a:pt x="5" y="385"/>
                  </a:cubicBezTo>
                  <a:cubicBezTo>
                    <a:pt x="0" y="336"/>
                    <a:pt x="5" y="309"/>
                    <a:pt x="16" y="225"/>
                  </a:cubicBezTo>
                  <a:cubicBezTo>
                    <a:pt x="18" y="216"/>
                    <a:pt x="28" y="202"/>
                    <a:pt x="46" y="199"/>
                  </a:cubicBezTo>
                  <a:cubicBezTo>
                    <a:pt x="96" y="190"/>
                    <a:pt x="96" y="190"/>
                    <a:pt x="96" y="190"/>
                  </a:cubicBezTo>
                  <a:cubicBezTo>
                    <a:pt x="100" y="189"/>
                    <a:pt x="105" y="191"/>
                    <a:pt x="108" y="195"/>
                  </a:cubicBezTo>
                  <a:cubicBezTo>
                    <a:pt x="155" y="261"/>
                    <a:pt x="155" y="261"/>
                    <a:pt x="155" y="2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32"/>
            <p:cNvSpPr/>
            <p:nvPr/>
          </p:nvSpPr>
          <p:spPr bwMode="auto">
            <a:xfrm>
              <a:off x="6727619" y="2616977"/>
              <a:ext cx="180672" cy="154705"/>
            </a:xfrm>
            <a:custGeom>
              <a:avLst/>
              <a:gdLst>
                <a:gd name="T0" fmla="*/ 85 w 209"/>
                <a:gd name="T1" fmla="*/ 19 h 179"/>
                <a:gd name="T2" fmla="*/ 104 w 209"/>
                <a:gd name="T3" fmla="*/ 0 h 179"/>
                <a:gd name="T4" fmla="*/ 124 w 209"/>
                <a:gd name="T5" fmla="*/ 19 h 179"/>
                <a:gd name="T6" fmla="*/ 124 w 209"/>
                <a:gd name="T7" fmla="*/ 98 h 179"/>
                <a:gd name="T8" fmla="*/ 197 w 209"/>
                <a:gd name="T9" fmla="*/ 141 h 179"/>
                <a:gd name="T10" fmla="*/ 204 w 209"/>
                <a:gd name="T11" fmla="*/ 167 h 179"/>
                <a:gd name="T12" fmla="*/ 178 w 209"/>
                <a:gd name="T13" fmla="*/ 174 h 179"/>
                <a:gd name="T14" fmla="*/ 104 w 209"/>
                <a:gd name="T15" fmla="*/ 131 h 179"/>
                <a:gd name="T16" fmla="*/ 31 w 209"/>
                <a:gd name="T17" fmla="*/ 174 h 179"/>
                <a:gd name="T18" fmla="*/ 5 w 209"/>
                <a:gd name="T19" fmla="*/ 167 h 179"/>
                <a:gd name="T20" fmla="*/ 12 w 209"/>
                <a:gd name="T21" fmla="*/ 141 h 179"/>
                <a:gd name="T22" fmla="*/ 85 w 209"/>
                <a:gd name="T23" fmla="*/ 98 h 179"/>
                <a:gd name="T24" fmla="*/ 85 w 209"/>
                <a:gd name="T25" fmla="*/ 1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9" h="179">
                  <a:moveTo>
                    <a:pt x="85" y="19"/>
                  </a:moveTo>
                  <a:cubicBezTo>
                    <a:pt x="85" y="8"/>
                    <a:pt x="94" y="0"/>
                    <a:pt x="104" y="0"/>
                  </a:cubicBezTo>
                  <a:cubicBezTo>
                    <a:pt x="115" y="0"/>
                    <a:pt x="124" y="8"/>
                    <a:pt x="124" y="19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97" y="141"/>
                    <a:pt x="197" y="141"/>
                    <a:pt x="197" y="141"/>
                  </a:cubicBezTo>
                  <a:cubicBezTo>
                    <a:pt x="206" y="146"/>
                    <a:pt x="209" y="158"/>
                    <a:pt x="204" y="167"/>
                  </a:cubicBezTo>
                  <a:cubicBezTo>
                    <a:pt x="198" y="176"/>
                    <a:pt x="187" y="179"/>
                    <a:pt x="178" y="174"/>
                  </a:cubicBezTo>
                  <a:cubicBezTo>
                    <a:pt x="104" y="131"/>
                    <a:pt x="104" y="131"/>
                    <a:pt x="104" y="131"/>
                  </a:cubicBezTo>
                  <a:cubicBezTo>
                    <a:pt x="31" y="174"/>
                    <a:pt x="31" y="174"/>
                    <a:pt x="31" y="174"/>
                  </a:cubicBezTo>
                  <a:cubicBezTo>
                    <a:pt x="22" y="179"/>
                    <a:pt x="11" y="176"/>
                    <a:pt x="5" y="167"/>
                  </a:cubicBezTo>
                  <a:cubicBezTo>
                    <a:pt x="0" y="158"/>
                    <a:pt x="3" y="146"/>
                    <a:pt x="12" y="141"/>
                  </a:cubicBezTo>
                  <a:cubicBezTo>
                    <a:pt x="85" y="98"/>
                    <a:pt x="85" y="98"/>
                    <a:pt x="85" y="98"/>
                  </a:cubicBezTo>
                  <a:cubicBezTo>
                    <a:pt x="85" y="19"/>
                    <a:pt x="85" y="19"/>
                    <a:pt x="85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33"/>
            <p:cNvSpPr>
              <a:spLocks noEditPoints="1"/>
            </p:cNvSpPr>
            <p:nvPr/>
          </p:nvSpPr>
          <p:spPr bwMode="auto">
            <a:xfrm>
              <a:off x="6903901" y="2632337"/>
              <a:ext cx="268082" cy="349274"/>
            </a:xfrm>
            <a:custGeom>
              <a:avLst/>
              <a:gdLst>
                <a:gd name="T0" fmla="*/ 154 w 310"/>
                <a:gd name="T1" fmla="*/ 1 h 404"/>
                <a:gd name="T2" fmla="*/ 85 w 310"/>
                <a:gd name="T3" fmla="*/ 76 h 404"/>
                <a:gd name="T4" fmla="*/ 157 w 310"/>
                <a:gd name="T5" fmla="*/ 165 h 404"/>
                <a:gd name="T6" fmla="*/ 226 w 310"/>
                <a:gd name="T7" fmla="*/ 73 h 404"/>
                <a:gd name="T8" fmla="*/ 154 w 310"/>
                <a:gd name="T9" fmla="*/ 1 h 404"/>
                <a:gd name="T10" fmla="*/ 155 w 310"/>
                <a:gd name="T11" fmla="*/ 261 h 404"/>
                <a:gd name="T12" fmla="*/ 202 w 310"/>
                <a:gd name="T13" fmla="*/ 195 h 404"/>
                <a:gd name="T14" fmla="*/ 214 w 310"/>
                <a:gd name="T15" fmla="*/ 190 h 404"/>
                <a:gd name="T16" fmla="*/ 264 w 310"/>
                <a:gd name="T17" fmla="*/ 199 h 404"/>
                <a:gd name="T18" fmla="*/ 294 w 310"/>
                <a:gd name="T19" fmla="*/ 225 h 404"/>
                <a:gd name="T20" fmla="*/ 305 w 310"/>
                <a:gd name="T21" fmla="*/ 385 h 404"/>
                <a:gd name="T22" fmla="*/ 283 w 310"/>
                <a:gd name="T23" fmla="*/ 404 h 404"/>
                <a:gd name="T24" fmla="*/ 28 w 310"/>
                <a:gd name="T25" fmla="*/ 404 h 404"/>
                <a:gd name="T26" fmla="*/ 6 w 310"/>
                <a:gd name="T27" fmla="*/ 385 h 404"/>
                <a:gd name="T28" fmla="*/ 17 w 310"/>
                <a:gd name="T29" fmla="*/ 225 h 404"/>
                <a:gd name="T30" fmla="*/ 47 w 310"/>
                <a:gd name="T31" fmla="*/ 199 h 404"/>
                <a:gd name="T32" fmla="*/ 97 w 310"/>
                <a:gd name="T33" fmla="*/ 190 h 404"/>
                <a:gd name="T34" fmla="*/ 109 w 310"/>
                <a:gd name="T35" fmla="*/ 195 h 404"/>
                <a:gd name="T36" fmla="*/ 155 w 310"/>
                <a:gd name="T37" fmla="*/ 261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10" h="404">
                  <a:moveTo>
                    <a:pt x="154" y="1"/>
                  </a:moveTo>
                  <a:cubicBezTo>
                    <a:pt x="115" y="1"/>
                    <a:pt x="84" y="35"/>
                    <a:pt x="85" y="76"/>
                  </a:cubicBezTo>
                  <a:cubicBezTo>
                    <a:pt x="86" y="117"/>
                    <a:pt x="118" y="166"/>
                    <a:pt x="157" y="165"/>
                  </a:cubicBezTo>
                  <a:cubicBezTo>
                    <a:pt x="196" y="164"/>
                    <a:pt x="227" y="114"/>
                    <a:pt x="226" y="73"/>
                  </a:cubicBezTo>
                  <a:cubicBezTo>
                    <a:pt x="225" y="32"/>
                    <a:pt x="193" y="0"/>
                    <a:pt x="154" y="1"/>
                  </a:cubicBezTo>
                  <a:close/>
                  <a:moveTo>
                    <a:pt x="155" y="261"/>
                  </a:moveTo>
                  <a:cubicBezTo>
                    <a:pt x="202" y="195"/>
                    <a:pt x="202" y="195"/>
                    <a:pt x="202" y="195"/>
                  </a:cubicBezTo>
                  <a:cubicBezTo>
                    <a:pt x="205" y="191"/>
                    <a:pt x="209" y="189"/>
                    <a:pt x="214" y="190"/>
                  </a:cubicBezTo>
                  <a:cubicBezTo>
                    <a:pt x="264" y="199"/>
                    <a:pt x="264" y="199"/>
                    <a:pt x="264" y="199"/>
                  </a:cubicBezTo>
                  <a:cubicBezTo>
                    <a:pt x="282" y="202"/>
                    <a:pt x="292" y="216"/>
                    <a:pt x="294" y="225"/>
                  </a:cubicBezTo>
                  <a:cubicBezTo>
                    <a:pt x="305" y="309"/>
                    <a:pt x="310" y="336"/>
                    <a:pt x="305" y="385"/>
                  </a:cubicBezTo>
                  <a:cubicBezTo>
                    <a:pt x="304" y="396"/>
                    <a:pt x="295" y="404"/>
                    <a:pt x="283" y="404"/>
                  </a:cubicBezTo>
                  <a:cubicBezTo>
                    <a:pt x="28" y="404"/>
                    <a:pt x="28" y="404"/>
                    <a:pt x="28" y="404"/>
                  </a:cubicBezTo>
                  <a:cubicBezTo>
                    <a:pt x="16" y="404"/>
                    <a:pt x="7" y="396"/>
                    <a:pt x="6" y="385"/>
                  </a:cubicBezTo>
                  <a:cubicBezTo>
                    <a:pt x="0" y="336"/>
                    <a:pt x="6" y="309"/>
                    <a:pt x="17" y="225"/>
                  </a:cubicBezTo>
                  <a:cubicBezTo>
                    <a:pt x="19" y="216"/>
                    <a:pt x="29" y="202"/>
                    <a:pt x="47" y="199"/>
                  </a:cubicBezTo>
                  <a:cubicBezTo>
                    <a:pt x="97" y="190"/>
                    <a:pt x="97" y="190"/>
                    <a:pt x="97" y="190"/>
                  </a:cubicBezTo>
                  <a:cubicBezTo>
                    <a:pt x="101" y="189"/>
                    <a:pt x="106" y="191"/>
                    <a:pt x="109" y="195"/>
                  </a:cubicBezTo>
                  <a:cubicBezTo>
                    <a:pt x="155" y="261"/>
                    <a:pt x="155" y="261"/>
                    <a:pt x="155" y="2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1577904" y="3914120"/>
            <a:ext cx="459992" cy="476944"/>
            <a:chOff x="2184259" y="3663743"/>
            <a:chExt cx="702937" cy="675873"/>
          </a:xfrm>
          <a:solidFill>
            <a:srgbClr val="52B0E9"/>
          </a:solidFill>
          <a:effectLst>
            <a:outerShdw blurRad="38100" dist="38100" dir="2700000" sx="98000" sy="98000" algn="tl" rotWithShape="0">
              <a:prstClr val="black">
                <a:alpha val="30000"/>
              </a:prstClr>
            </a:outerShdw>
          </a:effectLst>
        </p:grpSpPr>
        <p:sp>
          <p:nvSpPr>
            <p:cNvPr id="29" name="Freeform 18"/>
            <p:cNvSpPr/>
            <p:nvPr/>
          </p:nvSpPr>
          <p:spPr bwMode="auto">
            <a:xfrm>
              <a:off x="2184259" y="3885742"/>
              <a:ext cx="702937" cy="280151"/>
            </a:xfrm>
            <a:custGeom>
              <a:avLst/>
              <a:gdLst>
                <a:gd name="T0" fmla="*/ 699 w 813"/>
                <a:gd name="T1" fmla="*/ 96 h 324"/>
                <a:gd name="T2" fmla="*/ 661 w 813"/>
                <a:gd name="T3" fmla="*/ 96 h 324"/>
                <a:gd name="T4" fmla="*/ 661 w 813"/>
                <a:gd name="T5" fmla="*/ 178 h 324"/>
                <a:gd name="T6" fmla="*/ 632 w 813"/>
                <a:gd name="T7" fmla="*/ 207 h 324"/>
                <a:gd name="T8" fmla="*/ 317 w 813"/>
                <a:gd name="T9" fmla="*/ 207 h 324"/>
                <a:gd name="T10" fmla="*/ 317 w 813"/>
                <a:gd name="T11" fmla="*/ 296 h 324"/>
                <a:gd name="T12" fmla="*/ 289 w 813"/>
                <a:gd name="T13" fmla="*/ 324 h 324"/>
                <a:gd name="T14" fmla="*/ 120 w 813"/>
                <a:gd name="T15" fmla="*/ 324 h 324"/>
                <a:gd name="T16" fmla="*/ 92 w 813"/>
                <a:gd name="T17" fmla="*/ 296 h 324"/>
                <a:gd name="T18" fmla="*/ 92 w 813"/>
                <a:gd name="T19" fmla="*/ 204 h 324"/>
                <a:gd name="T20" fmla="*/ 0 w 813"/>
                <a:gd name="T21" fmla="*/ 204 h 324"/>
                <a:gd name="T22" fmla="*/ 0 w 813"/>
                <a:gd name="T23" fmla="*/ 147 h 324"/>
                <a:gd name="T24" fmla="*/ 120 w 813"/>
                <a:gd name="T25" fmla="*/ 147 h 324"/>
                <a:gd name="T26" fmla="*/ 149 w 813"/>
                <a:gd name="T27" fmla="*/ 175 h 324"/>
                <a:gd name="T28" fmla="*/ 149 w 813"/>
                <a:gd name="T29" fmla="*/ 267 h 324"/>
                <a:gd name="T30" fmla="*/ 260 w 813"/>
                <a:gd name="T31" fmla="*/ 267 h 324"/>
                <a:gd name="T32" fmla="*/ 260 w 813"/>
                <a:gd name="T33" fmla="*/ 178 h 324"/>
                <a:gd name="T34" fmla="*/ 289 w 813"/>
                <a:gd name="T35" fmla="*/ 150 h 324"/>
                <a:gd name="T36" fmla="*/ 603 w 813"/>
                <a:gd name="T37" fmla="*/ 150 h 324"/>
                <a:gd name="T38" fmla="*/ 603 w 813"/>
                <a:gd name="T39" fmla="*/ 67 h 324"/>
                <a:gd name="T40" fmla="*/ 632 w 813"/>
                <a:gd name="T41" fmla="*/ 39 h 324"/>
                <a:gd name="T42" fmla="*/ 699 w 813"/>
                <a:gd name="T43" fmla="*/ 39 h 324"/>
                <a:gd name="T44" fmla="*/ 699 w 813"/>
                <a:gd name="T45" fmla="*/ 0 h 324"/>
                <a:gd name="T46" fmla="*/ 813 w 813"/>
                <a:gd name="T47" fmla="*/ 67 h 324"/>
                <a:gd name="T48" fmla="*/ 699 w 813"/>
                <a:gd name="T49" fmla="*/ 134 h 324"/>
                <a:gd name="T50" fmla="*/ 699 w 813"/>
                <a:gd name="T51" fmla="*/ 96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13" h="324">
                  <a:moveTo>
                    <a:pt x="699" y="96"/>
                  </a:moveTo>
                  <a:cubicBezTo>
                    <a:pt x="661" y="96"/>
                    <a:pt x="661" y="96"/>
                    <a:pt x="661" y="96"/>
                  </a:cubicBezTo>
                  <a:cubicBezTo>
                    <a:pt x="661" y="123"/>
                    <a:pt x="661" y="151"/>
                    <a:pt x="661" y="178"/>
                  </a:cubicBezTo>
                  <a:cubicBezTo>
                    <a:pt x="661" y="194"/>
                    <a:pt x="648" y="207"/>
                    <a:pt x="632" y="207"/>
                  </a:cubicBezTo>
                  <a:cubicBezTo>
                    <a:pt x="317" y="207"/>
                    <a:pt x="317" y="207"/>
                    <a:pt x="317" y="207"/>
                  </a:cubicBezTo>
                  <a:cubicBezTo>
                    <a:pt x="317" y="296"/>
                    <a:pt x="317" y="296"/>
                    <a:pt x="317" y="296"/>
                  </a:cubicBezTo>
                  <a:cubicBezTo>
                    <a:pt x="317" y="312"/>
                    <a:pt x="305" y="324"/>
                    <a:pt x="289" y="324"/>
                  </a:cubicBezTo>
                  <a:cubicBezTo>
                    <a:pt x="120" y="324"/>
                    <a:pt x="120" y="324"/>
                    <a:pt x="120" y="324"/>
                  </a:cubicBezTo>
                  <a:cubicBezTo>
                    <a:pt x="105" y="324"/>
                    <a:pt x="92" y="312"/>
                    <a:pt x="92" y="296"/>
                  </a:cubicBezTo>
                  <a:cubicBezTo>
                    <a:pt x="92" y="204"/>
                    <a:pt x="92" y="204"/>
                    <a:pt x="92" y="204"/>
                  </a:cubicBezTo>
                  <a:cubicBezTo>
                    <a:pt x="0" y="204"/>
                    <a:pt x="0" y="204"/>
                    <a:pt x="0" y="204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28" y="147"/>
                    <a:pt x="92" y="147"/>
                    <a:pt x="120" y="147"/>
                  </a:cubicBezTo>
                  <a:cubicBezTo>
                    <a:pt x="136" y="147"/>
                    <a:pt x="149" y="159"/>
                    <a:pt x="149" y="175"/>
                  </a:cubicBezTo>
                  <a:cubicBezTo>
                    <a:pt x="149" y="267"/>
                    <a:pt x="149" y="267"/>
                    <a:pt x="149" y="267"/>
                  </a:cubicBezTo>
                  <a:cubicBezTo>
                    <a:pt x="260" y="267"/>
                    <a:pt x="260" y="267"/>
                    <a:pt x="260" y="267"/>
                  </a:cubicBezTo>
                  <a:cubicBezTo>
                    <a:pt x="260" y="178"/>
                    <a:pt x="260" y="178"/>
                    <a:pt x="260" y="178"/>
                  </a:cubicBezTo>
                  <a:cubicBezTo>
                    <a:pt x="260" y="162"/>
                    <a:pt x="273" y="150"/>
                    <a:pt x="289" y="150"/>
                  </a:cubicBezTo>
                  <a:cubicBezTo>
                    <a:pt x="603" y="150"/>
                    <a:pt x="603" y="150"/>
                    <a:pt x="603" y="150"/>
                  </a:cubicBezTo>
                  <a:cubicBezTo>
                    <a:pt x="603" y="67"/>
                    <a:pt x="603" y="67"/>
                    <a:pt x="603" y="67"/>
                  </a:cubicBezTo>
                  <a:cubicBezTo>
                    <a:pt x="603" y="51"/>
                    <a:pt x="616" y="39"/>
                    <a:pt x="632" y="39"/>
                  </a:cubicBezTo>
                  <a:cubicBezTo>
                    <a:pt x="699" y="39"/>
                    <a:pt x="699" y="39"/>
                    <a:pt x="699" y="39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813" y="67"/>
                    <a:pt x="813" y="67"/>
                    <a:pt x="813" y="67"/>
                  </a:cubicBezTo>
                  <a:cubicBezTo>
                    <a:pt x="699" y="134"/>
                    <a:pt x="699" y="134"/>
                    <a:pt x="699" y="134"/>
                  </a:cubicBezTo>
                  <a:cubicBezTo>
                    <a:pt x="699" y="96"/>
                    <a:pt x="699" y="96"/>
                    <a:pt x="699" y="9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" name="Freeform 19"/>
            <p:cNvSpPr>
              <a:spLocks noEditPoints="1"/>
            </p:cNvSpPr>
            <p:nvPr/>
          </p:nvSpPr>
          <p:spPr bwMode="auto">
            <a:xfrm>
              <a:off x="2184259" y="3663743"/>
              <a:ext cx="653563" cy="675873"/>
            </a:xfrm>
            <a:custGeom>
              <a:avLst/>
              <a:gdLst>
                <a:gd name="T0" fmla="*/ 502 w 756"/>
                <a:gd name="T1" fmla="*/ 57 h 782"/>
                <a:gd name="T2" fmla="*/ 569 w 756"/>
                <a:gd name="T3" fmla="*/ 331 h 782"/>
                <a:gd name="T4" fmla="*/ 464 w 756"/>
                <a:gd name="T5" fmla="*/ 369 h 782"/>
                <a:gd name="T6" fmla="*/ 381 w 756"/>
                <a:gd name="T7" fmla="*/ 57 h 782"/>
                <a:gd name="T8" fmla="*/ 343 w 756"/>
                <a:gd name="T9" fmla="*/ 146 h 782"/>
                <a:gd name="T10" fmla="*/ 165 w 756"/>
                <a:gd name="T11" fmla="*/ 57 h 782"/>
                <a:gd name="T12" fmla="*/ 127 w 756"/>
                <a:gd name="T13" fmla="*/ 146 h 782"/>
                <a:gd name="T14" fmla="*/ 57 w 756"/>
                <a:gd name="T15" fmla="*/ 57 h 782"/>
                <a:gd name="T16" fmla="*/ 235 w 756"/>
                <a:gd name="T17" fmla="*/ 222 h 782"/>
                <a:gd name="T18" fmla="*/ 273 w 756"/>
                <a:gd name="T19" fmla="*/ 102 h 782"/>
                <a:gd name="T20" fmla="*/ 381 w 756"/>
                <a:gd name="T21" fmla="*/ 222 h 782"/>
                <a:gd name="T22" fmla="*/ 225 w 756"/>
                <a:gd name="T23" fmla="*/ 369 h 782"/>
                <a:gd name="T24" fmla="*/ 187 w 756"/>
                <a:gd name="T25" fmla="*/ 486 h 782"/>
                <a:gd name="T26" fmla="*/ 343 w 756"/>
                <a:gd name="T27" fmla="*/ 331 h 782"/>
                <a:gd name="T28" fmla="*/ 57 w 756"/>
                <a:gd name="T29" fmla="*/ 260 h 782"/>
                <a:gd name="T30" fmla="*/ 0 w 756"/>
                <a:gd name="T31" fmla="*/ 365 h 782"/>
                <a:gd name="T32" fmla="*/ 28 w 756"/>
                <a:gd name="T33" fmla="*/ 0 h 782"/>
                <a:gd name="T34" fmla="*/ 756 w 756"/>
                <a:gd name="T35" fmla="*/ 29 h 782"/>
                <a:gd name="T36" fmla="*/ 699 w 756"/>
                <a:gd name="T37" fmla="*/ 213 h 782"/>
                <a:gd name="T38" fmla="*/ 616 w 756"/>
                <a:gd name="T39" fmla="*/ 146 h 782"/>
                <a:gd name="T40" fmla="*/ 578 w 756"/>
                <a:gd name="T41" fmla="*/ 261 h 782"/>
                <a:gd name="T42" fmla="*/ 699 w 756"/>
                <a:gd name="T43" fmla="*/ 108 h 782"/>
                <a:gd name="T44" fmla="*/ 168 w 756"/>
                <a:gd name="T45" fmla="*/ 655 h 782"/>
                <a:gd name="T46" fmla="*/ 149 w 756"/>
                <a:gd name="T47" fmla="*/ 616 h 782"/>
                <a:gd name="T48" fmla="*/ 352 w 756"/>
                <a:gd name="T49" fmla="*/ 502 h 782"/>
                <a:gd name="T50" fmla="*/ 391 w 756"/>
                <a:gd name="T51" fmla="*/ 655 h 782"/>
                <a:gd name="T52" fmla="*/ 273 w 756"/>
                <a:gd name="T53" fmla="*/ 725 h 782"/>
                <a:gd name="T54" fmla="*/ 464 w 756"/>
                <a:gd name="T55" fmla="*/ 616 h 782"/>
                <a:gd name="T56" fmla="*/ 578 w 756"/>
                <a:gd name="T57" fmla="*/ 540 h 782"/>
                <a:gd name="T58" fmla="*/ 464 w 756"/>
                <a:gd name="T59" fmla="*/ 502 h 782"/>
                <a:gd name="T60" fmla="*/ 616 w 756"/>
                <a:gd name="T61" fmla="*/ 655 h 782"/>
                <a:gd name="T62" fmla="*/ 502 w 756"/>
                <a:gd name="T63" fmla="*/ 725 h 782"/>
                <a:gd name="T64" fmla="*/ 699 w 756"/>
                <a:gd name="T65" fmla="*/ 435 h 782"/>
                <a:gd name="T66" fmla="*/ 756 w 756"/>
                <a:gd name="T67" fmla="*/ 753 h 782"/>
                <a:gd name="T68" fmla="*/ 28 w 756"/>
                <a:gd name="T69" fmla="*/ 782 h 782"/>
                <a:gd name="T70" fmla="*/ 0 w 756"/>
                <a:gd name="T71" fmla="*/ 499 h 782"/>
                <a:gd name="T72" fmla="*/ 57 w 756"/>
                <a:gd name="T73" fmla="*/ 725 h 782"/>
                <a:gd name="T74" fmla="*/ 235 w 756"/>
                <a:gd name="T75" fmla="*/ 655 h 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56" h="782">
                  <a:moveTo>
                    <a:pt x="699" y="57"/>
                  </a:moveTo>
                  <a:cubicBezTo>
                    <a:pt x="502" y="57"/>
                    <a:pt x="502" y="57"/>
                    <a:pt x="502" y="57"/>
                  </a:cubicBezTo>
                  <a:cubicBezTo>
                    <a:pt x="502" y="331"/>
                    <a:pt x="502" y="331"/>
                    <a:pt x="502" y="331"/>
                  </a:cubicBezTo>
                  <a:cubicBezTo>
                    <a:pt x="569" y="331"/>
                    <a:pt x="569" y="331"/>
                    <a:pt x="569" y="331"/>
                  </a:cubicBezTo>
                  <a:cubicBezTo>
                    <a:pt x="569" y="369"/>
                    <a:pt x="569" y="369"/>
                    <a:pt x="569" y="369"/>
                  </a:cubicBezTo>
                  <a:cubicBezTo>
                    <a:pt x="464" y="369"/>
                    <a:pt x="464" y="369"/>
                    <a:pt x="464" y="369"/>
                  </a:cubicBezTo>
                  <a:cubicBezTo>
                    <a:pt x="464" y="57"/>
                    <a:pt x="464" y="57"/>
                    <a:pt x="464" y="57"/>
                  </a:cubicBezTo>
                  <a:cubicBezTo>
                    <a:pt x="381" y="57"/>
                    <a:pt x="381" y="57"/>
                    <a:pt x="381" y="57"/>
                  </a:cubicBezTo>
                  <a:cubicBezTo>
                    <a:pt x="381" y="146"/>
                    <a:pt x="381" y="146"/>
                    <a:pt x="381" y="146"/>
                  </a:cubicBezTo>
                  <a:cubicBezTo>
                    <a:pt x="343" y="146"/>
                    <a:pt x="343" y="146"/>
                    <a:pt x="343" y="146"/>
                  </a:cubicBezTo>
                  <a:cubicBezTo>
                    <a:pt x="343" y="57"/>
                    <a:pt x="343" y="57"/>
                    <a:pt x="343" y="57"/>
                  </a:cubicBezTo>
                  <a:cubicBezTo>
                    <a:pt x="165" y="57"/>
                    <a:pt x="165" y="57"/>
                    <a:pt x="165" y="57"/>
                  </a:cubicBezTo>
                  <a:cubicBezTo>
                    <a:pt x="165" y="146"/>
                    <a:pt x="165" y="146"/>
                    <a:pt x="165" y="146"/>
                  </a:cubicBezTo>
                  <a:cubicBezTo>
                    <a:pt x="127" y="146"/>
                    <a:pt x="127" y="146"/>
                    <a:pt x="127" y="146"/>
                  </a:cubicBezTo>
                  <a:cubicBezTo>
                    <a:pt x="127" y="57"/>
                    <a:pt x="127" y="57"/>
                    <a:pt x="127" y="57"/>
                  </a:cubicBezTo>
                  <a:cubicBezTo>
                    <a:pt x="57" y="57"/>
                    <a:pt x="57" y="57"/>
                    <a:pt x="57" y="57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235" y="222"/>
                    <a:pt x="235" y="222"/>
                    <a:pt x="235" y="222"/>
                  </a:cubicBezTo>
                  <a:cubicBezTo>
                    <a:pt x="235" y="102"/>
                    <a:pt x="235" y="102"/>
                    <a:pt x="235" y="102"/>
                  </a:cubicBezTo>
                  <a:cubicBezTo>
                    <a:pt x="273" y="102"/>
                    <a:pt x="273" y="102"/>
                    <a:pt x="273" y="102"/>
                  </a:cubicBezTo>
                  <a:cubicBezTo>
                    <a:pt x="273" y="222"/>
                    <a:pt x="273" y="222"/>
                    <a:pt x="273" y="222"/>
                  </a:cubicBezTo>
                  <a:cubicBezTo>
                    <a:pt x="381" y="222"/>
                    <a:pt x="381" y="222"/>
                    <a:pt x="381" y="222"/>
                  </a:cubicBezTo>
                  <a:cubicBezTo>
                    <a:pt x="381" y="369"/>
                    <a:pt x="381" y="369"/>
                    <a:pt x="381" y="369"/>
                  </a:cubicBezTo>
                  <a:cubicBezTo>
                    <a:pt x="225" y="369"/>
                    <a:pt x="225" y="369"/>
                    <a:pt x="225" y="369"/>
                  </a:cubicBezTo>
                  <a:cubicBezTo>
                    <a:pt x="225" y="486"/>
                    <a:pt x="225" y="486"/>
                    <a:pt x="225" y="486"/>
                  </a:cubicBezTo>
                  <a:cubicBezTo>
                    <a:pt x="187" y="486"/>
                    <a:pt x="187" y="486"/>
                    <a:pt x="187" y="486"/>
                  </a:cubicBezTo>
                  <a:cubicBezTo>
                    <a:pt x="187" y="331"/>
                    <a:pt x="187" y="331"/>
                    <a:pt x="187" y="331"/>
                  </a:cubicBezTo>
                  <a:cubicBezTo>
                    <a:pt x="343" y="331"/>
                    <a:pt x="343" y="331"/>
                    <a:pt x="343" y="331"/>
                  </a:cubicBezTo>
                  <a:cubicBezTo>
                    <a:pt x="343" y="260"/>
                    <a:pt x="343" y="260"/>
                    <a:pt x="343" y="260"/>
                  </a:cubicBezTo>
                  <a:cubicBezTo>
                    <a:pt x="57" y="260"/>
                    <a:pt x="57" y="260"/>
                    <a:pt x="57" y="260"/>
                  </a:cubicBezTo>
                  <a:cubicBezTo>
                    <a:pt x="57" y="365"/>
                    <a:pt x="57" y="365"/>
                    <a:pt x="57" y="365"/>
                  </a:cubicBezTo>
                  <a:cubicBezTo>
                    <a:pt x="0" y="365"/>
                    <a:pt x="0" y="365"/>
                    <a:pt x="0" y="365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13"/>
                    <a:pt x="12" y="0"/>
                    <a:pt x="28" y="0"/>
                  </a:cubicBezTo>
                  <a:cubicBezTo>
                    <a:pt x="727" y="0"/>
                    <a:pt x="727" y="0"/>
                    <a:pt x="727" y="0"/>
                  </a:cubicBezTo>
                  <a:cubicBezTo>
                    <a:pt x="743" y="0"/>
                    <a:pt x="756" y="13"/>
                    <a:pt x="756" y="29"/>
                  </a:cubicBezTo>
                  <a:cubicBezTo>
                    <a:pt x="756" y="247"/>
                    <a:pt x="756" y="247"/>
                    <a:pt x="756" y="247"/>
                  </a:cubicBezTo>
                  <a:cubicBezTo>
                    <a:pt x="699" y="213"/>
                    <a:pt x="699" y="213"/>
                    <a:pt x="699" y="213"/>
                  </a:cubicBezTo>
                  <a:cubicBezTo>
                    <a:pt x="699" y="146"/>
                    <a:pt x="699" y="146"/>
                    <a:pt x="699" y="146"/>
                  </a:cubicBezTo>
                  <a:cubicBezTo>
                    <a:pt x="616" y="146"/>
                    <a:pt x="616" y="146"/>
                    <a:pt x="616" y="146"/>
                  </a:cubicBezTo>
                  <a:cubicBezTo>
                    <a:pt x="616" y="261"/>
                    <a:pt x="616" y="261"/>
                    <a:pt x="616" y="261"/>
                  </a:cubicBezTo>
                  <a:cubicBezTo>
                    <a:pt x="578" y="261"/>
                    <a:pt x="578" y="261"/>
                    <a:pt x="578" y="261"/>
                  </a:cubicBezTo>
                  <a:cubicBezTo>
                    <a:pt x="578" y="108"/>
                    <a:pt x="578" y="108"/>
                    <a:pt x="578" y="108"/>
                  </a:cubicBezTo>
                  <a:cubicBezTo>
                    <a:pt x="618" y="108"/>
                    <a:pt x="658" y="108"/>
                    <a:pt x="699" y="108"/>
                  </a:cubicBezTo>
                  <a:cubicBezTo>
                    <a:pt x="699" y="57"/>
                    <a:pt x="699" y="57"/>
                    <a:pt x="699" y="57"/>
                  </a:cubicBezTo>
                  <a:close/>
                  <a:moveTo>
                    <a:pt x="168" y="655"/>
                  </a:moveTo>
                  <a:cubicBezTo>
                    <a:pt x="149" y="655"/>
                    <a:pt x="149" y="655"/>
                    <a:pt x="149" y="655"/>
                  </a:cubicBezTo>
                  <a:cubicBezTo>
                    <a:pt x="149" y="616"/>
                    <a:pt x="149" y="616"/>
                    <a:pt x="149" y="616"/>
                  </a:cubicBezTo>
                  <a:cubicBezTo>
                    <a:pt x="352" y="616"/>
                    <a:pt x="352" y="616"/>
                    <a:pt x="352" y="616"/>
                  </a:cubicBezTo>
                  <a:cubicBezTo>
                    <a:pt x="352" y="502"/>
                    <a:pt x="352" y="502"/>
                    <a:pt x="352" y="502"/>
                  </a:cubicBezTo>
                  <a:cubicBezTo>
                    <a:pt x="391" y="502"/>
                    <a:pt x="391" y="502"/>
                    <a:pt x="391" y="502"/>
                  </a:cubicBezTo>
                  <a:cubicBezTo>
                    <a:pt x="391" y="655"/>
                    <a:pt x="391" y="655"/>
                    <a:pt x="391" y="655"/>
                  </a:cubicBezTo>
                  <a:cubicBezTo>
                    <a:pt x="273" y="655"/>
                    <a:pt x="273" y="655"/>
                    <a:pt x="273" y="655"/>
                  </a:cubicBezTo>
                  <a:cubicBezTo>
                    <a:pt x="273" y="725"/>
                    <a:pt x="273" y="725"/>
                    <a:pt x="273" y="725"/>
                  </a:cubicBezTo>
                  <a:cubicBezTo>
                    <a:pt x="464" y="725"/>
                    <a:pt x="464" y="725"/>
                    <a:pt x="464" y="725"/>
                  </a:cubicBezTo>
                  <a:cubicBezTo>
                    <a:pt x="464" y="616"/>
                    <a:pt x="464" y="616"/>
                    <a:pt x="464" y="616"/>
                  </a:cubicBezTo>
                  <a:cubicBezTo>
                    <a:pt x="578" y="616"/>
                    <a:pt x="578" y="616"/>
                    <a:pt x="578" y="616"/>
                  </a:cubicBezTo>
                  <a:cubicBezTo>
                    <a:pt x="578" y="540"/>
                    <a:pt x="578" y="540"/>
                    <a:pt x="578" y="540"/>
                  </a:cubicBezTo>
                  <a:cubicBezTo>
                    <a:pt x="464" y="540"/>
                    <a:pt x="464" y="540"/>
                    <a:pt x="464" y="540"/>
                  </a:cubicBezTo>
                  <a:cubicBezTo>
                    <a:pt x="464" y="502"/>
                    <a:pt x="464" y="502"/>
                    <a:pt x="464" y="502"/>
                  </a:cubicBezTo>
                  <a:cubicBezTo>
                    <a:pt x="616" y="502"/>
                    <a:pt x="616" y="502"/>
                    <a:pt x="616" y="502"/>
                  </a:cubicBezTo>
                  <a:cubicBezTo>
                    <a:pt x="616" y="655"/>
                    <a:pt x="616" y="655"/>
                    <a:pt x="616" y="655"/>
                  </a:cubicBezTo>
                  <a:cubicBezTo>
                    <a:pt x="502" y="655"/>
                    <a:pt x="502" y="655"/>
                    <a:pt x="502" y="655"/>
                  </a:cubicBezTo>
                  <a:cubicBezTo>
                    <a:pt x="502" y="725"/>
                    <a:pt x="502" y="725"/>
                    <a:pt x="502" y="725"/>
                  </a:cubicBezTo>
                  <a:cubicBezTo>
                    <a:pt x="699" y="725"/>
                    <a:pt x="699" y="725"/>
                    <a:pt x="699" y="725"/>
                  </a:cubicBezTo>
                  <a:cubicBezTo>
                    <a:pt x="699" y="435"/>
                    <a:pt x="699" y="435"/>
                    <a:pt x="699" y="435"/>
                  </a:cubicBezTo>
                  <a:cubicBezTo>
                    <a:pt x="756" y="402"/>
                    <a:pt x="756" y="402"/>
                    <a:pt x="756" y="402"/>
                  </a:cubicBezTo>
                  <a:cubicBezTo>
                    <a:pt x="756" y="753"/>
                    <a:pt x="756" y="753"/>
                    <a:pt x="756" y="753"/>
                  </a:cubicBezTo>
                  <a:cubicBezTo>
                    <a:pt x="756" y="769"/>
                    <a:pt x="743" y="782"/>
                    <a:pt x="727" y="782"/>
                  </a:cubicBezTo>
                  <a:cubicBezTo>
                    <a:pt x="28" y="782"/>
                    <a:pt x="28" y="782"/>
                    <a:pt x="28" y="782"/>
                  </a:cubicBezTo>
                  <a:cubicBezTo>
                    <a:pt x="12" y="782"/>
                    <a:pt x="0" y="769"/>
                    <a:pt x="0" y="753"/>
                  </a:cubicBezTo>
                  <a:cubicBezTo>
                    <a:pt x="0" y="499"/>
                    <a:pt x="0" y="499"/>
                    <a:pt x="0" y="499"/>
                  </a:cubicBezTo>
                  <a:cubicBezTo>
                    <a:pt x="57" y="499"/>
                    <a:pt x="57" y="499"/>
                    <a:pt x="57" y="499"/>
                  </a:cubicBezTo>
                  <a:cubicBezTo>
                    <a:pt x="57" y="725"/>
                    <a:pt x="57" y="725"/>
                    <a:pt x="57" y="725"/>
                  </a:cubicBezTo>
                  <a:cubicBezTo>
                    <a:pt x="235" y="725"/>
                    <a:pt x="235" y="725"/>
                    <a:pt x="235" y="725"/>
                  </a:cubicBezTo>
                  <a:cubicBezTo>
                    <a:pt x="235" y="655"/>
                    <a:pt x="235" y="655"/>
                    <a:pt x="235" y="655"/>
                  </a:cubicBezTo>
                  <a:cubicBezTo>
                    <a:pt x="168" y="655"/>
                    <a:pt x="168" y="655"/>
                    <a:pt x="168" y="65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1488943" y="4831529"/>
            <a:ext cx="630203" cy="633507"/>
            <a:chOff x="2913224" y="4733762"/>
            <a:chExt cx="697452" cy="701109"/>
          </a:xfrm>
          <a:effectLst>
            <a:outerShdw blurRad="38100" dist="38100" dir="2700000" sx="98000" sy="98000" algn="tl" rotWithShape="0">
              <a:prstClr val="black">
                <a:alpha val="30000"/>
              </a:prstClr>
            </a:outerShdw>
          </a:effectLst>
        </p:grpSpPr>
        <p:sp>
          <p:nvSpPr>
            <p:cNvPr id="31" name="Freeform 5"/>
            <p:cNvSpPr>
              <a:spLocks noEditPoints="1"/>
            </p:cNvSpPr>
            <p:nvPr/>
          </p:nvSpPr>
          <p:spPr bwMode="auto">
            <a:xfrm>
              <a:off x="2913224" y="4733762"/>
              <a:ext cx="613698" cy="603458"/>
            </a:xfrm>
            <a:custGeom>
              <a:avLst/>
              <a:gdLst>
                <a:gd name="T0" fmla="*/ 54 w 710"/>
                <a:gd name="T1" fmla="*/ 87 h 698"/>
                <a:gd name="T2" fmla="*/ 114 w 710"/>
                <a:gd name="T3" fmla="*/ 87 h 698"/>
                <a:gd name="T4" fmla="*/ 114 w 710"/>
                <a:gd name="T5" fmla="*/ 33 h 698"/>
                <a:gd name="T6" fmla="*/ 146 w 710"/>
                <a:gd name="T7" fmla="*/ 1 h 698"/>
                <a:gd name="T8" fmla="*/ 178 w 710"/>
                <a:gd name="T9" fmla="*/ 33 h 698"/>
                <a:gd name="T10" fmla="*/ 178 w 710"/>
                <a:gd name="T11" fmla="*/ 169 h 698"/>
                <a:gd name="T12" fmla="*/ 146 w 710"/>
                <a:gd name="T13" fmla="*/ 201 h 698"/>
                <a:gd name="T14" fmla="*/ 114 w 710"/>
                <a:gd name="T15" fmla="*/ 169 h 698"/>
                <a:gd name="T16" fmla="*/ 114 w 710"/>
                <a:gd name="T17" fmla="*/ 144 h 698"/>
                <a:gd name="T18" fmla="*/ 57 w 710"/>
                <a:gd name="T19" fmla="*/ 144 h 698"/>
                <a:gd name="T20" fmla="*/ 57 w 710"/>
                <a:gd name="T21" fmla="*/ 262 h 698"/>
                <a:gd name="T22" fmla="*/ 653 w 710"/>
                <a:gd name="T23" fmla="*/ 262 h 698"/>
                <a:gd name="T24" fmla="*/ 653 w 710"/>
                <a:gd name="T25" fmla="*/ 144 h 698"/>
                <a:gd name="T26" fmla="*/ 591 w 710"/>
                <a:gd name="T27" fmla="*/ 144 h 698"/>
                <a:gd name="T28" fmla="*/ 591 w 710"/>
                <a:gd name="T29" fmla="*/ 87 h 698"/>
                <a:gd name="T30" fmla="*/ 656 w 710"/>
                <a:gd name="T31" fmla="*/ 87 h 698"/>
                <a:gd name="T32" fmla="*/ 710 w 710"/>
                <a:gd name="T33" fmla="*/ 141 h 698"/>
                <a:gd name="T34" fmla="*/ 710 w 710"/>
                <a:gd name="T35" fmla="*/ 412 h 698"/>
                <a:gd name="T36" fmla="*/ 653 w 710"/>
                <a:gd name="T37" fmla="*/ 393 h 698"/>
                <a:gd name="T38" fmla="*/ 653 w 710"/>
                <a:gd name="T39" fmla="*/ 300 h 698"/>
                <a:gd name="T40" fmla="*/ 57 w 710"/>
                <a:gd name="T41" fmla="*/ 300 h 698"/>
                <a:gd name="T42" fmla="*/ 57 w 710"/>
                <a:gd name="T43" fmla="*/ 641 h 698"/>
                <a:gd name="T44" fmla="*/ 386 w 710"/>
                <a:gd name="T45" fmla="*/ 641 h 698"/>
                <a:gd name="T46" fmla="*/ 401 w 710"/>
                <a:gd name="T47" fmla="*/ 698 h 698"/>
                <a:gd name="T48" fmla="*/ 54 w 710"/>
                <a:gd name="T49" fmla="*/ 698 h 698"/>
                <a:gd name="T50" fmla="*/ 16 w 710"/>
                <a:gd name="T51" fmla="*/ 682 h 698"/>
                <a:gd name="T52" fmla="*/ 0 w 710"/>
                <a:gd name="T53" fmla="*/ 644 h 698"/>
                <a:gd name="T54" fmla="*/ 0 w 710"/>
                <a:gd name="T55" fmla="*/ 141 h 698"/>
                <a:gd name="T56" fmla="*/ 54 w 710"/>
                <a:gd name="T57" fmla="*/ 87 h 698"/>
                <a:gd name="T58" fmla="*/ 365 w 710"/>
                <a:gd name="T59" fmla="*/ 169 h 698"/>
                <a:gd name="T60" fmla="*/ 334 w 710"/>
                <a:gd name="T61" fmla="*/ 201 h 698"/>
                <a:gd name="T62" fmla="*/ 302 w 710"/>
                <a:gd name="T63" fmla="*/ 169 h 698"/>
                <a:gd name="T64" fmla="*/ 302 w 710"/>
                <a:gd name="T65" fmla="*/ 144 h 698"/>
                <a:gd name="T66" fmla="*/ 216 w 710"/>
                <a:gd name="T67" fmla="*/ 144 h 698"/>
                <a:gd name="T68" fmla="*/ 216 w 710"/>
                <a:gd name="T69" fmla="*/ 87 h 698"/>
                <a:gd name="T70" fmla="*/ 302 w 710"/>
                <a:gd name="T71" fmla="*/ 87 h 698"/>
                <a:gd name="T72" fmla="*/ 302 w 710"/>
                <a:gd name="T73" fmla="*/ 32 h 698"/>
                <a:gd name="T74" fmla="*/ 334 w 710"/>
                <a:gd name="T75" fmla="*/ 0 h 698"/>
                <a:gd name="T76" fmla="*/ 365 w 710"/>
                <a:gd name="T77" fmla="*/ 32 h 698"/>
                <a:gd name="T78" fmla="*/ 365 w 710"/>
                <a:gd name="T79" fmla="*/ 169 h 698"/>
                <a:gd name="T80" fmla="*/ 553 w 710"/>
                <a:gd name="T81" fmla="*/ 169 h 698"/>
                <a:gd name="T82" fmla="*/ 521 w 710"/>
                <a:gd name="T83" fmla="*/ 201 h 698"/>
                <a:gd name="T84" fmla="*/ 489 w 710"/>
                <a:gd name="T85" fmla="*/ 169 h 698"/>
                <a:gd name="T86" fmla="*/ 489 w 710"/>
                <a:gd name="T87" fmla="*/ 144 h 698"/>
                <a:gd name="T88" fmla="*/ 403 w 710"/>
                <a:gd name="T89" fmla="*/ 144 h 698"/>
                <a:gd name="T90" fmla="*/ 403 w 710"/>
                <a:gd name="T91" fmla="*/ 87 h 698"/>
                <a:gd name="T92" fmla="*/ 489 w 710"/>
                <a:gd name="T93" fmla="*/ 87 h 698"/>
                <a:gd name="T94" fmla="*/ 489 w 710"/>
                <a:gd name="T95" fmla="*/ 33 h 698"/>
                <a:gd name="T96" fmla="*/ 521 w 710"/>
                <a:gd name="T97" fmla="*/ 1 h 698"/>
                <a:gd name="T98" fmla="*/ 553 w 710"/>
                <a:gd name="T99" fmla="*/ 33 h 698"/>
                <a:gd name="T100" fmla="*/ 553 w 710"/>
                <a:gd name="T101" fmla="*/ 169 h 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10" h="698">
                  <a:moveTo>
                    <a:pt x="54" y="87"/>
                  </a:moveTo>
                  <a:cubicBezTo>
                    <a:pt x="114" y="87"/>
                    <a:pt x="114" y="87"/>
                    <a:pt x="114" y="87"/>
                  </a:cubicBezTo>
                  <a:cubicBezTo>
                    <a:pt x="114" y="33"/>
                    <a:pt x="114" y="33"/>
                    <a:pt x="114" y="33"/>
                  </a:cubicBezTo>
                  <a:cubicBezTo>
                    <a:pt x="114" y="15"/>
                    <a:pt x="128" y="1"/>
                    <a:pt x="146" y="1"/>
                  </a:cubicBezTo>
                  <a:cubicBezTo>
                    <a:pt x="164" y="1"/>
                    <a:pt x="178" y="15"/>
                    <a:pt x="178" y="33"/>
                  </a:cubicBezTo>
                  <a:cubicBezTo>
                    <a:pt x="178" y="169"/>
                    <a:pt x="178" y="169"/>
                    <a:pt x="178" y="169"/>
                  </a:cubicBezTo>
                  <a:cubicBezTo>
                    <a:pt x="178" y="187"/>
                    <a:pt x="164" y="201"/>
                    <a:pt x="146" y="201"/>
                  </a:cubicBezTo>
                  <a:cubicBezTo>
                    <a:pt x="128" y="201"/>
                    <a:pt x="114" y="187"/>
                    <a:pt x="114" y="169"/>
                  </a:cubicBezTo>
                  <a:cubicBezTo>
                    <a:pt x="114" y="144"/>
                    <a:pt x="114" y="144"/>
                    <a:pt x="114" y="144"/>
                  </a:cubicBezTo>
                  <a:cubicBezTo>
                    <a:pt x="57" y="144"/>
                    <a:pt x="57" y="144"/>
                    <a:pt x="57" y="144"/>
                  </a:cubicBezTo>
                  <a:cubicBezTo>
                    <a:pt x="57" y="262"/>
                    <a:pt x="57" y="262"/>
                    <a:pt x="57" y="262"/>
                  </a:cubicBezTo>
                  <a:cubicBezTo>
                    <a:pt x="653" y="262"/>
                    <a:pt x="653" y="262"/>
                    <a:pt x="653" y="262"/>
                  </a:cubicBezTo>
                  <a:cubicBezTo>
                    <a:pt x="653" y="144"/>
                    <a:pt x="653" y="144"/>
                    <a:pt x="653" y="144"/>
                  </a:cubicBezTo>
                  <a:cubicBezTo>
                    <a:pt x="591" y="144"/>
                    <a:pt x="591" y="144"/>
                    <a:pt x="591" y="144"/>
                  </a:cubicBezTo>
                  <a:cubicBezTo>
                    <a:pt x="591" y="87"/>
                    <a:pt x="591" y="87"/>
                    <a:pt x="591" y="87"/>
                  </a:cubicBezTo>
                  <a:cubicBezTo>
                    <a:pt x="656" y="87"/>
                    <a:pt x="656" y="87"/>
                    <a:pt x="656" y="87"/>
                  </a:cubicBezTo>
                  <a:cubicBezTo>
                    <a:pt x="686" y="87"/>
                    <a:pt x="710" y="111"/>
                    <a:pt x="710" y="141"/>
                  </a:cubicBezTo>
                  <a:cubicBezTo>
                    <a:pt x="710" y="412"/>
                    <a:pt x="710" y="412"/>
                    <a:pt x="710" y="412"/>
                  </a:cubicBezTo>
                  <a:cubicBezTo>
                    <a:pt x="692" y="403"/>
                    <a:pt x="673" y="396"/>
                    <a:pt x="653" y="393"/>
                  </a:cubicBezTo>
                  <a:cubicBezTo>
                    <a:pt x="653" y="300"/>
                    <a:pt x="653" y="300"/>
                    <a:pt x="653" y="300"/>
                  </a:cubicBezTo>
                  <a:cubicBezTo>
                    <a:pt x="57" y="300"/>
                    <a:pt x="57" y="300"/>
                    <a:pt x="57" y="300"/>
                  </a:cubicBezTo>
                  <a:cubicBezTo>
                    <a:pt x="57" y="641"/>
                    <a:pt x="57" y="641"/>
                    <a:pt x="57" y="641"/>
                  </a:cubicBezTo>
                  <a:cubicBezTo>
                    <a:pt x="386" y="641"/>
                    <a:pt x="386" y="641"/>
                    <a:pt x="386" y="641"/>
                  </a:cubicBezTo>
                  <a:cubicBezTo>
                    <a:pt x="388" y="661"/>
                    <a:pt x="393" y="680"/>
                    <a:pt x="401" y="698"/>
                  </a:cubicBezTo>
                  <a:cubicBezTo>
                    <a:pt x="54" y="698"/>
                    <a:pt x="54" y="698"/>
                    <a:pt x="54" y="698"/>
                  </a:cubicBezTo>
                  <a:cubicBezTo>
                    <a:pt x="39" y="698"/>
                    <a:pt x="26" y="692"/>
                    <a:pt x="16" y="682"/>
                  </a:cubicBezTo>
                  <a:cubicBezTo>
                    <a:pt x="6" y="673"/>
                    <a:pt x="0" y="659"/>
                    <a:pt x="0" y="644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111"/>
                    <a:pt x="24" y="87"/>
                    <a:pt x="54" y="87"/>
                  </a:cubicBezTo>
                  <a:close/>
                  <a:moveTo>
                    <a:pt x="365" y="169"/>
                  </a:moveTo>
                  <a:cubicBezTo>
                    <a:pt x="365" y="186"/>
                    <a:pt x="351" y="201"/>
                    <a:pt x="334" y="201"/>
                  </a:cubicBezTo>
                  <a:cubicBezTo>
                    <a:pt x="316" y="201"/>
                    <a:pt x="302" y="186"/>
                    <a:pt x="302" y="169"/>
                  </a:cubicBezTo>
                  <a:cubicBezTo>
                    <a:pt x="302" y="144"/>
                    <a:pt x="302" y="144"/>
                    <a:pt x="302" y="144"/>
                  </a:cubicBezTo>
                  <a:cubicBezTo>
                    <a:pt x="216" y="144"/>
                    <a:pt x="216" y="144"/>
                    <a:pt x="216" y="144"/>
                  </a:cubicBezTo>
                  <a:cubicBezTo>
                    <a:pt x="216" y="87"/>
                    <a:pt x="216" y="87"/>
                    <a:pt x="216" y="87"/>
                  </a:cubicBezTo>
                  <a:cubicBezTo>
                    <a:pt x="302" y="87"/>
                    <a:pt x="302" y="87"/>
                    <a:pt x="302" y="87"/>
                  </a:cubicBezTo>
                  <a:cubicBezTo>
                    <a:pt x="302" y="32"/>
                    <a:pt x="302" y="32"/>
                    <a:pt x="302" y="32"/>
                  </a:cubicBezTo>
                  <a:cubicBezTo>
                    <a:pt x="302" y="15"/>
                    <a:pt x="316" y="0"/>
                    <a:pt x="334" y="0"/>
                  </a:cubicBezTo>
                  <a:cubicBezTo>
                    <a:pt x="351" y="0"/>
                    <a:pt x="365" y="15"/>
                    <a:pt x="365" y="32"/>
                  </a:cubicBezTo>
                  <a:cubicBezTo>
                    <a:pt x="365" y="169"/>
                    <a:pt x="365" y="169"/>
                    <a:pt x="365" y="169"/>
                  </a:cubicBezTo>
                  <a:close/>
                  <a:moveTo>
                    <a:pt x="553" y="169"/>
                  </a:moveTo>
                  <a:cubicBezTo>
                    <a:pt x="553" y="187"/>
                    <a:pt x="539" y="201"/>
                    <a:pt x="521" y="201"/>
                  </a:cubicBezTo>
                  <a:cubicBezTo>
                    <a:pt x="503" y="201"/>
                    <a:pt x="489" y="187"/>
                    <a:pt x="489" y="169"/>
                  </a:cubicBezTo>
                  <a:cubicBezTo>
                    <a:pt x="489" y="144"/>
                    <a:pt x="489" y="144"/>
                    <a:pt x="489" y="144"/>
                  </a:cubicBezTo>
                  <a:cubicBezTo>
                    <a:pt x="403" y="144"/>
                    <a:pt x="403" y="144"/>
                    <a:pt x="403" y="144"/>
                  </a:cubicBezTo>
                  <a:cubicBezTo>
                    <a:pt x="403" y="87"/>
                    <a:pt x="403" y="87"/>
                    <a:pt x="403" y="87"/>
                  </a:cubicBezTo>
                  <a:cubicBezTo>
                    <a:pt x="489" y="87"/>
                    <a:pt x="489" y="87"/>
                    <a:pt x="489" y="87"/>
                  </a:cubicBezTo>
                  <a:cubicBezTo>
                    <a:pt x="489" y="33"/>
                    <a:pt x="489" y="33"/>
                    <a:pt x="489" y="33"/>
                  </a:cubicBezTo>
                  <a:cubicBezTo>
                    <a:pt x="489" y="15"/>
                    <a:pt x="503" y="1"/>
                    <a:pt x="521" y="1"/>
                  </a:cubicBezTo>
                  <a:cubicBezTo>
                    <a:pt x="539" y="1"/>
                    <a:pt x="553" y="15"/>
                    <a:pt x="553" y="33"/>
                  </a:cubicBezTo>
                  <a:cubicBezTo>
                    <a:pt x="553" y="169"/>
                    <a:pt x="553" y="169"/>
                    <a:pt x="553" y="169"/>
                  </a:cubicBezTo>
                  <a:close/>
                </a:path>
              </a:pathLst>
            </a:custGeom>
            <a:solidFill>
              <a:srgbClr val="95D0A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" name="Freeform 6"/>
            <p:cNvSpPr>
              <a:spLocks noEditPoints="1"/>
            </p:cNvSpPr>
            <p:nvPr/>
          </p:nvSpPr>
          <p:spPr bwMode="auto">
            <a:xfrm>
              <a:off x="3039402" y="5064018"/>
              <a:ext cx="362075" cy="153973"/>
            </a:xfrm>
            <a:custGeom>
              <a:avLst/>
              <a:gdLst>
                <a:gd name="T0" fmla="*/ 17 w 419"/>
                <a:gd name="T1" fmla="*/ 0 h 178"/>
                <a:gd name="T2" fmla="*/ 84 w 419"/>
                <a:gd name="T3" fmla="*/ 0 h 178"/>
                <a:gd name="T4" fmla="*/ 102 w 419"/>
                <a:gd name="T5" fmla="*/ 18 h 178"/>
                <a:gd name="T6" fmla="*/ 102 w 419"/>
                <a:gd name="T7" fmla="*/ 46 h 178"/>
                <a:gd name="T8" fmla="*/ 84 w 419"/>
                <a:gd name="T9" fmla="*/ 64 h 178"/>
                <a:gd name="T10" fmla="*/ 17 w 419"/>
                <a:gd name="T11" fmla="*/ 64 h 178"/>
                <a:gd name="T12" fmla="*/ 0 w 419"/>
                <a:gd name="T13" fmla="*/ 46 h 178"/>
                <a:gd name="T14" fmla="*/ 0 w 419"/>
                <a:gd name="T15" fmla="*/ 18 h 178"/>
                <a:gd name="T16" fmla="*/ 17 w 419"/>
                <a:gd name="T17" fmla="*/ 0 h 178"/>
                <a:gd name="T18" fmla="*/ 175 w 419"/>
                <a:gd name="T19" fmla="*/ 115 h 178"/>
                <a:gd name="T20" fmla="*/ 245 w 419"/>
                <a:gd name="T21" fmla="*/ 115 h 178"/>
                <a:gd name="T22" fmla="*/ 261 w 419"/>
                <a:gd name="T23" fmla="*/ 131 h 178"/>
                <a:gd name="T24" fmla="*/ 261 w 419"/>
                <a:gd name="T25" fmla="*/ 134 h 178"/>
                <a:gd name="T26" fmla="*/ 245 w 419"/>
                <a:gd name="T27" fmla="*/ 178 h 178"/>
                <a:gd name="T28" fmla="*/ 245 w 419"/>
                <a:gd name="T29" fmla="*/ 178 h 178"/>
                <a:gd name="T30" fmla="*/ 175 w 419"/>
                <a:gd name="T31" fmla="*/ 178 h 178"/>
                <a:gd name="T32" fmla="*/ 159 w 419"/>
                <a:gd name="T33" fmla="*/ 162 h 178"/>
                <a:gd name="T34" fmla="*/ 159 w 419"/>
                <a:gd name="T35" fmla="*/ 131 h 178"/>
                <a:gd name="T36" fmla="*/ 175 w 419"/>
                <a:gd name="T37" fmla="*/ 115 h 178"/>
                <a:gd name="T38" fmla="*/ 16 w 419"/>
                <a:gd name="T39" fmla="*/ 115 h 178"/>
                <a:gd name="T40" fmla="*/ 86 w 419"/>
                <a:gd name="T41" fmla="*/ 115 h 178"/>
                <a:gd name="T42" fmla="*/ 102 w 419"/>
                <a:gd name="T43" fmla="*/ 131 h 178"/>
                <a:gd name="T44" fmla="*/ 102 w 419"/>
                <a:gd name="T45" fmla="*/ 162 h 178"/>
                <a:gd name="T46" fmla="*/ 86 w 419"/>
                <a:gd name="T47" fmla="*/ 178 h 178"/>
                <a:gd name="T48" fmla="*/ 16 w 419"/>
                <a:gd name="T49" fmla="*/ 178 h 178"/>
                <a:gd name="T50" fmla="*/ 0 w 419"/>
                <a:gd name="T51" fmla="*/ 162 h 178"/>
                <a:gd name="T52" fmla="*/ 0 w 419"/>
                <a:gd name="T53" fmla="*/ 131 h 178"/>
                <a:gd name="T54" fmla="*/ 16 w 419"/>
                <a:gd name="T55" fmla="*/ 115 h 178"/>
                <a:gd name="T56" fmla="*/ 334 w 419"/>
                <a:gd name="T57" fmla="*/ 0 h 178"/>
                <a:gd name="T58" fmla="*/ 404 w 419"/>
                <a:gd name="T59" fmla="*/ 0 h 178"/>
                <a:gd name="T60" fmla="*/ 419 w 419"/>
                <a:gd name="T61" fmla="*/ 11 h 178"/>
                <a:gd name="T62" fmla="*/ 321 w 419"/>
                <a:gd name="T63" fmla="*/ 57 h 178"/>
                <a:gd name="T64" fmla="*/ 318 w 419"/>
                <a:gd name="T65" fmla="*/ 48 h 178"/>
                <a:gd name="T66" fmla="*/ 318 w 419"/>
                <a:gd name="T67" fmla="*/ 16 h 178"/>
                <a:gd name="T68" fmla="*/ 334 w 419"/>
                <a:gd name="T69" fmla="*/ 0 h 178"/>
                <a:gd name="T70" fmla="*/ 175 w 419"/>
                <a:gd name="T71" fmla="*/ 0 h 178"/>
                <a:gd name="T72" fmla="*/ 245 w 419"/>
                <a:gd name="T73" fmla="*/ 0 h 178"/>
                <a:gd name="T74" fmla="*/ 261 w 419"/>
                <a:gd name="T75" fmla="*/ 16 h 178"/>
                <a:gd name="T76" fmla="*/ 261 w 419"/>
                <a:gd name="T77" fmla="*/ 48 h 178"/>
                <a:gd name="T78" fmla="*/ 245 w 419"/>
                <a:gd name="T79" fmla="*/ 64 h 178"/>
                <a:gd name="T80" fmla="*/ 175 w 419"/>
                <a:gd name="T81" fmla="*/ 64 h 178"/>
                <a:gd name="T82" fmla="*/ 159 w 419"/>
                <a:gd name="T83" fmla="*/ 48 h 178"/>
                <a:gd name="T84" fmla="*/ 159 w 419"/>
                <a:gd name="T85" fmla="*/ 16 h 178"/>
                <a:gd name="T86" fmla="*/ 175 w 419"/>
                <a:gd name="T87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19" h="178">
                  <a:moveTo>
                    <a:pt x="1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94" y="0"/>
                    <a:pt x="102" y="8"/>
                    <a:pt x="102" y="18"/>
                  </a:cubicBezTo>
                  <a:cubicBezTo>
                    <a:pt x="102" y="46"/>
                    <a:pt x="102" y="46"/>
                    <a:pt x="102" y="46"/>
                  </a:cubicBezTo>
                  <a:cubicBezTo>
                    <a:pt x="102" y="56"/>
                    <a:pt x="94" y="64"/>
                    <a:pt x="84" y="64"/>
                  </a:cubicBezTo>
                  <a:cubicBezTo>
                    <a:pt x="17" y="64"/>
                    <a:pt x="17" y="64"/>
                    <a:pt x="17" y="64"/>
                  </a:cubicBezTo>
                  <a:cubicBezTo>
                    <a:pt x="8" y="64"/>
                    <a:pt x="0" y="56"/>
                    <a:pt x="0" y="46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8" y="0"/>
                    <a:pt x="17" y="0"/>
                  </a:cubicBezTo>
                  <a:close/>
                  <a:moveTo>
                    <a:pt x="175" y="115"/>
                  </a:moveTo>
                  <a:cubicBezTo>
                    <a:pt x="245" y="115"/>
                    <a:pt x="245" y="115"/>
                    <a:pt x="245" y="115"/>
                  </a:cubicBezTo>
                  <a:cubicBezTo>
                    <a:pt x="253" y="115"/>
                    <a:pt x="261" y="122"/>
                    <a:pt x="261" y="131"/>
                  </a:cubicBezTo>
                  <a:cubicBezTo>
                    <a:pt x="261" y="134"/>
                    <a:pt x="261" y="134"/>
                    <a:pt x="261" y="134"/>
                  </a:cubicBezTo>
                  <a:cubicBezTo>
                    <a:pt x="254" y="148"/>
                    <a:pt x="249" y="163"/>
                    <a:pt x="245" y="178"/>
                  </a:cubicBezTo>
                  <a:cubicBezTo>
                    <a:pt x="245" y="178"/>
                    <a:pt x="245" y="178"/>
                    <a:pt x="245" y="178"/>
                  </a:cubicBezTo>
                  <a:cubicBezTo>
                    <a:pt x="175" y="178"/>
                    <a:pt x="175" y="178"/>
                    <a:pt x="175" y="178"/>
                  </a:cubicBezTo>
                  <a:cubicBezTo>
                    <a:pt x="166" y="178"/>
                    <a:pt x="159" y="171"/>
                    <a:pt x="159" y="162"/>
                  </a:cubicBezTo>
                  <a:cubicBezTo>
                    <a:pt x="159" y="131"/>
                    <a:pt x="159" y="131"/>
                    <a:pt x="159" y="131"/>
                  </a:cubicBezTo>
                  <a:cubicBezTo>
                    <a:pt x="159" y="122"/>
                    <a:pt x="166" y="115"/>
                    <a:pt x="175" y="115"/>
                  </a:cubicBezTo>
                  <a:close/>
                  <a:moveTo>
                    <a:pt x="16" y="115"/>
                  </a:moveTo>
                  <a:cubicBezTo>
                    <a:pt x="86" y="115"/>
                    <a:pt x="86" y="115"/>
                    <a:pt x="86" y="115"/>
                  </a:cubicBezTo>
                  <a:cubicBezTo>
                    <a:pt x="95" y="115"/>
                    <a:pt x="102" y="122"/>
                    <a:pt x="102" y="131"/>
                  </a:cubicBezTo>
                  <a:cubicBezTo>
                    <a:pt x="102" y="162"/>
                    <a:pt x="102" y="162"/>
                    <a:pt x="102" y="162"/>
                  </a:cubicBezTo>
                  <a:cubicBezTo>
                    <a:pt x="102" y="171"/>
                    <a:pt x="95" y="178"/>
                    <a:pt x="8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7" y="178"/>
                    <a:pt x="0" y="171"/>
                    <a:pt x="0" y="162"/>
                  </a:cubicBezTo>
                  <a:cubicBezTo>
                    <a:pt x="0" y="131"/>
                    <a:pt x="0" y="131"/>
                    <a:pt x="0" y="131"/>
                  </a:cubicBezTo>
                  <a:cubicBezTo>
                    <a:pt x="0" y="122"/>
                    <a:pt x="7" y="115"/>
                    <a:pt x="16" y="115"/>
                  </a:cubicBezTo>
                  <a:close/>
                  <a:moveTo>
                    <a:pt x="334" y="0"/>
                  </a:moveTo>
                  <a:cubicBezTo>
                    <a:pt x="404" y="0"/>
                    <a:pt x="404" y="0"/>
                    <a:pt x="404" y="0"/>
                  </a:cubicBezTo>
                  <a:cubicBezTo>
                    <a:pt x="411" y="0"/>
                    <a:pt x="417" y="5"/>
                    <a:pt x="419" y="11"/>
                  </a:cubicBezTo>
                  <a:cubicBezTo>
                    <a:pt x="383" y="18"/>
                    <a:pt x="349" y="34"/>
                    <a:pt x="321" y="57"/>
                  </a:cubicBezTo>
                  <a:cubicBezTo>
                    <a:pt x="319" y="55"/>
                    <a:pt x="318" y="51"/>
                    <a:pt x="318" y="48"/>
                  </a:cubicBezTo>
                  <a:cubicBezTo>
                    <a:pt x="318" y="16"/>
                    <a:pt x="318" y="16"/>
                    <a:pt x="318" y="16"/>
                  </a:cubicBezTo>
                  <a:cubicBezTo>
                    <a:pt x="318" y="7"/>
                    <a:pt x="325" y="0"/>
                    <a:pt x="334" y="0"/>
                  </a:cubicBezTo>
                  <a:close/>
                  <a:moveTo>
                    <a:pt x="175" y="0"/>
                  </a:moveTo>
                  <a:cubicBezTo>
                    <a:pt x="245" y="0"/>
                    <a:pt x="245" y="0"/>
                    <a:pt x="245" y="0"/>
                  </a:cubicBezTo>
                  <a:cubicBezTo>
                    <a:pt x="253" y="0"/>
                    <a:pt x="261" y="7"/>
                    <a:pt x="261" y="16"/>
                  </a:cubicBezTo>
                  <a:cubicBezTo>
                    <a:pt x="261" y="48"/>
                    <a:pt x="261" y="48"/>
                    <a:pt x="261" y="48"/>
                  </a:cubicBezTo>
                  <a:cubicBezTo>
                    <a:pt x="261" y="57"/>
                    <a:pt x="253" y="64"/>
                    <a:pt x="245" y="64"/>
                  </a:cubicBezTo>
                  <a:cubicBezTo>
                    <a:pt x="175" y="64"/>
                    <a:pt x="175" y="64"/>
                    <a:pt x="175" y="64"/>
                  </a:cubicBezTo>
                  <a:cubicBezTo>
                    <a:pt x="166" y="64"/>
                    <a:pt x="159" y="57"/>
                    <a:pt x="159" y="48"/>
                  </a:cubicBezTo>
                  <a:cubicBezTo>
                    <a:pt x="159" y="16"/>
                    <a:pt x="159" y="16"/>
                    <a:pt x="159" y="16"/>
                  </a:cubicBezTo>
                  <a:cubicBezTo>
                    <a:pt x="159" y="7"/>
                    <a:pt x="166" y="0"/>
                    <a:pt x="175" y="0"/>
                  </a:cubicBezTo>
                  <a:close/>
                </a:path>
              </a:pathLst>
            </a:custGeom>
            <a:solidFill>
              <a:srgbClr val="95D0A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" name="Freeform 7"/>
            <p:cNvSpPr>
              <a:spLocks noEditPoints="1"/>
            </p:cNvSpPr>
            <p:nvPr/>
          </p:nvSpPr>
          <p:spPr bwMode="auto">
            <a:xfrm>
              <a:off x="3270179" y="5094374"/>
              <a:ext cx="340497" cy="340497"/>
            </a:xfrm>
            <a:custGeom>
              <a:avLst/>
              <a:gdLst>
                <a:gd name="T0" fmla="*/ 197 w 394"/>
                <a:gd name="T1" fmla="*/ 57 h 394"/>
                <a:gd name="T2" fmla="*/ 98 w 394"/>
                <a:gd name="T3" fmla="*/ 98 h 394"/>
                <a:gd name="T4" fmla="*/ 57 w 394"/>
                <a:gd name="T5" fmla="*/ 197 h 394"/>
                <a:gd name="T6" fmla="*/ 98 w 394"/>
                <a:gd name="T7" fmla="*/ 296 h 394"/>
                <a:gd name="T8" fmla="*/ 197 w 394"/>
                <a:gd name="T9" fmla="*/ 337 h 394"/>
                <a:gd name="T10" fmla="*/ 296 w 394"/>
                <a:gd name="T11" fmla="*/ 296 h 394"/>
                <a:gd name="T12" fmla="*/ 337 w 394"/>
                <a:gd name="T13" fmla="*/ 197 h 394"/>
                <a:gd name="T14" fmla="*/ 296 w 394"/>
                <a:gd name="T15" fmla="*/ 98 h 394"/>
                <a:gd name="T16" fmla="*/ 197 w 394"/>
                <a:gd name="T17" fmla="*/ 57 h 394"/>
                <a:gd name="T18" fmla="*/ 58 w 394"/>
                <a:gd name="T19" fmla="*/ 58 h 394"/>
                <a:gd name="T20" fmla="*/ 197 w 394"/>
                <a:gd name="T21" fmla="*/ 0 h 394"/>
                <a:gd name="T22" fmla="*/ 336 w 394"/>
                <a:gd name="T23" fmla="*/ 58 h 394"/>
                <a:gd name="T24" fmla="*/ 394 w 394"/>
                <a:gd name="T25" fmla="*/ 197 h 394"/>
                <a:gd name="T26" fmla="*/ 336 w 394"/>
                <a:gd name="T27" fmla="*/ 336 h 394"/>
                <a:gd name="T28" fmla="*/ 197 w 394"/>
                <a:gd name="T29" fmla="*/ 394 h 394"/>
                <a:gd name="T30" fmla="*/ 58 w 394"/>
                <a:gd name="T31" fmla="*/ 336 h 394"/>
                <a:gd name="T32" fmla="*/ 0 w 394"/>
                <a:gd name="T33" fmla="*/ 197 h 394"/>
                <a:gd name="T34" fmla="*/ 58 w 394"/>
                <a:gd name="T35" fmla="*/ 58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4" h="394">
                  <a:moveTo>
                    <a:pt x="197" y="57"/>
                  </a:moveTo>
                  <a:cubicBezTo>
                    <a:pt x="158" y="57"/>
                    <a:pt x="123" y="73"/>
                    <a:pt x="98" y="98"/>
                  </a:cubicBezTo>
                  <a:cubicBezTo>
                    <a:pt x="73" y="124"/>
                    <a:pt x="57" y="158"/>
                    <a:pt x="57" y="197"/>
                  </a:cubicBezTo>
                  <a:cubicBezTo>
                    <a:pt x="57" y="236"/>
                    <a:pt x="73" y="271"/>
                    <a:pt x="98" y="296"/>
                  </a:cubicBezTo>
                  <a:cubicBezTo>
                    <a:pt x="123" y="321"/>
                    <a:pt x="158" y="337"/>
                    <a:pt x="197" y="337"/>
                  </a:cubicBezTo>
                  <a:cubicBezTo>
                    <a:pt x="236" y="337"/>
                    <a:pt x="270" y="321"/>
                    <a:pt x="296" y="296"/>
                  </a:cubicBezTo>
                  <a:cubicBezTo>
                    <a:pt x="321" y="271"/>
                    <a:pt x="337" y="236"/>
                    <a:pt x="337" y="197"/>
                  </a:cubicBezTo>
                  <a:cubicBezTo>
                    <a:pt x="337" y="158"/>
                    <a:pt x="321" y="124"/>
                    <a:pt x="296" y="98"/>
                  </a:cubicBezTo>
                  <a:cubicBezTo>
                    <a:pt x="270" y="73"/>
                    <a:pt x="236" y="57"/>
                    <a:pt x="197" y="57"/>
                  </a:cubicBezTo>
                  <a:close/>
                  <a:moveTo>
                    <a:pt x="58" y="58"/>
                  </a:moveTo>
                  <a:cubicBezTo>
                    <a:pt x="93" y="22"/>
                    <a:pt x="143" y="0"/>
                    <a:pt x="197" y="0"/>
                  </a:cubicBezTo>
                  <a:cubicBezTo>
                    <a:pt x="251" y="0"/>
                    <a:pt x="301" y="22"/>
                    <a:pt x="336" y="58"/>
                  </a:cubicBezTo>
                  <a:cubicBezTo>
                    <a:pt x="372" y="93"/>
                    <a:pt x="394" y="143"/>
                    <a:pt x="394" y="197"/>
                  </a:cubicBezTo>
                  <a:cubicBezTo>
                    <a:pt x="394" y="252"/>
                    <a:pt x="372" y="301"/>
                    <a:pt x="336" y="336"/>
                  </a:cubicBezTo>
                  <a:cubicBezTo>
                    <a:pt x="301" y="372"/>
                    <a:pt x="251" y="394"/>
                    <a:pt x="197" y="394"/>
                  </a:cubicBezTo>
                  <a:cubicBezTo>
                    <a:pt x="143" y="394"/>
                    <a:pt x="93" y="372"/>
                    <a:pt x="58" y="336"/>
                  </a:cubicBezTo>
                  <a:cubicBezTo>
                    <a:pt x="22" y="301"/>
                    <a:pt x="0" y="252"/>
                    <a:pt x="0" y="197"/>
                  </a:cubicBezTo>
                  <a:cubicBezTo>
                    <a:pt x="0" y="143"/>
                    <a:pt x="22" y="93"/>
                    <a:pt x="58" y="58"/>
                  </a:cubicBezTo>
                  <a:close/>
                </a:path>
              </a:pathLst>
            </a:custGeom>
            <a:solidFill>
              <a:srgbClr val="95D0A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" name="Freeform 8"/>
            <p:cNvSpPr/>
            <p:nvPr/>
          </p:nvSpPr>
          <p:spPr bwMode="auto">
            <a:xfrm>
              <a:off x="3367829" y="5192024"/>
              <a:ext cx="99479" cy="100211"/>
            </a:xfrm>
            <a:custGeom>
              <a:avLst/>
              <a:gdLst>
                <a:gd name="T0" fmla="*/ 55 w 115"/>
                <a:gd name="T1" fmla="*/ 83 h 116"/>
                <a:gd name="T2" fmla="*/ 64 w 115"/>
                <a:gd name="T3" fmla="*/ 104 h 116"/>
                <a:gd name="T4" fmla="*/ 104 w 115"/>
                <a:gd name="T5" fmla="*/ 104 h 116"/>
                <a:gd name="T6" fmla="*/ 104 w 115"/>
                <a:gd name="T7" fmla="*/ 64 h 116"/>
                <a:gd name="T8" fmla="*/ 82 w 115"/>
                <a:gd name="T9" fmla="*/ 56 h 116"/>
                <a:gd name="T10" fmla="*/ 34 w 115"/>
                <a:gd name="T11" fmla="*/ 8 h 116"/>
                <a:gd name="T12" fmla="*/ 8 w 115"/>
                <a:gd name="T13" fmla="*/ 8 h 116"/>
                <a:gd name="T14" fmla="*/ 8 w 115"/>
                <a:gd name="T15" fmla="*/ 35 h 116"/>
                <a:gd name="T16" fmla="*/ 55 w 115"/>
                <a:gd name="T17" fmla="*/ 83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55" y="83"/>
                  </a:moveTo>
                  <a:cubicBezTo>
                    <a:pt x="55" y="90"/>
                    <a:pt x="58" y="98"/>
                    <a:pt x="64" y="104"/>
                  </a:cubicBezTo>
                  <a:cubicBezTo>
                    <a:pt x="75" y="116"/>
                    <a:pt x="93" y="116"/>
                    <a:pt x="104" y="104"/>
                  </a:cubicBezTo>
                  <a:cubicBezTo>
                    <a:pt x="115" y="93"/>
                    <a:pt x="115" y="75"/>
                    <a:pt x="104" y="64"/>
                  </a:cubicBezTo>
                  <a:cubicBezTo>
                    <a:pt x="98" y="58"/>
                    <a:pt x="90" y="55"/>
                    <a:pt x="82" y="56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27" y="0"/>
                    <a:pt x="15" y="0"/>
                    <a:pt x="8" y="8"/>
                  </a:cubicBezTo>
                  <a:cubicBezTo>
                    <a:pt x="0" y="15"/>
                    <a:pt x="0" y="27"/>
                    <a:pt x="8" y="35"/>
                  </a:cubicBezTo>
                  <a:cubicBezTo>
                    <a:pt x="55" y="83"/>
                    <a:pt x="55" y="83"/>
                    <a:pt x="55" y="83"/>
                  </a:cubicBezTo>
                  <a:close/>
                </a:path>
              </a:pathLst>
            </a:custGeom>
            <a:solidFill>
              <a:srgbClr val="95D0A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8" name="MH_SubTitle_1"/>
          <p:cNvSpPr txBox="1"/>
          <p:nvPr>
            <p:custDataLst>
              <p:tags r:id="rId1"/>
            </p:custDataLst>
          </p:nvPr>
        </p:nvSpPr>
        <p:spPr bwMode="auto">
          <a:xfrm>
            <a:off x="2109691" y="1887897"/>
            <a:ext cx="2481597" cy="58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>
              <a:lnSpc>
                <a:spcPct val="120000"/>
              </a:lnSpc>
              <a:defRPr/>
            </a:pPr>
            <a:r>
              <a:rPr lang="zh-CN" altLang="en-US" sz="140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上海锐普广告有限公司是中国第一家精品</a:t>
            </a:r>
            <a:r>
              <a:rPr lang="en-US" altLang="zh-CN" sz="140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设计机构</a:t>
            </a:r>
            <a:endParaRPr lang="zh-CN" altLang="en-US" sz="1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MH_SubTitle_1"/>
          <p:cNvSpPr txBox="1"/>
          <p:nvPr>
            <p:custDataLst>
              <p:tags r:id="rId2"/>
            </p:custDataLst>
          </p:nvPr>
        </p:nvSpPr>
        <p:spPr bwMode="auto">
          <a:xfrm>
            <a:off x="2073676" y="2882790"/>
            <a:ext cx="2481597" cy="58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>
              <a:lnSpc>
                <a:spcPct val="120000"/>
              </a:lnSpc>
              <a:defRPr/>
            </a:pPr>
            <a:r>
              <a:rPr lang="zh-CN" altLang="en-US" sz="140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上海锐普广告有限公司是中国第一家精品</a:t>
            </a:r>
            <a:r>
              <a:rPr lang="en-US" altLang="zh-CN" sz="140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设计机构</a:t>
            </a:r>
            <a:endParaRPr lang="zh-CN" altLang="en-US" sz="1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MH_SubTitle_1"/>
          <p:cNvSpPr txBox="1"/>
          <p:nvPr>
            <p:custDataLst>
              <p:tags r:id="rId3"/>
            </p:custDataLst>
          </p:nvPr>
        </p:nvSpPr>
        <p:spPr bwMode="auto">
          <a:xfrm>
            <a:off x="2048276" y="3891084"/>
            <a:ext cx="2481597" cy="58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>
              <a:lnSpc>
                <a:spcPct val="120000"/>
              </a:lnSpc>
              <a:defRPr/>
            </a:pPr>
            <a:r>
              <a:rPr lang="zh-CN" altLang="en-US" sz="140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上海锐普广告有限公司是中国第一家精品</a:t>
            </a:r>
            <a:r>
              <a:rPr lang="en-US" altLang="zh-CN" sz="140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设计机构</a:t>
            </a:r>
            <a:endParaRPr lang="zh-CN" altLang="en-US" sz="1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MH_SubTitle_1"/>
          <p:cNvSpPr txBox="1"/>
          <p:nvPr>
            <p:custDataLst>
              <p:tags r:id="rId4"/>
            </p:custDataLst>
          </p:nvPr>
        </p:nvSpPr>
        <p:spPr bwMode="auto">
          <a:xfrm>
            <a:off x="2022876" y="4866731"/>
            <a:ext cx="2481597" cy="58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>
              <a:lnSpc>
                <a:spcPct val="120000"/>
              </a:lnSpc>
              <a:defRPr/>
            </a:pPr>
            <a:r>
              <a:rPr lang="zh-CN" altLang="en-US" sz="140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上海锐普广告有限公司是中国第一家精品</a:t>
            </a:r>
            <a:r>
              <a:rPr lang="en-US" altLang="zh-CN" sz="140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设计机构</a:t>
            </a:r>
            <a:endParaRPr lang="zh-CN" altLang="en-US" sz="1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2" name="图片 4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V="1">
            <a:off x="9913256" y="667460"/>
            <a:ext cx="1683657" cy="45719"/>
          </a:xfrm>
          <a:prstGeom prst="rect">
            <a:avLst/>
          </a:prstGeom>
        </p:spPr>
      </p:pic>
      <p:sp>
        <p:nvSpPr>
          <p:cNvPr id="43" name="文本框 42"/>
          <p:cNvSpPr txBox="1"/>
          <p:nvPr/>
        </p:nvSpPr>
        <p:spPr>
          <a:xfrm>
            <a:off x="9753603" y="144241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直接连接符 281"/>
          <p:cNvSpPr>
            <a:spLocks noChangeShapeType="1"/>
          </p:cNvSpPr>
          <p:nvPr/>
        </p:nvSpPr>
        <p:spPr bwMode="auto">
          <a:xfrm>
            <a:off x="7865382" y="4408484"/>
            <a:ext cx="2076450" cy="1587"/>
          </a:xfrm>
          <a:prstGeom prst="line">
            <a:avLst/>
          </a:prstGeom>
          <a:noFill/>
          <a:ln w="9525" cap="flat" cmpd="sng">
            <a:solidFill>
              <a:srgbClr val="94CFA9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8" name="直接连接符 281"/>
          <p:cNvSpPr>
            <a:spLocks noChangeShapeType="1"/>
          </p:cNvSpPr>
          <p:nvPr/>
        </p:nvSpPr>
        <p:spPr bwMode="auto">
          <a:xfrm>
            <a:off x="6953250" y="2521532"/>
            <a:ext cx="2076450" cy="1587"/>
          </a:xfrm>
          <a:prstGeom prst="line">
            <a:avLst/>
          </a:prstGeom>
          <a:noFill/>
          <a:ln w="9525" cap="flat" cmpd="sng">
            <a:solidFill>
              <a:srgbClr val="F79F76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9" name="直接连接符 281"/>
          <p:cNvSpPr>
            <a:spLocks noChangeShapeType="1"/>
          </p:cNvSpPr>
          <p:nvPr/>
        </p:nvSpPr>
        <p:spPr bwMode="auto">
          <a:xfrm>
            <a:off x="2139950" y="4349751"/>
            <a:ext cx="2076450" cy="1587"/>
          </a:xfrm>
          <a:prstGeom prst="line">
            <a:avLst/>
          </a:prstGeom>
          <a:noFill/>
          <a:ln w="9525" cap="flat" cmpd="sng">
            <a:solidFill>
              <a:srgbClr val="DC4E67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7" name="直接连接符 281"/>
          <p:cNvSpPr>
            <a:spLocks noChangeShapeType="1"/>
          </p:cNvSpPr>
          <p:nvPr/>
        </p:nvSpPr>
        <p:spPr bwMode="auto">
          <a:xfrm>
            <a:off x="2976563" y="2499859"/>
            <a:ext cx="2076450" cy="1587"/>
          </a:xfrm>
          <a:prstGeom prst="line">
            <a:avLst/>
          </a:prstGeom>
          <a:noFill/>
          <a:ln w="9525" cap="flat" cmpd="sng">
            <a:solidFill>
              <a:srgbClr val="51B0EA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" name="MH_Other_1"/>
          <p:cNvSpPr/>
          <p:nvPr/>
        </p:nvSpPr>
        <p:spPr bwMode="auto">
          <a:xfrm>
            <a:off x="4876800" y="2593975"/>
            <a:ext cx="2619375" cy="3211513"/>
          </a:xfrm>
          <a:custGeom>
            <a:avLst/>
            <a:gdLst>
              <a:gd name="T0" fmla="*/ 2880 w 5977"/>
              <a:gd name="T1" fmla="*/ 366 h 6949"/>
              <a:gd name="T2" fmla="*/ 2537 w 5977"/>
              <a:gd name="T3" fmla="*/ 1873 h 6949"/>
              <a:gd name="T4" fmla="*/ 1824 w 5977"/>
              <a:gd name="T5" fmla="*/ 603 h 6949"/>
              <a:gd name="T6" fmla="*/ 1753 w 5977"/>
              <a:gd name="T7" fmla="*/ 670 h 6949"/>
              <a:gd name="T8" fmla="*/ 2538 w 5977"/>
              <a:gd name="T9" fmla="*/ 2541 h 6949"/>
              <a:gd name="T10" fmla="*/ 2222 w 5977"/>
              <a:gd name="T11" fmla="*/ 2790 h 6949"/>
              <a:gd name="T12" fmla="*/ 535 w 5977"/>
              <a:gd name="T13" fmla="*/ 1885 h 6949"/>
              <a:gd name="T14" fmla="*/ 376 w 5977"/>
              <a:gd name="T15" fmla="*/ 1956 h 6949"/>
              <a:gd name="T16" fmla="*/ 1565 w 5977"/>
              <a:gd name="T17" fmla="*/ 2480 h 6949"/>
              <a:gd name="T18" fmla="*/ 2389 w 5977"/>
              <a:gd name="T19" fmla="*/ 3537 h 6949"/>
              <a:gd name="T20" fmla="*/ 2135 w 5977"/>
              <a:gd name="T21" fmla="*/ 4240 h 6949"/>
              <a:gd name="T22" fmla="*/ 12 w 5977"/>
              <a:gd name="T23" fmla="*/ 3875 h 6949"/>
              <a:gd name="T24" fmla="*/ 0 w 5977"/>
              <a:gd name="T25" fmla="*/ 4054 h 6949"/>
              <a:gd name="T26" fmla="*/ 2184 w 5977"/>
              <a:gd name="T27" fmla="*/ 4580 h 6949"/>
              <a:gd name="T28" fmla="*/ 2243 w 5977"/>
              <a:gd name="T29" fmla="*/ 6033 h 6949"/>
              <a:gd name="T30" fmla="*/ 1565 w 5977"/>
              <a:gd name="T31" fmla="*/ 6635 h 6949"/>
              <a:gd name="T32" fmla="*/ 908 w 5977"/>
              <a:gd name="T33" fmla="*/ 6761 h 6949"/>
              <a:gd name="T34" fmla="*/ 3978 w 5977"/>
              <a:gd name="T35" fmla="*/ 6888 h 6949"/>
              <a:gd name="T36" fmla="*/ 4444 w 5977"/>
              <a:gd name="T37" fmla="*/ 6786 h 6949"/>
              <a:gd name="T38" fmla="*/ 3990 w 5977"/>
              <a:gd name="T39" fmla="*/ 6677 h 6949"/>
              <a:gd name="T40" fmla="*/ 3121 w 5977"/>
              <a:gd name="T41" fmla="*/ 6098 h 6949"/>
              <a:gd name="T42" fmla="*/ 3103 w 5977"/>
              <a:gd name="T43" fmla="*/ 4773 h 6949"/>
              <a:gd name="T44" fmla="*/ 4614 w 5977"/>
              <a:gd name="T45" fmla="*/ 4157 h 6949"/>
              <a:gd name="T46" fmla="*/ 5977 w 5977"/>
              <a:gd name="T47" fmla="*/ 4030 h 6949"/>
              <a:gd name="T48" fmla="*/ 5970 w 5977"/>
              <a:gd name="T49" fmla="*/ 3829 h 6949"/>
              <a:gd name="T50" fmla="*/ 5710 w 5977"/>
              <a:gd name="T51" fmla="*/ 3898 h 6949"/>
              <a:gd name="T52" fmla="*/ 3071 w 5977"/>
              <a:gd name="T53" fmla="*/ 4243 h 6949"/>
              <a:gd name="T54" fmla="*/ 3308 w 5977"/>
              <a:gd name="T55" fmla="*/ 2959 h 6949"/>
              <a:gd name="T56" fmla="*/ 5462 w 5977"/>
              <a:gd name="T57" fmla="*/ 2202 h 6949"/>
              <a:gd name="T58" fmla="*/ 5391 w 5977"/>
              <a:gd name="T59" fmla="*/ 2119 h 6949"/>
              <a:gd name="T60" fmla="*/ 3824 w 5977"/>
              <a:gd name="T61" fmla="*/ 2471 h 6949"/>
              <a:gd name="T62" fmla="*/ 2916 w 5977"/>
              <a:gd name="T63" fmla="*/ 2840 h 6949"/>
              <a:gd name="T64" fmla="*/ 3083 w 5977"/>
              <a:gd name="T65" fmla="*/ 2377 h 6949"/>
              <a:gd name="T66" fmla="*/ 4059 w 5977"/>
              <a:gd name="T67" fmla="*/ 1013 h 6949"/>
              <a:gd name="T68" fmla="*/ 3418 w 5977"/>
              <a:gd name="T69" fmla="*/ 1832 h 6949"/>
              <a:gd name="T70" fmla="*/ 2806 w 5977"/>
              <a:gd name="T71" fmla="*/ 2127 h 6949"/>
              <a:gd name="T72" fmla="*/ 2979 w 5977"/>
              <a:gd name="T73" fmla="*/ 540 h 6949"/>
              <a:gd name="T74" fmla="*/ 2932 w 5977"/>
              <a:gd name="T75" fmla="*/ 1 h 6949"/>
              <a:gd name="T76" fmla="*/ 2785 w 5977"/>
              <a:gd name="T77" fmla="*/ 0 h 69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5977" h="6949">
                <a:moveTo>
                  <a:pt x="2785" y="0"/>
                </a:moveTo>
                <a:cubicBezTo>
                  <a:pt x="2841" y="42"/>
                  <a:pt x="2858" y="134"/>
                  <a:pt x="2880" y="366"/>
                </a:cubicBezTo>
                <a:cubicBezTo>
                  <a:pt x="2910" y="674"/>
                  <a:pt x="2891" y="857"/>
                  <a:pt x="2760" y="1513"/>
                </a:cubicBezTo>
                <a:cubicBezTo>
                  <a:pt x="2638" y="2133"/>
                  <a:pt x="2639" y="2130"/>
                  <a:pt x="2537" y="1873"/>
                </a:cubicBezTo>
                <a:cubicBezTo>
                  <a:pt x="2413" y="1562"/>
                  <a:pt x="2149" y="1060"/>
                  <a:pt x="1997" y="847"/>
                </a:cubicBezTo>
                <a:cubicBezTo>
                  <a:pt x="1912" y="730"/>
                  <a:pt x="1834" y="619"/>
                  <a:pt x="1824" y="603"/>
                </a:cubicBezTo>
                <a:cubicBezTo>
                  <a:pt x="1821" y="599"/>
                  <a:pt x="1822" y="588"/>
                  <a:pt x="1825" y="573"/>
                </a:cubicBezTo>
                <a:cubicBezTo>
                  <a:pt x="1802" y="607"/>
                  <a:pt x="1779" y="639"/>
                  <a:pt x="1753" y="670"/>
                </a:cubicBezTo>
                <a:cubicBezTo>
                  <a:pt x="1818" y="723"/>
                  <a:pt x="2054" y="1118"/>
                  <a:pt x="2190" y="1400"/>
                </a:cubicBezTo>
                <a:cubicBezTo>
                  <a:pt x="2346" y="1724"/>
                  <a:pt x="2539" y="2359"/>
                  <a:pt x="2538" y="2541"/>
                </a:cubicBezTo>
                <a:cubicBezTo>
                  <a:pt x="2537" y="2685"/>
                  <a:pt x="2494" y="2855"/>
                  <a:pt x="2446" y="2903"/>
                </a:cubicBezTo>
                <a:cubicBezTo>
                  <a:pt x="2409" y="2940"/>
                  <a:pt x="2382" y="2926"/>
                  <a:pt x="2222" y="2790"/>
                </a:cubicBezTo>
                <a:cubicBezTo>
                  <a:pt x="1978" y="2584"/>
                  <a:pt x="1756" y="2436"/>
                  <a:pt x="1436" y="2266"/>
                </a:cubicBezTo>
                <a:cubicBezTo>
                  <a:pt x="1187" y="2133"/>
                  <a:pt x="694" y="1925"/>
                  <a:pt x="535" y="1885"/>
                </a:cubicBezTo>
                <a:cubicBezTo>
                  <a:pt x="470" y="1868"/>
                  <a:pt x="435" y="1856"/>
                  <a:pt x="420" y="1823"/>
                </a:cubicBezTo>
                <a:cubicBezTo>
                  <a:pt x="408" y="1868"/>
                  <a:pt x="393" y="1913"/>
                  <a:pt x="376" y="1956"/>
                </a:cubicBezTo>
                <a:cubicBezTo>
                  <a:pt x="383" y="1953"/>
                  <a:pt x="389" y="1951"/>
                  <a:pt x="395" y="1951"/>
                </a:cubicBezTo>
                <a:cubicBezTo>
                  <a:pt x="549" y="1951"/>
                  <a:pt x="1204" y="2247"/>
                  <a:pt x="1565" y="2480"/>
                </a:cubicBezTo>
                <a:cubicBezTo>
                  <a:pt x="1801" y="2632"/>
                  <a:pt x="2168" y="2981"/>
                  <a:pt x="2287" y="3167"/>
                </a:cubicBezTo>
                <a:cubicBezTo>
                  <a:pt x="2358" y="3279"/>
                  <a:pt x="2375" y="3338"/>
                  <a:pt x="2389" y="3537"/>
                </a:cubicBezTo>
                <a:cubicBezTo>
                  <a:pt x="2407" y="3784"/>
                  <a:pt x="2356" y="4253"/>
                  <a:pt x="2309" y="4282"/>
                </a:cubicBezTo>
                <a:cubicBezTo>
                  <a:pt x="2294" y="4291"/>
                  <a:pt x="2216" y="4272"/>
                  <a:pt x="2135" y="4240"/>
                </a:cubicBezTo>
                <a:cubicBezTo>
                  <a:pt x="1771" y="4095"/>
                  <a:pt x="1129" y="3975"/>
                  <a:pt x="401" y="3915"/>
                </a:cubicBezTo>
                <a:cubicBezTo>
                  <a:pt x="234" y="3901"/>
                  <a:pt x="89" y="3886"/>
                  <a:pt x="12" y="3875"/>
                </a:cubicBezTo>
                <a:cubicBezTo>
                  <a:pt x="12" y="3877"/>
                  <a:pt x="12" y="3878"/>
                  <a:pt x="12" y="3880"/>
                </a:cubicBezTo>
                <a:cubicBezTo>
                  <a:pt x="12" y="3939"/>
                  <a:pt x="8" y="3997"/>
                  <a:pt x="0" y="4054"/>
                </a:cubicBezTo>
                <a:lnTo>
                  <a:pt x="229" y="4057"/>
                </a:lnTo>
                <a:cubicBezTo>
                  <a:pt x="1035" y="4066"/>
                  <a:pt x="1849" y="4284"/>
                  <a:pt x="2184" y="4580"/>
                </a:cubicBezTo>
                <a:cubicBezTo>
                  <a:pt x="2296" y="4678"/>
                  <a:pt x="2311" y="4707"/>
                  <a:pt x="2329" y="4848"/>
                </a:cubicBezTo>
                <a:cubicBezTo>
                  <a:pt x="2353" y="5035"/>
                  <a:pt x="2303" y="5720"/>
                  <a:pt x="2243" y="6033"/>
                </a:cubicBezTo>
                <a:cubicBezTo>
                  <a:pt x="2219" y="6155"/>
                  <a:pt x="2177" y="6286"/>
                  <a:pt x="2148" y="6324"/>
                </a:cubicBezTo>
                <a:cubicBezTo>
                  <a:pt x="2078" y="6419"/>
                  <a:pt x="1739" y="6599"/>
                  <a:pt x="1565" y="6635"/>
                </a:cubicBezTo>
                <a:cubicBezTo>
                  <a:pt x="1488" y="6651"/>
                  <a:pt x="1312" y="6682"/>
                  <a:pt x="1175" y="6704"/>
                </a:cubicBezTo>
                <a:cubicBezTo>
                  <a:pt x="1037" y="6727"/>
                  <a:pt x="917" y="6752"/>
                  <a:pt x="908" y="6761"/>
                </a:cubicBezTo>
                <a:cubicBezTo>
                  <a:pt x="846" y="6823"/>
                  <a:pt x="1154" y="6882"/>
                  <a:pt x="1733" y="6919"/>
                </a:cubicBezTo>
                <a:cubicBezTo>
                  <a:pt x="2214" y="6949"/>
                  <a:pt x="3600" y="6930"/>
                  <a:pt x="3978" y="6888"/>
                </a:cubicBezTo>
                <a:cubicBezTo>
                  <a:pt x="4141" y="6870"/>
                  <a:pt x="4313" y="6840"/>
                  <a:pt x="4359" y="6821"/>
                </a:cubicBezTo>
                <a:lnTo>
                  <a:pt x="4444" y="6786"/>
                </a:lnTo>
                <a:lnTo>
                  <a:pt x="4380" y="6752"/>
                </a:lnTo>
                <a:cubicBezTo>
                  <a:pt x="4344" y="6733"/>
                  <a:pt x="4169" y="6699"/>
                  <a:pt x="3990" y="6677"/>
                </a:cubicBezTo>
                <a:cubicBezTo>
                  <a:pt x="3636" y="6633"/>
                  <a:pt x="3384" y="6538"/>
                  <a:pt x="3223" y="6387"/>
                </a:cubicBezTo>
                <a:cubicBezTo>
                  <a:pt x="3147" y="6317"/>
                  <a:pt x="3136" y="6284"/>
                  <a:pt x="3121" y="6098"/>
                </a:cubicBezTo>
                <a:cubicBezTo>
                  <a:pt x="3098" y="5808"/>
                  <a:pt x="3092" y="5584"/>
                  <a:pt x="3098" y="5147"/>
                </a:cubicBezTo>
                <a:lnTo>
                  <a:pt x="3103" y="4773"/>
                </a:lnTo>
                <a:lnTo>
                  <a:pt x="3201" y="4665"/>
                </a:lnTo>
                <a:cubicBezTo>
                  <a:pt x="3389" y="4458"/>
                  <a:pt x="3879" y="4281"/>
                  <a:pt x="4614" y="4157"/>
                </a:cubicBezTo>
                <a:cubicBezTo>
                  <a:pt x="4997" y="4092"/>
                  <a:pt x="5912" y="4000"/>
                  <a:pt x="5966" y="4021"/>
                </a:cubicBezTo>
                <a:cubicBezTo>
                  <a:pt x="5969" y="4022"/>
                  <a:pt x="5973" y="4026"/>
                  <a:pt x="5977" y="4030"/>
                </a:cubicBezTo>
                <a:cubicBezTo>
                  <a:pt x="5971" y="3983"/>
                  <a:pt x="5968" y="3935"/>
                  <a:pt x="5968" y="3887"/>
                </a:cubicBezTo>
                <a:cubicBezTo>
                  <a:pt x="5968" y="3867"/>
                  <a:pt x="5969" y="3848"/>
                  <a:pt x="5970" y="3829"/>
                </a:cubicBezTo>
                <a:cubicBezTo>
                  <a:pt x="5961" y="3854"/>
                  <a:pt x="5951" y="3871"/>
                  <a:pt x="5942" y="3877"/>
                </a:cubicBezTo>
                <a:cubicBezTo>
                  <a:pt x="5925" y="3888"/>
                  <a:pt x="5821" y="3898"/>
                  <a:pt x="5710" y="3898"/>
                </a:cubicBezTo>
                <a:cubicBezTo>
                  <a:pt x="5247" y="3899"/>
                  <a:pt x="4355" y="4013"/>
                  <a:pt x="3586" y="4169"/>
                </a:cubicBezTo>
                <a:cubicBezTo>
                  <a:pt x="3302" y="4226"/>
                  <a:pt x="3085" y="4257"/>
                  <a:pt x="3071" y="4243"/>
                </a:cubicBezTo>
                <a:cubicBezTo>
                  <a:pt x="3043" y="4215"/>
                  <a:pt x="2962" y="3612"/>
                  <a:pt x="2962" y="3431"/>
                </a:cubicBezTo>
                <a:cubicBezTo>
                  <a:pt x="2962" y="3287"/>
                  <a:pt x="3037" y="3185"/>
                  <a:pt x="3308" y="2959"/>
                </a:cubicBezTo>
                <a:cubicBezTo>
                  <a:pt x="3708" y="2626"/>
                  <a:pt x="4264" y="2412"/>
                  <a:pt x="5130" y="2260"/>
                </a:cubicBezTo>
                <a:lnTo>
                  <a:pt x="5462" y="2202"/>
                </a:lnTo>
                <a:cubicBezTo>
                  <a:pt x="5441" y="2169"/>
                  <a:pt x="5420" y="2136"/>
                  <a:pt x="5403" y="2101"/>
                </a:cubicBezTo>
                <a:cubicBezTo>
                  <a:pt x="5400" y="2110"/>
                  <a:pt x="5397" y="2116"/>
                  <a:pt x="5391" y="2119"/>
                </a:cubicBezTo>
                <a:cubicBezTo>
                  <a:pt x="5374" y="2130"/>
                  <a:pt x="5204" y="2161"/>
                  <a:pt x="5015" y="2189"/>
                </a:cubicBezTo>
                <a:cubicBezTo>
                  <a:pt x="4603" y="2249"/>
                  <a:pt x="4090" y="2371"/>
                  <a:pt x="3824" y="2471"/>
                </a:cubicBezTo>
                <a:cubicBezTo>
                  <a:pt x="3718" y="2511"/>
                  <a:pt x="3480" y="2623"/>
                  <a:pt x="3296" y="2720"/>
                </a:cubicBezTo>
                <a:cubicBezTo>
                  <a:pt x="2967" y="2892"/>
                  <a:pt x="2959" y="2895"/>
                  <a:pt x="2916" y="2840"/>
                </a:cubicBezTo>
                <a:cubicBezTo>
                  <a:pt x="2888" y="2802"/>
                  <a:pt x="2878" y="2747"/>
                  <a:pt x="2887" y="2673"/>
                </a:cubicBezTo>
                <a:cubicBezTo>
                  <a:pt x="2899" y="2585"/>
                  <a:pt x="2938" y="2526"/>
                  <a:pt x="3083" y="2377"/>
                </a:cubicBezTo>
                <a:cubicBezTo>
                  <a:pt x="3474" y="1976"/>
                  <a:pt x="3779" y="1561"/>
                  <a:pt x="3990" y="1139"/>
                </a:cubicBezTo>
                <a:cubicBezTo>
                  <a:pt x="4014" y="1091"/>
                  <a:pt x="4038" y="1048"/>
                  <a:pt x="4059" y="1013"/>
                </a:cubicBezTo>
                <a:cubicBezTo>
                  <a:pt x="4029" y="994"/>
                  <a:pt x="4001" y="975"/>
                  <a:pt x="3973" y="953"/>
                </a:cubicBezTo>
                <a:cubicBezTo>
                  <a:pt x="3895" y="1157"/>
                  <a:pt x="3635" y="1579"/>
                  <a:pt x="3418" y="1832"/>
                </a:cubicBezTo>
                <a:cubicBezTo>
                  <a:pt x="3264" y="2012"/>
                  <a:pt x="2893" y="2318"/>
                  <a:pt x="2830" y="2318"/>
                </a:cubicBezTo>
                <a:cubicBezTo>
                  <a:pt x="2793" y="2318"/>
                  <a:pt x="2789" y="2289"/>
                  <a:pt x="2806" y="2127"/>
                </a:cubicBezTo>
                <a:cubicBezTo>
                  <a:pt x="2817" y="2022"/>
                  <a:pt x="2845" y="1835"/>
                  <a:pt x="2867" y="1711"/>
                </a:cubicBezTo>
                <a:cubicBezTo>
                  <a:pt x="2974" y="1120"/>
                  <a:pt x="2996" y="891"/>
                  <a:pt x="2979" y="540"/>
                </a:cubicBezTo>
                <a:cubicBezTo>
                  <a:pt x="2970" y="346"/>
                  <a:pt x="2955" y="140"/>
                  <a:pt x="2946" y="84"/>
                </a:cubicBezTo>
                <a:lnTo>
                  <a:pt x="2932" y="1"/>
                </a:lnTo>
                <a:cubicBezTo>
                  <a:pt x="2909" y="2"/>
                  <a:pt x="2886" y="3"/>
                  <a:pt x="2863" y="3"/>
                </a:cubicBezTo>
                <a:cubicBezTo>
                  <a:pt x="2836" y="3"/>
                  <a:pt x="2811" y="2"/>
                  <a:pt x="2785" y="0"/>
                </a:cubicBezTo>
                <a:close/>
              </a:path>
            </a:pathLst>
          </a:custGeom>
          <a:solidFill>
            <a:srgbClr val="828282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4" name="椭圆 33"/>
          <p:cNvSpPr/>
          <p:nvPr/>
        </p:nvSpPr>
        <p:spPr>
          <a:xfrm>
            <a:off x="4878438" y="2209740"/>
            <a:ext cx="900000" cy="900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635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6" name="椭圆 35"/>
          <p:cNvSpPr/>
          <p:nvPr/>
        </p:nvSpPr>
        <p:spPr>
          <a:xfrm>
            <a:off x="6366838" y="2362597"/>
            <a:ext cx="900000" cy="900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635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8" name="椭圆 37"/>
          <p:cNvSpPr/>
          <p:nvPr/>
        </p:nvSpPr>
        <p:spPr>
          <a:xfrm>
            <a:off x="7089718" y="3872055"/>
            <a:ext cx="900000" cy="900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635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4068877" y="3716394"/>
            <a:ext cx="900000" cy="900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635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MH_Other_2"/>
          <p:cNvSpPr>
            <a:spLocks noChangeArrowheads="1"/>
          </p:cNvSpPr>
          <p:nvPr/>
        </p:nvSpPr>
        <p:spPr bwMode="auto">
          <a:xfrm>
            <a:off x="4165600" y="3810000"/>
            <a:ext cx="711200" cy="712788"/>
          </a:xfrm>
          <a:prstGeom prst="ellipse">
            <a:avLst/>
          </a:prstGeom>
          <a:solidFill>
            <a:srgbClr val="DC4E67"/>
          </a:solidFill>
          <a:ln>
            <a:noFill/>
          </a:ln>
          <a:effectLst>
            <a:innerShdw blurRad="63500" dist="50800" dir="13500000">
              <a:prstClr val="black">
                <a:alpha val="30000"/>
              </a:prstClr>
            </a:innerShdw>
          </a:effectLst>
        </p:spPr>
        <p:txBody>
          <a:bodyPr/>
          <a:lstStyle>
            <a:lvl1pPr marL="233680" indent="-23368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5000"/>
              </a:lnSpc>
              <a:spcBef>
                <a:spcPct val="50000"/>
              </a:spcBef>
              <a:spcAft>
                <a:spcPct val="35000"/>
              </a:spcAft>
              <a:buClr>
                <a:srgbClr val="678BA8"/>
              </a:buClr>
              <a:buFont typeface="Arial" panose="020B0604020202020204" pitchFamily="34" charset="0"/>
              <a:buChar char="•"/>
            </a:pPr>
            <a:endParaRPr lang="zh-TW" altLang="en-US" sz="3200">
              <a:solidFill>
                <a:prstClr val="black"/>
              </a:solidFill>
              <a:ea typeface="Microsoft JhengHei" panose="020B0604030504040204" pitchFamily="34" charset="-120"/>
            </a:endParaRPr>
          </a:p>
        </p:txBody>
      </p:sp>
      <p:sp>
        <p:nvSpPr>
          <p:cNvPr id="4" name="MH_Other_3"/>
          <p:cNvSpPr>
            <a:spLocks noChangeArrowheads="1"/>
          </p:cNvSpPr>
          <p:nvPr/>
        </p:nvSpPr>
        <p:spPr bwMode="auto">
          <a:xfrm>
            <a:off x="4302806" y="2918960"/>
            <a:ext cx="712787" cy="711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txBody>
          <a:bodyPr/>
          <a:lstStyle>
            <a:lvl1pPr marL="233680" indent="-23368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5000"/>
              </a:lnSpc>
              <a:spcBef>
                <a:spcPct val="50000"/>
              </a:spcBef>
              <a:spcAft>
                <a:spcPct val="35000"/>
              </a:spcAft>
              <a:buClr>
                <a:srgbClr val="678BA8"/>
              </a:buClr>
              <a:buFont typeface="Arial" panose="020B0604020202020204" pitchFamily="34" charset="0"/>
              <a:buChar char="•"/>
            </a:pPr>
            <a:endParaRPr lang="zh-TW" altLang="en-US" sz="3200">
              <a:solidFill>
                <a:prstClr val="black"/>
              </a:solidFill>
              <a:ea typeface="Microsoft JhengHei" panose="020B0604030504040204" pitchFamily="34" charset="-120"/>
            </a:endParaRPr>
          </a:p>
        </p:txBody>
      </p:sp>
      <p:sp>
        <p:nvSpPr>
          <p:cNvPr id="5" name="MH_Other_4"/>
          <p:cNvSpPr>
            <a:spLocks noChangeArrowheads="1"/>
          </p:cNvSpPr>
          <p:nvPr/>
        </p:nvSpPr>
        <p:spPr bwMode="auto">
          <a:xfrm>
            <a:off x="4981575" y="2317750"/>
            <a:ext cx="714375" cy="711200"/>
          </a:xfrm>
          <a:prstGeom prst="ellipse">
            <a:avLst/>
          </a:prstGeom>
          <a:solidFill>
            <a:srgbClr val="51B0EA"/>
          </a:solidFill>
          <a:ln>
            <a:noFill/>
          </a:ln>
          <a:effectLst>
            <a:innerShdw blurRad="63500" dist="50800" dir="13500000">
              <a:prstClr val="black">
                <a:alpha val="30000"/>
              </a:prstClr>
            </a:innerShdw>
          </a:effectLst>
        </p:spPr>
        <p:txBody>
          <a:bodyPr/>
          <a:lstStyle>
            <a:lvl1pPr marL="233680" indent="-23368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5000"/>
              </a:lnSpc>
              <a:spcBef>
                <a:spcPct val="50000"/>
              </a:spcBef>
              <a:spcAft>
                <a:spcPct val="35000"/>
              </a:spcAft>
              <a:buClr>
                <a:srgbClr val="678BA8"/>
              </a:buClr>
              <a:buFont typeface="Arial" panose="020B0604020202020204" pitchFamily="34" charset="0"/>
              <a:buChar char="•"/>
            </a:pPr>
            <a:endParaRPr lang="zh-TW" altLang="en-US" sz="3200">
              <a:solidFill>
                <a:prstClr val="black"/>
              </a:solidFill>
              <a:ea typeface="Microsoft JhengHei" panose="020B0604030504040204" pitchFamily="34" charset="-120"/>
            </a:endParaRPr>
          </a:p>
        </p:txBody>
      </p:sp>
      <p:sp>
        <p:nvSpPr>
          <p:cNvPr id="6" name="MH_Other_5"/>
          <p:cNvSpPr>
            <a:spLocks noChangeArrowheads="1"/>
          </p:cNvSpPr>
          <p:nvPr/>
        </p:nvSpPr>
        <p:spPr bwMode="auto">
          <a:xfrm>
            <a:off x="5775325" y="1881188"/>
            <a:ext cx="711200" cy="712787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txBody>
          <a:bodyPr/>
          <a:lstStyle>
            <a:lvl1pPr marL="233680" indent="-23368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5000"/>
              </a:lnSpc>
              <a:spcBef>
                <a:spcPct val="50000"/>
              </a:spcBef>
              <a:spcAft>
                <a:spcPct val="35000"/>
              </a:spcAft>
              <a:buClr>
                <a:srgbClr val="678BA8"/>
              </a:buClr>
              <a:buFont typeface="Arial" panose="020B0604020202020204" pitchFamily="34" charset="0"/>
              <a:buChar char="•"/>
            </a:pPr>
            <a:endParaRPr lang="zh-TW" altLang="en-US" sz="3200">
              <a:solidFill>
                <a:prstClr val="black"/>
              </a:solidFill>
              <a:ea typeface="Microsoft JhengHei" panose="020B0604030504040204" pitchFamily="34" charset="-120"/>
            </a:endParaRPr>
          </a:p>
        </p:txBody>
      </p:sp>
      <p:sp>
        <p:nvSpPr>
          <p:cNvPr id="7" name="MH_Other_6"/>
          <p:cNvSpPr>
            <a:spLocks noChangeArrowheads="1"/>
          </p:cNvSpPr>
          <p:nvPr/>
        </p:nvSpPr>
        <p:spPr bwMode="auto">
          <a:xfrm>
            <a:off x="6472011" y="2470150"/>
            <a:ext cx="714375" cy="712788"/>
          </a:xfrm>
          <a:prstGeom prst="ellipse">
            <a:avLst/>
          </a:prstGeom>
          <a:solidFill>
            <a:srgbClr val="F79F76"/>
          </a:solidFill>
          <a:ln>
            <a:noFill/>
          </a:ln>
          <a:effectLst>
            <a:innerShdw blurRad="63500" dist="50800" dir="13500000">
              <a:prstClr val="black">
                <a:alpha val="30000"/>
              </a:prstClr>
            </a:innerShdw>
          </a:effectLst>
        </p:spPr>
        <p:txBody>
          <a:bodyPr/>
          <a:lstStyle>
            <a:lvl1pPr marL="233680" indent="-23368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5000"/>
              </a:lnSpc>
              <a:spcBef>
                <a:spcPct val="50000"/>
              </a:spcBef>
              <a:spcAft>
                <a:spcPct val="35000"/>
              </a:spcAft>
              <a:buClr>
                <a:srgbClr val="678BA8"/>
              </a:buClr>
              <a:buFont typeface="Arial" panose="020B0604020202020204" pitchFamily="34" charset="0"/>
              <a:buChar char="•"/>
            </a:pPr>
            <a:endParaRPr lang="zh-TW" altLang="en-US" sz="3200">
              <a:solidFill>
                <a:prstClr val="black"/>
              </a:solidFill>
              <a:ea typeface="Microsoft JhengHei" panose="020B0604030504040204" pitchFamily="34" charset="-120"/>
            </a:endParaRPr>
          </a:p>
        </p:txBody>
      </p:sp>
      <p:sp>
        <p:nvSpPr>
          <p:cNvPr id="8" name="MH_Other_7"/>
          <p:cNvSpPr>
            <a:spLocks noChangeArrowheads="1"/>
          </p:cNvSpPr>
          <p:nvPr/>
        </p:nvSpPr>
        <p:spPr bwMode="auto">
          <a:xfrm>
            <a:off x="7083425" y="3089275"/>
            <a:ext cx="714375" cy="711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txBody>
          <a:bodyPr/>
          <a:lstStyle>
            <a:lvl1pPr marL="233680" indent="-23368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5000"/>
              </a:lnSpc>
              <a:spcBef>
                <a:spcPct val="50000"/>
              </a:spcBef>
              <a:spcAft>
                <a:spcPct val="35000"/>
              </a:spcAft>
              <a:buClr>
                <a:srgbClr val="678BA8"/>
              </a:buClr>
              <a:buFont typeface="Arial" panose="020B0604020202020204" pitchFamily="34" charset="0"/>
              <a:buChar char="•"/>
            </a:pPr>
            <a:endParaRPr lang="zh-TW" altLang="en-US" sz="3200">
              <a:solidFill>
                <a:prstClr val="black"/>
              </a:solidFill>
              <a:ea typeface="Microsoft JhengHei" panose="020B0604030504040204" pitchFamily="34" charset="-120"/>
            </a:endParaRPr>
          </a:p>
        </p:txBody>
      </p:sp>
      <p:sp>
        <p:nvSpPr>
          <p:cNvPr id="9" name="MH_Other_8"/>
          <p:cNvSpPr>
            <a:spLocks noChangeArrowheads="1"/>
          </p:cNvSpPr>
          <p:nvPr/>
        </p:nvSpPr>
        <p:spPr bwMode="auto">
          <a:xfrm>
            <a:off x="7200900" y="3981224"/>
            <a:ext cx="711200" cy="711200"/>
          </a:xfrm>
          <a:prstGeom prst="ellipse">
            <a:avLst/>
          </a:prstGeom>
          <a:solidFill>
            <a:srgbClr val="94CFA9"/>
          </a:solidFill>
          <a:ln>
            <a:noFill/>
          </a:ln>
          <a:effectLst>
            <a:innerShdw blurRad="63500" dist="50800" dir="13500000">
              <a:prstClr val="black">
                <a:alpha val="30000"/>
              </a:prstClr>
            </a:innerShdw>
          </a:effectLst>
        </p:spPr>
        <p:txBody>
          <a:bodyPr/>
          <a:lstStyle>
            <a:lvl1pPr marL="233680" indent="-23368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5000"/>
              </a:lnSpc>
              <a:spcBef>
                <a:spcPct val="50000"/>
              </a:spcBef>
              <a:spcAft>
                <a:spcPct val="35000"/>
              </a:spcAft>
              <a:buClr>
                <a:srgbClr val="678BA8"/>
              </a:buClr>
              <a:buFont typeface="Arial" panose="020B0604020202020204" pitchFamily="34" charset="0"/>
              <a:buChar char="•"/>
            </a:pPr>
            <a:endParaRPr lang="zh-TW" altLang="en-US" sz="3200">
              <a:solidFill>
                <a:prstClr val="black"/>
              </a:solidFill>
              <a:ea typeface="Microsoft JhengHei" panose="020B0604030504040204" pitchFamily="34" charset="-120"/>
            </a:endParaRPr>
          </a:p>
        </p:txBody>
      </p:sp>
      <p:sp>
        <p:nvSpPr>
          <p:cNvPr id="10" name="MH_Other_9"/>
          <p:cNvSpPr/>
          <p:nvPr/>
        </p:nvSpPr>
        <p:spPr bwMode="auto">
          <a:xfrm>
            <a:off x="4292600" y="3973513"/>
            <a:ext cx="457200" cy="385762"/>
          </a:xfrm>
          <a:custGeom>
            <a:avLst/>
            <a:gdLst>
              <a:gd name="T0" fmla="*/ 1369416 w 2300288"/>
              <a:gd name="T1" fmla="*/ 1170306 h 1936750"/>
              <a:gd name="T2" fmla="*/ 1466841 w 2300288"/>
              <a:gd name="T3" fmla="*/ 1267143 h 1936750"/>
              <a:gd name="T4" fmla="*/ 1469388 w 2300288"/>
              <a:gd name="T5" fmla="*/ 1285876 h 1936750"/>
              <a:gd name="T6" fmla="*/ 1390111 w 2300288"/>
              <a:gd name="T7" fmla="*/ 1372236 h 1936750"/>
              <a:gd name="T8" fmla="*/ 1428317 w 2300288"/>
              <a:gd name="T9" fmla="*/ 1506538 h 1936750"/>
              <a:gd name="T10" fmla="*/ 1454106 w 2300288"/>
              <a:gd name="T11" fmla="*/ 1707516 h 1936750"/>
              <a:gd name="T12" fmla="*/ 1263075 w 2300288"/>
              <a:gd name="T13" fmla="*/ 1644651 h 1936750"/>
              <a:gd name="T14" fmla="*/ 1293322 w 2300288"/>
              <a:gd name="T15" fmla="*/ 1460501 h 1936750"/>
              <a:gd name="T16" fmla="*/ 1248111 w 2300288"/>
              <a:gd name="T17" fmla="*/ 1298893 h 1936750"/>
              <a:gd name="T18" fmla="*/ 1241425 w 2300288"/>
              <a:gd name="T19" fmla="*/ 1280478 h 1936750"/>
              <a:gd name="T20" fmla="*/ 1248111 w 2300288"/>
              <a:gd name="T21" fmla="*/ 1262381 h 1936750"/>
              <a:gd name="T22" fmla="*/ 1347766 w 2300288"/>
              <a:gd name="T23" fmla="*/ 1168083 h 1936750"/>
              <a:gd name="T24" fmla="*/ 1709819 w 2300288"/>
              <a:gd name="T25" fmla="*/ 1042326 h 1936750"/>
              <a:gd name="T26" fmla="*/ 1921994 w 2300288"/>
              <a:gd name="T27" fmla="*/ 1116242 h 1936750"/>
              <a:gd name="T28" fmla="*/ 2129722 w 2300288"/>
              <a:gd name="T29" fmla="*/ 1187937 h 1936750"/>
              <a:gd name="T30" fmla="*/ 2184037 w 2300288"/>
              <a:gd name="T31" fmla="*/ 1219026 h 1936750"/>
              <a:gd name="T32" fmla="*/ 2217387 w 2300288"/>
              <a:gd name="T33" fmla="*/ 1257729 h 1936750"/>
              <a:gd name="T34" fmla="*/ 2258679 w 2300288"/>
              <a:gd name="T35" fmla="*/ 1346555 h 1936750"/>
              <a:gd name="T36" fmla="*/ 2286948 w 2300288"/>
              <a:gd name="T37" fmla="*/ 1464567 h 1936750"/>
              <a:gd name="T38" fmla="*/ 2300288 w 2300288"/>
              <a:gd name="T39" fmla="*/ 1613351 h 1936750"/>
              <a:gd name="T40" fmla="*/ 2293936 w 2300288"/>
              <a:gd name="T41" fmla="*/ 1646344 h 1936750"/>
              <a:gd name="T42" fmla="*/ 2263443 w 2300288"/>
              <a:gd name="T43" fmla="*/ 1671405 h 1936750"/>
              <a:gd name="T44" fmla="*/ 2151639 w 2300288"/>
              <a:gd name="T45" fmla="*/ 1713915 h 1936750"/>
              <a:gd name="T46" fmla="*/ 1963285 w 2300288"/>
              <a:gd name="T47" fmla="*/ 1748494 h 1936750"/>
              <a:gd name="T48" fmla="*/ 1696478 w 2300288"/>
              <a:gd name="T49" fmla="*/ 1769431 h 1936750"/>
              <a:gd name="T50" fmla="*/ 1145815 w 2300288"/>
              <a:gd name="T51" fmla="*/ 1851606 h 1936750"/>
              <a:gd name="T52" fmla="*/ 116804 w 2300288"/>
              <a:gd name="T53" fmla="*/ 1009057 h 1936750"/>
              <a:gd name="T54" fmla="*/ 1391810 w 2300288"/>
              <a:gd name="T55" fmla="*/ 1904 h 1936750"/>
              <a:gd name="T56" fmla="*/ 1452852 w 2300288"/>
              <a:gd name="T57" fmla="*/ 15236 h 1936750"/>
              <a:gd name="T58" fmla="*/ 1509125 w 2300288"/>
              <a:gd name="T59" fmla="*/ 39676 h 1936750"/>
              <a:gd name="T60" fmla="*/ 1560629 w 2300288"/>
              <a:gd name="T61" fmla="*/ 74909 h 1936750"/>
              <a:gd name="T62" fmla="*/ 1639157 w 2300288"/>
              <a:gd name="T63" fmla="*/ 162832 h 1936750"/>
              <a:gd name="T64" fmla="*/ 1693841 w 2300288"/>
              <a:gd name="T65" fmla="*/ 285036 h 1936750"/>
              <a:gd name="T66" fmla="*/ 1707830 w 2300288"/>
              <a:gd name="T67" fmla="*/ 364071 h 1936750"/>
              <a:gd name="T68" fmla="*/ 1708148 w 2300288"/>
              <a:gd name="T69" fmla="*/ 443742 h 1936750"/>
              <a:gd name="T70" fmla="*/ 1693841 w 2300288"/>
              <a:gd name="T71" fmla="*/ 536426 h 1936750"/>
              <a:gd name="T72" fmla="*/ 1665863 w 2300288"/>
              <a:gd name="T73" fmla="*/ 629745 h 1936750"/>
              <a:gd name="T74" fmla="*/ 1625486 w 2300288"/>
              <a:gd name="T75" fmla="*/ 718938 h 1936750"/>
              <a:gd name="T76" fmla="*/ 1574936 w 2300288"/>
              <a:gd name="T77" fmla="*/ 798608 h 1936750"/>
              <a:gd name="T78" fmla="*/ 1477968 w 2300288"/>
              <a:gd name="T79" fmla="*/ 1046190 h 1936750"/>
              <a:gd name="T80" fmla="*/ 1384179 w 2300288"/>
              <a:gd name="T81" fmla="*/ 1128717 h 1936750"/>
              <a:gd name="T82" fmla="*/ 1353340 w 2300288"/>
              <a:gd name="T83" fmla="*/ 1141096 h 1936750"/>
              <a:gd name="T84" fmla="*/ 1312010 w 2300288"/>
              <a:gd name="T85" fmla="*/ 1118242 h 1936750"/>
              <a:gd name="T86" fmla="*/ 1199781 w 2300288"/>
              <a:gd name="T87" fmla="*/ 1011274 h 1936750"/>
              <a:gd name="T88" fmla="*/ 1120935 w 2300288"/>
              <a:gd name="T89" fmla="*/ 777024 h 1936750"/>
              <a:gd name="T90" fmla="*/ 1072928 w 2300288"/>
              <a:gd name="T91" fmla="*/ 693862 h 1936750"/>
              <a:gd name="T92" fmla="*/ 1036048 w 2300288"/>
              <a:gd name="T93" fmla="*/ 603082 h 1936750"/>
              <a:gd name="T94" fmla="*/ 1011568 w 2300288"/>
              <a:gd name="T95" fmla="*/ 509446 h 1936750"/>
              <a:gd name="T96" fmla="*/ 1001712 w 2300288"/>
              <a:gd name="T97" fmla="*/ 418031 h 1936750"/>
              <a:gd name="T98" fmla="*/ 1005527 w 2300288"/>
              <a:gd name="T99" fmla="*/ 344074 h 1936750"/>
              <a:gd name="T100" fmla="*/ 1029372 w 2300288"/>
              <a:gd name="T101" fmla="*/ 247581 h 1936750"/>
              <a:gd name="T102" fmla="*/ 1093593 w 2300288"/>
              <a:gd name="T103" fmla="*/ 132678 h 1936750"/>
              <a:gd name="T104" fmla="*/ 1164809 w 2300288"/>
              <a:gd name="T105" fmla="*/ 63800 h 1936750"/>
              <a:gd name="T106" fmla="*/ 1217903 w 2300288"/>
              <a:gd name="T107" fmla="*/ 31741 h 1936750"/>
              <a:gd name="T108" fmla="*/ 1275766 w 2300288"/>
              <a:gd name="T109" fmla="*/ 10474 h 1936750"/>
              <a:gd name="T110" fmla="*/ 1337444 w 2300288"/>
              <a:gd name="T111" fmla="*/ 317 h 19367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300288" h="1936750">
                <a:moveTo>
                  <a:pt x="1352860" y="1166813"/>
                </a:moveTo>
                <a:lnTo>
                  <a:pt x="1355725" y="1166813"/>
                </a:lnTo>
                <a:lnTo>
                  <a:pt x="1358272" y="1166813"/>
                </a:lnTo>
                <a:lnTo>
                  <a:pt x="1361456" y="1167131"/>
                </a:lnTo>
                <a:lnTo>
                  <a:pt x="1364003" y="1168083"/>
                </a:lnTo>
                <a:lnTo>
                  <a:pt x="1366869" y="1168718"/>
                </a:lnTo>
                <a:lnTo>
                  <a:pt x="1369416" y="1170306"/>
                </a:lnTo>
                <a:lnTo>
                  <a:pt x="1371644" y="1171258"/>
                </a:lnTo>
                <a:lnTo>
                  <a:pt x="1374192" y="1173163"/>
                </a:lnTo>
                <a:lnTo>
                  <a:pt x="1376420" y="1175386"/>
                </a:lnTo>
                <a:lnTo>
                  <a:pt x="1461429" y="1260158"/>
                </a:lnTo>
                <a:lnTo>
                  <a:pt x="1463339" y="1262381"/>
                </a:lnTo>
                <a:lnTo>
                  <a:pt x="1465249" y="1264603"/>
                </a:lnTo>
                <a:lnTo>
                  <a:pt x="1466841" y="1267143"/>
                </a:lnTo>
                <a:lnTo>
                  <a:pt x="1467797" y="1269683"/>
                </a:lnTo>
                <a:lnTo>
                  <a:pt x="1469070" y="1272223"/>
                </a:lnTo>
                <a:lnTo>
                  <a:pt x="1469388" y="1275081"/>
                </a:lnTo>
                <a:lnTo>
                  <a:pt x="1469707" y="1277938"/>
                </a:lnTo>
                <a:lnTo>
                  <a:pt x="1470025" y="1280478"/>
                </a:lnTo>
                <a:lnTo>
                  <a:pt x="1469707" y="1283336"/>
                </a:lnTo>
                <a:lnTo>
                  <a:pt x="1469388" y="1285876"/>
                </a:lnTo>
                <a:lnTo>
                  <a:pt x="1469070" y="1289051"/>
                </a:lnTo>
                <a:lnTo>
                  <a:pt x="1467797" y="1291591"/>
                </a:lnTo>
                <a:lnTo>
                  <a:pt x="1466841" y="1294131"/>
                </a:lnTo>
                <a:lnTo>
                  <a:pt x="1465249" y="1296671"/>
                </a:lnTo>
                <a:lnTo>
                  <a:pt x="1463339" y="1298893"/>
                </a:lnTo>
                <a:lnTo>
                  <a:pt x="1461429" y="1301116"/>
                </a:lnTo>
                <a:lnTo>
                  <a:pt x="1390111" y="1372236"/>
                </a:lnTo>
                <a:lnTo>
                  <a:pt x="1396160" y="1386206"/>
                </a:lnTo>
                <a:lnTo>
                  <a:pt x="1401573" y="1402081"/>
                </a:lnTo>
                <a:lnTo>
                  <a:pt x="1407304" y="1420178"/>
                </a:lnTo>
                <a:lnTo>
                  <a:pt x="1412716" y="1439228"/>
                </a:lnTo>
                <a:lnTo>
                  <a:pt x="1418447" y="1460501"/>
                </a:lnTo>
                <a:lnTo>
                  <a:pt x="1423541" y="1483043"/>
                </a:lnTo>
                <a:lnTo>
                  <a:pt x="1428317" y="1506538"/>
                </a:lnTo>
                <a:lnTo>
                  <a:pt x="1433093" y="1531938"/>
                </a:lnTo>
                <a:lnTo>
                  <a:pt x="1437550" y="1558608"/>
                </a:lnTo>
                <a:lnTo>
                  <a:pt x="1441689" y="1586231"/>
                </a:lnTo>
                <a:lnTo>
                  <a:pt x="1445191" y="1614806"/>
                </a:lnTo>
                <a:lnTo>
                  <a:pt x="1448693" y="1644651"/>
                </a:lnTo>
                <a:lnTo>
                  <a:pt x="1451559" y="1675448"/>
                </a:lnTo>
                <a:lnTo>
                  <a:pt x="1454106" y="1707516"/>
                </a:lnTo>
                <a:lnTo>
                  <a:pt x="1456016" y="1739901"/>
                </a:lnTo>
                <a:lnTo>
                  <a:pt x="1457608" y="1773238"/>
                </a:lnTo>
                <a:lnTo>
                  <a:pt x="1254161" y="1773238"/>
                </a:lnTo>
                <a:lnTo>
                  <a:pt x="1255753" y="1739901"/>
                </a:lnTo>
                <a:lnTo>
                  <a:pt x="1257344" y="1707516"/>
                </a:lnTo>
                <a:lnTo>
                  <a:pt x="1260210" y="1675448"/>
                </a:lnTo>
                <a:lnTo>
                  <a:pt x="1263075" y="1644651"/>
                </a:lnTo>
                <a:lnTo>
                  <a:pt x="1266259" y="1614806"/>
                </a:lnTo>
                <a:lnTo>
                  <a:pt x="1270080" y="1586231"/>
                </a:lnTo>
                <a:lnTo>
                  <a:pt x="1274219" y="1558608"/>
                </a:lnTo>
                <a:lnTo>
                  <a:pt x="1278676" y="1531938"/>
                </a:lnTo>
                <a:lnTo>
                  <a:pt x="1283452" y="1506538"/>
                </a:lnTo>
                <a:lnTo>
                  <a:pt x="1288228" y="1483043"/>
                </a:lnTo>
                <a:lnTo>
                  <a:pt x="1293322" y="1460501"/>
                </a:lnTo>
                <a:lnTo>
                  <a:pt x="1298734" y="1439228"/>
                </a:lnTo>
                <a:lnTo>
                  <a:pt x="1304465" y="1419861"/>
                </a:lnTo>
                <a:lnTo>
                  <a:pt x="1309878" y="1402081"/>
                </a:lnTo>
                <a:lnTo>
                  <a:pt x="1315609" y="1386206"/>
                </a:lnTo>
                <a:lnTo>
                  <a:pt x="1321340" y="1371918"/>
                </a:lnTo>
                <a:lnTo>
                  <a:pt x="1250022" y="1301116"/>
                </a:lnTo>
                <a:lnTo>
                  <a:pt x="1248111" y="1298893"/>
                </a:lnTo>
                <a:lnTo>
                  <a:pt x="1246519" y="1296671"/>
                </a:lnTo>
                <a:lnTo>
                  <a:pt x="1244927" y="1294131"/>
                </a:lnTo>
                <a:lnTo>
                  <a:pt x="1243654" y="1291591"/>
                </a:lnTo>
                <a:lnTo>
                  <a:pt x="1242699" y="1289051"/>
                </a:lnTo>
                <a:lnTo>
                  <a:pt x="1242380" y="1285876"/>
                </a:lnTo>
                <a:lnTo>
                  <a:pt x="1242062" y="1283336"/>
                </a:lnTo>
                <a:lnTo>
                  <a:pt x="1241425" y="1280478"/>
                </a:lnTo>
                <a:lnTo>
                  <a:pt x="1242062" y="1277938"/>
                </a:lnTo>
                <a:lnTo>
                  <a:pt x="1242380" y="1275081"/>
                </a:lnTo>
                <a:lnTo>
                  <a:pt x="1243017" y="1272223"/>
                </a:lnTo>
                <a:lnTo>
                  <a:pt x="1243654" y="1269683"/>
                </a:lnTo>
                <a:lnTo>
                  <a:pt x="1244927" y="1267143"/>
                </a:lnTo>
                <a:lnTo>
                  <a:pt x="1246519" y="1264603"/>
                </a:lnTo>
                <a:lnTo>
                  <a:pt x="1248111" y="1262381"/>
                </a:lnTo>
                <a:lnTo>
                  <a:pt x="1250340" y="1260158"/>
                </a:lnTo>
                <a:lnTo>
                  <a:pt x="1335030" y="1175386"/>
                </a:lnTo>
                <a:lnTo>
                  <a:pt x="1337259" y="1173163"/>
                </a:lnTo>
                <a:lnTo>
                  <a:pt x="1339806" y="1171258"/>
                </a:lnTo>
                <a:lnTo>
                  <a:pt x="1342035" y="1170306"/>
                </a:lnTo>
                <a:lnTo>
                  <a:pt x="1344582" y="1168718"/>
                </a:lnTo>
                <a:lnTo>
                  <a:pt x="1347766" y="1168083"/>
                </a:lnTo>
                <a:lnTo>
                  <a:pt x="1350313" y="1167131"/>
                </a:lnTo>
                <a:lnTo>
                  <a:pt x="1352860" y="1166813"/>
                </a:lnTo>
                <a:close/>
                <a:moveTo>
                  <a:pt x="1634223" y="1009650"/>
                </a:moveTo>
                <a:lnTo>
                  <a:pt x="1652963" y="1018533"/>
                </a:lnTo>
                <a:lnTo>
                  <a:pt x="1672339" y="1027098"/>
                </a:lnTo>
                <a:lnTo>
                  <a:pt x="1691079" y="1034712"/>
                </a:lnTo>
                <a:lnTo>
                  <a:pt x="1709819" y="1042326"/>
                </a:lnTo>
                <a:lnTo>
                  <a:pt x="1728241" y="1049939"/>
                </a:lnTo>
                <a:lnTo>
                  <a:pt x="1746663" y="1057236"/>
                </a:lnTo>
                <a:lnTo>
                  <a:pt x="1783191" y="1070560"/>
                </a:lnTo>
                <a:lnTo>
                  <a:pt x="1819083" y="1082932"/>
                </a:lnTo>
                <a:lnTo>
                  <a:pt x="1854022" y="1094670"/>
                </a:lnTo>
                <a:lnTo>
                  <a:pt x="1888325" y="1105773"/>
                </a:lnTo>
                <a:lnTo>
                  <a:pt x="1921994" y="1116242"/>
                </a:lnTo>
                <a:lnTo>
                  <a:pt x="1986155" y="1136545"/>
                </a:lnTo>
                <a:lnTo>
                  <a:pt x="2017282" y="1146379"/>
                </a:lnTo>
                <a:lnTo>
                  <a:pt x="2046821" y="1156213"/>
                </a:lnTo>
                <a:lnTo>
                  <a:pt x="2075408" y="1166682"/>
                </a:lnTo>
                <a:lnTo>
                  <a:pt x="2103042" y="1176834"/>
                </a:lnTo>
                <a:lnTo>
                  <a:pt x="2116700" y="1182544"/>
                </a:lnTo>
                <a:lnTo>
                  <a:pt x="2129722" y="1187937"/>
                </a:lnTo>
                <a:lnTo>
                  <a:pt x="2142427" y="1193965"/>
                </a:lnTo>
                <a:lnTo>
                  <a:pt x="2155132" y="1199675"/>
                </a:lnTo>
                <a:lnTo>
                  <a:pt x="2161167" y="1203164"/>
                </a:lnTo>
                <a:lnTo>
                  <a:pt x="2166885" y="1206337"/>
                </a:lnTo>
                <a:lnTo>
                  <a:pt x="2172920" y="1210461"/>
                </a:lnTo>
                <a:lnTo>
                  <a:pt x="2178319" y="1214585"/>
                </a:lnTo>
                <a:lnTo>
                  <a:pt x="2184037" y="1219026"/>
                </a:lnTo>
                <a:lnTo>
                  <a:pt x="2189119" y="1223785"/>
                </a:lnTo>
                <a:lnTo>
                  <a:pt x="2194201" y="1228861"/>
                </a:lnTo>
                <a:lnTo>
                  <a:pt x="2198965" y="1233936"/>
                </a:lnTo>
                <a:lnTo>
                  <a:pt x="2203729" y="1239647"/>
                </a:lnTo>
                <a:lnTo>
                  <a:pt x="2208494" y="1245357"/>
                </a:lnTo>
                <a:lnTo>
                  <a:pt x="2212941" y="1251384"/>
                </a:lnTo>
                <a:lnTo>
                  <a:pt x="2217387" y="1257729"/>
                </a:lnTo>
                <a:lnTo>
                  <a:pt x="2221517" y="1264391"/>
                </a:lnTo>
                <a:lnTo>
                  <a:pt x="2225646" y="1271053"/>
                </a:lnTo>
                <a:lnTo>
                  <a:pt x="2233269" y="1285011"/>
                </a:lnTo>
                <a:lnTo>
                  <a:pt x="2240257" y="1299287"/>
                </a:lnTo>
                <a:lnTo>
                  <a:pt x="2246927" y="1314832"/>
                </a:lnTo>
                <a:lnTo>
                  <a:pt x="2253279" y="1330693"/>
                </a:lnTo>
                <a:lnTo>
                  <a:pt x="2258679" y="1346555"/>
                </a:lnTo>
                <a:lnTo>
                  <a:pt x="2264079" y="1363052"/>
                </a:lnTo>
                <a:lnTo>
                  <a:pt x="2268843" y="1379865"/>
                </a:lnTo>
                <a:lnTo>
                  <a:pt x="2273290" y="1396996"/>
                </a:lnTo>
                <a:lnTo>
                  <a:pt x="2277101" y="1413809"/>
                </a:lnTo>
                <a:lnTo>
                  <a:pt x="2280595" y="1430940"/>
                </a:lnTo>
                <a:lnTo>
                  <a:pt x="2283772" y="1447754"/>
                </a:lnTo>
                <a:lnTo>
                  <a:pt x="2286948" y="1464567"/>
                </a:lnTo>
                <a:lnTo>
                  <a:pt x="2288854" y="1481381"/>
                </a:lnTo>
                <a:lnTo>
                  <a:pt x="2291077" y="1497243"/>
                </a:lnTo>
                <a:lnTo>
                  <a:pt x="2293300" y="1513104"/>
                </a:lnTo>
                <a:lnTo>
                  <a:pt x="2296477" y="1542925"/>
                </a:lnTo>
                <a:lnTo>
                  <a:pt x="2298382" y="1570207"/>
                </a:lnTo>
                <a:lnTo>
                  <a:pt x="2299653" y="1593682"/>
                </a:lnTo>
                <a:lnTo>
                  <a:pt x="2300288" y="1613351"/>
                </a:lnTo>
                <a:lnTo>
                  <a:pt x="2300288" y="1627944"/>
                </a:lnTo>
                <a:lnTo>
                  <a:pt x="2300288" y="1630799"/>
                </a:lnTo>
                <a:lnTo>
                  <a:pt x="2299653" y="1633971"/>
                </a:lnTo>
                <a:lnTo>
                  <a:pt x="2299018" y="1636827"/>
                </a:lnTo>
                <a:lnTo>
                  <a:pt x="2297430" y="1639999"/>
                </a:lnTo>
                <a:lnTo>
                  <a:pt x="2296159" y="1643171"/>
                </a:lnTo>
                <a:lnTo>
                  <a:pt x="2293936" y="1646344"/>
                </a:lnTo>
                <a:lnTo>
                  <a:pt x="2291077" y="1649199"/>
                </a:lnTo>
                <a:lnTo>
                  <a:pt x="2288536" y="1652688"/>
                </a:lnTo>
                <a:lnTo>
                  <a:pt x="2285360" y="1655544"/>
                </a:lnTo>
                <a:lnTo>
                  <a:pt x="2281548" y="1659033"/>
                </a:lnTo>
                <a:lnTo>
                  <a:pt x="2278054" y="1661888"/>
                </a:lnTo>
                <a:lnTo>
                  <a:pt x="2273608" y="1665061"/>
                </a:lnTo>
                <a:lnTo>
                  <a:pt x="2263443" y="1671405"/>
                </a:lnTo>
                <a:lnTo>
                  <a:pt x="2252644" y="1677750"/>
                </a:lnTo>
                <a:lnTo>
                  <a:pt x="2239621" y="1684095"/>
                </a:lnTo>
                <a:lnTo>
                  <a:pt x="2225328" y="1690122"/>
                </a:lnTo>
                <a:lnTo>
                  <a:pt x="2208811" y="1696150"/>
                </a:lnTo>
                <a:lnTo>
                  <a:pt x="2191660" y="1701860"/>
                </a:lnTo>
                <a:lnTo>
                  <a:pt x="2172602" y="1707888"/>
                </a:lnTo>
                <a:lnTo>
                  <a:pt x="2151639" y="1713915"/>
                </a:lnTo>
                <a:lnTo>
                  <a:pt x="2129722" y="1719308"/>
                </a:lnTo>
                <a:lnTo>
                  <a:pt x="2105900" y="1724384"/>
                </a:lnTo>
                <a:lnTo>
                  <a:pt x="2080490" y="1730094"/>
                </a:lnTo>
                <a:lnTo>
                  <a:pt x="2053809" y="1734853"/>
                </a:lnTo>
                <a:lnTo>
                  <a:pt x="2025223" y="1739611"/>
                </a:lnTo>
                <a:lnTo>
                  <a:pt x="1995048" y="1744052"/>
                </a:lnTo>
                <a:lnTo>
                  <a:pt x="1963285" y="1748494"/>
                </a:lnTo>
                <a:lnTo>
                  <a:pt x="1930252" y="1752618"/>
                </a:lnTo>
                <a:lnTo>
                  <a:pt x="1895313" y="1756107"/>
                </a:lnTo>
                <a:lnTo>
                  <a:pt x="1858786" y="1759597"/>
                </a:lnTo>
                <a:lnTo>
                  <a:pt x="1820671" y="1762452"/>
                </a:lnTo>
                <a:lnTo>
                  <a:pt x="1780967" y="1765307"/>
                </a:lnTo>
                <a:lnTo>
                  <a:pt x="1739676" y="1767528"/>
                </a:lnTo>
                <a:lnTo>
                  <a:pt x="1696478" y="1769431"/>
                </a:lnTo>
                <a:lnTo>
                  <a:pt x="1652011" y="1771335"/>
                </a:lnTo>
                <a:lnTo>
                  <a:pt x="1605955" y="1772287"/>
                </a:lnTo>
                <a:lnTo>
                  <a:pt x="1557993" y="1773238"/>
                </a:lnTo>
                <a:lnTo>
                  <a:pt x="1508125" y="1773238"/>
                </a:lnTo>
                <a:lnTo>
                  <a:pt x="1634223" y="1009650"/>
                </a:lnTo>
                <a:close/>
                <a:moveTo>
                  <a:pt x="969658" y="942975"/>
                </a:moveTo>
                <a:lnTo>
                  <a:pt x="1145815" y="1851606"/>
                </a:lnTo>
                <a:lnTo>
                  <a:pt x="1263254" y="1851606"/>
                </a:lnTo>
                <a:lnTo>
                  <a:pt x="2020888" y="1851606"/>
                </a:lnTo>
                <a:lnTo>
                  <a:pt x="2020888" y="1936750"/>
                </a:lnTo>
                <a:lnTo>
                  <a:pt x="1163907" y="1936750"/>
                </a:lnTo>
                <a:lnTo>
                  <a:pt x="194249" y="1936750"/>
                </a:lnTo>
                <a:lnTo>
                  <a:pt x="0" y="1009057"/>
                </a:lnTo>
                <a:lnTo>
                  <a:pt x="116804" y="1009057"/>
                </a:lnTo>
                <a:lnTo>
                  <a:pt x="969658" y="942975"/>
                </a:lnTo>
                <a:close/>
                <a:moveTo>
                  <a:pt x="1346346" y="0"/>
                </a:moveTo>
                <a:lnTo>
                  <a:pt x="1355566" y="0"/>
                </a:lnTo>
                <a:lnTo>
                  <a:pt x="1364786" y="0"/>
                </a:lnTo>
                <a:lnTo>
                  <a:pt x="1373688" y="317"/>
                </a:lnTo>
                <a:lnTo>
                  <a:pt x="1382908" y="952"/>
                </a:lnTo>
                <a:lnTo>
                  <a:pt x="1391810" y="1904"/>
                </a:lnTo>
                <a:lnTo>
                  <a:pt x="1400712" y="3174"/>
                </a:lnTo>
                <a:lnTo>
                  <a:pt x="1409613" y="4444"/>
                </a:lnTo>
                <a:lnTo>
                  <a:pt x="1418515" y="6348"/>
                </a:lnTo>
                <a:lnTo>
                  <a:pt x="1426782" y="8252"/>
                </a:lnTo>
                <a:lnTo>
                  <a:pt x="1435684" y="10474"/>
                </a:lnTo>
                <a:lnTo>
                  <a:pt x="1444268" y="12379"/>
                </a:lnTo>
                <a:lnTo>
                  <a:pt x="1452852" y="15236"/>
                </a:lnTo>
                <a:lnTo>
                  <a:pt x="1460800" y="18092"/>
                </a:lnTo>
                <a:lnTo>
                  <a:pt x="1469384" y="21266"/>
                </a:lnTo>
                <a:lnTo>
                  <a:pt x="1477650" y="24758"/>
                </a:lnTo>
                <a:lnTo>
                  <a:pt x="1485598" y="27932"/>
                </a:lnTo>
                <a:lnTo>
                  <a:pt x="1493228" y="31741"/>
                </a:lnTo>
                <a:lnTo>
                  <a:pt x="1501495" y="35867"/>
                </a:lnTo>
                <a:lnTo>
                  <a:pt x="1509125" y="39676"/>
                </a:lnTo>
                <a:lnTo>
                  <a:pt x="1517073" y="44120"/>
                </a:lnTo>
                <a:lnTo>
                  <a:pt x="1524385" y="48881"/>
                </a:lnTo>
                <a:lnTo>
                  <a:pt x="1531698" y="53960"/>
                </a:lnTo>
                <a:lnTo>
                  <a:pt x="1539010" y="58721"/>
                </a:lnTo>
                <a:lnTo>
                  <a:pt x="1546640" y="63800"/>
                </a:lnTo>
                <a:lnTo>
                  <a:pt x="1553635" y="69196"/>
                </a:lnTo>
                <a:lnTo>
                  <a:pt x="1560629" y="74909"/>
                </a:lnTo>
                <a:lnTo>
                  <a:pt x="1567624" y="80305"/>
                </a:lnTo>
                <a:lnTo>
                  <a:pt x="1580976" y="92684"/>
                </a:lnTo>
                <a:lnTo>
                  <a:pt x="1593694" y="105380"/>
                </a:lnTo>
                <a:lnTo>
                  <a:pt x="1606093" y="118712"/>
                </a:lnTo>
                <a:lnTo>
                  <a:pt x="1617856" y="132678"/>
                </a:lnTo>
                <a:lnTo>
                  <a:pt x="1628984" y="147596"/>
                </a:lnTo>
                <a:lnTo>
                  <a:pt x="1639157" y="162832"/>
                </a:lnTo>
                <a:lnTo>
                  <a:pt x="1649331" y="178703"/>
                </a:lnTo>
                <a:lnTo>
                  <a:pt x="1658551" y="195525"/>
                </a:lnTo>
                <a:lnTo>
                  <a:pt x="1666817" y="212348"/>
                </a:lnTo>
                <a:lnTo>
                  <a:pt x="1674765" y="229806"/>
                </a:lnTo>
                <a:lnTo>
                  <a:pt x="1682078" y="247581"/>
                </a:lnTo>
                <a:lnTo>
                  <a:pt x="1688436" y="266308"/>
                </a:lnTo>
                <a:lnTo>
                  <a:pt x="1693841" y="285036"/>
                </a:lnTo>
                <a:lnTo>
                  <a:pt x="1698610" y="304080"/>
                </a:lnTo>
                <a:lnTo>
                  <a:pt x="1700517" y="314237"/>
                </a:lnTo>
                <a:lnTo>
                  <a:pt x="1702743" y="324077"/>
                </a:lnTo>
                <a:lnTo>
                  <a:pt x="1704332" y="333917"/>
                </a:lnTo>
                <a:lnTo>
                  <a:pt x="1705604" y="344074"/>
                </a:lnTo>
                <a:lnTo>
                  <a:pt x="1706876" y="353914"/>
                </a:lnTo>
                <a:lnTo>
                  <a:pt x="1707830" y="364071"/>
                </a:lnTo>
                <a:lnTo>
                  <a:pt x="1708466" y="374546"/>
                </a:lnTo>
                <a:lnTo>
                  <a:pt x="1709419" y="385020"/>
                </a:lnTo>
                <a:lnTo>
                  <a:pt x="1709737" y="395178"/>
                </a:lnTo>
                <a:lnTo>
                  <a:pt x="1709737" y="405652"/>
                </a:lnTo>
                <a:lnTo>
                  <a:pt x="1709737" y="418031"/>
                </a:lnTo>
                <a:lnTo>
                  <a:pt x="1709101" y="431045"/>
                </a:lnTo>
                <a:lnTo>
                  <a:pt x="1708148" y="443742"/>
                </a:lnTo>
                <a:lnTo>
                  <a:pt x="1707194" y="456755"/>
                </a:lnTo>
                <a:lnTo>
                  <a:pt x="1705604" y="470087"/>
                </a:lnTo>
                <a:lnTo>
                  <a:pt x="1703697" y="482783"/>
                </a:lnTo>
                <a:lnTo>
                  <a:pt x="1702107" y="496114"/>
                </a:lnTo>
                <a:lnTo>
                  <a:pt x="1699881" y="509446"/>
                </a:lnTo>
                <a:lnTo>
                  <a:pt x="1696702" y="522777"/>
                </a:lnTo>
                <a:lnTo>
                  <a:pt x="1693841" y="536426"/>
                </a:lnTo>
                <a:lnTo>
                  <a:pt x="1690979" y="549757"/>
                </a:lnTo>
                <a:lnTo>
                  <a:pt x="1687164" y="562771"/>
                </a:lnTo>
                <a:lnTo>
                  <a:pt x="1683667" y="576420"/>
                </a:lnTo>
                <a:lnTo>
                  <a:pt x="1679534" y="589751"/>
                </a:lnTo>
                <a:lnTo>
                  <a:pt x="1675401" y="603082"/>
                </a:lnTo>
                <a:lnTo>
                  <a:pt x="1670632" y="616414"/>
                </a:lnTo>
                <a:lnTo>
                  <a:pt x="1665863" y="629745"/>
                </a:lnTo>
                <a:lnTo>
                  <a:pt x="1661094" y="642441"/>
                </a:lnTo>
                <a:lnTo>
                  <a:pt x="1655372" y="655773"/>
                </a:lnTo>
                <a:lnTo>
                  <a:pt x="1650285" y="668787"/>
                </a:lnTo>
                <a:lnTo>
                  <a:pt x="1644244" y="681166"/>
                </a:lnTo>
                <a:lnTo>
                  <a:pt x="1638521" y="693862"/>
                </a:lnTo>
                <a:lnTo>
                  <a:pt x="1632163" y="706241"/>
                </a:lnTo>
                <a:lnTo>
                  <a:pt x="1625486" y="718938"/>
                </a:lnTo>
                <a:lnTo>
                  <a:pt x="1618810" y="730682"/>
                </a:lnTo>
                <a:lnTo>
                  <a:pt x="1612133" y="742744"/>
                </a:lnTo>
                <a:lnTo>
                  <a:pt x="1605139" y="754170"/>
                </a:lnTo>
                <a:lnTo>
                  <a:pt x="1597827" y="765597"/>
                </a:lnTo>
                <a:lnTo>
                  <a:pt x="1590514" y="777024"/>
                </a:lnTo>
                <a:lnTo>
                  <a:pt x="1582566" y="787816"/>
                </a:lnTo>
                <a:lnTo>
                  <a:pt x="1574936" y="798608"/>
                </a:lnTo>
                <a:lnTo>
                  <a:pt x="1566988" y="808765"/>
                </a:lnTo>
                <a:lnTo>
                  <a:pt x="1566988" y="950966"/>
                </a:lnTo>
                <a:lnTo>
                  <a:pt x="1559357" y="959219"/>
                </a:lnTo>
                <a:lnTo>
                  <a:pt x="1539964" y="980485"/>
                </a:lnTo>
                <a:lnTo>
                  <a:pt x="1511350" y="1011274"/>
                </a:lnTo>
                <a:lnTo>
                  <a:pt x="1495136" y="1028415"/>
                </a:lnTo>
                <a:lnTo>
                  <a:pt x="1477968" y="1046190"/>
                </a:lnTo>
                <a:lnTo>
                  <a:pt x="1459846" y="1063965"/>
                </a:lnTo>
                <a:lnTo>
                  <a:pt x="1441724" y="1081105"/>
                </a:lnTo>
                <a:lnTo>
                  <a:pt x="1423920" y="1096976"/>
                </a:lnTo>
                <a:lnTo>
                  <a:pt x="1407388" y="1111576"/>
                </a:lnTo>
                <a:lnTo>
                  <a:pt x="1399122" y="1118242"/>
                </a:lnTo>
                <a:lnTo>
                  <a:pt x="1391492" y="1123638"/>
                </a:lnTo>
                <a:lnTo>
                  <a:pt x="1384179" y="1128717"/>
                </a:lnTo>
                <a:lnTo>
                  <a:pt x="1377503" y="1133160"/>
                </a:lnTo>
                <a:lnTo>
                  <a:pt x="1371144" y="1136652"/>
                </a:lnTo>
                <a:lnTo>
                  <a:pt x="1365104" y="1139191"/>
                </a:lnTo>
                <a:lnTo>
                  <a:pt x="1360017" y="1140461"/>
                </a:lnTo>
                <a:lnTo>
                  <a:pt x="1357791" y="1141096"/>
                </a:lnTo>
                <a:lnTo>
                  <a:pt x="1355566" y="1141413"/>
                </a:lnTo>
                <a:lnTo>
                  <a:pt x="1353340" y="1141096"/>
                </a:lnTo>
                <a:lnTo>
                  <a:pt x="1351115" y="1140461"/>
                </a:lnTo>
                <a:lnTo>
                  <a:pt x="1346028" y="1139191"/>
                </a:lnTo>
                <a:lnTo>
                  <a:pt x="1340305" y="1136652"/>
                </a:lnTo>
                <a:lnTo>
                  <a:pt x="1333947" y="1133160"/>
                </a:lnTo>
                <a:lnTo>
                  <a:pt x="1327270" y="1128717"/>
                </a:lnTo>
                <a:lnTo>
                  <a:pt x="1319958" y="1123638"/>
                </a:lnTo>
                <a:lnTo>
                  <a:pt x="1312010" y="1118242"/>
                </a:lnTo>
                <a:lnTo>
                  <a:pt x="1304061" y="1111576"/>
                </a:lnTo>
                <a:lnTo>
                  <a:pt x="1287211" y="1096976"/>
                </a:lnTo>
                <a:lnTo>
                  <a:pt x="1269725" y="1081105"/>
                </a:lnTo>
                <a:lnTo>
                  <a:pt x="1251603" y="1063965"/>
                </a:lnTo>
                <a:lnTo>
                  <a:pt x="1233482" y="1046190"/>
                </a:lnTo>
                <a:lnTo>
                  <a:pt x="1215996" y="1028415"/>
                </a:lnTo>
                <a:lnTo>
                  <a:pt x="1199781" y="1011274"/>
                </a:lnTo>
                <a:lnTo>
                  <a:pt x="1171486" y="980485"/>
                </a:lnTo>
                <a:lnTo>
                  <a:pt x="1151774" y="959219"/>
                </a:lnTo>
                <a:lnTo>
                  <a:pt x="1144462" y="950966"/>
                </a:lnTo>
                <a:lnTo>
                  <a:pt x="1144462" y="808765"/>
                </a:lnTo>
                <a:lnTo>
                  <a:pt x="1136196" y="798608"/>
                </a:lnTo>
                <a:lnTo>
                  <a:pt x="1128565" y="787816"/>
                </a:lnTo>
                <a:lnTo>
                  <a:pt x="1120935" y="777024"/>
                </a:lnTo>
                <a:lnTo>
                  <a:pt x="1113305" y="765597"/>
                </a:lnTo>
                <a:lnTo>
                  <a:pt x="1105993" y="754170"/>
                </a:lnTo>
                <a:lnTo>
                  <a:pt x="1098998" y="742744"/>
                </a:lnTo>
                <a:lnTo>
                  <a:pt x="1092322" y="730682"/>
                </a:lnTo>
                <a:lnTo>
                  <a:pt x="1085645" y="718938"/>
                </a:lnTo>
                <a:lnTo>
                  <a:pt x="1078969" y="706241"/>
                </a:lnTo>
                <a:lnTo>
                  <a:pt x="1072928" y="693862"/>
                </a:lnTo>
                <a:lnTo>
                  <a:pt x="1066887" y="681166"/>
                </a:lnTo>
                <a:lnTo>
                  <a:pt x="1061165" y="668787"/>
                </a:lnTo>
                <a:lnTo>
                  <a:pt x="1055442" y="655773"/>
                </a:lnTo>
                <a:lnTo>
                  <a:pt x="1050355" y="642441"/>
                </a:lnTo>
                <a:lnTo>
                  <a:pt x="1045268" y="629745"/>
                </a:lnTo>
                <a:lnTo>
                  <a:pt x="1040499" y="616414"/>
                </a:lnTo>
                <a:lnTo>
                  <a:pt x="1036048" y="603082"/>
                </a:lnTo>
                <a:lnTo>
                  <a:pt x="1031915" y="589751"/>
                </a:lnTo>
                <a:lnTo>
                  <a:pt x="1027782" y="576420"/>
                </a:lnTo>
                <a:lnTo>
                  <a:pt x="1023967" y="562771"/>
                </a:lnTo>
                <a:lnTo>
                  <a:pt x="1020470" y="549757"/>
                </a:lnTo>
                <a:lnTo>
                  <a:pt x="1016973" y="536426"/>
                </a:lnTo>
                <a:lnTo>
                  <a:pt x="1014429" y="522777"/>
                </a:lnTo>
                <a:lnTo>
                  <a:pt x="1011568" y="509446"/>
                </a:lnTo>
                <a:lnTo>
                  <a:pt x="1009343" y="496114"/>
                </a:lnTo>
                <a:lnTo>
                  <a:pt x="1007435" y="482783"/>
                </a:lnTo>
                <a:lnTo>
                  <a:pt x="1005527" y="470087"/>
                </a:lnTo>
                <a:lnTo>
                  <a:pt x="1004256" y="456755"/>
                </a:lnTo>
                <a:lnTo>
                  <a:pt x="1002984" y="443742"/>
                </a:lnTo>
                <a:lnTo>
                  <a:pt x="1002348" y="431045"/>
                </a:lnTo>
                <a:lnTo>
                  <a:pt x="1001712" y="418031"/>
                </a:lnTo>
                <a:lnTo>
                  <a:pt x="1001712" y="405652"/>
                </a:lnTo>
                <a:lnTo>
                  <a:pt x="1001712" y="395178"/>
                </a:lnTo>
                <a:lnTo>
                  <a:pt x="1002030" y="385020"/>
                </a:lnTo>
                <a:lnTo>
                  <a:pt x="1002666" y="374546"/>
                </a:lnTo>
                <a:lnTo>
                  <a:pt x="1003302" y="364071"/>
                </a:lnTo>
                <a:lnTo>
                  <a:pt x="1004574" y="353914"/>
                </a:lnTo>
                <a:lnTo>
                  <a:pt x="1005527" y="344074"/>
                </a:lnTo>
                <a:lnTo>
                  <a:pt x="1007117" y="333917"/>
                </a:lnTo>
                <a:lnTo>
                  <a:pt x="1008707" y="324077"/>
                </a:lnTo>
                <a:lnTo>
                  <a:pt x="1010296" y="314237"/>
                </a:lnTo>
                <a:lnTo>
                  <a:pt x="1012522" y="304080"/>
                </a:lnTo>
                <a:lnTo>
                  <a:pt x="1017609" y="285036"/>
                </a:lnTo>
                <a:lnTo>
                  <a:pt x="1023013" y="266308"/>
                </a:lnTo>
                <a:lnTo>
                  <a:pt x="1029372" y="247581"/>
                </a:lnTo>
                <a:lnTo>
                  <a:pt x="1036366" y="229806"/>
                </a:lnTo>
                <a:lnTo>
                  <a:pt x="1044315" y="212348"/>
                </a:lnTo>
                <a:lnTo>
                  <a:pt x="1052899" y="195525"/>
                </a:lnTo>
                <a:lnTo>
                  <a:pt x="1062119" y="178703"/>
                </a:lnTo>
                <a:lnTo>
                  <a:pt x="1071656" y="162832"/>
                </a:lnTo>
                <a:lnTo>
                  <a:pt x="1082466" y="147596"/>
                </a:lnTo>
                <a:lnTo>
                  <a:pt x="1093593" y="132678"/>
                </a:lnTo>
                <a:lnTo>
                  <a:pt x="1105357" y="118712"/>
                </a:lnTo>
                <a:lnTo>
                  <a:pt x="1117438" y="105380"/>
                </a:lnTo>
                <a:lnTo>
                  <a:pt x="1130473" y="92684"/>
                </a:lnTo>
                <a:lnTo>
                  <a:pt x="1143826" y="80305"/>
                </a:lnTo>
                <a:lnTo>
                  <a:pt x="1150820" y="74909"/>
                </a:lnTo>
                <a:lnTo>
                  <a:pt x="1157815" y="69196"/>
                </a:lnTo>
                <a:lnTo>
                  <a:pt x="1164809" y="63800"/>
                </a:lnTo>
                <a:lnTo>
                  <a:pt x="1172121" y="58721"/>
                </a:lnTo>
                <a:lnTo>
                  <a:pt x="1179434" y="53960"/>
                </a:lnTo>
                <a:lnTo>
                  <a:pt x="1187064" y="48881"/>
                </a:lnTo>
                <a:lnTo>
                  <a:pt x="1194376" y="44120"/>
                </a:lnTo>
                <a:lnTo>
                  <a:pt x="1202007" y="39676"/>
                </a:lnTo>
                <a:lnTo>
                  <a:pt x="1209955" y="35867"/>
                </a:lnTo>
                <a:lnTo>
                  <a:pt x="1217903" y="31741"/>
                </a:lnTo>
                <a:lnTo>
                  <a:pt x="1225851" y="27932"/>
                </a:lnTo>
                <a:lnTo>
                  <a:pt x="1233799" y="24758"/>
                </a:lnTo>
                <a:lnTo>
                  <a:pt x="1242066" y="21266"/>
                </a:lnTo>
                <a:lnTo>
                  <a:pt x="1250332" y="18092"/>
                </a:lnTo>
                <a:lnTo>
                  <a:pt x="1258916" y="15236"/>
                </a:lnTo>
                <a:lnTo>
                  <a:pt x="1267182" y="12379"/>
                </a:lnTo>
                <a:lnTo>
                  <a:pt x="1275766" y="10474"/>
                </a:lnTo>
                <a:lnTo>
                  <a:pt x="1284350" y="8252"/>
                </a:lnTo>
                <a:lnTo>
                  <a:pt x="1292934" y="6348"/>
                </a:lnTo>
                <a:lnTo>
                  <a:pt x="1301836" y="4444"/>
                </a:lnTo>
                <a:lnTo>
                  <a:pt x="1310738" y="3174"/>
                </a:lnTo>
                <a:lnTo>
                  <a:pt x="1319322" y="1904"/>
                </a:lnTo>
                <a:lnTo>
                  <a:pt x="1328224" y="952"/>
                </a:lnTo>
                <a:lnTo>
                  <a:pt x="1337444" y="317"/>
                </a:lnTo>
                <a:lnTo>
                  <a:pt x="134634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" name="MH_Other_10"/>
          <p:cNvSpPr/>
          <p:nvPr/>
        </p:nvSpPr>
        <p:spPr bwMode="auto">
          <a:xfrm>
            <a:off x="5194300" y="2511425"/>
            <a:ext cx="288925" cy="323850"/>
          </a:xfrm>
          <a:custGeom>
            <a:avLst/>
            <a:gdLst>
              <a:gd name="T0" fmla="*/ 296862 w 2033587"/>
              <a:gd name="T1" fmla="*/ 1128712 h 2276475"/>
              <a:gd name="T2" fmla="*/ 1404937 w 2033587"/>
              <a:gd name="T3" fmla="*/ 847725 h 2276475"/>
              <a:gd name="T4" fmla="*/ 1408113 w 2033587"/>
              <a:gd name="T5" fmla="*/ 706438 h 2276475"/>
              <a:gd name="T6" fmla="*/ 1894522 w 2033587"/>
              <a:gd name="T7" fmla="*/ 278130 h 2276475"/>
              <a:gd name="T8" fmla="*/ 1940242 w 2033587"/>
              <a:gd name="T9" fmla="*/ 292418 h 2276475"/>
              <a:gd name="T10" fmla="*/ 1979612 w 2033587"/>
              <a:gd name="T11" fmla="*/ 318770 h 2276475"/>
              <a:gd name="T12" fmla="*/ 2010092 w 2033587"/>
              <a:gd name="T13" fmla="*/ 355283 h 2276475"/>
              <a:gd name="T14" fmla="*/ 2028507 w 2033587"/>
              <a:gd name="T15" fmla="*/ 399733 h 2276475"/>
              <a:gd name="T16" fmla="*/ 2033587 w 2033587"/>
              <a:gd name="T17" fmla="*/ 2112328 h 2276475"/>
              <a:gd name="T18" fmla="*/ 2026285 w 2033587"/>
              <a:gd name="T19" fmla="*/ 2160905 h 2276475"/>
              <a:gd name="T20" fmla="*/ 2005647 w 2033587"/>
              <a:gd name="T21" fmla="*/ 2204085 h 2276475"/>
              <a:gd name="T22" fmla="*/ 1973897 w 2033587"/>
              <a:gd name="T23" fmla="*/ 2239010 h 2276475"/>
              <a:gd name="T24" fmla="*/ 1933257 w 2033587"/>
              <a:gd name="T25" fmla="*/ 2263775 h 2276475"/>
              <a:gd name="T26" fmla="*/ 1885950 w 2033587"/>
              <a:gd name="T27" fmla="*/ 2275840 h 2276475"/>
              <a:gd name="T28" fmla="*/ 455295 w 2033587"/>
              <a:gd name="T29" fmla="*/ 2274888 h 2276475"/>
              <a:gd name="T30" fmla="*/ 408940 w 2033587"/>
              <a:gd name="T31" fmla="*/ 2260600 h 2276475"/>
              <a:gd name="T32" fmla="*/ 369887 w 2033587"/>
              <a:gd name="T33" fmla="*/ 2233930 h 2276475"/>
              <a:gd name="T34" fmla="*/ 339725 w 2033587"/>
              <a:gd name="T35" fmla="*/ 2197418 h 2276475"/>
              <a:gd name="T36" fmla="*/ 320992 w 2033587"/>
              <a:gd name="T37" fmla="*/ 2153285 h 2276475"/>
              <a:gd name="T38" fmla="*/ 456565 w 2033587"/>
              <a:gd name="T39" fmla="*/ 2112328 h 2276475"/>
              <a:gd name="T40" fmla="*/ 460692 w 2033587"/>
              <a:gd name="T41" fmla="*/ 2125345 h 2276475"/>
              <a:gd name="T42" fmla="*/ 475615 w 2033587"/>
              <a:gd name="T43" fmla="*/ 2135188 h 2276475"/>
              <a:gd name="T44" fmla="*/ 1876107 w 2033587"/>
              <a:gd name="T45" fmla="*/ 2134870 h 2276475"/>
              <a:gd name="T46" fmla="*/ 1890077 w 2033587"/>
              <a:gd name="T47" fmla="*/ 2123440 h 2276475"/>
              <a:gd name="T48" fmla="*/ 1892617 w 2033587"/>
              <a:gd name="T49" fmla="*/ 440373 h 2276475"/>
              <a:gd name="T50" fmla="*/ 1888490 w 2033587"/>
              <a:gd name="T51" fmla="*/ 427355 h 2276475"/>
              <a:gd name="T52" fmla="*/ 1874202 w 2033587"/>
              <a:gd name="T53" fmla="*/ 417513 h 2276475"/>
              <a:gd name="T54" fmla="*/ 588754 w 2033587"/>
              <a:gd name="T55" fmla="*/ 433070 h 2276475"/>
              <a:gd name="T56" fmla="*/ 579227 w 2033587"/>
              <a:gd name="T57" fmla="*/ 481330 h 2276475"/>
              <a:gd name="T58" fmla="*/ 556363 w 2033587"/>
              <a:gd name="T59" fmla="*/ 522923 h 2276475"/>
              <a:gd name="T60" fmla="*/ 522702 w 2033587"/>
              <a:gd name="T61" fmla="*/ 556260 h 2276475"/>
              <a:gd name="T62" fmla="*/ 481102 w 2033587"/>
              <a:gd name="T63" fmla="*/ 579120 h 2276475"/>
              <a:gd name="T64" fmla="*/ 433150 w 2033587"/>
              <a:gd name="T65" fmla="*/ 588963 h 2276475"/>
              <a:gd name="T66" fmla="*/ 141948 w 2033587"/>
              <a:gd name="T67" fmla="*/ 1842770 h 2276475"/>
              <a:gd name="T68" fmla="*/ 153063 w 2033587"/>
              <a:gd name="T69" fmla="*/ 1856740 h 2276475"/>
              <a:gd name="T70" fmla="*/ 1553180 w 2033587"/>
              <a:gd name="T71" fmla="*/ 1859598 h 2276475"/>
              <a:gd name="T72" fmla="*/ 1566517 w 2033587"/>
              <a:gd name="T73" fmla="*/ 1855470 h 2276475"/>
              <a:gd name="T74" fmla="*/ 1576679 w 2033587"/>
              <a:gd name="T75" fmla="*/ 1840548 h 2276475"/>
              <a:gd name="T76" fmla="*/ 1576044 w 2033587"/>
              <a:gd name="T77" fmla="*/ 157480 h 2276475"/>
              <a:gd name="T78" fmla="*/ 1564612 w 2033587"/>
              <a:gd name="T79" fmla="*/ 143827 h 2276475"/>
              <a:gd name="T80" fmla="*/ 589072 w 2033587"/>
              <a:gd name="T81" fmla="*/ 140970 h 2276475"/>
              <a:gd name="T82" fmla="*/ 1586523 w 2033587"/>
              <a:gd name="T83" fmla="*/ 3492 h 2276475"/>
              <a:gd name="T84" fmla="*/ 1631617 w 2033587"/>
              <a:gd name="T85" fmla="*/ 20002 h 2276475"/>
              <a:gd name="T86" fmla="*/ 1669724 w 2033587"/>
              <a:gd name="T87" fmla="*/ 48260 h 2276475"/>
              <a:gd name="T88" fmla="*/ 1697987 w 2033587"/>
              <a:gd name="T89" fmla="*/ 86360 h 2276475"/>
              <a:gd name="T90" fmla="*/ 1714500 w 2033587"/>
              <a:gd name="T91" fmla="*/ 131445 h 2276475"/>
              <a:gd name="T92" fmla="*/ 1717675 w 2033587"/>
              <a:gd name="T93" fmla="*/ 1844358 h 2276475"/>
              <a:gd name="T94" fmla="*/ 1707831 w 2033587"/>
              <a:gd name="T95" fmla="*/ 1892300 h 2276475"/>
              <a:gd name="T96" fmla="*/ 1685284 w 2033587"/>
              <a:gd name="T97" fmla="*/ 1934210 h 2276475"/>
              <a:gd name="T98" fmla="*/ 1651623 w 2033587"/>
              <a:gd name="T99" fmla="*/ 1967865 h 2276475"/>
              <a:gd name="T100" fmla="*/ 1609705 w 2033587"/>
              <a:gd name="T101" fmla="*/ 1990408 h 2276475"/>
              <a:gd name="T102" fmla="*/ 1562071 w 2033587"/>
              <a:gd name="T103" fmla="*/ 2000250 h 2276475"/>
              <a:gd name="T104" fmla="*/ 131152 w 2033587"/>
              <a:gd name="T105" fmla="*/ 1997075 h 2276475"/>
              <a:gd name="T106" fmla="*/ 86058 w 2033587"/>
              <a:gd name="T107" fmla="*/ 1980565 h 2276475"/>
              <a:gd name="T108" fmla="*/ 48269 w 2033587"/>
              <a:gd name="T109" fmla="*/ 1952308 h 2276475"/>
              <a:gd name="T110" fmla="*/ 19688 w 2033587"/>
              <a:gd name="T111" fmla="*/ 1914208 h 2276475"/>
              <a:gd name="T112" fmla="*/ 3175 w 2033587"/>
              <a:gd name="T113" fmla="*/ 1869123 h 2276475"/>
              <a:gd name="T114" fmla="*/ 489358 w 2033587"/>
              <a:gd name="T115" fmla="*/ 0 h 22764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033587" h="2276475">
                <a:moveTo>
                  <a:pt x="312737" y="1411287"/>
                </a:moveTo>
                <a:lnTo>
                  <a:pt x="1422400" y="1411287"/>
                </a:lnTo>
                <a:lnTo>
                  <a:pt x="1422400" y="1552575"/>
                </a:lnTo>
                <a:lnTo>
                  <a:pt x="312737" y="1552575"/>
                </a:lnTo>
                <a:lnTo>
                  <a:pt x="312737" y="1411287"/>
                </a:lnTo>
                <a:close/>
                <a:moveTo>
                  <a:pt x="296862" y="1128712"/>
                </a:moveTo>
                <a:lnTo>
                  <a:pt x="1404937" y="1128712"/>
                </a:lnTo>
                <a:lnTo>
                  <a:pt x="1404937" y="1270000"/>
                </a:lnTo>
                <a:lnTo>
                  <a:pt x="296862" y="1270000"/>
                </a:lnTo>
                <a:lnTo>
                  <a:pt x="296862" y="1128712"/>
                </a:lnTo>
                <a:close/>
                <a:moveTo>
                  <a:pt x="296862" y="847725"/>
                </a:moveTo>
                <a:lnTo>
                  <a:pt x="1404937" y="847725"/>
                </a:lnTo>
                <a:lnTo>
                  <a:pt x="1404937" y="987425"/>
                </a:lnTo>
                <a:lnTo>
                  <a:pt x="296862" y="987425"/>
                </a:lnTo>
                <a:lnTo>
                  <a:pt x="296862" y="847725"/>
                </a:lnTo>
                <a:close/>
                <a:moveTo>
                  <a:pt x="869950" y="565150"/>
                </a:moveTo>
                <a:lnTo>
                  <a:pt x="1408113" y="565150"/>
                </a:lnTo>
                <a:lnTo>
                  <a:pt x="1408113" y="706438"/>
                </a:lnTo>
                <a:lnTo>
                  <a:pt x="869950" y="706438"/>
                </a:lnTo>
                <a:lnTo>
                  <a:pt x="869950" y="565150"/>
                </a:lnTo>
                <a:close/>
                <a:moveTo>
                  <a:pt x="1869440" y="276225"/>
                </a:moveTo>
                <a:lnTo>
                  <a:pt x="1877695" y="276543"/>
                </a:lnTo>
                <a:lnTo>
                  <a:pt x="1885950" y="276860"/>
                </a:lnTo>
                <a:lnTo>
                  <a:pt x="1894522" y="278130"/>
                </a:lnTo>
                <a:lnTo>
                  <a:pt x="1902460" y="279400"/>
                </a:lnTo>
                <a:lnTo>
                  <a:pt x="1910080" y="281305"/>
                </a:lnTo>
                <a:lnTo>
                  <a:pt x="1918017" y="283528"/>
                </a:lnTo>
                <a:lnTo>
                  <a:pt x="1925955" y="286068"/>
                </a:lnTo>
                <a:lnTo>
                  <a:pt x="1933257" y="288925"/>
                </a:lnTo>
                <a:lnTo>
                  <a:pt x="1940242" y="292418"/>
                </a:lnTo>
                <a:lnTo>
                  <a:pt x="1947545" y="296228"/>
                </a:lnTo>
                <a:lnTo>
                  <a:pt x="1954530" y="299720"/>
                </a:lnTo>
                <a:lnTo>
                  <a:pt x="1961197" y="304165"/>
                </a:lnTo>
                <a:lnTo>
                  <a:pt x="1967865" y="308928"/>
                </a:lnTo>
                <a:lnTo>
                  <a:pt x="1973897" y="313690"/>
                </a:lnTo>
                <a:lnTo>
                  <a:pt x="1979612" y="318770"/>
                </a:lnTo>
                <a:lnTo>
                  <a:pt x="1985645" y="324168"/>
                </a:lnTo>
                <a:lnTo>
                  <a:pt x="1991042" y="330200"/>
                </a:lnTo>
                <a:lnTo>
                  <a:pt x="1996122" y="335915"/>
                </a:lnTo>
                <a:lnTo>
                  <a:pt x="2000885" y="342265"/>
                </a:lnTo>
                <a:lnTo>
                  <a:pt x="2005647" y="348615"/>
                </a:lnTo>
                <a:lnTo>
                  <a:pt x="2010092" y="355283"/>
                </a:lnTo>
                <a:lnTo>
                  <a:pt x="2013585" y="362268"/>
                </a:lnTo>
                <a:lnTo>
                  <a:pt x="2017395" y="369570"/>
                </a:lnTo>
                <a:lnTo>
                  <a:pt x="2020570" y="376873"/>
                </a:lnTo>
                <a:lnTo>
                  <a:pt x="2023745" y="384175"/>
                </a:lnTo>
                <a:lnTo>
                  <a:pt x="2026285" y="391795"/>
                </a:lnTo>
                <a:lnTo>
                  <a:pt x="2028507" y="399733"/>
                </a:lnTo>
                <a:lnTo>
                  <a:pt x="2030412" y="407670"/>
                </a:lnTo>
                <a:lnTo>
                  <a:pt x="2032000" y="415608"/>
                </a:lnTo>
                <a:lnTo>
                  <a:pt x="2032952" y="423863"/>
                </a:lnTo>
                <a:lnTo>
                  <a:pt x="2033270" y="432118"/>
                </a:lnTo>
                <a:lnTo>
                  <a:pt x="2033587" y="440373"/>
                </a:lnTo>
                <a:lnTo>
                  <a:pt x="2033587" y="2112328"/>
                </a:lnTo>
                <a:lnTo>
                  <a:pt x="2033270" y="2120583"/>
                </a:lnTo>
                <a:lnTo>
                  <a:pt x="2032952" y="2128838"/>
                </a:lnTo>
                <a:lnTo>
                  <a:pt x="2032000" y="2137410"/>
                </a:lnTo>
                <a:lnTo>
                  <a:pt x="2030412" y="2145348"/>
                </a:lnTo>
                <a:lnTo>
                  <a:pt x="2028507" y="2153285"/>
                </a:lnTo>
                <a:lnTo>
                  <a:pt x="2026285" y="2160905"/>
                </a:lnTo>
                <a:lnTo>
                  <a:pt x="2023745" y="2168525"/>
                </a:lnTo>
                <a:lnTo>
                  <a:pt x="2020570" y="2175828"/>
                </a:lnTo>
                <a:lnTo>
                  <a:pt x="2017395" y="2183130"/>
                </a:lnTo>
                <a:lnTo>
                  <a:pt x="2013585" y="2190433"/>
                </a:lnTo>
                <a:lnTo>
                  <a:pt x="2010092" y="2197418"/>
                </a:lnTo>
                <a:lnTo>
                  <a:pt x="2005647" y="2204085"/>
                </a:lnTo>
                <a:lnTo>
                  <a:pt x="2000885" y="2210435"/>
                </a:lnTo>
                <a:lnTo>
                  <a:pt x="1996122" y="2216785"/>
                </a:lnTo>
                <a:lnTo>
                  <a:pt x="1991042" y="2222500"/>
                </a:lnTo>
                <a:lnTo>
                  <a:pt x="1985645" y="2228533"/>
                </a:lnTo>
                <a:lnTo>
                  <a:pt x="1979612" y="2233930"/>
                </a:lnTo>
                <a:lnTo>
                  <a:pt x="1973897" y="2239010"/>
                </a:lnTo>
                <a:lnTo>
                  <a:pt x="1967865" y="2243773"/>
                </a:lnTo>
                <a:lnTo>
                  <a:pt x="1961197" y="2248535"/>
                </a:lnTo>
                <a:lnTo>
                  <a:pt x="1954530" y="2252980"/>
                </a:lnTo>
                <a:lnTo>
                  <a:pt x="1947545" y="2256790"/>
                </a:lnTo>
                <a:lnTo>
                  <a:pt x="1940242" y="2260600"/>
                </a:lnTo>
                <a:lnTo>
                  <a:pt x="1933257" y="2263775"/>
                </a:lnTo>
                <a:lnTo>
                  <a:pt x="1925955" y="2266633"/>
                </a:lnTo>
                <a:lnTo>
                  <a:pt x="1918017" y="2269173"/>
                </a:lnTo>
                <a:lnTo>
                  <a:pt x="1910080" y="2271395"/>
                </a:lnTo>
                <a:lnTo>
                  <a:pt x="1902460" y="2273300"/>
                </a:lnTo>
                <a:lnTo>
                  <a:pt x="1894522" y="2274888"/>
                </a:lnTo>
                <a:lnTo>
                  <a:pt x="1885950" y="2275840"/>
                </a:lnTo>
                <a:lnTo>
                  <a:pt x="1877695" y="2276475"/>
                </a:lnTo>
                <a:lnTo>
                  <a:pt x="1869440" y="2276475"/>
                </a:lnTo>
                <a:lnTo>
                  <a:pt x="480377" y="2276475"/>
                </a:lnTo>
                <a:lnTo>
                  <a:pt x="471805" y="2276475"/>
                </a:lnTo>
                <a:lnTo>
                  <a:pt x="463550" y="2275840"/>
                </a:lnTo>
                <a:lnTo>
                  <a:pt x="455295" y="2274888"/>
                </a:lnTo>
                <a:lnTo>
                  <a:pt x="447040" y="2273300"/>
                </a:lnTo>
                <a:lnTo>
                  <a:pt x="439102" y="2271395"/>
                </a:lnTo>
                <a:lnTo>
                  <a:pt x="431482" y="2269173"/>
                </a:lnTo>
                <a:lnTo>
                  <a:pt x="423862" y="2266633"/>
                </a:lnTo>
                <a:lnTo>
                  <a:pt x="416242" y="2263775"/>
                </a:lnTo>
                <a:lnTo>
                  <a:pt x="408940" y="2260600"/>
                </a:lnTo>
                <a:lnTo>
                  <a:pt x="401955" y="2256790"/>
                </a:lnTo>
                <a:lnTo>
                  <a:pt x="394970" y="2252980"/>
                </a:lnTo>
                <a:lnTo>
                  <a:pt x="388620" y="2248535"/>
                </a:lnTo>
                <a:lnTo>
                  <a:pt x="381952" y="2243773"/>
                </a:lnTo>
                <a:lnTo>
                  <a:pt x="375602" y="2239010"/>
                </a:lnTo>
                <a:lnTo>
                  <a:pt x="369887" y="2233930"/>
                </a:lnTo>
                <a:lnTo>
                  <a:pt x="364172" y="2228533"/>
                </a:lnTo>
                <a:lnTo>
                  <a:pt x="358457" y="2222500"/>
                </a:lnTo>
                <a:lnTo>
                  <a:pt x="353377" y="2216785"/>
                </a:lnTo>
                <a:lnTo>
                  <a:pt x="348297" y="2210435"/>
                </a:lnTo>
                <a:lnTo>
                  <a:pt x="343852" y="2204085"/>
                </a:lnTo>
                <a:lnTo>
                  <a:pt x="339725" y="2197418"/>
                </a:lnTo>
                <a:lnTo>
                  <a:pt x="335597" y="2190433"/>
                </a:lnTo>
                <a:lnTo>
                  <a:pt x="332105" y="2183130"/>
                </a:lnTo>
                <a:lnTo>
                  <a:pt x="328612" y="2175828"/>
                </a:lnTo>
                <a:lnTo>
                  <a:pt x="325755" y="2168525"/>
                </a:lnTo>
                <a:lnTo>
                  <a:pt x="323215" y="2160905"/>
                </a:lnTo>
                <a:lnTo>
                  <a:pt x="320992" y="2153285"/>
                </a:lnTo>
                <a:lnTo>
                  <a:pt x="319087" y="2145348"/>
                </a:lnTo>
                <a:lnTo>
                  <a:pt x="317817" y="2137410"/>
                </a:lnTo>
                <a:lnTo>
                  <a:pt x="316547" y="2128838"/>
                </a:lnTo>
                <a:lnTo>
                  <a:pt x="315912" y="2120583"/>
                </a:lnTo>
                <a:lnTo>
                  <a:pt x="315912" y="2112328"/>
                </a:lnTo>
                <a:lnTo>
                  <a:pt x="456565" y="2112328"/>
                </a:lnTo>
                <a:lnTo>
                  <a:pt x="456882" y="2114868"/>
                </a:lnTo>
                <a:lnTo>
                  <a:pt x="457200" y="2116773"/>
                </a:lnTo>
                <a:lnTo>
                  <a:pt x="457835" y="2118995"/>
                </a:lnTo>
                <a:lnTo>
                  <a:pt x="458470" y="2121218"/>
                </a:lnTo>
                <a:lnTo>
                  <a:pt x="459422" y="2123440"/>
                </a:lnTo>
                <a:lnTo>
                  <a:pt x="460692" y="2125345"/>
                </a:lnTo>
                <a:lnTo>
                  <a:pt x="463550" y="2128838"/>
                </a:lnTo>
                <a:lnTo>
                  <a:pt x="467042" y="2132013"/>
                </a:lnTo>
                <a:lnTo>
                  <a:pt x="468947" y="2132965"/>
                </a:lnTo>
                <a:lnTo>
                  <a:pt x="471170" y="2133918"/>
                </a:lnTo>
                <a:lnTo>
                  <a:pt x="473392" y="2134870"/>
                </a:lnTo>
                <a:lnTo>
                  <a:pt x="475615" y="2135188"/>
                </a:lnTo>
                <a:lnTo>
                  <a:pt x="477837" y="2135505"/>
                </a:lnTo>
                <a:lnTo>
                  <a:pt x="480377" y="2135823"/>
                </a:lnTo>
                <a:lnTo>
                  <a:pt x="1869440" y="2135823"/>
                </a:lnTo>
                <a:lnTo>
                  <a:pt x="1871980" y="2135505"/>
                </a:lnTo>
                <a:lnTo>
                  <a:pt x="1874202" y="2135188"/>
                </a:lnTo>
                <a:lnTo>
                  <a:pt x="1876107" y="2134870"/>
                </a:lnTo>
                <a:lnTo>
                  <a:pt x="1878330" y="2133918"/>
                </a:lnTo>
                <a:lnTo>
                  <a:pt x="1880552" y="2132965"/>
                </a:lnTo>
                <a:lnTo>
                  <a:pt x="1882457" y="2132013"/>
                </a:lnTo>
                <a:lnTo>
                  <a:pt x="1885950" y="2128838"/>
                </a:lnTo>
                <a:lnTo>
                  <a:pt x="1888490" y="2125345"/>
                </a:lnTo>
                <a:lnTo>
                  <a:pt x="1890077" y="2123440"/>
                </a:lnTo>
                <a:lnTo>
                  <a:pt x="1890712" y="2121218"/>
                </a:lnTo>
                <a:lnTo>
                  <a:pt x="1891982" y="2118995"/>
                </a:lnTo>
                <a:lnTo>
                  <a:pt x="1892300" y="2116773"/>
                </a:lnTo>
                <a:lnTo>
                  <a:pt x="1892617" y="2114868"/>
                </a:lnTo>
                <a:lnTo>
                  <a:pt x="1892617" y="2112328"/>
                </a:lnTo>
                <a:lnTo>
                  <a:pt x="1892617" y="440373"/>
                </a:lnTo>
                <a:lnTo>
                  <a:pt x="1892617" y="438468"/>
                </a:lnTo>
                <a:lnTo>
                  <a:pt x="1892300" y="435928"/>
                </a:lnTo>
                <a:lnTo>
                  <a:pt x="1891982" y="433705"/>
                </a:lnTo>
                <a:lnTo>
                  <a:pt x="1890712" y="431483"/>
                </a:lnTo>
                <a:lnTo>
                  <a:pt x="1890077" y="429578"/>
                </a:lnTo>
                <a:lnTo>
                  <a:pt x="1888490" y="427355"/>
                </a:lnTo>
                <a:lnTo>
                  <a:pt x="1885950" y="424180"/>
                </a:lnTo>
                <a:lnTo>
                  <a:pt x="1882457" y="421323"/>
                </a:lnTo>
                <a:lnTo>
                  <a:pt x="1880552" y="420053"/>
                </a:lnTo>
                <a:lnTo>
                  <a:pt x="1878330" y="419100"/>
                </a:lnTo>
                <a:lnTo>
                  <a:pt x="1876107" y="418148"/>
                </a:lnTo>
                <a:lnTo>
                  <a:pt x="1874202" y="417513"/>
                </a:lnTo>
                <a:lnTo>
                  <a:pt x="1871980" y="417195"/>
                </a:lnTo>
                <a:lnTo>
                  <a:pt x="1869440" y="417195"/>
                </a:lnTo>
                <a:lnTo>
                  <a:pt x="1869440" y="276225"/>
                </a:lnTo>
                <a:close/>
                <a:moveTo>
                  <a:pt x="589072" y="140970"/>
                </a:moveTo>
                <a:lnTo>
                  <a:pt x="589072" y="424815"/>
                </a:lnTo>
                <a:lnTo>
                  <a:pt x="588754" y="433070"/>
                </a:lnTo>
                <a:lnTo>
                  <a:pt x="588436" y="441643"/>
                </a:lnTo>
                <a:lnTo>
                  <a:pt x="587166" y="449580"/>
                </a:lnTo>
                <a:lnTo>
                  <a:pt x="585896" y="458153"/>
                </a:lnTo>
                <a:lnTo>
                  <a:pt x="583991" y="465773"/>
                </a:lnTo>
                <a:lnTo>
                  <a:pt x="581768" y="473710"/>
                </a:lnTo>
                <a:lnTo>
                  <a:pt x="579227" y="481330"/>
                </a:lnTo>
                <a:lnTo>
                  <a:pt x="576052" y="488633"/>
                </a:lnTo>
                <a:lnTo>
                  <a:pt x="572876" y="495935"/>
                </a:lnTo>
                <a:lnTo>
                  <a:pt x="569065" y="503238"/>
                </a:lnTo>
                <a:lnTo>
                  <a:pt x="565572" y="509905"/>
                </a:lnTo>
                <a:lnTo>
                  <a:pt x="561126" y="516573"/>
                </a:lnTo>
                <a:lnTo>
                  <a:pt x="556363" y="522923"/>
                </a:lnTo>
                <a:lnTo>
                  <a:pt x="551600" y="528955"/>
                </a:lnTo>
                <a:lnTo>
                  <a:pt x="546519" y="535305"/>
                </a:lnTo>
                <a:lnTo>
                  <a:pt x="541120" y="541020"/>
                </a:lnTo>
                <a:lnTo>
                  <a:pt x="535087" y="546100"/>
                </a:lnTo>
                <a:lnTo>
                  <a:pt x="529371" y="551815"/>
                </a:lnTo>
                <a:lnTo>
                  <a:pt x="522702" y="556260"/>
                </a:lnTo>
                <a:lnTo>
                  <a:pt x="516668" y="561023"/>
                </a:lnTo>
                <a:lnTo>
                  <a:pt x="509682" y="565150"/>
                </a:lnTo>
                <a:lnTo>
                  <a:pt x="503013" y="569278"/>
                </a:lnTo>
                <a:lnTo>
                  <a:pt x="495709" y="572770"/>
                </a:lnTo>
                <a:lnTo>
                  <a:pt x="488406" y="575945"/>
                </a:lnTo>
                <a:lnTo>
                  <a:pt x="481102" y="579120"/>
                </a:lnTo>
                <a:lnTo>
                  <a:pt x="473480" y="581978"/>
                </a:lnTo>
                <a:lnTo>
                  <a:pt x="465541" y="584200"/>
                </a:lnTo>
                <a:lnTo>
                  <a:pt x="457602" y="585788"/>
                </a:lnTo>
                <a:lnTo>
                  <a:pt x="449663" y="587375"/>
                </a:lnTo>
                <a:lnTo>
                  <a:pt x="441407" y="588328"/>
                </a:lnTo>
                <a:lnTo>
                  <a:pt x="433150" y="588963"/>
                </a:lnTo>
                <a:lnTo>
                  <a:pt x="424576" y="589280"/>
                </a:lnTo>
                <a:lnTo>
                  <a:pt x="140678" y="589280"/>
                </a:lnTo>
                <a:lnTo>
                  <a:pt x="140678" y="1836103"/>
                </a:lnTo>
                <a:lnTo>
                  <a:pt x="140678" y="1838643"/>
                </a:lnTo>
                <a:lnTo>
                  <a:pt x="140996" y="1840548"/>
                </a:lnTo>
                <a:lnTo>
                  <a:pt x="141948" y="1842770"/>
                </a:lnTo>
                <a:lnTo>
                  <a:pt x="142584" y="1844993"/>
                </a:lnTo>
                <a:lnTo>
                  <a:pt x="143536" y="1847215"/>
                </a:lnTo>
                <a:lnTo>
                  <a:pt x="144807" y="1849120"/>
                </a:lnTo>
                <a:lnTo>
                  <a:pt x="147665" y="1852613"/>
                </a:lnTo>
                <a:lnTo>
                  <a:pt x="151475" y="1855470"/>
                </a:lnTo>
                <a:lnTo>
                  <a:pt x="153063" y="1856740"/>
                </a:lnTo>
                <a:lnTo>
                  <a:pt x="155286" y="1857693"/>
                </a:lnTo>
                <a:lnTo>
                  <a:pt x="157191" y="1858645"/>
                </a:lnTo>
                <a:lnTo>
                  <a:pt x="159732" y="1858963"/>
                </a:lnTo>
                <a:lnTo>
                  <a:pt x="161955" y="1859280"/>
                </a:lnTo>
                <a:lnTo>
                  <a:pt x="164495" y="1859598"/>
                </a:lnTo>
                <a:lnTo>
                  <a:pt x="1553180" y="1859598"/>
                </a:lnTo>
                <a:lnTo>
                  <a:pt x="1556038" y="1859280"/>
                </a:lnTo>
                <a:lnTo>
                  <a:pt x="1557943" y="1858963"/>
                </a:lnTo>
                <a:lnTo>
                  <a:pt x="1560484" y="1858645"/>
                </a:lnTo>
                <a:lnTo>
                  <a:pt x="1562389" y="1857693"/>
                </a:lnTo>
                <a:lnTo>
                  <a:pt x="1564612" y="1856740"/>
                </a:lnTo>
                <a:lnTo>
                  <a:pt x="1566517" y="1855470"/>
                </a:lnTo>
                <a:lnTo>
                  <a:pt x="1570010" y="1852613"/>
                </a:lnTo>
                <a:lnTo>
                  <a:pt x="1572868" y="1849120"/>
                </a:lnTo>
                <a:lnTo>
                  <a:pt x="1574139" y="1847215"/>
                </a:lnTo>
                <a:lnTo>
                  <a:pt x="1575091" y="1844993"/>
                </a:lnTo>
                <a:lnTo>
                  <a:pt x="1576044" y="1842770"/>
                </a:lnTo>
                <a:lnTo>
                  <a:pt x="1576679" y="1840548"/>
                </a:lnTo>
                <a:lnTo>
                  <a:pt x="1576997" y="1838643"/>
                </a:lnTo>
                <a:lnTo>
                  <a:pt x="1576997" y="1836103"/>
                </a:lnTo>
                <a:lnTo>
                  <a:pt x="1576997" y="164782"/>
                </a:lnTo>
                <a:lnTo>
                  <a:pt x="1576997" y="161925"/>
                </a:lnTo>
                <a:lnTo>
                  <a:pt x="1576679" y="160020"/>
                </a:lnTo>
                <a:lnTo>
                  <a:pt x="1576044" y="157480"/>
                </a:lnTo>
                <a:lnTo>
                  <a:pt x="1575091" y="155257"/>
                </a:lnTo>
                <a:lnTo>
                  <a:pt x="1574139" y="153352"/>
                </a:lnTo>
                <a:lnTo>
                  <a:pt x="1572868" y="151447"/>
                </a:lnTo>
                <a:lnTo>
                  <a:pt x="1570010" y="147955"/>
                </a:lnTo>
                <a:lnTo>
                  <a:pt x="1566517" y="145097"/>
                </a:lnTo>
                <a:lnTo>
                  <a:pt x="1564612" y="143827"/>
                </a:lnTo>
                <a:lnTo>
                  <a:pt x="1562389" y="142875"/>
                </a:lnTo>
                <a:lnTo>
                  <a:pt x="1560484" y="141922"/>
                </a:lnTo>
                <a:lnTo>
                  <a:pt x="1557943" y="141287"/>
                </a:lnTo>
                <a:lnTo>
                  <a:pt x="1556038" y="140970"/>
                </a:lnTo>
                <a:lnTo>
                  <a:pt x="1553180" y="140970"/>
                </a:lnTo>
                <a:lnTo>
                  <a:pt x="589072" y="140970"/>
                </a:lnTo>
                <a:close/>
                <a:moveTo>
                  <a:pt x="489358" y="0"/>
                </a:moveTo>
                <a:lnTo>
                  <a:pt x="1553180" y="0"/>
                </a:lnTo>
                <a:lnTo>
                  <a:pt x="1562071" y="317"/>
                </a:lnTo>
                <a:lnTo>
                  <a:pt x="1570010" y="952"/>
                </a:lnTo>
                <a:lnTo>
                  <a:pt x="1578584" y="2222"/>
                </a:lnTo>
                <a:lnTo>
                  <a:pt x="1586523" y="3492"/>
                </a:lnTo>
                <a:lnTo>
                  <a:pt x="1594462" y="5397"/>
                </a:lnTo>
                <a:lnTo>
                  <a:pt x="1602084" y="7620"/>
                </a:lnTo>
                <a:lnTo>
                  <a:pt x="1609705" y="10160"/>
                </a:lnTo>
                <a:lnTo>
                  <a:pt x="1617644" y="13017"/>
                </a:lnTo>
                <a:lnTo>
                  <a:pt x="1624630" y="16192"/>
                </a:lnTo>
                <a:lnTo>
                  <a:pt x="1631617" y="20002"/>
                </a:lnTo>
                <a:lnTo>
                  <a:pt x="1638603" y="23812"/>
                </a:lnTo>
                <a:lnTo>
                  <a:pt x="1645589" y="28257"/>
                </a:lnTo>
                <a:lnTo>
                  <a:pt x="1651623" y="32702"/>
                </a:lnTo>
                <a:lnTo>
                  <a:pt x="1657974" y="37782"/>
                </a:lnTo>
                <a:lnTo>
                  <a:pt x="1664008" y="42862"/>
                </a:lnTo>
                <a:lnTo>
                  <a:pt x="1669724" y="48260"/>
                </a:lnTo>
                <a:lnTo>
                  <a:pt x="1675122" y="53975"/>
                </a:lnTo>
                <a:lnTo>
                  <a:pt x="1680203" y="60007"/>
                </a:lnTo>
                <a:lnTo>
                  <a:pt x="1685284" y="66357"/>
                </a:lnTo>
                <a:lnTo>
                  <a:pt x="1689730" y="72390"/>
                </a:lnTo>
                <a:lnTo>
                  <a:pt x="1694176" y="79375"/>
                </a:lnTo>
                <a:lnTo>
                  <a:pt x="1697987" y="86360"/>
                </a:lnTo>
                <a:lnTo>
                  <a:pt x="1701797" y="93345"/>
                </a:lnTo>
                <a:lnTo>
                  <a:pt x="1704973" y="100647"/>
                </a:lnTo>
                <a:lnTo>
                  <a:pt x="1707831" y="108267"/>
                </a:lnTo>
                <a:lnTo>
                  <a:pt x="1710371" y="115570"/>
                </a:lnTo>
                <a:lnTo>
                  <a:pt x="1712594" y="123507"/>
                </a:lnTo>
                <a:lnTo>
                  <a:pt x="1714500" y="131445"/>
                </a:lnTo>
                <a:lnTo>
                  <a:pt x="1715770" y="139382"/>
                </a:lnTo>
                <a:lnTo>
                  <a:pt x="1717040" y="147637"/>
                </a:lnTo>
                <a:lnTo>
                  <a:pt x="1717675" y="155892"/>
                </a:lnTo>
                <a:lnTo>
                  <a:pt x="1717675" y="164782"/>
                </a:lnTo>
                <a:lnTo>
                  <a:pt x="1717675" y="1836103"/>
                </a:lnTo>
                <a:lnTo>
                  <a:pt x="1717675" y="1844358"/>
                </a:lnTo>
                <a:lnTo>
                  <a:pt x="1717040" y="1852613"/>
                </a:lnTo>
                <a:lnTo>
                  <a:pt x="1715770" y="1861185"/>
                </a:lnTo>
                <a:lnTo>
                  <a:pt x="1714500" y="1869123"/>
                </a:lnTo>
                <a:lnTo>
                  <a:pt x="1712594" y="1877060"/>
                </a:lnTo>
                <a:lnTo>
                  <a:pt x="1710371" y="1884680"/>
                </a:lnTo>
                <a:lnTo>
                  <a:pt x="1707831" y="1892300"/>
                </a:lnTo>
                <a:lnTo>
                  <a:pt x="1704973" y="1900238"/>
                </a:lnTo>
                <a:lnTo>
                  <a:pt x="1701797" y="1907223"/>
                </a:lnTo>
                <a:lnTo>
                  <a:pt x="1697987" y="1914208"/>
                </a:lnTo>
                <a:lnTo>
                  <a:pt x="1694176" y="1921193"/>
                </a:lnTo>
                <a:lnTo>
                  <a:pt x="1689730" y="1927860"/>
                </a:lnTo>
                <a:lnTo>
                  <a:pt x="1685284" y="1934210"/>
                </a:lnTo>
                <a:lnTo>
                  <a:pt x="1680203" y="1940560"/>
                </a:lnTo>
                <a:lnTo>
                  <a:pt x="1675122" y="1946275"/>
                </a:lnTo>
                <a:lnTo>
                  <a:pt x="1669724" y="1952308"/>
                </a:lnTo>
                <a:lnTo>
                  <a:pt x="1664008" y="1957705"/>
                </a:lnTo>
                <a:lnTo>
                  <a:pt x="1657974" y="1962785"/>
                </a:lnTo>
                <a:lnTo>
                  <a:pt x="1651623" y="1967865"/>
                </a:lnTo>
                <a:lnTo>
                  <a:pt x="1645589" y="1972310"/>
                </a:lnTo>
                <a:lnTo>
                  <a:pt x="1638603" y="1976755"/>
                </a:lnTo>
                <a:lnTo>
                  <a:pt x="1631617" y="1980565"/>
                </a:lnTo>
                <a:lnTo>
                  <a:pt x="1624630" y="1984375"/>
                </a:lnTo>
                <a:lnTo>
                  <a:pt x="1617644" y="1987550"/>
                </a:lnTo>
                <a:lnTo>
                  <a:pt x="1609705" y="1990408"/>
                </a:lnTo>
                <a:lnTo>
                  <a:pt x="1602084" y="1992948"/>
                </a:lnTo>
                <a:lnTo>
                  <a:pt x="1594462" y="1995170"/>
                </a:lnTo>
                <a:lnTo>
                  <a:pt x="1586523" y="1997075"/>
                </a:lnTo>
                <a:lnTo>
                  <a:pt x="1578584" y="1998345"/>
                </a:lnTo>
                <a:lnTo>
                  <a:pt x="1570010" y="1999615"/>
                </a:lnTo>
                <a:lnTo>
                  <a:pt x="1562071" y="2000250"/>
                </a:lnTo>
                <a:lnTo>
                  <a:pt x="1553180" y="2000250"/>
                </a:lnTo>
                <a:lnTo>
                  <a:pt x="164495" y="2000250"/>
                </a:lnTo>
                <a:lnTo>
                  <a:pt x="155604" y="2000250"/>
                </a:lnTo>
                <a:lnTo>
                  <a:pt x="147665" y="1999615"/>
                </a:lnTo>
                <a:lnTo>
                  <a:pt x="139408" y="1998345"/>
                </a:lnTo>
                <a:lnTo>
                  <a:pt x="131152" y="1997075"/>
                </a:lnTo>
                <a:lnTo>
                  <a:pt x="123213" y="1995170"/>
                </a:lnTo>
                <a:lnTo>
                  <a:pt x="115591" y="1992948"/>
                </a:lnTo>
                <a:lnTo>
                  <a:pt x="107970" y="1990408"/>
                </a:lnTo>
                <a:lnTo>
                  <a:pt x="100348" y="1987550"/>
                </a:lnTo>
                <a:lnTo>
                  <a:pt x="93044" y="1984375"/>
                </a:lnTo>
                <a:lnTo>
                  <a:pt x="86058" y="1980565"/>
                </a:lnTo>
                <a:lnTo>
                  <a:pt x="79072" y="1976755"/>
                </a:lnTo>
                <a:lnTo>
                  <a:pt x="72721" y="1972310"/>
                </a:lnTo>
                <a:lnTo>
                  <a:pt x="66052" y="1967865"/>
                </a:lnTo>
                <a:lnTo>
                  <a:pt x="59701" y="1962785"/>
                </a:lnTo>
                <a:lnTo>
                  <a:pt x="53667" y="1957705"/>
                </a:lnTo>
                <a:lnTo>
                  <a:pt x="48269" y="1952308"/>
                </a:lnTo>
                <a:lnTo>
                  <a:pt x="42553" y="1946275"/>
                </a:lnTo>
                <a:lnTo>
                  <a:pt x="37472" y="1940560"/>
                </a:lnTo>
                <a:lnTo>
                  <a:pt x="32391" y="1934210"/>
                </a:lnTo>
                <a:lnTo>
                  <a:pt x="27945" y="1927860"/>
                </a:lnTo>
                <a:lnTo>
                  <a:pt x="23817" y="1921193"/>
                </a:lnTo>
                <a:lnTo>
                  <a:pt x="19688" y="1914208"/>
                </a:lnTo>
                <a:lnTo>
                  <a:pt x="16195" y="1907223"/>
                </a:lnTo>
                <a:lnTo>
                  <a:pt x="12702" y="1900238"/>
                </a:lnTo>
                <a:lnTo>
                  <a:pt x="9844" y="1892300"/>
                </a:lnTo>
                <a:lnTo>
                  <a:pt x="7304" y="1884680"/>
                </a:lnTo>
                <a:lnTo>
                  <a:pt x="5081" y="1877060"/>
                </a:lnTo>
                <a:lnTo>
                  <a:pt x="3175" y="1869123"/>
                </a:lnTo>
                <a:lnTo>
                  <a:pt x="1905" y="1861185"/>
                </a:lnTo>
                <a:lnTo>
                  <a:pt x="635" y="1852613"/>
                </a:lnTo>
                <a:lnTo>
                  <a:pt x="0" y="1844358"/>
                </a:lnTo>
                <a:lnTo>
                  <a:pt x="0" y="1836103"/>
                </a:lnTo>
                <a:lnTo>
                  <a:pt x="0" y="489585"/>
                </a:lnTo>
                <a:lnTo>
                  <a:pt x="48935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2" name="MH_Other_11"/>
          <p:cNvSpPr/>
          <p:nvPr/>
        </p:nvSpPr>
        <p:spPr bwMode="auto">
          <a:xfrm>
            <a:off x="6654573" y="2635806"/>
            <a:ext cx="414338" cy="352425"/>
          </a:xfrm>
          <a:custGeom>
            <a:avLst/>
            <a:gdLst>
              <a:gd name="T0" fmla="*/ 1460180 w 2276475"/>
              <a:gd name="T1" fmla="*/ 1589502 h 1936751"/>
              <a:gd name="T2" fmla="*/ 1430002 w 2276475"/>
              <a:gd name="T3" fmla="*/ 1660507 h 1936751"/>
              <a:gd name="T4" fmla="*/ 826777 w 2276475"/>
              <a:gd name="T5" fmla="*/ 1646815 h 1936751"/>
              <a:gd name="T6" fmla="*/ 831224 w 2276475"/>
              <a:gd name="T7" fmla="*/ 1571989 h 1936751"/>
              <a:gd name="T8" fmla="*/ 1319864 w 2276475"/>
              <a:gd name="T9" fmla="*/ 1333792 h 1936751"/>
              <a:gd name="T10" fmla="*/ 1335409 w 2276475"/>
              <a:gd name="T11" fmla="*/ 1398037 h 1936751"/>
              <a:gd name="T12" fmla="*/ 969618 w 2276475"/>
              <a:gd name="T13" fmla="*/ 1421773 h 1936751"/>
              <a:gd name="T14" fmla="*/ 935989 w 2276475"/>
              <a:gd name="T15" fmla="*/ 1364807 h 1936751"/>
              <a:gd name="T16" fmla="*/ 369286 w 2276475"/>
              <a:gd name="T17" fmla="*/ 1074738 h 1936751"/>
              <a:gd name="T18" fmla="*/ 954405 w 2276475"/>
              <a:gd name="T19" fmla="*/ 1118871 h 1936751"/>
              <a:gd name="T20" fmla="*/ 908027 w 2276475"/>
              <a:gd name="T21" fmla="*/ 1183323 h 1936751"/>
              <a:gd name="T22" fmla="*/ 309884 w 2276475"/>
              <a:gd name="T23" fmla="*/ 1156971 h 1936751"/>
              <a:gd name="T24" fmla="*/ 331485 w 2276475"/>
              <a:gd name="T25" fmla="*/ 1084263 h 1936751"/>
              <a:gd name="T26" fmla="*/ 1298113 w 2276475"/>
              <a:gd name="T27" fmla="*/ 978277 h 1936751"/>
              <a:gd name="T28" fmla="*/ 1228904 w 2276475"/>
              <a:gd name="T29" fmla="*/ 1099472 h 1936751"/>
              <a:gd name="T30" fmla="*/ 1194140 w 2276475"/>
              <a:gd name="T31" fmla="*/ 1097558 h 1936751"/>
              <a:gd name="T32" fmla="*/ 346041 w 2276475"/>
              <a:gd name="T33" fmla="*/ 844550 h 1936751"/>
              <a:gd name="T34" fmla="*/ 705804 w 2276475"/>
              <a:gd name="T35" fmla="*/ 879158 h 1936751"/>
              <a:gd name="T36" fmla="*/ 678204 w 2276475"/>
              <a:gd name="T37" fmla="*/ 938848 h 1936751"/>
              <a:gd name="T38" fmla="*/ 309874 w 2276475"/>
              <a:gd name="T39" fmla="*/ 921068 h 1936751"/>
              <a:gd name="T40" fmla="*/ 319391 w 2276475"/>
              <a:gd name="T41" fmla="*/ 855345 h 1936751"/>
              <a:gd name="T42" fmla="*/ 1000135 w 2276475"/>
              <a:gd name="T43" fmla="*/ 604838 h 1936751"/>
              <a:gd name="T44" fmla="*/ 1011560 w 2276475"/>
              <a:gd name="T45" fmla="*/ 686753 h 1936751"/>
              <a:gd name="T46" fmla="*/ 320342 w 2276475"/>
              <a:gd name="T47" fmla="*/ 708978 h 1936751"/>
              <a:gd name="T48" fmla="*/ 285432 w 2276475"/>
              <a:gd name="T49" fmla="*/ 634048 h 1936751"/>
              <a:gd name="T50" fmla="*/ 1754043 w 2276475"/>
              <a:gd name="T51" fmla="*/ 411481 h 1936751"/>
              <a:gd name="T52" fmla="*/ 1872277 w 2276475"/>
              <a:gd name="T53" fmla="*/ 512446 h 1936751"/>
              <a:gd name="T54" fmla="*/ 1886261 w 2276475"/>
              <a:gd name="T55" fmla="*/ 574041 h 1936751"/>
              <a:gd name="T56" fmla="*/ 1431445 w 2276475"/>
              <a:gd name="T57" fmla="*/ 1012826 h 1936751"/>
              <a:gd name="T58" fmla="*/ 1360886 w 2276475"/>
              <a:gd name="T59" fmla="*/ 1008063 h 1936751"/>
              <a:gd name="T60" fmla="*/ 1307173 w 2276475"/>
              <a:gd name="T61" fmla="*/ 956311 h 1936751"/>
              <a:gd name="T62" fmla="*/ 1285560 w 2276475"/>
              <a:gd name="T63" fmla="*/ 882016 h 1936751"/>
              <a:gd name="T64" fmla="*/ 1740377 w 2276475"/>
              <a:gd name="T65" fmla="*/ 412433 h 1936751"/>
              <a:gd name="T66" fmla="*/ 238365 w 2276475"/>
              <a:gd name="T67" fmla="*/ 439374 h 1936751"/>
              <a:gd name="T68" fmla="*/ 136798 w 2276475"/>
              <a:gd name="T69" fmla="*/ 536490 h 1936751"/>
              <a:gd name="T70" fmla="*/ 123468 w 2276475"/>
              <a:gd name="T71" fmla="*/ 1683168 h 1936751"/>
              <a:gd name="T72" fmla="*/ 204721 w 2276475"/>
              <a:gd name="T73" fmla="*/ 1798375 h 1936751"/>
              <a:gd name="T74" fmla="*/ 1652367 w 2276475"/>
              <a:gd name="T75" fmla="*/ 1831065 h 1936751"/>
              <a:gd name="T76" fmla="*/ 1779325 w 2276475"/>
              <a:gd name="T77" fmla="*/ 1766955 h 1936751"/>
              <a:gd name="T78" fmla="*/ 1830426 w 2276475"/>
              <a:gd name="T79" fmla="*/ 1633658 h 1936751"/>
              <a:gd name="T80" fmla="*/ 1918980 w 2276475"/>
              <a:gd name="T81" fmla="*/ 1841221 h 1936751"/>
              <a:gd name="T82" fmla="*/ 1808209 w 2276475"/>
              <a:gd name="T83" fmla="*/ 1927865 h 1936751"/>
              <a:gd name="T84" fmla="*/ 121246 w 2276475"/>
              <a:gd name="T85" fmla="*/ 1920882 h 1936751"/>
              <a:gd name="T86" fmla="*/ 19679 w 2276475"/>
              <a:gd name="T87" fmla="*/ 1824400 h 1936751"/>
              <a:gd name="T88" fmla="*/ 6348 w 2276475"/>
              <a:gd name="T89" fmla="*/ 467937 h 1936751"/>
              <a:gd name="T90" fmla="*/ 87602 w 2276475"/>
              <a:gd name="T91" fmla="*/ 353047 h 1936751"/>
              <a:gd name="T92" fmla="*/ 2087102 w 2276475"/>
              <a:gd name="T93" fmla="*/ 106363 h 1936751"/>
              <a:gd name="T94" fmla="*/ 2157158 w 2276475"/>
              <a:gd name="T95" fmla="*/ 137087 h 1936751"/>
              <a:gd name="T96" fmla="*/ 2196783 w 2276475"/>
              <a:gd name="T97" fmla="*/ 211522 h 1936751"/>
              <a:gd name="T98" fmla="*/ 2176812 w 2276475"/>
              <a:gd name="T99" fmla="*/ 284057 h 1936751"/>
              <a:gd name="T100" fmla="*/ 1936846 w 2276475"/>
              <a:gd name="T101" fmla="*/ 504513 h 1936751"/>
              <a:gd name="T102" fmla="*/ 1843966 w 2276475"/>
              <a:gd name="T103" fmla="*/ 406005 h 1936751"/>
              <a:gd name="T104" fmla="*/ 1800220 w 2276475"/>
              <a:gd name="T105" fmla="*/ 346773 h 1936751"/>
              <a:gd name="T106" fmla="*/ 2051598 w 2276475"/>
              <a:gd name="T107" fmla="*/ 110797 h 1936751"/>
              <a:gd name="T108" fmla="*/ 2262757 w 2276475"/>
              <a:gd name="T109" fmla="*/ 42019 h 1936751"/>
              <a:gd name="T110" fmla="*/ 2258291 w 2276475"/>
              <a:gd name="T111" fmla="*/ 126878 h 1936751"/>
              <a:gd name="T112" fmla="*/ 2204058 w 2276475"/>
              <a:gd name="T113" fmla="*/ 126240 h 1936751"/>
              <a:gd name="T114" fmla="*/ 2143763 w 2276475"/>
              <a:gd name="T115" fmla="*/ 71369 h 1936751"/>
              <a:gd name="T116" fmla="*/ 2207248 w 2276475"/>
              <a:gd name="T117" fmla="*/ 19369 h 1936751"/>
              <a:gd name="T118" fmla="*/ 2028819 w 2276475"/>
              <a:gd name="T119" fmla="*/ 26334 h 1936751"/>
              <a:gd name="T120" fmla="*/ 1630814 w 2276475"/>
              <a:gd name="T121" fmla="*/ 458158 h 1936751"/>
              <a:gd name="T122" fmla="*/ 1574819 w 2276475"/>
              <a:gd name="T123" fmla="*/ 449591 h 1936751"/>
              <a:gd name="T124" fmla="*/ 1577683 w 2276475"/>
              <a:gd name="T125" fmla="*/ 393749 h 19367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276475" h="1936751">
                <a:moveTo>
                  <a:pt x="872202" y="1555750"/>
                </a:moveTo>
                <a:lnTo>
                  <a:pt x="879190" y="1555750"/>
                </a:lnTo>
                <a:lnTo>
                  <a:pt x="1397284" y="1555750"/>
                </a:lnTo>
                <a:lnTo>
                  <a:pt x="1404272" y="1555750"/>
                </a:lnTo>
                <a:lnTo>
                  <a:pt x="1410943" y="1557024"/>
                </a:lnTo>
                <a:lnTo>
                  <a:pt x="1417614" y="1557979"/>
                </a:lnTo>
                <a:lnTo>
                  <a:pt x="1423649" y="1560208"/>
                </a:lnTo>
                <a:lnTo>
                  <a:pt x="1430002" y="1562437"/>
                </a:lnTo>
                <a:lnTo>
                  <a:pt x="1435403" y="1565303"/>
                </a:lnTo>
                <a:lnTo>
                  <a:pt x="1440485" y="1568168"/>
                </a:lnTo>
                <a:lnTo>
                  <a:pt x="1445567" y="1571989"/>
                </a:lnTo>
                <a:lnTo>
                  <a:pt x="1450015" y="1576128"/>
                </a:lnTo>
                <a:lnTo>
                  <a:pt x="1453509" y="1580268"/>
                </a:lnTo>
                <a:lnTo>
                  <a:pt x="1457321" y="1584726"/>
                </a:lnTo>
                <a:lnTo>
                  <a:pt x="1460180" y="1589502"/>
                </a:lnTo>
                <a:lnTo>
                  <a:pt x="1462403" y="1594915"/>
                </a:lnTo>
                <a:lnTo>
                  <a:pt x="1463674" y="1600009"/>
                </a:lnTo>
                <a:lnTo>
                  <a:pt x="1464944" y="1605741"/>
                </a:lnTo>
                <a:lnTo>
                  <a:pt x="1465262" y="1611472"/>
                </a:lnTo>
                <a:lnTo>
                  <a:pt x="1464944" y="1617203"/>
                </a:lnTo>
                <a:lnTo>
                  <a:pt x="1463674" y="1622935"/>
                </a:lnTo>
                <a:lnTo>
                  <a:pt x="1462403" y="1628029"/>
                </a:lnTo>
                <a:lnTo>
                  <a:pt x="1460180" y="1633124"/>
                </a:lnTo>
                <a:lnTo>
                  <a:pt x="1457321" y="1638218"/>
                </a:lnTo>
                <a:lnTo>
                  <a:pt x="1453509" y="1642358"/>
                </a:lnTo>
                <a:lnTo>
                  <a:pt x="1450015" y="1646815"/>
                </a:lnTo>
                <a:lnTo>
                  <a:pt x="1445567" y="1650955"/>
                </a:lnTo>
                <a:lnTo>
                  <a:pt x="1440485" y="1654457"/>
                </a:lnTo>
                <a:lnTo>
                  <a:pt x="1435403" y="1657641"/>
                </a:lnTo>
                <a:lnTo>
                  <a:pt x="1430002" y="1660507"/>
                </a:lnTo>
                <a:lnTo>
                  <a:pt x="1423649" y="1662736"/>
                </a:lnTo>
                <a:lnTo>
                  <a:pt x="1417614" y="1664328"/>
                </a:lnTo>
                <a:lnTo>
                  <a:pt x="1410943" y="1665920"/>
                </a:lnTo>
                <a:lnTo>
                  <a:pt x="1404272" y="1666875"/>
                </a:lnTo>
                <a:lnTo>
                  <a:pt x="1397284" y="1666875"/>
                </a:lnTo>
                <a:lnTo>
                  <a:pt x="879190" y="1666875"/>
                </a:lnTo>
                <a:lnTo>
                  <a:pt x="872202" y="1666875"/>
                </a:lnTo>
                <a:lnTo>
                  <a:pt x="865531" y="1665920"/>
                </a:lnTo>
                <a:lnTo>
                  <a:pt x="858860" y="1664328"/>
                </a:lnTo>
                <a:lnTo>
                  <a:pt x="852507" y="1662736"/>
                </a:lnTo>
                <a:lnTo>
                  <a:pt x="846790" y="1660507"/>
                </a:lnTo>
                <a:lnTo>
                  <a:pt x="841389" y="1657641"/>
                </a:lnTo>
                <a:lnTo>
                  <a:pt x="835989" y="1654139"/>
                </a:lnTo>
                <a:lnTo>
                  <a:pt x="831224" y="1650955"/>
                </a:lnTo>
                <a:lnTo>
                  <a:pt x="826777" y="1646815"/>
                </a:lnTo>
                <a:lnTo>
                  <a:pt x="822648" y="1642358"/>
                </a:lnTo>
                <a:lnTo>
                  <a:pt x="819471" y="1637900"/>
                </a:lnTo>
                <a:lnTo>
                  <a:pt x="816612" y="1633124"/>
                </a:lnTo>
                <a:lnTo>
                  <a:pt x="814389" y="1628029"/>
                </a:lnTo>
                <a:lnTo>
                  <a:pt x="812483" y="1622935"/>
                </a:lnTo>
                <a:lnTo>
                  <a:pt x="811530" y="1617203"/>
                </a:lnTo>
                <a:lnTo>
                  <a:pt x="811212" y="1611472"/>
                </a:lnTo>
                <a:lnTo>
                  <a:pt x="811530" y="1605741"/>
                </a:lnTo>
                <a:lnTo>
                  <a:pt x="812483" y="1600009"/>
                </a:lnTo>
                <a:lnTo>
                  <a:pt x="814389" y="1594915"/>
                </a:lnTo>
                <a:lnTo>
                  <a:pt x="816612" y="1589820"/>
                </a:lnTo>
                <a:lnTo>
                  <a:pt x="819471" y="1584726"/>
                </a:lnTo>
                <a:lnTo>
                  <a:pt x="822648" y="1580268"/>
                </a:lnTo>
                <a:lnTo>
                  <a:pt x="826777" y="1576128"/>
                </a:lnTo>
                <a:lnTo>
                  <a:pt x="831224" y="1571989"/>
                </a:lnTo>
                <a:lnTo>
                  <a:pt x="835989" y="1568168"/>
                </a:lnTo>
                <a:lnTo>
                  <a:pt x="841389" y="1565303"/>
                </a:lnTo>
                <a:lnTo>
                  <a:pt x="846790" y="1562437"/>
                </a:lnTo>
                <a:lnTo>
                  <a:pt x="852507" y="1560208"/>
                </a:lnTo>
                <a:lnTo>
                  <a:pt x="858860" y="1558298"/>
                </a:lnTo>
                <a:lnTo>
                  <a:pt x="865531" y="1557024"/>
                </a:lnTo>
                <a:lnTo>
                  <a:pt x="872202" y="1555750"/>
                </a:lnTo>
                <a:close/>
                <a:moveTo>
                  <a:pt x="984211" y="1325563"/>
                </a:moveTo>
                <a:lnTo>
                  <a:pt x="1292263" y="1325563"/>
                </a:lnTo>
                <a:lnTo>
                  <a:pt x="1297339" y="1325880"/>
                </a:lnTo>
                <a:lnTo>
                  <a:pt x="1302415" y="1326513"/>
                </a:lnTo>
                <a:lnTo>
                  <a:pt x="1307174" y="1327779"/>
                </a:lnTo>
                <a:lnTo>
                  <a:pt x="1311615" y="1329361"/>
                </a:lnTo>
                <a:lnTo>
                  <a:pt x="1315740" y="1331260"/>
                </a:lnTo>
                <a:lnTo>
                  <a:pt x="1319864" y="1333792"/>
                </a:lnTo>
                <a:lnTo>
                  <a:pt x="1323671" y="1336640"/>
                </a:lnTo>
                <a:lnTo>
                  <a:pt x="1327161" y="1340121"/>
                </a:lnTo>
                <a:lnTo>
                  <a:pt x="1330333" y="1343286"/>
                </a:lnTo>
                <a:lnTo>
                  <a:pt x="1332871" y="1347400"/>
                </a:lnTo>
                <a:lnTo>
                  <a:pt x="1335409" y="1351198"/>
                </a:lnTo>
                <a:lnTo>
                  <a:pt x="1337630" y="1355629"/>
                </a:lnTo>
                <a:lnTo>
                  <a:pt x="1339216" y="1360059"/>
                </a:lnTo>
                <a:lnTo>
                  <a:pt x="1340485" y="1364807"/>
                </a:lnTo>
                <a:lnTo>
                  <a:pt x="1341437" y="1369870"/>
                </a:lnTo>
                <a:lnTo>
                  <a:pt x="1341437" y="1374934"/>
                </a:lnTo>
                <a:lnTo>
                  <a:pt x="1341437" y="1379681"/>
                </a:lnTo>
                <a:lnTo>
                  <a:pt x="1340485" y="1384745"/>
                </a:lnTo>
                <a:lnTo>
                  <a:pt x="1339216" y="1389492"/>
                </a:lnTo>
                <a:lnTo>
                  <a:pt x="1337630" y="1393923"/>
                </a:lnTo>
                <a:lnTo>
                  <a:pt x="1335409" y="1398037"/>
                </a:lnTo>
                <a:lnTo>
                  <a:pt x="1332871" y="1402151"/>
                </a:lnTo>
                <a:lnTo>
                  <a:pt x="1330016" y="1405632"/>
                </a:lnTo>
                <a:lnTo>
                  <a:pt x="1327161" y="1409430"/>
                </a:lnTo>
                <a:lnTo>
                  <a:pt x="1323671" y="1412595"/>
                </a:lnTo>
                <a:lnTo>
                  <a:pt x="1319864" y="1415443"/>
                </a:lnTo>
                <a:lnTo>
                  <a:pt x="1315740" y="1417659"/>
                </a:lnTo>
                <a:lnTo>
                  <a:pt x="1311615" y="1419874"/>
                </a:lnTo>
                <a:lnTo>
                  <a:pt x="1306857" y="1421773"/>
                </a:lnTo>
                <a:lnTo>
                  <a:pt x="1302415" y="1422722"/>
                </a:lnTo>
                <a:lnTo>
                  <a:pt x="1297339" y="1423672"/>
                </a:lnTo>
                <a:lnTo>
                  <a:pt x="1292263" y="1423988"/>
                </a:lnTo>
                <a:lnTo>
                  <a:pt x="984211" y="1423988"/>
                </a:lnTo>
                <a:lnTo>
                  <a:pt x="979453" y="1423672"/>
                </a:lnTo>
                <a:lnTo>
                  <a:pt x="974377" y="1422722"/>
                </a:lnTo>
                <a:lnTo>
                  <a:pt x="969618" y="1421773"/>
                </a:lnTo>
                <a:lnTo>
                  <a:pt x="965176" y="1419874"/>
                </a:lnTo>
                <a:lnTo>
                  <a:pt x="960735" y="1417659"/>
                </a:lnTo>
                <a:lnTo>
                  <a:pt x="956928" y="1415443"/>
                </a:lnTo>
                <a:lnTo>
                  <a:pt x="952803" y="1412595"/>
                </a:lnTo>
                <a:lnTo>
                  <a:pt x="949631" y="1409430"/>
                </a:lnTo>
                <a:lnTo>
                  <a:pt x="946141" y="1405632"/>
                </a:lnTo>
                <a:lnTo>
                  <a:pt x="943286" y="1402151"/>
                </a:lnTo>
                <a:lnTo>
                  <a:pt x="941065" y="1398037"/>
                </a:lnTo>
                <a:lnTo>
                  <a:pt x="938844" y="1393923"/>
                </a:lnTo>
                <a:lnTo>
                  <a:pt x="937258" y="1389492"/>
                </a:lnTo>
                <a:lnTo>
                  <a:pt x="935989" y="1384745"/>
                </a:lnTo>
                <a:lnTo>
                  <a:pt x="935355" y="1379681"/>
                </a:lnTo>
                <a:lnTo>
                  <a:pt x="935037" y="1374934"/>
                </a:lnTo>
                <a:lnTo>
                  <a:pt x="935355" y="1369870"/>
                </a:lnTo>
                <a:lnTo>
                  <a:pt x="935989" y="1364807"/>
                </a:lnTo>
                <a:lnTo>
                  <a:pt x="937258" y="1360059"/>
                </a:lnTo>
                <a:lnTo>
                  <a:pt x="938844" y="1355629"/>
                </a:lnTo>
                <a:lnTo>
                  <a:pt x="940748" y="1351198"/>
                </a:lnTo>
                <a:lnTo>
                  <a:pt x="943286" y="1347400"/>
                </a:lnTo>
                <a:lnTo>
                  <a:pt x="946141" y="1343286"/>
                </a:lnTo>
                <a:lnTo>
                  <a:pt x="949631" y="1340121"/>
                </a:lnTo>
                <a:lnTo>
                  <a:pt x="952803" y="1336640"/>
                </a:lnTo>
                <a:lnTo>
                  <a:pt x="956928" y="1333792"/>
                </a:lnTo>
                <a:lnTo>
                  <a:pt x="960735" y="1331260"/>
                </a:lnTo>
                <a:lnTo>
                  <a:pt x="965176" y="1329361"/>
                </a:lnTo>
                <a:lnTo>
                  <a:pt x="969618" y="1327779"/>
                </a:lnTo>
                <a:lnTo>
                  <a:pt x="974377" y="1326513"/>
                </a:lnTo>
                <a:lnTo>
                  <a:pt x="979453" y="1325880"/>
                </a:lnTo>
                <a:lnTo>
                  <a:pt x="984211" y="1325563"/>
                </a:lnTo>
                <a:close/>
                <a:moveTo>
                  <a:pt x="369286" y="1074738"/>
                </a:moveTo>
                <a:lnTo>
                  <a:pt x="887697" y="1074738"/>
                </a:lnTo>
                <a:lnTo>
                  <a:pt x="894368" y="1075056"/>
                </a:lnTo>
                <a:lnTo>
                  <a:pt x="901356" y="1076008"/>
                </a:lnTo>
                <a:lnTo>
                  <a:pt x="908027" y="1077278"/>
                </a:lnTo>
                <a:lnTo>
                  <a:pt x="914063" y="1079183"/>
                </a:lnTo>
                <a:lnTo>
                  <a:pt x="920098" y="1081406"/>
                </a:lnTo>
                <a:lnTo>
                  <a:pt x="925816" y="1084263"/>
                </a:lnTo>
                <a:lnTo>
                  <a:pt x="930898" y="1087438"/>
                </a:lnTo>
                <a:lnTo>
                  <a:pt x="935663" y="1090931"/>
                </a:lnTo>
                <a:lnTo>
                  <a:pt x="940110" y="1094741"/>
                </a:lnTo>
                <a:lnTo>
                  <a:pt x="944240" y="1099186"/>
                </a:lnTo>
                <a:lnTo>
                  <a:pt x="947416" y="1103948"/>
                </a:lnTo>
                <a:lnTo>
                  <a:pt x="950275" y="1108711"/>
                </a:lnTo>
                <a:lnTo>
                  <a:pt x="952499" y="1113791"/>
                </a:lnTo>
                <a:lnTo>
                  <a:pt x="954405" y="1118871"/>
                </a:lnTo>
                <a:lnTo>
                  <a:pt x="955358" y="1124903"/>
                </a:lnTo>
                <a:lnTo>
                  <a:pt x="955675" y="1130301"/>
                </a:lnTo>
                <a:lnTo>
                  <a:pt x="955358" y="1136016"/>
                </a:lnTo>
                <a:lnTo>
                  <a:pt x="954405" y="1141413"/>
                </a:lnTo>
                <a:lnTo>
                  <a:pt x="952499" y="1147128"/>
                </a:lnTo>
                <a:lnTo>
                  <a:pt x="950275" y="1152208"/>
                </a:lnTo>
                <a:lnTo>
                  <a:pt x="947416" y="1156971"/>
                </a:lnTo>
                <a:lnTo>
                  <a:pt x="944240" y="1161098"/>
                </a:lnTo>
                <a:lnTo>
                  <a:pt x="940110" y="1165543"/>
                </a:lnTo>
                <a:lnTo>
                  <a:pt x="935663" y="1169671"/>
                </a:lnTo>
                <a:lnTo>
                  <a:pt x="930898" y="1173163"/>
                </a:lnTo>
                <a:lnTo>
                  <a:pt x="925816" y="1176656"/>
                </a:lnTo>
                <a:lnTo>
                  <a:pt x="920098" y="1179196"/>
                </a:lnTo>
                <a:lnTo>
                  <a:pt x="914063" y="1181736"/>
                </a:lnTo>
                <a:lnTo>
                  <a:pt x="908027" y="1183323"/>
                </a:lnTo>
                <a:lnTo>
                  <a:pt x="901356" y="1184593"/>
                </a:lnTo>
                <a:lnTo>
                  <a:pt x="894368" y="1185546"/>
                </a:lnTo>
                <a:lnTo>
                  <a:pt x="887697" y="1185863"/>
                </a:lnTo>
                <a:lnTo>
                  <a:pt x="369286" y="1185863"/>
                </a:lnTo>
                <a:lnTo>
                  <a:pt x="362615" y="1185546"/>
                </a:lnTo>
                <a:lnTo>
                  <a:pt x="355944" y="1184593"/>
                </a:lnTo>
                <a:lnTo>
                  <a:pt x="349273" y="1183323"/>
                </a:lnTo>
                <a:lnTo>
                  <a:pt x="343238" y="1181736"/>
                </a:lnTo>
                <a:lnTo>
                  <a:pt x="337203" y="1179196"/>
                </a:lnTo>
                <a:lnTo>
                  <a:pt x="331485" y="1176656"/>
                </a:lnTo>
                <a:lnTo>
                  <a:pt x="326402" y="1173163"/>
                </a:lnTo>
                <a:lnTo>
                  <a:pt x="321637" y="1169671"/>
                </a:lnTo>
                <a:lnTo>
                  <a:pt x="317190" y="1165543"/>
                </a:lnTo>
                <a:lnTo>
                  <a:pt x="313378" y="1161098"/>
                </a:lnTo>
                <a:lnTo>
                  <a:pt x="309884" y="1156971"/>
                </a:lnTo>
                <a:lnTo>
                  <a:pt x="307025" y="1152208"/>
                </a:lnTo>
                <a:lnTo>
                  <a:pt x="304802" y="1147128"/>
                </a:lnTo>
                <a:lnTo>
                  <a:pt x="302896" y="1141413"/>
                </a:lnTo>
                <a:lnTo>
                  <a:pt x="301943" y="1136016"/>
                </a:lnTo>
                <a:lnTo>
                  <a:pt x="301625" y="1130301"/>
                </a:lnTo>
                <a:lnTo>
                  <a:pt x="301943" y="1124903"/>
                </a:lnTo>
                <a:lnTo>
                  <a:pt x="302896" y="1119188"/>
                </a:lnTo>
                <a:lnTo>
                  <a:pt x="304802" y="1113791"/>
                </a:lnTo>
                <a:lnTo>
                  <a:pt x="307025" y="1108711"/>
                </a:lnTo>
                <a:lnTo>
                  <a:pt x="309884" y="1103948"/>
                </a:lnTo>
                <a:lnTo>
                  <a:pt x="313378" y="1099186"/>
                </a:lnTo>
                <a:lnTo>
                  <a:pt x="317190" y="1094741"/>
                </a:lnTo>
                <a:lnTo>
                  <a:pt x="321637" y="1091248"/>
                </a:lnTo>
                <a:lnTo>
                  <a:pt x="326402" y="1087438"/>
                </a:lnTo>
                <a:lnTo>
                  <a:pt x="331485" y="1084263"/>
                </a:lnTo>
                <a:lnTo>
                  <a:pt x="337203" y="1081406"/>
                </a:lnTo>
                <a:lnTo>
                  <a:pt x="343238" y="1079183"/>
                </a:lnTo>
                <a:lnTo>
                  <a:pt x="349273" y="1077278"/>
                </a:lnTo>
                <a:lnTo>
                  <a:pt x="355944" y="1076008"/>
                </a:lnTo>
                <a:lnTo>
                  <a:pt x="362615" y="1075056"/>
                </a:lnTo>
                <a:lnTo>
                  <a:pt x="369286" y="1074738"/>
                </a:lnTo>
                <a:close/>
                <a:moveTo>
                  <a:pt x="1261435" y="965200"/>
                </a:moveTo>
                <a:lnTo>
                  <a:pt x="1264624" y="965200"/>
                </a:lnTo>
                <a:lnTo>
                  <a:pt x="1267814" y="965200"/>
                </a:lnTo>
                <a:lnTo>
                  <a:pt x="1271322" y="965838"/>
                </a:lnTo>
                <a:lnTo>
                  <a:pt x="1275149" y="967114"/>
                </a:lnTo>
                <a:lnTo>
                  <a:pt x="1278977" y="968390"/>
                </a:lnTo>
                <a:lnTo>
                  <a:pt x="1282804" y="969984"/>
                </a:lnTo>
                <a:lnTo>
                  <a:pt x="1290777" y="973811"/>
                </a:lnTo>
                <a:lnTo>
                  <a:pt x="1298113" y="978277"/>
                </a:lnTo>
                <a:lnTo>
                  <a:pt x="1304491" y="982742"/>
                </a:lnTo>
                <a:lnTo>
                  <a:pt x="1308637" y="986250"/>
                </a:lnTo>
                <a:lnTo>
                  <a:pt x="1312784" y="990715"/>
                </a:lnTo>
                <a:lnTo>
                  <a:pt x="1317249" y="997094"/>
                </a:lnTo>
                <a:lnTo>
                  <a:pt x="1321395" y="1004429"/>
                </a:lnTo>
                <a:lnTo>
                  <a:pt x="1325222" y="1012403"/>
                </a:lnTo>
                <a:lnTo>
                  <a:pt x="1326817" y="1016549"/>
                </a:lnTo>
                <a:lnTo>
                  <a:pt x="1328092" y="1020057"/>
                </a:lnTo>
                <a:lnTo>
                  <a:pt x="1329368" y="1024203"/>
                </a:lnTo>
                <a:lnTo>
                  <a:pt x="1330006" y="1027711"/>
                </a:lnTo>
                <a:lnTo>
                  <a:pt x="1330325" y="1030901"/>
                </a:lnTo>
                <a:lnTo>
                  <a:pt x="1330006" y="1034090"/>
                </a:lnTo>
                <a:lnTo>
                  <a:pt x="1329368" y="1036004"/>
                </a:lnTo>
                <a:lnTo>
                  <a:pt x="1327774" y="1038236"/>
                </a:lnTo>
                <a:lnTo>
                  <a:pt x="1228904" y="1099472"/>
                </a:lnTo>
                <a:lnTo>
                  <a:pt x="1226990" y="1101066"/>
                </a:lnTo>
                <a:lnTo>
                  <a:pt x="1225396" y="1102342"/>
                </a:lnTo>
                <a:lnTo>
                  <a:pt x="1223163" y="1103618"/>
                </a:lnTo>
                <a:lnTo>
                  <a:pt x="1220930" y="1104575"/>
                </a:lnTo>
                <a:lnTo>
                  <a:pt x="1219017" y="1105213"/>
                </a:lnTo>
                <a:lnTo>
                  <a:pt x="1216784" y="1105850"/>
                </a:lnTo>
                <a:lnTo>
                  <a:pt x="1212000" y="1106488"/>
                </a:lnTo>
                <a:lnTo>
                  <a:pt x="1207854" y="1105850"/>
                </a:lnTo>
                <a:lnTo>
                  <a:pt x="1205622" y="1105213"/>
                </a:lnTo>
                <a:lnTo>
                  <a:pt x="1203389" y="1104575"/>
                </a:lnTo>
                <a:lnTo>
                  <a:pt x="1201475" y="1103618"/>
                </a:lnTo>
                <a:lnTo>
                  <a:pt x="1199243" y="1102342"/>
                </a:lnTo>
                <a:lnTo>
                  <a:pt x="1197329" y="1101066"/>
                </a:lnTo>
                <a:lnTo>
                  <a:pt x="1195735" y="1099472"/>
                </a:lnTo>
                <a:lnTo>
                  <a:pt x="1194140" y="1097558"/>
                </a:lnTo>
                <a:lnTo>
                  <a:pt x="1192864" y="1095963"/>
                </a:lnTo>
                <a:lnTo>
                  <a:pt x="1191588" y="1093731"/>
                </a:lnTo>
                <a:lnTo>
                  <a:pt x="1190632" y="1091817"/>
                </a:lnTo>
                <a:lnTo>
                  <a:pt x="1189356" y="1087352"/>
                </a:lnTo>
                <a:lnTo>
                  <a:pt x="1189037" y="1082887"/>
                </a:lnTo>
                <a:lnTo>
                  <a:pt x="1189356" y="1078741"/>
                </a:lnTo>
                <a:lnTo>
                  <a:pt x="1190632" y="1074276"/>
                </a:lnTo>
                <a:lnTo>
                  <a:pt x="1191588" y="1072043"/>
                </a:lnTo>
                <a:lnTo>
                  <a:pt x="1192864" y="1070130"/>
                </a:lnTo>
                <a:lnTo>
                  <a:pt x="1194140" y="1068535"/>
                </a:lnTo>
                <a:lnTo>
                  <a:pt x="1195735" y="1066621"/>
                </a:lnTo>
                <a:lnTo>
                  <a:pt x="1257289" y="967433"/>
                </a:lnTo>
                <a:lnTo>
                  <a:pt x="1258884" y="965838"/>
                </a:lnTo>
                <a:lnTo>
                  <a:pt x="1261435" y="965200"/>
                </a:lnTo>
                <a:close/>
                <a:moveTo>
                  <a:pt x="346041" y="844550"/>
                </a:moveTo>
                <a:lnTo>
                  <a:pt x="350799" y="844550"/>
                </a:lnTo>
                <a:lnTo>
                  <a:pt x="658851" y="844550"/>
                </a:lnTo>
                <a:lnTo>
                  <a:pt x="663927" y="844550"/>
                </a:lnTo>
                <a:lnTo>
                  <a:pt x="669003" y="845185"/>
                </a:lnTo>
                <a:lnTo>
                  <a:pt x="673762" y="846773"/>
                </a:lnTo>
                <a:lnTo>
                  <a:pt x="678204" y="848043"/>
                </a:lnTo>
                <a:lnTo>
                  <a:pt x="682645" y="850265"/>
                </a:lnTo>
                <a:lnTo>
                  <a:pt x="686452" y="852805"/>
                </a:lnTo>
                <a:lnTo>
                  <a:pt x="690259" y="855345"/>
                </a:lnTo>
                <a:lnTo>
                  <a:pt x="693749" y="858838"/>
                </a:lnTo>
                <a:lnTo>
                  <a:pt x="697239" y="862330"/>
                </a:lnTo>
                <a:lnTo>
                  <a:pt x="699777" y="865823"/>
                </a:lnTo>
                <a:lnTo>
                  <a:pt x="702315" y="869950"/>
                </a:lnTo>
                <a:lnTo>
                  <a:pt x="704218" y="874395"/>
                </a:lnTo>
                <a:lnTo>
                  <a:pt x="705804" y="879158"/>
                </a:lnTo>
                <a:lnTo>
                  <a:pt x="707391" y="883920"/>
                </a:lnTo>
                <a:lnTo>
                  <a:pt x="708025" y="888683"/>
                </a:lnTo>
                <a:lnTo>
                  <a:pt x="708025" y="893763"/>
                </a:lnTo>
                <a:lnTo>
                  <a:pt x="708025" y="898843"/>
                </a:lnTo>
                <a:lnTo>
                  <a:pt x="707391" y="903605"/>
                </a:lnTo>
                <a:lnTo>
                  <a:pt x="705804" y="908368"/>
                </a:lnTo>
                <a:lnTo>
                  <a:pt x="704218" y="912495"/>
                </a:lnTo>
                <a:lnTo>
                  <a:pt x="702315" y="916940"/>
                </a:lnTo>
                <a:lnTo>
                  <a:pt x="699777" y="921068"/>
                </a:lnTo>
                <a:lnTo>
                  <a:pt x="697239" y="924878"/>
                </a:lnTo>
                <a:lnTo>
                  <a:pt x="693749" y="928370"/>
                </a:lnTo>
                <a:lnTo>
                  <a:pt x="690259" y="931545"/>
                </a:lnTo>
                <a:lnTo>
                  <a:pt x="686452" y="934403"/>
                </a:lnTo>
                <a:lnTo>
                  <a:pt x="682645" y="936943"/>
                </a:lnTo>
                <a:lnTo>
                  <a:pt x="678204" y="938848"/>
                </a:lnTo>
                <a:lnTo>
                  <a:pt x="673762" y="940753"/>
                </a:lnTo>
                <a:lnTo>
                  <a:pt x="669003" y="941705"/>
                </a:lnTo>
                <a:lnTo>
                  <a:pt x="663927" y="942658"/>
                </a:lnTo>
                <a:lnTo>
                  <a:pt x="658851" y="942975"/>
                </a:lnTo>
                <a:lnTo>
                  <a:pt x="350799" y="942975"/>
                </a:lnTo>
                <a:lnTo>
                  <a:pt x="346041" y="942658"/>
                </a:lnTo>
                <a:lnTo>
                  <a:pt x="340965" y="941705"/>
                </a:lnTo>
                <a:lnTo>
                  <a:pt x="336206" y="940753"/>
                </a:lnTo>
                <a:lnTo>
                  <a:pt x="331764" y="938848"/>
                </a:lnTo>
                <a:lnTo>
                  <a:pt x="327323" y="936943"/>
                </a:lnTo>
                <a:lnTo>
                  <a:pt x="323516" y="934403"/>
                </a:lnTo>
                <a:lnTo>
                  <a:pt x="319391" y="931545"/>
                </a:lnTo>
                <a:lnTo>
                  <a:pt x="316219" y="928370"/>
                </a:lnTo>
                <a:lnTo>
                  <a:pt x="312729" y="924878"/>
                </a:lnTo>
                <a:lnTo>
                  <a:pt x="309874" y="921068"/>
                </a:lnTo>
                <a:lnTo>
                  <a:pt x="307653" y="916940"/>
                </a:lnTo>
                <a:lnTo>
                  <a:pt x="305432" y="912495"/>
                </a:lnTo>
                <a:lnTo>
                  <a:pt x="303846" y="908368"/>
                </a:lnTo>
                <a:lnTo>
                  <a:pt x="302577" y="903605"/>
                </a:lnTo>
                <a:lnTo>
                  <a:pt x="301943" y="898843"/>
                </a:lnTo>
                <a:lnTo>
                  <a:pt x="301625" y="893763"/>
                </a:lnTo>
                <a:lnTo>
                  <a:pt x="301943" y="888683"/>
                </a:lnTo>
                <a:lnTo>
                  <a:pt x="302577" y="883920"/>
                </a:lnTo>
                <a:lnTo>
                  <a:pt x="303846" y="879158"/>
                </a:lnTo>
                <a:lnTo>
                  <a:pt x="305432" y="874395"/>
                </a:lnTo>
                <a:lnTo>
                  <a:pt x="307336" y="869950"/>
                </a:lnTo>
                <a:lnTo>
                  <a:pt x="309874" y="865823"/>
                </a:lnTo>
                <a:lnTo>
                  <a:pt x="312729" y="862330"/>
                </a:lnTo>
                <a:lnTo>
                  <a:pt x="316219" y="858838"/>
                </a:lnTo>
                <a:lnTo>
                  <a:pt x="319391" y="855345"/>
                </a:lnTo>
                <a:lnTo>
                  <a:pt x="323516" y="852805"/>
                </a:lnTo>
                <a:lnTo>
                  <a:pt x="327323" y="850265"/>
                </a:lnTo>
                <a:lnTo>
                  <a:pt x="331764" y="848043"/>
                </a:lnTo>
                <a:lnTo>
                  <a:pt x="336206" y="846773"/>
                </a:lnTo>
                <a:lnTo>
                  <a:pt x="340965" y="845185"/>
                </a:lnTo>
                <a:lnTo>
                  <a:pt x="346041" y="844550"/>
                </a:lnTo>
                <a:close/>
                <a:moveTo>
                  <a:pt x="344144" y="590550"/>
                </a:moveTo>
                <a:lnTo>
                  <a:pt x="960782" y="590550"/>
                </a:lnTo>
                <a:lnTo>
                  <a:pt x="966812" y="591185"/>
                </a:lnTo>
                <a:lnTo>
                  <a:pt x="973159" y="592138"/>
                </a:lnTo>
                <a:lnTo>
                  <a:pt x="978871" y="593725"/>
                </a:lnTo>
                <a:lnTo>
                  <a:pt x="984584" y="595630"/>
                </a:lnTo>
                <a:lnTo>
                  <a:pt x="990296" y="598488"/>
                </a:lnTo>
                <a:lnTo>
                  <a:pt x="995374" y="601345"/>
                </a:lnTo>
                <a:lnTo>
                  <a:pt x="1000135" y="604838"/>
                </a:lnTo>
                <a:lnTo>
                  <a:pt x="1004260" y="608965"/>
                </a:lnTo>
                <a:lnTo>
                  <a:pt x="1008386" y="613410"/>
                </a:lnTo>
                <a:lnTo>
                  <a:pt x="1011560" y="617855"/>
                </a:lnTo>
                <a:lnTo>
                  <a:pt x="1015051" y="623253"/>
                </a:lnTo>
                <a:lnTo>
                  <a:pt x="1017590" y="628650"/>
                </a:lnTo>
                <a:lnTo>
                  <a:pt x="1019811" y="634048"/>
                </a:lnTo>
                <a:lnTo>
                  <a:pt x="1021081" y="639763"/>
                </a:lnTo>
                <a:lnTo>
                  <a:pt x="1021715" y="646113"/>
                </a:lnTo>
                <a:lnTo>
                  <a:pt x="1022350" y="652145"/>
                </a:lnTo>
                <a:lnTo>
                  <a:pt x="1021715" y="658813"/>
                </a:lnTo>
                <a:lnTo>
                  <a:pt x="1021081" y="664528"/>
                </a:lnTo>
                <a:lnTo>
                  <a:pt x="1019811" y="670878"/>
                </a:lnTo>
                <a:lnTo>
                  <a:pt x="1017590" y="676275"/>
                </a:lnTo>
                <a:lnTo>
                  <a:pt x="1015051" y="681673"/>
                </a:lnTo>
                <a:lnTo>
                  <a:pt x="1011560" y="686753"/>
                </a:lnTo>
                <a:lnTo>
                  <a:pt x="1008386" y="691515"/>
                </a:lnTo>
                <a:lnTo>
                  <a:pt x="1004260" y="695960"/>
                </a:lnTo>
                <a:lnTo>
                  <a:pt x="1000135" y="700088"/>
                </a:lnTo>
                <a:lnTo>
                  <a:pt x="995374" y="703580"/>
                </a:lnTo>
                <a:lnTo>
                  <a:pt x="990296" y="706438"/>
                </a:lnTo>
                <a:lnTo>
                  <a:pt x="984584" y="708978"/>
                </a:lnTo>
                <a:lnTo>
                  <a:pt x="978871" y="711200"/>
                </a:lnTo>
                <a:lnTo>
                  <a:pt x="973159" y="712788"/>
                </a:lnTo>
                <a:lnTo>
                  <a:pt x="966812" y="713740"/>
                </a:lnTo>
                <a:lnTo>
                  <a:pt x="960782" y="714375"/>
                </a:lnTo>
                <a:lnTo>
                  <a:pt x="344144" y="714375"/>
                </a:lnTo>
                <a:lnTo>
                  <a:pt x="338114" y="713740"/>
                </a:lnTo>
                <a:lnTo>
                  <a:pt x="331767" y="712788"/>
                </a:lnTo>
                <a:lnTo>
                  <a:pt x="326054" y="711200"/>
                </a:lnTo>
                <a:lnTo>
                  <a:pt x="320342" y="708978"/>
                </a:lnTo>
                <a:lnTo>
                  <a:pt x="314946" y="706438"/>
                </a:lnTo>
                <a:lnTo>
                  <a:pt x="309869" y="703580"/>
                </a:lnTo>
                <a:lnTo>
                  <a:pt x="305108" y="700088"/>
                </a:lnTo>
                <a:lnTo>
                  <a:pt x="300982" y="695960"/>
                </a:lnTo>
                <a:lnTo>
                  <a:pt x="296857" y="691515"/>
                </a:lnTo>
                <a:lnTo>
                  <a:pt x="293366" y="686753"/>
                </a:lnTo>
                <a:lnTo>
                  <a:pt x="290192" y="681673"/>
                </a:lnTo>
                <a:lnTo>
                  <a:pt x="287653" y="676275"/>
                </a:lnTo>
                <a:lnTo>
                  <a:pt x="285432" y="670878"/>
                </a:lnTo>
                <a:lnTo>
                  <a:pt x="284162" y="664528"/>
                </a:lnTo>
                <a:lnTo>
                  <a:pt x="282893" y="658813"/>
                </a:lnTo>
                <a:lnTo>
                  <a:pt x="282575" y="652145"/>
                </a:lnTo>
                <a:lnTo>
                  <a:pt x="282893" y="646113"/>
                </a:lnTo>
                <a:lnTo>
                  <a:pt x="284162" y="639763"/>
                </a:lnTo>
                <a:lnTo>
                  <a:pt x="285432" y="634048"/>
                </a:lnTo>
                <a:lnTo>
                  <a:pt x="287653" y="628650"/>
                </a:lnTo>
                <a:lnTo>
                  <a:pt x="290192" y="623253"/>
                </a:lnTo>
                <a:lnTo>
                  <a:pt x="293366" y="617855"/>
                </a:lnTo>
                <a:lnTo>
                  <a:pt x="296857" y="613410"/>
                </a:lnTo>
                <a:lnTo>
                  <a:pt x="300982" y="608965"/>
                </a:lnTo>
                <a:lnTo>
                  <a:pt x="305108" y="604838"/>
                </a:lnTo>
                <a:lnTo>
                  <a:pt x="309869" y="601345"/>
                </a:lnTo>
                <a:lnTo>
                  <a:pt x="314946" y="598488"/>
                </a:lnTo>
                <a:lnTo>
                  <a:pt x="320342" y="595630"/>
                </a:lnTo>
                <a:lnTo>
                  <a:pt x="326054" y="593725"/>
                </a:lnTo>
                <a:lnTo>
                  <a:pt x="331767" y="592138"/>
                </a:lnTo>
                <a:lnTo>
                  <a:pt x="338114" y="591185"/>
                </a:lnTo>
                <a:lnTo>
                  <a:pt x="344144" y="590550"/>
                </a:lnTo>
                <a:close/>
                <a:moveTo>
                  <a:pt x="1750865" y="411163"/>
                </a:moveTo>
                <a:lnTo>
                  <a:pt x="1754043" y="411481"/>
                </a:lnTo>
                <a:lnTo>
                  <a:pt x="1757540" y="411798"/>
                </a:lnTo>
                <a:lnTo>
                  <a:pt x="1760718" y="413068"/>
                </a:lnTo>
                <a:lnTo>
                  <a:pt x="1764214" y="414021"/>
                </a:lnTo>
                <a:lnTo>
                  <a:pt x="1767710" y="414973"/>
                </a:lnTo>
                <a:lnTo>
                  <a:pt x="1770889" y="416878"/>
                </a:lnTo>
                <a:lnTo>
                  <a:pt x="1777563" y="421006"/>
                </a:lnTo>
                <a:lnTo>
                  <a:pt x="1784555" y="425768"/>
                </a:lnTo>
                <a:lnTo>
                  <a:pt x="1790912" y="431166"/>
                </a:lnTo>
                <a:lnTo>
                  <a:pt x="1797904" y="437198"/>
                </a:lnTo>
                <a:lnTo>
                  <a:pt x="1812207" y="451486"/>
                </a:lnTo>
                <a:lnTo>
                  <a:pt x="1827145" y="466408"/>
                </a:lnTo>
                <a:lnTo>
                  <a:pt x="1836680" y="476251"/>
                </a:lnTo>
                <a:lnTo>
                  <a:pt x="1851935" y="491173"/>
                </a:lnTo>
                <a:lnTo>
                  <a:pt x="1865920" y="505461"/>
                </a:lnTo>
                <a:lnTo>
                  <a:pt x="1872277" y="512446"/>
                </a:lnTo>
                <a:lnTo>
                  <a:pt x="1877680" y="519431"/>
                </a:lnTo>
                <a:lnTo>
                  <a:pt x="1882447" y="525781"/>
                </a:lnTo>
                <a:lnTo>
                  <a:pt x="1886579" y="532766"/>
                </a:lnTo>
                <a:lnTo>
                  <a:pt x="1888486" y="536258"/>
                </a:lnTo>
                <a:lnTo>
                  <a:pt x="1889439" y="539433"/>
                </a:lnTo>
                <a:lnTo>
                  <a:pt x="1891029" y="542608"/>
                </a:lnTo>
                <a:lnTo>
                  <a:pt x="1891664" y="546101"/>
                </a:lnTo>
                <a:lnTo>
                  <a:pt x="1891982" y="549593"/>
                </a:lnTo>
                <a:lnTo>
                  <a:pt x="1892300" y="552768"/>
                </a:lnTo>
                <a:lnTo>
                  <a:pt x="1892300" y="556261"/>
                </a:lnTo>
                <a:lnTo>
                  <a:pt x="1891664" y="559753"/>
                </a:lnTo>
                <a:lnTo>
                  <a:pt x="1891029" y="562928"/>
                </a:lnTo>
                <a:lnTo>
                  <a:pt x="1889757" y="566738"/>
                </a:lnTo>
                <a:lnTo>
                  <a:pt x="1888486" y="570231"/>
                </a:lnTo>
                <a:lnTo>
                  <a:pt x="1886261" y="574041"/>
                </a:lnTo>
                <a:lnTo>
                  <a:pt x="1884036" y="577533"/>
                </a:lnTo>
                <a:lnTo>
                  <a:pt x="1881176" y="581343"/>
                </a:lnTo>
                <a:lnTo>
                  <a:pt x="1877680" y="585153"/>
                </a:lnTo>
                <a:lnTo>
                  <a:pt x="1874184" y="588963"/>
                </a:lnTo>
                <a:lnTo>
                  <a:pt x="1476895" y="985838"/>
                </a:lnTo>
                <a:lnTo>
                  <a:pt x="1472763" y="989966"/>
                </a:lnTo>
                <a:lnTo>
                  <a:pt x="1468313" y="993458"/>
                </a:lnTo>
                <a:lnTo>
                  <a:pt x="1464182" y="996633"/>
                </a:lnTo>
                <a:lnTo>
                  <a:pt x="1459732" y="999808"/>
                </a:lnTo>
                <a:lnTo>
                  <a:pt x="1455282" y="1002348"/>
                </a:lnTo>
                <a:lnTo>
                  <a:pt x="1450515" y="1004888"/>
                </a:lnTo>
                <a:lnTo>
                  <a:pt x="1446065" y="1007111"/>
                </a:lnTo>
                <a:lnTo>
                  <a:pt x="1440980" y="1009016"/>
                </a:lnTo>
                <a:lnTo>
                  <a:pt x="1436212" y="1010921"/>
                </a:lnTo>
                <a:lnTo>
                  <a:pt x="1431445" y="1012826"/>
                </a:lnTo>
                <a:lnTo>
                  <a:pt x="1426360" y="1013778"/>
                </a:lnTo>
                <a:lnTo>
                  <a:pt x="1421274" y="1015366"/>
                </a:lnTo>
                <a:lnTo>
                  <a:pt x="1416507" y="1016001"/>
                </a:lnTo>
                <a:lnTo>
                  <a:pt x="1411422" y="1016953"/>
                </a:lnTo>
                <a:lnTo>
                  <a:pt x="1406336" y="1017271"/>
                </a:lnTo>
                <a:lnTo>
                  <a:pt x="1401569" y="1017588"/>
                </a:lnTo>
                <a:lnTo>
                  <a:pt x="1396484" y="1017588"/>
                </a:lnTo>
                <a:lnTo>
                  <a:pt x="1391716" y="1017271"/>
                </a:lnTo>
                <a:lnTo>
                  <a:pt x="1386949" y="1016953"/>
                </a:lnTo>
                <a:lnTo>
                  <a:pt x="1382499" y="1015683"/>
                </a:lnTo>
                <a:lnTo>
                  <a:pt x="1377731" y="1015048"/>
                </a:lnTo>
                <a:lnTo>
                  <a:pt x="1373282" y="1013461"/>
                </a:lnTo>
                <a:lnTo>
                  <a:pt x="1368832" y="1012191"/>
                </a:lnTo>
                <a:lnTo>
                  <a:pt x="1364700" y="1010286"/>
                </a:lnTo>
                <a:lnTo>
                  <a:pt x="1360886" y="1008063"/>
                </a:lnTo>
                <a:lnTo>
                  <a:pt x="1357072" y="1005523"/>
                </a:lnTo>
                <a:lnTo>
                  <a:pt x="1353576" y="1002983"/>
                </a:lnTo>
                <a:lnTo>
                  <a:pt x="1350080" y="1000126"/>
                </a:lnTo>
                <a:lnTo>
                  <a:pt x="1347220" y="996633"/>
                </a:lnTo>
                <a:lnTo>
                  <a:pt x="1344359" y="993458"/>
                </a:lnTo>
                <a:lnTo>
                  <a:pt x="1341817" y="989331"/>
                </a:lnTo>
                <a:lnTo>
                  <a:pt x="1339274" y="985521"/>
                </a:lnTo>
                <a:lnTo>
                  <a:pt x="1337367" y="981076"/>
                </a:lnTo>
                <a:lnTo>
                  <a:pt x="1335778" y="976313"/>
                </a:lnTo>
                <a:lnTo>
                  <a:pt x="1326561" y="967106"/>
                </a:lnTo>
                <a:lnTo>
                  <a:pt x="1322111" y="965518"/>
                </a:lnTo>
                <a:lnTo>
                  <a:pt x="1317979" y="963296"/>
                </a:lnTo>
                <a:lnTo>
                  <a:pt x="1314165" y="961073"/>
                </a:lnTo>
                <a:lnTo>
                  <a:pt x="1310351" y="958851"/>
                </a:lnTo>
                <a:lnTo>
                  <a:pt x="1307173" y="956311"/>
                </a:lnTo>
                <a:lnTo>
                  <a:pt x="1303995" y="953453"/>
                </a:lnTo>
                <a:lnTo>
                  <a:pt x="1301134" y="950913"/>
                </a:lnTo>
                <a:lnTo>
                  <a:pt x="1298274" y="948056"/>
                </a:lnTo>
                <a:lnTo>
                  <a:pt x="1295731" y="944563"/>
                </a:lnTo>
                <a:lnTo>
                  <a:pt x="1293824" y="941706"/>
                </a:lnTo>
                <a:lnTo>
                  <a:pt x="1291599" y="938531"/>
                </a:lnTo>
                <a:lnTo>
                  <a:pt x="1289692" y="935038"/>
                </a:lnTo>
                <a:lnTo>
                  <a:pt x="1288103" y="931546"/>
                </a:lnTo>
                <a:lnTo>
                  <a:pt x="1286832" y="928371"/>
                </a:lnTo>
                <a:lnTo>
                  <a:pt x="1284607" y="921068"/>
                </a:lnTo>
                <a:lnTo>
                  <a:pt x="1283336" y="913448"/>
                </a:lnTo>
                <a:lnTo>
                  <a:pt x="1282700" y="905511"/>
                </a:lnTo>
                <a:lnTo>
                  <a:pt x="1283018" y="897573"/>
                </a:lnTo>
                <a:lnTo>
                  <a:pt x="1283971" y="889953"/>
                </a:lnTo>
                <a:lnTo>
                  <a:pt x="1285560" y="882016"/>
                </a:lnTo>
                <a:lnTo>
                  <a:pt x="1287785" y="874078"/>
                </a:lnTo>
                <a:lnTo>
                  <a:pt x="1290646" y="866141"/>
                </a:lnTo>
                <a:lnTo>
                  <a:pt x="1294142" y="858521"/>
                </a:lnTo>
                <a:lnTo>
                  <a:pt x="1298909" y="849948"/>
                </a:lnTo>
                <a:lnTo>
                  <a:pt x="1304313" y="841376"/>
                </a:lnTo>
                <a:lnTo>
                  <a:pt x="1310351" y="833756"/>
                </a:lnTo>
                <a:lnTo>
                  <a:pt x="1317026" y="826136"/>
                </a:lnTo>
                <a:lnTo>
                  <a:pt x="1714315" y="429261"/>
                </a:lnTo>
                <a:lnTo>
                  <a:pt x="1718446" y="425768"/>
                </a:lnTo>
                <a:lnTo>
                  <a:pt x="1721943" y="422276"/>
                </a:lnTo>
                <a:lnTo>
                  <a:pt x="1726074" y="419736"/>
                </a:lnTo>
                <a:lnTo>
                  <a:pt x="1729571" y="417196"/>
                </a:lnTo>
                <a:lnTo>
                  <a:pt x="1733384" y="415608"/>
                </a:lnTo>
                <a:lnTo>
                  <a:pt x="1736881" y="414021"/>
                </a:lnTo>
                <a:lnTo>
                  <a:pt x="1740377" y="412433"/>
                </a:lnTo>
                <a:lnTo>
                  <a:pt x="1743873" y="411798"/>
                </a:lnTo>
                <a:lnTo>
                  <a:pt x="1747051" y="411481"/>
                </a:lnTo>
                <a:lnTo>
                  <a:pt x="1750865" y="411163"/>
                </a:lnTo>
                <a:close/>
                <a:moveTo>
                  <a:pt x="198373" y="319088"/>
                </a:moveTo>
                <a:lnTo>
                  <a:pt x="1557783" y="319088"/>
                </a:lnTo>
                <a:lnTo>
                  <a:pt x="1453042" y="423822"/>
                </a:lnTo>
                <a:lnTo>
                  <a:pt x="315492" y="423822"/>
                </a:lnTo>
                <a:lnTo>
                  <a:pt x="305336" y="424140"/>
                </a:lnTo>
                <a:lnTo>
                  <a:pt x="295179" y="424774"/>
                </a:lnTo>
                <a:lnTo>
                  <a:pt x="285340" y="426361"/>
                </a:lnTo>
                <a:lnTo>
                  <a:pt x="275500" y="427631"/>
                </a:lnTo>
                <a:lnTo>
                  <a:pt x="265979" y="429852"/>
                </a:lnTo>
                <a:lnTo>
                  <a:pt x="256457" y="433026"/>
                </a:lnTo>
                <a:lnTo>
                  <a:pt x="247570" y="435882"/>
                </a:lnTo>
                <a:lnTo>
                  <a:pt x="238365" y="439374"/>
                </a:lnTo>
                <a:lnTo>
                  <a:pt x="229478" y="443499"/>
                </a:lnTo>
                <a:lnTo>
                  <a:pt x="221226" y="447943"/>
                </a:lnTo>
                <a:lnTo>
                  <a:pt x="212973" y="452703"/>
                </a:lnTo>
                <a:lnTo>
                  <a:pt x="204721" y="457781"/>
                </a:lnTo>
                <a:lnTo>
                  <a:pt x="196786" y="463494"/>
                </a:lnTo>
                <a:lnTo>
                  <a:pt x="189486" y="469207"/>
                </a:lnTo>
                <a:lnTo>
                  <a:pt x="182186" y="475554"/>
                </a:lnTo>
                <a:lnTo>
                  <a:pt x="175203" y="481902"/>
                </a:lnTo>
                <a:lnTo>
                  <a:pt x="168855" y="488884"/>
                </a:lnTo>
                <a:lnTo>
                  <a:pt x="162507" y="496184"/>
                </a:lnTo>
                <a:lnTo>
                  <a:pt x="156794" y="503483"/>
                </a:lnTo>
                <a:lnTo>
                  <a:pt x="151398" y="511100"/>
                </a:lnTo>
                <a:lnTo>
                  <a:pt x="145685" y="519670"/>
                </a:lnTo>
                <a:lnTo>
                  <a:pt x="140924" y="527604"/>
                </a:lnTo>
                <a:lnTo>
                  <a:pt x="136798" y="536490"/>
                </a:lnTo>
                <a:lnTo>
                  <a:pt x="132672" y="545060"/>
                </a:lnTo>
                <a:lnTo>
                  <a:pt x="129498" y="554263"/>
                </a:lnTo>
                <a:lnTo>
                  <a:pt x="126007" y="563150"/>
                </a:lnTo>
                <a:lnTo>
                  <a:pt x="123468" y="572671"/>
                </a:lnTo>
                <a:lnTo>
                  <a:pt x="121246" y="582193"/>
                </a:lnTo>
                <a:lnTo>
                  <a:pt x="119659" y="592031"/>
                </a:lnTo>
                <a:lnTo>
                  <a:pt x="118072" y="601870"/>
                </a:lnTo>
                <a:lnTo>
                  <a:pt x="117437" y="612026"/>
                </a:lnTo>
                <a:lnTo>
                  <a:pt x="117437" y="622182"/>
                </a:lnTo>
                <a:lnTo>
                  <a:pt x="117437" y="1633658"/>
                </a:lnTo>
                <a:lnTo>
                  <a:pt x="117437" y="1643814"/>
                </a:lnTo>
                <a:lnTo>
                  <a:pt x="118072" y="1653970"/>
                </a:lnTo>
                <a:lnTo>
                  <a:pt x="119659" y="1663808"/>
                </a:lnTo>
                <a:lnTo>
                  <a:pt x="121246" y="1673647"/>
                </a:lnTo>
                <a:lnTo>
                  <a:pt x="123468" y="1683168"/>
                </a:lnTo>
                <a:lnTo>
                  <a:pt x="126007" y="1692689"/>
                </a:lnTo>
                <a:lnTo>
                  <a:pt x="129498" y="1701576"/>
                </a:lnTo>
                <a:lnTo>
                  <a:pt x="132672" y="1710780"/>
                </a:lnTo>
                <a:lnTo>
                  <a:pt x="136798" y="1719666"/>
                </a:lnTo>
                <a:lnTo>
                  <a:pt x="140924" y="1728235"/>
                </a:lnTo>
                <a:lnTo>
                  <a:pt x="145685" y="1736170"/>
                </a:lnTo>
                <a:lnTo>
                  <a:pt x="151398" y="1744739"/>
                </a:lnTo>
                <a:lnTo>
                  <a:pt x="156794" y="1752356"/>
                </a:lnTo>
                <a:lnTo>
                  <a:pt x="162507" y="1759656"/>
                </a:lnTo>
                <a:lnTo>
                  <a:pt x="168855" y="1766955"/>
                </a:lnTo>
                <a:lnTo>
                  <a:pt x="175203" y="1773938"/>
                </a:lnTo>
                <a:lnTo>
                  <a:pt x="182186" y="1780285"/>
                </a:lnTo>
                <a:lnTo>
                  <a:pt x="189486" y="1786633"/>
                </a:lnTo>
                <a:lnTo>
                  <a:pt x="196786" y="1792345"/>
                </a:lnTo>
                <a:lnTo>
                  <a:pt x="204721" y="1798375"/>
                </a:lnTo>
                <a:lnTo>
                  <a:pt x="212973" y="1803453"/>
                </a:lnTo>
                <a:lnTo>
                  <a:pt x="221226" y="1808214"/>
                </a:lnTo>
                <a:lnTo>
                  <a:pt x="229478" y="1812340"/>
                </a:lnTo>
                <a:lnTo>
                  <a:pt x="238365" y="1816466"/>
                </a:lnTo>
                <a:lnTo>
                  <a:pt x="247570" y="1819640"/>
                </a:lnTo>
                <a:lnTo>
                  <a:pt x="256457" y="1823131"/>
                </a:lnTo>
                <a:lnTo>
                  <a:pt x="265979" y="1825670"/>
                </a:lnTo>
                <a:lnTo>
                  <a:pt x="275500" y="1827891"/>
                </a:lnTo>
                <a:lnTo>
                  <a:pt x="285340" y="1829478"/>
                </a:lnTo>
                <a:lnTo>
                  <a:pt x="295179" y="1831065"/>
                </a:lnTo>
                <a:lnTo>
                  <a:pt x="305336" y="1831700"/>
                </a:lnTo>
                <a:lnTo>
                  <a:pt x="315492" y="1831700"/>
                </a:lnTo>
                <a:lnTo>
                  <a:pt x="1632371" y="1831700"/>
                </a:lnTo>
                <a:lnTo>
                  <a:pt x="1642527" y="1831700"/>
                </a:lnTo>
                <a:lnTo>
                  <a:pt x="1652367" y="1831065"/>
                </a:lnTo>
                <a:lnTo>
                  <a:pt x="1662523" y="1829478"/>
                </a:lnTo>
                <a:lnTo>
                  <a:pt x="1672045" y="1827891"/>
                </a:lnTo>
                <a:lnTo>
                  <a:pt x="1681885" y="1825670"/>
                </a:lnTo>
                <a:lnTo>
                  <a:pt x="1691089" y="1823131"/>
                </a:lnTo>
                <a:lnTo>
                  <a:pt x="1700611" y="1819640"/>
                </a:lnTo>
                <a:lnTo>
                  <a:pt x="1709181" y="1816466"/>
                </a:lnTo>
                <a:lnTo>
                  <a:pt x="1718385" y="1812340"/>
                </a:lnTo>
                <a:lnTo>
                  <a:pt x="1726637" y="1808214"/>
                </a:lnTo>
                <a:lnTo>
                  <a:pt x="1735207" y="1803453"/>
                </a:lnTo>
                <a:lnTo>
                  <a:pt x="1743142" y="1798375"/>
                </a:lnTo>
                <a:lnTo>
                  <a:pt x="1750760" y="1792345"/>
                </a:lnTo>
                <a:lnTo>
                  <a:pt x="1758377" y="1786633"/>
                </a:lnTo>
                <a:lnTo>
                  <a:pt x="1765677" y="1780285"/>
                </a:lnTo>
                <a:lnTo>
                  <a:pt x="1772660" y="1773938"/>
                </a:lnTo>
                <a:lnTo>
                  <a:pt x="1779325" y="1766955"/>
                </a:lnTo>
                <a:lnTo>
                  <a:pt x="1785356" y="1759973"/>
                </a:lnTo>
                <a:lnTo>
                  <a:pt x="1791069" y="1752356"/>
                </a:lnTo>
                <a:lnTo>
                  <a:pt x="1796782" y="1744739"/>
                </a:lnTo>
                <a:lnTo>
                  <a:pt x="1801861" y="1736805"/>
                </a:lnTo>
                <a:lnTo>
                  <a:pt x="1806621" y="1728235"/>
                </a:lnTo>
                <a:lnTo>
                  <a:pt x="1810748" y="1719666"/>
                </a:lnTo>
                <a:lnTo>
                  <a:pt x="1814874" y="1710780"/>
                </a:lnTo>
                <a:lnTo>
                  <a:pt x="1818683" y="1702211"/>
                </a:lnTo>
                <a:lnTo>
                  <a:pt x="1821857" y="1692689"/>
                </a:lnTo>
                <a:lnTo>
                  <a:pt x="1824396" y="1683168"/>
                </a:lnTo>
                <a:lnTo>
                  <a:pt x="1826617" y="1673647"/>
                </a:lnTo>
                <a:lnTo>
                  <a:pt x="1828522" y="1663808"/>
                </a:lnTo>
                <a:lnTo>
                  <a:pt x="1829474" y="1653970"/>
                </a:lnTo>
                <a:lnTo>
                  <a:pt x="1830109" y="1643814"/>
                </a:lnTo>
                <a:lnTo>
                  <a:pt x="1830426" y="1633658"/>
                </a:lnTo>
                <a:lnTo>
                  <a:pt x="1830426" y="1113162"/>
                </a:lnTo>
                <a:lnTo>
                  <a:pt x="1830426" y="773570"/>
                </a:lnTo>
                <a:lnTo>
                  <a:pt x="1947863" y="656458"/>
                </a:lnTo>
                <a:lnTo>
                  <a:pt x="1947863" y="1738391"/>
                </a:lnTo>
                <a:lnTo>
                  <a:pt x="1947546" y="1748865"/>
                </a:lnTo>
                <a:lnTo>
                  <a:pt x="1946911" y="1758704"/>
                </a:lnTo>
                <a:lnTo>
                  <a:pt x="1945324" y="1768860"/>
                </a:lnTo>
                <a:lnTo>
                  <a:pt x="1943419" y="1778063"/>
                </a:lnTo>
                <a:lnTo>
                  <a:pt x="1941198" y="1787902"/>
                </a:lnTo>
                <a:lnTo>
                  <a:pt x="1938659" y="1797423"/>
                </a:lnTo>
                <a:lnTo>
                  <a:pt x="1935802" y="1806627"/>
                </a:lnTo>
                <a:lnTo>
                  <a:pt x="1932311" y="1815831"/>
                </a:lnTo>
                <a:lnTo>
                  <a:pt x="1928184" y="1824400"/>
                </a:lnTo>
                <a:lnTo>
                  <a:pt x="1923741" y="1832969"/>
                </a:lnTo>
                <a:lnTo>
                  <a:pt x="1918980" y="1841221"/>
                </a:lnTo>
                <a:lnTo>
                  <a:pt x="1913902" y="1849156"/>
                </a:lnTo>
                <a:lnTo>
                  <a:pt x="1908188" y="1856773"/>
                </a:lnTo>
                <a:lnTo>
                  <a:pt x="1902475" y="1864707"/>
                </a:lnTo>
                <a:lnTo>
                  <a:pt x="1896127" y="1871689"/>
                </a:lnTo>
                <a:lnTo>
                  <a:pt x="1889462" y="1878671"/>
                </a:lnTo>
                <a:lnTo>
                  <a:pt x="1882797" y="1885336"/>
                </a:lnTo>
                <a:lnTo>
                  <a:pt x="1875497" y="1891366"/>
                </a:lnTo>
                <a:lnTo>
                  <a:pt x="1868197" y="1897397"/>
                </a:lnTo>
                <a:lnTo>
                  <a:pt x="1860579" y="1902792"/>
                </a:lnTo>
                <a:lnTo>
                  <a:pt x="1852327" y="1907870"/>
                </a:lnTo>
                <a:lnTo>
                  <a:pt x="1844074" y="1912631"/>
                </a:lnTo>
                <a:lnTo>
                  <a:pt x="1835187" y="1917074"/>
                </a:lnTo>
                <a:lnTo>
                  <a:pt x="1826617" y="1920882"/>
                </a:lnTo>
                <a:lnTo>
                  <a:pt x="1817413" y="1924691"/>
                </a:lnTo>
                <a:lnTo>
                  <a:pt x="1808209" y="1927865"/>
                </a:lnTo>
                <a:lnTo>
                  <a:pt x="1799004" y="1930404"/>
                </a:lnTo>
                <a:lnTo>
                  <a:pt x="1789482" y="1932625"/>
                </a:lnTo>
                <a:lnTo>
                  <a:pt x="1779643" y="1934530"/>
                </a:lnTo>
                <a:lnTo>
                  <a:pt x="1769803" y="1935482"/>
                </a:lnTo>
                <a:lnTo>
                  <a:pt x="1759647" y="1936434"/>
                </a:lnTo>
                <a:lnTo>
                  <a:pt x="1749173" y="1936751"/>
                </a:lnTo>
                <a:lnTo>
                  <a:pt x="198373" y="1936751"/>
                </a:lnTo>
                <a:lnTo>
                  <a:pt x="188216" y="1936434"/>
                </a:lnTo>
                <a:lnTo>
                  <a:pt x="178377" y="1935482"/>
                </a:lnTo>
                <a:lnTo>
                  <a:pt x="168538" y="1934530"/>
                </a:lnTo>
                <a:lnTo>
                  <a:pt x="158699" y="1932625"/>
                </a:lnTo>
                <a:lnTo>
                  <a:pt x="148859" y="1930404"/>
                </a:lnTo>
                <a:lnTo>
                  <a:pt x="139655" y="1927865"/>
                </a:lnTo>
                <a:lnTo>
                  <a:pt x="130133" y="1924691"/>
                </a:lnTo>
                <a:lnTo>
                  <a:pt x="121246" y="1920882"/>
                </a:lnTo>
                <a:lnTo>
                  <a:pt x="112359" y="1917074"/>
                </a:lnTo>
                <a:lnTo>
                  <a:pt x="103789" y="1912631"/>
                </a:lnTo>
                <a:lnTo>
                  <a:pt x="95537" y="1907870"/>
                </a:lnTo>
                <a:lnTo>
                  <a:pt x="87602" y="1902792"/>
                </a:lnTo>
                <a:lnTo>
                  <a:pt x="79984" y="1897397"/>
                </a:lnTo>
                <a:lnTo>
                  <a:pt x="72049" y="1891366"/>
                </a:lnTo>
                <a:lnTo>
                  <a:pt x="65067" y="1885336"/>
                </a:lnTo>
                <a:lnTo>
                  <a:pt x="58084" y="1878671"/>
                </a:lnTo>
                <a:lnTo>
                  <a:pt x="51418" y="1871689"/>
                </a:lnTo>
                <a:lnTo>
                  <a:pt x="45388" y="1864707"/>
                </a:lnTo>
                <a:lnTo>
                  <a:pt x="39357" y="1856773"/>
                </a:lnTo>
                <a:lnTo>
                  <a:pt x="33962" y="1849156"/>
                </a:lnTo>
                <a:lnTo>
                  <a:pt x="28883" y="1841221"/>
                </a:lnTo>
                <a:lnTo>
                  <a:pt x="24122" y="1832969"/>
                </a:lnTo>
                <a:lnTo>
                  <a:pt x="19679" y="1824400"/>
                </a:lnTo>
                <a:lnTo>
                  <a:pt x="15870" y="1815831"/>
                </a:lnTo>
                <a:lnTo>
                  <a:pt x="12061" y="1806627"/>
                </a:lnTo>
                <a:lnTo>
                  <a:pt x="8887" y="1797423"/>
                </a:lnTo>
                <a:lnTo>
                  <a:pt x="6348" y="1787902"/>
                </a:lnTo>
                <a:lnTo>
                  <a:pt x="4126" y="1778063"/>
                </a:lnTo>
                <a:lnTo>
                  <a:pt x="2222" y="1768860"/>
                </a:lnTo>
                <a:lnTo>
                  <a:pt x="1270" y="1758704"/>
                </a:lnTo>
                <a:lnTo>
                  <a:pt x="318" y="1748865"/>
                </a:lnTo>
                <a:lnTo>
                  <a:pt x="0" y="1738391"/>
                </a:lnTo>
                <a:lnTo>
                  <a:pt x="0" y="517448"/>
                </a:lnTo>
                <a:lnTo>
                  <a:pt x="318" y="507292"/>
                </a:lnTo>
                <a:lnTo>
                  <a:pt x="1270" y="497453"/>
                </a:lnTo>
                <a:lnTo>
                  <a:pt x="2222" y="487297"/>
                </a:lnTo>
                <a:lnTo>
                  <a:pt x="4126" y="477776"/>
                </a:lnTo>
                <a:lnTo>
                  <a:pt x="6348" y="467937"/>
                </a:lnTo>
                <a:lnTo>
                  <a:pt x="8887" y="458416"/>
                </a:lnTo>
                <a:lnTo>
                  <a:pt x="12061" y="449212"/>
                </a:lnTo>
                <a:lnTo>
                  <a:pt x="15870" y="440008"/>
                </a:lnTo>
                <a:lnTo>
                  <a:pt x="19679" y="431439"/>
                </a:lnTo>
                <a:lnTo>
                  <a:pt x="24122" y="423187"/>
                </a:lnTo>
                <a:lnTo>
                  <a:pt x="28883" y="414618"/>
                </a:lnTo>
                <a:lnTo>
                  <a:pt x="33962" y="406684"/>
                </a:lnTo>
                <a:lnTo>
                  <a:pt x="39357" y="399067"/>
                </a:lnTo>
                <a:lnTo>
                  <a:pt x="45388" y="391450"/>
                </a:lnTo>
                <a:lnTo>
                  <a:pt x="51418" y="384150"/>
                </a:lnTo>
                <a:lnTo>
                  <a:pt x="58084" y="377168"/>
                </a:lnTo>
                <a:lnTo>
                  <a:pt x="65067" y="370503"/>
                </a:lnTo>
                <a:lnTo>
                  <a:pt x="72049" y="364473"/>
                </a:lnTo>
                <a:lnTo>
                  <a:pt x="79984" y="358443"/>
                </a:lnTo>
                <a:lnTo>
                  <a:pt x="87602" y="353047"/>
                </a:lnTo>
                <a:lnTo>
                  <a:pt x="95537" y="347969"/>
                </a:lnTo>
                <a:lnTo>
                  <a:pt x="103789" y="343209"/>
                </a:lnTo>
                <a:lnTo>
                  <a:pt x="112359" y="338766"/>
                </a:lnTo>
                <a:lnTo>
                  <a:pt x="121246" y="334957"/>
                </a:lnTo>
                <a:lnTo>
                  <a:pt x="130133" y="331149"/>
                </a:lnTo>
                <a:lnTo>
                  <a:pt x="139655" y="328292"/>
                </a:lnTo>
                <a:lnTo>
                  <a:pt x="148859" y="325436"/>
                </a:lnTo>
                <a:lnTo>
                  <a:pt x="158699" y="323214"/>
                </a:lnTo>
                <a:lnTo>
                  <a:pt x="168538" y="321310"/>
                </a:lnTo>
                <a:lnTo>
                  <a:pt x="178377" y="320358"/>
                </a:lnTo>
                <a:lnTo>
                  <a:pt x="188216" y="319723"/>
                </a:lnTo>
                <a:lnTo>
                  <a:pt x="198373" y="319088"/>
                </a:lnTo>
                <a:close/>
                <a:moveTo>
                  <a:pt x="2076641" y="106363"/>
                </a:moveTo>
                <a:lnTo>
                  <a:pt x="2082030" y="106363"/>
                </a:lnTo>
                <a:lnTo>
                  <a:pt x="2087102" y="106363"/>
                </a:lnTo>
                <a:lnTo>
                  <a:pt x="2092174" y="106679"/>
                </a:lnTo>
                <a:lnTo>
                  <a:pt x="2097246" y="107313"/>
                </a:lnTo>
                <a:lnTo>
                  <a:pt x="2102318" y="108263"/>
                </a:lnTo>
                <a:lnTo>
                  <a:pt x="2107390" y="109213"/>
                </a:lnTo>
                <a:lnTo>
                  <a:pt x="2112145" y="110797"/>
                </a:lnTo>
                <a:lnTo>
                  <a:pt x="2117217" y="112064"/>
                </a:lnTo>
                <a:lnTo>
                  <a:pt x="2121972" y="113965"/>
                </a:lnTo>
                <a:lnTo>
                  <a:pt x="2126727" y="116182"/>
                </a:lnTo>
                <a:lnTo>
                  <a:pt x="2131482" y="118399"/>
                </a:lnTo>
                <a:lnTo>
                  <a:pt x="2136237" y="120933"/>
                </a:lnTo>
                <a:lnTo>
                  <a:pt x="2140358" y="123784"/>
                </a:lnTo>
                <a:lnTo>
                  <a:pt x="2144796" y="126634"/>
                </a:lnTo>
                <a:lnTo>
                  <a:pt x="2148916" y="130119"/>
                </a:lnTo>
                <a:lnTo>
                  <a:pt x="2153354" y="133603"/>
                </a:lnTo>
                <a:lnTo>
                  <a:pt x="2157158" y="137087"/>
                </a:lnTo>
                <a:lnTo>
                  <a:pt x="2166351" y="146589"/>
                </a:lnTo>
                <a:lnTo>
                  <a:pt x="2169838" y="150707"/>
                </a:lnTo>
                <a:lnTo>
                  <a:pt x="2173642" y="154825"/>
                </a:lnTo>
                <a:lnTo>
                  <a:pt x="2176812" y="158626"/>
                </a:lnTo>
                <a:lnTo>
                  <a:pt x="2179665" y="163060"/>
                </a:lnTo>
                <a:lnTo>
                  <a:pt x="2182835" y="167811"/>
                </a:lnTo>
                <a:lnTo>
                  <a:pt x="2185371" y="172246"/>
                </a:lnTo>
                <a:lnTo>
                  <a:pt x="2187273" y="176997"/>
                </a:lnTo>
                <a:lnTo>
                  <a:pt x="2189492" y="181748"/>
                </a:lnTo>
                <a:lnTo>
                  <a:pt x="2191394" y="186183"/>
                </a:lnTo>
                <a:lnTo>
                  <a:pt x="2192979" y="191567"/>
                </a:lnTo>
                <a:lnTo>
                  <a:pt x="2194247" y="196002"/>
                </a:lnTo>
                <a:lnTo>
                  <a:pt x="2195515" y="201387"/>
                </a:lnTo>
                <a:lnTo>
                  <a:pt x="2196149" y="206454"/>
                </a:lnTo>
                <a:lnTo>
                  <a:pt x="2196783" y="211522"/>
                </a:lnTo>
                <a:lnTo>
                  <a:pt x="2197100" y="216590"/>
                </a:lnTo>
                <a:lnTo>
                  <a:pt x="2197100" y="221658"/>
                </a:lnTo>
                <a:lnTo>
                  <a:pt x="2197100" y="226726"/>
                </a:lnTo>
                <a:lnTo>
                  <a:pt x="2196783" y="231794"/>
                </a:lnTo>
                <a:lnTo>
                  <a:pt x="2196149" y="236862"/>
                </a:lnTo>
                <a:lnTo>
                  <a:pt x="2195515" y="241613"/>
                </a:lnTo>
                <a:lnTo>
                  <a:pt x="2194247" y="246681"/>
                </a:lnTo>
                <a:lnTo>
                  <a:pt x="2192979" y="251749"/>
                </a:lnTo>
                <a:lnTo>
                  <a:pt x="2191394" y="256500"/>
                </a:lnTo>
                <a:lnTo>
                  <a:pt x="2189492" y="261251"/>
                </a:lnTo>
                <a:lnTo>
                  <a:pt x="2187273" y="266319"/>
                </a:lnTo>
                <a:lnTo>
                  <a:pt x="2185371" y="270754"/>
                </a:lnTo>
                <a:lnTo>
                  <a:pt x="2182835" y="275505"/>
                </a:lnTo>
                <a:lnTo>
                  <a:pt x="2179665" y="279623"/>
                </a:lnTo>
                <a:lnTo>
                  <a:pt x="2176812" y="284057"/>
                </a:lnTo>
                <a:lnTo>
                  <a:pt x="2173642" y="288492"/>
                </a:lnTo>
                <a:lnTo>
                  <a:pt x="2169838" y="292609"/>
                </a:lnTo>
                <a:lnTo>
                  <a:pt x="2166351" y="296410"/>
                </a:lnTo>
                <a:lnTo>
                  <a:pt x="1970764" y="491843"/>
                </a:lnTo>
                <a:lnTo>
                  <a:pt x="1967277" y="495010"/>
                </a:lnTo>
                <a:lnTo>
                  <a:pt x="1963473" y="498178"/>
                </a:lnTo>
                <a:lnTo>
                  <a:pt x="1959986" y="500712"/>
                </a:lnTo>
                <a:lnTo>
                  <a:pt x="1956816" y="502612"/>
                </a:lnTo>
                <a:lnTo>
                  <a:pt x="1953329" y="504513"/>
                </a:lnTo>
                <a:lnTo>
                  <a:pt x="1950476" y="505463"/>
                </a:lnTo>
                <a:lnTo>
                  <a:pt x="1947623" y="505780"/>
                </a:lnTo>
                <a:lnTo>
                  <a:pt x="1944771" y="506413"/>
                </a:lnTo>
                <a:lnTo>
                  <a:pt x="1941918" y="505780"/>
                </a:lnTo>
                <a:lnTo>
                  <a:pt x="1939382" y="505463"/>
                </a:lnTo>
                <a:lnTo>
                  <a:pt x="1936846" y="504513"/>
                </a:lnTo>
                <a:lnTo>
                  <a:pt x="1933993" y="502929"/>
                </a:lnTo>
                <a:lnTo>
                  <a:pt x="1931457" y="501662"/>
                </a:lnTo>
                <a:lnTo>
                  <a:pt x="1928921" y="499445"/>
                </a:lnTo>
                <a:lnTo>
                  <a:pt x="1924166" y="494694"/>
                </a:lnTo>
                <a:lnTo>
                  <a:pt x="1919094" y="489309"/>
                </a:lnTo>
                <a:lnTo>
                  <a:pt x="1914022" y="482657"/>
                </a:lnTo>
                <a:lnTo>
                  <a:pt x="1903561" y="467770"/>
                </a:lnTo>
                <a:lnTo>
                  <a:pt x="1897855" y="459852"/>
                </a:lnTo>
                <a:lnTo>
                  <a:pt x="1891515" y="451616"/>
                </a:lnTo>
                <a:lnTo>
                  <a:pt x="1884541" y="443698"/>
                </a:lnTo>
                <a:lnTo>
                  <a:pt x="1877250" y="435779"/>
                </a:lnTo>
                <a:lnTo>
                  <a:pt x="1868057" y="426277"/>
                </a:lnTo>
                <a:lnTo>
                  <a:pt x="1859815" y="418991"/>
                </a:lnTo>
                <a:lnTo>
                  <a:pt x="1851890" y="412023"/>
                </a:lnTo>
                <a:lnTo>
                  <a:pt x="1843966" y="406005"/>
                </a:lnTo>
                <a:lnTo>
                  <a:pt x="1836041" y="399987"/>
                </a:lnTo>
                <a:lnTo>
                  <a:pt x="1820825" y="389217"/>
                </a:lnTo>
                <a:lnTo>
                  <a:pt x="1814485" y="384466"/>
                </a:lnTo>
                <a:lnTo>
                  <a:pt x="1808462" y="379398"/>
                </a:lnTo>
                <a:lnTo>
                  <a:pt x="1804024" y="374647"/>
                </a:lnTo>
                <a:lnTo>
                  <a:pt x="1802122" y="372113"/>
                </a:lnTo>
                <a:lnTo>
                  <a:pt x="1800220" y="369579"/>
                </a:lnTo>
                <a:lnTo>
                  <a:pt x="1798635" y="367045"/>
                </a:lnTo>
                <a:lnTo>
                  <a:pt x="1798001" y="364511"/>
                </a:lnTo>
                <a:lnTo>
                  <a:pt x="1797367" y="361660"/>
                </a:lnTo>
                <a:lnTo>
                  <a:pt x="1797050" y="359126"/>
                </a:lnTo>
                <a:lnTo>
                  <a:pt x="1797367" y="355959"/>
                </a:lnTo>
                <a:lnTo>
                  <a:pt x="1797684" y="353108"/>
                </a:lnTo>
                <a:lnTo>
                  <a:pt x="1798635" y="349941"/>
                </a:lnTo>
                <a:lnTo>
                  <a:pt x="1800220" y="346773"/>
                </a:lnTo>
                <a:lnTo>
                  <a:pt x="1802439" y="343289"/>
                </a:lnTo>
                <a:lnTo>
                  <a:pt x="1804975" y="340122"/>
                </a:lnTo>
                <a:lnTo>
                  <a:pt x="1807828" y="336637"/>
                </a:lnTo>
                <a:lnTo>
                  <a:pt x="1811632" y="332520"/>
                </a:lnTo>
                <a:lnTo>
                  <a:pt x="2006902" y="137087"/>
                </a:lnTo>
                <a:lnTo>
                  <a:pt x="2011023" y="133603"/>
                </a:lnTo>
                <a:lnTo>
                  <a:pt x="2014827" y="130119"/>
                </a:lnTo>
                <a:lnTo>
                  <a:pt x="2019265" y="126634"/>
                </a:lnTo>
                <a:lnTo>
                  <a:pt x="2023703" y="123784"/>
                </a:lnTo>
                <a:lnTo>
                  <a:pt x="2028141" y="120933"/>
                </a:lnTo>
                <a:lnTo>
                  <a:pt x="2032896" y="118399"/>
                </a:lnTo>
                <a:lnTo>
                  <a:pt x="2037017" y="116182"/>
                </a:lnTo>
                <a:lnTo>
                  <a:pt x="2041772" y="113965"/>
                </a:lnTo>
                <a:lnTo>
                  <a:pt x="2046843" y="112064"/>
                </a:lnTo>
                <a:lnTo>
                  <a:pt x="2051598" y="110797"/>
                </a:lnTo>
                <a:lnTo>
                  <a:pt x="2056670" y="109213"/>
                </a:lnTo>
                <a:lnTo>
                  <a:pt x="2061425" y="108263"/>
                </a:lnTo>
                <a:lnTo>
                  <a:pt x="2066497" y="107313"/>
                </a:lnTo>
                <a:lnTo>
                  <a:pt x="2071569" y="106679"/>
                </a:lnTo>
                <a:lnTo>
                  <a:pt x="2076641" y="106363"/>
                </a:lnTo>
                <a:close/>
                <a:moveTo>
                  <a:pt x="2213628" y="19050"/>
                </a:moveTo>
                <a:lnTo>
                  <a:pt x="2219371" y="19369"/>
                </a:lnTo>
                <a:lnTo>
                  <a:pt x="2225751" y="20007"/>
                </a:lnTo>
                <a:lnTo>
                  <a:pt x="2231493" y="21602"/>
                </a:lnTo>
                <a:lnTo>
                  <a:pt x="2237236" y="23516"/>
                </a:lnTo>
                <a:lnTo>
                  <a:pt x="2242978" y="26387"/>
                </a:lnTo>
                <a:lnTo>
                  <a:pt x="2248401" y="29258"/>
                </a:lnTo>
                <a:lnTo>
                  <a:pt x="2253506" y="33087"/>
                </a:lnTo>
                <a:lnTo>
                  <a:pt x="2258291" y="37234"/>
                </a:lnTo>
                <a:lnTo>
                  <a:pt x="2262757" y="42019"/>
                </a:lnTo>
                <a:lnTo>
                  <a:pt x="2266266" y="47123"/>
                </a:lnTo>
                <a:lnTo>
                  <a:pt x="2269457" y="52547"/>
                </a:lnTo>
                <a:lnTo>
                  <a:pt x="2272009" y="58608"/>
                </a:lnTo>
                <a:lnTo>
                  <a:pt x="2273923" y="64350"/>
                </a:lnTo>
                <a:lnTo>
                  <a:pt x="2275518" y="70412"/>
                </a:lnTo>
                <a:lnTo>
                  <a:pt x="2276475" y="76154"/>
                </a:lnTo>
                <a:lnTo>
                  <a:pt x="2276475" y="82216"/>
                </a:lnTo>
                <a:lnTo>
                  <a:pt x="2276475" y="88277"/>
                </a:lnTo>
                <a:lnTo>
                  <a:pt x="2275518" y="94338"/>
                </a:lnTo>
                <a:lnTo>
                  <a:pt x="2273923" y="100400"/>
                </a:lnTo>
                <a:lnTo>
                  <a:pt x="2272009" y="106142"/>
                </a:lnTo>
                <a:lnTo>
                  <a:pt x="2269457" y="111565"/>
                </a:lnTo>
                <a:lnTo>
                  <a:pt x="2266266" y="117308"/>
                </a:lnTo>
                <a:lnTo>
                  <a:pt x="2262757" y="122412"/>
                </a:lnTo>
                <a:lnTo>
                  <a:pt x="2258291" y="126878"/>
                </a:lnTo>
                <a:lnTo>
                  <a:pt x="2241064" y="144105"/>
                </a:lnTo>
                <a:lnTo>
                  <a:pt x="2236598" y="148253"/>
                </a:lnTo>
                <a:lnTo>
                  <a:pt x="2232769" y="150805"/>
                </a:lnTo>
                <a:lnTo>
                  <a:pt x="2230855" y="151443"/>
                </a:lnTo>
                <a:lnTo>
                  <a:pt x="2228941" y="152400"/>
                </a:lnTo>
                <a:lnTo>
                  <a:pt x="2227346" y="152400"/>
                </a:lnTo>
                <a:lnTo>
                  <a:pt x="2225751" y="152400"/>
                </a:lnTo>
                <a:lnTo>
                  <a:pt x="2224156" y="152081"/>
                </a:lnTo>
                <a:lnTo>
                  <a:pt x="2222880" y="151443"/>
                </a:lnTo>
                <a:lnTo>
                  <a:pt x="2220009" y="149848"/>
                </a:lnTo>
                <a:lnTo>
                  <a:pt x="2217456" y="147295"/>
                </a:lnTo>
                <a:lnTo>
                  <a:pt x="2214904" y="143786"/>
                </a:lnTo>
                <a:lnTo>
                  <a:pt x="2212352" y="140277"/>
                </a:lnTo>
                <a:lnTo>
                  <a:pt x="2209800" y="135811"/>
                </a:lnTo>
                <a:lnTo>
                  <a:pt x="2204058" y="126240"/>
                </a:lnTo>
                <a:lnTo>
                  <a:pt x="2201186" y="121455"/>
                </a:lnTo>
                <a:lnTo>
                  <a:pt x="2197358" y="116351"/>
                </a:lnTo>
                <a:lnTo>
                  <a:pt x="2193530" y="111246"/>
                </a:lnTo>
                <a:lnTo>
                  <a:pt x="2189064" y="106461"/>
                </a:lnTo>
                <a:lnTo>
                  <a:pt x="2184278" y="101995"/>
                </a:lnTo>
                <a:lnTo>
                  <a:pt x="2179493" y="98167"/>
                </a:lnTo>
                <a:lnTo>
                  <a:pt x="2174389" y="94657"/>
                </a:lnTo>
                <a:lnTo>
                  <a:pt x="2169285" y="91467"/>
                </a:lnTo>
                <a:lnTo>
                  <a:pt x="2159714" y="85725"/>
                </a:lnTo>
                <a:lnTo>
                  <a:pt x="2155248" y="83173"/>
                </a:lnTo>
                <a:lnTo>
                  <a:pt x="2151739" y="80620"/>
                </a:lnTo>
                <a:lnTo>
                  <a:pt x="2148229" y="78068"/>
                </a:lnTo>
                <a:lnTo>
                  <a:pt x="2145677" y="75516"/>
                </a:lnTo>
                <a:lnTo>
                  <a:pt x="2144082" y="72964"/>
                </a:lnTo>
                <a:lnTo>
                  <a:pt x="2143763" y="71369"/>
                </a:lnTo>
                <a:lnTo>
                  <a:pt x="2143125" y="69774"/>
                </a:lnTo>
                <a:lnTo>
                  <a:pt x="2143125" y="68179"/>
                </a:lnTo>
                <a:lnTo>
                  <a:pt x="2143763" y="66584"/>
                </a:lnTo>
                <a:lnTo>
                  <a:pt x="2144082" y="64669"/>
                </a:lnTo>
                <a:lnTo>
                  <a:pt x="2144720" y="63074"/>
                </a:lnTo>
                <a:lnTo>
                  <a:pt x="2147591" y="59246"/>
                </a:lnTo>
                <a:lnTo>
                  <a:pt x="2151419" y="54780"/>
                </a:lnTo>
                <a:lnTo>
                  <a:pt x="2168647" y="37234"/>
                </a:lnTo>
                <a:lnTo>
                  <a:pt x="2173751" y="33087"/>
                </a:lnTo>
                <a:lnTo>
                  <a:pt x="2178855" y="29258"/>
                </a:lnTo>
                <a:lnTo>
                  <a:pt x="2183959" y="26387"/>
                </a:lnTo>
                <a:lnTo>
                  <a:pt x="2189702" y="23516"/>
                </a:lnTo>
                <a:lnTo>
                  <a:pt x="2195125" y="21602"/>
                </a:lnTo>
                <a:lnTo>
                  <a:pt x="2201506" y="20007"/>
                </a:lnTo>
                <a:lnTo>
                  <a:pt x="2207248" y="19369"/>
                </a:lnTo>
                <a:lnTo>
                  <a:pt x="2213628" y="19050"/>
                </a:lnTo>
                <a:close/>
                <a:moveTo>
                  <a:pt x="1985550" y="0"/>
                </a:moveTo>
                <a:lnTo>
                  <a:pt x="1989686" y="0"/>
                </a:lnTo>
                <a:lnTo>
                  <a:pt x="1993822" y="0"/>
                </a:lnTo>
                <a:lnTo>
                  <a:pt x="1997640" y="634"/>
                </a:lnTo>
                <a:lnTo>
                  <a:pt x="2001776" y="1903"/>
                </a:lnTo>
                <a:lnTo>
                  <a:pt x="2005594" y="2855"/>
                </a:lnTo>
                <a:lnTo>
                  <a:pt x="2009411" y="4759"/>
                </a:lnTo>
                <a:lnTo>
                  <a:pt x="2012911" y="6980"/>
                </a:lnTo>
                <a:lnTo>
                  <a:pt x="2016411" y="9518"/>
                </a:lnTo>
                <a:lnTo>
                  <a:pt x="2019592" y="12374"/>
                </a:lnTo>
                <a:lnTo>
                  <a:pt x="2022456" y="15229"/>
                </a:lnTo>
                <a:lnTo>
                  <a:pt x="2025001" y="19037"/>
                </a:lnTo>
                <a:lnTo>
                  <a:pt x="2026910" y="22210"/>
                </a:lnTo>
                <a:lnTo>
                  <a:pt x="2028819" y="26334"/>
                </a:lnTo>
                <a:lnTo>
                  <a:pt x="2030091" y="29824"/>
                </a:lnTo>
                <a:lnTo>
                  <a:pt x="2031364" y="33949"/>
                </a:lnTo>
                <a:lnTo>
                  <a:pt x="2031682" y="37757"/>
                </a:lnTo>
                <a:lnTo>
                  <a:pt x="2032000" y="41881"/>
                </a:lnTo>
                <a:lnTo>
                  <a:pt x="2031682" y="46006"/>
                </a:lnTo>
                <a:lnTo>
                  <a:pt x="2031046" y="49813"/>
                </a:lnTo>
                <a:lnTo>
                  <a:pt x="2030091" y="53938"/>
                </a:lnTo>
                <a:lnTo>
                  <a:pt x="2028819" y="57745"/>
                </a:lnTo>
                <a:lnTo>
                  <a:pt x="2026910" y="61553"/>
                </a:lnTo>
                <a:lnTo>
                  <a:pt x="2025001" y="65043"/>
                </a:lnTo>
                <a:lnTo>
                  <a:pt x="2022456" y="68533"/>
                </a:lnTo>
                <a:lnTo>
                  <a:pt x="2019592" y="71706"/>
                </a:lnTo>
                <a:lnTo>
                  <a:pt x="1637177" y="453081"/>
                </a:lnTo>
                <a:lnTo>
                  <a:pt x="1633995" y="455937"/>
                </a:lnTo>
                <a:lnTo>
                  <a:pt x="1630814" y="458158"/>
                </a:lnTo>
                <a:lnTo>
                  <a:pt x="1626996" y="460379"/>
                </a:lnTo>
                <a:lnTo>
                  <a:pt x="1623496" y="462283"/>
                </a:lnTo>
                <a:lnTo>
                  <a:pt x="1619360" y="463552"/>
                </a:lnTo>
                <a:lnTo>
                  <a:pt x="1615224" y="464186"/>
                </a:lnTo>
                <a:lnTo>
                  <a:pt x="1611407" y="465138"/>
                </a:lnTo>
                <a:lnTo>
                  <a:pt x="1607271" y="465138"/>
                </a:lnTo>
                <a:lnTo>
                  <a:pt x="1603135" y="465138"/>
                </a:lnTo>
                <a:lnTo>
                  <a:pt x="1599317" y="464186"/>
                </a:lnTo>
                <a:lnTo>
                  <a:pt x="1595181" y="463552"/>
                </a:lnTo>
                <a:lnTo>
                  <a:pt x="1591681" y="462283"/>
                </a:lnTo>
                <a:lnTo>
                  <a:pt x="1587864" y="460379"/>
                </a:lnTo>
                <a:lnTo>
                  <a:pt x="1584364" y="458158"/>
                </a:lnTo>
                <a:lnTo>
                  <a:pt x="1580864" y="455937"/>
                </a:lnTo>
                <a:lnTo>
                  <a:pt x="1577683" y="453081"/>
                </a:lnTo>
                <a:lnTo>
                  <a:pt x="1574819" y="449591"/>
                </a:lnTo>
                <a:lnTo>
                  <a:pt x="1572274" y="446418"/>
                </a:lnTo>
                <a:lnTo>
                  <a:pt x="1570047" y="442928"/>
                </a:lnTo>
                <a:lnTo>
                  <a:pt x="1568138" y="439121"/>
                </a:lnTo>
                <a:lnTo>
                  <a:pt x="1567184" y="435314"/>
                </a:lnTo>
                <a:lnTo>
                  <a:pt x="1565911" y="431189"/>
                </a:lnTo>
                <a:lnTo>
                  <a:pt x="1565275" y="427381"/>
                </a:lnTo>
                <a:lnTo>
                  <a:pt x="1565275" y="423257"/>
                </a:lnTo>
                <a:lnTo>
                  <a:pt x="1565275" y="419132"/>
                </a:lnTo>
                <a:lnTo>
                  <a:pt x="1565911" y="415007"/>
                </a:lnTo>
                <a:lnTo>
                  <a:pt x="1567184" y="411517"/>
                </a:lnTo>
                <a:lnTo>
                  <a:pt x="1568138" y="407393"/>
                </a:lnTo>
                <a:lnTo>
                  <a:pt x="1570047" y="403902"/>
                </a:lnTo>
                <a:lnTo>
                  <a:pt x="1572274" y="400095"/>
                </a:lnTo>
                <a:lnTo>
                  <a:pt x="1574819" y="396922"/>
                </a:lnTo>
                <a:lnTo>
                  <a:pt x="1577683" y="393749"/>
                </a:lnTo>
                <a:lnTo>
                  <a:pt x="1960098" y="12374"/>
                </a:lnTo>
                <a:lnTo>
                  <a:pt x="1962962" y="9518"/>
                </a:lnTo>
                <a:lnTo>
                  <a:pt x="1966779" y="6980"/>
                </a:lnTo>
                <a:lnTo>
                  <a:pt x="1970279" y="4759"/>
                </a:lnTo>
                <a:lnTo>
                  <a:pt x="1974097" y="2855"/>
                </a:lnTo>
                <a:lnTo>
                  <a:pt x="1977596" y="1903"/>
                </a:lnTo>
                <a:lnTo>
                  <a:pt x="1981732" y="634"/>
                </a:lnTo>
                <a:lnTo>
                  <a:pt x="198555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innerShdw blurRad="63500" dist="50800" dir="13500000">
              <a:prstClr val="black">
                <a:alpha val="30000"/>
              </a:prstClr>
            </a:innerShdw>
          </a:effectLst>
        </p:spPr>
        <p:txBody>
          <a:bodyPr anchor="ctr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3" name="MH_Other_12"/>
          <p:cNvSpPr/>
          <p:nvPr/>
        </p:nvSpPr>
        <p:spPr bwMode="auto">
          <a:xfrm>
            <a:off x="7353300" y="4189413"/>
            <a:ext cx="403225" cy="323850"/>
          </a:xfrm>
          <a:custGeom>
            <a:avLst/>
            <a:gdLst>
              <a:gd name="T0" fmla="*/ 833218 w 2874963"/>
              <a:gd name="T1" fmla="*/ 1897860 h 2311400"/>
              <a:gd name="T2" fmla="*/ 1229076 w 2874963"/>
              <a:gd name="T3" fmla="*/ 1761671 h 2311400"/>
              <a:gd name="T4" fmla="*/ 1300686 w 2874963"/>
              <a:gd name="T5" fmla="*/ 1845582 h 2311400"/>
              <a:gd name="T6" fmla="*/ 798513 w 2874963"/>
              <a:gd name="T7" fmla="*/ 2193925 h 2311400"/>
              <a:gd name="T8" fmla="*/ 185260 w 2874963"/>
              <a:gd name="T9" fmla="*/ 2052411 h 2311400"/>
              <a:gd name="T10" fmla="*/ 265481 w 2874963"/>
              <a:gd name="T11" fmla="*/ 1800905 h 2311400"/>
              <a:gd name="T12" fmla="*/ 418218 w 2874963"/>
              <a:gd name="T13" fmla="*/ 1705202 h 2311400"/>
              <a:gd name="T14" fmla="*/ 460375 w 2874963"/>
              <a:gd name="T15" fmla="*/ 1877106 h 2311400"/>
              <a:gd name="T16" fmla="*/ 1500188 w 2874963"/>
              <a:gd name="T17" fmla="*/ 1289050 h 2311400"/>
              <a:gd name="T18" fmla="*/ 972911 w 2874963"/>
              <a:gd name="T19" fmla="*/ 1006249 h 2311400"/>
              <a:gd name="T20" fmla="*/ 1019856 w 2874963"/>
              <a:gd name="T21" fmla="*/ 1172256 h 2311400"/>
              <a:gd name="T22" fmla="*/ 1085624 w 2874963"/>
              <a:gd name="T23" fmla="*/ 1240065 h 2311400"/>
              <a:gd name="T24" fmla="*/ 1047751 w 2874963"/>
              <a:gd name="T25" fmla="*/ 1338036 h 2311400"/>
              <a:gd name="T26" fmla="*/ 964974 w 2874963"/>
              <a:gd name="T27" fmla="*/ 1505858 h 2311400"/>
              <a:gd name="T28" fmla="*/ 847952 w 2874963"/>
              <a:gd name="T29" fmla="*/ 1614261 h 2311400"/>
              <a:gd name="T30" fmla="*/ 763815 w 2874963"/>
              <a:gd name="T31" fmla="*/ 1629909 h 2311400"/>
              <a:gd name="T32" fmla="*/ 677636 w 2874963"/>
              <a:gd name="T33" fmla="*/ 1600881 h 2311400"/>
              <a:gd name="T34" fmla="*/ 561975 w 2874963"/>
              <a:gd name="T35" fmla="*/ 1460274 h 2311400"/>
              <a:gd name="T36" fmla="*/ 478518 w 2874963"/>
              <a:gd name="T37" fmla="*/ 1310141 h 2311400"/>
              <a:gd name="T38" fmla="*/ 476477 w 2874963"/>
              <a:gd name="T39" fmla="*/ 1220108 h 2311400"/>
              <a:gd name="T40" fmla="*/ 544513 w 2874963"/>
              <a:gd name="T41" fmla="*/ 1097190 h 2311400"/>
              <a:gd name="T42" fmla="*/ 634320 w 2874963"/>
              <a:gd name="T43" fmla="*/ 1039360 h 2311400"/>
              <a:gd name="T44" fmla="*/ 816883 w 2874963"/>
              <a:gd name="T45" fmla="*/ 1026887 h 2311400"/>
              <a:gd name="T46" fmla="*/ 929369 w 2874963"/>
              <a:gd name="T47" fmla="*/ 969963 h 2311400"/>
              <a:gd name="T48" fmla="*/ 916559 w 2874963"/>
              <a:gd name="T49" fmla="*/ 831868 h 2311400"/>
              <a:gd name="T50" fmla="*/ 984090 w 2874963"/>
              <a:gd name="T51" fmla="*/ 869990 h 2311400"/>
              <a:gd name="T52" fmla="*/ 1042556 w 2874963"/>
              <a:gd name="T53" fmla="*/ 926492 h 2311400"/>
              <a:gd name="T54" fmla="*/ 1069749 w 2874963"/>
              <a:gd name="T55" fmla="*/ 1080341 h 2311400"/>
              <a:gd name="T56" fmla="*/ 1033491 w 2874963"/>
              <a:gd name="T57" fmla="*/ 1185403 h 2311400"/>
              <a:gd name="T58" fmla="*/ 986583 w 2874963"/>
              <a:gd name="T59" fmla="*/ 1003871 h 2311400"/>
              <a:gd name="T60" fmla="*/ 891632 w 2874963"/>
              <a:gd name="T61" fmla="*/ 979818 h 2311400"/>
              <a:gd name="T62" fmla="*/ 748413 w 2874963"/>
              <a:gd name="T63" fmla="*/ 1028832 h 2311400"/>
              <a:gd name="T64" fmla="*/ 577547 w 2874963"/>
              <a:gd name="T65" fmla="*/ 1015897 h 2311400"/>
              <a:gd name="T66" fmla="*/ 516135 w 2874963"/>
              <a:gd name="T67" fmla="*/ 1185403 h 2311400"/>
              <a:gd name="T68" fmla="*/ 477838 w 2874963"/>
              <a:gd name="T69" fmla="*/ 1107344 h 2311400"/>
              <a:gd name="T70" fmla="*/ 504578 w 2874963"/>
              <a:gd name="T71" fmla="*/ 957580 h 2311400"/>
              <a:gd name="T72" fmla="*/ 592730 w 2874963"/>
              <a:gd name="T73" fmla="*/ 848433 h 2311400"/>
              <a:gd name="T74" fmla="*/ 774700 w 2874963"/>
              <a:gd name="T75" fmla="*/ 801688 h 2311400"/>
              <a:gd name="T76" fmla="*/ 1232224 w 2874963"/>
              <a:gd name="T77" fmla="*/ 554836 h 2311400"/>
              <a:gd name="T78" fmla="*/ 1232224 w 2874963"/>
              <a:gd name="T79" fmla="*/ 632608 h 2311400"/>
              <a:gd name="T80" fmla="*/ 1629358 w 2874963"/>
              <a:gd name="T81" fmla="*/ 643492 h 2311400"/>
              <a:gd name="T82" fmla="*/ 1650224 w 2874963"/>
              <a:gd name="T83" fmla="*/ 569574 h 2311400"/>
              <a:gd name="T84" fmla="*/ 1583997 w 2874963"/>
              <a:gd name="T85" fmla="*/ 549848 h 2311400"/>
              <a:gd name="T86" fmla="*/ 1544533 w 2874963"/>
              <a:gd name="T87" fmla="*/ 593382 h 2311400"/>
              <a:gd name="T88" fmla="*/ 1292781 w 2874963"/>
              <a:gd name="T89" fmla="*/ 562772 h 2311400"/>
              <a:gd name="T90" fmla="*/ 1400286 w 2874963"/>
              <a:gd name="T91" fmla="*/ 97272 h 2311400"/>
              <a:gd name="T92" fmla="*/ 1364677 w 2874963"/>
              <a:gd name="T93" fmla="*/ 138766 h 2311400"/>
              <a:gd name="T94" fmla="*/ 1365811 w 2874963"/>
              <a:gd name="T95" fmla="*/ 195451 h 2311400"/>
              <a:gd name="T96" fmla="*/ 1403688 w 2874963"/>
              <a:gd name="T97" fmla="*/ 235131 h 2311400"/>
              <a:gd name="T98" fmla="*/ 1460615 w 2874963"/>
              <a:gd name="T99" fmla="*/ 239212 h 2311400"/>
              <a:gd name="T100" fmla="*/ 1503482 w 2874963"/>
              <a:gd name="T101" fmla="*/ 205655 h 2311400"/>
              <a:gd name="T102" fmla="*/ 1513461 w 2874963"/>
              <a:gd name="T103" fmla="*/ 149650 h 2311400"/>
              <a:gd name="T104" fmla="*/ 1483749 w 2874963"/>
              <a:gd name="T105" fmla="*/ 103168 h 2311400"/>
              <a:gd name="T106" fmla="*/ 1330430 w 2874963"/>
              <a:gd name="T107" fmla="*/ 0 h 2311400"/>
              <a:gd name="T108" fmla="*/ 1582182 w 2874963"/>
              <a:gd name="T109" fmla="*/ 30837 h 2311400"/>
              <a:gd name="T110" fmla="*/ 2805788 w 2874963"/>
              <a:gd name="T111" fmla="*/ 466634 h 2311400"/>
              <a:gd name="T112" fmla="*/ 2866798 w 2874963"/>
              <a:gd name="T113" fmla="*/ 537377 h 2311400"/>
              <a:gd name="T114" fmla="*/ 4082 w 2874963"/>
              <a:gd name="T115" fmla="*/ 549848 h 2311400"/>
              <a:gd name="T116" fmla="*/ 58288 w 2874963"/>
              <a:gd name="T117" fmla="*/ 473436 h 2311400"/>
              <a:gd name="T118" fmla="*/ 1290966 w 2874963"/>
              <a:gd name="T119" fmla="*/ 39453 h 2311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874963" h="2311400">
                <a:moveTo>
                  <a:pt x="1500188" y="1927225"/>
                </a:moveTo>
                <a:lnTo>
                  <a:pt x="2676526" y="1927225"/>
                </a:lnTo>
                <a:lnTo>
                  <a:pt x="2676526" y="1949450"/>
                </a:lnTo>
                <a:lnTo>
                  <a:pt x="1500188" y="1949450"/>
                </a:lnTo>
                <a:lnTo>
                  <a:pt x="1500188" y="1927225"/>
                </a:lnTo>
                <a:close/>
                <a:moveTo>
                  <a:pt x="1500188" y="1706563"/>
                </a:moveTo>
                <a:lnTo>
                  <a:pt x="2676526" y="1706563"/>
                </a:lnTo>
                <a:lnTo>
                  <a:pt x="2676526" y="1728788"/>
                </a:lnTo>
                <a:lnTo>
                  <a:pt x="1500188" y="1728788"/>
                </a:lnTo>
                <a:lnTo>
                  <a:pt x="1500188" y="1706563"/>
                </a:lnTo>
                <a:close/>
                <a:moveTo>
                  <a:pt x="741023" y="1676400"/>
                </a:moveTo>
                <a:lnTo>
                  <a:pt x="803616" y="1676400"/>
                </a:lnTo>
                <a:lnTo>
                  <a:pt x="835026" y="1736633"/>
                </a:lnTo>
                <a:lnTo>
                  <a:pt x="813107" y="1759278"/>
                </a:lnTo>
                <a:lnTo>
                  <a:pt x="833218" y="1897860"/>
                </a:lnTo>
                <a:lnTo>
                  <a:pt x="772432" y="2124075"/>
                </a:lnTo>
                <a:lnTo>
                  <a:pt x="711647" y="1897860"/>
                </a:lnTo>
                <a:lnTo>
                  <a:pt x="731532" y="1759278"/>
                </a:lnTo>
                <a:lnTo>
                  <a:pt x="709613" y="1736633"/>
                </a:lnTo>
                <a:lnTo>
                  <a:pt x="741023" y="1676400"/>
                </a:lnTo>
                <a:close/>
                <a:moveTo>
                  <a:pt x="1033510" y="1660525"/>
                </a:moveTo>
                <a:lnTo>
                  <a:pt x="1069768" y="1677761"/>
                </a:lnTo>
                <a:lnTo>
                  <a:pt x="1107612" y="1695904"/>
                </a:lnTo>
                <a:lnTo>
                  <a:pt x="1126421" y="1705202"/>
                </a:lnTo>
                <a:lnTo>
                  <a:pt x="1145003" y="1714727"/>
                </a:lnTo>
                <a:lnTo>
                  <a:pt x="1163585" y="1724252"/>
                </a:lnTo>
                <a:lnTo>
                  <a:pt x="1181261" y="1734004"/>
                </a:lnTo>
                <a:lnTo>
                  <a:pt x="1198257" y="1743302"/>
                </a:lnTo>
                <a:lnTo>
                  <a:pt x="1214346" y="1752600"/>
                </a:lnTo>
                <a:lnTo>
                  <a:pt x="1229076" y="1761671"/>
                </a:lnTo>
                <a:lnTo>
                  <a:pt x="1242673" y="1770289"/>
                </a:lnTo>
                <a:lnTo>
                  <a:pt x="1248792" y="1774598"/>
                </a:lnTo>
                <a:lnTo>
                  <a:pt x="1254683" y="1778680"/>
                </a:lnTo>
                <a:lnTo>
                  <a:pt x="1259896" y="1782762"/>
                </a:lnTo>
                <a:lnTo>
                  <a:pt x="1264881" y="1786618"/>
                </a:lnTo>
                <a:lnTo>
                  <a:pt x="1269187" y="1790473"/>
                </a:lnTo>
                <a:lnTo>
                  <a:pt x="1273039" y="1794102"/>
                </a:lnTo>
                <a:lnTo>
                  <a:pt x="1276438" y="1797504"/>
                </a:lnTo>
                <a:lnTo>
                  <a:pt x="1278931" y="1800905"/>
                </a:lnTo>
                <a:lnTo>
                  <a:pt x="1281197" y="1803627"/>
                </a:lnTo>
                <a:lnTo>
                  <a:pt x="1283237" y="1807029"/>
                </a:lnTo>
                <a:lnTo>
                  <a:pt x="1287542" y="1814739"/>
                </a:lnTo>
                <a:lnTo>
                  <a:pt x="1291621" y="1823811"/>
                </a:lnTo>
                <a:lnTo>
                  <a:pt x="1296380" y="1834016"/>
                </a:lnTo>
                <a:lnTo>
                  <a:pt x="1300686" y="1845582"/>
                </a:lnTo>
                <a:lnTo>
                  <a:pt x="1305445" y="1858282"/>
                </a:lnTo>
                <a:lnTo>
                  <a:pt x="1310203" y="1871889"/>
                </a:lnTo>
                <a:lnTo>
                  <a:pt x="1314736" y="1886404"/>
                </a:lnTo>
                <a:lnTo>
                  <a:pt x="1319495" y="1901371"/>
                </a:lnTo>
                <a:lnTo>
                  <a:pt x="1324027" y="1917246"/>
                </a:lnTo>
                <a:lnTo>
                  <a:pt x="1333318" y="1950130"/>
                </a:lnTo>
                <a:lnTo>
                  <a:pt x="1342382" y="1984375"/>
                </a:lnTo>
                <a:lnTo>
                  <a:pt x="1350994" y="2018620"/>
                </a:lnTo>
                <a:lnTo>
                  <a:pt x="1359378" y="2052411"/>
                </a:lnTo>
                <a:lnTo>
                  <a:pt x="1366857" y="2084388"/>
                </a:lnTo>
                <a:lnTo>
                  <a:pt x="1373655" y="2114097"/>
                </a:lnTo>
                <a:lnTo>
                  <a:pt x="1379320" y="2140404"/>
                </a:lnTo>
                <a:lnTo>
                  <a:pt x="1387478" y="2179184"/>
                </a:lnTo>
                <a:lnTo>
                  <a:pt x="1390651" y="2193925"/>
                </a:lnTo>
                <a:lnTo>
                  <a:pt x="798513" y="2193925"/>
                </a:lnTo>
                <a:lnTo>
                  <a:pt x="1111918" y="1875064"/>
                </a:lnTo>
                <a:lnTo>
                  <a:pt x="1011755" y="1800905"/>
                </a:lnTo>
                <a:lnTo>
                  <a:pt x="1094922" y="1766661"/>
                </a:lnTo>
                <a:lnTo>
                  <a:pt x="1033510" y="1660525"/>
                </a:lnTo>
                <a:close/>
                <a:moveTo>
                  <a:pt x="511355" y="1660525"/>
                </a:moveTo>
                <a:lnTo>
                  <a:pt x="449944" y="1766661"/>
                </a:lnTo>
                <a:lnTo>
                  <a:pt x="532657" y="1800905"/>
                </a:lnTo>
                <a:lnTo>
                  <a:pt x="432494" y="1875064"/>
                </a:lnTo>
                <a:lnTo>
                  <a:pt x="746126" y="2193925"/>
                </a:lnTo>
                <a:lnTo>
                  <a:pt x="153988" y="2193925"/>
                </a:lnTo>
                <a:lnTo>
                  <a:pt x="157160" y="2179184"/>
                </a:lnTo>
                <a:lnTo>
                  <a:pt x="165318" y="2140404"/>
                </a:lnTo>
                <a:lnTo>
                  <a:pt x="171210" y="2114097"/>
                </a:lnTo>
                <a:lnTo>
                  <a:pt x="177782" y="2084388"/>
                </a:lnTo>
                <a:lnTo>
                  <a:pt x="185260" y="2052411"/>
                </a:lnTo>
                <a:lnTo>
                  <a:pt x="193418" y="2018620"/>
                </a:lnTo>
                <a:lnTo>
                  <a:pt x="202256" y="1984375"/>
                </a:lnTo>
                <a:lnTo>
                  <a:pt x="211321" y="1950130"/>
                </a:lnTo>
                <a:lnTo>
                  <a:pt x="220385" y="1917246"/>
                </a:lnTo>
                <a:lnTo>
                  <a:pt x="224918" y="1901371"/>
                </a:lnTo>
                <a:lnTo>
                  <a:pt x="229676" y="1886404"/>
                </a:lnTo>
                <a:lnTo>
                  <a:pt x="234209" y="1871889"/>
                </a:lnTo>
                <a:lnTo>
                  <a:pt x="238967" y="1858282"/>
                </a:lnTo>
                <a:lnTo>
                  <a:pt x="243726" y="1845582"/>
                </a:lnTo>
                <a:lnTo>
                  <a:pt x="248259" y="1834016"/>
                </a:lnTo>
                <a:lnTo>
                  <a:pt x="252791" y="1823811"/>
                </a:lnTo>
                <a:lnTo>
                  <a:pt x="257096" y="1814739"/>
                </a:lnTo>
                <a:lnTo>
                  <a:pt x="261175" y="1807029"/>
                </a:lnTo>
                <a:lnTo>
                  <a:pt x="263442" y="1803627"/>
                </a:lnTo>
                <a:lnTo>
                  <a:pt x="265481" y="1800905"/>
                </a:lnTo>
                <a:lnTo>
                  <a:pt x="268200" y="1797504"/>
                </a:lnTo>
                <a:lnTo>
                  <a:pt x="271600" y="1794102"/>
                </a:lnTo>
                <a:lnTo>
                  <a:pt x="275452" y="1790473"/>
                </a:lnTo>
                <a:lnTo>
                  <a:pt x="279984" y="1786618"/>
                </a:lnTo>
                <a:lnTo>
                  <a:pt x="284517" y="1782762"/>
                </a:lnTo>
                <a:lnTo>
                  <a:pt x="289955" y="1778680"/>
                </a:lnTo>
                <a:lnTo>
                  <a:pt x="295621" y="1774598"/>
                </a:lnTo>
                <a:lnTo>
                  <a:pt x="301966" y="1770289"/>
                </a:lnTo>
                <a:lnTo>
                  <a:pt x="315336" y="1761671"/>
                </a:lnTo>
                <a:lnTo>
                  <a:pt x="330066" y="1752600"/>
                </a:lnTo>
                <a:lnTo>
                  <a:pt x="346155" y="1743302"/>
                </a:lnTo>
                <a:lnTo>
                  <a:pt x="363378" y="1734004"/>
                </a:lnTo>
                <a:lnTo>
                  <a:pt x="381053" y="1724252"/>
                </a:lnTo>
                <a:lnTo>
                  <a:pt x="399409" y="1714727"/>
                </a:lnTo>
                <a:lnTo>
                  <a:pt x="418218" y="1705202"/>
                </a:lnTo>
                <a:lnTo>
                  <a:pt x="437253" y="1695904"/>
                </a:lnTo>
                <a:lnTo>
                  <a:pt x="475098" y="1677761"/>
                </a:lnTo>
                <a:lnTo>
                  <a:pt x="511355" y="1660525"/>
                </a:lnTo>
                <a:close/>
                <a:moveTo>
                  <a:pt x="929254" y="1614488"/>
                </a:moveTo>
                <a:lnTo>
                  <a:pt x="950557" y="1623559"/>
                </a:lnTo>
                <a:lnTo>
                  <a:pt x="974579" y="1633992"/>
                </a:lnTo>
                <a:lnTo>
                  <a:pt x="1004946" y="1647599"/>
                </a:lnTo>
                <a:lnTo>
                  <a:pt x="1068853" y="1757817"/>
                </a:lnTo>
                <a:lnTo>
                  <a:pt x="975258" y="1796370"/>
                </a:lnTo>
                <a:lnTo>
                  <a:pt x="1084263" y="1877106"/>
                </a:lnTo>
                <a:lnTo>
                  <a:pt x="773113" y="2193926"/>
                </a:lnTo>
                <a:lnTo>
                  <a:pt x="929254" y="1614488"/>
                </a:lnTo>
                <a:close/>
                <a:moveTo>
                  <a:pt x="615947" y="1614488"/>
                </a:moveTo>
                <a:lnTo>
                  <a:pt x="773113" y="2193926"/>
                </a:lnTo>
                <a:lnTo>
                  <a:pt x="460375" y="1877106"/>
                </a:lnTo>
                <a:lnTo>
                  <a:pt x="569936" y="1796370"/>
                </a:lnTo>
                <a:lnTo>
                  <a:pt x="475636" y="1757817"/>
                </a:lnTo>
                <a:lnTo>
                  <a:pt x="539869" y="1647599"/>
                </a:lnTo>
                <a:lnTo>
                  <a:pt x="570619" y="1633992"/>
                </a:lnTo>
                <a:lnTo>
                  <a:pt x="594536" y="1623559"/>
                </a:lnTo>
                <a:lnTo>
                  <a:pt x="615947" y="1614488"/>
                </a:lnTo>
                <a:close/>
                <a:moveTo>
                  <a:pt x="1500188" y="1487488"/>
                </a:moveTo>
                <a:lnTo>
                  <a:pt x="2676526" y="1487488"/>
                </a:lnTo>
                <a:lnTo>
                  <a:pt x="2676526" y="1509713"/>
                </a:lnTo>
                <a:lnTo>
                  <a:pt x="1500188" y="1509713"/>
                </a:lnTo>
                <a:lnTo>
                  <a:pt x="1500188" y="1487488"/>
                </a:lnTo>
                <a:close/>
                <a:moveTo>
                  <a:pt x="1500188" y="1266825"/>
                </a:moveTo>
                <a:lnTo>
                  <a:pt x="2676526" y="1266825"/>
                </a:lnTo>
                <a:lnTo>
                  <a:pt x="2676526" y="1289050"/>
                </a:lnTo>
                <a:lnTo>
                  <a:pt x="1500188" y="1289050"/>
                </a:lnTo>
                <a:lnTo>
                  <a:pt x="1500188" y="1266825"/>
                </a:lnTo>
                <a:close/>
                <a:moveTo>
                  <a:pt x="1500188" y="1047750"/>
                </a:moveTo>
                <a:lnTo>
                  <a:pt x="2676526" y="1047750"/>
                </a:lnTo>
                <a:lnTo>
                  <a:pt x="2676526" y="1068388"/>
                </a:lnTo>
                <a:lnTo>
                  <a:pt x="1500188" y="1068388"/>
                </a:lnTo>
                <a:lnTo>
                  <a:pt x="1500188" y="1047750"/>
                </a:lnTo>
                <a:close/>
                <a:moveTo>
                  <a:pt x="929369" y="969963"/>
                </a:moveTo>
                <a:lnTo>
                  <a:pt x="936399" y="973819"/>
                </a:lnTo>
                <a:lnTo>
                  <a:pt x="942522" y="977674"/>
                </a:lnTo>
                <a:lnTo>
                  <a:pt x="948872" y="981756"/>
                </a:lnTo>
                <a:lnTo>
                  <a:pt x="954315" y="986519"/>
                </a:lnTo>
                <a:lnTo>
                  <a:pt x="959531" y="991281"/>
                </a:lnTo>
                <a:lnTo>
                  <a:pt x="964294" y="995817"/>
                </a:lnTo>
                <a:lnTo>
                  <a:pt x="968829" y="1001033"/>
                </a:lnTo>
                <a:lnTo>
                  <a:pt x="972911" y="1006249"/>
                </a:lnTo>
                <a:lnTo>
                  <a:pt x="976767" y="1011919"/>
                </a:lnTo>
                <a:lnTo>
                  <a:pt x="980395" y="1017588"/>
                </a:lnTo>
                <a:lnTo>
                  <a:pt x="983797" y="1023485"/>
                </a:lnTo>
                <a:lnTo>
                  <a:pt x="986745" y="1029835"/>
                </a:lnTo>
                <a:lnTo>
                  <a:pt x="989467" y="1035958"/>
                </a:lnTo>
                <a:lnTo>
                  <a:pt x="992188" y="1042535"/>
                </a:lnTo>
                <a:lnTo>
                  <a:pt x="994683" y="1049338"/>
                </a:lnTo>
                <a:lnTo>
                  <a:pt x="996724" y="1056368"/>
                </a:lnTo>
                <a:lnTo>
                  <a:pt x="998765" y="1063172"/>
                </a:lnTo>
                <a:lnTo>
                  <a:pt x="1001033" y="1070883"/>
                </a:lnTo>
                <a:lnTo>
                  <a:pt x="1004208" y="1085850"/>
                </a:lnTo>
                <a:lnTo>
                  <a:pt x="1007383" y="1101725"/>
                </a:lnTo>
                <a:lnTo>
                  <a:pt x="1010558" y="1118508"/>
                </a:lnTo>
                <a:lnTo>
                  <a:pt x="1016454" y="1153433"/>
                </a:lnTo>
                <a:lnTo>
                  <a:pt x="1019856" y="1172256"/>
                </a:lnTo>
                <a:lnTo>
                  <a:pt x="1023712" y="1191306"/>
                </a:lnTo>
                <a:lnTo>
                  <a:pt x="1029608" y="1192667"/>
                </a:lnTo>
                <a:lnTo>
                  <a:pt x="1035958" y="1194254"/>
                </a:lnTo>
                <a:lnTo>
                  <a:pt x="1041628" y="1196295"/>
                </a:lnTo>
                <a:lnTo>
                  <a:pt x="1047297" y="1198790"/>
                </a:lnTo>
                <a:lnTo>
                  <a:pt x="1052513" y="1201511"/>
                </a:lnTo>
                <a:lnTo>
                  <a:pt x="1057729" y="1204459"/>
                </a:lnTo>
                <a:lnTo>
                  <a:pt x="1062492" y="1208088"/>
                </a:lnTo>
                <a:lnTo>
                  <a:pt x="1066801" y="1211943"/>
                </a:lnTo>
                <a:lnTo>
                  <a:pt x="1070883" y="1216025"/>
                </a:lnTo>
                <a:lnTo>
                  <a:pt x="1074738" y="1220108"/>
                </a:lnTo>
                <a:lnTo>
                  <a:pt x="1078140" y="1224870"/>
                </a:lnTo>
                <a:lnTo>
                  <a:pt x="1081088" y="1229633"/>
                </a:lnTo>
                <a:lnTo>
                  <a:pt x="1083583" y="1234849"/>
                </a:lnTo>
                <a:lnTo>
                  <a:pt x="1085624" y="1240065"/>
                </a:lnTo>
                <a:lnTo>
                  <a:pt x="1087212" y="1245734"/>
                </a:lnTo>
                <a:lnTo>
                  <a:pt x="1088345" y="1251404"/>
                </a:lnTo>
                <a:lnTo>
                  <a:pt x="1089026" y="1257527"/>
                </a:lnTo>
                <a:lnTo>
                  <a:pt x="1089026" y="1263424"/>
                </a:lnTo>
                <a:lnTo>
                  <a:pt x="1088572" y="1270000"/>
                </a:lnTo>
                <a:lnTo>
                  <a:pt x="1087438" y="1276124"/>
                </a:lnTo>
                <a:lnTo>
                  <a:pt x="1085624" y="1282927"/>
                </a:lnTo>
                <a:lnTo>
                  <a:pt x="1083356" y="1289277"/>
                </a:lnTo>
                <a:lnTo>
                  <a:pt x="1080635" y="1296081"/>
                </a:lnTo>
                <a:lnTo>
                  <a:pt x="1077006" y="1303111"/>
                </a:lnTo>
                <a:lnTo>
                  <a:pt x="1072470" y="1310141"/>
                </a:lnTo>
                <a:lnTo>
                  <a:pt x="1067481" y="1317172"/>
                </a:lnTo>
                <a:lnTo>
                  <a:pt x="1061585" y="1324202"/>
                </a:lnTo>
                <a:lnTo>
                  <a:pt x="1055235" y="1331006"/>
                </a:lnTo>
                <a:lnTo>
                  <a:pt x="1047751" y="1338036"/>
                </a:lnTo>
                <a:lnTo>
                  <a:pt x="1039587" y="1345293"/>
                </a:lnTo>
                <a:lnTo>
                  <a:pt x="1030742" y="1352324"/>
                </a:lnTo>
                <a:lnTo>
                  <a:pt x="1020990" y="1359354"/>
                </a:lnTo>
                <a:lnTo>
                  <a:pt x="1018269" y="1372281"/>
                </a:lnTo>
                <a:lnTo>
                  <a:pt x="1015094" y="1385208"/>
                </a:lnTo>
                <a:lnTo>
                  <a:pt x="1011919" y="1398361"/>
                </a:lnTo>
                <a:lnTo>
                  <a:pt x="1007836" y="1411061"/>
                </a:lnTo>
                <a:lnTo>
                  <a:pt x="1003754" y="1423761"/>
                </a:lnTo>
                <a:lnTo>
                  <a:pt x="999445" y="1436008"/>
                </a:lnTo>
                <a:lnTo>
                  <a:pt x="994456" y="1448254"/>
                </a:lnTo>
                <a:lnTo>
                  <a:pt x="989240" y="1460274"/>
                </a:lnTo>
                <a:lnTo>
                  <a:pt x="983570" y="1472066"/>
                </a:lnTo>
                <a:lnTo>
                  <a:pt x="977901" y="1483633"/>
                </a:lnTo>
                <a:lnTo>
                  <a:pt x="971551" y="1494745"/>
                </a:lnTo>
                <a:lnTo>
                  <a:pt x="964974" y="1505858"/>
                </a:lnTo>
                <a:lnTo>
                  <a:pt x="958170" y="1516516"/>
                </a:lnTo>
                <a:lnTo>
                  <a:pt x="950913" y="1526722"/>
                </a:lnTo>
                <a:lnTo>
                  <a:pt x="943429" y="1536700"/>
                </a:lnTo>
                <a:lnTo>
                  <a:pt x="935492" y="1546225"/>
                </a:lnTo>
                <a:lnTo>
                  <a:pt x="927554" y="1555297"/>
                </a:lnTo>
                <a:lnTo>
                  <a:pt x="919163" y="1564141"/>
                </a:lnTo>
                <a:lnTo>
                  <a:pt x="910772" y="1572533"/>
                </a:lnTo>
                <a:lnTo>
                  <a:pt x="901701" y="1580243"/>
                </a:lnTo>
                <a:lnTo>
                  <a:pt x="892629" y="1587500"/>
                </a:lnTo>
                <a:lnTo>
                  <a:pt x="883331" y="1594531"/>
                </a:lnTo>
                <a:lnTo>
                  <a:pt x="873352" y="1600881"/>
                </a:lnTo>
                <a:lnTo>
                  <a:pt x="863601" y="1606550"/>
                </a:lnTo>
                <a:lnTo>
                  <a:pt x="858385" y="1609272"/>
                </a:lnTo>
                <a:lnTo>
                  <a:pt x="853169" y="1611766"/>
                </a:lnTo>
                <a:lnTo>
                  <a:pt x="847952" y="1614261"/>
                </a:lnTo>
                <a:lnTo>
                  <a:pt x="842736" y="1616302"/>
                </a:lnTo>
                <a:lnTo>
                  <a:pt x="837520" y="1618343"/>
                </a:lnTo>
                <a:lnTo>
                  <a:pt x="832077" y="1620384"/>
                </a:lnTo>
                <a:lnTo>
                  <a:pt x="826635" y="1621972"/>
                </a:lnTo>
                <a:lnTo>
                  <a:pt x="821192" y="1623786"/>
                </a:lnTo>
                <a:lnTo>
                  <a:pt x="815749" y="1625147"/>
                </a:lnTo>
                <a:lnTo>
                  <a:pt x="810079" y="1626508"/>
                </a:lnTo>
                <a:lnTo>
                  <a:pt x="804410" y="1627415"/>
                </a:lnTo>
                <a:lnTo>
                  <a:pt x="798740" y="1628549"/>
                </a:lnTo>
                <a:lnTo>
                  <a:pt x="793070" y="1629229"/>
                </a:lnTo>
                <a:lnTo>
                  <a:pt x="787401" y="1629909"/>
                </a:lnTo>
                <a:lnTo>
                  <a:pt x="781277" y="1630363"/>
                </a:lnTo>
                <a:lnTo>
                  <a:pt x="775381" y="1630363"/>
                </a:lnTo>
                <a:lnTo>
                  <a:pt x="769711" y="1630363"/>
                </a:lnTo>
                <a:lnTo>
                  <a:pt x="763815" y="1629909"/>
                </a:lnTo>
                <a:lnTo>
                  <a:pt x="757918" y="1629229"/>
                </a:lnTo>
                <a:lnTo>
                  <a:pt x="752249" y="1628549"/>
                </a:lnTo>
                <a:lnTo>
                  <a:pt x="746579" y="1627415"/>
                </a:lnTo>
                <a:lnTo>
                  <a:pt x="740910" y="1626508"/>
                </a:lnTo>
                <a:lnTo>
                  <a:pt x="735240" y="1625147"/>
                </a:lnTo>
                <a:lnTo>
                  <a:pt x="729797" y="1623786"/>
                </a:lnTo>
                <a:lnTo>
                  <a:pt x="724354" y="1621972"/>
                </a:lnTo>
                <a:lnTo>
                  <a:pt x="718911" y="1620384"/>
                </a:lnTo>
                <a:lnTo>
                  <a:pt x="713468" y="1618343"/>
                </a:lnTo>
                <a:lnTo>
                  <a:pt x="708252" y="1616302"/>
                </a:lnTo>
                <a:lnTo>
                  <a:pt x="703036" y="1614261"/>
                </a:lnTo>
                <a:lnTo>
                  <a:pt x="697820" y="1611766"/>
                </a:lnTo>
                <a:lnTo>
                  <a:pt x="692604" y="1609272"/>
                </a:lnTo>
                <a:lnTo>
                  <a:pt x="687388" y="1606550"/>
                </a:lnTo>
                <a:lnTo>
                  <a:pt x="677636" y="1600881"/>
                </a:lnTo>
                <a:lnTo>
                  <a:pt x="668111" y="1594531"/>
                </a:lnTo>
                <a:lnTo>
                  <a:pt x="658359" y="1587500"/>
                </a:lnTo>
                <a:lnTo>
                  <a:pt x="649288" y="1580243"/>
                </a:lnTo>
                <a:lnTo>
                  <a:pt x="640217" y="1572533"/>
                </a:lnTo>
                <a:lnTo>
                  <a:pt x="631826" y="1564141"/>
                </a:lnTo>
                <a:lnTo>
                  <a:pt x="623434" y="1555297"/>
                </a:lnTo>
                <a:lnTo>
                  <a:pt x="615497" y="1546225"/>
                </a:lnTo>
                <a:lnTo>
                  <a:pt x="607559" y="1536700"/>
                </a:lnTo>
                <a:lnTo>
                  <a:pt x="600075" y="1526722"/>
                </a:lnTo>
                <a:lnTo>
                  <a:pt x="592818" y="1516516"/>
                </a:lnTo>
                <a:lnTo>
                  <a:pt x="586015" y="1505858"/>
                </a:lnTo>
                <a:lnTo>
                  <a:pt x="579665" y="1494745"/>
                </a:lnTo>
                <a:lnTo>
                  <a:pt x="573315" y="1483633"/>
                </a:lnTo>
                <a:lnTo>
                  <a:pt x="567418" y="1472066"/>
                </a:lnTo>
                <a:lnTo>
                  <a:pt x="561975" y="1460274"/>
                </a:lnTo>
                <a:lnTo>
                  <a:pt x="556533" y="1448254"/>
                </a:lnTo>
                <a:lnTo>
                  <a:pt x="551997" y="1436008"/>
                </a:lnTo>
                <a:lnTo>
                  <a:pt x="547234" y="1423761"/>
                </a:lnTo>
                <a:lnTo>
                  <a:pt x="543152" y="1411061"/>
                </a:lnTo>
                <a:lnTo>
                  <a:pt x="539524" y="1398361"/>
                </a:lnTo>
                <a:lnTo>
                  <a:pt x="535895" y="1385208"/>
                </a:lnTo>
                <a:lnTo>
                  <a:pt x="532947" y="1372281"/>
                </a:lnTo>
                <a:lnTo>
                  <a:pt x="529999" y="1359354"/>
                </a:lnTo>
                <a:lnTo>
                  <a:pt x="520247" y="1352324"/>
                </a:lnTo>
                <a:lnTo>
                  <a:pt x="511402" y="1345293"/>
                </a:lnTo>
                <a:lnTo>
                  <a:pt x="503238" y="1338036"/>
                </a:lnTo>
                <a:lnTo>
                  <a:pt x="495981" y="1331006"/>
                </a:lnTo>
                <a:lnTo>
                  <a:pt x="489404" y="1324202"/>
                </a:lnTo>
                <a:lnTo>
                  <a:pt x="483734" y="1317172"/>
                </a:lnTo>
                <a:lnTo>
                  <a:pt x="478518" y="1310141"/>
                </a:lnTo>
                <a:lnTo>
                  <a:pt x="474209" y="1303111"/>
                </a:lnTo>
                <a:lnTo>
                  <a:pt x="470581" y="1296081"/>
                </a:lnTo>
                <a:lnTo>
                  <a:pt x="467633" y="1289277"/>
                </a:lnTo>
                <a:lnTo>
                  <a:pt x="465365" y="1282927"/>
                </a:lnTo>
                <a:lnTo>
                  <a:pt x="463550" y="1276124"/>
                </a:lnTo>
                <a:lnTo>
                  <a:pt x="462416" y="1270000"/>
                </a:lnTo>
                <a:lnTo>
                  <a:pt x="461963" y="1263424"/>
                </a:lnTo>
                <a:lnTo>
                  <a:pt x="462190" y="1257527"/>
                </a:lnTo>
                <a:lnTo>
                  <a:pt x="462643" y="1251404"/>
                </a:lnTo>
                <a:lnTo>
                  <a:pt x="463777" y="1245734"/>
                </a:lnTo>
                <a:lnTo>
                  <a:pt x="465591" y="1240065"/>
                </a:lnTo>
                <a:lnTo>
                  <a:pt x="467633" y="1234849"/>
                </a:lnTo>
                <a:lnTo>
                  <a:pt x="469900" y="1229633"/>
                </a:lnTo>
                <a:lnTo>
                  <a:pt x="473075" y="1224870"/>
                </a:lnTo>
                <a:lnTo>
                  <a:pt x="476477" y="1220108"/>
                </a:lnTo>
                <a:lnTo>
                  <a:pt x="480106" y="1216025"/>
                </a:lnTo>
                <a:lnTo>
                  <a:pt x="484188" y="1211943"/>
                </a:lnTo>
                <a:lnTo>
                  <a:pt x="488724" y="1208088"/>
                </a:lnTo>
                <a:lnTo>
                  <a:pt x="493486" y="1204459"/>
                </a:lnTo>
                <a:lnTo>
                  <a:pt x="498475" y="1201511"/>
                </a:lnTo>
                <a:lnTo>
                  <a:pt x="503918" y="1198790"/>
                </a:lnTo>
                <a:lnTo>
                  <a:pt x="509361" y="1196295"/>
                </a:lnTo>
                <a:lnTo>
                  <a:pt x="515258" y="1194254"/>
                </a:lnTo>
                <a:lnTo>
                  <a:pt x="521381" y="1192667"/>
                </a:lnTo>
                <a:lnTo>
                  <a:pt x="527504" y="1191306"/>
                </a:lnTo>
                <a:lnTo>
                  <a:pt x="529999" y="1178606"/>
                </a:lnTo>
                <a:lnTo>
                  <a:pt x="532493" y="1166133"/>
                </a:lnTo>
                <a:lnTo>
                  <a:pt x="536575" y="1142093"/>
                </a:lnTo>
                <a:lnTo>
                  <a:pt x="540431" y="1118961"/>
                </a:lnTo>
                <a:lnTo>
                  <a:pt x="544513" y="1097190"/>
                </a:lnTo>
                <a:lnTo>
                  <a:pt x="546781" y="1086531"/>
                </a:lnTo>
                <a:lnTo>
                  <a:pt x="548822" y="1076552"/>
                </a:lnTo>
                <a:lnTo>
                  <a:pt x="551317" y="1066574"/>
                </a:lnTo>
                <a:lnTo>
                  <a:pt x="554038" y="1057275"/>
                </a:lnTo>
                <a:lnTo>
                  <a:pt x="556759" y="1048204"/>
                </a:lnTo>
                <a:lnTo>
                  <a:pt x="560161" y="1039360"/>
                </a:lnTo>
                <a:lnTo>
                  <a:pt x="563790" y="1030742"/>
                </a:lnTo>
                <a:lnTo>
                  <a:pt x="567645" y="1022804"/>
                </a:lnTo>
                <a:lnTo>
                  <a:pt x="575809" y="1025299"/>
                </a:lnTo>
                <a:lnTo>
                  <a:pt x="586695" y="1028701"/>
                </a:lnTo>
                <a:lnTo>
                  <a:pt x="600075" y="1032330"/>
                </a:lnTo>
                <a:lnTo>
                  <a:pt x="607786" y="1034144"/>
                </a:lnTo>
                <a:lnTo>
                  <a:pt x="615950" y="1035958"/>
                </a:lnTo>
                <a:lnTo>
                  <a:pt x="625022" y="1037772"/>
                </a:lnTo>
                <a:lnTo>
                  <a:pt x="634320" y="1039360"/>
                </a:lnTo>
                <a:lnTo>
                  <a:pt x="644072" y="1040947"/>
                </a:lnTo>
                <a:lnTo>
                  <a:pt x="654731" y="1042308"/>
                </a:lnTo>
                <a:lnTo>
                  <a:pt x="665617" y="1043215"/>
                </a:lnTo>
                <a:lnTo>
                  <a:pt x="676956" y="1044122"/>
                </a:lnTo>
                <a:lnTo>
                  <a:pt x="688749" y="1044576"/>
                </a:lnTo>
                <a:lnTo>
                  <a:pt x="700995" y="1044576"/>
                </a:lnTo>
                <a:lnTo>
                  <a:pt x="713468" y="1044576"/>
                </a:lnTo>
                <a:lnTo>
                  <a:pt x="726395" y="1043896"/>
                </a:lnTo>
                <a:lnTo>
                  <a:pt x="739549" y="1042762"/>
                </a:lnTo>
                <a:lnTo>
                  <a:pt x="753156" y="1041174"/>
                </a:lnTo>
                <a:lnTo>
                  <a:pt x="766763" y="1039133"/>
                </a:lnTo>
                <a:lnTo>
                  <a:pt x="780824" y="1036185"/>
                </a:lnTo>
                <a:lnTo>
                  <a:pt x="795111" y="1033010"/>
                </a:lnTo>
                <a:lnTo>
                  <a:pt x="809626" y="1028928"/>
                </a:lnTo>
                <a:lnTo>
                  <a:pt x="816883" y="1026887"/>
                </a:lnTo>
                <a:lnTo>
                  <a:pt x="824140" y="1024619"/>
                </a:lnTo>
                <a:lnTo>
                  <a:pt x="831624" y="1022124"/>
                </a:lnTo>
                <a:lnTo>
                  <a:pt x="838881" y="1019176"/>
                </a:lnTo>
                <a:lnTo>
                  <a:pt x="846365" y="1016228"/>
                </a:lnTo>
                <a:lnTo>
                  <a:pt x="853849" y="1013280"/>
                </a:lnTo>
                <a:lnTo>
                  <a:pt x="861560" y="1009878"/>
                </a:lnTo>
                <a:lnTo>
                  <a:pt x="869044" y="1006249"/>
                </a:lnTo>
                <a:lnTo>
                  <a:pt x="876527" y="1002621"/>
                </a:lnTo>
                <a:lnTo>
                  <a:pt x="884011" y="998538"/>
                </a:lnTo>
                <a:lnTo>
                  <a:pt x="891495" y="994230"/>
                </a:lnTo>
                <a:lnTo>
                  <a:pt x="898979" y="989921"/>
                </a:lnTo>
                <a:lnTo>
                  <a:pt x="906463" y="985158"/>
                </a:lnTo>
                <a:lnTo>
                  <a:pt x="914401" y="980622"/>
                </a:lnTo>
                <a:lnTo>
                  <a:pt x="921885" y="975406"/>
                </a:lnTo>
                <a:lnTo>
                  <a:pt x="929369" y="969963"/>
                </a:lnTo>
                <a:close/>
                <a:moveTo>
                  <a:pt x="774700" y="801688"/>
                </a:moveTo>
                <a:lnTo>
                  <a:pt x="790563" y="802369"/>
                </a:lnTo>
                <a:lnTo>
                  <a:pt x="805746" y="803050"/>
                </a:lnTo>
                <a:lnTo>
                  <a:pt x="820702" y="804638"/>
                </a:lnTo>
                <a:lnTo>
                  <a:pt x="835205" y="806681"/>
                </a:lnTo>
                <a:lnTo>
                  <a:pt x="849255" y="809177"/>
                </a:lnTo>
                <a:lnTo>
                  <a:pt x="863079" y="812353"/>
                </a:lnTo>
                <a:lnTo>
                  <a:pt x="875996" y="815757"/>
                </a:lnTo>
                <a:lnTo>
                  <a:pt x="882567" y="817799"/>
                </a:lnTo>
                <a:lnTo>
                  <a:pt x="888459" y="819842"/>
                </a:lnTo>
                <a:lnTo>
                  <a:pt x="894578" y="822111"/>
                </a:lnTo>
                <a:lnTo>
                  <a:pt x="900243" y="824380"/>
                </a:lnTo>
                <a:lnTo>
                  <a:pt x="906135" y="826649"/>
                </a:lnTo>
                <a:lnTo>
                  <a:pt x="911574" y="829372"/>
                </a:lnTo>
                <a:lnTo>
                  <a:pt x="916559" y="831868"/>
                </a:lnTo>
                <a:lnTo>
                  <a:pt x="921771" y="834818"/>
                </a:lnTo>
                <a:lnTo>
                  <a:pt x="926757" y="837314"/>
                </a:lnTo>
                <a:lnTo>
                  <a:pt x="931516" y="840491"/>
                </a:lnTo>
                <a:lnTo>
                  <a:pt x="935821" y="843214"/>
                </a:lnTo>
                <a:lnTo>
                  <a:pt x="940127" y="846391"/>
                </a:lnTo>
                <a:lnTo>
                  <a:pt x="944206" y="849568"/>
                </a:lnTo>
                <a:lnTo>
                  <a:pt x="948058" y="852518"/>
                </a:lnTo>
                <a:lnTo>
                  <a:pt x="951684" y="855921"/>
                </a:lnTo>
                <a:lnTo>
                  <a:pt x="955083" y="859325"/>
                </a:lnTo>
                <a:lnTo>
                  <a:pt x="958029" y="862956"/>
                </a:lnTo>
                <a:lnTo>
                  <a:pt x="960975" y="866359"/>
                </a:lnTo>
                <a:lnTo>
                  <a:pt x="966867" y="866586"/>
                </a:lnTo>
                <a:lnTo>
                  <a:pt x="972986" y="867494"/>
                </a:lnTo>
                <a:lnTo>
                  <a:pt x="978651" y="868402"/>
                </a:lnTo>
                <a:lnTo>
                  <a:pt x="984090" y="869990"/>
                </a:lnTo>
                <a:lnTo>
                  <a:pt x="989302" y="871579"/>
                </a:lnTo>
                <a:lnTo>
                  <a:pt x="994287" y="873621"/>
                </a:lnTo>
                <a:lnTo>
                  <a:pt x="999273" y="876117"/>
                </a:lnTo>
                <a:lnTo>
                  <a:pt x="1003805" y="878840"/>
                </a:lnTo>
                <a:lnTo>
                  <a:pt x="1008337" y="882017"/>
                </a:lnTo>
                <a:lnTo>
                  <a:pt x="1012416" y="885194"/>
                </a:lnTo>
                <a:lnTo>
                  <a:pt x="1016722" y="888824"/>
                </a:lnTo>
                <a:lnTo>
                  <a:pt x="1020574" y="892909"/>
                </a:lnTo>
                <a:lnTo>
                  <a:pt x="1024200" y="896993"/>
                </a:lnTo>
                <a:lnTo>
                  <a:pt x="1027599" y="901078"/>
                </a:lnTo>
                <a:lnTo>
                  <a:pt x="1030999" y="905843"/>
                </a:lnTo>
                <a:lnTo>
                  <a:pt x="1034171" y="910835"/>
                </a:lnTo>
                <a:lnTo>
                  <a:pt x="1037117" y="915600"/>
                </a:lnTo>
                <a:lnTo>
                  <a:pt x="1040063" y="921046"/>
                </a:lnTo>
                <a:lnTo>
                  <a:pt x="1042556" y="926492"/>
                </a:lnTo>
                <a:lnTo>
                  <a:pt x="1045048" y="931938"/>
                </a:lnTo>
                <a:lnTo>
                  <a:pt x="1047541" y="938065"/>
                </a:lnTo>
                <a:lnTo>
                  <a:pt x="1049807" y="943965"/>
                </a:lnTo>
                <a:lnTo>
                  <a:pt x="1051847" y="949865"/>
                </a:lnTo>
                <a:lnTo>
                  <a:pt x="1053886" y="956218"/>
                </a:lnTo>
                <a:lnTo>
                  <a:pt x="1055699" y="962572"/>
                </a:lnTo>
                <a:lnTo>
                  <a:pt x="1057286" y="969153"/>
                </a:lnTo>
                <a:lnTo>
                  <a:pt x="1060458" y="982314"/>
                </a:lnTo>
                <a:lnTo>
                  <a:pt x="1062724" y="996156"/>
                </a:lnTo>
                <a:lnTo>
                  <a:pt x="1064764" y="1009997"/>
                </a:lnTo>
                <a:lnTo>
                  <a:pt x="1066577" y="1024066"/>
                </a:lnTo>
                <a:lnTo>
                  <a:pt x="1067936" y="1038362"/>
                </a:lnTo>
                <a:lnTo>
                  <a:pt x="1069069" y="1052430"/>
                </a:lnTo>
                <a:lnTo>
                  <a:pt x="1069523" y="1066499"/>
                </a:lnTo>
                <a:lnTo>
                  <a:pt x="1069749" y="1080341"/>
                </a:lnTo>
                <a:lnTo>
                  <a:pt x="1069976" y="1093956"/>
                </a:lnTo>
                <a:lnTo>
                  <a:pt x="1069749" y="1107117"/>
                </a:lnTo>
                <a:lnTo>
                  <a:pt x="1069523" y="1120051"/>
                </a:lnTo>
                <a:lnTo>
                  <a:pt x="1069069" y="1132305"/>
                </a:lnTo>
                <a:lnTo>
                  <a:pt x="1068390" y="1143878"/>
                </a:lnTo>
                <a:lnTo>
                  <a:pt x="1067030" y="1165208"/>
                </a:lnTo>
                <a:lnTo>
                  <a:pt x="1065444" y="1182907"/>
                </a:lnTo>
                <a:lnTo>
                  <a:pt x="1064084" y="1196295"/>
                </a:lnTo>
                <a:lnTo>
                  <a:pt x="1056832" y="1192665"/>
                </a:lnTo>
                <a:lnTo>
                  <a:pt x="1053207" y="1191076"/>
                </a:lnTo>
                <a:lnTo>
                  <a:pt x="1049581" y="1189715"/>
                </a:lnTo>
                <a:lnTo>
                  <a:pt x="1045728" y="1188353"/>
                </a:lnTo>
                <a:lnTo>
                  <a:pt x="1041876" y="1187219"/>
                </a:lnTo>
                <a:lnTo>
                  <a:pt x="1037570" y="1186311"/>
                </a:lnTo>
                <a:lnTo>
                  <a:pt x="1033491" y="1185403"/>
                </a:lnTo>
                <a:lnTo>
                  <a:pt x="1027826" y="1146147"/>
                </a:lnTo>
                <a:lnTo>
                  <a:pt x="1024880" y="1127086"/>
                </a:lnTo>
                <a:lnTo>
                  <a:pt x="1021934" y="1109159"/>
                </a:lnTo>
                <a:lnTo>
                  <a:pt x="1018761" y="1091914"/>
                </a:lnTo>
                <a:lnTo>
                  <a:pt x="1015136" y="1075122"/>
                </a:lnTo>
                <a:lnTo>
                  <a:pt x="1013096" y="1067180"/>
                </a:lnTo>
                <a:lnTo>
                  <a:pt x="1010603" y="1059465"/>
                </a:lnTo>
                <a:lnTo>
                  <a:pt x="1008337" y="1051523"/>
                </a:lnTo>
                <a:lnTo>
                  <a:pt x="1006071" y="1044262"/>
                </a:lnTo>
                <a:lnTo>
                  <a:pt x="1003125" y="1037000"/>
                </a:lnTo>
                <a:lnTo>
                  <a:pt x="1000406" y="1029966"/>
                </a:lnTo>
                <a:lnTo>
                  <a:pt x="997233" y="1023159"/>
                </a:lnTo>
                <a:lnTo>
                  <a:pt x="994061" y="1016578"/>
                </a:lnTo>
                <a:lnTo>
                  <a:pt x="990435" y="1009997"/>
                </a:lnTo>
                <a:lnTo>
                  <a:pt x="986583" y="1003871"/>
                </a:lnTo>
                <a:lnTo>
                  <a:pt x="982504" y="997971"/>
                </a:lnTo>
                <a:lnTo>
                  <a:pt x="977971" y="992298"/>
                </a:lnTo>
                <a:lnTo>
                  <a:pt x="973439" y="986852"/>
                </a:lnTo>
                <a:lnTo>
                  <a:pt x="968454" y="981406"/>
                </a:lnTo>
                <a:lnTo>
                  <a:pt x="963241" y="976414"/>
                </a:lnTo>
                <a:lnTo>
                  <a:pt x="957576" y="971422"/>
                </a:lnTo>
                <a:lnTo>
                  <a:pt x="951458" y="966657"/>
                </a:lnTo>
                <a:lnTo>
                  <a:pt x="945112" y="962345"/>
                </a:lnTo>
                <a:lnTo>
                  <a:pt x="938087" y="958261"/>
                </a:lnTo>
                <a:lnTo>
                  <a:pt x="931063" y="954403"/>
                </a:lnTo>
                <a:lnTo>
                  <a:pt x="923131" y="960076"/>
                </a:lnTo>
                <a:lnTo>
                  <a:pt x="915426" y="965295"/>
                </a:lnTo>
                <a:lnTo>
                  <a:pt x="907268" y="970287"/>
                </a:lnTo>
                <a:lnTo>
                  <a:pt x="899563" y="975052"/>
                </a:lnTo>
                <a:lnTo>
                  <a:pt x="891632" y="979818"/>
                </a:lnTo>
                <a:lnTo>
                  <a:pt x="883701" y="984129"/>
                </a:lnTo>
                <a:lnTo>
                  <a:pt x="875996" y="988213"/>
                </a:lnTo>
                <a:lnTo>
                  <a:pt x="868291" y="992298"/>
                </a:lnTo>
                <a:lnTo>
                  <a:pt x="860359" y="995929"/>
                </a:lnTo>
                <a:lnTo>
                  <a:pt x="852655" y="999559"/>
                </a:lnTo>
                <a:lnTo>
                  <a:pt x="844950" y="1002509"/>
                </a:lnTo>
                <a:lnTo>
                  <a:pt x="837018" y="1005686"/>
                </a:lnTo>
                <a:lnTo>
                  <a:pt x="829314" y="1008636"/>
                </a:lnTo>
                <a:lnTo>
                  <a:pt x="821835" y="1011359"/>
                </a:lnTo>
                <a:lnTo>
                  <a:pt x="814357" y="1013628"/>
                </a:lnTo>
                <a:lnTo>
                  <a:pt x="806879" y="1016124"/>
                </a:lnTo>
                <a:lnTo>
                  <a:pt x="791696" y="1020209"/>
                </a:lnTo>
                <a:lnTo>
                  <a:pt x="776966" y="1023612"/>
                </a:lnTo>
                <a:lnTo>
                  <a:pt x="762690" y="1026335"/>
                </a:lnTo>
                <a:lnTo>
                  <a:pt x="748413" y="1028832"/>
                </a:lnTo>
                <a:lnTo>
                  <a:pt x="734590" y="1030420"/>
                </a:lnTo>
                <a:lnTo>
                  <a:pt x="720993" y="1031328"/>
                </a:lnTo>
                <a:lnTo>
                  <a:pt x="707849" y="1032235"/>
                </a:lnTo>
                <a:lnTo>
                  <a:pt x="694932" y="1032462"/>
                </a:lnTo>
                <a:lnTo>
                  <a:pt x="682469" y="1032235"/>
                </a:lnTo>
                <a:lnTo>
                  <a:pt x="670232" y="1031555"/>
                </a:lnTo>
                <a:lnTo>
                  <a:pt x="658675" y="1030874"/>
                </a:lnTo>
                <a:lnTo>
                  <a:pt x="647570" y="1029739"/>
                </a:lnTo>
                <a:lnTo>
                  <a:pt x="636920" y="1028605"/>
                </a:lnTo>
                <a:lnTo>
                  <a:pt x="626496" y="1027016"/>
                </a:lnTo>
                <a:lnTo>
                  <a:pt x="616978" y="1025201"/>
                </a:lnTo>
                <a:lnTo>
                  <a:pt x="607913" y="1023385"/>
                </a:lnTo>
                <a:lnTo>
                  <a:pt x="599302" y="1021570"/>
                </a:lnTo>
                <a:lnTo>
                  <a:pt x="591597" y="1019755"/>
                </a:lnTo>
                <a:lnTo>
                  <a:pt x="577547" y="1015897"/>
                </a:lnTo>
                <a:lnTo>
                  <a:pt x="566443" y="1012267"/>
                </a:lnTo>
                <a:lnTo>
                  <a:pt x="558059" y="1009317"/>
                </a:lnTo>
                <a:lnTo>
                  <a:pt x="553980" y="1017940"/>
                </a:lnTo>
                <a:lnTo>
                  <a:pt x="550127" y="1026789"/>
                </a:lnTo>
                <a:lnTo>
                  <a:pt x="546728" y="1035866"/>
                </a:lnTo>
                <a:lnTo>
                  <a:pt x="543782" y="1045396"/>
                </a:lnTo>
                <a:lnTo>
                  <a:pt x="541063" y="1055607"/>
                </a:lnTo>
                <a:lnTo>
                  <a:pt x="538343" y="1065591"/>
                </a:lnTo>
                <a:lnTo>
                  <a:pt x="536077" y="1076257"/>
                </a:lnTo>
                <a:lnTo>
                  <a:pt x="533811" y="1087148"/>
                </a:lnTo>
                <a:lnTo>
                  <a:pt x="529505" y="1110067"/>
                </a:lnTo>
                <a:lnTo>
                  <a:pt x="525653" y="1133893"/>
                </a:lnTo>
                <a:lnTo>
                  <a:pt x="521347" y="1159081"/>
                </a:lnTo>
                <a:lnTo>
                  <a:pt x="518628" y="1172242"/>
                </a:lnTo>
                <a:lnTo>
                  <a:pt x="516135" y="1185403"/>
                </a:lnTo>
                <a:lnTo>
                  <a:pt x="512056" y="1186311"/>
                </a:lnTo>
                <a:lnTo>
                  <a:pt x="507751" y="1187219"/>
                </a:lnTo>
                <a:lnTo>
                  <a:pt x="503672" y="1188580"/>
                </a:lnTo>
                <a:lnTo>
                  <a:pt x="499819" y="1189942"/>
                </a:lnTo>
                <a:lnTo>
                  <a:pt x="495967" y="1191530"/>
                </a:lnTo>
                <a:lnTo>
                  <a:pt x="492341" y="1192891"/>
                </a:lnTo>
                <a:lnTo>
                  <a:pt x="488715" y="1195161"/>
                </a:lnTo>
                <a:lnTo>
                  <a:pt x="485089" y="1196976"/>
                </a:lnTo>
                <a:lnTo>
                  <a:pt x="482823" y="1181546"/>
                </a:lnTo>
                <a:lnTo>
                  <a:pt x="481464" y="1172015"/>
                </a:lnTo>
                <a:lnTo>
                  <a:pt x="480331" y="1161123"/>
                </a:lnTo>
                <a:lnTo>
                  <a:pt x="479424" y="1148870"/>
                </a:lnTo>
                <a:lnTo>
                  <a:pt x="478518" y="1135935"/>
                </a:lnTo>
                <a:lnTo>
                  <a:pt x="478064" y="1121867"/>
                </a:lnTo>
                <a:lnTo>
                  <a:pt x="477838" y="1107344"/>
                </a:lnTo>
                <a:lnTo>
                  <a:pt x="478064" y="1092141"/>
                </a:lnTo>
                <a:lnTo>
                  <a:pt x="478744" y="1076030"/>
                </a:lnTo>
                <a:lnTo>
                  <a:pt x="480104" y="1059692"/>
                </a:lnTo>
                <a:lnTo>
                  <a:pt x="481237" y="1051296"/>
                </a:lnTo>
                <a:lnTo>
                  <a:pt x="482144" y="1043127"/>
                </a:lnTo>
                <a:lnTo>
                  <a:pt x="483503" y="1034504"/>
                </a:lnTo>
                <a:lnTo>
                  <a:pt x="484863" y="1025882"/>
                </a:lnTo>
                <a:lnTo>
                  <a:pt x="486676" y="1017259"/>
                </a:lnTo>
                <a:lnTo>
                  <a:pt x="488489" y="1008863"/>
                </a:lnTo>
                <a:lnTo>
                  <a:pt x="490528" y="1000240"/>
                </a:lnTo>
                <a:lnTo>
                  <a:pt x="492794" y="991617"/>
                </a:lnTo>
                <a:lnTo>
                  <a:pt x="495514" y="983221"/>
                </a:lnTo>
                <a:lnTo>
                  <a:pt x="498233" y="974599"/>
                </a:lnTo>
                <a:lnTo>
                  <a:pt x="501406" y="966203"/>
                </a:lnTo>
                <a:lnTo>
                  <a:pt x="504578" y="957580"/>
                </a:lnTo>
                <a:lnTo>
                  <a:pt x="508204" y="949411"/>
                </a:lnTo>
                <a:lnTo>
                  <a:pt x="512056" y="941242"/>
                </a:lnTo>
                <a:lnTo>
                  <a:pt x="516362" y="933073"/>
                </a:lnTo>
                <a:lnTo>
                  <a:pt x="520894" y="924904"/>
                </a:lnTo>
                <a:lnTo>
                  <a:pt x="525653" y="917189"/>
                </a:lnTo>
                <a:lnTo>
                  <a:pt x="530639" y="909474"/>
                </a:lnTo>
                <a:lnTo>
                  <a:pt x="536077" y="901985"/>
                </a:lnTo>
                <a:lnTo>
                  <a:pt x="541969" y="894270"/>
                </a:lnTo>
                <a:lnTo>
                  <a:pt x="548314" y="887009"/>
                </a:lnTo>
                <a:lnTo>
                  <a:pt x="554659" y="880201"/>
                </a:lnTo>
                <a:lnTo>
                  <a:pt x="561458" y="873394"/>
                </a:lnTo>
                <a:lnTo>
                  <a:pt x="568709" y="866813"/>
                </a:lnTo>
                <a:lnTo>
                  <a:pt x="576414" y="860460"/>
                </a:lnTo>
                <a:lnTo>
                  <a:pt x="584572" y="854333"/>
                </a:lnTo>
                <a:lnTo>
                  <a:pt x="592730" y="848433"/>
                </a:lnTo>
                <a:lnTo>
                  <a:pt x="601795" y="842987"/>
                </a:lnTo>
                <a:lnTo>
                  <a:pt x="611313" y="837541"/>
                </a:lnTo>
                <a:lnTo>
                  <a:pt x="620830" y="832549"/>
                </a:lnTo>
                <a:lnTo>
                  <a:pt x="630801" y="828011"/>
                </a:lnTo>
                <a:lnTo>
                  <a:pt x="641452" y="823926"/>
                </a:lnTo>
                <a:lnTo>
                  <a:pt x="652783" y="819615"/>
                </a:lnTo>
                <a:lnTo>
                  <a:pt x="664340" y="815984"/>
                </a:lnTo>
                <a:lnTo>
                  <a:pt x="676350" y="812807"/>
                </a:lnTo>
                <a:lnTo>
                  <a:pt x="689041" y="810084"/>
                </a:lnTo>
                <a:lnTo>
                  <a:pt x="701957" y="807815"/>
                </a:lnTo>
                <a:lnTo>
                  <a:pt x="715328" y="805546"/>
                </a:lnTo>
                <a:lnTo>
                  <a:pt x="729378" y="804184"/>
                </a:lnTo>
                <a:lnTo>
                  <a:pt x="744107" y="802823"/>
                </a:lnTo>
                <a:lnTo>
                  <a:pt x="759064" y="801915"/>
                </a:lnTo>
                <a:lnTo>
                  <a:pt x="774700" y="801688"/>
                </a:lnTo>
                <a:close/>
                <a:moveTo>
                  <a:pt x="44000" y="736683"/>
                </a:moveTo>
                <a:lnTo>
                  <a:pt x="44000" y="2267412"/>
                </a:lnTo>
                <a:lnTo>
                  <a:pt x="2830736" y="2267412"/>
                </a:lnTo>
                <a:lnTo>
                  <a:pt x="2830736" y="736683"/>
                </a:lnTo>
                <a:lnTo>
                  <a:pt x="44000" y="736683"/>
                </a:lnTo>
                <a:close/>
                <a:moveTo>
                  <a:pt x="1266245" y="538738"/>
                </a:moveTo>
                <a:lnTo>
                  <a:pt x="1261935" y="538964"/>
                </a:lnTo>
                <a:lnTo>
                  <a:pt x="1257399" y="539645"/>
                </a:lnTo>
                <a:lnTo>
                  <a:pt x="1253317" y="540778"/>
                </a:lnTo>
                <a:lnTo>
                  <a:pt x="1249234" y="542365"/>
                </a:lnTo>
                <a:lnTo>
                  <a:pt x="1245605" y="544179"/>
                </a:lnTo>
                <a:lnTo>
                  <a:pt x="1241977" y="546220"/>
                </a:lnTo>
                <a:lnTo>
                  <a:pt x="1238348" y="548714"/>
                </a:lnTo>
                <a:lnTo>
                  <a:pt x="1235172" y="551662"/>
                </a:lnTo>
                <a:lnTo>
                  <a:pt x="1232224" y="554836"/>
                </a:lnTo>
                <a:lnTo>
                  <a:pt x="1229956" y="558237"/>
                </a:lnTo>
                <a:lnTo>
                  <a:pt x="1227688" y="561865"/>
                </a:lnTo>
                <a:lnTo>
                  <a:pt x="1225874" y="565720"/>
                </a:lnTo>
                <a:lnTo>
                  <a:pt x="1224286" y="569574"/>
                </a:lnTo>
                <a:lnTo>
                  <a:pt x="1223152" y="573883"/>
                </a:lnTo>
                <a:lnTo>
                  <a:pt x="1222471" y="578191"/>
                </a:lnTo>
                <a:lnTo>
                  <a:pt x="1222471" y="582725"/>
                </a:lnTo>
                <a:lnTo>
                  <a:pt x="1222471" y="604719"/>
                </a:lnTo>
                <a:lnTo>
                  <a:pt x="1222471" y="609254"/>
                </a:lnTo>
                <a:lnTo>
                  <a:pt x="1223152" y="613562"/>
                </a:lnTo>
                <a:lnTo>
                  <a:pt x="1224286" y="617870"/>
                </a:lnTo>
                <a:lnTo>
                  <a:pt x="1225874" y="621725"/>
                </a:lnTo>
                <a:lnTo>
                  <a:pt x="1227688" y="625579"/>
                </a:lnTo>
                <a:lnTo>
                  <a:pt x="1229956" y="629207"/>
                </a:lnTo>
                <a:lnTo>
                  <a:pt x="1232224" y="632608"/>
                </a:lnTo>
                <a:lnTo>
                  <a:pt x="1235172" y="635556"/>
                </a:lnTo>
                <a:lnTo>
                  <a:pt x="1238348" y="638504"/>
                </a:lnTo>
                <a:lnTo>
                  <a:pt x="1241977" y="640998"/>
                </a:lnTo>
                <a:lnTo>
                  <a:pt x="1245605" y="643492"/>
                </a:lnTo>
                <a:lnTo>
                  <a:pt x="1249234" y="645306"/>
                </a:lnTo>
                <a:lnTo>
                  <a:pt x="1253317" y="646893"/>
                </a:lnTo>
                <a:lnTo>
                  <a:pt x="1257399" y="647800"/>
                </a:lnTo>
                <a:lnTo>
                  <a:pt x="1261935" y="648254"/>
                </a:lnTo>
                <a:lnTo>
                  <a:pt x="1266245" y="648707"/>
                </a:lnTo>
                <a:lnTo>
                  <a:pt x="1608265" y="648707"/>
                </a:lnTo>
                <a:lnTo>
                  <a:pt x="1613028" y="648254"/>
                </a:lnTo>
                <a:lnTo>
                  <a:pt x="1617337" y="647800"/>
                </a:lnTo>
                <a:lnTo>
                  <a:pt x="1621419" y="646893"/>
                </a:lnTo>
                <a:lnTo>
                  <a:pt x="1625502" y="645306"/>
                </a:lnTo>
                <a:lnTo>
                  <a:pt x="1629358" y="643492"/>
                </a:lnTo>
                <a:lnTo>
                  <a:pt x="1632986" y="640998"/>
                </a:lnTo>
                <a:lnTo>
                  <a:pt x="1636388" y="638504"/>
                </a:lnTo>
                <a:lnTo>
                  <a:pt x="1639337" y="635556"/>
                </a:lnTo>
                <a:lnTo>
                  <a:pt x="1642285" y="632608"/>
                </a:lnTo>
                <a:lnTo>
                  <a:pt x="1644780" y="629207"/>
                </a:lnTo>
                <a:lnTo>
                  <a:pt x="1647275" y="625579"/>
                </a:lnTo>
                <a:lnTo>
                  <a:pt x="1649089" y="621725"/>
                </a:lnTo>
                <a:lnTo>
                  <a:pt x="1650224" y="617870"/>
                </a:lnTo>
                <a:lnTo>
                  <a:pt x="1651584" y="613562"/>
                </a:lnTo>
                <a:lnTo>
                  <a:pt x="1652038" y="609254"/>
                </a:lnTo>
                <a:lnTo>
                  <a:pt x="1652492" y="604719"/>
                </a:lnTo>
                <a:lnTo>
                  <a:pt x="1652492" y="582725"/>
                </a:lnTo>
                <a:lnTo>
                  <a:pt x="1652038" y="578191"/>
                </a:lnTo>
                <a:lnTo>
                  <a:pt x="1651584" y="573883"/>
                </a:lnTo>
                <a:lnTo>
                  <a:pt x="1650224" y="569574"/>
                </a:lnTo>
                <a:lnTo>
                  <a:pt x="1649089" y="565720"/>
                </a:lnTo>
                <a:lnTo>
                  <a:pt x="1647275" y="561865"/>
                </a:lnTo>
                <a:lnTo>
                  <a:pt x="1644780" y="558237"/>
                </a:lnTo>
                <a:lnTo>
                  <a:pt x="1642285" y="554836"/>
                </a:lnTo>
                <a:lnTo>
                  <a:pt x="1639337" y="551662"/>
                </a:lnTo>
                <a:lnTo>
                  <a:pt x="1636388" y="548714"/>
                </a:lnTo>
                <a:lnTo>
                  <a:pt x="1632986" y="546220"/>
                </a:lnTo>
                <a:lnTo>
                  <a:pt x="1629358" y="544179"/>
                </a:lnTo>
                <a:lnTo>
                  <a:pt x="1625502" y="542365"/>
                </a:lnTo>
                <a:lnTo>
                  <a:pt x="1621419" y="540778"/>
                </a:lnTo>
                <a:lnTo>
                  <a:pt x="1617337" y="539645"/>
                </a:lnTo>
                <a:lnTo>
                  <a:pt x="1613028" y="538964"/>
                </a:lnTo>
                <a:lnTo>
                  <a:pt x="1608265" y="538738"/>
                </a:lnTo>
                <a:lnTo>
                  <a:pt x="1583997" y="538738"/>
                </a:lnTo>
                <a:lnTo>
                  <a:pt x="1583997" y="549848"/>
                </a:lnTo>
                <a:lnTo>
                  <a:pt x="1583997" y="554156"/>
                </a:lnTo>
                <a:lnTo>
                  <a:pt x="1583090" y="558691"/>
                </a:lnTo>
                <a:lnTo>
                  <a:pt x="1582182" y="562772"/>
                </a:lnTo>
                <a:lnTo>
                  <a:pt x="1580595" y="566627"/>
                </a:lnTo>
                <a:lnTo>
                  <a:pt x="1578780" y="570481"/>
                </a:lnTo>
                <a:lnTo>
                  <a:pt x="1576512" y="574109"/>
                </a:lnTo>
                <a:lnTo>
                  <a:pt x="1574017" y="577510"/>
                </a:lnTo>
                <a:lnTo>
                  <a:pt x="1571296" y="580685"/>
                </a:lnTo>
                <a:lnTo>
                  <a:pt x="1568121" y="583632"/>
                </a:lnTo>
                <a:lnTo>
                  <a:pt x="1564492" y="586126"/>
                </a:lnTo>
                <a:lnTo>
                  <a:pt x="1560863" y="588394"/>
                </a:lnTo>
                <a:lnTo>
                  <a:pt x="1557234" y="590208"/>
                </a:lnTo>
                <a:lnTo>
                  <a:pt x="1553152" y="591795"/>
                </a:lnTo>
                <a:lnTo>
                  <a:pt x="1548842" y="592929"/>
                </a:lnTo>
                <a:lnTo>
                  <a:pt x="1544533" y="593382"/>
                </a:lnTo>
                <a:lnTo>
                  <a:pt x="1539997" y="593609"/>
                </a:lnTo>
                <a:lnTo>
                  <a:pt x="1334739" y="593609"/>
                </a:lnTo>
                <a:lnTo>
                  <a:pt x="1330430" y="593382"/>
                </a:lnTo>
                <a:lnTo>
                  <a:pt x="1325894" y="592929"/>
                </a:lnTo>
                <a:lnTo>
                  <a:pt x="1321811" y="591795"/>
                </a:lnTo>
                <a:lnTo>
                  <a:pt x="1317729" y="590208"/>
                </a:lnTo>
                <a:lnTo>
                  <a:pt x="1313647" y="588394"/>
                </a:lnTo>
                <a:lnTo>
                  <a:pt x="1310018" y="586126"/>
                </a:lnTo>
                <a:lnTo>
                  <a:pt x="1306842" y="583632"/>
                </a:lnTo>
                <a:lnTo>
                  <a:pt x="1303667" y="580685"/>
                </a:lnTo>
                <a:lnTo>
                  <a:pt x="1300719" y="577510"/>
                </a:lnTo>
                <a:lnTo>
                  <a:pt x="1298224" y="574109"/>
                </a:lnTo>
                <a:lnTo>
                  <a:pt x="1296183" y="570481"/>
                </a:lnTo>
                <a:lnTo>
                  <a:pt x="1294368" y="566627"/>
                </a:lnTo>
                <a:lnTo>
                  <a:pt x="1292781" y="562772"/>
                </a:lnTo>
                <a:lnTo>
                  <a:pt x="1291647" y="558691"/>
                </a:lnTo>
                <a:lnTo>
                  <a:pt x="1290966" y="554156"/>
                </a:lnTo>
                <a:lnTo>
                  <a:pt x="1290739" y="549848"/>
                </a:lnTo>
                <a:lnTo>
                  <a:pt x="1290739" y="538738"/>
                </a:lnTo>
                <a:lnTo>
                  <a:pt x="1266245" y="538738"/>
                </a:lnTo>
                <a:close/>
                <a:moveTo>
                  <a:pt x="1433626" y="87976"/>
                </a:moveTo>
                <a:lnTo>
                  <a:pt x="1429316" y="88203"/>
                </a:lnTo>
                <a:lnTo>
                  <a:pt x="1425688" y="88656"/>
                </a:lnTo>
                <a:lnTo>
                  <a:pt x="1421832" y="89336"/>
                </a:lnTo>
                <a:lnTo>
                  <a:pt x="1417976" y="90243"/>
                </a:lnTo>
                <a:lnTo>
                  <a:pt x="1414347" y="91150"/>
                </a:lnTo>
                <a:lnTo>
                  <a:pt x="1410718" y="92511"/>
                </a:lnTo>
                <a:lnTo>
                  <a:pt x="1407316" y="93871"/>
                </a:lnTo>
                <a:lnTo>
                  <a:pt x="1403688" y="95458"/>
                </a:lnTo>
                <a:lnTo>
                  <a:pt x="1400286" y="97272"/>
                </a:lnTo>
                <a:lnTo>
                  <a:pt x="1397337" y="99086"/>
                </a:lnTo>
                <a:lnTo>
                  <a:pt x="1394162" y="101127"/>
                </a:lnTo>
                <a:lnTo>
                  <a:pt x="1390987" y="103168"/>
                </a:lnTo>
                <a:lnTo>
                  <a:pt x="1388265" y="105435"/>
                </a:lnTo>
                <a:lnTo>
                  <a:pt x="1385316" y="107929"/>
                </a:lnTo>
                <a:lnTo>
                  <a:pt x="1382822" y="110423"/>
                </a:lnTo>
                <a:lnTo>
                  <a:pt x="1380100" y="113371"/>
                </a:lnTo>
                <a:lnTo>
                  <a:pt x="1377605" y="116092"/>
                </a:lnTo>
                <a:lnTo>
                  <a:pt x="1375110" y="119039"/>
                </a:lnTo>
                <a:lnTo>
                  <a:pt x="1373069" y="122214"/>
                </a:lnTo>
                <a:lnTo>
                  <a:pt x="1371028" y="125161"/>
                </a:lnTo>
                <a:lnTo>
                  <a:pt x="1369213" y="128336"/>
                </a:lnTo>
                <a:lnTo>
                  <a:pt x="1367399" y="131737"/>
                </a:lnTo>
                <a:lnTo>
                  <a:pt x="1365811" y="135138"/>
                </a:lnTo>
                <a:lnTo>
                  <a:pt x="1364677" y="138766"/>
                </a:lnTo>
                <a:lnTo>
                  <a:pt x="1363317" y="142394"/>
                </a:lnTo>
                <a:lnTo>
                  <a:pt x="1362183" y="146022"/>
                </a:lnTo>
                <a:lnTo>
                  <a:pt x="1361502" y="149650"/>
                </a:lnTo>
                <a:lnTo>
                  <a:pt x="1360595" y="153504"/>
                </a:lnTo>
                <a:lnTo>
                  <a:pt x="1360141" y="157359"/>
                </a:lnTo>
                <a:lnTo>
                  <a:pt x="1359914" y="161213"/>
                </a:lnTo>
                <a:lnTo>
                  <a:pt x="1359914" y="165295"/>
                </a:lnTo>
                <a:lnTo>
                  <a:pt x="1359914" y="169376"/>
                </a:lnTo>
                <a:lnTo>
                  <a:pt x="1360141" y="173231"/>
                </a:lnTo>
                <a:lnTo>
                  <a:pt x="1360595" y="177085"/>
                </a:lnTo>
                <a:lnTo>
                  <a:pt x="1361502" y="180940"/>
                </a:lnTo>
                <a:lnTo>
                  <a:pt x="1362183" y="184568"/>
                </a:lnTo>
                <a:lnTo>
                  <a:pt x="1363317" y="188422"/>
                </a:lnTo>
                <a:lnTo>
                  <a:pt x="1364677" y="192050"/>
                </a:lnTo>
                <a:lnTo>
                  <a:pt x="1365811" y="195451"/>
                </a:lnTo>
                <a:lnTo>
                  <a:pt x="1367399" y="198852"/>
                </a:lnTo>
                <a:lnTo>
                  <a:pt x="1369213" y="202253"/>
                </a:lnTo>
                <a:lnTo>
                  <a:pt x="1371028" y="205655"/>
                </a:lnTo>
                <a:lnTo>
                  <a:pt x="1373069" y="208602"/>
                </a:lnTo>
                <a:lnTo>
                  <a:pt x="1375110" y="211777"/>
                </a:lnTo>
                <a:lnTo>
                  <a:pt x="1377605" y="214724"/>
                </a:lnTo>
                <a:lnTo>
                  <a:pt x="1380100" y="217445"/>
                </a:lnTo>
                <a:lnTo>
                  <a:pt x="1382822" y="220166"/>
                </a:lnTo>
                <a:lnTo>
                  <a:pt x="1385316" y="222660"/>
                </a:lnTo>
                <a:lnTo>
                  <a:pt x="1388265" y="225381"/>
                </a:lnTo>
                <a:lnTo>
                  <a:pt x="1390987" y="227422"/>
                </a:lnTo>
                <a:lnTo>
                  <a:pt x="1394162" y="229689"/>
                </a:lnTo>
                <a:lnTo>
                  <a:pt x="1397337" y="231730"/>
                </a:lnTo>
                <a:lnTo>
                  <a:pt x="1400286" y="233544"/>
                </a:lnTo>
                <a:lnTo>
                  <a:pt x="1403688" y="235131"/>
                </a:lnTo>
                <a:lnTo>
                  <a:pt x="1407316" y="236718"/>
                </a:lnTo>
                <a:lnTo>
                  <a:pt x="1410718" y="238305"/>
                </a:lnTo>
                <a:lnTo>
                  <a:pt x="1414347" y="239212"/>
                </a:lnTo>
                <a:lnTo>
                  <a:pt x="1417976" y="240346"/>
                </a:lnTo>
                <a:lnTo>
                  <a:pt x="1421832" y="241253"/>
                </a:lnTo>
                <a:lnTo>
                  <a:pt x="1425688" y="241933"/>
                </a:lnTo>
                <a:lnTo>
                  <a:pt x="1429316" y="242387"/>
                </a:lnTo>
                <a:lnTo>
                  <a:pt x="1433626" y="242613"/>
                </a:lnTo>
                <a:lnTo>
                  <a:pt x="1437481" y="242840"/>
                </a:lnTo>
                <a:lnTo>
                  <a:pt x="1441337" y="242613"/>
                </a:lnTo>
                <a:lnTo>
                  <a:pt x="1445419" y="242387"/>
                </a:lnTo>
                <a:lnTo>
                  <a:pt x="1449275" y="241933"/>
                </a:lnTo>
                <a:lnTo>
                  <a:pt x="1452904" y="241253"/>
                </a:lnTo>
                <a:lnTo>
                  <a:pt x="1456986" y="240346"/>
                </a:lnTo>
                <a:lnTo>
                  <a:pt x="1460615" y="239212"/>
                </a:lnTo>
                <a:lnTo>
                  <a:pt x="1464244" y="238305"/>
                </a:lnTo>
                <a:lnTo>
                  <a:pt x="1467419" y="236718"/>
                </a:lnTo>
                <a:lnTo>
                  <a:pt x="1471048" y="235131"/>
                </a:lnTo>
                <a:lnTo>
                  <a:pt x="1474224" y="233544"/>
                </a:lnTo>
                <a:lnTo>
                  <a:pt x="1477626" y="231730"/>
                </a:lnTo>
                <a:lnTo>
                  <a:pt x="1480801" y="229689"/>
                </a:lnTo>
                <a:lnTo>
                  <a:pt x="1483749" y="227422"/>
                </a:lnTo>
                <a:lnTo>
                  <a:pt x="1486698" y="225381"/>
                </a:lnTo>
                <a:lnTo>
                  <a:pt x="1489646" y="222660"/>
                </a:lnTo>
                <a:lnTo>
                  <a:pt x="1492141" y="220166"/>
                </a:lnTo>
                <a:lnTo>
                  <a:pt x="1494636" y="217445"/>
                </a:lnTo>
                <a:lnTo>
                  <a:pt x="1497131" y="214724"/>
                </a:lnTo>
                <a:lnTo>
                  <a:pt x="1499399" y="211777"/>
                </a:lnTo>
                <a:lnTo>
                  <a:pt x="1501667" y="208602"/>
                </a:lnTo>
                <a:lnTo>
                  <a:pt x="1503482" y="205655"/>
                </a:lnTo>
                <a:lnTo>
                  <a:pt x="1505523" y="202253"/>
                </a:lnTo>
                <a:lnTo>
                  <a:pt x="1507110" y="198852"/>
                </a:lnTo>
                <a:lnTo>
                  <a:pt x="1508698" y="195451"/>
                </a:lnTo>
                <a:lnTo>
                  <a:pt x="1510286" y="192050"/>
                </a:lnTo>
                <a:lnTo>
                  <a:pt x="1511420" y="188422"/>
                </a:lnTo>
                <a:lnTo>
                  <a:pt x="1512327" y="184568"/>
                </a:lnTo>
                <a:lnTo>
                  <a:pt x="1513461" y="180940"/>
                </a:lnTo>
                <a:lnTo>
                  <a:pt x="1513915" y="177085"/>
                </a:lnTo>
                <a:lnTo>
                  <a:pt x="1514368" y="173231"/>
                </a:lnTo>
                <a:lnTo>
                  <a:pt x="1514595" y="169376"/>
                </a:lnTo>
                <a:lnTo>
                  <a:pt x="1515049" y="165295"/>
                </a:lnTo>
                <a:lnTo>
                  <a:pt x="1514595" y="161213"/>
                </a:lnTo>
                <a:lnTo>
                  <a:pt x="1514368" y="157359"/>
                </a:lnTo>
                <a:lnTo>
                  <a:pt x="1513915" y="153504"/>
                </a:lnTo>
                <a:lnTo>
                  <a:pt x="1513461" y="149650"/>
                </a:lnTo>
                <a:lnTo>
                  <a:pt x="1512327" y="146022"/>
                </a:lnTo>
                <a:lnTo>
                  <a:pt x="1511420" y="142394"/>
                </a:lnTo>
                <a:lnTo>
                  <a:pt x="1510286" y="138766"/>
                </a:lnTo>
                <a:lnTo>
                  <a:pt x="1508698" y="135138"/>
                </a:lnTo>
                <a:lnTo>
                  <a:pt x="1507110" y="131737"/>
                </a:lnTo>
                <a:lnTo>
                  <a:pt x="1505523" y="128336"/>
                </a:lnTo>
                <a:lnTo>
                  <a:pt x="1503482" y="125161"/>
                </a:lnTo>
                <a:lnTo>
                  <a:pt x="1501667" y="122214"/>
                </a:lnTo>
                <a:lnTo>
                  <a:pt x="1499399" y="119039"/>
                </a:lnTo>
                <a:lnTo>
                  <a:pt x="1497131" y="116092"/>
                </a:lnTo>
                <a:lnTo>
                  <a:pt x="1494636" y="113371"/>
                </a:lnTo>
                <a:lnTo>
                  <a:pt x="1492141" y="110423"/>
                </a:lnTo>
                <a:lnTo>
                  <a:pt x="1489646" y="107929"/>
                </a:lnTo>
                <a:lnTo>
                  <a:pt x="1486698" y="105435"/>
                </a:lnTo>
                <a:lnTo>
                  <a:pt x="1483749" y="103168"/>
                </a:lnTo>
                <a:lnTo>
                  <a:pt x="1480801" y="101127"/>
                </a:lnTo>
                <a:lnTo>
                  <a:pt x="1477626" y="99086"/>
                </a:lnTo>
                <a:lnTo>
                  <a:pt x="1474224" y="97272"/>
                </a:lnTo>
                <a:lnTo>
                  <a:pt x="1471048" y="95458"/>
                </a:lnTo>
                <a:lnTo>
                  <a:pt x="1467419" y="93871"/>
                </a:lnTo>
                <a:lnTo>
                  <a:pt x="1464244" y="92511"/>
                </a:lnTo>
                <a:lnTo>
                  <a:pt x="1460615" y="91150"/>
                </a:lnTo>
                <a:lnTo>
                  <a:pt x="1456986" y="90243"/>
                </a:lnTo>
                <a:lnTo>
                  <a:pt x="1452904" y="89336"/>
                </a:lnTo>
                <a:lnTo>
                  <a:pt x="1449275" y="88656"/>
                </a:lnTo>
                <a:lnTo>
                  <a:pt x="1445419" y="88203"/>
                </a:lnTo>
                <a:lnTo>
                  <a:pt x="1441337" y="87976"/>
                </a:lnTo>
                <a:lnTo>
                  <a:pt x="1437481" y="87976"/>
                </a:lnTo>
                <a:lnTo>
                  <a:pt x="1433626" y="87976"/>
                </a:lnTo>
                <a:close/>
                <a:moveTo>
                  <a:pt x="1330430" y="0"/>
                </a:moveTo>
                <a:lnTo>
                  <a:pt x="1334739" y="0"/>
                </a:lnTo>
                <a:lnTo>
                  <a:pt x="1539997" y="0"/>
                </a:lnTo>
                <a:lnTo>
                  <a:pt x="1544533" y="0"/>
                </a:lnTo>
                <a:lnTo>
                  <a:pt x="1548842" y="681"/>
                </a:lnTo>
                <a:lnTo>
                  <a:pt x="1553152" y="1814"/>
                </a:lnTo>
                <a:lnTo>
                  <a:pt x="1557234" y="3401"/>
                </a:lnTo>
                <a:lnTo>
                  <a:pt x="1560863" y="5215"/>
                </a:lnTo>
                <a:lnTo>
                  <a:pt x="1564492" y="7483"/>
                </a:lnTo>
                <a:lnTo>
                  <a:pt x="1568121" y="9750"/>
                </a:lnTo>
                <a:lnTo>
                  <a:pt x="1571296" y="12698"/>
                </a:lnTo>
                <a:lnTo>
                  <a:pt x="1574017" y="15872"/>
                </a:lnTo>
                <a:lnTo>
                  <a:pt x="1576512" y="19273"/>
                </a:lnTo>
                <a:lnTo>
                  <a:pt x="1578780" y="22901"/>
                </a:lnTo>
                <a:lnTo>
                  <a:pt x="1580595" y="26756"/>
                </a:lnTo>
                <a:lnTo>
                  <a:pt x="1582182" y="30837"/>
                </a:lnTo>
                <a:lnTo>
                  <a:pt x="1583090" y="34919"/>
                </a:lnTo>
                <a:lnTo>
                  <a:pt x="1583997" y="39453"/>
                </a:lnTo>
                <a:lnTo>
                  <a:pt x="1583997" y="43761"/>
                </a:lnTo>
                <a:lnTo>
                  <a:pt x="1583997" y="450762"/>
                </a:lnTo>
                <a:lnTo>
                  <a:pt x="2742963" y="450762"/>
                </a:lnTo>
                <a:lnTo>
                  <a:pt x="2749768" y="450762"/>
                </a:lnTo>
                <a:lnTo>
                  <a:pt x="2756345" y="451442"/>
                </a:lnTo>
                <a:lnTo>
                  <a:pt x="2762922" y="452349"/>
                </a:lnTo>
                <a:lnTo>
                  <a:pt x="2769499" y="453483"/>
                </a:lnTo>
                <a:lnTo>
                  <a:pt x="2775623" y="455070"/>
                </a:lnTo>
                <a:lnTo>
                  <a:pt x="2782200" y="456884"/>
                </a:lnTo>
                <a:lnTo>
                  <a:pt x="2788097" y="458925"/>
                </a:lnTo>
                <a:lnTo>
                  <a:pt x="2793994" y="461192"/>
                </a:lnTo>
                <a:lnTo>
                  <a:pt x="2799891" y="463686"/>
                </a:lnTo>
                <a:lnTo>
                  <a:pt x="2805788" y="466634"/>
                </a:lnTo>
                <a:lnTo>
                  <a:pt x="2811231" y="470035"/>
                </a:lnTo>
                <a:lnTo>
                  <a:pt x="2816675" y="473436"/>
                </a:lnTo>
                <a:lnTo>
                  <a:pt x="2821664" y="477064"/>
                </a:lnTo>
                <a:lnTo>
                  <a:pt x="2826654" y="480919"/>
                </a:lnTo>
                <a:lnTo>
                  <a:pt x="2831417" y="485000"/>
                </a:lnTo>
                <a:lnTo>
                  <a:pt x="2835953" y="489535"/>
                </a:lnTo>
                <a:lnTo>
                  <a:pt x="2840489" y="494070"/>
                </a:lnTo>
                <a:lnTo>
                  <a:pt x="2844571" y="498831"/>
                </a:lnTo>
                <a:lnTo>
                  <a:pt x="2848427" y="504046"/>
                </a:lnTo>
                <a:lnTo>
                  <a:pt x="2852056" y="509261"/>
                </a:lnTo>
                <a:lnTo>
                  <a:pt x="2855685" y="514249"/>
                </a:lnTo>
                <a:lnTo>
                  <a:pt x="2858860" y="520145"/>
                </a:lnTo>
                <a:lnTo>
                  <a:pt x="2861809" y="525813"/>
                </a:lnTo>
                <a:lnTo>
                  <a:pt x="2864530" y="531482"/>
                </a:lnTo>
                <a:lnTo>
                  <a:pt x="2866798" y="537377"/>
                </a:lnTo>
                <a:lnTo>
                  <a:pt x="2869066" y="543726"/>
                </a:lnTo>
                <a:lnTo>
                  <a:pt x="2870881" y="549848"/>
                </a:lnTo>
                <a:lnTo>
                  <a:pt x="2872015" y="556423"/>
                </a:lnTo>
                <a:lnTo>
                  <a:pt x="2873375" y="562772"/>
                </a:lnTo>
                <a:lnTo>
                  <a:pt x="2874056" y="569348"/>
                </a:lnTo>
                <a:lnTo>
                  <a:pt x="2874736" y="575923"/>
                </a:lnTo>
                <a:lnTo>
                  <a:pt x="2874963" y="582725"/>
                </a:lnTo>
                <a:lnTo>
                  <a:pt x="2874963" y="2311400"/>
                </a:lnTo>
                <a:lnTo>
                  <a:pt x="0" y="2311400"/>
                </a:lnTo>
                <a:lnTo>
                  <a:pt x="0" y="582725"/>
                </a:lnTo>
                <a:lnTo>
                  <a:pt x="227" y="575923"/>
                </a:lnTo>
                <a:lnTo>
                  <a:pt x="680" y="569348"/>
                </a:lnTo>
                <a:lnTo>
                  <a:pt x="1588" y="562772"/>
                </a:lnTo>
                <a:lnTo>
                  <a:pt x="2722" y="556423"/>
                </a:lnTo>
                <a:lnTo>
                  <a:pt x="4082" y="549848"/>
                </a:lnTo>
                <a:lnTo>
                  <a:pt x="5897" y="543726"/>
                </a:lnTo>
                <a:lnTo>
                  <a:pt x="7938" y="537377"/>
                </a:lnTo>
                <a:lnTo>
                  <a:pt x="10206" y="531482"/>
                </a:lnTo>
                <a:lnTo>
                  <a:pt x="13154" y="525813"/>
                </a:lnTo>
                <a:lnTo>
                  <a:pt x="16103" y="520145"/>
                </a:lnTo>
                <a:lnTo>
                  <a:pt x="19051" y="514249"/>
                </a:lnTo>
                <a:lnTo>
                  <a:pt x="22453" y="509261"/>
                </a:lnTo>
                <a:lnTo>
                  <a:pt x="26309" y="504046"/>
                </a:lnTo>
                <a:lnTo>
                  <a:pt x="30165" y="498831"/>
                </a:lnTo>
                <a:lnTo>
                  <a:pt x="34474" y="494070"/>
                </a:lnTo>
                <a:lnTo>
                  <a:pt x="38783" y="489535"/>
                </a:lnTo>
                <a:lnTo>
                  <a:pt x="43319" y="485000"/>
                </a:lnTo>
                <a:lnTo>
                  <a:pt x="48082" y="480919"/>
                </a:lnTo>
                <a:lnTo>
                  <a:pt x="53072" y="477064"/>
                </a:lnTo>
                <a:lnTo>
                  <a:pt x="58288" y="473436"/>
                </a:lnTo>
                <a:lnTo>
                  <a:pt x="63732" y="470035"/>
                </a:lnTo>
                <a:lnTo>
                  <a:pt x="69175" y="466634"/>
                </a:lnTo>
                <a:lnTo>
                  <a:pt x="74845" y="463686"/>
                </a:lnTo>
                <a:lnTo>
                  <a:pt x="80742" y="461192"/>
                </a:lnTo>
                <a:lnTo>
                  <a:pt x="86866" y="458925"/>
                </a:lnTo>
                <a:lnTo>
                  <a:pt x="92763" y="456884"/>
                </a:lnTo>
                <a:lnTo>
                  <a:pt x="99340" y="455070"/>
                </a:lnTo>
                <a:lnTo>
                  <a:pt x="105464" y="453483"/>
                </a:lnTo>
                <a:lnTo>
                  <a:pt x="112041" y="452349"/>
                </a:lnTo>
                <a:lnTo>
                  <a:pt x="118618" y="451442"/>
                </a:lnTo>
                <a:lnTo>
                  <a:pt x="125195" y="450762"/>
                </a:lnTo>
                <a:lnTo>
                  <a:pt x="132000" y="450762"/>
                </a:lnTo>
                <a:lnTo>
                  <a:pt x="1290739" y="450762"/>
                </a:lnTo>
                <a:lnTo>
                  <a:pt x="1290739" y="43761"/>
                </a:lnTo>
                <a:lnTo>
                  <a:pt x="1290966" y="39453"/>
                </a:lnTo>
                <a:lnTo>
                  <a:pt x="1291647" y="34919"/>
                </a:lnTo>
                <a:lnTo>
                  <a:pt x="1292781" y="30837"/>
                </a:lnTo>
                <a:lnTo>
                  <a:pt x="1294368" y="26756"/>
                </a:lnTo>
                <a:lnTo>
                  <a:pt x="1296183" y="22901"/>
                </a:lnTo>
                <a:lnTo>
                  <a:pt x="1298224" y="19273"/>
                </a:lnTo>
                <a:lnTo>
                  <a:pt x="1300719" y="15872"/>
                </a:lnTo>
                <a:lnTo>
                  <a:pt x="1303667" y="12698"/>
                </a:lnTo>
                <a:lnTo>
                  <a:pt x="1306842" y="9750"/>
                </a:lnTo>
                <a:lnTo>
                  <a:pt x="1310018" y="7483"/>
                </a:lnTo>
                <a:lnTo>
                  <a:pt x="1313647" y="5215"/>
                </a:lnTo>
                <a:lnTo>
                  <a:pt x="1317729" y="3401"/>
                </a:lnTo>
                <a:lnTo>
                  <a:pt x="1321811" y="1814"/>
                </a:lnTo>
                <a:lnTo>
                  <a:pt x="1325894" y="681"/>
                </a:lnTo>
                <a:lnTo>
                  <a:pt x="133043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1" name="MH_SubTitle_1"/>
          <p:cNvSpPr txBox="1"/>
          <p:nvPr>
            <p:custDataLst>
              <p:tags r:id="rId1"/>
            </p:custDataLst>
          </p:nvPr>
        </p:nvSpPr>
        <p:spPr bwMode="auto">
          <a:xfrm>
            <a:off x="1326081" y="2601684"/>
            <a:ext cx="2481597" cy="58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>
              <a:lnSpc>
                <a:spcPct val="120000"/>
              </a:lnSpc>
              <a:defRPr/>
            </a:pPr>
            <a:r>
              <a:rPr lang="zh-CN" altLang="en-US" sz="140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上海锐普广告有限公司是中国第一家精品</a:t>
            </a:r>
            <a:r>
              <a:rPr lang="en-US" altLang="zh-CN" sz="140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设计机构</a:t>
            </a:r>
            <a:endParaRPr lang="zh-CN" altLang="en-US" sz="1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MH_SubTitle_1"/>
          <p:cNvSpPr txBox="1"/>
          <p:nvPr>
            <p:custDataLst>
              <p:tags r:id="rId2"/>
            </p:custDataLst>
          </p:nvPr>
        </p:nvSpPr>
        <p:spPr bwMode="auto">
          <a:xfrm>
            <a:off x="1326080" y="4432969"/>
            <a:ext cx="2481597" cy="58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>
              <a:lnSpc>
                <a:spcPct val="120000"/>
              </a:lnSpc>
              <a:defRPr/>
            </a:pPr>
            <a:r>
              <a:rPr lang="zh-CN" altLang="en-US" sz="140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上海锐普广告有限公司是中国第一家精品</a:t>
            </a:r>
            <a:r>
              <a:rPr lang="en-US" altLang="zh-CN" sz="140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设计机构</a:t>
            </a:r>
            <a:endParaRPr lang="zh-CN" altLang="en-US" sz="1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MH_SubTitle_1"/>
          <p:cNvSpPr txBox="1"/>
          <p:nvPr>
            <p:custDataLst>
              <p:tags r:id="rId3"/>
            </p:custDataLst>
          </p:nvPr>
        </p:nvSpPr>
        <p:spPr bwMode="auto">
          <a:xfrm>
            <a:off x="8064500" y="4485682"/>
            <a:ext cx="2481597" cy="58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>
              <a:lnSpc>
                <a:spcPct val="120000"/>
              </a:lnSpc>
              <a:defRPr/>
            </a:pPr>
            <a:r>
              <a:rPr lang="zh-CN" altLang="en-US" sz="140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上海锐普广告有限公司是中国第一家精品</a:t>
            </a:r>
            <a:r>
              <a:rPr lang="en-US" altLang="zh-CN" sz="140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设计机构</a:t>
            </a:r>
            <a:endParaRPr lang="zh-CN" altLang="en-US" sz="1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MH_SubTitle_1"/>
          <p:cNvSpPr txBox="1"/>
          <p:nvPr>
            <p:custDataLst>
              <p:tags r:id="rId4"/>
            </p:custDataLst>
          </p:nvPr>
        </p:nvSpPr>
        <p:spPr bwMode="auto">
          <a:xfrm>
            <a:off x="8085587" y="2617801"/>
            <a:ext cx="2481597" cy="58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>
              <a:lnSpc>
                <a:spcPct val="120000"/>
              </a:lnSpc>
              <a:defRPr/>
            </a:pPr>
            <a:r>
              <a:rPr lang="zh-CN" altLang="en-US" sz="140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上海锐普广告有限公司是中国第一家精品</a:t>
            </a:r>
            <a:r>
              <a:rPr lang="en-US" altLang="zh-CN" sz="140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设计机构</a:t>
            </a:r>
            <a:endParaRPr lang="zh-CN" altLang="en-US" sz="1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3567707" y="1998312"/>
            <a:ext cx="15472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51B0E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锐普</a:t>
            </a:r>
            <a:r>
              <a:rPr lang="en-US" altLang="zh-CN" sz="2800" dirty="0">
                <a:solidFill>
                  <a:srgbClr val="51B0E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endParaRPr lang="zh-CN" altLang="en-US" sz="2800" dirty="0">
              <a:solidFill>
                <a:srgbClr val="51B0E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6982916" y="1983546"/>
            <a:ext cx="15472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F79F7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锐普</a:t>
            </a:r>
            <a:r>
              <a:rPr lang="en-US" altLang="zh-CN" sz="2800" dirty="0">
                <a:solidFill>
                  <a:srgbClr val="F79F7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endParaRPr lang="zh-CN" altLang="en-US" sz="2800" dirty="0">
              <a:solidFill>
                <a:srgbClr val="F79F7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2618382" y="3854777"/>
            <a:ext cx="15472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DC4E6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锐普</a:t>
            </a:r>
            <a:r>
              <a:rPr lang="en-US" altLang="zh-CN" sz="2800" dirty="0">
                <a:solidFill>
                  <a:srgbClr val="DC4E6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endParaRPr lang="zh-CN" altLang="en-US" sz="2800" dirty="0">
              <a:solidFill>
                <a:srgbClr val="DC4E6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7937501" y="3859209"/>
            <a:ext cx="15472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94CFA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锐普</a:t>
            </a:r>
            <a:r>
              <a:rPr lang="en-US" altLang="zh-CN" sz="2800" dirty="0">
                <a:solidFill>
                  <a:srgbClr val="94CFA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endParaRPr lang="zh-CN" altLang="en-US" sz="2800" dirty="0">
              <a:solidFill>
                <a:srgbClr val="94CFA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V="1">
            <a:off x="9913256" y="667460"/>
            <a:ext cx="1683657" cy="45719"/>
          </a:xfrm>
          <a:prstGeom prst="rect">
            <a:avLst/>
          </a:prstGeom>
        </p:spPr>
      </p:pic>
      <p:sp>
        <p:nvSpPr>
          <p:cNvPr id="30" name="文本框 29"/>
          <p:cNvSpPr txBox="1"/>
          <p:nvPr/>
        </p:nvSpPr>
        <p:spPr>
          <a:xfrm>
            <a:off x="9753603" y="144241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1" presetClass="entr" presetSubtype="4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4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1" presetClass="entr" presetSubtype="4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1" presetClass="entr" presetSubtype="4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1" presetClass="entr" presetSubtype="4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21" presetClass="entr" presetSubtype="4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7" dur="2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1" dur="2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5" dur="2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9" dur="2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8" grpId="0" animBg="1"/>
      <p:bldP spid="19" grpId="0" animBg="1"/>
      <p:bldP spid="17" grpId="0" animBg="1"/>
      <p:bldP spid="2" grpId="0" animBg="1"/>
      <p:bldP spid="3" grpId="0" bldLvl="0" autoUpdateAnimBg="0"/>
      <p:bldP spid="3" grpId="1" bldLvl="0" autoUpdateAnimBg="0"/>
      <p:bldP spid="3" grpId="2" bldLvl="0" autoUpdateAnimBg="0"/>
      <p:bldP spid="3" grpId="3" bldLvl="0" autoUpdateAnimBg="0"/>
      <p:bldP spid="3" grpId="4" bldLvl="0" animBg="1" autoUpdateAnimBg="0"/>
      <p:bldP spid="4" grpId="0" bldLvl="0" autoUpdateAnimBg="0"/>
      <p:bldP spid="4" grpId="1" bldLvl="0" autoUpdateAnimBg="0"/>
      <p:bldP spid="4" grpId="2" bldLvl="0" autoUpdateAnimBg="0"/>
      <p:bldP spid="4" grpId="3" bldLvl="0" autoUpdateAnimBg="0"/>
      <p:bldP spid="4" grpId="4" bldLvl="0" animBg="1" autoUpdateAnimBg="0"/>
      <p:bldP spid="5" grpId="0" bldLvl="0" autoUpdateAnimBg="0"/>
      <p:bldP spid="5" grpId="1" bldLvl="0" autoUpdateAnimBg="0"/>
      <p:bldP spid="5" grpId="2" bldLvl="0" autoUpdateAnimBg="0"/>
      <p:bldP spid="5" grpId="3" bldLvl="0" autoUpdateAnimBg="0"/>
      <p:bldP spid="5" grpId="4" bldLvl="0" animBg="1" autoUpdateAnimBg="0"/>
      <p:bldP spid="6" grpId="0" bldLvl="0" autoUpdateAnimBg="0"/>
      <p:bldP spid="6" grpId="1" bldLvl="0" autoUpdateAnimBg="0"/>
      <p:bldP spid="6" grpId="2" bldLvl="0" autoUpdateAnimBg="0"/>
      <p:bldP spid="6" grpId="3" bldLvl="0" autoUpdateAnimBg="0"/>
      <p:bldP spid="6" grpId="4" bldLvl="0" animBg="1" autoUpdateAnimBg="0"/>
      <p:bldP spid="7" grpId="0" bldLvl="0" autoUpdateAnimBg="0"/>
      <p:bldP spid="7" grpId="1" bldLvl="0" autoUpdateAnimBg="0"/>
      <p:bldP spid="7" grpId="2" bldLvl="0" autoUpdateAnimBg="0"/>
      <p:bldP spid="7" grpId="3" bldLvl="0" autoUpdateAnimBg="0"/>
      <p:bldP spid="7" grpId="4" bldLvl="0" animBg="1" autoUpdateAnimBg="0"/>
      <p:bldP spid="8" grpId="0" bldLvl="0" autoUpdateAnimBg="0"/>
      <p:bldP spid="8" grpId="1" bldLvl="0" autoUpdateAnimBg="0"/>
      <p:bldP spid="8" grpId="2" bldLvl="0" autoUpdateAnimBg="0"/>
      <p:bldP spid="8" grpId="3" bldLvl="0" autoUpdateAnimBg="0"/>
      <p:bldP spid="8" grpId="4" bldLvl="0" animBg="1" autoUpdateAnimBg="0"/>
      <p:bldP spid="9" grpId="0" bldLvl="0" autoUpdateAnimBg="0"/>
      <p:bldP spid="9" grpId="1" bldLvl="0" autoUpdateAnimBg="0"/>
      <p:bldP spid="9" grpId="2" bldLvl="0" autoUpdateAnimBg="0"/>
      <p:bldP spid="9" grpId="3" bldLvl="0" autoUpdateAnimBg="0"/>
      <p:bldP spid="9" grpId="4" bldLvl="0" animBg="1" autoUpdateAnimBg="0"/>
      <p:bldP spid="10" grpId="0" animBg="1"/>
      <p:bldP spid="11" grpId="0" animBg="1"/>
      <p:bldP spid="12" grpId="0" animBg="1"/>
      <p:bldP spid="1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6181931"/>
  <p:tag name="MH_LIBRARY" val="GRAPHIC"/>
  <p:tag name="MH_TYPE" val="Other"/>
  <p:tag name="MH_ORDER" val="1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6181931"/>
  <p:tag name="MH_LIBRARY" val="GRAPHIC"/>
  <p:tag name="MH_TYPE" val="Other"/>
  <p:tag name="MH_ORDER" val="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6181931"/>
  <p:tag name="MH_LIBRARY" val="GRAPHIC"/>
  <p:tag name="MH_TYPE" val="Other"/>
  <p:tag name="MH_ORDER" val="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6181931"/>
  <p:tag name="MH_LIBRARY" val="GRAPHIC"/>
  <p:tag name="MH_TYPE" val="Other"/>
  <p:tag name="MH_ORDER" val="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6181931"/>
  <p:tag name="MH_LIBRARY" val="GRAPHIC"/>
  <p:tag name="MH_TYPE" val="Other"/>
  <p:tag name="MH_ORDER" val="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6181931"/>
  <p:tag name="MH_LIBRARY" val="GRAPHIC"/>
  <p:tag name="MH_TYPE" val="Other"/>
  <p:tag name="MH_ORDER" val="1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6181931"/>
  <p:tag name="MH_LIBRARY" val="GRAPHIC"/>
  <p:tag name="MH_TYPE" val="Other"/>
  <p:tag name="MH_ORDER" val="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6181931"/>
  <p:tag name="MH_LIBRARY" val="GRAPHIC"/>
  <p:tag name="MH_TYPE" val="Other"/>
  <p:tag name="MH_ORDER" val="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6181931"/>
  <p:tag name="MH_LIBRARY" val="GRAPHIC"/>
  <p:tag name="MH_TYPE" val="Other"/>
  <p:tag name="MH_ORDER" val="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6181931"/>
  <p:tag name="MH_LIBRARY" val="GRAPHIC"/>
  <p:tag name="MH_TYPE" val="Other"/>
  <p:tag name="MH_ORDER" val="1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YinZJG#"/>
  <p:tag name="MH_LAYOUT" val="TitleSubTitle"/>
  <p:tag name="MH" val="20151126151510"/>
  <p:tag name="MH_LIBRARY" val="GRAPHIC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6181931"/>
  <p:tag name="MH_LIBRARY" val="GRAPHIC"/>
  <p:tag name="MH_TYPE" val="Other"/>
  <p:tag name="MH_ORDER" val="1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6151510"/>
  <p:tag name="MH_LIBRARY" val="GRAPHIC"/>
  <p:tag name="MH_TYPE" val="Other"/>
  <p:tag name="MH_ORDER" val="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6151510"/>
  <p:tag name="MH_LIBRARY" val="GRAPHIC"/>
  <p:tag name="MH_TYPE" val="Other"/>
  <p:tag name="MH_ORDER" val="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6151510"/>
  <p:tag name="MH_LIBRARY" val="GRAPHIC"/>
  <p:tag name="MH_TYPE" val="Other"/>
  <p:tag name="MH_ORDER" val="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6151510"/>
  <p:tag name="MH_LIBRARY" val="GRAPHIC"/>
  <p:tag name="MH_TYPE" val="Other"/>
  <p:tag name="MH_ORDER" val="1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6151510"/>
  <p:tag name="MH_LIBRARY" val="GRAPHIC"/>
  <p:tag name="MH_TYPE" val="Other"/>
  <p:tag name="MH_ORDER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6151510"/>
  <p:tag name="MH_LIBRARY" val="GRAPHIC"/>
  <p:tag name="MH_TYPE" val="Other"/>
  <p:tag name="MH_ORDER" val="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6151510"/>
  <p:tag name="MH_LIBRARY" val="GRAPHIC"/>
  <p:tag name="MH_TYPE" val="Other"/>
  <p:tag name="MH_ORDER" val="7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6151510"/>
  <p:tag name="MH_LIBRARY" val="GRAPHIC"/>
  <p:tag name="MH_TYPE" val="Other"/>
  <p:tag name="MH_ORDER" val="1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6151510"/>
  <p:tag name="MH_LIBRARY" val="GRAPHIC"/>
  <p:tag name="MH_TYPE" val="Other"/>
  <p:tag name="MH_ORDER" val="1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6151510"/>
  <p:tag name="MH_LIBRARY" val="GRAPHIC"/>
  <p:tag name="MH_TYPE" val="SubTitle"/>
  <p:tag name="MH_ORDER" val="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6181931"/>
  <p:tag name="MH_LIBRARY" val="GRAPHIC"/>
  <p:tag name="MH_TYPE" val="Other"/>
  <p:tag name="MH_ORDER" val="16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6151510"/>
  <p:tag name="MH_LIBRARY" val="GRAPHIC"/>
  <p:tag name="MH_TYPE" val="SubTitle"/>
  <p:tag name="MH_ORDER" val="3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6151510"/>
  <p:tag name="MH_LIBRARY" val="GRAPHIC"/>
  <p:tag name="MH_TYPE" val="SubTitle"/>
  <p:tag name="MH_ORDER" val="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6151510"/>
  <p:tag name="MH_LIBRARY" val="GRAPHIC"/>
  <p:tag name="MH_TYPE" val="SubTitle"/>
  <p:tag name="MH_ORDER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6151510"/>
  <p:tag name="MH_LIBRARY" val="GRAPHIC"/>
  <p:tag name="MH_TYPE" val="Title"/>
  <p:tag name="MH_ORDER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6151510"/>
  <p:tag name="MH_LIBRARY" val="GRAPHIC"/>
  <p:tag name="MH_TYPE" val="SubTitle"/>
  <p:tag name="MH_ORDER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6151510"/>
  <p:tag name="MH_LIBRARY" val="GRAPHIC"/>
  <p:tag name="MH_TYPE" val="SubTitle"/>
  <p:tag name="MH_ORDER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6151510"/>
  <p:tag name="MH_LIBRARY" val="GRAPHIC"/>
  <p:tag name="MH_TYPE" val="SubTitle"/>
  <p:tag name="MH_ORDER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6151510"/>
  <p:tag name="MH_LIBRARY" val="GRAPHIC"/>
  <p:tag name="MH_TYPE" val="SubTitle"/>
  <p:tag name="MH_ORDER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6151510"/>
  <p:tag name="MH_LIBRARY" val="GRAPHIC"/>
  <p:tag name="MH_TYPE" val="SubTitle"/>
  <p:tag name="MH_ORDER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6151510"/>
  <p:tag name="MH_LIBRARY" val="GRAPHIC"/>
  <p:tag name="MH_TYPE" val="SubTitle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6181931"/>
  <p:tag name="MH_LIBRARY" val="GRAPHIC"/>
  <p:tag name="MH_TYPE" val="Other"/>
  <p:tag name="MH_ORDER" val="1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6151510"/>
  <p:tag name="MH_LIBRARY" val="GRAPHIC"/>
  <p:tag name="MH_TYPE" val="SubTitle"/>
  <p:tag name="MH_ORDER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6151510"/>
  <p:tag name="MH_LIBRARY" val="GRAPHIC"/>
  <p:tag name="MH_TYPE" val="SubTitle"/>
  <p:tag name="MH_ORDER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6151510"/>
  <p:tag name="MH_LIBRARY" val="GRAPHIC"/>
  <p:tag name="MH_TYPE" val="SubTitle"/>
  <p:tag name="MH_ORDER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6151510"/>
  <p:tag name="MH_LIBRARY" val="GRAPHIC"/>
  <p:tag name="MH_TYPE" val="SubTitle"/>
  <p:tag name="MH_ORDER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6151510"/>
  <p:tag name="MH_LIBRARY" val="GRAPHIC"/>
  <p:tag name="MH_TYPE" val="SubTitle"/>
  <p:tag name="MH_ORDER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6151510"/>
  <p:tag name="MH_LIBRARY" val="GRAPHIC"/>
  <p:tag name="MH_TYPE" val="SubTitle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6181931"/>
  <p:tag name="MH_LIBRARY" val="GRAPHIC"/>
  <p:tag name="MH_TYPE" val="Other"/>
  <p:tag name="MH_ORDER" val="1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6181931"/>
  <p:tag name="MH_LIBRARY" val="GRAPHIC"/>
  <p:tag name="MH_TYPE" val="Other"/>
  <p:tag name="MH_ORDER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6181931"/>
  <p:tag name="MH_LIBRARY" val="GRAPHIC"/>
  <p:tag name="MH_TYPE" val="Other"/>
  <p:tag name="MH_ORDER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6181931"/>
  <p:tag name="MH_LIBRARY" val="GRAPHIC"/>
  <p:tag name="MH_TYPE" val="Other"/>
  <p:tag name="MH_ORDER" val="1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6181931"/>
  <p:tag name="MH_LIBRARY" val="GRAPHIC"/>
  <p:tag name="MH_TYPE" val="Other"/>
  <p:tag name="MH_ORDER" val="1"/>
</p:tagLst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511</Words>
  <Application>Microsoft Office PowerPoint</Application>
  <PresentationFormat>宽屏</PresentationFormat>
  <Paragraphs>62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5" baseType="lpstr">
      <vt:lpstr>微软雅黑</vt:lpstr>
      <vt:lpstr>Arial</vt:lpstr>
      <vt:lpstr>Calibri</vt:lpstr>
      <vt:lpstr>Calibri Light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kan</dc:creator>
  <cp:lastModifiedBy>天 下</cp:lastModifiedBy>
  <cp:revision>3</cp:revision>
  <dcterms:created xsi:type="dcterms:W3CDTF">2016-03-12T02:46:00Z</dcterms:created>
  <dcterms:modified xsi:type="dcterms:W3CDTF">2021-01-05T00:01:32Z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