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8" r:id="rId2"/>
    <p:sldId id="314" r:id="rId3"/>
    <p:sldId id="281" r:id="rId4"/>
    <p:sldId id="262" r:id="rId5"/>
    <p:sldId id="272" r:id="rId6"/>
    <p:sldId id="277" r:id="rId7"/>
    <p:sldId id="268" r:id="rId8"/>
    <p:sldId id="273" r:id="rId9"/>
    <p:sldId id="317" r:id="rId10"/>
    <p:sldId id="263" r:id="rId11"/>
    <p:sldId id="266" r:id="rId12"/>
    <p:sldId id="269" r:id="rId13"/>
    <p:sldId id="260" r:id="rId14"/>
    <p:sldId id="271" r:id="rId15"/>
    <p:sldId id="318" r:id="rId16"/>
    <p:sldId id="267" r:id="rId17"/>
    <p:sldId id="274" r:id="rId18"/>
    <p:sldId id="276" r:id="rId19"/>
    <p:sldId id="264" r:id="rId20"/>
    <p:sldId id="319" r:id="rId21"/>
    <p:sldId id="261" r:id="rId22"/>
    <p:sldId id="275" r:id="rId23"/>
    <p:sldId id="265" r:id="rId24"/>
    <p:sldId id="32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9" autoAdjust="0"/>
    <p:restoredTop sz="94660"/>
  </p:normalViewPr>
  <p:slideViewPr>
    <p:cSldViewPr snapToGrid="0">
      <p:cViewPr varScale="1">
        <p:scale>
          <a:sx n="110" d="100"/>
          <a:sy n="110" d="100"/>
        </p:scale>
        <p:origin x="78"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86FD-4F3A-8188-0C6FABBAC1D1}"/>
            </c:ext>
          </c:extLst>
        </c:ser>
        <c:ser>
          <c:idx val="1"/>
          <c:order val="1"/>
          <c:tx>
            <c:strRef>
              <c:f>Sheet1!$C$1</c:f>
              <c:strCache>
                <c:ptCount val="1"/>
                <c:pt idx="0">
                  <c:v>系列 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86FD-4F3A-8188-0C6FABBAC1D1}"/>
            </c:ext>
          </c:extLst>
        </c:ser>
        <c:ser>
          <c:idx val="2"/>
          <c:order val="2"/>
          <c:tx>
            <c:strRef>
              <c:f>Sheet1!$D$1</c:f>
              <c:strCache>
                <c:ptCount val="1"/>
                <c:pt idx="0">
                  <c:v>系列 3</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86FD-4F3A-8188-0C6FABBAC1D1}"/>
            </c:ext>
          </c:extLst>
        </c:ser>
        <c:dLbls>
          <c:showLegendKey val="0"/>
          <c:showVal val="0"/>
          <c:showCatName val="0"/>
          <c:showSerName val="0"/>
          <c:showPercent val="0"/>
          <c:showBubbleSize val="0"/>
        </c:dLbls>
        <c:marker val="1"/>
        <c:smooth val="0"/>
        <c:axId val="199327504"/>
        <c:axId val="199328064"/>
      </c:lineChart>
      <c:catAx>
        <c:axId val="1993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9328064"/>
        <c:crosses val="autoZero"/>
        <c:auto val="1"/>
        <c:lblAlgn val="ctr"/>
        <c:lblOffset val="100"/>
        <c:noMultiLvlLbl val="0"/>
      </c:catAx>
      <c:valAx>
        <c:axId val="1993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932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BB00E-6135-4A30-8982-B23B1562F1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8420" y="-6979"/>
            <a:ext cx="12183580" cy="686497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121920" tIns="60960" rIns="121920" bIns="60960" numCol="1" anchor="t" anchorCtr="0" compatLnSpc="1"/>
          <a:lstStyle/>
          <a:p>
            <a:endParaRPr lang="zh-CN" altLang="en-US" sz="2400" dirty="0"/>
          </a:p>
        </p:txBody>
      </p:sp>
      <p:sp>
        <p:nvSpPr>
          <p:cNvPr id="3" name="矩形 2"/>
          <p:cNvSpPr/>
          <p:nvPr userDrawn="1"/>
        </p:nvSpPr>
        <p:spPr>
          <a:xfrm>
            <a:off x="0" y="0"/>
            <a:ext cx="12192000" cy="6858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userDrawn="1"/>
        </p:nvSpPr>
        <p:spPr>
          <a:xfrm>
            <a:off x="239349" y="164637"/>
            <a:ext cx="11713301" cy="65287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任意多边形 2"/>
          <p:cNvSpPr/>
          <p:nvPr userDrawn="1"/>
        </p:nvSpPr>
        <p:spPr>
          <a:xfrm>
            <a:off x="2867959" y="0"/>
            <a:ext cx="9324041" cy="6858000"/>
          </a:xfrm>
          <a:custGeom>
            <a:avLst/>
            <a:gdLst>
              <a:gd name="connsiteX0" fmla="*/ 6753833 w 9324041"/>
              <a:gd name="connsiteY0" fmla="*/ 0 h 6858000"/>
              <a:gd name="connsiteX1" fmla="*/ 9324041 w 9324041"/>
              <a:gd name="connsiteY1" fmla="*/ 0 h 6858000"/>
              <a:gd name="connsiteX2" fmla="*/ 9324041 w 9324041"/>
              <a:gd name="connsiteY2" fmla="*/ 6858000 h 6858000"/>
              <a:gd name="connsiteX3" fmla="*/ 0 w 93240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24041" h="6858000">
                <a:moveTo>
                  <a:pt x="6753833" y="0"/>
                </a:moveTo>
                <a:lnTo>
                  <a:pt x="9324041" y="0"/>
                </a:lnTo>
                <a:lnTo>
                  <a:pt x="9324041" y="6858000"/>
                </a:lnTo>
                <a:lnTo>
                  <a:pt x="0" y="6858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438151" y="520700"/>
            <a:ext cx="11315700" cy="5816600"/>
          </a:xfrm>
          <a:prstGeom prst="rect">
            <a:avLst/>
          </a:prstGeom>
          <a:solidFill>
            <a:schemeClr val="bg1">
              <a:alpha val="95000"/>
            </a:schemeClr>
          </a:solidFill>
          <a:ln>
            <a:noFill/>
          </a:ln>
          <a:effectLst>
            <a:outerShdw blurRad="3937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399" advClick="0" advTm="3000">
        <p14:doors dir="vert"/>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342900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7516"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184179" y="505460"/>
            <a:ext cx="2377968" cy="2576024"/>
            <a:chOff x="1988" y="820"/>
            <a:chExt cx="4501" cy="4676"/>
          </a:xfrm>
        </p:grpSpPr>
        <p:sp>
          <p:nvSpPr>
            <p:cNvPr id="4" name="矩形 3"/>
            <p:cNvSpPr/>
            <p:nvPr/>
          </p:nvSpPr>
          <p:spPr>
            <a:xfrm>
              <a:off x="2642" y="820"/>
              <a:ext cx="2763" cy="3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10" name="矩形 9"/>
            <p:cNvSpPr/>
            <p:nvPr/>
          </p:nvSpPr>
          <p:spPr>
            <a:xfrm>
              <a:off x="4731" y="3907"/>
              <a:ext cx="1758" cy="158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11" name="TextBox 30"/>
            <p:cNvSpPr txBox="1"/>
            <p:nvPr/>
          </p:nvSpPr>
          <p:spPr>
            <a:xfrm>
              <a:off x="1988" y="1853"/>
              <a:ext cx="3417" cy="1283"/>
            </a:xfrm>
            <a:prstGeom prst="rect">
              <a:avLst/>
            </a:prstGeom>
            <a:noFill/>
          </p:spPr>
          <p:txBody>
            <a:bodyPr wrap="square" rtlCol="0">
              <a:spAutoFit/>
            </a:bodyPr>
            <a:lstStyle/>
            <a:p>
              <a:pPr algn="r"/>
              <a:r>
                <a:rPr lang="en-US" altLang="zh-CN" sz="4000" b="1" dirty="0">
                  <a:solidFill>
                    <a:schemeClr val="bg1"/>
                  </a:solidFill>
                  <a:latin typeface="微软雅黑" panose="020B0503020204020204" pitchFamily="34" charset="-122"/>
                  <a:ea typeface="微软雅黑" panose="020B0503020204020204" pitchFamily="34" charset="-122"/>
                </a:rPr>
                <a:t>2020</a:t>
              </a:r>
            </a:p>
          </p:txBody>
        </p:sp>
      </p:grpSp>
      <p:sp>
        <p:nvSpPr>
          <p:cNvPr id="13" name="TextBox 30"/>
          <p:cNvSpPr txBox="1"/>
          <p:nvPr/>
        </p:nvSpPr>
        <p:spPr>
          <a:xfrm>
            <a:off x="3880293" y="1301869"/>
            <a:ext cx="5622052" cy="2246769"/>
          </a:xfrm>
          <a:prstGeom prst="rect">
            <a:avLst/>
          </a:prstGeom>
          <a:noFill/>
        </p:spPr>
        <p:txBody>
          <a:bodyPr wrap="none" rtlCol="0">
            <a:spAutoFit/>
          </a:bodyPr>
          <a:lstStyle/>
          <a:p>
            <a:r>
              <a:rPr lang="en-US" sz="8400" spc="-300" dirty="0">
                <a:solidFill>
                  <a:schemeClr val="accent2"/>
                </a:solidFill>
                <a:latin typeface="微软雅黑" panose="020B0503020204020204" pitchFamily="34" charset="-122"/>
                <a:ea typeface="微软雅黑" panose="020B0503020204020204" pitchFamily="34" charset="-122"/>
              </a:rPr>
              <a:t>BUSSINESS</a:t>
            </a:r>
          </a:p>
          <a:p>
            <a:r>
              <a:rPr lang="zh-CN" altLang="en-US" sz="5600" b="1" spc="-300" dirty="0">
                <a:solidFill>
                  <a:schemeClr val="bg1"/>
                </a:solidFill>
                <a:latin typeface="微软雅黑 Light" panose="020B0502040204020203" pitchFamily="34" charset="-122"/>
                <a:ea typeface="微软雅黑 Light" panose="020B0502040204020203" pitchFamily="34" charset="-122"/>
              </a:rPr>
              <a:t>单击此处添加标题</a:t>
            </a:r>
          </a:p>
        </p:txBody>
      </p:sp>
      <p:sp>
        <p:nvSpPr>
          <p:cNvPr id="14" name="TextBox 31"/>
          <p:cNvSpPr txBox="1"/>
          <p:nvPr/>
        </p:nvSpPr>
        <p:spPr>
          <a:xfrm>
            <a:off x="3931653" y="3517459"/>
            <a:ext cx="7495920" cy="830962"/>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15" name="矩形 14"/>
          <p:cNvSpPr/>
          <p:nvPr/>
        </p:nvSpPr>
        <p:spPr>
          <a:xfrm>
            <a:off x="4293988" y="4646322"/>
            <a:ext cx="3604581" cy="3224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600" noProof="1">
                <a:solidFill>
                  <a:schemeClr val="bg1"/>
                </a:solidFill>
                <a:ea typeface="微软雅黑 Light" panose="020B0502040204020203" pitchFamily="34" charset="-122"/>
              </a:rPr>
              <a:t>汇报人：</a:t>
            </a:r>
            <a:r>
              <a:rPr lang="en-US" altLang="zh-CN" sz="1600" noProof="1">
                <a:solidFill>
                  <a:schemeClr val="bg1"/>
                </a:solidFill>
                <a:ea typeface="微软雅黑 Light" panose="020B0502040204020203" pitchFamily="34" charset="-122"/>
              </a:rPr>
              <a:t>XXX</a:t>
            </a:r>
            <a:r>
              <a:rPr lang="zh-CN" altLang="en-US" sz="1600" noProof="1">
                <a:solidFill>
                  <a:schemeClr val="bg1"/>
                </a:solidFill>
                <a:ea typeface="微软雅黑 Light" panose="020B0502040204020203" pitchFamily="34" charset="-122"/>
              </a:rPr>
              <a:t>   时间：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月</a:t>
            </a:r>
            <a:endParaRPr lang="zh-CN" altLang="en-US" sz="1600" strike="noStrike" noProof="1">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animBg="1"/>
      <p:bldP spid="13" grpId="0"/>
      <p:bldP spid="14"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766154" y="708907"/>
            <a:ext cx="7214507" cy="564950"/>
            <a:chOff x="766154" y="708907"/>
            <a:chExt cx="7214507" cy="564950"/>
          </a:xfrm>
        </p:grpSpPr>
        <p:sp>
          <p:nvSpPr>
            <p:cNvPr id="20" name="文本框 1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p>
          </p:txBody>
        </p:sp>
        <p:cxnSp>
          <p:nvCxnSpPr>
            <p:cNvPr id="21" name="直接连接符 2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
        <p:nvSpPr>
          <p:cNvPr id="3" name="íṡ1iḓe"/>
          <p:cNvSpPr/>
          <p:nvPr/>
        </p:nvSpPr>
        <p:spPr>
          <a:xfrm>
            <a:off x="874713" y="1657352"/>
            <a:ext cx="10442575" cy="20703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ï$ľíḑe"/>
          <p:cNvSpPr/>
          <p:nvPr/>
        </p:nvSpPr>
        <p:spPr>
          <a:xfrm>
            <a:off x="1869557" y="4021037"/>
            <a:ext cx="692747" cy="69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7" name="i$ľiḑè"/>
          <p:cNvSpPr/>
          <p:nvPr/>
        </p:nvSpPr>
        <p:spPr bwMode="auto">
          <a:xfrm>
            <a:off x="2088672" y="4246046"/>
            <a:ext cx="254516" cy="242728"/>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a:p>
        </p:txBody>
      </p:sp>
      <p:sp>
        <p:nvSpPr>
          <p:cNvPr id="23" name="iṡḻîḋe"/>
          <p:cNvSpPr/>
          <p:nvPr/>
        </p:nvSpPr>
        <p:spPr>
          <a:xfrm>
            <a:off x="4456270" y="4021037"/>
            <a:ext cx="692747" cy="69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4" name="îśľíḓè"/>
          <p:cNvSpPr/>
          <p:nvPr/>
        </p:nvSpPr>
        <p:spPr bwMode="auto">
          <a:xfrm>
            <a:off x="4675385" y="4251591"/>
            <a:ext cx="254516" cy="231637"/>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1750">
                <a:moveTo>
                  <a:pt x="1536" y="0"/>
                </a:moveTo>
                <a:cubicBezTo>
                  <a:pt x="1332" y="0"/>
                  <a:pt x="1165" y="161"/>
                  <a:pt x="1154" y="363"/>
                </a:cubicBezTo>
                <a:lnTo>
                  <a:pt x="766" y="363"/>
                </a:lnTo>
                <a:cubicBezTo>
                  <a:pt x="755" y="161"/>
                  <a:pt x="588" y="0"/>
                  <a:pt x="384" y="0"/>
                </a:cubicBezTo>
                <a:cubicBezTo>
                  <a:pt x="172" y="0"/>
                  <a:pt x="0" y="173"/>
                  <a:pt x="0" y="384"/>
                </a:cubicBezTo>
                <a:cubicBezTo>
                  <a:pt x="0" y="596"/>
                  <a:pt x="172" y="768"/>
                  <a:pt x="384" y="768"/>
                </a:cubicBezTo>
                <a:cubicBezTo>
                  <a:pt x="447" y="768"/>
                  <a:pt x="506" y="751"/>
                  <a:pt x="559" y="724"/>
                </a:cubicBezTo>
                <a:lnTo>
                  <a:pt x="748" y="1046"/>
                </a:lnTo>
                <a:cubicBezTo>
                  <a:pt x="644" y="1115"/>
                  <a:pt x="576" y="1232"/>
                  <a:pt x="576" y="1366"/>
                </a:cubicBezTo>
                <a:cubicBezTo>
                  <a:pt x="576" y="1577"/>
                  <a:pt x="748" y="1750"/>
                  <a:pt x="960" y="1750"/>
                </a:cubicBezTo>
                <a:cubicBezTo>
                  <a:pt x="1172" y="1750"/>
                  <a:pt x="1344" y="1577"/>
                  <a:pt x="1344" y="1366"/>
                </a:cubicBezTo>
                <a:cubicBezTo>
                  <a:pt x="1344" y="1233"/>
                  <a:pt x="1276" y="1115"/>
                  <a:pt x="1173" y="1046"/>
                </a:cubicBezTo>
                <a:lnTo>
                  <a:pt x="1362" y="724"/>
                </a:lnTo>
                <a:cubicBezTo>
                  <a:pt x="1414" y="752"/>
                  <a:pt x="1473" y="768"/>
                  <a:pt x="1536" y="768"/>
                </a:cubicBezTo>
                <a:cubicBezTo>
                  <a:pt x="1748" y="768"/>
                  <a:pt x="1920" y="596"/>
                  <a:pt x="1920" y="384"/>
                </a:cubicBezTo>
                <a:cubicBezTo>
                  <a:pt x="1920" y="173"/>
                  <a:pt x="1748" y="0"/>
                  <a:pt x="1536" y="0"/>
                </a:cubicBezTo>
                <a:close/>
                <a:moveTo>
                  <a:pt x="307" y="623"/>
                </a:moveTo>
                <a:cubicBezTo>
                  <a:pt x="307" y="623"/>
                  <a:pt x="358" y="597"/>
                  <a:pt x="337" y="548"/>
                </a:cubicBezTo>
                <a:cubicBezTo>
                  <a:pt x="327" y="550"/>
                  <a:pt x="301" y="555"/>
                  <a:pt x="280" y="557"/>
                </a:cubicBezTo>
                <a:cubicBezTo>
                  <a:pt x="259" y="560"/>
                  <a:pt x="241" y="548"/>
                  <a:pt x="237" y="537"/>
                </a:cubicBezTo>
                <a:cubicBezTo>
                  <a:pt x="233" y="527"/>
                  <a:pt x="244" y="508"/>
                  <a:pt x="240" y="502"/>
                </a:cubicBezTo>
                <a:cubicBezTo>
                  <a:pt x="235" y="496"/>
                  <a:pt x="219" y="479"/>
                  <a:pt x="225" y="464"/>
                </a:cubicBezTo>
                <a:cubicBezTo>
                  <a:pt x="230" y="449"/>
                  <a:pt x="228" y="442"/>
                  <a:pt x="228" y="442"/>
                </a:cubicBezTo>
                <a:cubicBezTo>
                  <a:pt x="228" y="442"/>
                  <a:pt x="197" y="436"/>
                  <a:pt x="195" y="425"/>
                </a:cubicBezTo>
                <a:cubicBezTo>
                  <a:pt x="192" y="414"/>
                  <a:pt x="236" y="346"/>
                  <a:pt x="236" y="346"/>
                </a:cubicBezTo>
                <a:cubicBezTo>
                  <a:pt x="236" y="346"/>
                  <a:pt x="227" y="330"/>
                  <a:pt x="224" y="321"/>
                </a:cubicBezTo>
                <a:cubicBezTo>
                  <a:pt x="222" y="312"/>
                  <a:pt x="224" y="265"/>
                  <a:pt x="253" y="211"/>
                </a:cubicBezTo>
                <a:cubicBezTo>
                  <a:pt x="281" y="157"/>
                  <a:pt x="347" y="138"/>
                  <a:pt x="434" y="149"/>
                </a:cubicBezTo>
                <a:cubicBezTo>
                  <a:pt x="521" y="160"/>
                  <a:pt x="573" y="248"/>
                  <a:pt x="573" y="301"/>
                </a:cubicBezTo>
                <a:cubicBezTo>
                  <a:pt x="573" y="406"/>
                  <a:pt x="499" y="455"/>
                  <a:pt x="498" y="493"/>
                </a:cubicBezTo>
                <a:cubicBezTo>
                  <a:pt x="496" y="561"/>
                  <a:pt x="573" y="623"/>
                  <a:pt x="573" y="623"/>
                </a:cubicBezTo>
                <a:lnTo>
                  <a:pt x="307" y="623"/>
                </a:lnTo>
                <a:close/>
                <a:moveTo>
                  <a:pt x="883" y="1604"/>
                </a:moveTo>
                <a:cubicBezTo>
                  <a:pt x="883" y="1604"/>
                  <a:pt x="934" y="1579"/>
                  <a:pt x="913" y="1529"/>
                </a:cubicBezTo>
                <a:cubicBezTo>
                  <a:pt x="904" y="1531"/>
                  <a:pt x="877" y="1536"/>
                  <a:pt x="856" y="1539"/>
                </a:cubicBezTo>
                <a:cubicBezTo>
                  <a:pt x="835" y="1541"/>
                  <a:pt x="817" y="1529"/>
                  <a:pt x="813" y="1518"/>
                </a:cubicBezTo>
                <a:cubicBezTo>
                  <a:pt x="809" y="1508"/>
                  <a:pt x="820" y="1489"/>
                  <a:pt x="816" y="1483"/>
                </a:cubicBezTo>
                <a:cubicBezTo>
                  <a:pt x="811" y="1477"/>
                  <a:pt x="795" y="1460"/>
                  <a:pt x="801" y="1445"/>
                </a:cubicBezTo>
                <a:cubicBezTo>
                  <a:pt x="806" y="1430"/>
                  <a:pt x="804" y="1423"/>
                  <a:pt x="804" y="1423"/>
                </a:cubicBezTo>
                <a:cubicBezTo>
                  <a:pt x="804" y="1423"/>
                  <a:pt x="773" y="1417"/>
                  <a:pt x="771" y="1406"/>
                </a:cubicBezTo>
                <a:cubicBezTo>
                  <a:pt x="768" y="1395"/>
                  <a:pt x="812" y="1327"/>
                  <a:pt x="812" y="1327"/>
                </a:cubicBezTo>
                <a:cubicBezTo>
                  <a:pt x="812" y="1327"/>
                  <a:pt x="803" y="1311"/>
                  <a:pt x="800" y="1302"/>
                </a:cubicBezTo>
                <a:cubicBezTo>
                  <a:pt x="798" y="1293"/>
                  <a:pt x="800" y="1246"/>
                  <a:pt x="829" y="1192"/>
                </a:cubicBezTo>
                <a:cubicBezTo>
                  <a:pt x="857" y="1139"/>
                  <a:pt x="923" y="1119"/>
                  <a:pt x="1010" y="1130"/>
                </a:cubicBezTo>
                <a:cubicBezTo>
                  <a:pt x="1097" y="1141"/>
                  <a:pt x="1149" y="1229"/>
                  <a:pt x="1149" y="1282"/>
                </a:cubicBezTo>
                <a:cubicBezTo>
                  <a:pt x="1149" y="1388"/>
                  <a:pt x="1075" y="1436"/>
                  <a:pt x="1074" y="1474"/>
                </a:cubicBezTo>
                <a:cubicBezTo>
                  <a:pt x="1072" y="1542"/>
                  <a:pt x="1149" y="1604"/>
                  <a:pt x="1149" y="1604"/>
                </a:cubicBezTo>
                <a:lnTo>
                  <a:pt x="883" y="1604"/>
                </a:lnTo>
                <a:close/>
                <a:moveTo>
                  <a:pt x="1135" y="1026"/>
                </a:moveTo>
                <a:cubicBezTo>
                  <a:pt x="1082" y="999"/>
                  <a:pt x="1023" y="982"/>
                  <a:pt x="960" y="982"/>
                </a:cubicBezTo>
                <a:cubicBezTo>
                  <a:pt x="897" y="982"/>
                  <a:pt x="838" y="998"/>
                  <a:pt x="785" y="1026"/>
                </a:cubicBezTo>
                <a:lnTo>
                  <a:pt x="596" y="704"/>
                </a:lnTo>
                <a:cubicBezTo>
                  <a:pt x="694" y="639"/>
                  <a:pt x="759" y="530"/>
                  <a:pt x="766" y="406"/>
                </a:cubicBezTo>
                <a:lnTo>
                  <a:pt x="1154" y="406"/>
                </a:lnTo>
                <a:cubicBezTo>
                  <a:pt x="1161" y="530"/>
                  <a:pt x="1226" y="639"/>
                  <a:pt x="1324" y="704"/>
                </a:cubicBezTo>
                <a:lnTo>
                  <a:pt x="1135" y="1026"/>
                </a:lnTo>
                <a:close/>
                <a:moveTo>
                  <a:pt x="1459" y="623"/>
                </a:moveTo>
                <a:cubicBezTo>
                  <a:pt x="1459" y="623"/>
                  <a:pt x="1510" y="597"/>
                  <a:pt x="1489" y="548"/>
                </a:cubicBezTo>
                <a:cubicBezTo>
                  <a:pt x="1479" y="550"/>
                  <a:pt x="1453" y="555"/>
                  <a:pt x="1432" y="557"/>
                </a:cubicBezTo>
                <a:cubicBezTo>
                  <a:pt x="1411" y="560"/>
                  <a:pt x="1393" y="548"/>
                  <a:pt x="1389" y="537"/>
                </a:cubicBezTo>
                <a:cubicBezTo>
                  <a:pt x="1385" y="527"/>
                  <a:pt x="1396" y="508"/>
                  <a:pt x="1392" y="502"/>
                </a:cubicBezTo>
                <a:cubicBezTo>
                  <a:pt x="1387" y="496"/>
                  <a:pt x="1371" y="479"/>
                  <a:pt x="1377" y="464"/>
                </a:cubicBezTo>
                <a:cubicBezTo>
                  <a:pt x="1382" y="449"/>
                  <a:pt x="1380" y="442"/>
                  <a:pt x="1380" y="442"/>
                </a:cubicBezTo>
                <a:cubicBezTo>
                  <a:pt x="1380" y="442"/>
                  <a:pt x="1350" y="436"/>
                  <a:pt x="1347" y="425"/>
                </a:cubicBezTo>
                <a:cubicBezTo>
                  <a:pt x="1344" y="414"/>
                  <a:pt x="1388" y="346"/>
                  <a:pt x="1388" y="346"/>
                </a:cubicBezTo>
                <a:cubicBezTo>
                  <a:pt x="1388" y="346"/>
                  <a:pt x="1379" y="330"/>
                  <a:pt x="1376" y="321"/>
                </a:cubicBezTo>
                <a:cubicBezTo>
                  <a:pt x="1374" y="312"/>
                  <a:pt x="1376" y="265"/>
                  <a:pt x="1405" y="211"/>
                </a:cubicBezTo>
                <a:cubicBezTo>
                  <a:pt x="1433" y="157"/>
                  <a:pt x="1499" y="138"/>
                  <a:pt x="1586" y="149"/>
                </a:cubicBezTo>
                <a:cubicBezTo>
                  <a:pt x="1673" y="160"/>
                  <a:pt x="1725" y="248"/>
                  <a:pt x="1725" y="301"/>
                </a:cubicBezTo>
                <a:cubicBezTo>
                  <a:pt x="1725" y="406"/>
                  <a:pt x="1651" y="455"/>
                  <a:pt x="1650" y="493"/>
                </a:cubicBezTo>
                <a:cubicBezTo>
                  <a:pt x="1648" y="561"/>
                  <a:pt x="1725" y="623"/>
                  <a:pt x="1725" y="623"/>
                </a:cubicBezTo>
                <a:lnTo>
                  <a:pt x="1459" y="623"/>
                </a:ln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4" name="ïşļïḓè"/>
          <p:cNvSpPr/>
          <p:nvPr/>
        </p:nvSpPr>
        <p:spPr>
          <a:xfrm>
            <a:off x="7042983" y="4021037"/>
            <a:ext cx="692747" cy="69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5" name="isḻïḋè"/>
          <p:cNvSpPr/>
          <p:nvPr/>
        </p:nvSpPr>
        <p:spPr bwMode="auto">
          <a:xfrm>
            <a:off x="7262100" y="4240346"/>
            <a:ext cx="254513" cy="25412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5" name="îṥļíḋê"/>
          <p:cNvSpPr/>
          <p:nvPr/>
        </p:nvSpPr>
        <p:spPr>
          <a:xfrm>
            <a:off x="9629695" y="4021037"/>
            <a:ext cx="692747" cy="69274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8" name="î$liḓè"/>
          <p:cNvSpPr/>
          <p:nvPr/>
        </p:nvSpPr>
        <p:spPr bwMode="auto">
          <a:xfrm>
            <a:off x="9848811" y="4240365"/>
            <a:ext cx="254515" cy="254091"/>
          </a:xfrm>
          <a:custGeom>
            <a:avLst/>
            <a:gdLst>
              <a:gd name="T0" fmla="*/ 485 w 485"/>
              <a:gd name="T1" fmla="*/ 230 h 485"/>
              <a:gd name="T2" fmla="*/ 430 w 485"/>
              <a:gd name="T3" fmla="*/ 175 h 485"/>
              <a:gd name="T4" fmla="*/ 406 w 485"/>
              <a:gd name="T5" fmla="*/ 175 h 485"/>
              <a:gd name="T6" fmla="*/ 462 w 485"/>
              <a:gd name="T7" fmla="*/ 119 h 485"/>
              <a:gd name="T8" fmla="*/ 405 w 485"/>
              <a:gd name="T9" fmla="*/ 62 h 485"/>
              <a:gd name="T10" fmla="*/ 327 w 485"/>
              <a:gd name="T11" fmla="*/ 62 h 485"/>
              <a:gd name="T12" fmla="*/ 310 w 485"/>
              <a:gd name="T13" fmla="*/ 79 h 485"/>
              <a:gd name="T14" fmla="*/ 310 w 485"/>
              <a:gd name="T15" fmla="*/ 0 h 485"/>
              <a:gd name="T16" fmla="*/ 230 w 485"/>
              <a:gd name="T17" fmla="*/ 0 h 485"/>
              <a:gd name="T18" fmla="*/ 175 w 485"/>
              <a:gd name="T19" fmla="*/ 55 h 485"/>
              <a:gd name="T20" fmla="*/ 175 w 485"/>
              <a:gd name="T21" fmla="*/ 79 h 485"/>
              <a:gd name="T22" fmla="*/ 119 w 485"/>
              <a:gd name="T23" fmla="*/ 23 h 485"/>
              <a:gd name="T24" fmla="*/ 62 w 485"/>
              <a:gd name="T25" fmla="*/ 80 h 485"/>
              <a:gd name="T26" fmla="*/ 62 w 485"/>
              <a:gd name="T27" fmla="*/ 158 h 485"/>
              <a:gd name="T28" fmla="*/ 79 w 485"/>
              <a:gd name="T29" fmla="*/ 175 h 485"/>
              <a:gd name="T30" fmla="*/ 0 w 485"/>
              <a:gd name="T31" fmla="*/ 175 h 485"/>
              <a:gd name="T32" fmla="*/ 0 w 485"/>
              <a:gd name="T33" fmla="*/ 255 h 485"/>
              <a:gd name="T34" fmla="*/ 55 w 485"/>
              <a:gd name="T35" fmla="*/ 310 h 485"/>
              <a:gd name="T36" fmla="*/ 79 w 485"/>
              <a:gd name="T37" fmla="*/ 310 h 485"/>
              <a:gd name="T38" fmla="*/ 23 w 485"/>
              <a:gd name="T39" fmla="*/ 366 h 485"/>
              <a:gd name="T40" fmla="*/ 80 w 485"/>
              <a:gd name="T41" fmla="*/ 423 h 485"/>
              <a:gd name="T42" fmla="*/ 158 w 485"/>
              <a:gd name="T43" fmla="*/ 423 h 485"/>
              <a:gd name="T44" fmla="*/ 175 w 485"/>
              <a:gd name="T45" fmla="*/ 406 h 485"/>
              <a:gd name="T46" fmla="*/ 175 w 485"/>
              <a:gd name="T47" fmla="*/ 485 h 485"/>
              <a:gd name="T48" fmla="*/ 255 w 485"/>
              <a:gd name="T49" fmla="*/ 485 h 485"/>
              <a:gd name="T50" fmla="*/ 310 w 485"/>
              <a:gd name="T51" fmla="*/ 430 h 485"/>
              <a:gd name="T52" fmla="*/ 310 w 485"/>
              <a:gd name="T53" fmla="*/ 406 h 485"/>
              <a:gd name="T54" fmla="*/ 366 w 485"/>
              <a:gd name="T55" fmla="*/ 462 h 485"/>
              <a:gd name="T56" fmla="*/ 423 w 485"/>
              <a:gd name="T57" fmla="*/ 405 h 485"/>
              <a:gd name="T58" fmla="*/ 423 w 485"/>
              <a:gd name="T59" fmla="*/ 327 h 485"/>
              <a:gd name="T60" fmla="*/ 406 w 485"/>
              <a:gd name="T61" fmla="*/ 310 h 485"/>
              <a:gd name="T62" fmla="*/ 485 w 485"/>
              <a:gd name="T63" fmla="*/ 310 h 485"/>
              <a:gd name="T64" fmla="*/ 485 w 485"/>
              <a:gd name="T65" fmla="*/ 230 h 485"/>
              <a:gd name="T66" fmla="*/ 243 w 485"/>
              <a:gd name="T67" fmla="*/ 343 h 485"/>
              <a:gd name="T68" fmla="*/ 143 w 485"/>
              <a:gd name="T69" fmla="*/ 243 h 485"/>
              <a:gd name="T70" fmla="*/ 243 w 485"/>
              <a:gd name="T71" fmla="*/ 143 h 485"/>
              <a:gd name="T72" fmla="*/ 343 w 485"/>
              <a:gd name="T73" fmla="*/ 243 h 485"/>
              <a:gd name="T74" fmla="*/ 243 w 485"/>
              <a:gd name="T75" fmla="*/ 3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485">
                <a:moveTo>
                  <a:pt x="485" y="230"/>
                </a:moveTo>
                <a:cubicBezTo>
                  <a:pt x="485" y="200"/>
                  <a:pt x="460" y="175"/>
                  <a:pt x="430" y="175"/>
                </a:cubicBezTo>
                <a:lnTo>
                  <a:pt x="406" y="175"/>
                </a:lnTo>
                <a:lnTo>
                  <a:pt x="462" y="119"/>
                </a:lnTo>
                <a:lnTo>
                  <a:pt x="405" y="62"/>
                </a:lnTo>
                <a:cubicBezTo>
                  <a:pt x="384" y="41"/>
                  <a:pt x="349" y="41"/>
                  <a:pt x="327" y="62"/>
                </a:cubicBezTo>
                <a:lnTo>
                  <a:pt x="310" y="79"/>
                </a:lnTo>
                <a:lnTo>
                  <a:pt x="310" y="0"/>
                </a:lnTo>
                <a:lnTo>
                  <a:pt x="230" y="0"/>
                </a:lnTo>
                <a:cubicBezTo>
                  <a:pt x="200" y="0"/>
                  <a:pt x="175" y="25"/>
                  <a:pt x="175" y="55"/>
                </a:cubicBezTo>
                <a:lnTo>
                  <a:pt x="175" y="79"/>
                </a:lnTo>
                <a:lnTo>
                  <a:pt x="119" y="23"/>
                </a:lnTo>
                <a:lnTo>
                  <a:pt x="62" y="80"/>
                </a:lnTo>
                <a:cubicBezTo>
                  <a:pt x="41" y="102"/>
                  <a:pt x="41" y="137"/>
                  <a:pt x="62" y="158"/>
                </a:cubicBezTo>
                <a:lnTo>
                  <a:pt x="79" y="175"/>
                </a:lnTo>
                <a:lnTo>
                  <a:pt x="0" y="175"/>
                </a:lnTo>
                <a:lnTo>
                  <a:pt x="0" y="255"/>
                </a:lnTo>
                <a:cubicBezTo>
                  <a:pt x="0" y="286"/>
                  <a:pt x="25" y="310"/>
                  <a:pt x="55" y="310"/>
                </a:cubicBezTo>
                <a:lnTo>
                  <a:pt x="79" y="310"/>
                </a:lnTo>
                <a:lnTo>
                  <a:pt x="23" y="366"/>
                </a:lnTo>
                <a:lnTo>
                  <a:pt x="80" y="423"/>
                </a:lnTo>
                <a:cubicBezTo>
                  <a:pt x="102" y="445"/>
                  <a:pt x="137" y="445"/>
                  <a:pt x="158" y="423"/>
                </a:cubicBezTo>
                <a:lnTo>
                  <a:pt x="175" y="406"/>
                </a:lnTo>
                <a:lnTo>
                  <a:pt x="175" y="485"/>
                </a:lnTo>
                <a:lnTo>
                  <a:pt x="255" y="485"/>
                </a:lnTo>
                <a:cubicBezTo>
                  <a:pt x="286" y="485"/>
                  <a:pt x="310" y="460"/>
                  <a:pt x="310" y="430"/>
                </a:cubicBezTo>
                <a:lnTo>
                  <a:pt x="310" y="406"/>
                </a:lnTo>
                <a:lnTo>
                  <a:pt x="366" y="462"/>
                </a:lnTo>
                <a:lnTo>
                  <a:pt x="423" y="405"/>
                </a:lnTo>
                <a:cubicBezTo>
                  <a:pt x="445" y="384"/>
                  <a:pt x="445" y="349"/>
                  <a:pt x="423" y="327"/>
                </a:cubicBezTo>
                <a:lnTo>
                  <a:pt x="406" y="310"/>
                </a:lnTo>
                <a:lnTo>
                  <a:pt x="485" y="310"/>
                </a:lnTo>
                <a:lnTo>
                  <a:pt x="485" y="230"/>
                </a:lnTo>
                <a:close/>
                <a:moveTo>
                  <a:pt x="243" y="343"/>
                </a:moveTo>
                <a:cubicBezTo>
                  <a:pt x="187" y="343"/>
                  <a:pt x="143" y="298"/>
                  <a:pt x="143" y="243"/>
                </a:cubicBezTo>
                <a:cubicBezTo>
                  <a:pt x="143" y="187"/>
                  <a:pt x="187" y="143"/>
                  <a:pt x="243" y="143"/>
                </a:cubicBezTo>
                <a:cubicBezTo>
                  <a:pt x="298" y="143"/>
                  <a:pt x="343" y="187"/>
                  <a:pt x="343" y="243"/>
                </a:cubicBezTo>
                <a:cubicBezTo>
                  <a:pt x="343" y="298"/>
                  <a:pt x="298" y="343"/>
                  <a:pt x="243" y="343"/>
                </a:cubicBezTo>
                <a:close/>
              </a:path>
            </a:pathLst>
          </a:custGeom>
          <a:solidFill>
            <a:srgbClr val="FFFFFF"/>
          </a:solidFill>
          <a:ln>
            <a:noFill/>
          </a:ln>
        </p:spPr>
        <p:txBody>
          <a:bodyPr anchor="ctr"/>
          <a:lstStyle/>
          <a:p>
            <a:pPr algn="ctr"/>
            <a:endParaRPr/>
          </a:p>
        </p:txBody>
      </p:sp>
      <p:sp>
        <p:nvSpPr>
          <p:cNvPr id="29" name="íSḻïďe"/>
          <p:cNvSpPr/>
          <p:nvPr/>
        </p:nvSpPr>
        <p:spPr>
          <a:xfrm>
            <a:off x="7727127" y="1657351"/>
            <a:ext cx="3075283" cy="2070384"/>
          </a:xfrm>
          <a:prstGeom prst="rect">
            <a:avLst/>
          </a:prstGeom>
          <a:solidFill>
            <a:schemeClr val="tx1">
              <a:lumMod val="75000"/>
              <a:lumOff val="25000"/>
              <a:alpha val="90000"/>
            </a:schemeClr>
          </a:solidFill>
        </p:spPr>
        <p:txBody>
          <a:bodyPr wrap="none" anchor="ctr">
            <a:normAutofit/>
          </a:bodyPr>
          <a:lstStyle/>
          <a:p>
            <a:pPr algn="ctr"/>
            <a:endParaRPr lang="zh-CN" altLang="en-US" dirty="0">
              <a:solidFill>
                <a:schemeClr val="bg1"/>
              </a:solidFill>
            </a:endParaRPr>
          </a:p>
        </p:txBody>
      </p:sp>
      <p:grpSp>
        <p:nvGrpSpPr>
          <p:cNvPr id="31" name="组合 30"/>
          <p:cNvGrpSpPr/>
          <p:nvPr/>
        </p:nvGrpSpPr>
        <p:grpSpPr>
          <a:xfrm>
            <a:off x="8801535" y="4880968"/>
            <a:ext cx="2349066" cy="1132618"/>
            <a:chOff x="1759686" y="2349127"/>
            <a:chExt cx="2349066" cy="1132618"/>
          </a:xfrm>
        </p:grpSpPr>
        <p:sp>
          <p:nvSpPr>
            <p:cNvPr id="32" name="文本框 31"/>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33" name="文本框 32"/>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9" name="组合 38"/>
          <p:cNvGrpSpPr/>
          <p:nvPr/>
        </p:nvGrpSpPr>
        <p:grpSpPr>
          <a:xfrm>
            <a:off x="6214823" y="4880968"/>
            <a:ext cx="2349066" cy="1132618"/>
            <a:chOff x="1759686" y="2349127"/>
            <a:chExt cx="2349066" cy="1132618"/>
          </a:xfrm>
        </p:grpSpPr>
        <p:sp>
          <p:nvSpPr>
            <p:cNvPr id="40" name="文本框 39"/>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41" name="文本框 40"/>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2" name="组合 41"/>
          <p:cNvGrpSpPr/>
          <p:nvPr/>
        </p:nvGrpSpPr>
        <p:grpSpPr>
          <a:xfrm>
            <a:off x="3628110" y="4880968"/>
            <a:ext cx="2349066" cy="1132618"/>
            <a:chOff x="1759686" y="2349127"/>
            <a:chExt cx="2349066" cy="1132618"/>
          </a:xfrm>
        </p:grpSpPr>
        <p:sp>
          <p:nvSpPr>
            <p:cNvPr id="43" name="文本框 42"/>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44" name="文本框 43"/>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5" name="组合 44"/>
          <p:cNvGrpSpPr/>
          <p:nvPr/>
        </p:nvGrpSpPr>
        <p:grpSpPr>
          <a:xfrm>
            <a:off x="1041397" y="4880968"/>
            <a:ext cx="2349066" cy="1132618"/>
            <a:chOff x="1759686" y="2349127"/>
            <a:chExt cx="2349066" cy="1132618"/>
          </a:xfrm>
        </p:grpSpPr>
        <p:sp>
          <p:nvSpPr>
            <p:cNvPr id="46" name="文本框 45"/>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47" name="文本框 46"/>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sp>
        <p:nvSpPr>
          <p:cNvPr id="50" name="文本框 49"/>
          <p:cNvSpPr txBox="1"/>
          <p:nvPr/>
        </p:nvSpPr>
        <p:spPr>
          <a:xfrm>
            <a:off x="8096434" y="229551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up)">
                                      <p:cBhvr>
                                        <p:cTn id="64" dur="500"/>
                                        <p:tgtEl>
                                          <p:spTgt spid="45"/>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up)">
                                      <p:cBhvr>
                                        <p:cTn id="68" dur="500"/>
                                        <p:tgtEl>
                                          <p:spTgt spid="42"/>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6" grpId="0" bldLvl="0" animBg="1"/>
      <p:bldP spid="27" grpId="0" bldLvl="0" animBg="1"/>
      <p:bldP spid="23" grpId="0" bldLvl="0" animBg="1"/>
      <p:bldP spid="34" grpId="0" bldLvl="0" animBg="1"/>
      <p:bldP spid="24" grpId="0" bldLvl="0" animBg="1"/>
      <p:bldP spid="35" grpId="0" bldLvl="0" animBg="1"/>
      <p:bldP spid="25" grpId="0" bldLvl="0" animBg="1"/>
      <p:bldP spid="28" grpId="0" bldLvl="0" animBg="1"/>
      <p:bldP spid="29" grpId="0" bldLvl="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66154" y="708907"/>
            <a:ext cx="7214507" cy="564950"/>
            <a:chOff x="766154" y="708907"/>
            <a:chExt cx="7214507" cy="564950"/>
          </a:xfrm>
        </p:grpSpPr>
        <p:sp>
          <p:nvSpPr>
            <p:cNvPr id="85" name="文本框 84"/>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p>
          </p:txBody>
        </p:sp>
        <p:cxnSp>
          <p:nvCxnSpPr>
            <p:cNvPr id="86" name="直接连接符 85"/>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pSp>
        <p:nvGrpSpPr>
          <p:cNvPr id="3" name="cf5c124d-4997-4ac6-9a37-ce881426121c"/>
          <p:cNvGrpSpPr>
            <a:grpSpLocks noChangeAspect="1"/>
          </p:cNvGrpSpPr>
          <p:nvPr/>
        </p:nvGrpSpPr>
        <p:grpSpPr>
          <a:xfrm>
            <a:off x="1041330" y="1885072"/>
            <a:ext cx="10135865" cy="3889131"/>
            <a:chOff x="1053522" y="1677808"/>
            <a:chExt cx="10135865" cy="3889131"/>
          </a:xfrm>
        </p:grpSpPr>
        <p:sp>
          <p:nvSpPr>
            <p:cNvPr id="2" name="TextBox 5"/>
            <p:cNvSpPr txBox="1"/>
            <p:nvPr/>
          </p:nvSpPr>
          <p:spPr>
            <a:xfrm>
              <a:off x="5243626" y="5345263"/>
              <a:ext cx="1780982" cy="221676"/>
            </a:xfrm>
            <a:prstGeom prst="rect">
              <a:avLst/>
            </a:prstGeom>
          </p:spPr>
          <p:txBody>
            <a:bodyPr wrap="square" lIns="0" rIns="0" anchor="t">
              <a:normAutofit fontScale="47500" lnSpcReduction="20000"/>
            </a:bodyPr>
            <a:lstStyle/>
            <a:p>
              <a:pPr>
                <a:lnSpc>
                  <a:spcPct val="120000"/>
                </a:lnSpc>
              </a:pPr>
              <a:r>
                <a:rPr lang="zh-CN" altLang="en-US" sz="900">
                  <a:solidFill>
                    <a:schemeClr val="bg1"/>
                  </a:solidFill>
                  <a:latin typeface="+mj-ea"/>
                  <a:ea typeface="+mj-ea"/>
                </a:rPr>
                <a:t>此部分内容作为文字排版占位显示</a:t>
              </a:r>
              <a:br>
                <a:rPr lang="zh-CN" altLang="en-US" sz="900">
                  <a:solidFill>
                    <a:schemeClr val="bg1"/>
                  </a:solidFill>
                  <a:latin typeface="+mj-ea"/>
                  <a:ea typeface="+mj-ea"/>
                </a:rPr>
              </a:br>
              <a:r>
                <a:rPr lang="zh-CN" altLang="en-US" sz="900">
                  <a:solidFill>
                    <a:schemeClr val="bg1"/>
                  </a:solidFill>
                  <a:latin typeface="+mj-ea"/>
                  <a:ea typeface="+mj-ea"/>
                </a:rPr>
                <a:t>（建议使用主题字体）</a:t>
              </a:r>
            </a:p>
          </p:txBody>
        </p:sp>
        <p:sp>
          <p:nvSpPr>
            <p:cNvPr id="11" name="Freeform: Shape 6"/>
            <p:cNvSpPr/>
            <p:nvPr/>
          </p:nvSpPr>
          <p:spPr>
            <a:xfrm>
              <a:off x="7221311" y="3176214"/>
              <a:ext cx="3754342" cy="693574"/>
            </a:xfrm>
            <a:custGeom>
              <a:avLst/>
              <a:gdLst/>
              <a:ahLst/>
              <a:cxnLst>
                <a:cxn ang="0">
                  <a:pos x="wd2" y="hd2"/>
                </a:cxn>
                <a:cxn ang="5400000">
                  <a:pos x="wd2" y="hd2"/>
                </a:cxn>
                <a:cxn ang="10800000">
                  <a:pos x="wd2" y="hd2"/>
                </a:cxn>
                <a:cxn ang="16200000">
                  <a:pos x="wd2" y="hd2"/>
                </a:cxn>
              </a:cxnLst>
              <a:rect l="0" t="0" r="r" b="b"/>
              <a:pathLst>
                <a:path w="21600" h="21600" extrusionOk="0">
                  <a:moveTo>
                    <a:pt x="2117" y="0"/>
                  </a:moveTo>
                  <a:lnTo>
                    <a:pt x="2117" y="95"/>
                  </a:lnTo>
                  <a:lnTo>
                    <a:pt x="0" y="9338"/>
                  </a:lnTo>
                  <a:lnTo>
                    <a:pt x="0" y="13487"/>
                  </a:lnTo>
                  <a:lnTo>
                    <a:pt x="2117" y="21518"/>
                  </a:lnTo>
                  <a:lnTo>
                    <a:pt x="2117" y="21600"/>
                  </a:lnTo>
                  <a:lnTo>
                    <a:pt x="2138" y="21600"/>
                  </a:lnTo>
                  <a:lnTo>
                    <a:pt x="21600" y="21600"/>
                  </a:lnTo>
                  <a:lnTo>
                    <a:pt x="21600" y="0"/>
                  </a:lnTo>
                  <a:cubicBezTo>
                    <a:pt x="21600" y="0"/>
                    <a:pt x="2180" y="0"/>
                    <a:pt x="2138" y="0"/>
                  </a:cubicBezTo>
                  <a:cubicBezTo>
                    <a:pt x="2138" y="0"/>
                    <a:pt x="2117" y="0"/>
                    <a:pt x="2117"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12" name="Freeform: Shape 7"/>
            <p:cNvSpPr/>
            <p:nvPr/>
          </p:nvSpPr>
          <p:spPr>
            <a:xfrm>
              <a:off x="1217212" y="3120125"/>
              <a:ext cx="3760829" cy="693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466" y="21600"/>
                  </a:lnTo>
                  <a:lnTo>
                    <a:pt x="19484" y="21600"/>
                  </a:lnTo>
                  <a:lnTo>
                    <a:pt x="19484" y="21531"/>
                  </a:lnTo>
                  <a:lnTo>
                    <a:pt x="21600" y="13487"/>
                  </a:lnTo>
                  <a:lnTo>
                    <a:pt x="21600" y="9338"/>
                  </a:lnTo>
                  <a:lnTo>
                    <a:pt x="19484" y="82"/>
                  </a:lnTo>
                  <a:lnTo>
                    <a:pt x="19484" y="0"/>
                  </a:lnTo>
                  <a:cubicBezTo>
                    <a:pt x="19484" y="0"/>
                    <a:pt x="19466" y="0"/>
                    <a:pt x="19466" y="0"/>
                  </a:cubicBezTo>
                  <a:cubicBezTo>
                    <a:pt x="19428" y="0"/>
                    <a:pt x="0" y="0"/>
                    <a:pt x="0"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13" name="Freeform: Shape 8"/>
            <p:cNvSpPr/>
            <p:nvPr/>
          </p:nvSpPr>
          <p:spPr>
            <a:xfrm>
              <a:off x="6829414" y="1814383"/>
              <a:ext cx="4130222" cy="925914"/>
            </a:xfrm>
            <a:custGeom>
              <a:avLst/>
              <a:gdLst/>
              <a:ahLst/>
              <a:cxnLst>
                <a:cxn ang="0">
                  <a:pos x="wd2" y="hd2"/>
                </a:cxn>
                <a:cxn ang="5400000">
                  <a:pos x="wd2" y="hd2"/>
                </a:cxn>
                <a:cxn ang="10800000">
                  <a:pos x="wd2" y="hd2"/>
                </a:cxn>
                <a:cxn ang="16200000">
                  <a:pos x="wd2" y="hd2"/>
                </a:cxn>
              </a:cxnLst>
              <a:rect l="0" t="0" r="r" b="b"/>
              <a:pathLst>
                <a:path w="21600" h="21600" extrusionOk="0">
                  <a:moveTo>
                    <a:pt x="2886" y="0"/>
                  </a:moveTo>
                  <a:lnTo>
                    <a:pt x="2886" y="137"/>
                  </a:lnTo>
                  <a:lnTo>
                    <a:pt x="0" y="20001"/>
                  </a:lnTo>
                  <a:lnTo>
                    <a:pt x="375" y="21600"/>
                  </a:lnTo>
                  <a:lnTo>
                    <a:pt x="2906" y="16185"/>
                  </a:lnTo>
                  <a:lnTo>
                    <a:pt x="21600" y="16185"/>
                  </a:lnTo>
                  <a:lnTo>
                    <a:pt x="21600" y="0"/>
                  </a:lnTo>
                  <a:cubicBezTo>
                    <a:pt x="21600" y="0"/>
                    <a:pt x="2946" y="0"/>
                    <a:pt x="2906" y="0"/>
                  </a:cubicBezTo>
                  <a:cubicBezTo>
                    <a:pt x="2906" y="0"/>
                    <a:pt x="2886" y="0"/>
                    <a:pt x="2886"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29" name="Freeform: Shape 9"/>
            <p:cNvSpPr/>
            <p:nvPr/>
          </p:nvSpPr>
          <p:spPr>
            <a:xfrm>
              <a:off x="1233494" y="1829501"/>
              <a:ext cx="4152726" cy="925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185"/>
                  </a:lnTo>
                  <a:lnTo>
                    <a:pt x="18710" y="16185"/>
                  </a:lnTo>
                  <a:lnTo>
                    <a:pt x="21227" y="21600"/>
                  </a:lnTo>
                  <a:lnTo>
                    <a:pt x="21600" y="20001"/>
                  </a:lnTo>
                  <a:lnTo>
                    <a:pt x="18727" y="123"/>
                  </a:lnTo>
                  <a:lnTo>
                    <a:pt x="18727" y="0"/>
                  </a:lnTo>
                  <a:cubicBezTo>
                    <a:pt x="18727" y="0"/>
                    <a:pt x="18710" y="0"/>
                    <a:pt x="18710" y="0"/>
                  </a:cubicBezTo>
                  <a:cubicBezTo>
                    <a:pt x="18674" y="0"/>
                    <a:pt x="0" y="0"/>
                    <a:pt x="0"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30" name="Freeform: Shape 10"/>
            <p:cNvSpPr/>
            <p:nvPr/>
          </p:nvSpPr>
          <p:spPr>
            <a:xfrm>
              <a:off x="6829414" y="4327980"/>
              <a:ext cx="4162255" cy="925914"/>
            </a:xfrm>
            <a:custGeom>
              <a:avLst/>
              <a:gdLst/>
              <a:ahLst/>
              <a:cxnLst>
                <a:cxn ang="0">
                  <a:pos x="wd2" y="hd2"/>
                </a:cxn>
                <a:cxn ang="5400000">
                  <a:pos x="wd2" y="hd2"/>
                </a:cxn>
                <a:cxn ang="10800000">
                  <a:pos x="wd2" y="hd2"/>
                </a:cxn>
                <a:cxn ang="16200000">
                  <a:pos x="wd2" y="hd2"/>
                </a:cxn>
              </a:cxnLst>
              <a:rect l="0" t="0" r="r" b="b"/>
              <a:pathLst>
                <a:path w="21600" h="21600" extrusionOk="0">
                  <a:moveTo>
                    <a:pt x="372" y="0"/>
                  </a:moveTo>
                  <a:lnTo>
                    <a:pt x="0" y="1599"/>
                  </a:lnTo>
                  <a:lnTo>
                    <a:pt x="2864" y="21463"/>
                  </a:lnTo>
                  <a:lnTo>
                    <a:pt x="2864" y="21591"/>
                  </a:lnTo>
                  <a:cubicBezTo>
                    <a:pt x="2864" y="21591"/>
                    <a:pt x="2883" y="21591"/>
                    <a:pt x="2883" y="21591"/>
                  </a:cubicBezTo>
                  <a:lnTo>
                    <a:pt x="2884" y="21600"/>
                  </a:lnTo>
                  <a:cubicBezTo>
                    <a:pt x="2884" y="21600"/>
                    <a:pt x="2884" y="21591"/>
                    <a:pt x="2884" y="21591"/>
                  </a:cubicBezTo>
                  <a:cubicBezTo>
                    <a:pt x="2924" y="21591"/>
                    <a:pt x="21600" y="21591"/>
                    <a:pt x="21600" y="21591"/>
                  </a:cubicBezTo>
                  <a:lnTo>
                    <a:pt x="21600" y="5411"/>
                  </a:lnTo>
                  <a:lnTo>
                    <a:pt x="2882" y="5411"/>
                  </a:lnTo>
                  <a:lnTo>
                    <a:pt x="372" y="0"/>
                  </a:ln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31" name="Freeform: Shape 11"/>
            <p:cNvSpPr/>
            <p:nvPr/>
          </p:nvSpPr>
          <p:spPr>
            <a:xfrm>
              <a:off x="1214435" y="4228419"/>
              <a:ext cx="4144211" cy="925914"/>
            </a:xfrm>
            <a:custGeom>
              <a:avLst/>
              <a:gdLst/>
              <a:ahLst/>
              <a:cxnLst>
                <a:cxn ang="0">
                  <a:pos x="wd2" y="hd2"/>
                </a:cxn>
                <a:cxn ang="5400000">
                  <a:pos x="wd2" y="hd2"/>
                </a:cxn>
                <a:cxn ang="10800000">
                  <a:pos x="wd2" y="hd2"/>
                </a:cxn>
                <a:cxn ang="16200000">
                  <a:pos x="wd2" y="hd2"/>
                </a:cxn>
              </a:cxnLst>
              <a:rect l="0" t="0" r="r" b="b"/>
              <a:pathLst>
                <a:path w="21600" h="21600" extrusionOk="0">
                  <a:moveTo>
                    <a:pt x="21226" y="0"/>
                  </a:moveTo>
                  <a:lnTo>
                    <a:pt x="18706" y="5411"/>
                  </a:lnTo>
                  <a:lnTo>
                    <a:pt x="0" y="5411"/>
                  </a:lnTo>
                  <a:lnTo>
                    <a:pt x="0" y="21591"/>
                  </a:lnTo>
                  <a:cubicBezTo>
                    <a:pt x="0" y="21591"/>
                    <a:pt x="18668" y="21591"/>
                    <a:pt x="18704" y="21591"/>
                  </a:cubicBezTo>
                  <a:cubicBezTo>
                    <a:pt x="18704" y="21591"/>
                    <a:pt x="18704" y="21600"/>
                    <a:pt x="18704" y="21600"/>
                  </a:cubicBezTo>
                  <a:lnTo>
                    <a:pt x="18705" y="21591"/>
                  </a:lnTo>
                  <a:cubicBezTo>
                    <a:pt x="18705" y="21591"/>
                    <a:pt x="18722" y="21591"/>
                    <a:pt x="18722" y="21591"/>
                  </a:cubicBezTo>
                  <a:lnTo>
                    <a:pt x="18722" y="21477"/>
                  </a:lnTo>
                  <a:lnTo>
                    <a:pt x="21600" y="1599"/>
                  </a:lnTo>
                  <a:lnTo>
                    <a:pt x="21226" y="0"/>
                  </a:ln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47" name="Freeform: Shape 13"/>
            <p:cNvSpPr/>
            <p:nvPr/>
          </p:nvSpPr>
          <p:spPr>
            <a:xfrm>
              <a:off x="1053523" y="1677808"/>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latin typeface="+mj-ea"/>
                <a:ea typeface="+mj-ea"/>
              </a:endParaRPr>
            </a:p>
          </p:txBody>
        </p:sp>
        <p:sp>
          <p:nvSpPr>
            <p:cNvPr id="48" name="Freeform: Shape 14"/>
            <p:cNvSpPr/>
            <p:nvPr/>
          </p:nvSpPr>
          <p:spPr>
            <a:xfrm>
              <a:off x="1360692" y="2036412"/>
              <a:ext cx="377141" cy="274271"/>
            </a:xfrm>
            <a:custGeom>
              <a:avLst/>
              <a:gdLst/>
              <a:ahLst/>
              <a:cxnLst>
                <a:cxn ang="0">
                  <a:pos x="wd2" y="hd2"/>
                </a:cxn>
                <a:cxn ang="5400000">
                  <a:pos x="wd2" y="hd2"/>
                </a:cxn>
                <a:cxn ang="10800000">
                  <a:pos x="wd2" y="hd2"/>
                </a:cxn>
                <a:cxn ang="16200000">
                  <a:pos x="wd2" y="hd2"/>
                </a:cxn>
              </a:cxnLst>
              <a:rect l="0" t="0" r="r" b="b"/>
              <a:pathLst>
                <a:path w="21600" h="21600" extrusionOk="0">
                  <a:moveTo>
                    <a:pt x="19925" y="4046"/>
                  </a:moveTo>
                  <a:lnTo>
                    <a:pt x="18796" y="5599"/>
                  </a:lnTo>
                  <a:cubicBezTo>
                    <a:pt x="18709" y="5715"/>
                    <a:pt x="18654" y="5887"/>
                    <a:pt x="18654" y="6073"/>
                  </a:cubicBezTo>
                  <a:cubicBezTo>
                    <a:pt x="18654" y="6444"/>
                    <a:pt x="18874" y="6748"/>
                    <a:pt x="19144" y="6748"/>
                  </a:cubicBezTo>
                  <a:cubicBezTo>
                    <a:pt x="19279" y="6748"/>
                    <a:pt x="19404" y="6670"/>
                    <a:pt x="19493" y="6551"/>
                  </a:cubicBezTo>
                  <a:lnTo>
                    <a:pt x="21455" y="3849"/>
                  </a:lnTo>
                  <a:cubicBezTo>
                    <a:pt x="21543" y="3726"/>
                    <a:pt x="21600" y="3561"/>
                    <a:pt x="21600" y="3371"/>
                  </a:cubicBezTo>
                  <a:cubicBezTo>
                    <a:pt x="21600" y="3185"/>
                    <a:pt x="21543" y="3020"/>
                    <a:pt x="21455" y="2897"/>
                  </a:cubicBezTo>
                  <a:lnTo>
                    <a:pt x="19492" y="195"/>
                  </a:lnTo>
                  <a:cubicBezTo>
                    <a:pt x="19404" y="71"/>
                    <a:pt x="19279" y="0"/>
                    <a:pt x="19144" y="0"/>
                  </a:cubicBezTo>
                  <a:cubicBezTo>
                    <a:pt x="18874" y="0"/>
                    <a:pt x="18654" y="298"/>
                    <a:pt x="18654" y="669"/>
                  </a:cubicBezTo>
                  <a:cubicBezTo>
                    <a:pt x="18654" y="861"/>
                    <a:pt x="18709" y="1026"/>
                    <a:pt x="18796" y="1149"/>
                  </a:cubicBezTo>
                  <a:lnTo>
                    <a:pt x="19925" y="2695"/>
                  </a:lnTo>
                  <a:lnTo>
                    <a:pt x="15217" y="2695"/>
                  </a:lnTo>
                  <a:cubicBezTo>
                    <a:pt x="15064" y="2695"/>
                    <a:pt x="14932" y="2798"/>
                    <a:pt x="14842" y="2954"/>
                  </a:cubicBezTo>
                  <a:lnTo>
                    <a:pt x="14837" y="2942"/>
                  </a:lnTo>
                  <a:lnTo>
                    <a:pt x="6148" y="17552"/>
                  </a:lnTo>
                  <a:lnTo>
                    <a:pt x="491" y="17552"/>
                  </a:lnTo>
                  <a:cubicBezTo>
                    <a:pt x="220" y="17552"/>
                    <a:pt x="0" y="17852"/>
                    <a:pt x="0" y="18222"/>
                  </a:cubicBezTo>
                  <a:cubicBezTo>
                    <a:pt x="0" y="18598"/>
                    <a:pt x="220" y="18898"/>
                    <a:pt x="491" y="18898"/>
                  </a:cubicBezTo>
                  <a:lnTo>
                    <a:pt x="6381" y="18898"/>
                  </a:lnTo>
                  <a:cubicBezTo>
                    <a:pt x="6534" y="18898"/>
                    <a:pt x="6666" y="18800"/>
                    <a:pt x="6756" y="18646"/>
                  </a:cubicBezTo>
                  <a:lnTo>
                    <a:pt x="6759" y="18651"/>
                  </a:lnTo>
                  <a:lnTo>
                    <a:pt x="15452" y="4046"/>
                  </a:lnTo>
                  <a:cubicBezTo>
                    <a:pt x="15452" y="4046"/>
                    <a:pt x="19925" y="4046"/>
                    <a:pt x="19925" y="4046"/>
                  </a:cubicBezTo>
                  <a:close/>
                  <a:moveTo>
                    <a:pt x="19492" y="15046"/>
                  </a:moveTo>
                  <a:cubicBezTo>
                    <a:pt x="19404" y="14923"/>
                    <a:pt x="19279" y="14852"/>
                    <a:pt x="19144" y="14852"/>
                  </a:cubicBezTo>
                  <a:cubicBezTo>
                    <a:pt x="18874" y="14852"/>
                    <a:pt x="18654" y="15150"/>
                    <a:pt x="18654" y="15520"/>
                  </a:cubicBezTo>
                  <a:cubicBezTo>
                    <a:pt x="18654" y="15713"/>
                    <a:pt x="18709" y="15878"/>
                    <a:pt x="18796" y="16001"/>
                  </a:cubicBezTo>
                  <a:lnTo>
                    <a:pt x="19925" y="17552"/>
                  </a:lnTo>
                  <a:lnTo>
                    <a:pt x="15449" y="17552"/>
                  </a:lnTo>
                  <a:lnTo>
                    <a:pt x="12384" y="12397"/>
                  </a:lnTo>
                  <a:lnTo>
                    <a:pt x="11748" y="13464"/>
                  </a:lnTo>
                  <a:lnTo>
                    <a:pt x="14837" y="18651"/>
                  </a:lnTo>
                  <a:lnTo>
                    <a:pt x="14842" y="18646"/>
                  </a:lnTo>
                  <a:cubicBezTo>
                    <a:pt x="14932" y="18800"/>
                    <a:pt x="15064" y="18898"/>
                    <a:pt x="15217" y="18898"/>
                  </a:cubicBezTo>
                  <a:lnTo>
                    <a:pt x="19925" y="18898"/>
                  </a:lnTo>
                  <a:lnTo>
                    <a:pt x="18796" y="20451"/>
                  </a:lnTo>
                  <a:cubicBezTo>
                    <a:pt x="18709" y="20567"/>
                    <a:pt x="18654" y="20739"/>
                    <a:pt x="18654" y="20924"/>
                  </a:cubicBezTo>
                  <a:cubicBezTo>
                    <a:pt x="18654" y="21295"/>
                    <a:pt x="18874" y="21600"/>
                    <a:pt x="19144" y="21600"/>
                  </a:cubicBezTo>
                  <a:cubicBezTo>
                    <a:pt x="19279" y="21600"/>
                    <a:pt x="19404" y="21522"/>
                    <a:pt x="19492" y="21403"/>
                  </a:cubicBezTo>
                  <a:lnTo>
                    <a:pt x="21455" y="18701"/>
                  </a:lnTo>
                  <a:cubicBezTo>
                    <a:pt x="21543" y="18577"/>
                    <a:pt x="21600" y="18413"/>
                    <a:pt x="21600" y="18222"/>
                  </a:cubicBezTo>
                  <a:cubicBezTo>
                    <a:pt x="21600" y="18037"/>
                    <a:pt x="21543" y="17872"/>
                    <a:pt x="21455" y="17748"/>
                  </a:cubicBezTo>
                  <a:cubicBezTo>
                    <a:pt x="21455" y="17748"/>
                    <a:pt x="19492" y="15046"/>
                    <a:pt x="19492" y="15046"/>
                  </a:cubicBezTo>
                  <a:close/>
                  <a:moveTo>
                    <a:pt x="491" y="4046"/>
                  </a:moveTo>
                  <a:lnTo>
                    <a:pt x="6148" y="4046"/>
                  </a:lnTo>
                  <a:lnTo>
                    <a:pt x="9214" y="9201"/>
                  </a:lnTo>
                  <a:lnTo>
                    <a:pt x="9847" y="8133"/>
                  </a:lnTo>
                  <a:lnTo>
                    <a:pt x="6759" y="2942"/>
                  </a:lnTo>
                  <a:lnTo>
                    <a:pt x="6756" y="2954"/>
                  </a:lnTo>
                  <a:cubicBezTo>
                    <a:pt x="6666" y="2798"/>
                    <a:pt x="6534" y="2695"/>
                    <a:pt x="6381" y="2695"/>
                  </a:cubicBezTo>
                  <a:lnTo>
                    <a:pt x="491" y="2695"/>
                  </a:lnTo>
                  <a:cubicBezTo>
                    <a:pt x="220" y="2695"/>
                    <a:pt x="0" y="3000"/>
                    <a:pt x="0" y="3371"/>
                  </a:cubicBezTo>
                  <a:cubicBezTo>
                    <a:pt x="0" y="3746"/>
                    <a:pt x="220" y="4046"/>
                    <a:pt x="491" y="4046"/>
                  </a:cubicBezTo>
                </a:path>
              </a:pathLst>
            </a:custGeom>
            <a:solidFill>
              <a:srgbClr val="FFFFFF"/>
            </a:solidFill>
            <a:ln w="12700">
              <a:miter lim="400000"/>
            </a:ln>
          </p:spPr>
          <p:txBody>
            <a:bodyPr anchor="ctr"/>
            <a:lstStyle/>
            <a:p>
              <a:pPr algn="ctr"/>
              <a:endParaRPr>
                <a:latin typeface="+mj-ea"/>
                <a:ea typeface="+mj-ea"/>
              </a:endParaRPr>
            </a:p>
          </p:txBody>
        </p:sp>
        <p:sp>
          <p:nvSpPr>
            <p:cNvPr id="49" name="Freeform: Shape 16"/>
            <p:cNvSpPr/>
            <p:nvPr/>
          </p:nvSpPr>
          <p:spPr>
            <a:xfrm>
              <a:off x="1053522" y="2966379"/>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latin typeface="+mj-ea"/>
                <a:ea typeface="+mj-ea"/>
              </a:endParaRPr>
            </a:p>
          </p:txBody>
        </p:sp>
        <p:sp>
          <p:nvSpPr>
            <p:cNvPr id="65" name="Freeform: Shape 17"/>
            <p:cNvSpPr/>
            <p:nvPr/>
          </p:nvSpPr>
          <p:spPr>
            <a:xfrm>
              <a:off x="1381643" y="3324967"/>
              <a:ext cx="335236" cy="274270"/>
            </a:xfrm>
            <a:custGeom>
              <a:avLst/>
              <a:gdLst/>
              <a:ahLst/>
              <a:cxnLst>
                <a:cxn ang="0">
                  <a:pos x="wd2" y="hd2"/>
                </a:cxn>
                <a:cxn ang="5400000">
                  <a:pos x="wd2" y="hd2"/>
                </a:cxn>
                <a:cxn ang="10800000">
                  <a:pos x="wd2" y="hd2"/>
                </a:cxn>
                <a:cxn ang="16200000">
                  <a:pos x="wd2" y="hd2"/>
                </a:cxn>
              </a:cxnLst>
              <a:rect l="0" t="0" r="r" b="b"/>
              <a:pathLst>
                <a:path w="21600" h="21600" extrusionOk="0">
                  <a:moveTo>
                    <a:pt x="19637" y="20402"/>
                  </a:moveTo>
                  <a:lnTo>
                    <a:pt x="1964" y="20402"/>
                  </a:lnTo>
                  <a:cubicBezTo>
                    <a:pt x="1421" y="20402"/>
                    <a:pt x="982" y="19864"/>
                    <a:pt x="982" y="19201"/>
                  </a:cubicBezTo>
                  <a:cubicBezTo>
                    <a:pt x="982" y="18540"/>
                    <a:pt x="1421" y="18002"/>
                    <a:pt x="1964" y="18002"/>
                  </a:cubicBezTo>
                  <a:lnTo>
                    <a:pt x="19637" y="18002"/>
                  </a:lnTo>
                  <a:cubicBezTo>
                    <a:pt x="20180" y="18002"/>
                    <a:pt x="20619" y="18540"/>
                    <a:pt x="20619" y="19201"/>
                  </a:cubicBezTo>
                  <a:cubicBezTo>
                    <a:pt x="20619" y="19864"/>
                    <a:pt x="20180" y="20402"/>
                    <a:pt x="19637" y="20402"/>
                  </a:cubicBezTo>
                  <a:moveTo>
                    <a:pt x="19637" y="16801"/>
                  </a:moveTo>
                  <a:lnTo>
                    <a:pt x="1964" y="16801"/>
                  </a:lnTo>
                  <a:cubicBezTo>
                    <a:pt x="879" y="16801"/>
                    <a:pt x="0" y="17877"/>
                    <a:pt x="0" y="19201"/>
                  </a:cubicBezTo>
                  <a:cubicBezTo>
                    <a:pt x="0" y="20528"/>
                    <a:pt x="879" y="21600"/>
                    <a:pt x="1964" y="21600"/>
                  </a:cubicBezTo>
                  <a:lnTo>
                    <a:pt x="19637" y="21600"/>
                  </a:lnTo>
                  <a:cubicBezTo>
                    <a:pt x="20722" y="21600"/>
                    <a:pt x="21600" y="20528"/>
                    <a:pt x="21600" y="19201"/>
                  </a:cubicBezTo>
                  <a:cubicBezTo>
                    <a:pt x="21600" y="17877"/>
                    <a:pt x="20722" y="16801"/>
                    <a:pt x="19637" y="16801"/>
                  </a:cubicBezTo>
                  <a:moveTo>
                    <a:pt x="1964" y="1201"/>
                  </a:moveTo>
                  <a:lnTo>
                    <a:pt x="19637" y="1201"/>
                  </a:lnTo>
                  <a:cubicBezTo>
                    <a:pt x="20180" y="1201"/>
                    <a:pt x="20619" y="1736"/>
                    <a:pt x="20619" y="2399"/>
                  </a:cubicBezTo>
                  <a:cubicBezTo>
                    <a:pt x="20619" y="3063"/>
                    <a:pt x="20180" y="3599"/>
                    <a:pt x="19637" y="3599"/>
                  </a:cubicBezTo>
                  <a:lnTo>
                    <a:pt x="1964" y="3599"/>
                  </a:lnTo>
                  <a:cubicBezTo>
                    <a:pt x="1421" y="3599"/>
                    <a:pt x="982" y="3063"/>
                    <a:pt x="982" y="2399"/>
                  </a:cubicBezTo>
                  <a:cubicBezTo>
                    <a:pt x="982" y="1736"/>
                    <a:pt x="1421" y="1201"/>
                    <a:pt x="1964" y="1201"/>
                  </a:cubicBezTo>
                  <a:moveTo>
                    <a:pt x="1964" y="4799"/>
                  </a:moveTo>
                  <a:lnTo>
                    <a:pt x="19637" y="4799"/>
                  </a:lnTo>
                  <a:cubicBezTo>
                    <a:pt x="20722" y="4799"/>
                    <a:pt x="21600" y="3726"/>
                    <a:pt x="21600" y="2399"/>
                  </a:cubicBezTo>
                  <a:cubicBezTo>
                    <a:pt x="21600" y="1075"/>
                    <a:pt x="20722" y="0"/>
                    <a:pt x="19637" y="0"/>
                  </a:cubicBezTo>
                  <a:lnTo>
                    <a:pt x="1964" y="0"/>
                  </a:lnTo>
                  <a:cubicBezTo>
                    <a:pt x="879" y="0"/>
                    <a:pt x="0" y="1075"/>
                    <a:pt x="0" y="2399"/>
                  </a:cubicBezTo>
                  <a:cubicBezTo>
                    <a:pt x="0" y="3726"/>
                    <a:pt x="879" y="4799"/>
                    <a:pt x="1964" y="4799"/>
                  </a:cubicBezTo>
                  <a:moveTo>
                    <a:pt x="19637" y="12000"/>
                  </a:moveTo>
                  <a:lnTo>
                    <a:pt x="1964" y="12000"/>
                  </a:lnTo>
                  <a:cubicBezTo>
                    <a:pt x="1421" y="12000"/>
                    <a:pt x="982" y="11465"/>
                    <a:pt x="982" y="10803"/>
                  </a:cubicBezTo>
                  <a:cubicBezTo>
                    <a:pt x="982" y="10138"/>
                    <a:pt x="1421" y="9600"/>
                    <a:pt x="1964" y="9600"/>
                  </a:cubicBezTo>
                  <a:lnTo>
                    <a:pt x="19637" y="9600"/>
                  </a:lnTo>
                  <a:cubicBezTo>
                    <a:pt x="20180" y="9600"/>
                    <a:pt x="20619" y="10138"/>
                    <a:pt x="20619" y="10803"/>
                  </a:cubicBezTo>
                  <a:cubicBezTo>
                    <a:pt x="20619" y="11465"/>
                    <a:pt x="20180" y="12000"/>
                    <a:pt x="19637" y="12000"/>
                  </a:cubicBezTo>
                  <a:moveTo>
                    <a:pt x="19637" y="8401"/>
                  </a:moveTo>
                  <a:lnTo>
                    <a:pt x="1964" y="8401"/>
                  </a:lnTo>
                  <a:cubicBezTo>
                    <a:pt x="879" y="8401"/>
                    <a:pt x="0" y="9476"/>
                    <a:pt x="0" y="10803"/>
                  </a:cubicBezTo>
                  <a:cubicBezTo>
                    <a:pt x="0" y="12127"/>
                    <a:pt x="879" y="13201"/>
                    <a:pt x="1964" y="13201"/>
                  </a:cubicBezTo>
                  <a:lnTo>
                    <a:pt x="19637" y="13201"/>
                  </a:lnTo>
                  <a:cubicBezTo>
                    <a:pt x="20722" y="13201"/>
                    <a:pt x="21600" y="12127"/>
                    <a:pt x="21600" y="10803"/>
                  </a:cubicBezTo>
                  <a:cubicBezTo>
                    <a:pt x="21600" y="9476"/>
                    <a:pt x="20722" y="8401"/>
                    <a:pt x="19637" y="8401"/>
                  </a:cubicBezTo>
                </a:path>
              </a:pathLst>
            </a:custGeom>
            <a:solidFill>
              <a:srgbClr val="FFFFFF"/>
            </a:solidFill>
            <a:ln w="12700">
              <a:miter lim="400000"/>
            </a:ln>
          </p:spPr>
          <p:txBody>
            <a:bodyPr anchor="ctr"/>
            <a:lstStyle/>
            <a:p>
              <a:pPr algn="ctr"/>
              <a:endParaRPr>
                <a:latin typeface="+mj-ea"/>
                <a:ea typeface="+mj-ea"/>
              </a:endParaRPr>
            </a:p>
          </p:txBody>
        </p:sp>
        <p:sp>
          <p:nvSpPr>
            <p:cNvPr id="66" name="Freeform: Shape 19"/>
            <p:cNvSpPr/>
            <p:nvPr/>
          </p:nvSpPr>
          <p:spPr>
            <a:xfrm>
              <a:off x="1072493" y="4353784"/>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anchor="ctr"/>
            <a:lstStyle/>
            <a:p>
              <a:pPr algn="ctr"/>
              <a:endParaRPr>
                <a:latin typeface="+mj-ea"/>
                <a:ea typeface="+mj-ea"/>
              </a:endParaRPr>
            </a:p>
          </p:txBody>
        </p:sp>
        <p:sp>
          <p:nvSpPr>
            <p:cNvPr id="67" name="Freeform: Shape 20"/>
            <p:cNvSpPr/>
            <p:nvPr/>
          </p:nvSpPr>
          <p:spPr>
            <a:xfrm>
              <a:off x="1379662" y="4622459"/>
              <a:ext cx="377141" cy="377140"/>
            </a:xfrm>
            <a:custGeom>
              <a:avLst/>
              <a:gdLst/>
              <a:ahLst/>
              <a:cxnLst>
                <a:cxn ang="0">
                  <a:pos x="wd2" y="hd2"/>
                </a:cxn>
                <a:cxn ang="5400000">
                  <a:pos x="wd2" y="hd2"/>
                </a:cxn>
                <a:cxn ang="10800000">
                  <a:pos x="wd2" y="hd2"/>
                </a:cxn>
                <a:cxn ang="16200000">
                  <a:pos x="wd2" y="hd2"/>
                </a:cxn>
              </a:cxnLst>
              <a:rect l="0" t="0" r="r" b="b"/>
              <a:pathLst>
                <a:path w="21600" h="21600" extrusionOk="0">
                  <a:moveTo>
                    <a:pt x="17658" y="8341"/>
                  </a:moveTo>
                  <a:cubicBezTo>
                    <a:pt x="17614" y="6914"/>
                    <a:pt x="17383" y="5575"/>
                    <a:pt x="17008" y="4409"/>
                  </a:cubicBezTo>
                  <a:cubicBezTo>
                    <a:pt x="17544" y="4131"/>
                    <a:pt x="18018" y="3798"/>
                    <a:pt x="18435" y="3427"/>
                  </a:cubicBezTo>
                  <a:cubicBezTo>
                    <a:pt x="19673" y="4724"/>
                    <a:pt x="20474" y="6437"/>
                    <a:pt x="20593" y="8341"/>
                  </a:cubicBezTo>
                  <a:cubicBezTo>
                    <a:pt x="20593" y="8341"/>
                    <a:pt x="17658" y="8341"/>
                    <a:pt x="17658" y="8341"/>
                  </a:cubicBezTo>
                  <a:close/>
                  <a:moveTo>
                    <a:pt x="15485" y="1480"/>
                  </a:moveTo>
                  <a:cubicBezTo>
                    <a:pt x="16306" y="1785"/>
                    <a:pt x="17058" y="2226"/>
                    <a:pt x="17724" y="2771"/>
                  </a:cubicBezTo>
                  <a:cubicBezTo>
                    <a:pt x="17412" y="3037"/>
                    <a:pt x="17057" y="3277"/>
                    <a:pt x="16665" y="3487"/>
                  </a:cubicBezTo>
                  <a:cubicBezTo>
                    <a:pt x="16337" y="2707"/>
                    <a:pt x="15939" y="2028"/>
                    <a:pt x="15485" y="1480"/>
                  </a:cubicBezTo>
                  <a:moveTo>
                    <a:pt x="12764" y="0"/>
                  </a:moveTo>
                  <a:cubicBezTo>
                    <a:pt x="9920" y="0"/>
                    <a:pt x="7396" y="1350"/>
                    <a:pt x="5780" y="3438"/>
                  </a:cubicBezTo>
                  <a:cubicBezTo>
                    <a:pt x="6514" y="3199"/>
                    <a:pt x="7287" y="3044"/>
                    <a:pt x="8086" y="2984"/>
                  </a:cubicBezTo>
                  <a:cubicBezTo>
                    <a:pt x="7991" y="2912"/>
                    <a:pt x="7892" y="2846"/>
                    <a:pt x="7804" y="2771"/>
                  </a:cubicBezTo>
                  <a:cubicBezTo>
                    <a:pt x="8469" y="2226"/>
                    <a:pt x="9221" y="1785"/>
                    <a:pt x="10042" y="1480"/>
                  </a:cubicBezTo>
                  <a:cubicBezTo>
                    <a:pt x="9694" y="1902"/>
                    <a:pt x="9380" y="2399"/>
                    <a:pt x="9104" y="2957"/>
                  </a:cubicBezTo>
                  <a:cubicBezTo>
                    <a:pt x="9451" y="2969"/>
                    <a:pt x="9793" y="2996"/>
                    <a:pt x="10131" y="3041"/>
                  </a:cubicBezTo>
                  <a:cubicBezTo>
                    <a:pt x="10712" y="1983"/>
                    <a:pt x="11449" y="1264"/>
                    <a:pt x="12269" y="1057"/>
                  </a:cubicBezTo>
                  <a:lnTo>
                    <a:pt x="12269" y="3573"/>
                  </a:lnTo>
                  <a:cubicBezTo>
                    <a:pt x="12607" y="3700"/>
                    <a:pt x="12937" y="3846"/>
                    <a:pt x="13258" y="4005"/>
                  </a:cubicBezTo>
                  <a:lnTo>
                    <a:pt x="13258" y="1057"/>
                  </a:lnTo>
                  <a:cubicBezTo>
                    <a:pt x="14283" y="1315"/>
                    <a:pt x="15181" y="2361"/>
                    <a:pt x="15801" y="3885"/>
                  </a:cubicBezTo>
                  <a:cubicBezTo>
                    <a:pt x="15208" y="4105"/>
                    <a:pt x="14555" y="4259"/>
                    <a:pt x="13865" y="4344"/>
                  </a:cubicBezTo>
                  <a:cubicBezTo>
                    <a:pt x="14263" y="4581"/>
                    <a:pt x="14647" y="4841"/>
                    <a:pt x="15006" y="5129"/>
                  </a:cubicBezTo>
                  <a:cubicBezTo>
                    <a:pt x="15391" y="5042"/>
                    <a:pt x="15767" y="4934"/>
                    <a:pt x="16122" y="4802"/>
                  </a:cubicBezTo>
                  <a:cubicBezTo>
                    <a:pt x="16297" y="5380"/>
                    <a:pt x="16431" y="6009"/>
                    <a:pt x="16527" y="6669"/>
                  </a:cubicBezTo>
                  <a:cubicBezTo>
                    <a:pt x="17157" y="7465"/>
                    <a:pt x="17663" y="8364"/>
                    <a:pt x="18026" y="9331"/>
                  </a:cubicBezTo>
                  <a:lnTo>
                    <a:pt x="20593" y="9331"/>
                  </a:lnTo>
                  <a:cubicBezTo>
                    <a:pt x="20478" y="11171"/>
                    <a:pt x="19721" y="12836"/>
                    <a:pt x="18551" y="14114"/>
                  </a:cubicBezTo>
                  <a:cubicBezTo>
                    <a:pt x="18470" y="14700"/>
                    <a:pt x="18342" y="15273"/>
                    <a:pt x="18162" y="15820"/>
                  </a:cubicBezTo>
                  <a:cubicBezTo>
                    <a:pt x="20250" y="14204"/>
                    <a:pt x="21600" y="11681"/>
                    <a:pt x="21600" y="8835"/>
                  </a:cubicBezTo>
                  <a:cubicBezTo>
                    <a:pt x="21600" y="3955"/>
                    <a:pt x="17644" y="0"/>
                    <a:pt x="12764" y="0"/>
                  </a:cubicBezTo>
                  <a:moveTo>
                    <a:pt x="13731" y="12270"/>
                  </a:moveTo>
                  <a:cubicBezTo>
                    <a:pt x="13687" y="10842"/>
                    <a:pt x="13456" y="9503"/>
                    <a:pt x="13081" y="8334"/>
                  </a:cubicBezTo>
                  <a:cubicBezTo>
                    <a:pt x="13616" y="8056"/>
                    <a:pt x="14091" y="7726"/>
                    <a:pt x="14507" y="7355"/>
                  </a:cubicBezTo>
                  <a:cubicBezTo>
                    <a:pt x="15745" y="8649"/>
                    <a:pt x="16547" y="10365"/>
                    <a:pt x="16665" y="12270"/>
                  </a:cubicBezTo>
                  <a:cubicBezTo>
                    <a:pt x="16665" y="12270"/>
                    <a:pt x="13731" y="12270"/>
                    <a:pt x="13731" y="12270"/>
                  </a:cubicBezTo>
                  <a:close/>
                  <a:moveTo>
                    <a:pt x="14507" y="18175"/>
                  </a:moveTo>
                  <a:cubicBezTo>
                    <a:pt x="14091" y="17804"/>
                    <a:pt x="13616" y="17469"/>
                    <a:pt x="13081" y="17192"/>
                  </a:cubicBezTo>
                  <a:cubicBezTo>
                    <a:pt x="13456" y="16027"/>
                    <a:pt x="13687" y="14688"/>
                    <a:pt x="13731" y="13259"/>
                  </a:cubicBezTo>
                  <a:lnTo>
                    <a:pt x="16665" y="13259"/>
                  </a:lnTo>
                  <a:cubicBezTo>
                    <a:pt x="16547" y="15164"/>
                    <a:pt x="15745" y="16878"/>
                    <a:pt x="14507" y="18175"/>
                  </a:cubicBezTo>
                  <a:moveTo>
                    <a:pt x="11558" y="20116"/>
                  </a:moveTo>
                  <a:cubicBezTo>
                    <a:pt x="12011" y="19572"/>
                    <a:pt x="12409" y="18894"/>
                    <a:pt x="12738" y="18113"/>
                  </a:cubicBezTo>
                  <a:cubicBezTo>
                    <a:pt x="13130" y="18325"/>
                    <a:pt x="13485" y="18564"/>
                    <a:pt x="13796" y="18829"/>
                  </a:cubicBezTo>
                  <a:cubicBezTo>
                    <a:pt x="13130" y="19374"/>
                    <a:pt x="12379" y="19817"/>
                    <a:pt x="11558" y="20116"/>
                  </a:cubicBezTo>
                  <a:moveTo>
                    <a:pt x="9331" y="20543"/>
                  </a:moveTo>
                  <a:lnTo>
                    <a:pt x="9331" y="17202"/>
                  </a:lnTo>
                  <a:cubicBezTo>
                    <a:pt x="10246" y="17252"/>
                    <a:pt x="11108" y="17427"/>
                    <a:pt x="11874" y="17717"/>
                  </a:cubicBezTo>
                  <a:cubicBezTo>
                    <a:pt x="11255" y="19236"/>
                    <a:pt x="10355" y="20288"/>
                    <a:pt x="9331" y="20543"/>
                  </a:cubicBezTo>
                  <a:moveTo>
                    <a:pt x="9331" y="13259"/>
                  </a:moveTo>
                  <a:lnTo>
                    <a:pt x="12749" y="13259"/>
                  </a:lnTo>
                  <a:cubicBezTo>
                    <a:pt x="12709" y="14550"/>
                    <a:pt x="12510" y="15752"/>
                    <a:pt x="12195" y="16798"/>
                  </a:cubicBezTo>
                  <a:cubicBezTo>
                    <a:pt x="11326" y="16471"/>
                    <a:pt x="10357" y="16273"/>
                    <a:pt x="9331" y="16222"/>
                  </a:cubicBezTo>
                  <a:cubicBezTo>
                    <a:pt x="9331" y="16222"/>
                    <a:pt x="9331" y="13259"/>
                    <a:pt x="9331" y="13259"/>
                  </a:cubicBezTo>
                  <a:close/>
                  <a:moveTo>
                    <a:pt x="9331" y="9305"/>
                  </a:moveTo>
                  <a:cubicBezTo>
                    <a:pt x="10357" y="9256"/>
                    <a:pt x="11326" y="9057"/>
                    <a:pt x="12195" y="8727"/>
                  </a:cubicBezTo>
                  <a:cubicBezTo>
                    <a:pt x="12510" y="9778"/>
                    <a:pt x="12709" y="10977"/>
                    <a:pt x="12749" y="12270"/>
                  </a:cubicBezTo>
                  <a:lnTo>
                    <a:pt x="9331" y="12270"/>
                  </a:lnTo>
                  <a:cubicBezTo>
                    <a:pt x="9331" y="12270"/>
                    <a:pt x="9331" y="9305"/>
                    <a:pt x="9331" y="9305"/>
                  </a:cubicBezTo>
                  <a:close/>
                  <a:moveTo>
                    <a:pt x="9331" y="4982"/>
                  </a:moveTo>
                  <a:cubicBezTo>
                    <a:pt x="10355" y="5242"/>
                    <a:pt x="11255" y="6291"/>
                    <a:pt x="11874" y="7809"/>
                  </a:cubicBezTo>
                  <a:cubicBezTo>
                    <a:pt x="11108" y="8101"/>
                    <a:pt x="10246" y="8274"/>
                    <a:pt x="9331" y="8326"/>
                  </a:cubicBezTo>
                  <a:cubicBezTo>
                    <a:pt x="9331" y="8326"/>
                    <a:pt x="9331" y="4982"/>
                    <a:pt x="9331" y="4982"/>
                  </a:cubicBezTo>
                  <a:close/>
                  <a:moveTo>
                    <a:pt x="13796" y="6695"/>
                  </a:moveTo>
                  <a:cubicBezTo>
                    <a:pt x="13485" y="6965"/>
                    <a:pt x="13130" y="7202"/>
                    <a:pt x="12738" y="7411"/>
                  </a:cubicBezTo>
                  <a:cubicBezTo>
                    <a:pt x="12409" y="6636"/>
                    <a:pt x="12011" y="5953"/>
                    <a:pt x="11557" y="5410"/>
                  </a:cubicBezTo>
                  <a:cubicBezTo>
                    <a:pt x="12379" y="5713"/>
                    <a:pt x="13130" y="6153"/>
                    <a:pt x="13796" y="6695"/>
                  </a:cubicBezTo>
                  <a:moveTo>
                    <a:pt x="8342" y="8326"/>
                  </a:moveTo>
                  <a:cubicBezTo>
                    <a:pt x="7428" y="8274"/>
                    <a:pt x="6565" y="8101"/>
                    <a:pt x="5798" y="7809"/>
                  </a:cubicBezTo>
                  <a:cubicBezTo>
                    <a:pt x="6419" y="6291"/>
                    <a:pt x="7318" y="5242"/>
                    <a:pt x="8342" y="4982"/>
                  </a:cubicBezTo>
                  <a:cubicBezTo>
                    <a:pt x="8342" y="4982"/>
                    <a:pt x="8342" y="8326"/>
                    <a:pt x="8342" y="8326"/>
                  </a:cubicBezTo>
                  <a:close/>
                  <a:moveTo>
                    <a:pt x="8342" y="12270"/>
                  </a:moveTo>
                  <a:lnTo>
                    <a:pt x="4924" y="12270"/>
                  </a:lnTo>
                  <a:cubicBezTo>
                    <a:pt x="4964" y="10977"/>
                    <a:pt x="5163" y="9778"/>
                    <a:pt x="5478" y="8727"/>
                  </a:cubicBezTo>
                  <a:cubicBezTo>
                    <a:pt x="6347" y="9057"/>
                    <a:pt x="7317" y="9256"/>
                    <a:pt x="8342" y="9305"/>
                  </a:cubicBezTo>
                  <a:cubicBezTo>
                    <a:pt x="8342" y="9305"/>
                    <a:pt x="8342" y="12270"/>
                    <a:pt x="8342" y="12270"/>
                  </a:cubicBezTo>
                  <a:close/>
                  <a:moveTo>
                    <a:pt x="8342" y="16222"/>
                  </a:moveTo>
                  <a:cubicBezTo>
                    <a:pt x="7317" y="16273"/>
                    <a:pt x="6347" y="16471"/>
                    <a:pt x="5478" y="16798"/>
                  </a:cubicBezTo>
                  <a:cubicBezTo>
                    <a:pt x="5163" y="15752"/>
                    <a:pt x="4964" y="14550"/>
                    <a:pt x="4924" y="13259"/>
                  </a:cubicBezTo>
                  <a:lnTo>
                    <a:pt x="8342" y="13259"/>
                  </a:lnTo>
                  <a:cubicBezTo>
                    <a:pt x="8342" y="13259"/>
                    <a:pt x="8342" y="16222"/>
                    <a:pt x="8342" y="16222"/>
                  </a:cubicBezTo>
                  <a:close/>
                  <a:moveTo>
                    <a:pt x="8342" y="20543"/>
                  </a:moveTo>
                  <a:cubicBezTo>
                    <a:pt x="7318" y="20288"/>
                    <a:pt x="6419" y="19236"/>
                    <a:pt x="5798" y="17717"/>
                  </a:cubicBezTo>
                  <a:cubicBezTo>
                    <a:pt x="6565" y="17427"/>
                    <a:pt x="7428" y="17252"/>
                    <a:pt x="8342" y="17202"/>
                  </a:cubicBezTo>
                  <a:cubicBezTo>
                    <a:pt x="8342" y="17202"/>
                    <a:pt x="8342" y="20543"/>
                    <a:pt x="8342" y="20543"/>
                  </a:cubicBezTo>
                  <a:close/>
                  <a:moveTo>
                    <a:pt x="3877" y="18829"/>
                  </a:moveTo>
                  <a:cubicBezTo>
                    <a:pt x="4188" y="18564"/>
                    <a:pt x="4543" y="18325"/>
                    <a:pt x="4935" y="18113"/>
                  </a:cubicBezTo>
                  <a:cubicBezTo>
                    <a:pt x="5264" y="18894"/>
                    <a:pt x="5661" y="19572"/>
                    <a:pt x="6115" y="20116"/>
                  </a:cubicBezTo>
                  <a:cubicBezTo>
                    <a:pt x="5294" y="19817"/>
                    <a:pt x="4542" y="19374"/>
                    <a:pt x="3877" y="18829"/>
                  </a:cubicBezTo>
                  <a:moveTo>
                    <a:pt x="1007" y="13259"/>
                  </a:moveTo>
                  <a:lnTo>
                    <a:pt x="3942" y="13259"/>
                  </a:lnTo>
                  <a:cubicBezTo>
                    <a:pt x="3985" y="14688"/>
                    <a:pt x="4217" y="16027"/>
                    <a:pt x="4591" y="17192"/>
                  </a:cubicBezTo>
                  <a:cubicBezTo>
                    <a:pt x="4058" y="17469"/>
                    <a:pt x="3583" y="17804"/>
                    <a:pt x="3165" y="18175"/>
                  </a:cubicBezTo>
                  <a:cubicBezTo>
                    <a:pt x="1927" y="16878"/>
                    <a:pt x="1126" y="15164"/>
                    <a:pt x="1007" y="13259"/>
                  </a:cubicBezTo>
                  <a:moveTo>
                    <a:pt x="3165" y="7355"/>
                  </a:moveTo>
                  <a:cubicBezTo>
                    <a:pt x="3583" y="7726"/>
                    <a:pt x="4058" y="8056"/>
                    <a:pt x="4591" y="8334"/>
                  </a:cubicBezTo>
                  <a:cubicBezTo>
                    <a:pt x="4217" y="9503"/>
                    <a:pt x="3985" y="10842"/>
                    <a:pt x="3942" y="12270"/>
                  </a:cubicBezTo>
                  <a:lnTo>
                    <a:pt x="1007" y="12270"/>
                  </a:lnTo>
                  <a:cubicBezTo>
                    <a:pt x="1126" y="10365"/>
                    <a:pt x="1927" y="8649"/>
                    <a:pt x="3165" y="7355"/>
                  </a:cubicBezTo>
                  <a:moveTo>
                    <a:pt x="6115" y="5410"/>
                  </a:moveTo>
                  <a:cubicBezTo>
                    <a:pt x="5661" y="5953"/>
                    <a:pt x="5264" y="6636"/>
                    <a:pt x="4935" y="7411"/>
                  </a:cubicBezTo>
                  <a:cubicBezTo>
                    <a:pt x="4543" y="7202"/>
                    <a:pt x="4188" y="6965"/>
                    <a:pt x="3877" y="6695"/>
                  </a:cubicBezTo>
                  <a:cubicBezTo>
                    <a:pt x="4542" y="6153"/>
                    <a:pt x="5294" y="5713"/>
                    <a:pt x="6115" y="5410"/>
                  </a:cubicBezTo>
                  <a:moveTo>
                    <a:pt x="8836" y="3930"/>
                  </a:moveTo>
                  <a:cubicBezTo>
                    <a:pt x="3956" y="3930"/>
                    <a:pt x="0" y="7884"/>
                    <a:pt x="0" y="12765"/>
                  </a:cubicBezTo>
                  <a:cubicBezTo>
                    <a:pt x="0" y="17645"/>
                    <a:pt x="3956" y="21600"/>
                    <a:pt x="8836" y="21600"/>
                  </a:cubicBezTo>
                  <a:cubicBezTo>
                    <a:pt x="13716" y="21600"/>
                    <a:pt x="17673" y="17645"/>
                    <a:pt x="17673" y="12765"/>
                  </a:cubicBezTo>
                  <a:cubicBezTo>
                    <a:pt x="17673" y="7884"/>
                    <a:pt x="13716" y="3930"/>
                    <a:pt x="8836" y="3930"/>
                  </a:cubicBezTo>
                </a:path>
              </a:pathLst>
            </a:custGeom>
            <a:solidFill>
              <a:srgbClr val="FFFFFF"/>
            </a:solidFill>
            <a:ln w="12700">
              <a:miter lim="400000"/>
            </a:ln>
          </p:spPr>
          <p:txBody>
            <a:bodyPr anchor="ctr"/>
            <a:lstStyle/>
            <a:p>
              <a:pPr algn="ctr"/>
              <a:endParaRPr>
                <a:latin typeface="+mj-ea"/>
                <a:ea typeface="+mj-ea"/>
              </a:endParaRPr>
            </a:p>
          </p:txBody>
        </p:sp>
        <p:sp>
          <p:nvSpPr>
            <p:cNvPr id="88" name="Freeform: Shape 22"/>
            <p:cNvSpPr/>
            <p:nvPr/>
          </p:nvSpPr>
          <p:spPr>
            <a:xfrm>
              <a:off x="10146910" y="1679132"/>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anchor="ctr"/>
            <a:lstStyle/>
            <a:p>
              <a:pPr algn="ctr"/>
              <a:endParaRPr>
                <a:latin typeface="+mj-ea"/>
                <a:ea typeface="+mj-ea"/>
              </a:endParaRPr>
            </a:p>
          </p:txBody>
        </p:sp>
        <p:sp>
          <p:nvSpPr>
            <p:cNvPr id="89" name="Freeform: Shape 23"/>
            <p:cNvSpPr/>
            <p:nvPr/>
          </p:nvSpPr>
          <p:spPr>
            <a:xfrm>
              <a:off x="10475031" y="2022501"/>
              <a:ext cx="335236" cy="304740"/>
            </a:xfrm>
            <a:custGeom>
              <a:avLst/>
              <a:gdLst/>
              <a:ahLst/>
              <a:cxnLst>
                <a:cxn ang="0">
                  <a:pos x="wd2" y="hd2"/>
                </a:cxn>
                <a:cxn ang="5400000">
                  <a:pos x="wd2" y="hd2"/>
                </a:cxn>
                <a:cxn ang="10800000">
                  <a:pos x="wd2" y="hd2"/>
                </a:cxn>
                <a:cxn ang="16200000">
                  <a:pos x="wd2" y="hd2"/>
                </a:cxn>
              </a:cxnLst>
              <a:rect l="0" t="0" r="r" b="b"/>
              <a:pathLst>
                <a:path w="21600" h="21600" extrusionOk="0">
                  <a:moveTo>
                    <a:pt x="20618" y="11881"/>
                  </a:moveTo>
                  <a:cubicBezTo>
                    <a:pt x="20618" y="12474"/>
                    <a:pt x="20178" y="12961"/>
                    <a:pt x="19636" y="12961"/>
                  </a:cubicBezTo>
                  <a:lnTo>
                    <a:pt x="19636" y="8639"/>
                  </a:lnTo>
                  <a:cubicBezTo>
                    <a:pt x="20178" y="8639"/>
                    <a:pt x="20618" y="9122"/>
                    <a:pt x="20618" y="9719"/>
                  </a:cubicBezTo>
                  <a:cubicBezTo>
                    <a:pt x="20618" y="9719"/>
                    <a:pt x="20618" y="11881"/>
                    <a:pt x="20618" y="11881"/>
                  </a:cubicBezTo>
                  <a:close/>
                  <a:moveTo>
                    <a:pt x="18654" y="19981"/>
                  </a:moveTo>
                  <a:cubicBezTo>
                    <a:pt x="18654" y="20277"/>
                    <a:pt x="18434" y="20521"/>
                    <a:pt x="18164" y="20521"/>
                  </a:cubicBezTo>
                  <a:cubicBezTo>
                    <a:pt x="17892" y="20521"/>
                    <a:pt x="17672" y="20277"/>
                    <a:pt x="17672" y="19981"/>
                  </a:cubicBezTo>
                  <a:lnTo>
                    <a:pt x="17672" y="1621"/>
                  </a:lnTo>
                  <a:cubicBezTo>
                    <a:pt x="17672" y="1319"/>
                    <a:pt x="17892" y="1081"/>
                    <a:pt x="18164" y="1081"/>
                  </a:cubicBezTo>
                  <a:cubicBezTo>
                    <a:pt x="18434" y="1081"/>
                    <a:pt x="18654" y="1319"/>
                    <a:pt x="18654" y="1621"/>
                  </a:cubicBezTo>
                  <a:cubicBezTo>
                    <a:pt x="18654" y="1621"/>
                    <a:pt x="18654" y="19981"/>
                    <a:pt x="18654" y="19981"/>
                  </a:cubicBezTo>
                  <a:close/>
                  <a:moveTo>
                    <a:pt x="16691" y="18405"/>
                  </a:moveTo>
                  <a:lnTo>
                    <a:pt x="2945" y="13509"/>
                  </a:lnTo>
                  <a:cubicBezTo>
                    <a:pt x="2945" y="13505"/>
                    <a:pt x="2945" y="13505"/>
                    <a:pt x="2945" y="13502"/>
                  </a:cubicBezTo>
                  <a:lnTo>
                    <a:pt x="2945" y="8100"/>
                  </a:lnTo>
                  <a:cubicBezTo>
                    <a:pt x="2945" y="8095"/>
                    <a:pt x="2945" y="8091"/>
                    <a:pt x="2945" y="8087"/>
                  </a:cubicBezTo>
                  <a:lnTo>
                    <a:pt x="16691" y="3196"/>
                  </a:lnTo>
                  <a:cubicBezTo>
                    <a:pt x="16691" y="3196"/>
                    <a:pt x="16691" y="18405"/>
                    <a:pt x="16691" y="18405"/>
                  </a:cubicBezTo>
                  <a:close/>
                  <a:moveTo>
                    <a:pt x="12480" y="18726"/>
                  </a:moveTo>
                  <a:cubicBezTo>
                    <a:pt x="12316" y="19292"/>
                    <a:pt x="11762" y="19609"/>
                    <a:pt x="11247" y="19428"/>
                  </a:cubicBezTo>
                  <a:lnTo>
                    <a:pt x="6101" y="17625"/>
                  </a:lnTo>
                  <a:cubicBezTo>
                    <a:pt x="5585" y="17444"/>
                    <a:pt x="5299" y="16837"/>
                    <a:pt x="5463" y="16268"/>
                  </a:cubicBezTo>
                  <a:lnTo>
                    <a:pt x="5654" y="15608"/>
                  </a:lnTo>
                  <a:lnTo>
                    <a:pt x="12661" y="18103"/>
                  </a:lnTo>
                  <a:cubicBezTo>
                    <a:pt x="12661" y="18103"/>
                    <a:pt x="12480" y="18726"/>
                    <a:pt x="12480" y="18726"/>
                  </a:cubicBezTo>
                  <a:close/>
                  <a:moveTo>
                    <a:pt x="1963" y="13502"/>
                  </a:moveTo>
                  <a:lnTo>
                    <a:pt x="982" y="13502"/>
                  </a:lnTo>
                  <a:lnTo>
                    <a:pt x="982" y="8100"/>
                  </a:lnTo>
                  <a:lnTo>
                    <a:pt x="1963" y="8100"/>
                  </a:lnTo>
                  <a:cubicBezTo>
                    <a:pt x="1963" y="8100"/>
                    <a:pt x="1963" y="13502"/>
                    <a:pt x="1963" y="13502"/>
                  </a:cubicBezTo>
                  <a:close/>
                  <a:moveTo>
                    <a:pt x="19636" y="7560"/>
                  </a:moveTo>
                  <a:lnTo>
                    <a:pt x="19636" y="1621"/>
                  </a:lnTo>
                  <a:cubicBezTo>
                    <a:pt x="19636" y="725"/>
                    <a:pt x="18977" y="0"/>
                    <a:pt x="18164" y="0"/>
                  </a:cubicBezTo>
                  <a:cubicBezTo>
                    <a:pt x="17351" y="0"/>
                    <a:pt x="16691" y="725"/>
                    <a:pt x="16691" y="1621"/>
                  </a:cubicBezTo>
                  <a:lnTo>
                    <a:pt x="16691" y="2063"/>
                  </a:lnTo>
                  <a:lnTo>
                    <a:pt x="2409" y="7142"/>
                  </a:lnTo>
                  <a:cubicBezTo>
                    <a:pt x="2275" y="7063"/>
                    <a:pt x="2126" y="7019"/>
                    <a:pt x="1963" y="7019"/>
                  </a:cubicBezTo>
                  <a:lnTo>
                    <a:pt x="982" y="7019"/>
                  </a:lnTo>
                  <a:cubicBezTo>
                    <a:pt x="439" y="7019"/>
                    <a:pt x="0" y="7505"/>
                    <a:pt x="0" y="8100"/>
                  </a:cubicBezTo>
                  <a:lnTo>
                    <a:pt x="0" y="13502"/>
                  </a:lnTo>
                  <a:cubicBezTo>
                    <a:pt x="0" y="14095"/>
                    <a:pt x="439" y="14583"/>
                    <a:pt x="982" y="14583"/>
                  </a:cubicBezTo>
                  <a:lnTo>
                    <a:pt x="1963" y="14583"/>
                  </a:lnTo>
                  <a:cubicBezTo>
                    <a:pt x="2126" y="14583"/>
                    <a:pt x="2275" y="14533"/>
                    <a:pt x="2409" y="14458"/>
                  </a:cubicBezTo>
                  <a:lnTo>
                    <a:pt x="4721" y="15279"/>
                  </a:lnTo>
                  <a:lnTo>
                    <a:pt x="4527" y="15938"/>
                  </a:lnTo>
                  <a:cubicBezTo>
                    <a:pt x="4199" y="17077"/>
                    <a:pt x="4771" y="18294"/>
                    <a:pt x="5803" y="18656"/>
                  </a:cubicBezTo>
                  <a:lnTo>
                    <a:pt x="10949" y="20453"/>
                  </a:lnTo>
                  <a:cubicBezTo>
                    <a:pt x="11983" y="20818"/>
                    <a:pt x="13087" y="20190"/>
                    <a:pt x="13415" y="19052"/>
                  </a:cubicBezTo>
                  <a:lnTo>
                    <a:pt x="13594" y="18438"/>
                  </a:lnTo>
                  <a:lnTo>
                    <a:pt x="16691" y="19539"/>
                  </a:lnTo>
                  <a:lnTo>
                    <a:pt x="16691" y="19981"/>
                  </a:lnTo>
                  <a:cubicBezTo>
                    <a:pt x="16691" y="20875"/>
                    <a:pt x="17351" y="21600"/>
                    <a:pt x="18164" y="21600"/>
                  </a:cubicBezTo>
                  <a:cubicBezTo>
                    <a:pt x="18977" y="21600"/>
                    <a:pt x="19636" y="20875"/>
                    <a:pt x="19636" y="19981"/>
                  </a:cubicBezTo>
                  <a:lnTo>
                    <a:pt x="19636" y="14042"/>
                  </a:lnTo>
                  <a:cubicBezTo>
                    <a:pt x="20721" y="14042"/>
                    <a:pt x="21600" y="13073"/>
                    <a:pt x="21600" y="11881"/>
                  </a:cubicBezTo>
                  <a:lnTo>
                    <a:pt x="21600" y="9719"/>
                  </a:lnTo>
                  <a:cubicBezTo>
                    <a:pt x="21600" y="8523"/>
                    <a:pt x="20721" y="7560"/>
                    <a:pt x="19636" y="7560"/>
                  </a:cubicBezTo>
                </a:path>
              </a:pathLst>
            </a:custGeom>
            <a:solidFill>
              <a:srgbClr val="FFFFFF"/>
            </a:solidFill>
            <a:ln w="12700">
              <a:miter lim="400000"/>
            </a:ln>
          </p:spPr>
          <p:txBody>
            <a:bodyPr anchor="ctr"/>
            <a:lstStyle/>
            <a:p>
              <a:pPr algn="ctr"/>
              <a:endParaRPr>
                <a:latin typeface="+mj-ea"/>
                <a:ea typeface="+mj-ea"/>
              </a:endParaRPr>
            </a:p>
          </p:txBody>
        </p:sp>
        <p:sp>
          <p:nvSpPr>
            <p:cNvPr id="93" name="Freeform: Shape 25"/>
            <p:cNvSpPr/>
            <p:nvPr/>
          </p:nvSpPr>
          <p:spPr>
            <a:xfrm>
              <a:off x="10146910" y="3040427"/>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anchor="ctr"/>
            <a:lstStyle/>
            <a:p>
              <a:pPr algn="ctr"/>
              <a:endParaRPr>
                <a:latin typeface="+mj-ea"/>
                <a:ea typeface="+mj-ea"/>
              </a:endParaRPr>
            </a:p>
          </p:txBody>
        </p:sp>
        <p:sp>
          <p:nvSpPr>
            <p:cNvPr id="94" name="Freeform: Shape 26"/>
            <p:cNvSpPr/>
            <p:nvPr/>
          </p:nvSpPr>
          <p:spPr>
            <a:xfrm>
              <a:off x="10454057" y="3373104"/>
              <a:ext cx="377185" cy="326093"/>
            </a:xfrm>
            <a:custGeom>
              <a:avLst/>
              <a:gdLst/>
              <a:ahLst/>
              <a:cxnLst>
                <a:cxn ang="0">
                  <a:pos x="wd2" y="hd2"/>
                </a:cxn>
                <a:cxn ang="5400000">
                  <a:pos x="wd2" y="hd2"/>
                </a:cxn>
                <a:cxn ang="10800000">
                  <a:pos x="wd2" y="hd2"/>
                </a:cxn>
                <a:cxn ang="16200000">
                  <a:pos x="wd2" y="hd2"/>
                </a:cxn>
              </a:cxnLst>
              <a:rect l="0" t="0" r="r" b="b"/>
              <a:pathLst>
                <a:path w="21600" h="21583" extrusionOk="0">
                  <a:moveTo>
                    <a:pt x="13420" y="20466"/>
                  </a:moveTo>
                  <a:lnTo>
                    <a:pt x="12629" y="20222"/>
                  </a:lnTo>
                  <a:cubicBezTo>
                    <a:pt x="13304" y="19604"/>
                    <a:pt x="13743" y="18667"/>
                    <a:pt x="13743" y="17590"/>
                  </a:cubicBezTo>
                  <a:cubicBezTo>
                    <a:pt x="13743" y="16190"/>
                    <a:pt x="13011" y="14990"/>
                    <a:pt x="11965" y="14465"/>
                  </a:cubicBezTo>
                  <a:lnTo>
                    <a:pt x="11700" y="15586"/>
                  </a:lnTo>
                  <a:cubicBezTo>
                    <a:pt x="12330" y="15963"/>
                    <a:pt x="12764" y="16716"/>
                    <a:pt x="12764" y="17590"/>
                  </a:cubicBezTo>
                  <a:cubicBezTo>
                    <a:pt x="12764" y="18298"/>
                    <a:pt x="12474" y="18925"/>
                    <a:pt x="12033" y="19336"/>
                  </a:cubicBezTo>
                  <a:lnTo>
                    <a:pt x="12295" y="18214"/>
                  </a:lnTo>
                  <a:cubicBezTo>
                    <a:pt x="12325" y="18073"/>
                    <a:pt x="12315" y="17919"/>
                    <a:pt x="12245" y="17783"/>
                  </a:cubicBezTo>
                  <a:cubicBezTo>
                    <a:pt x="12110" y="17512"/>
                    <a:pt x="11808" y="17419"/>
                    <a:pt x="11575" y="17575"/>
                  </a:cubicBezTo>
                  <a:cubicBezTo>
                    <a:pt x="11455" y="17655"/>
                    <a:pt x="11377" y="17779"/>
                    <a:pt x="11345" y="17919"/>
                  </a:cubicBezTo>
                  <a:lnTo>
                    <a:pt x="10807" y="20244"/>
                  </a:lnTo>
                  <a:cubicBezTo>
                    <a:pt x="10773" y="20385"/>
                    <a:pt x="10788" y="20540"/>
                    <a:pt x="10856" y="20675"/>
                  </a:cubicBezTo>
                  <a:cubicBezTo>
                    <a:pt x="10919" y="20800"/>
                    <a:pt x="11021" y="20887"/>
                    <a:pt x="11131" y="20928"/>
                  </a:cubicBezTo>
                  <a:lnTo>
                    <a:pt x="11126" y="20956"/>
                  </a:lnTo>
                  <a:cubicBezTo>
                    <a:pt x="11141" y="20954"/>
                    <a:pt x="11156" y="20948"/>
                    <a:pt x="11171" y="20946"/>
                  </a:cubicBezTo>
                  <a:lnTo>
                    <a:pt x="13165" y="21563"/>
                  </a:lnTo>
                  <a:cubicBezTo>
                    <a:pt x="13287" y="21600"/>
                    <a:pt x="13420" y="21587"/>
                    <a:pt x="13540" y="21507"/>
                  </a:cubicBezTo>
                  <a:cubicBezTo>
                    <a:pt x="13772" y="21351"/>
                    <a:pt x="13853" y="21002"/>
                    <a:pt x="13718" y="20731"/>
                  </a:cubicBezTo>
                  <a:cubicBezTo>
                    <a:pt x="13648" y="20594"/>
                    <a:pt x="13542" y="20504"/>
                    <a:pt x="13420" y="20466"/>
                  </a:cubicBezTo>
                  <a:moveTo>
                    <a:pt x="18634" y="7273"/>
                  </a:moveTo>
                  <a:cubicBezTo>
                    <a:pt x="18643" y="7119"/>
                    <a:pt x="18654" y="6968"/>
                    <a:pt x="18654" y="6809"/>
                  </a:cubicBezTo>
                  <a:cubicBezTo>
                    <a:pt x="18654" y="3049"/>
                    <a:pt x="16016" y="0"/>
                    <a:pt x="12764" y="0"/>
                  </a:cubicBezTo>
                  <a:cubicBezTo>
                    <a:pt x="10496" y="0"/>
                    <a:pt x="8534" y="1478"/>
                    <a:pt x="7549" y="3644"/>
                  </a:cubicBezTo>
                  <a:cubicBezTo>
                    <a:pt x="7184" y="3490"/>
                    <a:pt x="6791" y="3404"/>
                    <a:pt x="6381" y="3404"/>
                  </a:cubicBezTo>
                  <a:cubicBezTo>
                    <a:pt x="4485" y="3404"/>
                    <a:pt x="2944" y="5185"/>
                    <a:pt x="2944" y="7377"/>
                  </a:cubicBezTo>
                  <a:cubicBezTo>
                    <a:pt x="2944" y="7663"/>
                    <a:pt x="2972" y="7940"/>
                    <a:pt x="3022" y="8207"/>
                  </a:cubicBezTo>
                  <a:cubicBezTo>
                    <a:pt x="1267" y="8883"/>
                    <a:pt x="0" y="10796"/>
                    <a:pt x="0" y="13051"/>
                  </a:cubicBezTo>
                  <a:cubicBezTo>
                    <a:pt x="0" y="15869"/>
                    <a:pt x="1978" y="18158"/>
                    <a:pt x="4418" y="18158"/>
                  </a:cubicBezTo>
                  <a:lnTo>
                    <a:pt x="6381" y="18158"/>
                  </a:lnTo>
                  <a:cubicBezTo>
                    <a:pt x="6653" y="18158"/>
                    <a:pt x="6871" y="17904"/>
                    <a:pt x="6871" y="17590"/>
                  </a:cubicBezTo>
                  <a:cubicBezTo>
                    <a:pt x="6871" y="17275"/>
                    <a:pt x="6653" y="17022"/>
                    <a:pt x="6381" y="17022"/>
                  </a:cubicBezTo>
                  <a:lnTo>
                    <a:pt x="4418" y="17022"/>
                  </a:lnTo>
                  <a:cubicBezTo>
                    <a:pt x="2523" y="17022"/>
                    <a:pt x="982" y="15239"/>
                    <a:pt x="982" y="13051"/>
                  </a:cubicBezTo>
                  <a:cubicBezTo>
                    <a:pt x="982" y="11340"/>
                    <a:pt x="1927" y="9827"/>
                    <a:pt x="3334" y="9285"/>
                  </a:cubicBezTo>
                  <a:lnTo>
                    <a:pt x="4165" y="8965"/>
                  </a:lnTo>
                  <a:lnTo>
                    <a:pt x="3982" y="7971"/>
                  </a:lnTo>
                  <a:cubicBezTo>
                    <a:pt x="3947" y="7772"/>
                    <a:pt x="3925" y="7572"/>
                    <a:pt x="3925" y="7377"/>
                  </a:cubicBezTo>
                  <a:cubicBezTo>
                    <a:pt x="3925" y="5813"/>
                    <a:pt x="5027" y="4539"/>
                    <a:pt x="6381" y="4539"/>
                  </a:cubicBezTo>
                  <a:cubicBezTo>
                    <a:pt x="6663" y="4539"/>
                    <a:pt x="6939" y="4598"/>
                    <a:pt x="7214" y="4712"/>
                  </a:cubicBezTo>
                  <a:lnTo>
                    <a:pt x="8018" y="5048"/>
                  </a:lnTo>
                  <a:lnTo>
                    <a:pt x="8415" y="4173"/>
                  </a:lnTo>
                  <a:cubicBezTo>
                    <a:pt x="9269" y="2299"/>
                    <a:pt x="10934" y="1134"/>
                    <a:pt x="12764" y="1134"/>
                  </a:cubicBezTo>
                  <a:cubicBezTo>
                    <a:pt x="15470" y="1134"/>
                    <a:pt x="17672" y="3681"/>
                    <a:pt x="17672" y="6809"/>
                  </a:cubicBezTo>
                  <a:cubicBezTo>
                    <a:pt x="17672" y="6907"/>
                    <a:pt x="17663" y="7005"/>
                    <a:pt x="17660" y="7104"/>
                  </a:cubicBezTo>
                  <a:lnTo>
                    <a:pt x="17652" y="7199"/>
                  </a:lnTo>
                  <a:lnTo>
                    <a:pt x="17607" y="7999"/>
                  </a:lnTo>
                  <a:lnTo>
                    <a:pt x="18245" y="8315"/>
                  </a:lnTo>
                  <a:cubicBezTo>
                    <a:pt x="19687" y="9034"/>
                    <a:pt x="20618" y="10670"/>
                    <a:pt x="20618" y="12483"/>
                  </a:cubicBezTo>
                  <a:cubicBezTo>
                    <a:pt x="20618" y="14986"/>
                    <a:pt x="18856" y="17022"/>
                    <a:pt x="16689" y="17022"/>
                  </a:cubicBezTo>
                  <a:lnTo>
                    <a:pt x="15217" y="17022"/>
                  </a:lnTo>
                  <a:cubicBezTo>
                    <a:pt x="14946" y="17022"/>
                    <a:pt x="14726" y="17275"/>
                    <a:pt x="14726" y="17590"/>
                  </a:cubicBezTo>
                  <a:cubicBezTo>
                    <a:pt x="14726" y="17904"/>
                    <a:pt x="14946" y="18158"/>
                    <a:pt x="15217" y="18158"/>
                  </a:cubicBezTo>
                  <a:lnTo>
                    <a:pt x="16689" y="18158"/>
                  </a:lnTo>
                  <a:cubicBezTo>
                    <a:pt x="19402" y="18158"/>
                    <a:pt x="21600" y="15618"/>
                    <a:pt x="21600" y="12483"/>
                  </a:cubicBezTo>
                  <a:cubicBezTo>
                    <a:pt x="21600" y="10148"/>
                    <a:pt x="20378" y="8144"/>
                    <a:pt x="18634" y="7273"/>
                  </a:cubicBezTo>
                  <a:moveTo>
                    <a:pt x="10771" y="14522"/>
                  </a:moveTo>
                  <a:cubicBezTo>
                    <a:pt x="10709" y="14396"/>
                    <a:pt x="10611" y="14318"/>
                    <a:pt x="10503" y="14275"/>
                  </a:cubicBezTo>
                  <a:lnTo>
                    <a:pt x="10516" y="14219"/>
                  </a:lnTo>
                  <a:cubicBezTo>
                    <a:pt x="10481" y="14221"/>
                    <a:pt x="10451" y="14232"/>
                    <a:pt x="10416" y="14240"/>
                  </a:cubicBezTo>
                  <a:lnTo>
                    <a:pt x="8461" y="13636"/>
                  </a:lnTo>
                  <a:lnTo>
                    <a:pt x="8461" y="13636"/>
                  </a:lnTo>
                  <a:cubicBezTo>
                    <a:pt x="8340" y="13599"/>
                    <a:pt x="8206" y="13612"/>
                    <a:pt x="8088" y="13693"/>
                  </a:cubicBezTo>
                  <a:cubicBezTo>
                    <a:pt x="7857" y="13849"/>
                    <a:pt x="7773" y="14195"/>
                    <a:pt x="7908" y="14468"/>
                  </a:cubicBezTo>
                  <a:cubicBezTo>
                    <a:pt x="7977" y="14602"/>
                    <a:pt x="8085" y="14694"/>
                    <a:pt x="8208" y="14732"/>
                  </a:cubicBezTo>
                  <a:lnTo>
                    <a:pt x="8962" y="14964"/>
                  </a:lnTo>
                  <a:cubicBezTo>
                    <a:pt x="8291" y="15582"/>
                    <a:pt x="7852" y="16520"/>
                    <a:pt x="7852" y="17590"/>
                  </a:cubicBezTo>
                  <a:cubicBezTo>
                    <a:pt x="7852" y="19009"/>
                    <a:pt x="8603" y="20220"/>
                    <a:pt x="9667" y="20733"/>
                  </a:cubicBezTo>
                  <a:lnTo>
                    <a:pt x="9932" y="19618"/>
                  </a:lnTo>
                  <a:cubicBezTo>
                    <a:pt x="9284" y="19247"/>
                    <a:pt x="8834" y="18482"/>
                    <a:pt x="8834" y="17590"/>
                  </a:cubicBezTo>
                  <a:cubicBezTo>
                    <a:pt x="8834" y="16858"/>
                    <a:pt x="9141" y="16216"/>
                    <a:pt x="9607" y="15802"/>
                  </a:cubicBezTo>
                  <a:lnTo>
                    <a:pt x="9334" y="16986"/>
                  </a:lnTo>
                  <a:cubicBezTo>
                    <a:pt x="9302" y="17126"/>
                    <a:pt x="9315" y="17280"/>
                    <a:pt x="9382" y="17417"/>
                  </a:cubicBezTo>
                  <a:cubicBezTo>
                    <a:pt x="9519" y="17685"/>
                    <a:pt x="9817" y="17779"/>
                    <a:pt x="10053" y="17625"/>
                  </a:cubicBezTo>
                  <a:cubicBezTo>
                    <a:pt x="10170" y="17544"/>
                    <a:pt x="10250" y="17419"/>
                    <a:pt x="10281" y="17280"/>
                  </a:cubicBezTo>
                  <a:lnTo>
                    <a:pt x="10822" y="14953"/>
                  </a:lnTo>
                  <a:cubicBezTo>
                    <a:pt x="10852" y="14815"/>
                    <a:pt x="10841" y="14659"/>
                    <a:pt x="10771" y="14522"/>
                  </a:cubicBezTo>
                </a:path>
              </a:pathLst>
            </a:custGeom>
            <a:solidFill>
              <a:srgbClr val="FFFFFF"/>
            </a:solidFill>
            <a:ln w="12700">
              <a:miter lim="400000"/>
            </a:ln>
          </p:spPr>
          <p:txBody>
            <a:bodyPr anchor="ctr"/>
            <a:lstStyle/>
            <a:p>
              <a:pPr algn="ctr"/>
              <a:endParaRPr>
                <a:latin typeface="+mj-ea"/>
                <a:ea typeface="+mj-ea"/>
              </a:endParaRPr>
            </a:p>
          </p:txBody>
        </p:sp>
        <p:sp>
          <p:nvSpPr>
            <p:cNvPr id="95" name="Freeform: Shape 28"/>
            <p:cNvSpPr/>
            <p:nvPr/>
          </p:nvSpPr>
          <p:spPr>
            <a:xfrm>
              <a:off x="10197908" y="4420145"/>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anchor="ctr"/>
            <a:lstStyle/>
            <a:p>
              <a:pPr algn="ctr"/>
              <a:endParaRPr>
                <a:latin typeface="+mj-ea"/>
                <a:ea typeface="+mj-ea"/>
              </a:endParaRPr>
            </a:p>
          </p:txBody>
        </p:sp>
        <p:sp>
          <p:nvSpPr>
            <p:cNvPr id="96" name="Freeform: Shape 29"/>
            <p:cNvSpPr/>
            <p:nvPr/>
          </p:nvSpPr>
          <p:spPr>
            <a:xfrm>
              <a:off x="10530627" y="4752838"/>
              <a:ext cx="326042" cy="326093"/>
            </a:xfrm>
            <a:custGeom>
              <a:avLst/>
              <a:gdLst/>
              <a:ahLst/>
              <a:cxnLst>
                <a:cxn ang="0">
                  <a:pos x="wd2" y="hd2"/>
                </a:cxn>
                <a:cxn ang="5400000">
                  <a:pos x="wd2" y="hd2"/>
                </a:cxn>
                <a:cxn ang="10800000">
                  <a:pos x="wd2" y="hd2"/>
                </a:cxn>
                <a:cxn ang="16200000">
                  <a:pos x="wd2" y="hd2"/>
                </a:cxn>
              </a:cxnLst>
              <a:rect l="0" t="0" r="r" b="b"/>
              <a:pathLst>
                <a:path w="21600" h="21600" extrusionOk="0">
                  <a:moveTo>
                    <a:pt x="10802" y="20619"/>
                  </a:moveTo>
                  <a:cubicBezTo>
                    <a:pt x="5378" y="20619"/>
                    <a:pt x="979" y="16222"/>
                    <a:pt x="979" y="10802"/>
                  </a:cubicBezTo>
                  <a:cubicBezTo>
                    <a:pt x="979" y="5379"/>
                    <a:pt x="5378" y="983"/>
                    <a:pt x="10802" y="983"/>
                  </a:cubicBezTo>
                  <a:cubicBezTo>
                    <a:pt x="16224" y="983"/>
                    <a:pt x="20622" y="5379"/>
                    <a:pt x="20622" y="10802"/>
                  </a:cubicBezTo>
                  <a:cubicBezTo>
                    <a:pt x="20622" y="16222"/>
                    <a:pt x="16224" y="20619"/>
                    <a:pt x="10802" y="20619"/>
                  </a:cubicBezTo>
                  <a:moveTo>
                    <a:pt x="18283" y="18580"/>
                  </a:moveTo>
                  <a:cubicBezTo>
                    <a:pt x="20326" y="16615"/>
                    <a:pt x="21600" y="13860"/>
                    <a:pt x="21600" y="10802"/>
                  </a:cubicBezTo>
                  <a:cubicBezTo>
                    <a:pt x="21600" y="4836"/>
                    <a:pt x="16767" y="0"/>
                    <a:pt x="10802" y="0"/>
                  </a:cubicBezTo>
                  <a:cubicBezTo>
                    <a:pt x="4838" y="0"/>
                    <a:pt x="0" y="4836"/>
                    <a:pt x="0" y="10802"/>
                  </a:cubicBezTo>
                  <a:cubicBezTo>
                    <a:pt x="0" y="13860"/>
                    <a:pt x="1276" y="16615"/>
                    <a:pt x="3319" y="18580"/>
                  </a:cubicBezTo>
                  <a:lnTo>
                    <a:pt x="2108" y="20764"/>
                  </a:lnTo>
                  <a:cubicBezTo>
                    <a:pt x="2018" y="20852"/>
                    <a:pt x="1962" y="20974"/>
                    <a:pt x="1962" y="21110"/>
                  </a:cubicBezTo>
                  <a:cubicBezTo>
                    <a:pt x="1962" y="21383"/>
                    <a:pt x="2183" y="21600"/>
                    <a:pt x="2453" y="21600"/>
                  </a:cubicBezTo>
                  <a:cubicBezTo>
                    <a:pt x="2588" y="21600"/>
                    <a:pt x="2711" y="21545"/>
                    <a:pt x="2801" y="21455"/>
                  </a:cubicBezTo>
                  <a:cubicBezTo>
                    <a:pt x="2858" y="21401"/>
                    <a:pt x="2891" y="21328"/>
                    <a:pt x="2918" y="21247"/>
                  </a:cubicBezTo>
                  <a:lnTo>
                    <a:pt x="4042" y="19221"/>
                  </a:lnTo>
                  <a:cubicBezTo>
                    <a:pt x="5894" y="20707"/>
                    <a:pt x="8242" y="21600"/>
                    <a:pt x="10802" y="21600"/>
                  </a:cubicBezTo>
                  <a:cubicBezTo>
                    <a:pt x="13360" y="21600"/>
                    <a:pt x="15706" y="20707"/>
                    <a:pt x="17558" y="19221"/>
                  </a:cubicBezTo>
                  <a:lnTo>
                    <a:pt x="18684" y="21247"/>
                  </a:lnTo>
                  <a:cubicBezTo>
                    <a:pt x="18747" y="21450"/>
                    <a:pt x="18927" y="21600"/>
                    <a:pt x="19149" y="21600"/>
                  </a:cubicBezTo>
                  <a:cubicBezTo>
                    <a:pt x="19418" y="21600"/>
                    <a:pt x="19640" y="21383"/>
                    <a:pt x="19640" y="21110"/>
                  </a:cubicBezTo>
                  <a:cubicBezTo>
                    <a:pt x="19640" y="20974"/>
                    <a:pt x="19583" y="20852"/>
                    <a:pt x="19493" y="20764"/>
                  </a:cubicBezTo>
                  <a:cubicBezTo>
                    <a:pt x="19493" y="20764"/>
                    <a:pt x="18283" y="18580"/>
                    <a:pt x="18283" y="18580"/>
                  </a:cubicBezTo>
                  <a:close/>
                  <a:moveTo>
                    <a:pt x="10802" y="16690"/>
                  </a:moveTo>
                  <a:cubicBezTo>
                    <a:pt x="7548" y="16690"/>
                    <a:pt x="4908" y="14054"/>
                    <a:pt x="4908" y="10802"/>
                  </a:cubicBezTo>
                  <a:cubicBezTo>
                    <a:pt x="4908" y="7548"/>
                    <a:pt x="7548" y="4909"/>
                    <a:pt x="10802" y="4909"/>
                  </a:cubicBezTo>
                  <a:cubicBezTo>
                    <a:pt x="14052" y="4909"/>
                    <a:pt x="16692" y="7548"/>
                    <a:pt x="16692" y="10802"/>
                  </a:cubicBezTo>
                  <a:cubicBezTo>
                    <a:pt x="16692" y="14054"/>
                    <a:pt x="14052" y="16690"/>
                    <a:pt x="10802" y="16690"/>
                  </a:cubicBezTo>
                  <a:moveTo>
                    <a:pt x="10802" y="3928"/>
                  </a:moveTo>
                  <a:cubicBezTo>
                    <a:pt x="7005" y="3928"/>
                    <a:pt x="3927" y="7004"/>
                    <a:pt x="3927" y="10802"/>
                  </a:cubicBezTo>
                  <a:cubicBezTo>
                    <a:pt x="3927" y="14597"/>
                    <a:pt x="7005" y="17673"/>
                    <a:pt x="10802" y="17673"/>
                  </a:cubicBezTo>
                  <a:cubicBezTo>
                    <a:pt x="14597" y="17673"/>
                    <a:pt x="17675" y="14597"/>
                    <a:pt x="17675" y="10802"/>
                  </a:cubicBezTo>
                  <a:cubicBezTo>
                    <a:pt x="17675" y="7004"/>
                    <a:pt x="14597" y="3928"/>
                    <a:pt x="10802" y="3928"/>
                  </a:cubicBezTo>
                  <a:moveTo>
                    <a:pt x="10802" y="12764"/>
                  </a:moveTo>
                  <a:cubicBezTo>
                    <a:pt x="9716" y="12764"/>
                    <a:pt x="8838" y="11885"/>
                    <a:pt x="8838" y="10802"/>
                  </a:cubicBezTo>
                  <a:cubicBezTo>
                    <a:pt x="8838" y="9716"/>
                    <a:pt x="9716" y="8838"/>
                    <a:pt x="10802" y="8838"/>
                  </a:cubicBezTo>
                  <a:cubicBezTo>
                    <a:pt x="11886" y="8838"/>
                    <a:pt x="12763" y="9716"/>
                    <a:pt x="12763" y="10802"/>
                  </a:cubicBezTo>
                  <a:cubicBezTo>
                    <a:pt x="12763" y="11885"/>
                    <a:pt x="11886" y="12764"/>
                    <a:pt x="10802" y="12764"/>
                  </a:cubicBezTo>
                  <a:moveTo>
                    <a:pt x="10802" y="7855"/>
                  </a:moveTo>
                  <a:cubicBezTo>
                    <a:pt x="9175" y="7855"/>
                    <a:pt x="7856" y="9175"/>
                    <a:pt x="7856" y="10802"/>
                  </a:cubicBezTo>
                  <a:cubicBezTo>
                    <a:pt x="7856" y="12427"/>
                    <a:pt x="9175" y="13746"/>
                    <a:pt x="10802" y="13746"/>
                  </a:cubicBezTo>
                  <a:cubicBezTo>
                    <a:pt x="12425" y="13746"/>
                    <a:pt x="13746" y="12427"/>
                    <a:pt x="13746" y="10802"/>
                  </a:cubicBezTo>
                  <a:cubicBezTo>
                    <a:pt x="13746" y="9175"/>
                    <a:pt x="12425" y="7855"/>
                    <a:pt x="10802" y="7855"/>
                  </a:cubicBezTo>
                </a:path>
              </a:pathLst>
            </a:custGeom>
            <a:solidFill>
              <a:srgbClr val="FFFFFF"/>
            </a:solidFill>
            <a:ln w="12700">
              <a:miter lim="400000"/>
            </a:ln>
          </p:spPr>
          <p:txBody>
            <a:bodyPr anchor="ctr"/>
            <a:lstStyle/>
            <a:p>
              <a:pPr algn="ctr"/>
              <a:endParaRPr>
                <a:latin typeface="+mj-ea"/>
                <a:ea typeface="+mj-ea"/>
              </a:endParaRPr>
            </a:p>
          </p:txBody>
        </p:sp>
        <p:sp>
          <p:nvSpPr>
            <p:cNvPr id="97" name="TextBox 36"/>
            <p:cNvSpPr txBox="1"/>
            <p:nvPr/>
          </p:nvSpPr>
          <p:spPr>
            <a:xfrm>
              <a:off x="5085028" y="4993698"/>
              <a:ext cx="2021944" cy="362412"/>
            </a:xfrm>
            <a:prstGeom prst="rect">
              <a:avLst/>
            </a:prstGeom>
          </p:spPr>
          <p:txBody>
            <a:bodyPr wrap="none" lIns="0" rIns="0" anchor="ctr">
              <a:normAutofit fontScale="92500" lnSpcReduction="20000"/>
            </a:bodyPr>
            <a:lstStyle/>
            <a:p>
              <a:r>
                <a:rPr lang="zh-CN" altLang="en-US" sz="2400" dirty="0">
                  <a:solidFill>
                    <a:schemeClr val="bg1"/>
                  </a:solidFill>
                  <a:latin typeface="+mj-ea"/>
                  <a:ea typeface="+mj-ea"/>
                </a:rPr>
                <a:t>标题文本预设</a:t>
              </a:r>
            </a:p>
          </p:txBody>
        </p:sp>
      </p:grpSp>
      <p:sp>
        <p:nvSpPr>
          <p:cNvPr id="98" name="矩形 97"/>
          <p:cNvSpPr/>
          <p:nvPr/>
        </p:nvSpPr>
        <p:spPr>
          <a:xfrm>
            <a:off x="7777362" y="2162610"/>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sp>
        <p:nvSpPr>
          <p:cNvPr id="108" name="矩形 107"/>
          <p:cNvSpPr/>
          <p:nvPr/>
        </p:nvSpPr>
        <p:spPr>
          <a:xfrm>
            <a:off x="7777362" y="3503656"/>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sp>
        <p:nvSpPr>
          <p:cNvPr id="109" name="矩形 108"/>
          <p:cNvSpPr/>
          <p:nvPr/>
        </p:nvSpPr>
        <p:spPr>
          <a:xfrm>
            <a:off x="7777362" y="4904947"/>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sp>
        <p:nvSpPr>
          <p:cNvPr id="110" name="矩形 109"/>
          <p:cNvSpPr/>
          <p:nvPr/>
        </p:nvSpPr>
        <p:spPr>
          <a:xfrm>
            <a:off x="2193722" y="2162610"/>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sp>
        <p:nvSpPr>
          <p:cNvPr id="111" name="矩形 110"/>
          <p:cNvSpPr/>
          <p:nvPr/>
        </p:nvSpPr>
        <p:spPr>
          <a:xfrm>
            <a:off x="2193722" y="3503656"/>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sp>
        <p:nvSpPr>
          <p:cNvPr id="112" name="矩形 111"/>
          <p:cNvSpPr/>
          <p:nvPr/>
        </p:nvSpPr>
        <p:spPr>
          <a:xfrm>
            <a:off x="2193722" y="4822375"/>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p>
        </p:txBody>
      </p:sp>
      <p:pic>
        <p:nvPicPr>
          <p:cNvPr id="113" name="图片占位符 42"/>
          <p:cNvPicPr>
            <a:picLocks noGrp="1" noChangeAspect="1"/>
          </p:cNvPicPr>
          <p:nvPr/>
        </p:nvPicPr>
        <p:blipFill rotWithShape="1">
          <a:blip r:embed="rId3" cstate="hqprint">
            <a:grayscl/>
          </a:blip>
          <a:srcRect l="16667" r="16667"/>
          <a:stretch>
            <a:fillRect/>
          </a:stretch>
        </p:blipFill>
        <p:spPr>
          <a:xfrm>
            <a:off x="4527272" y="2140539"/>
            <a:ext cx="3052372" cy="3052372"/>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p:cTn id="22" dur="500" fill="hold"/>
                                        <p:tgtEl>
                                          <p:spTgt spid="111"/>
                                        </p:tgtEl>
                                        <p:attrNameLst>
                                          <p:attrName>ppt_w</p:attrName>
                                        </p:attrNameLst>
                                      </p:cBhvr>
                                      <p:tavLst>
                                        <p:tav tm="0">
                                          <p:val>
                                            <p:fltVal val="0"/>
                                          </p:val>
                                        </p:tav>
                                        <p:tav tm="100000">
                                          <p:val>
                                            <p:strVal val="#ppt_w"/>
                                          </p:val>
                                        </p:tav>
                                      </p:tavLst>
                                    </p:anim>
                                    <p:anim calcmode="lin" valueType="num">
                                      <p:cBhvr>
                                        <p:cTn id="23" dur="500" fill="hold"/>
                                        <p:tgtEl>
                                          <p:spTgt spid="111"/>
                                        </p:tgtEl>
                                        <p:attrNameLst>
                                          <p:attrName>ppt_h</p:attrName>
                                        </p:attrNameLst>
                                      </p:cBhvr>
                                      <p:tavLst>
                                        <p:tav tm="0">
                                          <p:val>
                                            <p:fltVal val="0"/>
                                          </p:val>
                                        </p:tav>
                                        <p:tav tm="100000">
                                          <p:val>
                                            <p:strVal val="#ppt_h"/>
                                          </p:val>
                                        </p:tav>
                                      </p:tavLst>
                                    </p:anim>
                                    <p:animEffect transition="in" filter="fade">
                                      <p:cBhvr>
                                        <p:cTn id="24" dur="500"/>
                                        <p:tgtEl>
                                          <p:spTgt spid="1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p:cTn id="27" dur="500" fill="hold"/>
                                        <p:tgtEl>
                                          <p:spTgt spid="112"/>
                                        </p:tgtEl>
                                        <p:attrNameLst>
                                          <p:attrName>ppt_w</p:attrName>
                                        </p:attrNameLst>
                                      </p:cBhvr>
                                      <p:tavLst>
                                        <p:tav tm="0">
                                          <p:val>
                                            <p:fltVal val="0"/>
                                          </p:val>
                                        </p:tav>
                                        <p:tav tm="100000">
                                          <p:val>
                                            <p:strVal val="#ppt_w"/>
                                          </p:val>
                                        </p:tav>
                                      </p:tavLst>
                                    </p:anim>
                                    <p:anim calcmode="lin" valueType="num">
                                      <p:cBhvr>
                                        <p:cTn id="28" dur="500" fill="hold"/>
                                        <p:tgtEl>
                                          <p:spTgt spid="112"/>
                                        </p:tgtEl>
                                        <p:attrNameLst>
                                          <p:attrName>ppt_h</p:attrName>
                                        </p:attrNameLst>
                                      </p:cBhvr>
                                      <p:tavLst>
                                        <p:tav tm="0">
                                          <p:val>
                                            <p:fltVal val="0"/>
                                          </p:val>
                                        </p:tav>
                                        <p:tav tm="100000">
                                          <p:val>
                                            <p:strVal val="#ppt_h"/>
                                          </p:val>
                                        </p:tav>
                                      </p:tavLst>
                                    </p:anim>
                                    <p:animEffect transition="in" filter="fade">
                                      <p:cBhvr>
                                        <p:cTn id="29" dur="500"/>
                                        <p:tgtEl>
                                          <p:spTgt spid="1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500" fill="hold"/>
                                        <p:tgtEl>
                                          <p:spTgt spid="98"/>
                                        </p:tgtEl>
                                        <p:attrNameLst>
                                          <p:attrName>ppt_w</p:attrName>
                                        </p:attrNameLst>
                                      </p:cBhvr>
                                      <p:tavLst>
                                        <p:tav tm="0">
                                          <p:val>
                                            <p:fltVal val="0"/>
                                          </p:val>
                                        </p:tav>
                                        <p:tav tm="100000">
                                          <p:val>
                                            <p:strVal val="#ppt_w"/>
                                          </p:val>
                                        </p:tav>
                                      </p:tavLst>
                                    </p:anim>
                                    <p:anim calcmode="lin" valueType="num">
                                      <p:cBhvr>
                                        <p:cTn id="33" dur="500" fill="hold"/>
                                        <p:tgtEl>
                                          <p:spTgt spid="98"/>
                                        </p:tgtEl>
                                        <p:attrNameLst>
                                          <p:attrName>ppt_h</p:attrName>
                                        </p:attrNameLst>
                                      </p:cBhvr>
                                      <p:tavLst>
                                        <p:tav tm="0">
                                          <p:val>
                                            <p:fltVal val="0"/>
                                          </p:val>
                                        </p:tav>
                                        <p:tav tm="100000">
                                          <p:val>
                                            <p:strVal val="#ppt_h"/>
                                          </p:val>
                                        </p:tav>
                                      </p:tavLst>
                                    </p:anim>
                                    <p:animEffect transition="in" filter="fade">
                                      <p:cBhvr>
                                        <p:cTn id="34" dur="500"/>
                                        <p:tgtEl>
                                          <p:spTgt spid="9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Effect transition="in" filter="fade">
                                      <p:cBhvr>
                                        <p:cTn id="4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8" grpId="0"/>
      <p:bldP spid="109" grpId="0"/>
      <p:bldP spid="110"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6260647" y="2346055"/>
            <a:ext cx="4765316" cy="1414743"/>
            <a:chOff x="6260647" y="2346055"/>
            <a:chExt cx="4765316" cy="1414743"/>
          </a:xfrm>
        </p:grpSpPr>
        <p:sp>
          <p:nvSpPr>
            <p:cNvPr id="35" name="圆角矩形 34"/>
            <p:cNvSpPr/>
            <p:nvPr/>
          </p:nvSpPr>
          <p:spPr>
            <a:xfrm>
              <a:off x="6260647" y="2346055"/>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7993619" y="2582328"/>
              <a:ext cx="2770958" cy="957185"/>
              <a:chOff x="3624780" y="2412339"/>
              <a:chExt cx="2770958" cy="957185"/>
            </a:xfrm>
          </p:grpSpPr>
          <p:sp>
            <p:nvSpPr>
              <p:cNvPr id="48" name="文本框 4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49" name="文本框 48"/>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grpSp>
        <p:nvGrpSpPr>
          <p:cNvPr id="62" name="组合 61"/>
          <p:cNvGrpSpPr/>
          <p:nvPr/>
        </p:nvGrpSpPr>
        <p:grpSpPr>
          <a:xfrm>
            <a:off x="6260647" y="4071927"/>
            <a:ext cx="4765316" cy="1414743"/>
            <a:chOff x="6260647" y="4071927"/>
            <a:chExt cx="4765316" cy="1414743"/>
          </a:xfrm>
        </p:grpSpPr>
        <p:sp>
          <p:nvSpPr>
            <p:cNvPr id="36" name="圆角矩形 35"/>
            <p:cNvSpPr/>
            <p:nvPr/>
          </p:nvSpPr>
          <p:spPr>
            <a:xfrm>
              <a:off x="6260647" y="4071927"/>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993619" y="4300705"/>
              <a:ext cx="2770958" cy="957185"/>
              <a:chOff x="3624780" y="2412339"/>
              <a:chExt cx="2770958" cy="957185"/>
            </a:xfrm>
          </p:grpSpPr>
          <p:sp>
            <p:nvSpPr>
              <p:cNvPr id="51" name="文本框 5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52" name="文本框 51"/>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grpSp>
        <p:nvGrpSpPr>
          <p:cNvPr id="59" name="组合 58"/>
          <p:cNvGrpSpPr/>
          <p:nvPr/>
        </p:nvGrpSpPr>
        <p:grpSpPr>
          <a:xfrm>
            <a:off x="1166037" y="2346055"/>
            <a:ext cx="4765316" cy="1414743"/>
            <a:chOff x="1166037" y="2346055"/>
            <a:chExt cx="4765316" cy="1414743"/>
          </a:xfrm>
        </p:grpSpPr>
        <p:sp>
          <p:nvSpPr>
            <p:cNvPr id="37" name="圆角矩形 36"/>
            <p:cNvSpPr/>
            <p:nvPr/>
          </p:nvSpPr>
          <p:spPr>
            <a:xfrm>
              <a:off x="1166037" y="2346055"/>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447800" y="2582328"/>
              <a:ext cx="2770958" cy="957185"/>
              <a:chOff x="3624780" y="2412339"/>
              <a:chExt cx="2770958" cy="957185"/>
            </a:xfrm>
          </p:grpSpPr>
          <p:sp>
            <p:nvSpPr>
              <p:cNvPr id="54" name="文本框 53"/>
              <p:cNvSpPr txBox="1"/>
              <p:nvPr/>
            </p:nvSpPr>
            <p:spPr>
              <a:xfrm>
                <a:off x="426195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55" name="文本框 54"/>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grpSp>
        <p:nvGrpSpPr>
          <p:cNvPr id="61" name="组合 60"/>
          <p:cNvGrpSpPr/>
          <p:nvPr/>
        </p:nvGrpSpPr>
        <p:grpSpPr>
          <a:xfrm>
            <a:off x="1166037" y="4071927"/>
            <a:ext cx="4765316" cy="1414743"/>
            <a:chOff x="1166037" y="4071927"/>
            <a:chExt cx="4765316" cy="1414743"/>
          </a:xfrm>
        </p:grpSpPr>
        <p:sp>
          <p:nvSpPr>
            <p:cNvPr id="38" name="圆角矩形 37"/>
            <p:cNvSpPr/>
            <p:nvPr/>
          </p:nvSpPr>
          <p:spPr>
            <a:xfrm>
              <a:off x="1166037" y="4071927"/>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1447800" y="4300705"/>
              <a:ext cx="2770958" cy="957185"/>
              <a:chOff x="3624780" y="2412339"/>
              <a:chExt cx="2770958" cy="957185"/>
            </a:xfrm>
          </p:grpSpPr>
          <p:sp>
            <p:nvSpPr>
              <p:cNvPr id="57" name="文本框 56"/>
              <p:cNvSpPr txBox="1"/>
              <p:nvPr/>
            </p:nvSpPr>
            <p:spPr>
              <a:xfrm>
                <a:off x="426195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58" name="文本框 57"/>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grpSp>
        <p:nvGrpSpPr>
          <p:cNvPr id="34" name="组合 33"/>
          <p:cNvGrpSpPr/>
          <p:nvPr/>
        </p:nvGrpSpPr>
        <p:grpSpPr>
          <a:xfrm>
            <a:off x="4408966" y="2238412"/>
            <a:ext cx="3374068" cy="3355902"/>
            <a:chOff x="4057669" y="2007363"/>
            <a:chExt cx="3949449" cy="3928186"/>
          </a:xfrm>
        </p:grpSpPr>
        <p:grpSp>
          <p:nvGrpSpPr>
            <p:cNvPr id="24" name="组合 23"/>
            <p:cNvGrpSpPr/>
            <p:nvPr/>
          </p:nvGrpSpPr>
          <p:grpSpPr>
            <a:xfrm>
              <a:off x="4057669" y="2007363"/>
              <a:ext cx="1908000" cy="1908000"/>
              <a:chOff x="4057669" y="2007363"/>
              <a:chExt cx="1908000" cy="1908000"/>
            </a:xfrm>
          </p:grpSpPr>
          <p:sp>
            <p:nvSpPr>
              <p:cNvPr id="8" name="ïṡlidé"/>
              <p:cNvSpPr/>
              <p:nvPr/>
            </p:nvSpPr>
            <p:spPr>
              <a:xfrm>
                <a:off x="4057669" y="2007363"/>
                <a:ext cx="1908000" cy="1908000"/>
              </a:xfrm>
              <a:prstGeom prst="ellipse">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ŝ1ïḋé"/>
              <p:cNvSpPr/>
              <p:nvPr/>
            </p:nvSpPr>
            <p:spPr>
              <a:xfrm>
                <a:off x="4183669" y="2133363"/>
                <a:ext cx="1656000" cy="1656000"/>
              </a:xfrm>
              <a:prstGeom prst="ellipse">
                <a:avLst/>
              </a:prstGeom>
              <a:blipFill>
                <a:blip r:embed="rId3">
                  <a:grayscl/>
                </a:blip>
                <a:srcRect/>
                <a:stretch>
                  <a:fillRect l="-25521" r="-2506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5" name="组合 24"/>
            <p:cNvGrpSpPr/>
            <p:nvPr/>
          </p:nvGrpSpPr>
          <p:grpSpPr>
            <a:xfrm>
              <a:off x="6099118" y="2007363"/>
              <a:ext cx="1908000" cy="1908000"/>
              <a:chOff x="4057669" y="2007363"/>
              <a:chExt cx="1908000" cy="1908000"/>
            </a:xfrm>
          </p:grpSpPr>
          <p:sp>
            <p:nvSpPr>
              <p:cNvPr id="26" name="ïṡlidé"/>
              <p:cNvSpPr/>
              <p:nvPr/>
            </p:nvSpPr>
            <p:spPr>
              <a:xfrm>
                <a:off x="4057669" y="2007363"/>
                <a:ext cx="1908000" cy="1908000"/>
              </a:xfrm>
              <a:prstGeom prst="ellipse">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ŝ1ïḋé"/>
              <p:cNvSpPr/>
              <p:nvPr/>
            </p:nvSpPr>
            <p:spPr>
              <a:xfrm>
                <a:off x="4183669" y="2133363"/>
                <a:ext cx="1656000" cy="1656000"/>
              </a:xfrm>
              <a:prstGeom prst="ellipse">
                <a:avLst/>
              </a:prstGeom>
              <a:blipFill>
                <a:blip r:embed="rId4">
                  <a:grayscl/>
                </a:blip>
                <a:srcRect/>
                <a:stretch>
                  <a:fillRect l="-33633" r="-3303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4057669" y="4027549"/>
              <a:ext cx="1908000" cy="1908000"/>
              <a:chOff x="4057669" y="2007363"/>
              <a:chExt cx="1908000" cy="1908000"/>
            </a:xfrm>
          </p:grpSpPr>
          <p:sp>
            <p:nvSpPr>
              <p:cNvPr id="29" name="ïṡlidé"/>
              <p:cNvSpPr/>
              <p:nvPr/>
            </p:nvSpPr>
            <p:spPr>
              <a:xfrm>
                <a:off x="4057669" y="2007363"/>
                <a:ext cx="1908000" cy="1908000"/>
              </a:xfrm>
              <a:prstGeom prst="ellipse">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ïŝ1ïḋé"/>
              <p:cNvSpPr/>
              <p:nvPr/>
            </p:nvSpPr>
            <p:spPr>
              <a:xfrm>
                <a:off x="4183669" y="2133363"/>
                <a:ext cx="1656000" cy="1656000"/>
              </a:xfrm>
              <a:prstGeom prst="ellipse">
                <a:avLst/>
              </a:prstGeom>
              <a:blipFill>
                <a:blip r:embed="rId5">
                  <a:grayscl/>
                </a:blip>
                <a:srcRect/>
                <a:stretch>
                  <a:fillRect l="-25521" r="-2506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1" name="组合 30"/>
            <p:cNvGrpSpPr/>
            <p:nvPr/>
          </p:nvGrpSpPr>
          <p:grpSpPr>
            <a:xfrm>
              <a:off x="6099118" y="4027549"/>
              <a:ext cx="1908000" cy="1908000"/>
              <a:chOff x="4057669" y="2007363"/>
              <a:chExt cx="1908000" cy="1908000"/>
            </a:xfrm>
          </p:grpSpPr>
          <p:sp>
            <p:nvSpPr>
              <p:cNvPr id="32" name="ïṡlidé"/>
              <p:cNvSpPr/>
              <p:nvPr/>
            </p:nvSpPr>
            <p:spPr>
              <a:xfrm>
                <a:off x="4057669" y="2007363"/>
                <a:ext cx="1908000" cy="1908000"/>
              </a:xfrm>
              <a:prstGeom prst="ellipse">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ïŝ1ïḋé"/>
              <p:cNvSpPr/>
              <p:nvPr/>
            </p:nvSpPr>
            <p:spPr>
              <a:xfrm>
                <a:off x="4183669" y="2133363"/>
                <a:ext cx="1656000" cy="1656000"/>
              </a:xfrm>
              <a:prstGeom prst="ellipse">
                <a:avLst/>
              </a:prstGeom>
              <a:blipFill>
                <a:blip r:embed="rId6">
                  <a:grayscl/>
                </a:blip>
                <a:srcRect/>
                <a:stretch>
                  <a:fillRect l="-24377" r="-2394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39" name="组合 38"/>
          <p:cNvGrpSpPr/>
          <p:nvPr/>
        </p:nvGrpSpPr>
        <p:grpSpPr>
          <a:xfrm>
            <a:off x="766154" y="708907"/>
            <a:ext cx="7214507" cy="564950"/>
            <a:chOff x="766154" y="708907"/>
            <a:chExt cx="7214507" cy="564950"/>
          </a:xfrm>
        </p:grpSpPr>
        <p:sp>
          <p:nvSpPr>
            <p:cNvPr id="40" name="文本框 3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p>
          </p:txBody>
        </p:sp>
        <p:cxnSp>
          <p:nvCxnSpPr>
            <p:cNvPr id="41" name="直接连接符 4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p:tgtEl>
                                          <p:spTgt spid="59"/>
                                        </p:tgtEl>
                                        <p:attrNameLst>
                                          <p:attrName>ppt_x</p:attrName>
                                        </p:attrNameLst>
                                      </p:cBhvr>
                                      <p:tavLst>
                                        <p:tav tm="0">
                                          <p:val>
                                            <p:strVal val="#ppt_x+#ppt_w*1.125000"/>
                                          </p:val>
                                        </p:tav>
                                        <p:tav tm="100000">
                                          <p:val>
                                            <p:strVal val="#ppt_x"/>
                                          </p:val>
                                        </p:tav>
                                      </p:tavLst>
                                    </p:anim>
                                    <p:animEffect transition="in" filter="wipe(left)">
                                      <p:cBhvr>
                                        <p:cTn id="14" dur="500"/>
                                        <p:tgtEl>
                                          <p:spTgt spid="5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p:tgtEl>
                                          <p:spTgt spid="61"/>
                                        </p:tgtEl>
                                        <p:attrNameLst>
                                          <p:attrName>ppt_x</p:attrName>
                                        </p:attrNameLst>
                                      </p:cBhvr>
                                      <p:tavLst>
                                        <p:tav tm="0">
                                          <p:val>
                                            <p:strVal val="#ppt_x+#ppt_w*1.125000"/>
                                          </p:val>
                                        </p:tav>
                                        <p:tav tm="100000">
                                          <p:val>
                                            <p:strVal val="#ppt_x"/>
                                          </p:val>
                                        </p:tav>
                                      </p:tavLst>
                                    </p:anim>
                                    <p:animEffect transition="in" filter="wipe(left)">
                                      <p:cBhvr>
                                        <p:cTn id="24" dur="500"/>
                                        <p:tgtEl>
                                          <p:spTgt spid="6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p:tgtEl>
                                          <p:spTgt spid="62"/>
                                        </p:tgtEl>
                                        <p:attrNameLst>
                                          <p:attrName>ppt_x</p:attrName>
                                        </p:attrNameLst>
                                      </p:cBhvr>
                                      <p:tavLst>
                                        <p:tav tm="0">
                                          <p:val>
                                            <p:strVal val="#ppt_x-#ppt_w*1.125000"/>
                                          </p:val>
                                        </p:tav>
                                        <p:tav tm="100000">
                                          <p:val>
                                            <p:strVal val="#ppt_x"/>
                                          </p:val>
                                        </p:tav>
                                      </p:tavLst>
                                    </p:anim>
                                    <p:animEffect transition="in" filter="wipe(right)">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66154" y="708907"/>
            <a:ext cx="7214507" cy="564950"/>
            <a:chOff x="766154" y="708907"/>
            <a:chExt cx="7214507" cy="564950"/>
          </a:xfrm>
        </p:grpSpPr>
        <p:sp>
          <p:nvSpPr>
            <p:cNvPr id="30" name="文本框 2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p>
          </p:txBody>
        </p:sp>
        <p:cxnSp>
          <p:nvCxnSpPr>
            <p:cNvPr id="31" name="直接连接符 3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pic>
        <p:nvPicPr>
          <p:cNvPr id="6" name="图片占位符 5"/>
          <p:cNvPicPr>
            <a:picLocks noGrp="1" noChangeAspect="1"/>
          </p:cNvPicPr>
          <p:nvPr/>
        </p:nvPicPr>
        <p:blipFill>
          <a:blip r:embed="rId3">
            <a:grayscl/>
            <a:extLst>
              <a:ext uri="{28A0092B-C50C-407E-A947-70E740481C1C}">
                <a14:useLocalDpi xmlns:a14="http://schemas.microsoft.com/office/drawing/2010/main" val="0"/>
              </a:ext>
            </a:extLst>
          </a:blip>
          <a:stretch>
            <a:fillRect/>
          </a:stretch>
        </p:blipFill>
        <p:spPr>
          <a:xfrm>
            <a:off x="837883" y="2597685"/>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7" name="图片占位符 6"/>
          <p:cNvPicPr>
            <a:picLocks noGrp="1" noChangeAspect="1"/>
          </p:cNvPicPr>
          <p:nvPr/>
        </p:nvPicPr>
        <p:blipFill>
          <a:blip r:embed="rId4">
            <a:grayscl/>
            <a:extLst>
              <a:ext uri="{28A0092B-C50C-407E-A947-70E740481C1C}">
                <a14:useLocalDpi xmlns:a14="http://schemas.microsoft.com/office/drawing/2010/main" val="0"/>
              </a:ext>
            </a:extLst>
          </a:blip>
          <a:stretch>
            <a:fillRect/>
          </a:stretch>
        </p:blipFill>
        <p:spPr>
          <a:xfrm>
            <a:off x="3432054" y="2597618"/>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13" name="图片占位符 12"/>
          <p:cNvPicPr>
            <a:picLocks noGrp="1" noChangeAspect="1"/>
          </p:cNvPicPr>
          <p:nvPr/>
        </p:nvPicPr>
        <p:blipFill>
          <a:blip r:embed="rId5">
            <a:grayscl/>
            <a:extLst>
              <a:ext uri="{28A0092B-C50C-407E-A947-70E740481C1C}">
                <a14:useLocalDpi xmlns:a14="http://schemas.microsoft.com/office/drawing/2010/main" val="0"/>
              </a:ext>
            </a:extLst>
          </a:blip>
          <a:stretch>
            <a:fillRect/>
          </a:stretch>
        </p:blipFill>
        <p:spPr>
          <a:xfrm>
            <a:off x="6027879" y="2596688"/>
            <a:ext cx="2494828" cy="166525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2" name="图片占位符 16"/>
          <p:cNvPicPr>
            <a:picLocks noGrp="1" noChangeAspect="1"/>
          </p:cNvPicPr>
          <p:nvPr/>
        </p:nvPicPr>
        <p:blipFill>
          <a:blip r:embed="rId6">
            <a:grayscl/>
            <a:extLst>
              <a:ext uri="{28A0092B-C50C-407E-A947-70E740481C1C}">
                <a14:useLocalDpi xmlns:a14="http://schemas.microsoft.com/office/drawing/2010/main" val="0"/>
              </a:ext>
            </a:extLst>
          </a:blip>
          <a:stretch>
            <a:fillRect/>
          </a:stretch>
        </p:blipFill>
        <p:spPr>
          <a:xfrm>
            <a:off x="8620397" y="2597618"/>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grpSp>
        <p:nvGrpSpPr>
          <p:cNvPr id="48" name="组合 47"/>
          <p:cNvGrpSpPr/>
          <p:nvPr/>
        </p:nvGrpSpPr>
        <p:grpSpPr>
          <a:xfrm>
            <a:off x="837883" y="1409198"/>
            <a:ext cx="10356850" cy="885995"/>
            <a:chOff x="874712" y="1114425"/>
            <a:chExt cx="10356850" cy="885995"/>
          </a:xfrm>
        </p:grpSpPr>
        <p:sp>
          <p:nvSpPr>
            <p:cNvPr id="49" name="矩形 48"/>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p>
          </p:txBody>
        </p:sp>
        <p:sp>
          <p:nvSpPr>
            <p:cNvPr id="50" name="矩形 49"/>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 name="组合 2"/>
          <p:cNvGrpSpPr/>
          <p:nvPr/>
        </p:nvGrpSpPr>
        <p:grpSpPr>
          <a:xfrm>
            <a:off x="1295619" y="4619511"/>
            <a:ext cx="1582664" cy="960268"/>
            <a:chOff x="1757400" y="4754766"/>
            <a:chExt cx="2084387" cy="960268"/>
          </a:xfrm>
        </p:grpSpPr>
        <p:sp>
          <p:nvSpPr>
            <p:cNvPr id="51" name="矩形 50"/>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2" name="矩形 51"/>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3" name="矩形 52"/>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4" name="组合 53"/>
          <p:cNvGrpSpPr/>
          <p:nvPr/>
        </p:nvGrpSpPr>
        <p:grpSpPr>
          <a:xfrm>
            <a:off x="3889790" y="4619511"/>
            <a:ext cx="1582664" cy="960268"/>
            <a:chOff x="1757400" y="4754766"/>
            <a:chExt cx="2084387" cy="960268"/>
          </a:xfrm>
        </p:grpSpPr>
        <p:sp>
          <p:nvSpPr>
            <p:cNvPr id="55" name="矩形 54"/>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6" name="矩形 55"/>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57" name="矩形 56"/>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58" name="组合 57"/>
          <p:cNvGrpSpPr/>
          <p:nvPr/>
        </p:nvGrpSpPr>
        <p:grpSpPr>
          <a:xfrm>
            <a:off x="6483961" y="4619511"/>
            <a:ext cx="1582664" cy="960268"/>
            <a:chOff x="1757400" y="4754766"/>
            <a:chExt cx="2084387" cy="960268"/>
          </a:xfrm>
        </p:grpSpPr>
        <p:sp>
          <p:nvSpPr>
            <p:cNvPr id="59" name="矩形 58"/>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0" name="矩形 59"/>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1" name="矩形 60"/>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grpSp>
        <p:nvGrpSpPr>
          <p:cNvPr id="62" name="组合 61"/>
          <p:cNvGrpSpPr/>
          <p:nvPr/>
        </p:nvGrpSpPr>
        <p:grpSpPr>
          <a:xfrm>
            <a:off x="9078133" y="4619511"/>
            <a:ext cx="1582664" cy="960268"/>
            <a:chOff x="1757400" y="4754766"/>
            <a:chExt cx="2084387" cy="960268"/>
          </a:xfrm>
        </p:grpSpPr>
        <p:sp>
          <p:nvSpPr>
            <p:cNvPr id="63" name="矩形 62"/>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4" name="矩形 63"/>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sp>
          <p:nvSpPr>
            <p:cNvPr id="65" name="矩形 64"/>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randombar(horizontal)">
                                      <p:cBhvr>
                                        <p:cTn id="39" dur="500"/>
                                        <p:tgtEl>
                                          <p:spTgt spid="58"/>
                                        </p:tgtEl>
                                      </p:cBhvr>
                                    </p:animEffect>
                                  </p:childTnLst>
                                </p:cTn>
                              </p:par>
                              <p:par>
                                <p:cTn id="40" presetID="14" presetClass="entr" presetSubtype="1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dc7aab9-3007-4def-8fe4-f3f9447447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485964" y="2159001"/>
            <a:ext cx="3220072" cy="3788882"/>
            <a:chOff x="4000376" y="1710845"/>
            <a:chExt cx="3744367" cy="4405793"/>
          </a:xfrm>
        </p:grpSpPr>
        <p:sp>
          <p:nvSpPr>
            <p:cNvPr id="4" name="ïSlïďe"/>
            <p:cNvSpPr/>
            <p:nvPr/>
          </p:nvSpPr>
          <p:spPr bwMode="auto">
            <a:xfrm>
              <a:off x="5240869" y="5763010"/>
              <a:ext cx="1373932" cy="353628"/>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355" y="21600"/>
                    <a:pt x="4810" y="20600"/>
                    <a:pt x="2886" y="18400"/>
                  </a:cubicBezTo>
                  <a:cubicBezTo>
                    <a:pt x="-962" y="14200"/>
                    <a:pt x="-962" y="7400"/>
                    <a:pt x="2886" y="3200"/>
                  </a:cubicBezTo>
                  <a:cubicBezTo>
                    <a:pt x="4810" y="1000"/>
                    <a:pt x="7355" y="0"/>
                    <a:pt x="9838" y="0"/>
                  </a:cubicBezTo>
                  <a:close/>
                  <a:moveTo>
                    <a:pt x="9838" y="0"/>
                  </a:moveTo>
                </a:path>
              </a:pathLst>
            </a:custGeom>
            <a:solidFill>
              <a:schemeClr val="bg1">
                <a:lumMod val="75000"/>
                <a:alpha val="20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5" name="ïṩ1îḋê"/>
            <p:cNvSpPr/>
            <p:nvPr/>
          </p:nvSpPr>
          <p:spPr bwMode="auto">
            <a:xfrm>
              <a:off x="4007768" y="3844445"/>
              <a:ext cx="3736975" cy="1867694"/>
            </a:xfrm>
            <a:custGeom>
              <a:avLst/>
              <a:gdLst>
                <a:gd name="T0" fmla="*/ 15555 w 21600"/>
                <a:gd name="T1" fmla="*/ 5328 h 21600"/>
                <a:gd name="T2" fmla="*/ 1073 w 21600"/>
                <a:gd name="T3" fmla="*/ 2519 h 21600"/>
                <a:gd name="T4" fmla="*/ 0 w 21600"/>
                <a:gd name="T5" fmla="*/ 0 h 21600"/>
                <a:gd name="T6" fmla="*/ 10810 w 21600"/>
                <a:gd name="T7" fmla="*/ 21600 h 21600"/>
                <a:gd name="T8" fmla="*/ 21600 w 21600"/>
                <a:gd name="T9" fmla="*/ 207 h 21600"/>
                <a:gd name="T10" fmla="*/ 15555 w 21600"/>
                <a:gd name="T11" fmla="*/ 5328 h 21600"/>
                <a:gd name="T12" fmla="*/ 15555 w 21600"/>
                <a:gd name="T13" fmla="*/ 5328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5555" y="5328"/>
                  </a:moveTo>
                  <a:cubicBezTo>
                    <a:pt x="10191" y="6773"/>
                    <a:pt x="3713" y="5493"/>
                    <a:pt x="1073" y="2519"/>
                  </a:cubicBezTo>
                  <a:cubicBezTo>
                    <a:pt x="474" y="1817"/>
                    <a:pt x="124" y="702"/>
                    <a:pt x="0" y="0"/>
                  </a:cubicBezTo>
                  <a:cubicBezTo>
                    <a:pt x="289" y="11812"/>
                    <a:pt x="5034" y="21600"/>
                    <a:pt x="10810" y="21600"/>
                  </a:cubicBezTo>
                  <a:cubicBezTo>
                    <a:pt x="16628" y="21600"/>
                    <a:pt x="21352" y="12101"/>
                    <a:pt x="21600" y="207"/>
                  </a:cubicBezTo>
                  <a:cubicBezTo>
                    <a:pt x="21435" y="2313"/>
                    <a:pt x="19248" y="4337"/>
                    <a:pt x="15555" y="5328"/>
                  </a:cubicBezTo>
                  <a:close/>
                  <a:moveTo>
                    <a:pt x="15555" y="5328"/>
                  </a:moveTo>
                </a:path>
              </a:pathLst>
            </a:custGeom>
            <a:solidFill>
              <a:schemeClr val="tx1">
                <a:lumMod val="60000"/>
                <a:lumOff val="40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6" name="íslíḓè"/>
            <p:cNvSpPr/>
            <p:nvPr/>
          </p:nvSpPr>
          <p:spPr bwMode="auto">
            <a:xfrm>
              <a:off x="4000376" y="3315808"/>
              <a:ext cx="3740150" cy="1041400"/>
            </a:xfrm>
            <a:custGeom>
              <a:avLst/>
              <a:gdLst>
                <a:gd name="T0" fmla="*/ 20487 w 21600"/>
                <a:gd name="T1" fmla="*/ 5346 h 18931"/>
                <a:gd name="T2" fmla="*/ 6018 w 21600"/>
                <a:gd name="T3" fmla="*/ 935 h 18931"/>
                <a:gd name="T4" fmla="*/ 0 w 21600"/>
                <a:gd name="T5" fmla="*/ 8719 h 18931"/>
                <a:gd name="T6" fmla="*/ 21 w 21600"/>
                <a:gd name="T7" fmla="*/ 10211 h 18931"/>
                <a:gd name="T8" fmla="*/ 1072 w 21600"/>
                <a:gd name="T9" fmla="*/ 13584 h 18931"/>
                <a:gd name="T10" fmla="*/ 15540 w 21600"/>
                <a:gd name="T11" fmla="*/ 17995 h 18931"/>
                <a:gd name="T12" fmla="*/ 21579 w 21600"/>
                <a:gd name="T13" fmla="*/ 9951 h 18931"/>
                <a:gd name="T14" fmla="*/ 21600 w 21600"/>
                <a:gd name="T15" fmla="*/ 9303 h 18931"/>
                <a:gd name="T16" fmla="*/ 20487 w 21600"/>
                <a:gd name="T17" fmla="*/ 5346 h 18931"/>
                <a:gd name="T18" fmla="*/ 20487 w 21600"/>
                <a:gd name="T19" fmla="*/ 5346 h 18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18931">
                  <a:moveTo>
                    <a:pt x="20487" y="5346"/>
                  </a:moveTo>
                  <a:cubicBezTo>
                    <a:pt x="17869" y="676"/>
                    <a:pt x="11377" y="-1335"/>
                    <a:pt x="6018" y="935"/>
                  </a:cubicBezTo>
                  <a:cubicBezTo>
                    <a:pt x="2432" y="2492"/>
                    <a:pt x="268" y="5476"/>
                    <a:pt x="0" y="8719"/>
                  </a:cubicBezTo>
                  <a:cubicBezTo>
                    <a:pt x="0" y="9238"/>
                    <a:pt x="0" y="9757"/>
                    <a:pt x="21" y="10211"/>
                  </a:cubicBezTo>
                  <a:cubicBezTo>
                    <a:pt x="124" y="11379"/>
                    <a:pt x="474" y="12481"/>
                    <a:pt x="1072" y="13584"/>
                  </a:cubicBezTo>
                  <a:cubicBezTo>
                    <a:pt x="3710" y="18254"/>
                    <a:pt x="10182" y="20265"/>
                    <a:pt x="15540" y="17995"/>
                  </a:cubicBezTo>
                  <a:cubicBezTo>
                    <a:pt x="19209" y="16438"/>
                    <a:pt x="21415" y="13260"/>
                    <a:pt x="21579" y="9951"/>
                  </a:cubicBezTo>
                  <a:cubicBezTo>
                    <a:pt x="21579" y="9692"/>
                    <a:pt x="21600" y="9497"/>
                    <a:pt x="21600" y="9303"/>
                  </a:cubicBezTo>
                  <a:cubicBezTo>
                    <a:pt x="21559" y="7941"/>
                    <a:pt x="21208" y="6643"/>
                    <a:pt x="20487" y="5346"/>
                  </a:cubicBezTo>
                  <a:close/>
                  <a:moveTo>
                    <a:pt x="20487" y="5346"/>
                  </a:moveTo>
                </a:path>
              </a:pathLst>
            </a:custGeom>
            <a:gradFill rotWithShape="0">
              <a:gsLst>
                <a:gs pos="0">
                  <a:srgbClr val="7F7F7E"/>
                </a:gs>
                <a:gs pos="100000">
                  <a:srgbClr val="8A8A8A"/>
                </a:gs>
              </a:gsLst>
              <a:lin ang="5400000" scaled="1"/>
            </a:gra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7" name="íšḻíḍé"/>
            <p:cNvSpPr/>
            <p:nvPr/>
          </p:nvSpPr>
          <p:spPr bwMode="auto">
            <a:xfrm>
              <a:off x="4008165" y="3300726"/>
              <a:ext cx="3736181" cy="1041400"/>
            </a:xfrm>
            <a:custGeom>
              <a:avLst/>
              <a:gdLst>
                <a:gd name="T0" fmla="*/ 20507 w 21600"/>
                <a:gd name="T1" fmla="*/ 5346 h 18931"/>
                <a:gd name="T2" fmla="*/ 6024 w 21600"/>
                <a:gd name="T3" fmla="*/ 935 h 18931"/>
                <a:gd name="T4" fmla="*/ 0 w 21600"/>
                <a:gd name="T5" fmla="*/ 8719 h 18931"/>
                <a:gd name="T6" fmla="*/ 0 w 21600"/>
                <a:gd name="T7" fmla="*/ 10211 h 18931"/>
                <a:gd name="T8" fmla="*/ 1073 w 21600"/>
                <a:gd name="T9" fmla="*/ 13584 h 18931"/>
                <a:gd name="T10" fmla="*/ 15555 w 21600"/>
                <a:gd name="T11" fmla="*/ 17995 h 18931"/>
                <a:gd name="T12" fmla="*/ 21600 w 21600"/>
                <a:gd name="T13" fmla="*/ 9951 h 18931"/>
                <a:gd name="T14" fmla="*/ 21600 w 21600"/>
                <a:gd name="T15" fmla="*/ 9303 h 18931"/>
                <a:gd name="T16" fmla="*/ 20507 w 21600"/>
                <a:gd name="T17" fmla="*/ 5346 h 18931"/>
                <a:gd name="T18" fmla="*/ 20507 w 21600"/>
                <a:gd name="T19" fmla="*/ 5346 h 18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18931">
                  <a:moveTo>
                    <a:pt x="20507" y="5346"/>
                  </a:moveTo>
                  <a:cubicBezTo>
                    <a:pt x="17866" y="676"/>
                    <a:pt x="11388" y="-1335"/>
                    <a:pt x="6024" y="935"/>
                  </a:cubicBezTo>
                  <a:cubicBezTo>
                    <a:pt x="2434" y="2492"/>
                    <a:pt x="248" y="5476"/>
                    <a:pt x="0" y="8719"/>
                  </a:cubicBezTo>
                  <a:cubicBezTo>
                    <a:pt x="0" y="9238"/>
                    <a:pt x="0" y="9757"/>
                    <a:pt x="0" y="10211"/>
                  </a:cubicBezTo>
                  <a:cubicBezTo>
                    <a:pt x="124" y="11379"/>
                    <a:pt x="474" y="12481"/>
                    <a:pt x="1073" y="13584"/>
                  </a:cubicBezTo>
                  <a:cubicBezTo>
                    <a:pt x="3693" y="18254"/>
                    <a:pt x="10191" y="20265"/>
                    <a:pt x="15555" y="17995"/>
                  </a:cubicBezTo>
                  <a:cubicBezTo>
                    <a:pt x="19228" y="16438"/>
                    <a:pt x="21435" y="13260"/>
                    <a:pt x="21600" y="9951"/>
                  </a:cubicBezTo>
                  <a:cubicBezTo>
                    <a:pt x="21600" y="9692"/>
                    <a:pt x="21600" y="9497"/>
                    <a:pt x="21600" y="9303"/>
                  </a:cubicBezTo>
                  <a:cubicBezTo>
                    <a:pt x="21579" y="7941"/>
                    <a:pt x="21208" y="6643"/>
                    <a:pt x="20507" y="5346"/>
                  </a:cubicBezTo>
                  <a:close/>
                  <a:moveTo>
                    <a:pt x="20507" y="5346"/>
                  </a:moveTo>
                </a:path>
              </a:pathLst>
            </a:custGeom>
            <a:solidFill>
              <a:schemeClr val="bg1">
                <a:lumMod val="85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8" name="ïsḷîḍê"/>
            <p:cNvSpPr/>
            <p:nvPr/>
          </p:nvSpPr>
          <p:spPr bwMode="auto">
            <a:xfrm>
              <a:off x="5333083" y="1897376"/>
              <a:ext cx="1127919" cy="1737519"/>
            </a:xfrm>
            <a:custGeom>
              <a:avLst/>
              <a:gdLst/>
              <a:ahLst/>
              <a:cxnLst/>
              <a:rect l="0" t="0" r="r" b="b"/>
              <a:pathLst>
                <a:path w="21600" h="21600">
                  <a:moveTo>
                    <a:pt x="21600" y="0"/>
                  </a:moveTo>
                  <a:cubicBezTo>
                    <a:pt x="21600" y="19205"/>
                    <a:pt x="21600" y="19205"/>
                    <a:pt x="21600" y="19205"/>
                  </a:cubicBezTo>
                  <a:cubicBezTo>
                    <a:pt x="21600" y="19826"/>
                    <a:pt x="20575" y="20402"/>
                    <a:pt x="18456" y="20890"/>
                  </a:cubicBezTo>
                  <a:cubicBezTo>
                    <a:pt x="16337" y="21378"/>
                    <a:pt x="13534" y="21600"/>
                    <a:pt x="10800" y="21600"/>
                  </a:cubicBezTo>
                  <a:cubicBezTo>
                    <a:pt x="7997" y="21600"/>
                    <a:pt x="5263" y="21378"/>
                    <a:pt x="3144" y="20890"/>
                  </a:cubicBezTo>
                  <a:cubicBezTo>
                    <a:pt x="1025" y="20402"/>
                    <a:pt x="0" y="19826"/>
                    <a:pt x="0" y="19205"/>
                  </a:cubicBezTo>
                  <a:cubicBezTo>
                    <a:pt x="0" y="0"/>
                    <a:pt x="0" y="0"/>
                    <a:pt x="0" y="0"/>
                  </a:cubicBezTo>
                  <a:cubicBezTo>
                    <a:pt x="0" y="621"/>
                    <a:pt x="1025" y="1242"/>
                    <a:pt x="3144" y="1685"/>
                  </a:cubicBezTo>
                  <a:cubicBezTo>
                    <a:pt x="5263" y="2173"/>
                    <a:pt x="7997" y="2395"/>
                    <a:pt x="10800" y="2395"/>
                  </a:cubicBezTo>
                  <a:cubicBezTo>
                    <a:pt x="13534" y="2395"/>
                    <a:pt x="16337" y="2173"/>
                    <a:pt x="18456" y="1685"/>
                  </a:cubicBezTo>
                  <a:cubicBezTo>
                    <a:pt x="20575" y="1242"/>
                    <a:pt x="21600" y="621"/>
                    <a:pt x="21600" y="0"/>
                  </a:cubicBezTo>
                  <a:close/>
                  <a:moveTo>
                    <a:pt x="21600" y="0"/>
                  </a:moveTo>
                </a:path>
              </a:pathLst>
            </a:custGeom>
            <a:solidFill>
              <a:schemeClr val="accent3">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42%</a:t>
              </a:r>
            </a:p>
          </p:txBody>
        </p:sp>
        <p:sp>
          <p:nvSpPr>
            <p:cNvPr id="9" name="íŝḻîḓe"/>
            <p:cNvSpPr/>
            <p:nvPr/>
          </p:nvSpPr>
          <p:spPr bwMode="auto">
            <a:xfrm>
              <a:off x="5330701" y="1710845"/>
              <a:ext cx="1128713" cy="384969"/>
            </a:xfrm>
            <a:custGeom>
              <a:avLst/>
              <a:gdLst>
                <a:gd name="T0" fmla="*/ 9866 w 19686"/>
                <a:gd name="T1" fmla="*/ 0 h 21600"/>
                <a:gd name="T2" fmla="*/ 16838 w 19686"/>
                <a:gd name="T3" fmla="*/ 3200 h 21600"/>
                <a:gd name="T4" fmla="*/ 16838 w 19686"/>
                <a:gd name="T5" fmla="*/ 18400 h 21600"/>
                <a:gd name="T6" fmla="*/ 9866 w 19686"/>
                <a:gd name="T7" fmla="*/ 21600 h 21600"/>
                <a:gd name="T8" fmla="*/ 2894 w 19686"/>
                <a:gd name="T9" fmla="*/ 18400 h 21600"/>
                <a:gd name="T10" fmla="*/ 2894 w 19686"/>
                <a:gd name="T11" fmla="*/ 3200 h 21600"/>
                <a:gd name="T12" fmla="*/ 9866 w 19686"/>
                <a:gd name="T13" fmla="*/ 0 h 21600"/>
                <a:gd name="T14" fmla="*/ 9866 w 1968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6" h="21600">
                  <a:moveTo>
                    <a:pt x="9866" y="0"/>
                  </a:moveTo>
                  <a:cubicBezTo>
                    <a:pt x="12356" y="0"/>
                    <a:pt x="14908" y="1000"/>
                    <a:pt x="16838" y="3200"/>
                  </a:cubicBezTo>
                  <a:cubicBezTo>
                    <a:pt x="20635" y="7400"/>
                    <a:pt x="20635" y="14200"/>
                    <a:pt x="16838" y="18400"/>
                  </a:cubicBezTo>
                  <a:cubicBezTo>
                    <a:pt x="14908" y="20600"/>
                    <a:pt x="12356" y="21600"/>
                    <a:pt x="9866" y="21600"/>
                  </a:cubicBezTo>
                  <a:cubicBezTo>
                    <a:pt x="7314" y="21600"/>
                    <a:pt x="4824" y="20600"/>
                    <a:pt x="2894" y="18400"/>
                  </a:cubicBezTo>
                  <a:cubicBezTo>
                    <a:pt x="-965" y="14200"/>
                    <a:pt x="-965" y="7400"/>
                    <a:pt x="2894" y="3200"/>
                  </a:cubicBezTo>
                  <a:cubicBezTo>
                    <a:pt x="4824" y="1000"/>
                    <a:pt x="7314" y="0"/>
                    <a:pt x="9866" y="0"/>
                  </a:cubicBezTo>
                  <a:close/>
                  <a:moveTo>
                    <a:pt x="9866" y="0"/>
                  </a:moveTo>
                </a:path>
              </a:pathLst>
            </a:custGeom>
            <a:solidFill>
              <a:schemeClr val="accent3"/>
            </a:solidFill>
            <a:ln w="9525" cap="flat">
              <a:solidFill>
                <a:schemeClr val="tx1">
                  <a:alpha val="0"/>
                </a:schemeClr>
              </a:solidFill>
              <a:prstDash val="solid"/>
              <a:round/>
              <a:headEnd type="none" w="med" len="med"/>
              <a:tailEnd type="none" w="med" len="med"/>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0" name="îṥḻîde"/>
            <p:cNvSpPr/>
            <p:nvPr/>
          </p:nvSpPr>
          <p:spPr bwMode="auto">
            <a:xfrm>
              <a:off x="6220495" y="2792003"/>
              <a:ext cx="1131094" cy="384969"/>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293" y="21600"/>
                    <a:pt x="4810" y="20600"/>
                    <a:pt x="2886" y="18400"/>
                  </a:cubicBezTo>
                  <a:cubicBezTo>
                    <a:pt x="-962" y="14200"/>
                    <a:pt x="-962" y="7400"/>
                    <a:pt x="2886" y="3200"/>
                  </a:cubicBezTo>
                  <a:cubicBezTo>
                    <a:pt x="4810" y="1000"/>
                    <a:pt x="7293" y="0"/>
                    <a:pt x="9838" y="0"/>
                  </a:cubicBezTo>
                  <a:close/>
                  <a:moveTo>
                    <a:pt x="9838" y="0"/>
                  </a:moveTo>
                </a:path>
              </a:pathLst>
            </a:custGeom>
            <a:solidFill>
              <a:schemeClr val="accent5"/>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1" name="iṣliďè"/>
            <p:cNvSpPr/>
            <p:nvPr/>
          </p:nvSpPr>
          <p:spPr bwMode="auto">
            <a:xfrm>
              <a:off x="6221289" y="2942745"/>
              <a:ext cx="1127919" cy="995363"/>
            </a:xfrm>
            <a:custGeom>
              <a:avLst/>
              <a:gdLst/>
              <a:ahLst/>
              <a:cxnLst/>
              <a:rect l="0" t="0" r="r" b="b"/>
              <a:pathLst>
                <a:path w="21600" h="21600">
                  <a:moveTo>
                    <a:pt x="21600" y="0"/>
                  </a:moveTo>
                  <a:cubicBezTo>
                    <a:pt x="21600" y="17419"/>
                    <a:pt x="21600" y="17419"/>
                    <a:pt x="21600" y="17419"/>
                  </a:cubicBezTo>
                  <a:cubicBezTo>
                    <a:pt x="21600" y="18503"/>
                    <a:pt x="20575" y="19587"/>
                    <a:pt x="18456" y="20361"/>
                  </a:cubicBezTo>
                  <a:cubicBezTo>
                    <a:pt x="16337" y="21213"/>
                    <a:pt x="13534" y="21600"/>
                    <a:pt x="10800" y="21600"/>
                  </a:cubicBezTo>
                  <a:cubicBezTo>
                    <a:pt x="7997" y="21600"/>
                    <a:pt x="5263" y="21213"/>
                    <a:pt x="3144" y="20361"/>
                  </a:cubicBezTo>
                  <a:cubicBezTo>
                    <a:pt x="1025" y="19587"/>
                    <a:pt x="0" y="18503"/>
                    <a:pt x="0" y="17419"/>
                  </a:cubicBezTo>
                  <a:cubicBezTo>
                    <a:pt x="0" y="0"/>
                    <a:pt x="0" y="0"/>
                    <a:pt x="0" y="0"/>
                  </a:cubicBezTo>
                  <a:cubicBezTo>
                    <a:pt x="0" y="1084"/>
                    <a:pt x="1025" y="2168"/>
                    <a:pt x="3144" y="2942"/>
                  </a:cubicBezTo>
                  <a:cubicBezTo>
                    <a:pt x="5263" y="3794"/>
                    <a:pt x="7997" y="4181"/>
                    <a:pt x="10800" y="4181"/>
                  </a:cubicBezTo>
                  <a:cubicBezTo>
                    <a:pt x="13534" y="4181"/>
                    <a:pt x="16337" y="3794"/>
                    <a:pt x="18456" y="2942"/>
                  </a:cubicBezTo>
                  <a:cubicBezTo>
                    <a:pt x="20575" y="2168"/>
                    <a:pt x="21600" y="1084"/>
                    <a:pt x="21600" y="0"/>
                  </a:cubicBezTo>
                  <a:close/>
                  <a:moveTo>
                    <a:pt x="21600" y="0"/>
                  </a:moveTo>
                </a:path>
              </a:pathLst>
            </a:custGeom>
            <a:solidFill>
              <a:schemeClr val="accent5">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20%</a:t>
              </a:r>
            </a:p>
          </p:txBody>
        </p:sp>
        <p:sp>
          <p:nvSpPr>
            <p:cNvPr id="12" name="ísliḍê"/>
            <p:cNvSpPr/>
            <p:nvPr/>
          </p:nvSpPr>
          <p:spPr bwMode="auto">
            <a:xfrm>
              <a:off x="4410343" y="2575239"/>
              <a:ext cx="1127125" cy="1370013"/>
            </a:xfrm>
            <a:custGeom>
              <a:avLst/>
              <a:gdLst>
                <a:gd name="T0" fmla="*/ 21600 w 21600"/>
                <a:gd name="T1" fmla="*/ 0 h 21600"/>
                <a:gd name="T2" fmla="*/ 21600 w 21600"/>
                <a:gd name="T3" fmla="*/ 18563 h 21600"/>
                <a:gd name="T4" fmla="*/ 18456 w 21600"/>
                <a:gd name="T5" fmla="*/ 20700 h 21600"/>
                <a:gd name="T6" fmla="*/ 10800 w 21600"/>
                <a:gd name="T7" fmla="*/ 21600 h 21600"/>
                <a:gd name="T8" fmla="*/ 3144 w 21600"/>
                <a:gd name="T9" fmla="*/ 20700 h 21600"/>
                <a:gd name="T10" fmla="*/ 0 w 21600"/>
                <a:gd name="T11" fmla="*/ 18563 h 21600"/>
                <a:gd name="T12" fmla="*/ 0 w 21600"/>
                <a:gd name="T13" fmla="*/ 0 h 21600"/>
                <a:gd name="T14" fmla="*/ 3144 w 21600"/>
                <a:gd name="T15" fmla="*/ 2138 h 21600"/>
                <a:gd name="T16" fmla="*/ 10800 w 21600"/>
                <a:gd name="T17" fmla="*/ 3037 h 21600"/>
                <a:gd name="T18" fmla="*/ 18456 w 21600"/>
                <a:gd name="T19" fmla="*/ 2138 h 21600"/>
                <a:gd name="T20" fmla="*/ 21600 w 21600"/>
                <a:gd name="T21" fmla="*/ 0 h 21600"/>
                <a:gd name="T22" fmla="*/ 216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21600" y="0"/>
                  </a:moveTo>
                  <a:cubicBezTo>
                    <a:pt x="21600" y="18563"/>
                    <a:pt x="21600" y="18563"/>
                    <a:pt x="21600" y="18563"/>
                  </a:cubicBezTo>
                  <a:cubicBezTo>
                    <a:pt x="21600" y="19350"/>
                    <a:pt x="20575" y="20138"/>
                    <a:pt x="18456" y="20700"/>
                  </a:cubicBezTo>
                  <a:cubicBezTo>
                    <a:pt x="16337" y="21319"/>
                    <a:pt x="13534" y="21600"/>
                    <a:pt x="10800" y="21600"/>
                  </a:cubicBezTo>
                  <a:cubicBezTo>
                    <a:pt x="7997" y="21600"/>
                    <a:pt x="5263" y="21319"/>
                    <a:pt x="3144" y="20700"/>
                  </a:cubicBezTo>
                  <a:cubicBezTo>
                    <a:pt x="1025" y="20138"/>
                    <a:pt x="0" y="19350"/>
                    <a:pt x="0" y="18563"/>
                  </a:cubicBezTo>
                  <a:cubicBezTo>
                    <a:pt x="0" y="0"/>
                    <a:pt x="0" y="0"/>
                    <a:pt x="0" y="0"/>
                  </a:cubicBezTo>
                  <a:cubicBezTo>
                    <a:pt x="0" y="787"/>
                    <a:pt x="1025" y="1575"/>
                    <a:pt x="3144" y="2138"/>
                  </a:cubicBezTo>
                  <a:cubicBezTo>
                    <a:pt x="5263" y="2756"/>
                    <a:pt x="7997" y="3037"/>
                    <a:pt x="10800" y="3037"/>
                  </a:cubicBezTo>
                  <a:cubicBezTo>
                    <a:pt x="13534" y="3037"/>
                    <a:pt x="16337" y="2756"/>
                    <a:pt x="18456" y="2138"/>
                  </a:cubicBezTo>
                  <a:cubicBezTo>
                    <a:pt x="20575" y="1575"/>
                    <a:pt x="21600" y="787"/>
                    <a:pt x="21600" y="0"/>
                  </a:cubicBezTo>
                  <a:close/>
                  <a:moveTo>
                    <a:pt x="21600" y="0"/>
                  </a:moveTo>
                </a:path>
              </a:pathLst>
            </a:custGeom>
            <a:solidFill>
              <a:schemeClr val="accent2">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28%</a:t>
              </a:r>
            </a:p>
          </p:txBody>
        </p:sp>
        <p:sp>
          <p:nvSpPr>
            <p:cNvPr id="13" name="îṩļîďé"/>
            <p:cNvSpPr/>
            <p:nvPr/>
          </p:nvSpPr>
          <p:spPr bwMode="auto">
            <a:xfrm>
              <a:off x="4409152" y="2424497"/>
              <a:ext cx="1129507" cy="385763"/>
            </a:xfrm>
            <a:custGeom>
              <a:avLst/>
              <a:gdLst>
                <a:gd name="T0" fmla="*/ 9866 w 19686"/>
                <a:gd name="T1" fmla="*/ 0 h 21600"/>
                <a:gd name="T2" fmla="*/ 16838 w 19686"/>
                <a:gd name="T3" fmla="*/ 3200 h 21600"/>
                <a:gd name="T4" fmla="*/ 16838 w 19686"/>
                <a:gd name="T5" fmla="*/ 18600 h 21600"/>
                <a:gd name="T6" fmla="*/ 9866 w 19686"/>
                <a:gd name="T7" fmla="*/ 21600 h 21600"/>
                <a:gd name="T8" fmla="*/ 2894 w 19686"/>
                <a:gd name="T9" fmla="*/ 18600 h 21600"/>
                <a:gd name="T10" fmla="*/ 2894 w 19686"/>
                <a:gd name="T11" fmla="*/ 3200 h 21600"/>
                <a:gd name="T12" fmla="*/ 9866 w 19686"/>
                <a:gd name="T13" fmla="*/ 0 h 21600"/>
                <a:gd name="T14" fmla="*/ 9866 w 1968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6" h="21600">
                  <a:moveTo>
                    <a:pt x="9866" y="0"/>
                  </a:moveTo>
                  <a:cubicBezTo>
                    <a:pt x="12356" y="0"/>
                    <a:pt x="14908" y="1000"/>
                    <a:pt x="16838" y="3200"/>
                  </a:cubicBezTo>
                  <a:cubicBezTo>
                    <a:pt x="20635" y="7400"/>
                    <a:pt x="20635" y="14200"/>
                    <a:pt x="16838" y="18600"/>
                  </a:cubicBezTo>
                  <a:cubicBezTo>
                    <a:pt x="14908" y="20600"/>
                    <a:pt x="12356" y="21600"/>
                    <a:pt x="9866" y="21600"/>
                  </a:cubicBezTo>
                  <a:cubicBezTo>
                    <a:pt x="7314" y="21600"/>
                    <a:pt x="4824" y="20600"/>
                    <a:pt x="2894" y="18600"/>
                  </a:cubicBezTo>
                  <a:cubicBezTo>
                    <a:pt x="-965" y="14200"/>
                    <a:pt x="-965" y="7400"/>
                    <a:pt x="2894" y="3200"/>
                  </a:cubicBezTo>
                  <a:cubicBezTo>
                    <a:pt x="4824" y="1000"/>
                    <a:pt x="7314" y="0"/>
                    <a:pt x="9866" y="0"/>
                  </a:cubicBezTo>
                  <a:close/>
                  <a:moveTo>
                    <a:pt x="9866" y="0"/>
                  </a:moveTo>
                </a:path>
              </a:pathLst>
            </a:custGeom>
            <a:solidFill>
              <a:schemeClr val="accent2"/>
            </a:solidFill>
            <a:ln w="9525" cap="flat">
              <a:solidFill>
                <a:schemeClr val="tx1">
                  <a:alpha val="0"/>
                </a:schemeClr>
              </a:solidFill>
              <a:prstDash val="solid"/>
              <a:round/>
              <a:headEnd type="none" w="med" len="med"/>
              <a:tailEnd type="none" w="med" len="med"/>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4" name="íṡḻíḋé"/>
            <p:cNvSpPr/>
            <p:nvPr/>
          </p:nvSpPr>
          <p:spPr bwMode="auto">
            <a:xfrm>
              <a:off x="5311255" y="3621401"/>
              <a:ext cx="1127125" cy="627063"/>
            </a:xfrm>
            <a:custGeom>
              <a:avLst/>
              <a:gdLst/>
              <a:ahLst/>
              <a:cxnLst/>
              <a:rect l="0" t="0" r="r" b="b"/>
              <a:pathLst>
                <a:path w="21600" h="21600">
                  <a:moveTo>
                    <a:pt x="21600" y="0"/>
                  </a:moveTo>
                  <a:cubicBezTo>
                    <a:pt x="21600" y="14973"/>
                    <a:pt x="21600" y="14973"/>
                    <a:pt x="21600" y="14973"/>
                  </a:cubicBezTo>
                  <a:cubicBezTo>
                    <a:pt x="21600" y="16691"/>
                    <a:pt x="20575" y="18409"/>
                    <a:pt x="18456" y="19636"/>
                  </a:cubicBezTo>
                  <a:cubicBezTo>
                    <a:pt x="16337" y="20986"/>
                    <a:pt x="13534" y="21600"/>
                    <a:pt x="10800" y="21600"/>
                  </a:cubicBezTo>
                  <a:cubicBezTo>
                    <a:pt x="8066" y="21600"/>
                    <a:pt x="5263" y="20986"/>
                    <a:pt x="3144" y="19636"/>
                  </a:cubicBezTo>
                  <a:cubicBezTo>
                    <a:pt x="1025" y="18409"/>
                    <a:pt x="0" y="16691"/>
                    <a:pt x="0" y="14973"/>
                  </a:cubicBezTo>
                  <a:cubicBezTo>
                    <a:pt x="0" y="0"/>
                    <a:pt x="0" y="0"/>
                    <a:pt x="0" y="0"/>
                  </a:cubicBezTo>
                  <a:cubicBezTo>
                    <a:pt x="0" y="1718"/>
                    <a:pt x="1025" y="3436"/>
                    <a:pt x="3144" y="4664"/>
                  </a:cubicBezTo>
                  <a:cubicBezTo>
                    <a:pt x="5263" y="6014"/>
                    <a:pt x="8066" y="6627"/>
                    <a:pt x="10800" y="6627"/>
                  </a:cubicBezTo>
                  <a:cubicBezTo>
                    <a:pt x="13534" y="6627"/>
                    <a:pt x="16337" y="6014"/>
                    <a:pt x="18456" y="4664"/>
                  </a:cubicBezTo>
                  <a:cubicBezTo>
                    <a:pt x="20575" y="3436"/>
                    <a:pt x="21600" y="1718"/>
                    <a:pt x="21600" y="0"/>
                  </a:cubicBezTo>
                  <a:close/>
                  <a:moveTo>
                    <a:pt x="21600" y="0"/>
                  </a:moveTo>
                </a:path>
              </a:pathLst>
            </a:custGeom>
            <a:solidFill>
              <a:schemeClr val="accent4">
                <a:lumMod val="75000"/>
              </a:schemeClr>
            </a:solidFill>
            <a:ln>
              <a:noFill/>
            </a:ln>
          </p:spPr>
          <p:txBody>
            <a:bodyPr wrap="none" lIns="0" tIns="0" rIns="0" bIns="72000" anchor="b"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10%</a:t>
              </a:r>
            </a:p>
          </p:txBody>
        </p:sp>
        <p:sp>
          <p:nvSpPr>
            <p:cNvPr id="15" name="iŝliḑè"/>
            <p:cNvSpPr/>
            <p:nvPr/>
          </p:nvSpPr>
          <p:spPr bwMode="auto">
            <a:xfrm>
              <a:off x="5309270" y="3440075"/>
              <a:ext cx="1131094" cy="384969"/>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355" y="21600"/>
                    <a:pt x="4810" y="20600"/>
                    <a:pt x="2886" y="18400"/>
                  </a:cubicBezTo>
                  <a:cubicBezTo>
                    <a:pt x="-962" y="14200"/>
                    <a:pt x="-962" y="7400"/>
                    <a:pt x="2886" y="3200"/>
                  </a:cubicBezTo>
                  <a:cubicBezTo>
                    <a:pt x="4810" y="1000"/>
                    <a:pt x="7355" y="0"/>
                    <a:pt x="9838" y="0"/>
                  </a:cubicBezTo>
                  <a:close/>
                  <a:moveTo>
                    <a:pt x="9838" y="0"/>
                  </a:moveTo>
                </a:path>
              </a:pathLst>
            </a:custGeom>
            <a:solidFill>
              <a:schemeClr val="accent4"/>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grpSp>
      <p:grpSp>
        <p:nvGrpSpPr>
          <p:cNvPr id="33" name="组合 32"/>
          <p:cNvGrpSpPr/>
          <p:nvPr/>
        </p:nvGrpSpPr>
        <p:grpSpPr>
          <a:xfrm>
            <a:off x="8288772" y="2478566"/>
            <a:ext cx="2290327" cy="1132618"/>
            <a:chOff x="3624779" y="2412339"/>
            <a:chExt cx="2290327" cy="1132618"/>
          </a:xfrm>
        </p:grpSpPr>
        <p:sp>
          <p:nvSpPr>
            <p:cNvPr id="34" name="文本框 33"/>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35" name="文本框 34"/>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6" name="组合 35"/>
          <p:cNvGrpSpPr/>
          <p:nvPr/>
        </p:nvGrpSpPr>
        <p:grpSpPr>
          <a:xfrm>
            <a:off x="8288772" y="4341296"/>
            <a:ext cx="2290327" cy="1132618"/>
            <a:chOff x="3624779" y="2412339"/>
            <a:chExt cx="2290327" cy="1132618"/>
          </a:xfrm>
        </p:grpSpPr>
        <p:sp>
          <p:nvSpPr>
            <p:cNvPr id="37" name="文本框 36"/>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38" name="文本框 37"/>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9" name="组合 38"/>
          <p:cNvGrpSpPr/>
          <p:nvPr/>
        </p:nvGrpSpPr>
        <p:grpSpPr>
          <a:xfrm>
            <a:off x="1635322" y="2478566"/>
            <a:ext cx="2290327" cy="1132618"/>
            <a:chOff x="3624779" y="2412339"/>
            <a:chExt cx="2290327" cy="1132618"/>
          </a:xfrm>
        </p:grpSpPr>
        <p:sp>
          <p:nvSpPr>
            <p:cNvPr id="40" name="文本框 39"/>
            <p:cNvSpPr txBox="1"/>
            <p:nvPr/>
          </p:nvSpPr>
          <p:spPr>
            <a:xfrm>
              <a:off x="3781325"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41" name="文本框 40"/>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2" name="组合 41"/>
          <p:cNvGrpSpPr/>
          <p:nvPr/>
        </p:nvGrpSpPr>
        <p:grpSpPr>
          <a:xfrm>
            <a:off x="1635322" y="4341296"/>
            <a:ext cx="2290327" cy="1132618"/>
            <a:chOff x="3624779" y="2412339"/>
            <a:chExt cx="2290327" cy="1132618"/>
          </a:xfrm>
        </p:grpSpPr>
        <p:sp>
          <p:nvSpPr>
            <p:cNvPr id="43" name="文本框 42"/>
            <p:cNvSpPr txBox="1"/>
            <p:nvPr/>
          </p:nvSpPr>
          <p:spPr>
            <a:xfrm>
              <a:off x="3781325"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44" name="文本框 43"/>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27" name="组合 26"/>
          <p:cNvGrpSpPr/>
          <p:nvPr/>
        </p:nvGrpSpPr>
        <p:grpSpPr>
          <a:xfrm>
            <a:off x="766154" y="708907"/>
            <a:ext cx="7214507" cy="564950"/>
            <a:chOff x="766154" y="708907"/>
            <a:chExt cx="7214507" cy="564950"/>
          </a:xfrm>
        </p:grpSpPr>
        <p:sp>
          <p:nvSpPr>
            <p:cNvPr id="28" name="文本框 27"/>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p>
          </p:txBody>
        </p:sp>
        <p:cxnSp>
          <p:nvCxnSpPr>
            <p:cNvPr id="29" name="直接连接符 28"/>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to be used in a wider</a:t>
            </a: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accent2"/>
                </a:solidFill>
                <a:latin typeface="Century Gothic" panose="020B0502020202020204" pitchFamily="34" charset="0"/>
              </a:rPr>
              <a:t>03</a:t>
            </a: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66154" y="708907"/>
            <a:ext cx="7214507" cy="564950"/>
            <a:chOff x="766154" y="708907"/>
            <a:chExt cx="7214507" cy="564950"/>
          </a:xfrm>
        </p:grpSpPr>
        <p:sp>
          <p:nvSpPr>
            <p:cNvPr id="24" name="文本框 2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p>
          </p:txBody>
        </p:sp>
        <p:cxnSp>
          <p:nvCxnSpPr>
            <p:cNvPr id="25" name="直接连接符 2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pSp>
        <p:nvGrpSpPr>
          <p:cNvPr id="83" name="组合 82"/>
          <p:cNvGrpSpPr/>
          <p:nvPr/>
        </p:nvGrpSpPr>
        <p:grpSpPr>
          <a:xfrm>
            <a:off x="2439513" y="2070459"/>
            <a:ext cx="2502624" cy="2517596"/>
            <a:chOff x="2077903" y="1666875"/>
            <a:chExt cx="2862421" cy="2879546"/>
          </a:xfrm>
        </p:grpSpPr>
        <p:grpSp>
          <p:nvGrpSpPr>
            <p:cNvPr id="2"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endParaRP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endParaRP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endParaRP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endParaRP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endParaRP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endParaRPr/>
              </a:p>
            </p:txBody>
          </p:sp>
        </p:grpSp>
        <p:grpSp>
          <p:nvGrpSpPr>
            <p:cNvPr id="12"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ko-KR" sz="2400" spc="0">
                  <a:solidFill>
                    <a:schemeClr val="tx1">
                      <a:lumMod val="65000"/>
                      <a:lumOff val="35000"/>
                    </a:schemeClr>
                  </a:solidFill>
                  <a:latin typeface="Century Gothic" panose="020B0502020202020204" pitchFamily="34" charset="0"/>
                </a:rPr>
                <a:t>40%</a:t>
              </a:r>
            </a:p>
          </p:txBody>
        </p:sp>
        <p:sp>
          <p:nvSpPr>
            <p:cNvPr id="15" name="iṩḻídè"/>
            <p:cNvSpPr/>
            <p:nvPr/>
          </p:nvSpPr>
          <p:spPr bwMode="auto">
            <a:xfrm>
              <a:off x="3236877" y="2524062"/>
              <a:ext cx="573884" cy="573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p>
          </p:txBody>
        </p:sp>
      </p:grpSp>
      <p:grpSp>
        <p:nvGrpSpPr>
          <p:cNvPr id="84" name="组合 83"/>
          <p:cNvGrpSpPr/>
          <p:nvPr/>
        </p:nvGrpSpPr>
        <p:grpSpPr>
          <a:xfrm>
            <a:off x="7268912" y="2070459"/>
            <a:ext cx="2502624" cy="2517596"/>
            <a:chOff x="6907302" y="1666875"/>
            <a:chExt cx="2862421" cy="2879546"/>
          </a:xfrm>
        </p:grpSpPr>
        <p:grpSp>
          <p:nvGrpSpPr>
            <p:cNvPr id="16" name="iṩļiďê"/>
            <p:cNvGrpSpPr/>
            <p:nvPr/>
          </p:nvGrpSpPr>
          <p:grpSpPr>
            <a:xfrm>
              <a:off x="7152873" y="1926172"/>
              <a:ext cx="2395286" cy="2393983"/>
              <a:chOff x="6211860" y="2498961"/>
              <a:chExt cx="2848032" cy="2846478"/>
            </a:xfrm>
          </p:grpSpPr>
          <p:sp>
            <p:nvSpPr>
              <p:cNvPr id="17"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endParaRPr/>
              </a:p>
            </p:txBody>
          </p:sp>
          <p:sp>
            <p:nvSpPr>
              <p:cNvPr id="18"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endParaRPr/>
              </a:p>
            </p:txBody>
          </p:sp>
          <p:sp>
            <p:nvSpPr>
              <p:cNvPr id="19"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endParaRPr/>
              </a:p>
            </p:txBody>
          </p:sp>
          <p:sp>
            <p:nvSpPr>
              <p:cNvPr id="20"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endParaRPr/>
              </a:p>
            </p:txBody>
          </p:sp>
          <p:sp>
            <p:nvSpPr>
              <p:cNvPr id="21"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endParaRPr/>
              </a:p>
            </p:txBody>
          </p:sp>
          <p:sp>
            <p:nvSpPr>
              <p:cNvPr id="22"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endParaRPr/>
              </a:p>
            </p:txBody>
          </p:sp>
          <p:sp>
            <p:nvSpPr>
              <p:cNvPr id="39"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endParaRPr/>
              </a:p>
            </p:txBody>
          </p:sp>
          <p:sp>
            <p:nvSpPr>
              <p:cNvPr id="40"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endParaRPr/>
              </a:p>
            </p:txBody>
          </p:sp>
          <p:sp>
            <p:nvSpPr>
              <p:cNvPr id="41"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endParaRPr/>
              </a:p>
            </p:txBody>
          </p:sp>
          <p:sp>
            <p:nvSpPr>
              <p:cNvPr id="42"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endParaRPr/>
              </a:p>
            </p:txBody>
          </p:sp>
          <p:sp>
            <p:nvSpPr>
              <p:cNvPr id="43"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endParaRPr/>
              </a:p>
            </p:txBody>
          </p:sp>
          <p:sp>
            <p:nvSpPr>
              <p:cNvPr id="44"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endParaRPr/>
              </a:p>
            </p:txBody>
          </p:sp>
          <p:sp>
            <p:nvSpPr>
              <p:cNvPr id="45"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endParaRPr/>
              </a:p>
            </p:txBody>
          </p:sp>
          <p:sp>
            <p:nvSpPr>
              <p:cNvPr id="46"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endParaRPr/>
              </a:p>
            </p:txBody>
          </p:sp>
          <p:sp>
            <p:nvSpPr>
              <p:cNvPr id="47"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endParaRPr/>
              </a:p>
            </p:txBody>
          </p:sp>
          <p:sp>
            <p:nvSpPr>
              <p:cNvPr id="48"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endParaRPr/>
              </a:p>
            </p:txBody>
          </p:sp>
          <p:sp>
            <p:nvSpPr>
              <p:cNvPr id="49"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endParaRPr/>
              </a:p>
            </p:txBody>
          </p:sp>
          <p:sp>
            <p:nvSpPr>
              <p:cNvPr id="80"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endParaRPr/>
              </a:p>
            </p:txBody>
          </p:sp>
          <p:sp>
            <p:nvSpPr>
              <p:cNvPr id="81"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endParaRPr/>
              </a:p>
            </p:txBody>
          </p:sp>
          <p:sp>
            <p:nvSpPr>
              <p:cNvPr id="82"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endParaRPr/>
              </a:p>
            </p:txBody>
          </p:sp>
        </p:grpSp>
        <p:grpSp>
          <p:nvGrpSpPr>
            <p:cNvPr id="85" name="íṩľidè"/>
            <p:cNvGrpSpPr/>
            <p:nvPr/>
          </p:nvGrpSpPr>
          <p:grpSpPr>
            <a:xfrm>
              <a:off x="6907302" y="1666875"/>
              <a:ext cx="2862421" cy="2879546"/>
              <a:chOff x="907879" y="2281904"/>
              <a:chExt cx="3158296" cy="3287240"/>
            </a:xfrm>
          </p:grpSpPr>
          <p:cxnSp>
            <p:nvCxnSpPr>
              <p:cNvPr id="86"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6"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ko-KR" sz="2400" spc="0" dirty="0">
                  <a:solidFill>
                    <a:schemeClr val="tx1">
                      <a:lumMod val="65000"/>
                      <a:lumOff val="35000"/>
                    </a:schemeClr>
                  </a:solidFill>
                  <a:latin typeface="Century Gothic" panose="020B0502020202020204" pitchFamily="34" charset="0"/>
                </a:rPr>
                <a:t>70%</a:t>
              </a:r>
            </a:p>
          </p:txBody>
        </p:sp>
        <p:sp>
          <p:nvSpPr>
            <p:cNvPr id="98" name="iSḻiďê"/>
            <p:cNvSpPr/>
            <p:nvPr/>
          </p:nvSpPr>
          <p:spPr bwMode="auto">
            <a:xfrm>
              <a:off x="8070756" y="2524062"/>
              <a:ext cx="573884" cy="573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p>
          </p:txBody>
        </p:sp>
      </p:grpSp>
      <p:grpSp>
        <p:nvGrpSpPr>
          <p:cNvPr id="99" name="组合 98"/>
          <p:cNvGrpSpPr/>
          <p:nvPr/>
        </p:nvGrpSpPr>
        <p:grpSpPr>
          <a:xfrm>
            <a:off x="2122698" y="4765127"/>
            <a:ext cx="3135102" cy="957185"/>
            <a:chOff x="3232965" y="2412339"/>
            <a:chExt cx="3135102" cy="957185"/>
          </a:xfrm>
        </p:grpSpPr>
        <p:sp>
          <p:nvSpPr>
            <p:cNvPr id="100" name="文本框 99"/>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101" name="文本框 100"/>
            <p:cNvSpPr txBox="1"/>
            <p:nvPr/>
          </p:nvSpPr>
          <p:spPr>
            <a:xfrm>
              <a:off x="3232965" y="2750893"/>
              <a:ext cx="3135102"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102" name="组合 101"/>
          <p:cNvGrpSpPr/>
          <p:nvPr/>
        </p:nvGrpSpPr>
        <p:grpSpPr>
          <a:xfrm>
            <a:off x="6985980" y="4765127"/>
            <a:ext cx="3135102" cy="957185"/>
            <a:chOff x="3232965" y="2412339"/>
            <a:chExt cx="3135102" cy="957185"/>
          </a:xfrm>
        </p:grpSpPr>
        <p:sp>
          <p:nvSpPr>
            <p:cNvPr id="103" name="文本框 102"/>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104" name="文本框 103"/>
            <p:cNvSpPr txBox="1"/>
            <p:nvPr/>
          </p:nvSpPr>
          <p:spPr>
            <a:xfrm>
              <a:off x="3232965" y="2750893"/>
              <a:ext cx="3135102"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p:val>
                                            <p:fltVal val="0"/>
                                          </p:val>
                                        </p:tav>
                                        <p:tav tm="100000">
                                          <p:val>
                                            <p:strVal val="#ppt_w"/>
                                          </p:val>
                                        </p:tav>
                                      </p:tavLst>
                                    </p:anim>
                                    <p:anim calcmode="lin" valueType="num">
                                      <p:cBhvr>
                                        <p:cTn id="8" dur="1000" fill="hold"/>
                                        <p:tgtEl>
                                          <p:spTgt spid="83"/>
                                        </p:tgtEl>
                                        <p:attrNameLst>
                                          <p:attrName>ppt_h</p:attrName>
                                        </p:attrNameLst>
                                      </p:cBhvr>
                                      <p:tavLst>
                                        <p:tav tm="0">
                                          <p:val>
                                            <p:fltVal val="0"/>
                                          </p:val>
                                        </p:tav>
                                        <p:tav tm="100000">
                                          <p:val>
                                            <p:strVal val="#ppt_h"/>
                                          </p:val>
                                        </p:tav>
                                      </p:tavLst>
                                    </p:anim>
                                    <p:anim calcmode="lin" valueType="num">
                                      <p:cBhvr>
                                        <p:cTn id="9" dur="1000" fill="hold"/>
                                        <p:tgtEl>
                                          <p:spTgt spid="83"/>
                                        </p:tgtEl>
                                        <p:attrNameLst>
                                          <p:attrName>style.rotation</p:attrName>
                                        </p:attrNameLst>
                                      </p:cBhvr>
                                      <p:tavLst>
                                        <p:tav tm="0">
                                          <p:val>
                                            <p:fltVal val="90"/>
                                          </p:val>
                                        </p:tav>
                                        <p:tav tm="100000">
                                          <p:val>
                                            <p:fltVal val="0"/>
                                          </p:val>
                                        </p:tav>
                                      </p:tavLst>
                                    </p:anim>
                                    <p:animEffect transition="in" filter="fade">
                                      <p:cBhvr>
                                        <p:cTn id="10" dur="1000"/>
                                        <p:tgtEl>
                                          <p:spTgt spid="83"/>
                                        </p:tgtEl>
                                      </p:cBhvr>
                                    </p:animEffect>
                                  </p:childTnLst>
                                </p:cTn>
                              </p:par>
                              <p:par>
                                <p:cTn id="11" presetID="3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fltVal val="0"/>
                                          </p:val>
                                        </p:tav>
                                        <p:tav tm="100000">
                                          <p:val>
                                            <p:strVal val="#ppt_w"/>
                                          </p:val>
                                        </p:tav>
                                      </p:tavLst>
                                    </p:anim>
                                    <p:anim calcmode="lin" valueType="num">
                                      <p:cBhvr>
                                        <p:cTn id="14" dur="1000" fill="hold"/>
                                        <p:tgtEl>
                                          <p:spTgt spid="84"/>
                                        </p:tgtEl>
                                        <p:attrNameLst>
                                          <p:attrName>ppt_h</p:attrName>
                                        </p:attrNameLst>
                                      </p:cBhvr>
                                      <p:tavLst>
                                        <p:tav tm="0">
                                          <p:val>
                                            <p:fltVal val="0"/>
                                          </p:val>
                                        </p:tav>
                                        <p:tav tm="100000">
                                          <p:val>
                                            <p:strVal val="#ppt_h"/>
                                          </p:val>
                                        </p:tav>
                                      </p:tavLst>
                                    </p:anim>
                                    <p:anim calcmode="lin" valueType="num">
                                      <p:cBhvr>
                                        <p:cTn id="15" dur="1000" fill="hold"/>
                                        <p:tgtEl>
                                          <p:spTgt spid="84"/>
                                        </p:tgtEl>
                                        <p:attrNameLst>
                                          <p:attrName>style.rotation</p:attrName>
                                        </p:attrNameLst>
                                      </p:cBhvr>
                                      <p:tavLst>
                                        <p:tav tm="0">
                                          <p:val>
                                            <p:fltVal val="90"/>
                                          </p:val>
                                        </p:tav>
                                        <p:tav tm="100000">
                                          <p:val>
                                            <p:fltVal val="0"/>
                                          </p:val>
                                        </p:tav>
                                      </p:tavLst>
                                    </p:anim>
                                    <p:animEffect transition="in" filter="fade">
                                      <p:cBhvr>
                                        <p:cTn id="16" dur="1000"/>
                                        <p:tgtEl>
                                          <p:spTgt spid="8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9"/>
                                        </p:tgtEl>
                                        <p:attrNameLst>
                                          <p:attrName>style.visibility</p:attrName>
                                        </p:attrNameLst>
                                      </p:cBhvr>
                                      <p:to>
                                        <p:strVal val="visible"/>
                                      </p:to>
                                    </p:set>
                                    <p:anim calcmode="lin" valueType="num">
                                      <p:cBhvr>
                                        <p:cTn id="20" dur="500" fill="hold"/>
                                        <p:tgtEl>
                                          <p:spTgt spid="99"/>
                                        </p:tgtEl>
                                        <p:attrNameLst>
                                          <p:attrName>ppt_w</p:attrName>
                                        </p:attrNameLst>
                                      </p:cBhvr>
                                      <p:tavLst>
                                        <p:tav tm="0">
                                          <p:val>
                                            <p:fltVal val="0"/>
                                          </p:val>
                                        </p:tav>
                                        <p:tav tm="100000">
                                          <p:val>
                                            <p:strVal val="#ppt_w"/>
                                          </p:val>
                                        </p:tav>
                                      </p:tavLst>
                                    </p:anim>
                                    <p:anim calcmode="lin" valueType="num">
                                      <p:cBhvr>
                                        <p:cTn id="21" dur="500" fill="hold"/>
                                        <p:tgtEl>
                                          <p:spTgt spid="99"/>
                                        </p:tgtEl>
                                        <p:attrNameLst>
                                          <p:attrName>ppt_h</p:attrName>
                                        </p:attrNameLst>
                                      </p:cBhvr>
                                      <p:tavLst>
                                        <p:tav tm="0">
                                          <p:val>
                                            <p:fltVal val="0"/>
                                          </p:val>
                                        </p:tav>
                                        <p:tav tm="100000">
                                          <p:val>
                                            <p:strVal val="#ppt_h"/>
                                          </p:val>
                                        </p:tav>
                                      </p:tavLst>
                                    </p:anim>
                                    <p:animEffect transition="in" filter="fade">
                                      <p:cBhvr>
                                        <p:cTn id="22" dur="500"/>
                                        <p:tgtEl>
                                          <p:spTgt spid="99"/>
                                        </p:tgtEl>
                                      </p:cBhvr>
                                    </p:animEffect>
                                  </p:childTnLst>
                                </p:cTn>
                              </p:par>
                              <p:par>
                                <p:cTn id="23" presetID="53" presetClass="entr" presetSubtype="16"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îSḷîďê"/>
          <p:cNvSpPr/>
          <p:nvPr/>
        </p:nvSpPr>
        <p:spPr>
          <a:xfrm>
            <a:off x="4203873" y="2158220"/>
            <a:ext cx="3784254" cy="3262286"/>
          </a:xfrm>
          <a:prstGeom prst="hexagon">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îślïďe"/>
          <p:cNvSpPr/>
          <p:nvPr/>
        </p:nvSpPr>
        <p:spPr bwMode="auto">
          <a:xfrm>
            <a:off x="5894353" y="4825513"/>
            <a:ext cx="410808" cy="33251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4"/>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1" name="îšḷîḋé"/>
          <p:cNvSpPr/>
          <p:nvPr/>
        </p:nvSpPr>
        <p:spPr bwMode="auto">
          <a:xfrm>
            <a:off x="5894353" y="2446164"/>
            <a:ext cx="410808" cy="294805"/>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2" name="íśḷîḓê"/>
          <p:cNvSpPr/>
          <p:nvPr/>
        </p:nvSpPr>
        <p:spPr bwMode="auto">
          <a:xfrm>
            <a:off x="4836451" y="2991266"/>
            <a:ext cx="285496" cy="285066"/>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accent6"/>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7" name="iṣḻiḍé"/>
          <p:cNvSpPr/>
          <p:nvPr/>
        </p:nvSpPr>
        <p:spPr bwMode="auto">
          <a:xfrm>
            <a:off x="7130020" y="2991266"/>
            <a:ext cx="165562" cy="285066"/>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3" name="îŝḻîḑé"/>
          <p:cNvSpPr/>
          <p:nvPr/>
        </p:nvSpPr>
        <p:spPr bwMode="auto">
          <a:xfrm>
            <a:off x="4802166" y="4182100"/>
            <a:ext cx="354066" cy="347160"/>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2"/>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6" name="ïsḷïďê"/>
          <p:cNvSpPr/>
          <p:nvPr/>
        </p:nvSpPr>
        <p:spPr bwMode="auto">
          <a:xfrm>
            <a:off x="7038959" y="4182100"/>
            <a:ext cx="347684" cy="347160"/>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cxnSp>
        <p:nvCxnSpPr>
          <p:cNvPr id="30" name="直接连接符 29"/>
          <p:cNvCxnSpPr>
            <a:stCxn id="17" idx="2"/>
            <a:endCxn id="17" idx="5"/>
          </p:cNvCxnSpPr>
          <p:nvPr/>
        </p:nvCxnSpPr>
        <p:spPr>
          <a:xfrm flipV="1">
            <a:off x="5019445" y="2158221"/>
            <a:ext cx="2153111" cy="3262284"/>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7" idx="4"/>
            <a:endCxn id="17" idx="1"/>
          </p:cNvCxnSpPr>
          <p:nvPr/>
        </p:nvCxnSpPr>
        <p:spPr>
          <a:xfrm>
            <a:off x="5019445" y="2158221"/>
            <a:ext cx="2153111" cy="3262284"/>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7" idx="3"/>
            <a:endCxn id="17" idx="0"/>
          </p:cNvCxnSpPr>
          <p:nvPr/>
        </p:nvCxnSpPr>
        <p:spPr>
          <a:xfrm>
            <a:off x="4203873" y="3789363"/>
            <a:ext cx="3784254" cy="0"/>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ïṧḻïḋê"/>
          <p:cNvSpPr/>
          <p:nvPr/>
        </p:nvSpPr>
        <p:spPr>
          <a:xfrm>
            <a:off x="5121947" y="2949662"/>
            <a:ext cx="1948107" cy="1679402"/>
          </a:xfrm>
          <a:prstGeom prst="hexagon">
            <a:avLst/>
          </a:prstGeom>
          <a:blipFill>
            <a:blip r:embed="rId3">
              <a:grayscl/>
            </a:blip>
            <a:srcRect/>
            <a:stretch>
              <a:fillRect l="-14776" r="-1458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3765">
              <a:defRPr/>
            </a:pPr>
            <a:endParaRPr lang="zh-CN" altLang="en-US" sz="2000" b="1" dirty="0">
              <a:solidFill>
                <a:schemeClr val="tx2">
                  <a:lumMod val="75000"/>
                </a:schemeClr>
              </a:solidFill>
            </a:endParaRPr>
          </a:p>
        </p:txBody>
      </p:sp>
      <p:grpSp>
        <p:nvGrpSpPr>
          <p:cNvPr id="49" name="组合 48"/>
          <p:cNvGrpSpPr/>
          <p:nvPr/>
        </p:nvGrpSpPr>
        <p:grpSpPr>
          <a:xfrm>
            <a:off x="8305627" y="2184287"/>
            <a:ext cx="2407886" cy="1132618"/>
            <a:chOff x="3624780" y="2412339"/>
            <a:chExt cx="2133782" cy="1132618"/>
          </a:xfrm>
        </p:grpSpPr>
        <p:sp>
          <p:nvSpPr>
            <p:cNvPr id="50" name="文本框 49"/>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51" name="文本框 50"/>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2" name="组合 51"/>
          <p:cNvGrpSpPr/>
          <p:nvPr/>
        </p:nvGrpSpPr>
        <p:grpSpPr>
          <a:xfrm>
            <a:off x="8305627" y="4287887"/>
            <a:ext cx="2407886" cy="1132618"/>
            <a:chOff x="3624780" y="2412339"/>
            <a:chExt cx="2133782" cy="1132618"/>
          </a:xfrm>
        </p:grpSpPr>
        <p:sp>
          <p:nvSpPr>
            <p:cNvPr id="53" name="文本框 5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54" name="文本框 53"/>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5" name="组合 54"/>
          <p:cNvGrpSpPr/>
          <p:nvPr/>
        </p:nvGrpSpPr>
        <p:grpSpPr>
          <a:xfrm>
            <a:off x="1499538" y="2184287"/>
            <a:ext cx="2407886" cy="1132618"/>
            <a:chOff x="3624780" y="2412339"/>
            <a:chExt cx="2133782" cy="1132618"/>
          </a:xfrm>
        </p:grpSpPr>
        <p:sp>
          <p:nvSpPr>
            <p:cNvPr id="56" name="文本框 55"/>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57" name="文本框 56"/>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8" name="组合 57"/>
          <p:cNvGrpSpPr/>
          <p:nvPr/>
        </p:nvGrpSpPr>
        <p:grpSpPr>
          <a:xfrm>
            <a:off x="1499538" y="4287887"/>
            <a:ext cx="2407886" cy="1132618"/>
            <a:chOff x="3624780" y="2412339"/>
            <a:chExt cx="2133782" cy="1132618"/>
          </a:xfrm>
        </p:grpSpPr>
        <p:sp>
          <p:nvSpPr>
            <p:cNvPr id="59" name="文本框 5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tx1">
                      <a:lumMod val="75000"/>
                      <a:lumOff val="25000"/>
                    </a:schemeClr>
                  </a:solidFill>
                  <a:latin typeface="Century Gothic" panose="020B0502020202020204" pitchFamily="34" charset="0"/>
                </a:rPr>
                <a:t>标题文字添加</a:t>
              </a:r>
            </a:p>
          </p:txBody>
        </p:sp>
        <p:sp>
          <p:nvSpPr>
            <p:cNvPr id="60" name="文本框 59"/>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25" name="组合 24"/>
          <p:cNvGrpSpPr/>
          <p:nvPr/>
        </p:nvGrpSpPr>
        <p:grpSpPr>
          <a:xfrm>
            <a:off x="766154" y="708907"/>
            <a:ext cx="7214507" cy="564950"/>
            <a:chOff x="766154" y="708907"/>
            <a:chExt cx="7214507" cy="564950"/>
          </a:xfrm>
        </p:grpSpPr>
        <p:sp>
          <p:nvSpPr>
            <p:cNvPr id="26" name="文本框 25"/>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p>
          </p:txBody>
        </p:sp>
        <p:cxnSp>
          <p:nvCxnSpPr>
            <p:cNvPr id="27" name="直接连接符 26"/>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fltVal val="0.5"/>
                                              </p:val>
                                            </p:tav>
                                            <p:tav tm="100000">
                                              <p:val>
                                                <p:strVal val="#ppt_x"/>
                                              </p:val>
                                            </p:tav>
                                          </p:tavLst>
                                        </p:anim>
                                        <p:anim calcmode="lin" valueType="num">
                                          <p:cBhvr>
                                            <p:cTn id="25" dur="500" fill="hold"/>
                                            <p:tgtEl>
                                              <p:spTgt spid="3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fltVal val="0.5"/>
                                              </p:val>
                                            </p:tav>
                                            <p:tav tm="100000">
                                              <p:val>
                                                <p:strVal val="#ppt_x"/>
                                              </p:val>
                                            </p:tav>
                                          </p:tavLst>
                                        </p:anim>
                                        <p:anim calcmode="lin" valueType="num">
                                          <p:cBhvr>
                                            <p:cTn id="32" dur="500" fill="hold"/>
                                            <p:tgtEl>
                                              <p:spTgt spid="3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8" fill="hold" nodeType="afterEffect" p14:presetBounceEnd="51000">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14:bounceEnd="51000">
                                          <p:cBhvr additive="base">
                                            <p:cTn id="43" dur="1000" fill="hold"/>
                                            <p:tgtEl>
                                              <p:spTgt spid="55"/>
                                            </p:tgtEl>
                                            <p:attrNameLst>
                                              <p:attrName>ppt_x</p:attrName>
                                            </p:attrNameLst>
                                          </p:cBhvr>
                                          <p:tavLst>
                                            <p:tav tm="0">
                                              <p:val>
                                                <p:strVal val="0-#ppt_w/2"/>
                                              </p:val>
                                            </p:tav>
                                            <p:tav tm="100000">
                                              <p:val>
                                                <p:strVal val="#ppt_x"/>
                                              </p:val>
                                            </p:tav>
                                          </p:tavLst>
                                        </p:anim>
                                        <p:anim calcmode="lin" valueType="num" p14:bounceEnd="51000">
                                          <p:cBhvr additive="base">
                                            <p:cTn id="44" dur="1000" fill="hold"/>
                                            <p:tgtEl>
                                              <p:spTgt spid="5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14:presetBounceEnd="51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51000">
                                          <p:cBhvr additive="base">
                                            <p:cTn id="47" dur="1000" fill="hold"/>
                                            <p:tgtEl>
                                              <p:spTgt spid="58"/>
                                            </p:tgtEl>
                                            <p:attrNameLst>
                                              <p:attrName>ppt_x</p:attrName>
                                            </p:attrNameLst>
                                          </p:cBhvr>
                                          <p:tavLst>
                                            <p:tav tm="0">
                                              <p:val>
                                                <p:strVal val="0-#ppt_w/2"/>
                                              </p:val>
                                            </p:tav>
                                            <p:tav tm="100000">
                                              <p:val>
                                                <p:strVal val="#ppt_x"/>
                                              </p:val>
                                            </p:tav>
                                          </p:tavLst>
                                        </p:anim>
                                        <p:anim calcmode="lin" valueType="num" p14:bounceEnd="51000">
                                          <p:cBhvr additive="base">
                                            <p:cTn id="48" dur="10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51000">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14:bounceEnd="51000">
                                          <p:cBhvr additive="base">
                                            <p:cTn id="51" dur="1000" fill="hold"/>
                                            <p:tgtEl>
                                              <p:spTgt spid="49"/>
                                            </p:tgtEl>
                                            <p:attrNameLst>
                                              <p:attrName>ppt_x</p:attrName>
                                            </p:attrNameLst>
                                          </p:cBhvr>
                                          <p:tavLst>
                                            <p:tav tm="0">
                                              <p:val>
                                                <p:strVal val="1+#ppt_w/2"/>
                                              </p:val>
                                            </p:tav>
                                            <p:tav tm="100000">
                                              <p:val>
                                                <p:strVal val="#ppt_x"/>
                                              </p:val>
                                            </p:tav>
                                          </p:tavLst>
                                        </p:anim>
                                        <p:anim calcmode="lin" valueType="num" p14:bounceEnd="51000">
                                          <p:cBhvr additive="base">
                                            <p:cTn id="52" dur="10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51000">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14:bounceEnd="51000">
                                          <p:cBhvr additive="base">
                                            <p:cTn id="55" dur="1000" fill="hold"/>
                                            <p:tgtEl>
                                              <p:spTgt spid="52"/>
                                            </p:tgtEl>
                                            <p:attrNameLst>
                                              <p:attrName>ppt_x</p:attrName>
                                            </p:attrNameLst>
                                          </p:cBhvr>
                                          <p:tavLst>
                                            <p:tav tm="0">
                                              <p:val>
                                                <p:strVal val="1+#ppt_w/2"/>
                                              </p:val>
                                            </p:tav>
                                            <p:tav tm="100000">
                                              <p:val>
                                                <p:strVal val="#ppt_x"/>
                                              </p:val>
                                            </p:tav>
                                          </p:tavLst>
                                        </p:anim>
                                        <p:anim calcmode="lin" valueType="num" p14:bounceEnd="51000">
                                          <p:cBhvr additive="base">
                                            <p:cTn id="5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fltVal val="0.5"/>
                                              </p:val>
                                            </p:tav>
                                            <p:tav tm="100000">
                                              <p:val>
                                                <p:strVal val="#ppt_x"/>
                                              </p:val>
                                            </p:tav>
                                          </p:tavLst>
                                        </p:anim>
                                        <p:anim calcmode="lin" valueType="num">
                                          <p:cBhvr>
                                            <p:cTn id="25" dur="500" fill="hold"/>
                                            <p:tgtEl>
                                              <p:spTgt spid="3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fltVal val="0.5"/>
                                              </p:val>
                                            </p:tav>
                                            <p:tav tm="100000">
                                              <p:val>
                                                <p:strVal val="#ppt_x"/>
                                              </p:val>
                                            </p:tav>
                                          </p:tavLst>
                                        </p:anim>
                                        <p:anim calcmode="lin" valueType="num">
                                          <p:cBhvr>
                                            <p:cTn id="32" dur="500" fill="hold"/>
                                            <p:tgtEl>
                                              <p:spTgt spid="3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1000" fill="hold"/>
                                            <p:tgtEl>
                                              <p:spTgt spid="55"/>
                                            </p:tgtEl>
                                            <p:attrNameLst>
                                              <p:attrName>ppt_x</p:attrName>
                                            </p:attrNameLst>
                                          </p:cBhvr>
                                          <p:tavLst>
                                            <p:tav tm="0">
                                              <p:val>
                                                <p:strVal val="0-#ppt_w/2"/>
                                              </p:val>
                                            </p:tav>
                                            <p:tav tm="100000">
                                              <p:val>
                                                <p:strVal val="#ppt_x"/>
                                              </p:val>
                                            </p:tav>
                                          </p:tavLst>
                                        </p:anim>
                                        <p:anim calcmode="lin" valueType="num">
                                          <p:cBhvr additive="base">
                                            <p:cTn id="44" dur="1000" fill="hold"/>
                                            <p:tgtEl>
                                              <p:spTgt spid="5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1000" fill="hold"/>
                                            <p:tgtEl>
                                              <p:spTgt spid="58"/>
                                            </p:tgtEl>
                                            <p:attrNameLst>
                                              <p:attrName>ppt_x</p:attrName>
                                            </p:attrNameLst>
                                          </p:cBhvr>
                                          <p:tavLst>
                                            <p:tav tm="0">
                                              <p:val>
                                                <p:strVal val="0-#ppt_w/2"/>
                                              </p:val>
                                            </p:tav>
                                            <p:tav tm="100000">
                                              <p:val>
                                                <p:strVal val="#ppt_x"/>
                                              </p:val>
                                            </p:tav>
                                          </p:tavLst>
                                        </p:anim>
                                        <p:anim calcmode="lin" valueType="num">
                                          <p:cBhvr additive="base">
                                            <p:cTn id="48" dur="10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1000" fill="hold"/>
                                            <p:tgtEl>
                                              <p:spTgt spid="49"/>
                                            </p:tgtEl>
                                            <p:attrNameLst>
                                              <p:attrName>ppt_x</p:attrName>
                                            </p:attrNameLst>
                                          </p:cBhvr>
                                          <p:tavLst>
                                            <p:tav tm="0">
                                              <p:val>
                                                <p:strVal val="1+#ppt_w/2"/>
                                              </p:val>
                                            </p:tav>
                                            <p:tav tm="100000">
                                              <p:val>
                                                <p:strVal val="#ppt_x"/>
                                              </p:val>
                                            </p:tav>
                                          </p:tavLst>
                                        </p:anim>
                                        <p:anim calcmode="lin" valueType="num">
                                          <p:cBhvr additive="base">
                                            <p:cTn id="52" dur="10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1000" fill="hold"/>
                                            <p:tgtEl>
                                              <p:spTgt spid="52"/>
                                            </p:tgtEl>
                                            <p:attrNameLst>
                                              <p:attrName>ppt_x</p:attrName>
                                            </p:attrNameLst>
                                          </p:cBhvr>
                                          <p:tavLst>
                                            <p:tav tm="0">
                                              <p:val>
                                                <p:strVal val="1+#ppt_w/2"/>
                                              </p:val>
                                            </p:tav>
                                            <p:tav tm="100000">
                                              <p:val>
                                                <p:strVal val="#ppt_x"/>
                                              </p:val>
                                            </p:tav>
                                          </p:tavLst>
                                        </p:anim>
                                        <p:anim calcmode="lin" valueType="num">
                                          <p:cBhvr additive="base">
                                            <p:cTn id="5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66154" y="708907"/>
            <a:ext cx="7214507" cy="564950"/>
            <a:chOff x="766154" y="708907"/>
            <a:chExt cx="7214507" cy="564950"/>
          </a:xfrm>
        </p:grpSpPr>
        <p:sp>
          <p:nvSpPr>
            <p:cNvPr id="28" name="文本框 27"/>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p>
          </p:txBody>
        </p:sp>
        <p:cxnSp>
          <p:nvCxnSpPr>
            <p:cNvPr id="29" name="直接连接符 28"/>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aphicFrame>
        <p:nvGraphicFramePr>
          <p:cNvPr id="10" name="图表 9"/>
          <p:cNvGraphicFramePr/>
          <p:nvPr/>
        </p:nvGraphicFramePr>
        <p:xfrm>
          <a:off x="5936343" y="1884098"/>
          <a:ext cx="5187043" cy="404275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1"/>
          <p:cNvGrpSpPr/>
          <p:nvPr/>
        </p:nvGrpSpPr>
        <p:grpSpPr>
          <a:xfrm>
            <a:off x="983579" y="1982125"/>
            <a:ext cx="639518" cy="639518"/>
            <a:chOff x="2959100" y="1866900"/>
            <a:chExt cx="1536700" cy="1536700"/>
          </a:xfrm>
        </p:grpSpPr>
        <p:sp>
          <p:nvSpPr>
            <p:cNvPr id="3" name="椭圆 2"/>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
            <p:cNvSpPr/>
            <p:nvPr/>
          </p:nvSpPr>
          <p:spPr>
            <a:xfrm>
              <a:off x="3361590" y="2294246"/>
              <a:ext cx="731720" cy="682008"/>
            </a:xfrm>
            <a:custGeom>
              <a:avLst/>
              <a:gdLst>
                <a:gd name="T0" fmla="*/ 2356 w 6533"/>
                <a:gd name="T1" fmla="*/ 1983 h 6099"/>
                <a:gd name="T2" fmla="*/ 1269 w 6533"/>
                <a:gd name="T3" fmla="*/ 3356 h 6099"/>
                <a:gd name="T4" fmla="*/ 905 w 6533"/>
                <a:gd name="T5" fmla="*/ 3279 h 6099"/>
                <a:gd name="T6" fmla="*/ 0 w 6533"/>
                <a:gd name="T7" fmla="*/ 4184 h 6099"/>
                <a:gd name="T8" fmla="*/ 905 w 6533"/>
                <a:gd name="T9" fmla="*/ 5090 h 6099"/>
                <a:gd name="T10" fmla="*/ 1811 w 6533"/>
                <a:gd name="T11" fmla="*/ 4184 h 6099"/>
                <a:gd name="T12" fmla="*/ 1628 w 6533"/>
                <a:gd name="T13" fmla="*/ 3639 h 6099"/>
                <a:gd name="T14" fmla="*/ 2715 w 6533"/>
                <a:gd name="T15" fmla="*/ 2266 h 6099"/>
                <a:gd name="T16" fmla="*/ 3037 w 6533"/>
                <a:gd name="T17" fmla="*/ 2378 h 6099"/>
                <a:gd name="T18" fmla="*/ 3037 w 6533"/>
                <a:gd name="T19" fmla="*/ 4318 h 6099"/>
                <a:gd name="T20" fmla="*/ 2360 w 6533"/>
                <a:gd name="T21" fmla="*/ 5194 h 6099"/>
                <a:gd name="T22" fmla="*/ 3265 w 6533"/>
                <a:gd name="T23" fmla="*/ 6099 h 6099"/>
                <a:gd name="T24" fmla="*/ 4171 w 6533"/>
                <a:gd name="T25" fmla="*/ 5194 h 6099"/>
                <a:gd name="T26" fmla="*/ 3493 w 6533"/>
                <a:gd name="T27" fmla="*/ 4318 h 6099"/>
                <a:gd name="T28" fmla="*/ 3493 w 6533"/>
                <a:gd name="T29" fmla="*/ 2379 h 6099"/>
                <a:gd name="T30" fmla="*/ 3805 w 6533"/>
                <a:gd name="T31" fmla="*/ 2272 h 6099"/>
                <a:gd name="T32" fmla="*/ 4893 w 6533"/>
                <a:gd name="T33" fmla="*/ 3652 h 6099"/>
                <a:gd name="T34" fmla="*/ 4719 w 6533"/>
                <a:gd name="T35" fmla="*/ 4186 h 6099"/>
                <a:gd name="T36" fmla="*/ 5624 w 6533"/>
                <a:gd name="T37" fmla="*/ 5091 h 6099"/>
                <a:gd name="T38" fmla="*/ 6533 w 6533"/>
                <a:gd name="T39" fmla="*/ 4184 h 6099"/>
                <a:gd name="T40" fmla="*/ 5628 w 6533"/>
                <a:gd name="T41" fmla="*/ 3279 h 6099"/>
                <a:gd name="T42" fmla="*/ 5251 w 6533"/>
                <a:gd name="T43" fmla="*/ 3362 h 6099"/>
                <a:gd name="T44" fmla="*/ 4169 w 6533"/>
                <a:gd name="T45" fmla="*/ 1991 h 6099"/>
                <a:gd name="T46" fmla="*/ 4468 w 6533"/>
                <a:gd name="T47" fmla="*/ 1200 h 6099"/>
                <a:gd name="T48" fmla="*/ 3268 w 6533"/>
                <a:gd name="T49" fmla="*/ 0 h 6099"/>
                <a:gd name="T50" fmla="*/ 2068 w 6533"/>
                <a:gd name="T51" fmla="*/ 1200 h 6099"/>
                <a:gd name="T52" fmla="*/ 2356 w 6533"/>
                <a:gd name="T53" fmla="*/ 1983 h 6099"/>
                <a:gd name="T54" fmla="*/ 905 w 6533"/>
                <a:gd name="T55" fmla="*/ 4634 h 6099"/>
                <a:gd name="T56" fmla="*/ 457 w 6533"/>
                <a:gd name="T57" fmla="*/ 4186 h 6099"/>
                <a:gd name="T58" fmla="*/ 905 w 6533"/>
                <a:gd name="T59" fmla="*/ 3738 h 6099"/>
                <a:gd name="T60" fmla="*/ 1353 w 6533"/>
                <a:gd name="T61" fmla="*/ 4186 h 6099"/>
                <a:gd name="T62" fmla="*/ 905 w 6533"/>
                <a:gd name="T63" fmla="*/ 4634 h 6099"/>
                <a:gd name="T64" fmla="*/ 3715 w 6533"/>
                <a:gd name="T65" fmla="*/ 5196 h 6099"/>
                <a:gd name="T66" fmla="*/ 3267 w 6533"/>
                <a:gd name="T67" fmla="*/ 5644 h 6099"/>
                <a:gd name="T68" fmla="*/ 2819 w 6533"/>
                <a:gd name="T69" fmla="*/ 5196 h 6099"/>
                <a:gd name="T70" fmla="*/ 3259 w 6533"/>
                <a:gd name="T71" fmla="*/ 4748 h 6099"/>
                <a:gd name="T72" fmla="*/ 3268 w 6533"/>
                <a:gd name="T73" fmla="*/ 4748 h 6099"/>
                <a:gd name="T74" fmla="*/ 3277 w 6533"/>
                <a:gd name="T75" fmla="*/ 4748 h 6099"/>
                <a:gd name="T76" fmla="*/ 3715 w 6533"/>
                <a:gd name="T77" fmla="*/ 5196 h 6099"/>
                <a:gd name="T78" fmla="*/ 6076 w 6533"/>
                <a:gd name="T79" fmla="*/ 4184 h 6099"/>
                <a:gd name="T80" fmla="*/ 5628 w 6533"/>
                <a:gd name="T81" fmla="*/ 4632 h 6099"/>
                <a:gd name="T82" fmla="*/ 5180 w 6533"/>
                <a:gd name="T83" fmla="*/ 4184 h 6099"/>
                <a:gd name="T84" fmla="*/ 5628 w 6533"/>
                <a:gd name="T85" fmla="*/ 3736 h 6099"/>
                <a:gd name="T86" fmla="*/ 6076 w 6533"/>
                <a:gd name="T87" fmla="*/ 4184 h 6099"/>
                <a:gd name="T88" fmla="*/ 3267 w 6533"/>
                <a:gd name="T89" fmla="*/ 458 h 6099"/>
                <a:gd name="T90" fmla="*/ 4009 w 6533"/>
                <a:gd name="T91" fmla="*/ 1200 h 6099"/>
                <a:gd name="T92" fmla="*/ 3267 w 6533"/>
                <a:gd name="T93" fmla="*/ 1943 h 6099"/>
                <a:gd name="T94" fmla="*/ 2524 w 6533"/>
                <a:gd name="T95" fmla="*/ 1200 h 6099"/>
                <a:gd name="T96" fmla="*/ 3267 w 6533"/>
                <a:gd name="T97" fmla="*/ 45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33" h="6099">
                  <a:moveTo>
                    <a:pt x="2356" y="1983"/>
                  </a:moveTo>
                  <a:lnTo>
                    <a:pt x="1269" y="3356"/>
                  </a:lnTo>
                  <a:cubicBezTo>
                    <a:pt x="1157" y="3307"/>
                    <a:pt x="1035" y="3279"/>
                    <a:pt x="905" y="3279"/>
                  </a:cubicBezTo>
                  <a:cubicBezTo>
                    <a:pt x="407" y="3279"/>
                    <a:pt x="0" y="3686"/>
                    <a:pt x="0" y="4184"/>
                  </a:cubicBezTo>
                  <a:cubicBezTo>
                    <a:pt x="0" y="4683"/>
                    <a:pt x="407" y="5090"/>
                    <a:pt x="905" y="5090"/>
                  </a:cubicBezTo>
                  <a:cubicBezTo>
                    <a:pt x="1404" y="5090"/>
                    <a:pt x="1811" y="4683"/>
                    <a:pt x="1811" y="4184"/>
                  </a:cubicBezTo>
                  <a:cubicBezTo>
                    <a:pt x="1811" y="3980"/>
                    <a:pt x="1743" y="3791"/>
                    <a:pt x="1628" y="3639"/>
                  </a:cubicBezTo>
                  <a:lnTo>
                    <a:pt x="2715" y="2266"/>
                  </a:lnTo>
                  <a:cubicBezTo>
                    <a:pt x="2815" y="2318"/>
                    <a:pt x="2924" y="2356"/>
                    <a:pt x="3037" y="2378"/>
                  </a:cubicBezTo>
                  <a:lnTo>
                    <a:pt x="3037" y="4318"/>
                  </a:lnTo>
                  <a:cubicBezTo>
                    <a:pt x="2648" y="4419"/>
                    <a:pt x="2360" y="4774"/>
                    <a:pt x="2360" y="5194"/>
                  </a:cubicBezTo>
                  <a:cubicBezTo>
                    <a:pt x="2360" y="5694"/>
                    <a:pt x="2767" y="6099"/>
                    <a:pt x="3265" y="6099"/>
                  </a:cubicBezTo>
                  <a:cubicBezTo>
                    <a:pt x="3764" y="6099"/>
                    <a:pt x="4171" y="5692"/>
                    <a:pt x="4171" y="5194"/>
                  </a:cubicBezTo>
                  <a:cubicBezTo>
                    <a:pt x="4171" y="4774"/>
                    <a:pt x="3883" y="4419"/>
                    <a:pt x="3493" y="4318"/>
                  </a:cubicBezTo>
                  <a:lnTo>
                    <a:pt x="3493" y="2379"/>
                  </a:lnTo>
                  <a:cubicBezTo>
                    <a:pt x="3604" y="2358"/>
                    <a:pt x="3708" y="2322"/>
                    <a:pt x="3805" y="2272"/>
                  </a:cubicBezTo>
                  <a:lnTo>
                    <a:pt x="4893" y="3652"/>
                  </a:lnTo>
                  <a:cubicBezTo>
                    <a:pt x="4784" y="3802"/>
                    <a:pt x="4719" y="3986"/>
                    <a:pt x="4719" y="4186"/>
                  </a:cubicBezTo>
                  <a:cubicBezTo>
                    <a:pt x="4719" y="4684"/>
                    <a:pt x="5125" y="5091"/>
                    <a:pt x="5624" y="5091"/>
                  </a:cubicBezTo>
                  <a:cubicBezTo>
                    <a:pt x="6123" y="5091"/>
                    <a:pt x="6533" y="4684"/>
                    <a:pt x="6533" y="4184"/>
                  </a:cubicBezTo>
                  <a:cubicBezTo>
                    <a:pt x="6533" y="3686"/>
                    <a:pt x="6127" y="3279"/>
                    <a:pt x="5628" y="3279"/>
                  </a:cubicBezTo>
                  <a:cubicBezTo>
                    <a:pt x="5493" y="3279"/>
                    <a:pt x="5365" y="3308"/>
                    <a:pt x="5251" y="3362"/>
                  </a:cubicBezTo>
                  <a:lnTo>
                    <a:pt x="4169" y="1991"/>
                  </a:lnTo>
                  <a:cubicBezTo>
                    <a:pt x="4355" y="1779"/>
                    <a:pt x="4468" y="1503"/>
                    <a:pt x="4468" y="1200"/>
                  </a:cubicBezTo>
                  <a:cubicBezTo>
                    <a:pt x="4468" y="539"/>
                    <a:pt x="3929" y="0"/>
                    <a:pt x="3268" y="0"/>
                  </a:cubicBezTo>
                  <a:cubicBezTo>
                    <a:pt x="2607" y="0"/>
                    <a:pt x="2068" y="539"/>
                    <a:pt x="2068" y="1200"/>
                  </a:cubicBezTo>
                  <a:cubicBezTo>
                    <a:pt x="2067" y="1499"/>
                    <a:pt x="2176" y="1772"/>
                    <a:pt x="2356" y="1983"/>
                  </a:cubicBezTo>
                  <a:close/>
                  <a:moveTo>
                    <a:pt x="905" y="4634"/>
                  </a:moveTo>
                  <a:cubicBezTo>
                    <a:pt x="659" y="4634"/>
                    <a:pt x="457" y="4432"/>
                    <a:pt x="457" y="4186"/>
                  </a:cubicBezTo>
                  <a:cubicBezTo>
                    <a:pt x="457" y="3939"/>
                    <a:pt x="659" y="3738"/>
                    <a:pt x="905" y="3738"/>
                  </a:cubicBezTo>
                  <a:cubicBezTo>
                    <a:pt x="1152" y="3738"/>
                    <a:pt x="1353" y="3939"/>
                    <a:pt x="1353" y="4186"/>
                  </a:cubicBezTo>
                  <a:cubicBezTo>
                    <a:pt x="1353" y="4432"/>
                    <a:pt x="1153" y="4634"/>
                    <a:pt x="905" y="4634"/>
                  </a:cubicBezTo>
                  <a:close/>
                  <a:moveTo>
                    <a:pt x="3715" y="5196"/>
                  </a:moveTo>
                  <a:cubicBezTo>
                    <a:pt x="3715" y="5443"/>
                    <a:pt x="3513" y="5644"/>
                    <a:pt x="3267" y="5644"/>
                  </a:cubicBezTo>
                  <a:cubicBezTo>
                    <a:pt x="3020" y="5644"/>
                    <a:pt x="2819" y="5443"/>
                    <a:pt x="2819" y="5196"/>
                  </a:cubicBezTo>
                  <a:cubicBezTo>
                    <a:pt x="2819" y="4952"/>
                    <a:pt x="3015" y="4754"/>
                    <a:pt x="3259" y="4748"/>
                  </a:cubicBezTo>
                  <a:lnTo>
                    <a:pt x="3268" y="4748"/>
                  </a:lnTo>
                  <a:lnTo>
                    <a:pt x="3277" y="4748"/>
                  </a:lnTo>
                  <a:cubicBezTo>
                    <a:pt x="3519" y="4752"/>
                    <a:pt x="3715" y="4952"/>
                    <a:pt x="3715" y="5196"/>
                  </a:cubicBezTo>
                  <a:close/>
                  <a:moveTo>
                    <a:pt x="6076" y="4184"/>
                  </a:moveTo>
                  <a:cubicBezTo>
                    <a:pt x="6076" y="4431"/>
                    <a:pt x="5875" y="4632"/>
                    <a:pt x="5628" y="4632"/>
                  </a:cubicBezTo>
                  <a:cubicBezTo>
                    <a:pt x="5381" y="4632"/>
                    <a:pt x="5180" y="4431"/>
                    <a:pt x="5180" y="4184"/>
                  </a:cubicBezTo>
                  <a:cubicBezTo>
                    <a:pt x="5180" y="3938"/>
                    <a:pt x="5381" y="3736"/>
                    <a:pt x="5628" y="3736"/>
                  </a:cubicBezTo>
                  <a:cubicBezTo>
                    <a:pt x="5875" y="3736"/>
                    <a:pt x="6076" y="3938"/>
                    <a:pt x="6076" y="4184"/>
                  </a:cubicBezTo>
                  <a:close/>
                  <a:moveTo>
                    <a:pt x="3267" y="458"/>
                  </a:moveTo>
                  <a:cubicBezTo>
                    <a:pt x="3676" y="458"/>
                    <a:pt x="4009" y="791"/>
                    <a:pt x="4009" y="1200"/>
                  </a:cubicBezTo>
                  <a:cubicBezTo>
                    <a:pt x="4009" y="1610"/>
                    <a:pt x="3676" y="1943"/>
                    <a:pt x="3267" y="1943"/>
                  </a:cubicBezTo>
                  <a:cubicBezTo>
                    <a:pt x="2857" y="1943"/>
                    <a:pt x="2524" y="1610"/>
                    <a:pt x="2524" y="1200"/>
                  </a:cubicBezTo>
                  <a:cubicBezTo>
                    <a:pt x="2524" y="791"/>
                    <a:pt x="2857" y="458"/>
                    <a:pt x="3267" y="458"/>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983579" y="3484353"/>
            <a:ext cx="639518" cy="639518"/>
            <a:chOff x="2959100" y="1866900"/>
            <a:chExt cx="1536700" cy="1536700"/>
          </a:xfrm>
        </p:grpSpPr>
        <p:sp>
          <p:nvSpPr>
            <p:cNvPr id="33" name="椭圆 32"/>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2"/>
            <p:cNvSpPr/>
            <p:nvPr/>
          </p:nvSpPr>
          <p:spPr>
            <a:xfrm>
              <a:off x="3361590" y="2407475"/>
              <a:ext cx="731720" cy="455550"/>
            </a:xfrm>
            <a:custGeom>
              <a:avLst/>
              <a:gdLst>
                <a:gd name="connsiteX0" fmla="*/ 284157 w 607639"/>
                <a:gd name="connsiteY0" fmla="*/ 258998 h 378301"/>
                <a:gd name="connsiteX1" fmla="*/ 274010 w 607639"/>
                <a:gd name="connsiteY1" fmla="*/ 269127 h 378301"/>
                <a:gd name="connsiteX2" fmla="*/ 284157 w 607639"/>
                <a:gd name="connsiteY2" fmla="*/ 279345 h 378301"/>
                <a:gd name="connsiteX3" fmla="*/ 429684 w 607639"/>
                <a:gd name="connsiteY3" fmla="*/ 279345 h 378301"/>
                <a:gd name="connsiteX4" fmla="*/ 439831 w 607639"/>
                <a:gd name="connsiteY4" fmla="*/ 269127 h 378301"/>
                <a:gd name="connsiteX5" fmla="*/ 429684 w 607639"/>
                <a:gd name="connsiteY5" fmla="*/ 258998 h 378301"/>
                <a:gd name="connsiteX6" fmla="*/ 284157 w 607639"/>
                <a:gd name="connsiteY6" fmla="*/ 241051 h 378301"/>
                <a:gd name="connsiteX7" fmla="*/ 429684 w 607639"/>
                <a:gd name="connsiteY7" fmla="*/ 241051 h 378301"/>
                <a:gd name="connsiteX8" fmla="*/ 457899 w 607639"/>
                <a:gd name="connsiteY8" fmla="*/ 269127 h 378301"/>
                <a:gd name="connsiteX9" fmla="*/ 429684 w 607639"/>
                <a:gd name="connsiteY9" fmla="*/ 297292 h 378301"/>
                <a:gd name="connsiteX10" fmla="*/ 284157 w 607639"/>
                <a:gd name="connsiteY10" fmla="*/ 297292 h 378301"/>
                <a:gd name="connsiteX11" fmla="*/ 255941 w 607639"/>
                <a:gd name="connsiteY11" fmla="*/ 269127 h 378301"/>
                <a:gd name="connsiteX12" fmla="*/ 284157 w 607639"/>
                <a:gd name="connsiteY12" fmla="*/ 241051 h 378301"/>
                <a:gd name="connsiteX13" fmla="*/ 131013 w 607639"/>
                <a:gd name="connsiteY13" fmla="*/ 231093 h 378301"/>
                <a:gd name="connsiteX14" fmla="*/ 122556 w 607639"/>
                <a:gd name="connsiteY14" fmla="*/ 233759 h 378301"/>
                <a:gd name="connsiteX15" fmla="*/ 122556 w 607639"/>
                <a:gd name="connsiteY15" fmla="*/ 301298 h 378301"/>
                <a:gd name="connsiteX16" fmla="*/ 134217 w 607639"/>
                <a:gd name="connsiteY16" fmla="*/ 297655 h 378301"/>
                <a:gd name="connsiteX17" fmla="*/ 139558 w 607639"/>
                <a:gd name="connsiteY17" fmla="*/ 297655 h 378301"/>
                <a:gd name="connsiteX18" fmla="*/ 151575 w 607639"/>
                <a:gd name="connsiteY18" fmla="*/ 301387 h 378301"/>
                <a:gd name="connsiteX19" fmla="*/ 151575 w 607639"/>
                <a:gd name="connsiteY19" fmla="*/ 233759 h 378301"/>
                <a:gd name="connsiteX20" fmla="*/ 142763 w 607639"/>
                <a:gd name="connsiteY20" fmla="*/ 231093 h 378301"/>
                <a:gd name="connsiteX21" fmla="*/ 131013 w 607639"/>
                <a:gd name="connsiteY21" fmla="*/ 231093 h 378301"/>
                <a:gd name="connsiteX22" fmla="*/ 188428 w 607639"/>
                <a:gd name="connsiteY22" fmla="*/ 214475 h 378301"/>
                <a:gd name="connsiteX23" fmla="*/ 183354 w 607639"/>
                <a:gd name="connsiteY23" fmla="*/ 219185 h 378301"/>
                <a:gd name="connsiteX24" fmla="*/ 169646 w 607639"/>
                <a:gd name="connsiteY24" fmla="*/ 231182 h 378301"/>
                <a:gd name="connsiteX25" fmla="*/ 169646 w 607639"/>
                <a:gd name="connsiteY25" fmla="*/ 306897 h 378301"/>
                <a:gd name="connsiteX26" fmla="*/ 188428 w 607639"/>
                <a:gd name="connsiteY26" fmla="*/ 312584 h 378301"/>
                <a:gd name="connsiteX27" fmla="*/ 85348 w 607639"/>
                <a:gd name="connsiteY27" fmla="*/ 214475 h 378301"/>
                <a:gd name="connsiteX28" fmla="*/ 85348 w 607639"/>
                <a:gd name="connsiteY28" fmla="*/ 312584 h 378301"/>
                <a:gd name="connsiteX29" fmla="*/ 104486 w 607639"/>
                <a:gd name="connsiteY29" fmla="*/ 306719 h 378301"/>
                <a:gd name="connsiteX30" fmla="*/ 104486 w 607639"/>
                <a:gd name="connsiteY30" fmla="*/ 231360 h 378301"/>
                <a:gd name="connsiteX31" fmla="*/ 90421 w 607639"/>
                <a:gd name="connsiteY31" fmla="*/ 219185 h 378301"/>
                <a:gd name="connsiteX32" fmla="*/ 85348 w 607639"/>
                <a:gd name="connsiteY32" fmla="*/ 214475 h 378301"/>
                <a:gd name="connsiteX33" fmla="*/ 284161 w 607639"/>
                <a:gd name="connsiteY33" fmla="*/ 178566 h 378301"/>
                <a:gd name="connsiteX34" fmla="*/ 274013 w 607639"/>
                <a:gd name="connsiteY34" fmla="*/ 188692 h 378301"/>
                <a:gd name="connsiteX35" fmla="*/ 284161 w 607639"/>
                <a:gd name="connsiteY35" fmla="*/ 198817 h 378301"/>
                <a:gd name="connsiteX36" fmla="*/ 514640 w 607639"/>
                <a:gd name="connsiteY36" fmla="*/ 198817 h 378301"/>
                <a:gd name="connsiteX37" fmla="*/ 524789 w 607639"/>
                <a:gd name="connsiteY37" fmla="*/ 188692 h 378301"/>
                <a:gd name="connsiteX38" fmla="*/ 514640 w 607639"/>
                <a:gd name="connsiteY38" fmla="*/ 178566 h 378301"/>
                <a:gd name="connsiteX39" fmla="*/ 284161 w 607639"/>
                <a:gd name="connsiteY39" fmla="*/ 160536 h 378301"/>
                <a:gd name="connsiteX40" fmla="*/ 514640 w 607639"/>
                <a:gd name="connsiteY40" fmla="*/ 160536 h 378301"/>
                <a:gd name="connsiteX41" fmla="*/ 542860 w 607639"/>
                <a:gd name="connsiteY41" fmla="*/ 188692 h 378301"/>
                <a:gd name="connsiteX42" fmla="*/ 514640 w 607639"/>
                <a:gd name="connsiteY42" fmla="*/ 216847 h 378301"/>
                <a:gd name="connsiteX43" fmla="*/ 284161 w 607639"/>
                <a:gd name="connsiteY43" fmla="*/ 216847 h 378301"/>
                <a:gd name="connsiteX44" fmla="*/ 255941 w 607639"/>
                <a:gd name="connsiteY44" fmla="*/ 188692 h 378301"/>
                <a:gd name="connsiteX45" fmla="*/ 284161 w 607639"/>
                <a:gd name="connsiteY45" fmla="*/ 160536 h 378301"/>
                <a:gd name="connsiteX46" fmla="*/ 284161 w 607639"/>
                <a:gd name="connsiteY46" fmla="*/ 96804 h 378301"/>
                <a:gd name="connsiteX47" fmla="*/ 274013 w 607639"/>
                <a:gd name="connsiteY47" fmla="*/ 106942 h 378301"/>
                <a:gd name="connsiteX48" fmla="*/ 284161 w 607639"/>
                <a:gd name="connsiteY48" fmla="*/ 117080 h 378301"/>
                <a:gd name="connsiteX49" fmla="*/ 514640 w 607639"/>
                <a:gd name="connsiteY49" fmla="*/ 117080 h 378301"/>
                <a:gd name="connsiteX50" fmla="*/ 524789 w 607639"/>
                <a:gd name="connsiteY50" fmla="*/ 106942 h 378301"/>
                <a:gd name="connsiteX51" fmla="*/ 514640 w 607639"/>
                <a:gd name="connsiteY51" fmla="*/ 96804 h 378301"/>
                <a:gd name="connsiteX52" fmla="*/ 136898 w 607639"/>
                <a:gd name="connsiteY52" fmla="*/ 85627 h 378301"/>
                <a:gd name="connsiteX53" fmla="*/ 87782 w 607639"/>
                <a:gd name="connsiteY53" fmla="*/ 134780 h 378301"/>
                <a:gd name="connsiteX54" fmla="*/ 136898 w 607639"/>
                <a:gd name="connsiteY54" fmla="*/ 183844 h 378301"/>
                <a:gd name="connsiteX55" fmla="*/ 186103 w 607639"/>
                <a:gd name="connsiteY55" fmla="*/ 134780 h 378301"/>
                <a:gd name="connsiteX56" fmla="*/ 136898 w 607639"/>
                <a:gd name="connsiteY56" fmla="*/ 85627 h 378301"/>
                <a:gd name="connsiteX57" fmla="*/ 284161 w 607639"/>
                <a:gd name="connsiteY57" fmla="*/ 78751 h 378301"/>
                <a:gd name="connsiteX58" fmla="*/ 514640 w 607639"/>
                <a:gd name="connsiteY58" fmla="*/ 78751 h 378301"/>
                <a:gd name="connsiteX59" fmla="*/ 542860 w 607639"/>
                <a:gd name="connsiteY59" fmla="*/ 106942 h 378301"/>
                <a:gd name="connsiteX60" fmla="*/ 514640 w 607639"/>
                <a:gd name="connsiteY60" fmla="*/ 135133 h 378301"/>
                <a:gd name="connsiteX61" fmla="*/ 284161 w 607639"/>
                <a:gd name="connsiteY61" fmla="*/ 135133 h 378301"/>
                <a:gd name="connsiteX62" fmla="*/ 255941 w 607639"/>
                <a:gd name="connsiteY62" fmla="*/ 106942 h 378301"/>
                <a:gd name="connsiteX63" fmla="*/ 284161 w 607639"/>
                <a:gd name="connsiteY63" fmla="*/ 78751 h 378301"/>
                <a:gd name="connsiteX64" fmla="*/ 136898 w 607639"/>
                <a:gd name="connsiteY64" fmla="*/ 67672 h 378301"/>
                <a:gd name="connsiteX65" fmla="*/ 204076 w 607639"/>
                <a:gd name="connsiteY65" fmla="*/ 134780 h 378301"/>
                <a:gd name="connsiteX66" fmla="*/ 136898 w 607639"/>
                <a:gd name="connsiteY66" fmla="*/ 201887 h 378301"/>
                <a:gd name="connsiteX67" fmla="*/ 69719 w 607639"/>
                <a:gd name="connsiteY67" fmla="*/ 134780 h 378301"/>
                <a:gd name="connsiteX68" fmla="*/ 136898 w 607639"/>
                <a:gd name="connsiteY68" fmla="*/ 67672 h 378301"/>
                <a:gd name="connsiteX69" fmla="*/ 127719 w 607639"/>
                <a:gd name="connsiteY69" fmla="*/ 56825 h 378301"/>
                <a:gd name="connsiteX70" fmla="*/ 101726 w 607639"/>
                <a:gd name="connsiteY70" fmla="*/ 64468 h 378301"/>
                <a:gd name="connsiteX71" fmla="*/ 86238 w 607639"/>
                <a:gd name="connsiteY71" fmla="*/ 74421 h 378301"/>
                <a:gd name="connsiteX72" fmla="*/ 68434 w 607639"/>
                <a:gd name="connsiteY72" fmla="*/ 94860 h 378301"/>
                <a:gd name="connsiteX73" fmla="*/ 60868 w 607639"/>
                <a:gd name="connsiteY73" fmla="*/ 111567 h 378301"/>
                <a:gd name="connsiteX74" fmla="*/ 56951 w 607639"/>
                <a:gd name="connsiteY74" fmla="*/ 138316 h 378301"/>
                <a:gd name="connsiteX75" fmla="*/ 59621 w 607639"/>
                <a:gd name="connsiteY75" fmla="*/ 156534 h 378301"/>
                <a:gd name="connsiteX76" fmla="*/ 70838 w 607639"/>
                <a:gd name="connsiteY76" fmla="*/ 181150 h 378301"/>
                <a:gd name="connsiteX77" fmla="*/ 82855 w 607639"/>
                <a:gd name="connsiteY77" fmla="*/ 195013 h 378301"/>
                <a:gd name="connsiteX78" fmla="*/ 105732 w 607639"/>
                <a:gd name="connsiteY78" fmla="*/ 209676 h 378301"/>
                <a:gd name="connsiteX79" fmla="*/ 123357 w 607639"/>
                <a:gd name="connsiteY79" fmla="*/ 214831 h 378301"/>
                <a:gd name="connsiteX80" fmla="*/ 136888 w 607639"/>
                <a:gd name="connsiteY80" fmla="*/ 211809 h 378301"/>
                <a:gd name="connsiteX81" fmla="*/ 150418 w 607639"/>
                <a:gd name="connsiteY81" fmla="*/ 214831 h 378301"/>
                <a:gd name="connsiteX82" fmla="*/ 168132 w 607639"/>
                <a:gd name="connsiteY82" fmla="*/ 209676 h 378301"/>
                <a:gd name="connsiteX83" fmla="*/ 190920 w 607639"/>
                <a:gd name="connsiteY83" fmla="*/ 195013 h 378301"/>
                <a:gd name="connsiteX84" fmla="*/ 202938 w 607639"/>
                <a:gd name="connsiteY84" fmla="*/ 181150 h 378301"/>
                <a:gd name="connsiteX85" fmla="*/ 214243 w 607639"/>
                <a:gd name="connsiteY85" fmla="*/ 156534 h 378301"/>
                <a:gd name="connsiteX86" fmla="*/ 216824 w 607639"/>
                <a:gd name="connsiteY86" fmla="*/ 138316 h 378301"/>
                <a:gd name="connsiteX87" fmla="*/ 212996 w 607639"/>
                <a:gd name="connsiteY87" fmla="*/ 111567 h 378301"/>
                <a:gd name="connsiteX88" fmla="*/ 205341 w 607639"/>
                <a:gd name="connsiteY88" fmla="*/ 94860 h 378301"/>
                <a:gd name="connsiteX89" fmla="*/ 187538 w 607639"/>
                <a:gd name="connsiteY89" fmla="*/ 74421 h 378301"/>
                <a:gd name="connsiteX90" fmla="*/ 172138 w 607639"/>
                <a:gd name="connsiteY90" fmla="*/ 64468 h 378301"/>
                <a:gd name="connsiteX91" fmla="*/ 146056 w 607639"/>
                <a:gd name="connsiteY91" fmla="*/ 56825 h 378301"/>
                <a:gd name="connsiteX92" fmla="*/ 127719 w 607639"/>
                <a:gd name="connsiteY92" fmla="*/ 56825 h 378301"/>
                <a:gd name="connsiteX93" fmla="*/ 136899 w 607639"/>
                <a:gd name="connsiteY93" fmla="*/ 35386 h 378301"/>
                <a:gd name="connsiteX94" fmla="*/ 158074 w 607639"/>
                <a:gd name="connsiteY94" fmla="*/ 43317 h 378301"/>
                <a:gd name="connsiteX95" fmla="*/ 169379 w 607639"/>
                <a:gd name="connsiteY95" fmla="*/ 46694 h 378301"/>
                <a:gd name="connsiteX96" fmla="*/ 204896 w 607639"/>
                <a:gd name="connsiteY96" fmla="*/ 69533 h 378301"/>
                <a:gd name="connsiteX97" fmla="*/ 212640 w 607639"/>
                <a:gd name="connsiteY97" fmla="*/ 78420 h 378301"/>
                <a:gd name="connsiteX98" fmla="*/ 230265 w 607639"/>
                <a:gd name="connsiteY98" fmla="*/ 116810 h 378301"/>
                <a:gd name="connsiteX99" fmla="*/ 231868 w 607639"/>
                <a:gd name="connsiteY99" fmla="*/ 128452 h 378301"/>
                <a:gd name="connsiteX100" fmla="*/ 225904 w 607639"/>
                <a:gd name="connsiteY100" fmla="*/ 170219 h 378301"/>
                <a:gd name="connsiteX101" fmla="*/ 221008 w 607639"/>
                <a:gd name="connsiteY101" fmla="*/ 180972 h 378301"/>
                <a:gd name="connsiteX102" fmla="*/ 206498 w 607639"/>
                <a:gd name="connsiteY102" fmla="*/ 207988 h 378301"/>
                <a:gd name="connsiteX103" fmla="*/ 206498 w 607639"/>
                <a:gd name="connsiteY103" fmla="*/ 324759 h 378301"/>
                <a:gd name="connsiteX104" fmla="*/ 202848 w 607639"/>
                <a:gd name="connsiteY104" fmla="*/ 332046 h 378301"/>
                <a:gd name="connsiteX105" fmla="*/ 197508 w 607639"/>
                <a:gd name="connsiteY105" fmla="*/ 333824 h 378301"/>
                <a:gd name="connsiteX106" fmla="*/ 194837 w 607639"/>
                <a:gd name="connsiteY106" fmla="*/ 333379 h 378301"/>
                <a:gd name="connsiteX107" fmla="*/ 136888 w 607639"/>
                <a:gd name="connsiteY107" fmla="*/ 315695 h 378301"/>
                <a:gd name="connsiteX108" fmla="*/ 116236 w 607639"/>
                <a:gd name="connsiteY108" fmla="*/ 322004 h 378301"/>
                <a:gd name="connsiteX109" fmla="*/ 116147 w 607639"/>
                <a:gd name="connsiteY109" fmla="*/ 322004 h 378301"/>
                <a:gd name="connsiteX110" fmla="*/ 78938 w 607639"/>
                <a:gd name="connsiteY110" fmla="*/ 333379 h 378301"/>
                <a:gd name="connsiteX111" fmla="*/ 70927 w 607639"/>
                <a:gd name="connsiteY111" fmla="*/ 332046 h 378301"/>
                <a:gd name="connsiteX112" fmla="*/ 67277 w 607639"/>
                <a:gd name="connsiteY112" fmla="*/ 324759 h 378301"/>
                <a:gd name="connsiteX113" fmla="*/ 67277 w 607639"/>
                <a:gd name="connsiteY113" fmla="*/ 207899 h 378301"/>
                <a:gd name="connsiteX114" fmla="*/ 52767 w 607639"/>
                <a:gd name="connsiteY114" fmla="*/ 180972 h 378301"/>
                <a:gd name="connsiteX115" fmla="*/ 47871 w 607639"/>
                <a:gd name="connsiteY115" fmla="*/ 170219 h 378301"/>
                <a:gd name="connsiteX116" fmla="*/ 41907 w 607639"/>
                <a:gd name="connsiteY116" fmla="*/ 128452 h 378301"/>
                <a:gd name="connsiteX117" fmla="*/ 43599 w 607639"/>
                <a:gd name="connsiteY117" fmla="*/ 116810 h 378301"/>
                <a:gd name="connsiteX118" fmla="*/ 61135 w 607639"/>
                <a:gd name="connsiteY118" fmla="*/ 78420 h 378301"/>
                <a:gd name="connsiteX119" fmla="*/ 68879 w 607639"/>
                <a:gd name="connsiteY119" fmla="*/ 69533 h 378301"/>
                <a:gd name="connsiteX120" fmla="*/ 104486 w 607639"/>
                <a:gd name="connsiteY120" fmla="*/ 46694 h 378301"/>
                <a:gd name="connsiteX121" fmla="*/ 115791 w 607639"/>
                <a:gd name="connsiteY121" fmla="*/ 43317 h 378301"/>
                <a:gd name="connsiteX122" fmla="*/ 136899 w 607639"/>
                <a:gd name="connsiteY122" fmla="*/ 35386 h 378301"/>
                <a:gd name="connsiteX123" fmla="*/ 28036 w 607639"/>
                <a:gd name="connsiteY123" fmla="*/ 18044 h 378301"/>
                <a:gd name="connsiteX124" fmla="*/ 18068 w 607639"/>
                <a:gd name="connsiteY124" fmla="*/ 27999 h 378301"/>
                <a:gd name="connsiteX125" fmla="*/ 18068 w 607639"/>
                <a:gd name="connsiteY125" fmla="*/ 350391 h 378301"/>
                <a:gd name="connsiteX126" fmla="*/ 28036 w 607639"/>
                <a:gd name="connsiteY126" fmla="*/ 360346 h 378301"/>
                <a:gd name="connsiteX127" fmla="*/ 579603 w 607639"/>
                <a:gd name="connsiteY127" fmla="*/ 360346 h 378301"/>
                <a:gd name="connsiteX128" fmla="*/ 589571 w 607639"/>
                <a:gd name="connsiteY128" fmla="*/ 350391 h 378301"/>
                <a:gd name="connsiteX129" fmla="*/ 589571 w 607639"/>
                <a:gd name="connsiteY129" fmla="*/ 27999 h 378301"/>
                <a:gd name="connsiteX130" fmla="*/ 579603 w 607639"/>
                <a:gd name="connsiteY130" fmla="*/ 18044 h 378301"/>
                <a:gd name="connsiteX131" fmla="*/ 28036 w 607639"/>
                <a:gd name="connsiteY131" fmla="*/ 0 h 378301"/>
                <a:gd name="connsiteX132" fmla="*/ 579603 w 607639"/>
                <a:gd name="connsiteY132" fmla="*/ 0 h 378301"/>
                <a:gd name="connsiteX133" fmla="*/ 607639 w 607639"/>
                <a:gd name="connsiteY133" fmla="*/ 27999 h 378301"/>
                <a:gd name="connsiteX134" fmla="*/ 607639 w 607639"/>
                <a:gd name="connsiteY134" fmla="*/ 350391 h 378301"/>
                <a:gd name="connsiteX135" fmla="*/ 579603 w 607639"/>
                <a:gd name="connsiteY135" fmla="*/ 378301 h 378301"/>
                <a:gd name="connsiteX136" fmla="*/ 28036 w 607639"/>
                <a:gd name="connsiteY136" fmla="*/ 378301 h 378301"/>
                <a:gd name="connsiteX137" fmla="*/ 0 w 607639"/>
                <a:gd name="connsiteY137" fmla="*/ 350391 h 378301"/>
                <a:gd name="connsiteX138" fmla="*/ 0 w 607639"/>
                <a:gd name="connsiteY138" fmla="*/ 27999 h 378301"/>
                <a:gd name="connsiteX139" fmla="*/ 28036 w 607639"/>
                <a:gd name="connsiteY139" fmla="*/ 0 h 37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7639" h="378301">
                  <a:moveTo>
                    <a:pt x="284157" y="258998"/>
                  </a:moveTo>
                  <a:cubicBezTo>
                    <a:pt x="278549" y="258998"/>
                    <a:pt x="274010" y="263618"/>
                    <a:pt x="274010" y="269127"/>
                  </a:cubicBezTo>
                  <a:cubicBezTo>
                    <a:pt x="274010" y="274725"/>
                    <a:pt x="278549" y="279345"/>
                    <a:pt x="284157" y="279345"/>
                  </a:cubicBezTo>
                  <a:lnTo>
                    <a:pt x="429684" y="279345"/>
                  </a:lnTo>
                  <a:cubicBezTo>
                    <a:pt x="435291" y="279345"/>
                    <a:pt x="439831" y="274725"/>
                    <a:pt x="439831" y="269127"/>
                  </a:cubicBezTo>
                  <a:cubicBezTo>
                    <a:pt x="439831" y="263618"/>
                    <a:pt x="435291" y="258998"/>
                    <a:pt x="429684" y="258998"/>
                  </a:cubicBezTo>
                  <a:close/>
                  <a:moveTo>
                    <a:pt x="284157" y="241051"/>
                  </a:moveTo>
                  <a:lnTo>
                    <a:pt x="429684" y="241051"/>
                  </a:lnTo>
                  <a:cubicBezTo>
                    <a:pt x="445260" y="241051"/>
                    <a:pt x="457899" y="253667"/>
                    <a:pt x="457899" y="269127"/>
                  </a:cubicBezTo>
                  <a:cubicBezTo>
                    <a:pt x="457899" y="284676"/>
                    <a:pt x="445260" y="297292"/>
                    <a:pt x="429684" y="297292"/>
                  </a:cubicBezTo>
                  <a:lnTo>
                    <a:pt x="284157" y="297292"/>
                  </a:lnTo>
                  <a:cubicBezTo>
                    <a:pt x="268580" y="297292"/>
                    <a:pt x="255941" y="284676"/>
                    <a:pt x="255941" y="269127"/>
                  </a:cubicBezTo>
                  <a:cubicBezTo>
                    <a:pt x="255941" y="253667"/>
                    <a:pt x="268580" y="241051"/>
                    <a:pt x="284157" y="241051"/>
                  </a:cubicBezTo>
                  <a:close/>
                  <a:moveTo>
                    <a:pt x="131013" y="231093"/>
                  </a:moveTo>
                  <a:cubicBezTo>
                    <a:pt x="128253" y="232426"/>
                    <a:pt x="125405" y="233226"/>
                    <a:pt x="122556" y="233759"/>
                  </a:cubicBezTo>
                  <a:lnTo>
                    <a:pt x="122556" y="301298"/>
                  </a:lnTo>
                  <a:lnTo>
                    <a:pt x="134217" y="297655"/>
                  </a:lnTo>
                  <a:cubicBezTo>
                    <a:pt x="135998" y="297210"/>
                    <a:pt x="137778" y="297210"/>
                    <a:pt x="139558" y="297655"/>
                  </a:cubicBezTo>
                  <a:lnTo>
                    <a:pt x="151575" y="301387"/>
                  </a:lnTo>
                  <a:lnTo>
                    <a:pt x="151575" y="233759"/>
                  </a:lnTo>
                  <a:cubicBezTo>
                    <a:pt x="148638" y="233315"/>
                    <a:pt x="145611" y="232426"/>
                    <a:pt x="142763" y="231093"/>
                  </a:cubicBezTo>
                  <a:cubicBezTo>
                    <a:pt x="139024" y="229405"/>
                    <a:pt x="134751" y="229405"/>
                    <a:pt x="131013" y="231093"/>
                  </a:cubicBezTo>
                  <a:close/>
                  <a:moveTo>
                    <a:pt x="188428" y="214475"/>
                  </a:moveTo>
                  <a:cubicBezTo>
                    <a:pt x="186381" y="215542"/>
                    <a:pt x="184689" y="217230"/>
                    <a:pt x="183354" y="219185"/>
                  </a:cubicBezTo>
                  <a:cubicBezTo>
                    <a:pt x="179971" y="224606"/>
                    <a:pt x="175165" y="228694"/>
                    <a:pt x="169646" y="231182"/>
                  </a:cubicBezTo>
                  <a:lnTo>
                    <a:pt x="169646" y="306897"/>
                  </a:lnTo>
                  <a:lnTo>
                    <a:pt x="188428" y="312584"/>
                  </a:lnTo>
                  <a:close/>
                  <a:moveTo>
                    <a:pt x="85348" y="214475"/>
                  </a:moveTo>
                  <a:lnTo>
                    <a:pt x="85348" y="312584"/>
                  </a:lnTo>
                  <a:lnTo>
                    <a:pt x="104486" y="306719"/>
                  </a:lnTo>
                  <a:lnTo>
                    <a:pt x="104486" y="231360"/>
                  </a:lnTo>
                  <a:cubicBezTo>
                    <a:pt x="98878" y="228872"/>
                    <a:pt x="93893" y="224784"/>
                    <a:pt x="90421" y="219185"/>
                  </a:cubicBezTo>
                  <a:cubicBezTo>
                    <a:pt x="89175" y="217230"/>
                    <a:pt x="87395" y="215542"/>
                    <a:pt x="85348" y="214475"/>
                  </a:cubicBezTo>
                  <a:close/>
                  <a:moveTo>
                    <a:pt x="284161" y="178566"/>
                  </a:moveTo>
                  <a:cubicBezTo>
                    <a:pt x="278553" y="178566"/>
                    <a:pt x="274013" y="183096"/>
                    <a:pt x="274013" y="188692"/>
                  </a:cubicBezTo>
                  <a:cubicBezTo>
                    <a:pt x="274013" y="194287"/>
                    <a:pt x="278553" y="198817"/>
                    <a:pt x="284161" y="198817"/>
                  </a:cubicBezTo>
                  <a:lnTo>
                    <a:pt x="514640" y="198817"/>
                  </a:lnTo>
                  <a:cubicBezTo>
                    <a:pt x="520249" y="198817"/>
                    <a:pt x="524789" y="194287"/>
                    <a:pt x="524789" y="188692"/>
                  </a:cubicBezTo>
                  <a:cubicBezTo>
                    <a:pt x="524789" y="183096"/>
                    <a:pt x="520249" y="178566"/>
                    <a:pt x="514640" y="178566"/>
                  </a:cubicBezTo>
                  <a:close/>
                  <a:moveTo>
                    <a:pt x="284161" y="160536"/>
                  </a:moveTo>
                  <a:lnTo>
                    <a:pt x="514640" y="160536"/>
                  </a:lnTo>
                  <a:cubicBezTo>
                    <a:pt x="530219" y="160536"/>
                    <a:pt x="542860" y="173237"/>
                    <a:pt x="542860" y="188692"/>
                  </a:cubicBezTo>
                  <a:cubicBezTo>
                    <a:pt x="542860" y="204235"/>
                    <a:pt x="530219" y="216847"/>
                    <a:pt x="514640" y="216847"/>
                  </a:cubicBezTo>
                  <a:lnTo>
                    <a:pt x="284161" y="216847"/>
                  </a:lnTo>
                  <a:cubicBezTo>
                    <a:pt x="268582" y="216847"/>
                    <a:pt x="255941" y="204235"/>
                    <a:pt x="255941" y="188692"/>
                  </a:cubicBezTo>
                  <a:cubicBezTo>
                    <a:pt x="255941" y="173237"/>
                    <a:pt x="268582" y="160536"/>
                    <a:pt x="284161" y="160536"/>
                  </a:cubicBezTo>
                  <a:close/>
                  <a:moveTo>
                    <a:pt x="284161" y="96804"/>
                  </a:moveTo>
                  <a:cubicBezTo>
                    <a:pt x="278553" y="96804"/>
                    <a:pt x="274013" y="101339"/>
                    <a:pt x="274013" y="106942"/>
                  </a:cubicBezTo>
                  <a:cubicBezTo>
                    <a:pt x="274013" y="112545"/>
                    <a:pt x="278553" y="117080"/>
                    <a:pt x="284161" y="117080"/>
                  </a:cubicBezTo>
                  <a:lnTo>
                    <a:pt x="514640" y="117080"/>
                  </a:lnTo>
                  <a:cubicBezTo>
                    <a:pt x="520249" y="117080"/>
                    <a:pt x="524789" y="112545"/>
                    <a:pt x="524789" y="106942"/>
                  </a:cubicBezTo>
                  <a:cubicBezTo>
                    <a:pt x="524789" y="101339"/>
                    <a:pt x="520249" y="96804"/>
                    <a:pt x="514640" y="96804"/>
                  </a:cubicBezTo>
                  <a:close/>
                  <a:moveTo>
                    <a:pt x="136898" y="85627"/>
                  </a:moveTo>
                  <a:cubicBezTo>
                    <a:pt x="109759" y="85627"/>
                    <a:pt x="87782" y="107670"/>
                    <a:pt x="87782" y="134780"/>
                  </a:cubicBezTo>
                  <a:cubicBezTo>
                    <a:pt x="87782" y="161889"/>
                    <a:pt x="109759" y="183844"/>
                    <a:pt x="136898" y="183844"/>
                  </a:cubicBezTo>
                  <a:cubicBezTo>
                    <a:pt x="164036" y="183844"/>
                    <a:pt x="186103" y="161889"/>
                    <a:pt x="186103" y="134780"/>
                  </a:cubicBezTo>
                  <a:cubicBezTo>
                    <a:pt x="186103" y="107670"/>
                    <a:pt x="164036" y="85627"/>
                    <a:pt x="136898" y="85627"/>
                  </a:cubicBezTo>
                  <a:close/>
                  <a:moveTo>
                    <a:pt x="284161" y="78751"/>
                  </a:moveTo>
                  <a:lnTo>
                    <a:pt x="514640" y="78751"/>
                  </a:lnTo>
                  <a:cubicBezTo>
                    <a:pt x="530219" y="78751"/>
                    <a:pt x="542860" y="91379"/>
                    <a:pt x="542860" y="106942"/>
                  </a:cubicBezTo>
                  <a:cubicBezTo>
                    <a:pt x="542860" y="122505"/>
                    <a:pt x="530219" y="135133"/>
                    <a:pt x="514640" y="135133"/>
                  </a:cubicBezTo>
                  <a:lnTo>
                    <a:pt x="284161" y="135133"/>
                  </a:lnTo>
                  <a:cubicBezTo>
                    <a:pt x="268582" y="135133"/>
                    <a:pt x="255941" y="122505"/>
                    <a:pt x="255941" y="106942"/>
                  </a:cubicBezTo>
                  <a:cubicBezTo>
                    <a:pt x="255941" y="91379"/>
                    <a:pt x="268582" y="78751"/>
                    <a:pt x="284161" y="78751"/>
                  </a:cubicBezTo>
                  <a:close/>
                  <a:moveTo>
                    <a:pt x="136898" y="67672"/>
                  </a:moveTo>
                  <a:cubicBezTo>
                    <a:pt x="174002" y="67672"/>
                    <a:pt x="204076" y="97715"/>
                    <a:pt x="204076" y="134780"/>
                  </a:cubicBezTo>
                  <a:cubicBezTo>
                    <a:pt x="204076" y="171755"/>
                    <a:pt x="174002" y="201887"/>
                    <a:pt x="136898" y="201887"/>
                  </a:cubicBezTo>
                  <a:cubicBezTo>
                    <a:pt x="99883" y="201887"/>
                    <a:pt x="69719" y="171755"/>
                    <a:pt x="69719" y="134780"/>
                  </a:cubicBezTo>
                  <a:cubicBezTo>
                    <a:pt x="69719" y="97715"/>
                    <a:pt x="99883" y="67672"/>
                    <a:pt x="136898" y="67672"/>
                  </a:cubicBezTo>
                  <a:close/>
                  <a:moveTo>
                    <a:pt x="127719" y="56825"/>
                  </a:moveTo>
                  <a:cubicBezTo>
                    <a:pt x="120598" y="63135"/>
                    <a:pt x="111073" y="65889"/>
                    <a:pt x="101726" y="64468"/>
                  </a:cubicBezTo>
                  <a:cubicBezTo>
                    <a:pt x="94783" y="63401"/>
                    <a:pt x="88107" y="67667"/>
                    <a:pt x="86238" y="74421"/>
                  </a:cubicBezTo>
                  <a:cubicBezTo>
                    <a:pt x="83656" y="83574"/>
                    <a:pt x="77158" y="91039"/>
                    <a:pt x="68434" y="94860"/>
                  </a:cubicBezTo>
                  <a:cubicBezTo>
                    <a:pt x="62114" y="97704"/>
                    <a:pt x="58820" y="104902"/>
                    <a:pt x="60868" y="111567"/>
                  </a:cubicBezTo>
                  <a:cubicBezTo>
                    <a:pt x="63627" y="120632"/>
                    <a:pt x="62203" y="130407"/>
                    <a:pt x="56951" y="138316"/>
                  </a:cubicBezTo>
                  <a:cubicBezTo>
                    <a:pt x="53123" y="144181"/>
                    <a:pt x="54281" y="152002"/>
                    <a:pt x="59621" y="156534"/>
                  </a:cubicBezTo>
                  <a:cubicBezTo>
                    <a:pt x="66832" y="162666"/>
                    <a:pt x="70927" y="171641"/>
                    <a:pt x="70838" y="181150"/>
                  </a:cubicBezTo>
                  <a:cubicBezTo>
                    <a:pt x="70749" y="188082"/>
                    <a:pt x="76001" y="194125"/>
                    <a:pt x="82855" y="195013"/>
                  </a:cubicBezTo>
                  <a:cubicBezTo>
                    <a:pt x="92291" y="196257"/>
                    <a:pt x="100658" y="201589"/>
                    <a:pt x="105732" y="209676"/>
                  </a:cubicBezTo>
                  <a:cubicBezTo>
                    <a:pt x="109382" y="215542"/>
                    <a:pt x="117037" y="217763"/>
                    <a:pt x="123357" y="214831"/>
                  </a:cubicBezTo>
                  <a:cubicBezTo>
                    <a:pt x="127630" y="212787"/>
                    <a:pt x="132259" y="211809"/>
                    <a:pt x="136888" y="211809"/>
                  </a:cubicBezTo>
                  <a:cubicBezTo>
                    <a:pt x="141517" y="211809"/>
                    <a:pt x="146145" y="212787"/>
                    <a:pt x="150418" y="214831"/>
                  </a:cubicBezTo>
                  <a:cubicBezTo>
                    <a:pt x="156827" y="217763"/>
                    <a:pt x="164394" y="215542"/>
                    <a:pt x="168132" y="209676"/>
                  </a:cubicBezTo>
                  <a:cubicBezTo>
                    <a:pt x="173117" y="201589"/>
                    <a:pt x="181485" y="196257"/>
                    <a:pt x="190920" y="195013"/>
                  </a:cubicBezTo>
                  <a:cubicBezTo>
                    <a:pt x="197864" y="194125"/>
                    <a:pt x="203027" y="188082"/>
                    <a:pt x="202938" y="181150"/>
                  </a:cubicBezTo>
                  <a:cubicBezTo>
                    <a:pt x="202848" y="171641"/>
                    <a:pt x="206943" y="162666"/>
                    <a:pt x="214243" y="156534"/>
                  </a:cubicBezTo>
                  <a:cubicBezTo>
                    <a:pt x="219494" y="152002"/>
                    <a:pt x="220652" y="144181"/>
                    <a:pt x="216824" y="138316"/>
                  </a:cubicBezTo>
                  <a:cubicBezTo>
                    <a:pt x="211572" y="130407"/>
                    <a:pt x="210148" y="120632"/>
                    <a:pt x="212996" y="111567"/>
                  </a:cubicBezTo>
                  <a:cubicBezTo>
                    <a:pt x="214955" y="104902"/>
                    <a:pt x="211750" y="97704"/>
                    <a:pt x="205341" y="94860"/>
                  </a:cubicBezTo>
                  <a:cubicBezTo>
                    <a:pt x="196617" y="91039"/>
                    <a:pt x="190119" y="83574"/>
                    <a:pt x="187538" y="74421"/>
                  </a:cubicBezTo>
                  <a:cubicBezTo>
                    <a:pt x="185668" y="67667"/>
                    <a:pt x="178992" y="63401"/>
                    <a:pt x="172138" y="64468"/>
                  </a:cubicBezTo>
                  <a:cubicBezTo>
                    <a:pt x="162702" y="65889"/>
                    <a:pt x="153178" y="63135"/>
                    <a:pt x="146056" y="56825"/>
                  </a:cubicBezTo>
                  <a:cubicBezTo>
                    <a:pt x="140804" y="52204"/>
                    <a:pt x="132971" y="52204"/>
                    <a:pt x="127719" y="56825"/>
                  </a:cubicBezTo>
                  <a:close/>
                  <a:moveTo>
                    <a:pt x="136899" y="35386"/>
                  </a:moveTo>
                  <a:cubicBezTo>
                    <a:pt x="144454" y="35386"/>
                    <a:pt x="152020" y="38030"/>
                    <a:pt x="158074" y="43317"/>
                  </a:cubicBezTo>
                  <a:cubicBezTo>
                    <a:pt x="161189" y="46072"/>
                    <a:pt x="165284" y="47316"/>
                    <a:pt x="169379" y="46694"/>
                  </a:cubicBezTo>
                  <a:cubicBezTo>
                    <a:pt x="185312" y="44206"/>
                    <a:pt x="200534" y="54070"/>
                    <a:pt x="204896" y="69533"/>
                  </a:cubicBezTo>
                  <a:cubicBezTo>
                    <a:pt x="206053" y="73443"/>
                    <a:pt x="208902" y="76731"/>
                    <a:pt x="212640" y="78420"/>
                  </a:cubicBezTo>
                  <a:cubicBezTo>
                    <a:pt x="227328" y="84907"/>
                    <a:pt x="234894" y="101436"/>
                    <a:pt x="230265" y="116810"/>
                  </a:cubicBezTo>
                  <a:cubicBezTo>
                    <a:pt x="229019" y="120720"/>
                    <a:pt x="229642" y="124986"/>
                    <a:pt x="231868" y="128452"/>
                  </a:cubicBezTo>
                  <a:cubicBezTo>
                    <a:pt x="240769" y="141871"/>
                    <a:pt x="238188" y="159822"/>
                    <a:pt x="225904" y="170219"/>
                  </a:cubicBezTo>
                  <a:cubicBezTo>
                    <a:pt x="222699" y="172885"/>
                    <a:pt x="220919" y="176796"/>
                    <a:pt x="221008" y="180972"/>
                  </a:cubicBezTo>
                  <a:cubicBezTo>
                    <a:pt x="221097" y="192081"/>
                    <a:pt x="215400" y="202123"/>
                    <a:pt x="206498" y="207988"/>
                  </a:cubicBezTo>
                  <a:lnTo>
                    <a:pt x="206498" y="324759"/>
                  </a:lnTo>
                  <a:cubicBezTo>
                    <a:pt x="206498" y="327603"/>
                    <a:pt x="205163" y="330358"/>
                    <a:pt x="202848" y="332046"/>
                  </a:cubicBezTo>
                  <a:cubicBezTo>
                    <a:pt x="201335" y="333202"/>
                    <a:pt x="199377" y="333824"/>
                    <a:pt x="197508" y="333824"/>
                  </a:cubicBezTo>
                  <a:cubicBezTo>
                    <a:pt x="196617" y="333824"/>
                    <a:pt x="195727" y="333646"/>
                    <a:pt x="194837" y="333379"/>
                  </a:cubicBezTo>
                  <a:lnTo>
                    <a:pt x="136888" y="315695"/>
                  </a:lnTo>
                  <a:lnTo>
                    <a:pt x="116236" y="322004"/>
                  </a:lnTo>
                  <a:cubicBezTo>
                    <a:pt x="116236" y="322004"/>
                    <a:pt x="116236" y="322004"/>
                    <a:pt x="116147" y="322004"/>
                  </a:cubicBezTo>
                  <a:lnTo>
                    <a:pt x="78938" y="333379"/>
                  </a:lnTo>
                  <a:cubicBezTo>
                    <a:pt x="76179" y="334268"/>
                    <a:pt x="73241" y="333735"/>
                    <a:pt x="70927" y="332046"/>
                  </a:cubicBezTo>
                  <a:cubicBezTo>
                    <a:pt x="68612" y="330358"/>
                    <a:pt x="67277" y="327603"/>
                    <a:pt x="67277" y="324759"/>
                  </a:cubicBezTo>
                  <a:lnTo>
                    <a:pt x="67277" y="207899"/>
                  </a:lnTo>
                  <a:cubicBezTo>
                    <a:pt x="58375" y="202123"/>
                    <a:pt x="52678" y="192081"/>
                    <a:pt x="52767" y="180972"/>
                  </a:cubicBezTo>
                  <a:cubicBezTo>
                    <a:pt x="52856" y="176796"/>
                    <a:pt x="51076" y="172885"/>
                    <a:pt x="47871" y="170219"/>
                  </a:cubicBezTo>
                  <a:cubicBezTo>
                    <a:pt x="35676" y="159822"/>
                    <a:pt x="33095" y="141871"/>
                    <a:pt x="41907" y="128452"/>
                  </a:cubicBezTo>
                  <a:cubicBezTo>
                    <a:pt x="44133" y="124986"/>
                    <a:pt x="44756" y="120720"/>
                    <a:pt x="43599" y="116810"/>
                  </a:cubicBezTo>
                  <a:cubicBezTo>
                    <a:pt x="38881" y="101436"/>
                    <a:pt x="46447" y="84907"/>
                    <a:pt x="61135" y="78420"/>
                  </a:cubicBezTo>
                  <a:cubicBezTo>
                    <a:pt x="64962" y="76731"/>
                    <a:pt x="67722" y="73443"/>
                    <a:pt x="68879" y="69533"/>
                  </a:cubicBezTo>
                  <a:cubicBezTo>
                    <a:pt x="73241" y="54070"/>
                    <a:pt x="88552" y="44206"/>
                    <a:pt x="104486" y="46694"/>
                  </a:cubicBezTo>
                  <a:cubicBezTo>
                    <a:pt x="108492" y="47316"/>
                    <a:pt x="112675" y="46072"/>
                    <a:pt x="115791" y="43317"/>
                  </a:cubicBezTo>
                  <a:cubicBezTo>
                    <a:pt x="121800" y="38030"/>
                    <a:pt x="129344" y="35386"/>
                    <a:pt x="136899" y="35386"/>
                  </a:cubicBezTo>
                  <a:close/>
                  <a:moveTo>
                    <a:pt x="28036" y="18044"/>
                  </a:moveTo>
                  <a:cubicBezTo>
                    <a:pt x="22518" y="18044"/>
                    <a:pt x="18068" y="22488"/>
                    <a:pt x="18068" y="27999"/>
                  </a:cubicBezTo>
                  <a:lnTo>
                    <a:pt x="18068" y="350391"/>
                  </a:lnTo>
                  <a:cubicBezTo>
                    <a:pt x="18068" y="355902"/>
                    <a:pt x="22518" y="360346"/>
                    <a:pt x="28036" y="360346"/>
                  </a:cubicBezTo>
                  <a:lnTo>
                    <a:pt x="579603" y="360346"/>
                  </a:lnTo>
                  <a:cubicBezTo>
                    <a:pt x="585121" y="360346"/>
                    <a:pt x="589571" y="355813"/>
                    <a:pt x="589571" y="350391"/>
                  </a:cubicBezTo>
                  <a:lnTo>
                    <a:pt x="589571" y="27999"/>
                  </a:lnTo>
                  <a:cubicBezTo>
                    <a:pt x="589571" y="22488"/>
                    <a:pt x="585121" y="18044"/>
                    <a:pt x="579603" y="18044"/>
                  </a:cubicBezTo>
                  <a:close/>
                  <a:moveTo>
                    <a:pt x="28036" y="0"/>
                  </a:moveTo>
                  <a:lnTo>
                    <a:pt x="579603" y="0"/>
                  </a:lnTo>
                  <a:cubicBezTo>
                    <a:pt x="595089" y="0"/>
                    <a:pt x="607639" y="12533"/>
                    <a:pt x="607639" y="27999"/>
                  </a:cubicBezTo>
                  <a:lnTo>
                    <a:pt x="607639" y="350391"/>
                  </a:lnTo>
                  <a:cubicBezTo>
                    <a:pt x="607639" y="365768"/>
                    <a:pt x="595089" y="378301"/>
                    <a:pt x="579603" y="378301"/>
                  </a:cubicBezTo>
                  <a:lnTo>
                    <a:pt x="28036" y="378301"/>
                  </a:lnTo>
                  <a:cubicBezTo>
                    <a:pt x="12549" y="378301"/>
                    <a:pt x="0" y="365768"/>
                    <a:pt x="0" y="350391"/>
                  </a:cubicBezTo>
                  <a:lnTo>
                    <a:pt x="0" y="27999"/>
                  </a:lnTo>
                  <a:cubicBezTo>
                    <a:pt x="0" y="12533"/>
                    <a:pt x="12549" y="0"/>
                    <a:pt x="2803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983579" y="4986582"/>
            <a:ext cx="639518" cy="639518"/>
            <a:chOff x="2959100" y="1866900"/>
            <a:chExt cx="1536700" cy="1536700"/>
          </a:xfrm>
        </p:grpSpPr>
        <p:sp>
          <p:nvSpPr>
            <p:cNvPr id="36" name="椭圆 35"/>
            <p:cNvSpPr/>
            <p:nvPr/>
          </p:nvSpPr>
          <p:spPr>
            <a:xfrm>
              <a:off x="2959100" y="1866900"/>
              <a:ext cx="1536700" cy="15367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2"/>
            <p:cNvSpPr/>
            <p:nvPr/>
          </p:nvSpPr>
          <p:spPr>
            <a:xfrm>
              <a:off x="3361590" y="2291067"/>
              <a:ext cx="731720" cy="688366"/>
            </a:xfrm>
            <a:custGeom>
              <a:avLst/>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1790599" y="1911908"/>
            <a:ext cx="3952203" cy="778748"/>
            <a:chOff x="7727479" y="3464575"/>
            <a:chExt cx="3952203" cy="778748"/>
          </a:xfrm>
        </p:grpSpPr>
        <p:sp>
          <p:nvSpPr>
            <p:cNvPr id="21" name="矩形 20"/>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2" name="矩形 21"/>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p>
          </p:txBody>
        </p:sp>
      </p:grpSp>
      <p:grpSp>
        <p:nvGrpSpPr>
          <p:cNvPr id="23" name="组合 22"/>
          <p:cNvGrpSpPr/>
          <p:nvPr/>
        </p:nvGrpSpPr>
        <p:grpSpPr>
          <a:xfrm>
            <a:off x="1790599" y="3414738"/>
            <a:ext cx="3952203" cy="778748"/>
            <a:chOff x="7727479" y="3464575"/>
            <a:chExt cx="3952203" cy="778748"/>
          </a:xfrm>
        </p:grpSpPr>
        <p:sp>
          <p:nvSpPr>
            <p:cNvPr id="24" name="矩形 23"/>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5" name="矩形 24"/>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p>
          </p:txBody>
        </p:sp>
      </p:grpSp>
      <p:grpSp>
        <p:nvGrpSpPr>
          <p:cNvPr id="26" name="组合 25"/>
          <p:cNvGrpSpPr/>
          <p:nvPr/>
        </p:nvGrpSpPr>
        <p:grpSpPr>
          <a:xfrm>
            <a:off x="1790599" y="4916967"/>
            <a:ext cx="3952203" cy="778748"/>
            <a:chOff x="7727479" y="3464575"/>
            <a:chExt cx="3952203" cy="778748"/>
          </a:xfrm>
        </p:grpSpPr>
        <p:sp>
          <p:nvSpPr>
            <p:cNvPr id="5" name="矩形 4"/>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6" name="矩形 5"/>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9982" y="1983346"/>
            <a:ext cx="3612036" cy="3612036"/>
            <a:chOff x="4892474" y="3720288"/>
            <a:chExt cx="2416641" cy="2416641"/>
          </a:xfrm>
          <a:solidFill>
            <a:schemeClr val="accent1"/>
          </a:solidFill>
        </p:grpSpPr>
        <p:sp>
          <p:nvSpPr>
            <p:cNvPr id="3" name="Oval 4"/>
            <p:cNvSpPr/>
            <p:nvPr/>
          </p:nvSpPr>
          <p:spPr bwMode="auto">
            <a:xfrm>
              <a:off x="4892474" y="3720288"/>
              <a:ext cx="2416641" cy="2416641"/>
            </a:xfrm>
            <a:prstGeom prst="ellipse">
              <a:avLst/>
            </a:prstGeom>
            <a:noFill/>
            <a:ln w="19050">
              <a:solidFill>
                <a:schemeClr val="accent1"/>
              </a:solidFill>
              <a:prstDash val="sysDash"/>
            </a:ln>
          </p:spPr>
          <p:txBody>
            <a:bodyPr anchor="ctr"/>
            <a:lstStyle/>
            <a:p>
              <a:pPr algn="ctr"/>
              <a:endParaRPr/>
            </a:p>
          </p:txBody>
        </p:sp>
        <p:grpSp>
          <p:nvGrpSpPr>
            <p:cNvPr id="4" name="Group 1"/>
            <p:cNvGrpSpPr/>
            <p:nvPr/>
          </p:nvGrpSpPr>
          <p:grpSpPr>
            <a:xfrm>
              <a:off x="4907741" y="3720288"/>
              <a:ext cx="2386106" cy="2278141"/>
              <a:chOff x="4907741" y="3720288"/>
              <a:chExt cx="2386106" cy="2278141"/>
            </a:xfrm>
            <a:grpFill/>
          </p:grpSpPr>
          <p:sp>
            <p:nvSpPr>
              <p:cNvPr id="5" name="Freeform: Shape 5"/>
              <p:cNvSpPr/>
              <p:nvPr/>
            </p:nvSpPr>
            <p:spPr bwMode="auto">
              <a:xfrm>
                <a:off x="5481366" y="5974438"/>
                <a:ext cx="7634"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6"/>
              <p:cNvSpPr/>
              <p:nvPr/>
            </p:nvSpPr>
            <p:spPr bwMode="auto">
              <a:xfrm>
                <a:off x="6891437" y="4030001"/>
                <a:ext cx="69795" cy="38169"/>
              </a:xfrm>
              <a:custGeom>
                <a:avLst/>
                <a:gdLst>
                  <a:gd name="T0" fmla="*/ 1 w 9"/>
                  <a:gd name="T1" fmla="*/ 1 h 5"/>
                  <a:gd name="T2" fmla="*/ 2 w 9"/>
                  <a:gd name="T3" fmla="*/ 4 h 5"/>
                  <a:gd name="T4" fmla="*/ 5 w 9"/>
                  <a:gd name="T5" fmla="*/ 4 h 5"/>
                  <a:gd name="T6" fmla="*/ 7 w 9"/>
                  <a:gd name="T7" fmla="*/ 4 h 5"/>
                  <a:gd name="T8" fmla="*/ 9 w 9"/>
                  <a:gd name="T9" fmla="*/ 5 h 5"/>
                  <a:gd name="T10" fmla="*/ 5 w 9"/>
                  <a:gd name="T11" fmla="*/ 1 h 5"/>
                  <a:gd name="T12" fmla="*/ 2 w 9"/>
                  <a:gd name="T13" fmla="*/ 0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2" y="2"/>
                      <a:pt x="2" y="2"/>
                      <a:pt x="2" y="4"/>
                    </a:cubicBezTo>
                    <a:cubicBezTo>
                      <a:pt x="3" y="5"/>
                      <a:pt x="4" y="4"/>
                      <a:pt x="5" y="4"/>
                    </a:cubicBezTo>
                    <a:cubicBezTo>
                      <a:pt x="5" y="3"/>
                      <a:pt x="5" y="3"/>
                      <a:pt x="7" y="4"/>
                    </a:cubicBezTo>
                    <a:cubicBezTo>
                      <a:pt x="8" y="5"/>
                      <a:pt x="8" y="5"/>
                      <a:pt x="9" y="5"/>
                    </a:cubicBezTo>
                    <a:cubicBezTo>
                      <a:pt x="7" y="4"/>
                      <a:pt x="6" y="2"/>
                      <a:pt x="5" y="1"/>
                    </a:cubicBezTo>
                    <a:cubicBezTo>
                      <a:pt x="4" y="1"/>
                      <a:pt x="3" y="1"/>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7"/>
              <p:cNvSpPr/>
              <p:nvPr/>
            </p:nvSpPr>
            <p:spPr bwMode="auto">
              <a:xfrm>
                <a:off x="6852177" y="4084529"/>
                <a:ext cx="39260" cy="45803"/>
              </a:xfrm>
              <a:custGeom>
                <a:avLst/>
                <a:gdLst>
                  <a:gd name="T0" fmla="*/ 5 w 5"/>
                  <a:gd name="T1" fmla="*/ 5 h 6"/>
                  <a:gd name="T2" fmla="*/ 0 w 5"/>
                  <a:gd name="T3" fmla="*/ 3 h 6"/>
                  <a:gd name="T4" fmla="*/ 5 w 5"/>
                  <a:gd name="T5" fmla="*/ 5 h 6"/>
                </a:gdLst>
                <a:ahLst/>
                <a:cxnLst>
                  <a:cxn ang="0">
                    <a:pos x="T0" y="T1"/>
                  </a:cxn>
                  <a:cxn ang="0">
                    <a:pos x="T2" y="T3"/>
                  </a:cxn>
                  <a:cxn ang="0">
                    <a:pos x="T4" y="T5"/>
                  </a:cxn>
                </a:cxnLst>
                <a:rect l="0" t="0" r="r" b="b"/>
                <a:pathLst>
                  <a:path w="5" h="6">
                    <a:moveTo>
                      <a:pt x="5" y="5"/>
                    </a:moveTo>
                    <a:cubicBezTo>
                      <a:pt x="5" y="4"/>
                      <a:pt x="1" y="0"/>
                      <a:pt x="0" y="3"/>
                    </a:cubicBezTo>
                    <a:cubicBezTo>
                      <a:pt x="0" y="4"/>
                      <a:pt x="4" y="6"/>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8"/>
              <p:cNvSpPr/>
              <p:nvPr/>
            </p:nvSpPr>
            <p:spPr bwMode="auto">
              <a:xfrm>
                <a:off x="4907741" y="4681055"/>
                <a:ext cx="45803" cy="92696"/>
              </a:xfrm>
              <a:custGeom>
                <a:avLst/>
                <a:gdLst>
                  <a:gd name="T0" fmla="*/ 2 w 6"/>
                  <a:gd name="T1" fmla="*/ 9 h 12"/>
                  <a:gd name="T2" fmla="*/ 5 w 6"/>
                  <a:gd name="T3" fmla="*/ 11 h 12"/>
                  <a:gd name="T4" fmla="*/ 3 w 6"/>
                  <a:gd name="T5" fmla="*/ 6 h 12"/>
                  <a:gd name="T6" fmla="*/ 1 w 6"/>
                  <a:gd name="T7" fmla="*/ 1 h 12"/>
                  <a:gd name="T8" fmla="*/ 1 w 6"/>
                  <a:gd name="T9" fmla="*/ 0 h 12"/>
                  <a:gd name="T10" fmla="*/ 0 w 6"/>
                  <a:gd name="T11" fmla="*/ 4 h 12"/>
                  <a:gd name="T12" fmla="*/ 1 w 6"/>
                  <a:gd name="T13" fmla="*/ 7 h 12"/>
                  <a:gd name="T14" fmla="*/ 2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9"/>
                    </a:moveTo>
                    <a:cubicBezTo>
                      <a:pt x="3" y="9"/>
                      <a:pt x="4" y="12"/>
                      <a:pt x="5" y="11"/>
                    </a:cubicBezTo>
                    <a:cubicBezTo>
                      <a:pt x="6" y="9"/>
                      <a:pt x="3" y="7"/>
                      <a:pt x="3" y="6"/>
                    </a:cubicBezTo>
                    <a:cubicBezTo>
                      <a:pt x="2" y="5"/>
                      <a:pt x="3" y="3"/>
                      <a:pt x="1" y="1"/>
                    </a:cubicBezTo>
                    <a:cubicBezTo>
                      <a:pt x="1" y="1"/>
                      <a:pt x="1" y="0"/>
                      <a:pt x="1" y="0"/>
                    </a:cubicBezTo>
                    <a:cubicBezTo>
                      <a:pt x="0" y="2"/>
                      <a:pt x="0" y="3"/>
                      <a:pt x="0" y="4"/>
                    </a:cubicBezTo>
                    <a:cubicBezTo>
                      <a:pt x="1" y="5"/>
                      <a:pt x="1" y="6"/>
                      <a:pt x="1" y="7"/>
                    </a:cubicBezTo>
                    <a:cubicBezTo>
                      <a:pt x="1" y="8"/>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9"/>
              <p:cNvSpPr/>
              <p:nvPr/>
            </p:nvSpPr>
            <p:spPr bwMode="auto">
              <a:xfrm>
                <a:off x="5294883" y="3990742"/>
                <a:ext cx="46893" cy="31626"/>
              </a:xfrm>
              <a:custGeom>
                <a:avLst/>
                <a:gdLst>
                  <a:gd name="T0" fmla="*/ 1 w 6"/>
                  <a:gd name="T1" fmla="*/ 4 h 4"/>
                  <a:gd name="T2" fmla="*/ 3 w 6"/>
                  <a:gd name="T3" fmla="*/ 3 h 4"/>
                  <a:gd name="T4" fmla="*/ 6 w 6"/>
                  <a:gd name="T5" fmla="*/ 1 h 4"/>
                  <a:gd name="T6" fmla="*/ 5 w 6"/>
                  <a:gd name="T7" fmla="*/ 0 h 4"/>
                  <a:gd name="T8" fmla="*/ 0 w 6"/>
                  <a:gd name="T9" fmla="*/ 4 h 4"/>
                  <a:gd name="T10" fmla="*/ 1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1" y="4"/>
                    </a:moveTo>
                    <a:cubicBezTo>
                      <a:pt x="1" y="4"/>
                      <a:pt x="3" y="3"/>
                      <a:pt x="3" y="3"/>
                    </a:cubicBezTo>
                    <a:cubicBezTo>
                      <a:pt x="4" y="3"/>
                      <a:pt x="6" y="2"/>
                      <a:pt x="6" y="1"/>
                    </a:cubicBezTo>
                    <a:cubicBezTo>
                      <a:pt x="6" y="0"/>
                      <a:pt x="5" y="0"/>
                      <a:pt x="5" y="0"/>
                    </a:cubicBezTo>
                    <a:cubicBezTo>
                      <a:pt x="3" y="1"/>
                      <a:pt x="2" y="3"/>
                      <a:pt x="0"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0"/>
              <p:cNvSpPr/>
              <p:nvPr/>
            </p:nvSpPr>
            <p:spPr bwMode="auto">
              <a:xfrm>
                <a:off x="5357044" y="3920947"/>
                <a:ext cx="262821" cy="154857"/>
              </a:xfrm>
              <a:custGeom>
                <a:avLst/>
                <a:gdLst>
                  <a:gd name="T0" fmla="*/ 0 w 34"/>
                  <a:gd name="T1" fmla="*/ 7 h 20"/>
                  <a:gd name="T2" fmla="*/ 2 w 34"/>
                  <a:gd name="T3" fmla="*/ 6 h 20"/>
                  <a:gd name="T4" fmla="*/ 3 w 34"/>
                  <a:gd name="T5" fmla="*/ 5 h 20"/>
                  <a:gd name="T6" fmla="*/ 4 w 34"/>
                  <a:gd name="T7" fmla="*/ 7 h 20"/>
                  <a:gd name="T8" fmla="*/ 6 w 34"/>
                  <a:gd name="T9" fmla="*/ 7 h 20"/>
                  <a:gd name="T10" fmla="*/ 5 w 34"/>
                  <a:gd name="T11" fmla="*/ 10 h 20"/>
                  <a:gd name="T12" fmla="*/ 4 w 34"/>
                  <a:gd name="T13" fmla="*/ 11 h 20"/>
                  <a:gd name="T14" fmla="*/ 7 w 34"/>
                  <a:gd name="T15" fmla="*/ 11 h 20"/>
                  <a:gd name="T16" fmla="*/ 9 w 34"/>
                  <a:gd name="T17" fmla="*/ 9 h 20"/>
                  <a:gd name="T18" fmla="*/ 11 w 34"/>
                  <a:gd name="T19" fmla="*/ 8 h 20"/>
                  <a:gd name="T20" fmla="*/ 11 w 34"/>
                  <a:gd name="T21" fmla="*/ 10 h 20"/>
                  <a:gd name="T22" fmla="*/ 8 w 34"/>
                  <a:gd name="T23" fmla="*/ 12 h 20"/>
                  <a:gd name="T24" fmla="*/ 5 w 34"/>
                  <a:gd name="T25" fmla="*/ 13 h 20"/>
                  <a:gd name="T26" fmla="*/ 2 w 34"/>
                  <a:gd name="T27" fmla="*/ 14 h 20"/>
                  <a:gd name="T28" fmla="*/ 2 w 34"/>
                  <a:gd name="T29" fmla="*/ 17 h 20"/>
                  <a:gd name="T30" fmla="*/ 4 w 34"/>
                  <a:gd name="T31" fmla="*/ 16 h 20"/>
                  <a:gd name="T32" fmla="*/ 10 w 34"/>
                  <a:gd name="T33" fmla="*/ 16 h 20"/>
                  <a:gd name="T34" fmla="*/ 13 w 34"/>
                  <a:gd name="T35" fmla="*/ 17 h 20"/>
                  <a:gd name="T36" fmla="*/ 15 w 34"/>
                  <a:gd name="T37" fmla="*/ 18 h 20"/>
                  <a:gd name="T38" fmla="*/ 17 w 34"/>
                  <a:gd name="T39" fmla="*/ 18 h 20"/>
                  <a:gd name="T40" fmla="*/ 19 w 34"/>
                  <a:gd name="T41" fmla="*/ 19 h 20"/>
                  <a:gd name="T42" fmla="*/ 22 w 34"/>
                  <a:gd name="T43" fmla="*/ 19 h 20"/>
                  <a:gd name="T44" fmla="*/ 24 w 34"/>
                  <a:gd name="T45" fmla="*/ 18 h 20"/>
                  <a:gd name="T46" fmla="*/ 26 w 34"/>
                  <a:gd name="T47" fmla="*/ 18 h 20"/>
                  <a:gd name="T48" fmla="*/ 26 w 34"/>
                  <a:gd name="T49" fmla="*/ 15 h 20"/>
                  <a:gd name="T50" fmla="*/ 22 w 34"/>
                  <a:gd name="T51" fmla="*/ 13 h 20"/>
                  <a:gd name="T52" fmla="*/ 22 w 34"/>
                  <a:gd name="T53" fmla="*/ 12 h 20"/>
                  <a:gd name="T54" fmla="*/ 26 w 34"/>
                  <a:gd name="T55" fmla="*/ 13 h 20"/>
                  <a:gd name="T56" fmla="*/ 29 w 34"/>
                  <a:gd name="T57" fmla="*/ 13 h 20"/>
                  <a:gd name="T58" fmla="*/ 32 w 34"/>
                  <a:gd name="T59" fmla="*/ 12 h 20"/>
                  <a:gd name="T60" fmla="*/ 34 w 34"/>
                  <a:gd name="T61" fmla="*/ 10 h 20"/>
                  <a:gd name="T62" fmla="*/ 28 w 34"/>
                  <a:gd name="T63" fmla="*/ 9 h 20"/>
                  <a:gd name="T64" fmla="*/ 25 w 34"/>
                  <a:gd name="T65" fmla="*/ 7 h 20"/>
                  <a:gd name="T66" fmla="*/ 22 w 34"/>
                  <a:gd name="T67" fmla="*/ 7 h 20"/>
                  <a:gd name="T68" fmla="*/ 22 w 34"/>
                  <a:gd name="T69" fmla="*/ 3 h 20"/>
                  <a:gd name="T70" fmla="*/ 14 w 34"/>
                  <a:gd name="T71" fmla="*/ 2 h 20"/>
                  <a:gd name="T72" fmla="*/ 8 w 34"/>
                  <a:gd name="T73" fmla="*/ 0 h 20"/>
                  <a:gd name="T74" fmla="*/ 0 w 34"/>
                  <a:gd name="T75" fmla="*/ 7 h 20"/>
                  <a:gd name="T76" fmla="*/ 0 w 34"/>
                  <a:gd name="T7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0">
                    <a:moveTo>
                      <a:pt x="0" y="7"/>
                    </a:moveTo>
                    <a:cubicBezTo>
                      <a:pt x="0" y="7"/>
                      <a:pt x="2" y="7"/>
                      <a:pt x="2" y="6"/>
                    </a:cubicBezTo>
                    <a:cubicBezTo>
                      <a:pt x="2" y="5"/>
                      <a:pt x="2" y="5"/>
                      <a:pt x="3" y="5"/>
                    </a:cubicBezTo>
                    <a:cubicBezTo>
                      <a:pt x="3" y="5"/>
                      <a:pt x="2" y="7"/>
                      <a:pt x="4" y="7"/>
                    </a:cubicBezTo>
                    <a:cubicBezTo>
                      <a:pt x="5" y="6"/>
                      <a:pt x="5" y="6"/>
                      <a:pt x="6" y="7"/>
                    </a:cubicBezTo>
                    <a:cubicBezTo>
                      <a:pt x="7" y="7"/>
                      <a:pt x="5" y="9"/>
                      <a:pt x="5" y="10"/>
                    </a:cubicBezTo>
                    <a:cubicBezTo>
                      <a:pt x="4" y="10"/>
                      <a:pt x="3" y="11"/>
                      <a:pt x="4" y="11"/>
                    </a:cubicBezTo>
                    <a:cubicBezTo>
                      <a:pt x="6" y="11"/>
                      <a:pt x="7" y="11"/>
                      <a:pt x="7" y="11"/>
                    </a:cubicBezTo>
                    <a:cubicBezTo>
                      <a:pt x="7" y="11"/>
                      <a:pt x="8" y="9"/>
                      <a:pt x="9" y="9"/>
                    </a:cubicBezTo>
                    <a:cubicBezTo>
                      <a:pt x="9" y="8"/>
                      <a:pt x="10" y="8"/>
                      <a:pt x="11" y="8"/>
                    </a:cubicBezTo>
                    <a:cubicBezTo>
                      <a:pt x="11" y="9"/>
                      <a:pt x="14" y="9"/>
                      <a:pt x="11" y="10"/>
                    </a:cubicBezTo>
                    <a:cubicBezTo>
                      <a:pt x="9" y="11"/>
                      <a:pt x="8" y="11"/>
                      <a:pt x="8" y="12"/>
                    </a:cubicBezTo>
                    <a:cubicBezTo>
                      <a:pt x="7" y="13"/>
                      <a:pt x="7" y="14"/>
                      <a:pt x="5" y="13"/>
                    </a:cubicBezTo>
                    <a:cubicBezTo>
                      <a:pt x="3" y="13"/>
                      <a:pt x="2" y="13"/>
                      <a:pt x="2" y="14"/>
                    </a:cubicBezTo>
                    <a:cubicBezTo>
                      <a:pt x="1" y="15"/>
                      <a:pt x="1" y="17"/>
                      <a:pt x="2" y="17"/>
                    </a:cubicBezTo>
                    <a:cubicBezTo>
                      <a:pt x="3" y="17"/>
                      <a:pt x="3" y="17"/>
                      <a:pt x="4" y="16"/>
                    </a:cubicBezTo>
                    <a:cubicBezTo>
                      <a:pt x="5" y="16"/>
                      <a:pt x="9" y="16"/>
                      <a:pt x="10" y="16"/>
                    </a:cubicBezTo>
                    <a:cubicBezTo>
                      <a:pt x="11" y="16"/>
                      <a:pt x="12" y="17"/>
                      <a:pt x="13" y="17"/>
                    </a:cubicBezTo>
                    <a:cubicBezTo>
                      <a:pt x="13" y="17"/>
                      <a:pt x="14" y="18"/>
                      <a:pt x="15" y="18"/>
                    </a:cubicBezTo>
                    <a:cubicBezTo>
                      <a:pt x="16" y="19"/>
                      <a:pt x="16" y="17"/>
                      <a:pt x="17" y="18"/>
                    </a:cubicBezTo>
                    <a:cubicBezTo>
                      <a:pt x="19" y="19"/>
                      <a:pt x="18" y="19"/>
                      <a:pt x="19" y="19"/>
                    </a:cubicBezTo>
                    <a:cubicBezTo>
                      <a:pt x="20" y="19"/>
                      <a:pt x="22" y="19"/>
                      <a:pt x="22" y="19"/>
                    </a:cubicBezTo>
                    <a:cubicBezTo>
                      <a:pt x="22" y="19"/>
                      <a:pt x="22" y="17"/>
                      <a:pt x="24" y="18"/>
                    </a:cubicBezTo>
                    <a:cubicBezTo>
                      <a:pt x="25" y="18"/>
                      <a:pt x="26" y="20"/>
                      <a:pt x="26" y="18"/>
                    </a:cubicBezTo>
                    <a:cubicBezTo>
                      <a:pt x="26" y="17"/>
                      <a:pt x="27" y="16"/>
                      <a:pt x="26" y="15"/>
                    </a:cubicBezTo>
                    <a:cubicBezTo>
                      <a:pt x="24" y="14"/>
                      <a:pt x="22" y="14"/>
                      <a:pt x="22" y="13"/>
                    </a:cubicBezTo>
                    <a:cubicBezTo>
                      <a:pt x="22" y="13"/>
                      <a:pt x="22" y="12"/>
                      <a:pt x="22" y="12"/>
                    </a:cubicBezTo>
                    <a:cubicBezTo>
                      <a:pt x="23" y="11"/>
                      <a:pt x="25" y="12"/>
                      <a:pt x="26" y="13"/>
                    </a:cubicBezTo>
                    <a:cubicBezTo>
                      <a:pt x="27" y="13"/>
                      <a:pt x="28" y="14"/>
                      <a:pt x="29" y="13"/>
                    </a:cubicBezTo>
                    <a:cubicBezTo>
                      <a:pt x="30" y="13"/>
                      <a:pt x="31" y="12"/>
                      <a:pt x="32" y="12"/>
                    </a:cubicBezTo>
                    <a:cubicBezTo>
                      <a:pt x="32" y="11"/>
                      <a:pt x="34" y="10"/>
                      <a:pt x="34" y="10"/>
                    </a:cubicBezTo>
                    <a:cubicBezTo>
                      <a:pt x="34" y="10"/>
                      <a:pt x="29" y="9"/>
                      <a:pt x="28" y="9"/>
                    </a:cubicBezTo>
                    <a:cubicBezTo>
                      <a:pt x="28" y="8"/>
                      <a:pt x="26" y="7"/>
                      <a:pt x="25" y="7"/>
                    </a:cubicBezTo>
                    <a:cubicBezTo>
                      <a:pt x="25" y="7"/>
                      <a:pt x="23" y="8"/>
                      <a:pt x="22" y="7"/>
                    </a:cubicBezTo>
                    <a:cubicBezTo>
                      <a:pt x="22" y="5"/>
                      <a:pt x="22" y="3"/>
                      <a:pt x="22" y="3"/>
                    </a:cubicBezTo>
                    <a:cubicBezTo>
                      <a:pt x="21" y="3"/>
                      <a:pt x="15" y="3"/>
                      <a:pt x="14" y="2"/>
                    </a:cubicBezTo>
                    <a:cubicBezTo>
                      <a:pt x="13" y="2"/>
                      <a:pt x="10" y="1"/>
                      <a:pt x="8" y="0"/>
                    </a:cubicBezTo>
                    <a:cubicBezTo>
                      <a:pt x="5" y="2"/>
                      <a:pt x="3" y="4"/>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1"/>
              <p:cNvSpPr/>
              <p:nvPr/>
            </p:nvSpPr>
            <p:spPr bwMode="auto">
              <a:xfrm>
                <a:off x="4915375" y="4068170"/>
                <a:ext cx="1085089" cy="1930259"/>
              </a:xfrm>
              <a:custGeom>
                <a:avLst/>
                <a:gdLst>
                  <a:gd name="T0" fmla="*/ 82 w 140"/>
                  <a:gd name="T1" fmla="*/ 249 h 249"/>
                  <a:gd name="T2" fmla="*/ 81 w 140"/>
                  <a:gd name="T3" fmla="*/ 242 h 249"/>
                  <a:gd name="T4" fmla="*/ 86 w 140"/>
                  <a:gd name="T5" fmla="*/ 233 h 249"/>
                  <a:gd name="T6" fmla="*/ 89 w 140"/>
                  <a:gd name="T7" fmla="*/ 227 h 249"/>
                  <a:gd name="T8" fmla="*/ 95 w 140"/>
                  <a:gd name="T9" fmla="*/ 217 h 249"/>
                  <a:gd name="T10" fmla="*/ 109 w 140"/>
                  <a:gd name="T11" fmla="*/ 211 h 249"/>
                  <a:gd name="T12" fmla="*/ 122 w 140"/>
                  <a:gd name="T13" fmla="*/ 197 h 249"/>
                  <a:gd name="T14" fmla="*/ 133 w 140"/>
                  <a:gd name="T15" fmla="*/ 175 h 249"/>
                  <a:gd name="T16" fmla="*/ 127 w 140"/>
                  <a:gd name="T17" fmla="*/ 151 h 249"/>
                  <a:gd name="T18" fmla="*/ 109 w 140"/>
                  <a:gd name="T19" fmla="*/ 150 h 249"/>
                  <a:gd name="T20" fmla="*/ 109 w 140"/>
                  <a:gd name="T21" fmla="*/ 141 h 249"/>
                  <a:gd name="T22" fmla="*/ 90 w 140"/>
                  <a:gd name="T23" fmla="*/ 124 h 249"/>
                  <a:gd name="T24" fmla="*/ 84 w 140"/>
                  <a:gd name="T25" fmla="*/ 119 h 249"/>
                  <a:gd name="T26" fmla="*/ 72 w 140"/>
                  <a:gd name="T27" fmla="*/ 118 h 249"/>
                  <a:gd name="T28" fmla="*/ 65 w 140"/>
                  <a:gd name="T29" fmla="*/ 113 h 249"/>
                  <a:gd name="T30" fmla="*/ 50 w 140"/>
                  <a:gd name="T31" fmla="*/ 119 h 249"/>
                  <a:gd name="T32" fmla="*/ 41 w 140"/>
                  <a:gd name="T33" fmla="*/ 104 h 249"/>
                  <a:gd name="T34" fmla="*/ 36 w 140"/>
                  <a:gd name="T35" fmla="*/ 92 h 249"/>
                  <a:gd name="T36" fmla="*/ 23 w 140"/>
                  <a:gd name="T37" fmla="*/ 98 h 249"/>
                  <a:gd name="T38" fmla="*/ 25 w 140"/>
                  <a:gd name="T39" fmla="*/ 74 h 249"/>
                  <a:gd name="T40" fmla="*/ 40 w 140"/>
                  <a:gd name="T41" fmla="*/ 71 h 249"/>
                  <a:gd name="T42" fmla="*/ 49 w 140"/>
                  <a:gd name="T43" fmla="*/ 78 h 249"/>
                  <a:gd name="T44" fmla="*/ 57 w 140"/>
                  <a:gd name="T45" fmla="*/ 53 h 249"/>
                  <a:gd name="T46" fmla="*/ 65 w 140"/>
                  <a:gd name="T47" fmla="*/ 46 h 249"/>
                  <a:gd name="T48" fmla="*/ 76 w 140"/>
                  <a:gd name="T49" fmla="*/ 37 h 249"/>
                  <a:gd name="T50" fmla="*/ 88 w 140"/>
                  <a:gd name="T51" fmla="*/ 32 h 249"/>
                  <a:gd name="T52" fmla="*/ 80 w 140"/>
                  <a:gd name="T53" fmla="*/ 30 h 249"/>
                  <a:gd name="T54" fmla="*/ 72 w 140"/>
                  <a:gd name="T55" fmla="*/ 26 h 249"/>
                  <a:gd name="T56" fmla="*/ 86 w 140"/>
                  <a:gd name="T57" fmla="*/ 25 h 249"/>
                  <a:gd name="T58" fmla="*/ 91 w 140"/>
                  <a:gd name="T59" fmla="*/ 28 h 249"/>
                  <a:gd name="T60" fmla="*/ 102 w 140"/>
                  <a:gd name="T61" fmla="*/ 30 h 249"/>
                  <a:gd name="T62" fmla="*/ 96 w 140"/>
                  <a:gd name="T63" fmla="*/ 23 h 249"/>
                  <a:gd name="T64" fmla="*/ 88 w 140"/>
                  <a:gd name="T65" fmla="*/ 12 h 249"/>
                  <a:gd name="T66" fmla="*/ 73 w 140"/>
                  <a:gd name="T67" fmla="*/ 6 h 249"/>
                  <a:gd name="T68" fmla="*/ 58 w 140"/>
                  <a:gd name="T69" fmla="*/ 4 h 249"/>
                  <a:gd name="T70" fmla="*/ 56 w 140"/>
                  <a:gd name="T71" fmla="*/ 15 h 249"/>
                  <a:gd name="T72" fmla="*/ 51 w 140"/>
                  <a:gd name="T73" fmla="*/ 21 h 249"/>
                  <a:gd name="T74" fmla="*/ 42 w 140"/>
                  <a:gd name="T75" fmla="*/ 15 h 249"/>
                  <a:gd name="T76" fmla="*/ 2 w 140"/>
                  <a:gd name="T77" fmla="*/ 80 h 249"/>
                  <a:gd name="T78" fmla="*/ 14 w 140"/>
                  <a:gd name="T79" fmla="*/ 101 h 249"/>
                  <a:gd name="T80" fmla="*/ 27 w 140"/>
                  <a:gd name="T81" fmla="*/ 107 h 249"/>
                  <a:gd name="T82" fmla="*/ 40 w 140"/>
                  <a:gd name="T83" fmla="*/ 120 h 249"/>
                  <a:gd name="T84" fmla="*/ 52 w 140"/>
                  <a:gd name="T85" fmla="*/ 123 h 249"/>
                  <a:gd name="T86" fmla="*/ 48 w 140"/>
                  <a:gd name="T87" fmla="*/ 144 h 249"/>
                  <a:gd name="T88" fmla="*/ 58 w 140"/>
                  <a:gd name="T89" fmla="*/ 174 h 249"/>
                  <a:gd name="T90" fmla="*/ 71 w 140"/>
                  <a:gd name="T91" fmla="*/ 198 h 249"/>
                  <a:gd name="T92" fmla="*/ 70 w 140"/>
                  <a:gd name="T93" fmla="*/ 217 h 249"/>
                  <a:gd name="T94" fmla="*/ 70 w 140"/>
                  <a:gd name="T95" fmla="*/ 231 h 249"/>
                  <a:gd name="T96" fmla="*/ 71 w 140"/>
                  <a:gd name="T97" fmla="*/ 241 h 249"/>
                  <a:gd name="T98" fmla="*/ 75 w 140"/>
                  <a:gd name="T99" fmla="*/ 247 h 249"/>
                  <a:gd name="T100" fmla="*/ 54 w 140"/>
                  <a:gd name="T101" fmla="*/ 42 h 249"/>
                  <a:gd name="T102" fmla="*/ 55 w 140"/>
                  <a:gd name="T103" fmla="*/ 38 h 249"/>
                  <a:gd name="T104" fmla="*/ 48 w 140"/>
                  <a:gd name="T105" fmla="*/ 42 h 249"/>
                  <a:gd name="T106" fmla="*/ 39 w 140"/>
                  <a:gd name="T107" fmla="*/ 46 h 249"/>
                  <a:gd name="T108" fmla="*/ 50 w 140"/>
                  <a:gd name="T109" fmla="*/ 34 h 249"/>
                  <a:gd name="T110" fmla="*/ 40 w 140"/>
                  <a:gd name="T111"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249">
                    <a:moveTo>
                      <a:pt x="77" y="248"/>
                    </a:moveTo>
                    <a:cubicBezTo>
                      <a:pt x="78" y="248"/>
                      <a:pt x="79" y="248"/>
                      <a:pt x="78" y="246"/>
                    </a:cubicBezTo>
                    <a:cubicBezTo>
                      <a:pt x="78" y="245"/>
                      <a:pt x="81" y="246"/>
                      <a:pt x="80" y="247"/>
                    </a:cubicBezTo>
                    <a:cubicBezTo>
                      <a:pt x="78" y="248"/>
                      <a:pt x="78" y="248"/>
                      <a:pt x="78" y="248"/>
                    </a:cubicBezTo>
                    <a:cubicBezTo>
                      <a:pt x="79" y="248"/>
                      <a:pt x="81" y="249"/>
                      <a:pt x="82" y="249"/>
                    </a:cubicBezTo>
                    <a:cubicBezTo>
                      <a:pt x="83" y="249"/>
                      <a:pt x="86" y="249"/>
                      <a:pt x="86" y="249"/>
                    </a:cubicBezTo>
                    <a:cubicBezTo>
                      <a:pt x="86" y="249"/>
                      <a:pt x="89" y="248"/>
                      <a:pt x="90" y="248"/>
                    </a:cubicBezTo>
                    <a:cubicBezTo>
                      <a:pt x="90" y="248"/>
                      <a:pt x="87" y="248"/>
                      <a:pt x="86" y="248"/>
                    </a:cubicBezTo>
                    <a:cubicBezTo>
                      <a:pt x="84" y="247"/>
                      <a:pt x="82" y="246"/>
                      <a:pt x="81" y="245"/>
                    </a:cubicBezTo>
                    <a:cubicBezTo>
                      <a:pt x="81" y="244"/>
                      <a:pt x="80" y="243"/>
                      <a:pt x="81" y="242"/>
                    </a:cubicBezTo>
                    <a:cubicBezTo>
                      <a:pt x="82" y="242"/>
                      <a:pt x="84" y="240"/>
                      <a:pt x="85" y="240"/>
                    </a:cubicBezTo>
                    <a:cubicBezTo>
                      <a:pt x="85" y="240"/>
                      <a:pt x="86" y="238"/>
                      <a:pt x="85" y="238"/>
                    </a:cubicBezTo>
                    <a:cubicBezTo>
                      <a:pt x="85" y="237"/>
                      <a:pt x="83" y="237"/>
                      <a:pt x="82" y="237"/>
                    </a:cubicBezTo>
                    <a:cubicBezTo>
                      <a:pt x="82" y="237"/>
                      <a:pt x="82" y="236"/>
                      <a:pt x="83" y="235"/>
                    </a:cubicBezTo>
                    <a:cubicBezTo>
                      <a:pt x="85" y="234"/>
                      <a:pt x="85" y="233"/>
                      <a:pt x="86" y="233"/>
                    </a:cubicBezTo>
                    <a:cubicBezTo>
                      <a:pt x="86" y="232"/>
                      <a:pt x="87" y="232"/>
                      <a:pt x="88" y="231"/>
                    </a:cubicBezTo>
                    <a:cubicBezTo>
                      <a:pt x="88" y="230"/>
                      <a:pt x="87" y="230"/>
                      <a:pt x="86" y="230"/>
                    </a:cubicBezTo>
                    <a:cubicBezTo>
                      <a:pt x="85" y="230"/>
                      <a:pt x="85" y="229"/>
                      <a:pt x="84" y="228"/>
                    </a:cubicBezTo>
                    <a:cubicBezTo>
                      <a:pt x="84" y="227"/>
                      <a:pt x="87" y="228"/>
                      <a:pt x="89" y="229"/>
                    </a:cubicBezTo>
                    <a:cubicBezTo>
                      <a:pt x="90" y="229"/>
                      <a:pt x="89" y="228"/>
                      <a:pt x="89" y="227"/>
                    </a:cubicBezTo>
                    <a:cubicBezTo>
                      <a:pt x="89" y="226"/>
                      <a:pt x="89" y="225"/>
                      <a:pt x="90" y="225"/>
                    </a:cubicBezTo>
                    <a:cubicBezTo>
                      <a:pt x="91" y="226"/>
                      <a:pt x="96" y="225"/>
                      <a:pt x="96" y="225"/>
                    </a:cubicBezTo>
                    <a:cubicBezTo>
                      <a:pt x="97" y="225"/>
                      <a:pt x="98" y="223"/>
                      <a:pt x="99" y="222"/>
                    </a:cubicBezTo>
                    <a:cubicBezTo>
                      <a:pt x="99" y="221"/>
                      <a:pt x="100" y="221"/>
                      <a:pt x="99" y="220"/>
                    </a:cubicBezTo>
                    <a:cubicBezTo>
                      <a:pt x="98" y="220"/>
                      <a:pt x="95" y="218"/>
                      <a:pt x="95" y="217"/>
                    </a:cubicBezTo>
                    <a:cubicBezTo>
                      <a:pt x="95" y="217"/>
                      <a:pt x="96" y="214"/>
                      <a:pt x="96" y="213"/>
                    </a:cubicBezTo>
                    <a:cubicBezTo>
                      <a:pt x="96" y="213"/>
                      <a:pt x="96" y="218"/>
                      <a:pt x="99" y="219"/>
                    </a:cubicBezTo>
                    <a:cubicBezTo>
                      <a:pt x="101" y="219"/>
                      <a:pt x="102" y="220"/>
                      <a:pt x="104" y="218"/>
                    </a:cubicBezTo>
                    <a:cubicBezTo>
                      <a:pt x="106" y="216"/>
                      <a:pt x="107" y="215"/>
                      <a:pt x="108" y="214"/>
                    </a:cubicBezTo>
                    <a:cubicBezTo>
                      <a:pt x="108" y="212"/>
                      <a:pt x="108" y="211"/>
                      <a:pt x="109" y="211"/>
                    </a:cubicBezTo>
                    <a:cubicBezTo>
                      <a:pt x="110" y="210"/>
                      <a:pt x="110" y="211"/>
                      <a:pt x="111" y="208"/>
                    </a:cubicBezTo>
                    <a:cubicBezTo>
                      <a:pt x="112" y="206"/>
                      <a:pt x="113" y="208"/>
                      <a:pt x="114" y="206"/>
                    </a:cubicBezTo>
                    <a:cubicBezTo>
                      <a:pt x="115" y="204"/>
                      <a:pt x="112" y="202"/>
                      <a:pt x="114" y="201"/>
                    </a:cubicBezTo>
                    <a:cubicBezTo>
                      <a:pt x="116" y="199"/>
                      <a:pt x="119" y="198"/>
                      <a:pt x="119" y="198"/>
                    </a:cubicBezTo>
                    <a:cubicBezTo>
                      <a:pt x="119" y="198"/>
                      <a:pt x="120" y="197"/>
                      <a:pt x="122" y="197"/>
                    </a:cubicBezTo>
                    <a:cubicBezTo>
                      <a:pt x="124" y="196"/>
                      <a:pt x="126" y="197"/>
                      <a:pt x="127" y="196"/>
                    </a:cubicBezTo>
                    <a:cubicBezTo>
                      <a:pt x="127" y="194"/>
                      <a:pt x="128" y="192"/>
                      <a:pt x="129" y="191"/>
                    </a:cubicBezTo>
                    <a:cubicBezTo>
                      <a:pt x="130" y="190"/>
                      <a:pt x="131" y="188"/>
                      <a:pt x="131" y="187"/>
                    </a:cubicBezTo>
                    <a:cubicBezTo>
                      <a:pt x="130" y="186"/>
                      <a:pt x="132" y="182"/>
                      <a:pt x="132" y="181"/>
                    </a:cubicBezTo>
                    <a:cubicBezTo>
                      <a:pt x="132" y="180"/>
                      <a:pt x="130" y="177"/>
                      <a:pt x="133" y="175"/>
                    </a:cubicBezTo>
                    <a:cubicBezTo>
                      <a:pt x="135" y="172"/>
                      <a:pt x="138" y="169"/>
                      <a:pt x="138" y="168"/>
                    </a:cubicBezTo>
                    <a:cubicBezTo>
                      <a:pt x="138" y="167"/>
                      <a:pt x="140" y="163"/>
                      <a:pt x="140" y="161"/>
                    </a:cubicBezTo>
                    <a:cubicBezTo>
                      <a:pt x="140" y="159"/>
                      <a:pt x="138" y="156"/>
                      <a:pt x="137" y="156"/>
                    </a:cubicBezTo>
                    <a:cubicBezTo>
                      <a:pt x="136" y="155"/>
                      <a:pt x="133" y="155"/>
                      <a:pt x="132" y="153"/>
                    </a:cubicBezTo>
                    <a:cubicBezTo>
                      <a:pt x="131" y="152"/>
                      <a:pt x="128" y="150"/>
                      <a:pt x="127" y="151"/>
                    </a:cubicBezTo>
                    <a:cubicBezTo>
                      <a:pt x="126" y="151"/>
                      <a:pt x="124" y="151"/>
                      <a:pt x="122" y="150"/>
                    </a:cubicBezTo>
                    <a:cubicBezTo>
                      <a:pt x="121" y="149"/>
                      <a:pt x="119" y="148"/>
                      <a:pt x="118" y="147"/>
                    </a:cubicBezTo>
                    <a:cubicBezTo>
                      <a:pt x="117" y="146"/>
                      <a:pt x="115" y="146"/>
                      <a:pt x="114" y="146"/>
                    </a:cubicBezTo>
                    <a:cubicBezTo>
                      <a:pt x="113" y="146"/>
                      <a:pt x="113" y="145"/>
                      <a:pt x="111" y="147"/>
                    </a:cubicBezTo>
                    <a:cubicBezTo>
                      <a:pt x="110" y="150"/>
                      <a:pt x="111" y="151"/>
                      <a:pt x="109" y="150"/>
                    </a:cubicBezTo>
                    <a:cubicBezTo>
                      <a:pt x="106" y="150"/>
                      <a:pt x="109" y="150"/>
                      <a:pt x="110" y="147"/>
                    </a:cubicBezTo>
                    <a:cubicBezTo>
                      <a:pt x="112" y="145"/>
                      <a:pt x="110" y="143"/>
                      <a:pt x="108" y="144"/>
                    </a:cubicBezTo>
                    <a:cubicBezTo>
                      <a:pt x="107" y="144"/>
                      <a:pt x="108" y="146"/>
                      <a:pt x="105" y="146"/>
                    </a:cubicBezTo>
                    <a:cubicBezTo>
                      <a:pt x="102" y="147"/>
                      <a:pt x="102" y="145"/>
                      <a:pt x="104" y="144"/>
                    </a:cubicBezTo>
                    <a:cubicBezTo>
                      <a:pt x="106" y="144"/>
                      <a:pt x="109" y="142"/>
                      <a:pt x="109" y="141"/>
                    </a:cubicBezTo>
                    <a:cubicBezTo>
                      <a:pt x="109" y="141"/>
                      <a:pt x="109" y="138"/>
                      <a:pt x="107" y="138"/>
                    </a:cubicBezTo>
                    <a:cubicBezTo>
                      <a:pt x="106" y="138"/>
                      <a:pt x="106" y="136"/>
                      <a:pt x="104" y="134"/>
                    </a:cubicBezTo>
                    <a:cubicBezTo>
                      <a:pt x="102" y="131"/>
                      <a:pt x="99" y="128"/>
                      <a:pt x="97" y="128"/>
                    </a:cubicBezTo>
                    <a:cubicBezTo>
                      <a:pt x="95" y="129"/>
                      <a:pt x="94" y="131"/>
                      <a:pt x="92" y="128"/>
                    </a:cubicBezTo>
                    <a:cubicBezTo>
                      <a:pt x="91" y="126"/>
                      <a:pt x="90" y="126"/>
                      <a:pt x="90" y="124"/>
                    </a:cubicBezTo>
                    <a:cubicBezTo>
                      <a:pt x="89" y="123"/>
                      <a:pt x="87" y="124"/>
                      <a:pt x="87" y="124"/>
                    </a:cubicBezTo>
                    <a:cubicBezTo>
                      <a:pt x="86" y="123"/>
                      <a:pt x="86" y="123"/>
                      <a:pt x="86" y="123"/>
                    </a:cubicBezTo>
                    <a:cubicBezTo>
                      <a:pt x="86" y="123"/>
                      <a:pt x="84" y="124"/>
                      <a:pt x="85" y="122"/>
                    </a:cubicBezTo>
                    <a:cubicBezTo>
                      <a:pt x="86" y="120"/>
                      <a:pt x="87" y="116"/>
                      <a:pt x="86" y="117"/>
                    </a:cubicBezTo>
                    <a:cubicBezTo>
                      <a:pt x="86" y="117"/>
                      <a:pt x="85" y="120"/>
                      <a:pt x="84" y="119"/>
                    </a:cubicBezTo>
                    <a:cubicBezTo>
                      <a:pt x="83" y="119"/>
                      <a:pt x="84" y="119"/>
                      <a:pt x="82" y="118"/>
                    </a:cubicBezTo>
                    <a:cubicBezTo>
                      <a:pt x="80" y="116"/>
                      <a:pt x="78" y="117"/>
                      <a:pt x="78" y="118"/>
                    </a:cubicBezTo>
                    <a:cubicBezTo>
                      <a:pt x="78" y="119"/>
                      <a:pt x="77" y="120"/>
                      <a:pt x="77" y="120"/>
                    </a:cubicBezTo>
                    <a:cubicBezTo>
                      <a:pt x="77" y="120"/>
                      <a:pt x="77" y="120"/>
                      <a:pt x="76" y="118"/>
                    </a:cubicBezTo>
                    <a:cubicBezTo>
                      <a:pt x="76" y="117"/>
                      <a:pt x="73" y="117"/>
                      <a:pt x="72" y="118"/>
                    </a:cubicBezTo>
                    <a:cubicBezTo>
                      <a:pt x="71" y="119"/>
                      <a:pt x="70" y="115"/>
                      <a:pt x="69" y="115"/>
                    </a:cubicBezTo>
                    <a:cubicBezTo>
                      <a:pt x="69" y="115"/>
                      <a:pt x="67" y="116"/>
                      <a:pt x="66" y="118"/>
                    </a:cubicBezTo>
                    <a:cubicBezTo>
                      <a:pt x="65" y="120"/>
                      <a:pt x="66" y="122"/>
                      <a:pt x="65" y="122"/>
                    </a:cubicBezTo>
                    <a:cubicBezTo>
                      <a:pt x="64" y="122"/>
                      <a:pt x="64" y="118"/>
                      <a:pt x="64" y="117"/>
                    </a:cubicBezTo>
                    <a:cubicBezTo>
                      <a:pt x="65" y="116"/>
                      <a:pt x="66" y="114"/>
                      <a:pt x="65" y="113"/>
                    </a:cubicBezTo>
                    <a:cubicBezTo>
                      <a:pt x="64" y="113"/>
                      <a:pt x="62" y="116"/>
                      <a:pt x="61" y="116"/>
                    </a:cubicBezTo>
                    <a:cubicBezTo>
                      <a:pt x="60" y="116"/>
                      <a:pt x="59" y="117"/>
                      <a:pt x="58" y="119"/>
                    </a:cubicBezTo>
                    <a:cubicBezTo>
                      <a:pt x="57" y="120"/>
                      <a:pt x="56" y="121"/>
                      <a:pt x="55" y="122"/>
                    </a:cubicBezTo>
                    <a:cubicBezTo>
                      <a:pt x="55" y="123"/>
                      <a:pt x="53" y="122"/>
                      <a:pt x="53" y="121"/>
                    </a:cubicBezTo>
                    <a:cubicBezTo>
                      <a:pt x="54" y="121"/>
                      <a:pt x="51" y="119"/>
                      <a:pt x="50" y="119"/>
                    </a:cubicBezTo>
                    <a:cubicBezTo>
                      <a:pt x="50" y="120"/>
                      <a:pt x="49" y="121"/>
                      <a:pt x="47" y="121"/>
                    </a:cubicBezTo>
                    <a:cubicBezTo>
                      <a:pt x="46" y="122"/>
                      <a:pt x="45" y="120"/>
                      <a:pt x="44" y="120"/>
                    </a:cubicBezTo>
                    <a:cubicBezTo>
                      <a:pt x="44" y="119"/>
                      <a:pt x="43" y="119"/>
                      <a:pt x="43" y="116"/>
                    </a:cubicBezTo>
                    <a:cubicBezTo>
                      <a:pt x="43" y="113"/>
                      <a:pt x="43" y="111"/>
                      <a:pt x="44" y="109"/>
                    </a:cubicBezTo>
                    <a:cubicBezTo>
                      <a:pt x="44" y="107"/>
                      <a:pt x="42" y="104"/>
                      <a:pt x="41" y="104"/>
                    </a:cubicBezTo>
                    <a:cubicBezTo>
                      <a:pt x="40" y="105"/>
                      <a:pt x="39" y="106"/>
                      <a:pt x="38" y="106"/>
                    </a:cubicBezTo>
                    <a:cubicBezTo>
                      <a:pt x="37" y="106"/>
                      <a:pt x="37" y="105"/>
                      <a:pt x="35" y="105"/>
                    </a:cubicBezTo>
                    <a:cubicBezTo>
                      <a:pt x="34" y="105"/>
                      <a:pt x="35" y="105"/>
                      <a:pt x="35" y="103"/>
                    </a:cubicBezTo>
                    <a:cubicBezTo>
                      <a:pt x="36" y="101"/>
                      <a:pt x="35" y="99"/>
                      <a:pt x="36" y="97"/>
                    </a:cubicBezTo>
                    <a:cubicBezTo>
                      <a:pt x="38" y="96"/>
                      <a:pt x="37" y="92"/>
                      <a:pt x="36" y="92"/>
                    </a:cubicBezTo>
                    <a:cubicBezTo>
                      <a:pt x="35" y="92"/>
                      <a:pt x="34" y="92"/>
                      <a:pt x="32" y="92"/>
                    </a:cubicBezTo>
                    <a:cubicBezTo>
                      <a:pt x="31" y="92"/>
                      <a:pt x="30" y="94"/>
                      <a:pt x="31" y="95"/>
                    </a:cubicBezTo>
                    <a:cubicBezTo>
                      <a:pt x="31" y="97"/>
                      <a:pt x="30" y="98"/>
                      <a:pt x="29" y="98"/>
                    </a:cubicBezTo>
                    <a:cubicBezTo>
                      <a:pt x="29" y="98"/>
                      <a:pt x="28" y="97"/>
                      <a:pt x="27" y="99"/>
                    </a:cubicBezTo>
                    <a:cubicBezTo>
                      <a:pt x="25" y="100"/>
                      <a:pt x="25" y="100"/>
                      <a:pt x="23" y="98"/>
                    </a:cubicBezTo>
                    <a:cubicBezTo>
                      <a:pt x="22" y="96"/>
                      <a:pt x="20" y="94"/>
                      <a:pt x="20" y="92"/>
                    </a:cubicBezTo>
                    <a:cubicBezTo>
                      <a:pt x="20" y="89"/>
                      <a:pt x="20" y="86"/>
                      <a:pt x="20" y="85"/>
                    </a:cubicBezTo>
                    <a:cubicBezTo>
                      <a:pt x="21" y="83"/>
                      <a:pt x="21" y="81"/>
                      <a:pt x="20" y="80"/>
                    </a:cubicBezTo>
                    <a:cubicBezTo>
                      <a:pt x="19" y="80"/>
                      <a:pt x="21" y="78"/>
                      <a:pt x="22" y="77"/>
                    </a:cubicBezTo>
                    <a:cubicBezTo>
                      <a:pt x="23" y="77"/>
                      <a:pt x="25" y="75"/>
                      <a:pt x="25" y="74"/>
                    </a:cubicBezTo>
                    <a:cubicBezTo>
                      <a:pt x="25" y="74"/>
                      <a:pt x="26" y="74"/>
                      <a:pt x="28" y="74"/>
                    </a:cubicBezTo>
                    <a:cubicBezTo>
                      <a:pt x="30" y="74"/>
                      <a:pt x="30" y="74"/>
                      <a:pt x="31" y="75"/>
                    </a:cubicBezTo>
                    <a:cubicBezTo>
                      <a:pt x="33" y="76"/>
                      <a:pt x="33" y="74"/>
                      <a:pt x="33" y="74"/>
                    </a:cubicBezTo>
                    <a:cubicBezTo>
                      <a:pt x="33" y="73"/>
                      <a:pt x="34" y="72"/>
                      <a:pt x="36" y="73"/>
                    </a:cubicBezTo>
                    <a:cubicBezTo>
                      <a:pt x="37" y="73"/>
                      <a:pt x="40" y="71"/>
                      <a:pt x="40" y="71"/>
                    </a:cubicBezTo>
                    <a:cubicBezTo>
                      <a:pt x="40" y="72"/>
                      <a:pt x="41" y="74"/>
                      <a:pt x="42" y="74"/>
                    </a:cubicBezTo>
                    <a:cubicBezTo>
                      <a:pt x="43" y="73"/>
                      <a:pt x="43" y="71"/>
                      <a:pt x="44" y="74"/>
                    </a:cubicBezTo>
                    <a:cubicBezTo>
                      <a:pt x="44" y="76"/>
                      <a:pt x="45" y="80"/>
                      <a:pt x="46" y="80"/>
                    </a:cubicBezTo>
                    <a:cubicBezTo>
                      <a:pt x="47" y="81"/>
                      <a:pt x="46" y="83"/>
                      <a:pt x="48" y="83"/>
                    </a:cubicBezTo>
                    <a:cubicBezTo>
                      <a:pt x="49" y="83"/>
                      <a:pt x="50" y="79"/>
                      <a:pt x="49" y="78"/>
                    </a:cubicBezTo>
                    <a:cubicBezTo>
                      <a:pt x="49" y="77"/>
                      <a:pt x="48" y="73"/>
                      <a:pt x="47" y="72"/>
                    </a:cubicBezTo>
                    <a:cubicBezTo>
                      <a:pt x="47" y="71"/>
                      <a:pt x="48" y="68"/>
                      <a:pt x="50" y="67"/>
                    </a:cubicBezTo>
                    <a:cubicBezTo>
                      <a:pt x="51" y="66"/>
                      <a:pt x="54" y="62"/>
                      <a:pt x="55" y="61"/>
                    </a:cubicBezTo>
                    <a:cubicBezTo>
                      <a:pt x="56" y="60"/>
                      <a:pt x="60" y="59"/>
                      <a:pt x="59" y="58"/>
                    </a:cubicBezTo>
                    <a:cubicBezTo>
                      <a:pt x="58" y="56"/>
                      <a:pt x="57" y="55"/>
                      <a:pt x="57" y="53"/>
                    </a:cubicBezTo>
                    <a:cubicBezTo>
                      <a:pt x="57" y="52"/>
                      <a:pt x="58" y="53"/>
                      <a:pt x="58" y="53"/>
                    </a:cubicBezTo>
                    <a:cubicBezTo>
                      <a:pt x="59" y="54"/>
                      <a:pt x="61" y="52"/>
                      <a:pt x="60" y="51"/>
                    </a:cubicBezTo>
                    <a:cubicBezTo>
                      <a:pt x="60" y="50"/>
                      <a:pt x="60" y="49"/>
                      <a:pt x="61" y="49"/>
                    </a:cubicBezTo>
                    <a:cubicBezTo>
                      <a:pt x="62" y="49"/>
                      <a:pt x="63" y="48"/>
                      <a:pt x="62" y="47"/>
                    </a:cubicBezTo>
                    <a:cubicBezTo>
                      <a:pt x="62" y="46"/>
                      <a:pt x="64" y="45"/>
                      <a:pt x="65" y="46"/>
                    </a:cubicBezTo>
                    <a:cubicBezTo>
                      <a:pt x="66" y="46"/>
                      <a:pt x="69" y="46"/>
                      <a:pt x="70" y="45"/>
                    </a:cubicBezTo>
                    <a:cubicBezTo>
                      <a:pt x="70" y="45"/>
                      <a:pt x="68" y="43"/>
                      <a:pt x="68" y="42"/>
                    </a:cubicBezTo>
                    <a:cubicBezTo>
                      <a:pt x="68" y="40"/>
                      <a:pt x="70" y="39"/>
                      <a:pt x="72" y="38"/>
                    </a:cubicBezTo>
                    <a:cubicBezTo>
                      <a:pt x="73" y="38"/>
                      <a:pt x="74" y="38"/>
                      <a:pt x="74" y="38"/>
                    </a:cubicBezTo>
                    <a:cubicBezTo>
                      <a:pt x="75" y="37"/>
                      <a:pt x="76" y="35"/>
                      <a:pt x="76" y="37"/>
                    </a:cubicBezTo>
                    <a:cubicBezTo>
                      <a:pt x="76" y="38"/>
                      <a:pt x="76" y="40"/>
                      <a:pt x="77" y="40"/>
                    </a:cubicBezTo>
                    <a:cubicBezTo>
                      <a:pt x="79" y="40"/>
                      <a:pt x="80" y="38"/>
                      <a:pt x="81" y="38"/>
                    </a:cubicBezTo>
                    <a:cubicBezTo>
                      <a:pt x="81" y="38"/>
                      <a:pt x="85" y="37"/>
                      <a:pt x="85" y="37"/>
                    </a:cubicBezTo>
                    <a:cubicBezTo>
                      <a:pt x="86" y="37"/>
                      <a:pt x="90" y="36"/>
                      <a:pt x="90" y="35"/>
                    </a:cubicBezTo>
                    <a:cubicBezTo>
                      <a:pt x="89" y="34"/>
                      <a:pt x="89" y="32"/>
                      <a:pt x="88" y="32"/>
                    </a:cubicBezTo>
                    <a:cubicBezTo>
                      <a:pt x="88" y="31"/>
                      <a:pt x="87" y="32"/>
                      <a:pt x="86" y="33"/>
                    </a:cubicBezTo>
                    <a:cubicBezTo>
                      <a:pt x="86" y="34"/>
                      <a:pt x="85" y="34"/>
                      <a:pt x="84" y="33"/>
                    </a:cubicBezTo>
                    <a:cubicBezTo>
                      <a:pt x="84" y="32"/>
                      <a:pt x="85" y="30"/>
                      <a:pt x="83" y="31"/>
                    </a:cubicBezTo>
                    <a:cubicBezTo>
                      <a:pt x="82" y="32"/>
                      <a:pt x="82" y="32"/>
                      <a:pt x="81" y="32"/>
                    </a:cubicBezTo>
                    <a:cubicBezTo>
                      <a:pt x="81" y="32"/>
                      <a:pt x="80" y="30"/>
                      <a:pt x="80" y="30"/>
                    </a:cubicBezTo>
                    <a:cubicBezTo>
                      <a:pt x="80" y="30"/>
                      <a:pt x="82" y="29"/>
                      <a:pt x="81" y="28"/>
                    </a:cubicBezTo>
                    <a:cubicBezTo>
                      <a:pt x="80" y="26"/>
                      <a:pt x="78" y="27"/>
                      <a:pt x="77" y="28"/>
                    </a:cubicBezTo>
                    <a:cubicBezTo>
                      <a:pt x="75" y="29"/>
                      <a:pt x="75" y="29"/>
                      <a:pt x="73" y="29"/>
                    </a:cubicBezTo>
                    <a:cubicBezTo>
                      <a:pt x="71" y="30"/>
                      <a:pt x="70" y="30"/>
                      <a:pt x="70" y="30"/>
                    </a:cubicBezTo>
                    <a:cubicBezTo>
                      <a:pt x="70" y="30"/>
                      <a:pt x="71" y="28"/>
                      <a:pt x="72" y="26"/>
                    </a:cubicBezTo>
                    <a:cubicBezTo>
                      <a:pt x="73" y="25"/>
                      <a:pt x="77" y="25"/>
                      <a:pt x="78" y="24"/>
                    </a:cubicBezTo>
                    <a:cubicBezTo>
                      <a:pt x="79" y="23"/>
                      <a:pt x="81" y="25"/>
                      <a:pt x="81" y="25"/>
                    </a:cubicBezTo>
                    <a:cubicBezTo>
                      <a:pt x="81" y="25"/>
                      <a:pt x="83" y="23"/>
                      <a:pt x="83" y="24"/>
                    </a:cubicBezTo>
                    <a:cubicBezTo>
                      <a:pt x="83" y="25"/>
                      <a:pt x="82" y="27"/>
                      <a:pt x="83" y="27"/>
                    </a:cubicBezTo>
                    <a:cubicBezTo>
                      <a:pt x="84" y="27"/>
                      <a:pt x="87" y="26"/>
                      <a:pt x="86" y="25"/>
                    </a:cubicBezTo>
                    <a:cubicBezTo>
                      <a:pt x="85" y="25"/>
                      <a:pt x="87" y="24"/>
                      <a:pt x="88" y="23"/>
                    </a:cubicBezTo>
                    <a:cubicBezTo>
                      <a:pt x="89" y="22"/>
                      <a:pt x="91" y="23"/>
                      <a:pt x="92" y="23"/>
                    </a:cubicBezTo>
                    <a:cubicBezTo>
                      <a:pt x="92" y="23"/>
                      <a:pt x="93" y="21"/>
                      <a:pt x="94" y="21"/>
                    </a:cubicBezTo>
                    <a:cubicBezTo>
                      <a:pt x="95" y="21"/>
                      <a:pt x="96" y="22"/>
                      <a:pt x="94" y="24"/>
                    </a:cubicBezTo>
                    <a:cubicBezTo>
                      <a:pt x="92" y="25"/>
                      <a:pt x="92" y="28"/>
                      <a:pt x="91" y="28"/>
                    </a:cubicBezTo>
                    <a:cubicBezTo>
                      <a:pt x="90" y="29"/>
                      <a:pt x="91" y="30"/>
                      <a:pt x="92" y="30"/>
                    </a:cubicBezTo>
                    <a:cubicBezTo>
                      <a:pt x="93" y="30"/>
                      <a:pt x="95" y="30"/>
                      <a:pt x="96" y="30"/>
                    </a:cubicBezTo>
                    <a:cubicBezTo>
                      <a:pt x="97" y="29"/>
                      <a:pt x="98" y="30"/>
                      <a:pt x="98" y="30"/>
                    </a:cubicBezTo>
                    <a:cubicBezTo>
                      <a:pt x="98" y="31"/>
                      <a:pt x="99" y="30"/>
                      <a:pt x="99" y="30"/>
                    </a:cubicBezTo>
                    <a:cubicBezTo>
                      <a:pt x="99" y="30"/>
                      <a:pt x="102" y="29"/>
                      <a:pt x="102" y="30"/>
                    </a:cubicBezTo>
                    <a:cubicBezTo>
                      <a:pt x="103" y="31"/>
                      <a:pt x="103" y="29"/>
                      <a:pt x="103" y="29"/>
                    </a:cubicBezTo>
                    <a:cubicBezTo>
                      <a:pt x="102" y="28"/>
                      <a:pt x="102" y="27"/>
                      <a:pt x="101" y="26"/>
                    </a:cubicBezTo>
                    <a:cubicBezTo>
                      <a:pt x="101" y="24"/>
                      <a:pt x="100" y="24"/>
                      <a:pt x="99" y="25"/>
                    </a:cubicBezTo>
                    <a:cubicBezTo>
                      <a:pt x="98" y="25"/>
                      <a:pt x="97" y="24"/>
                      <a:pt x="96" y="24"/>
                    </a:cubicBezTo>
                    <a:cubicBezTo>
                      <a:pt x="96" y="23"/>
                      <a:pt x="95" y="24"/>
                      <a:pt x="96" y="23"/>
                    </a:cubicBezTo>
                    <a:cubicBezTo>
                      <a:pt x="96" y="22"/>
                      <a:pt x="97" y="21"/>
                      <a:pt x="97" y="20"/>
                    </a:cubicBezTo>
                    <a:cubicBezTo>
                      <a:pt x="98" y="19"/>
                      <a:pt x="100" y="17"/>
                      <a:pt x="98" y="17"/>
                    </a:cubicBezTo>
                    <a:cubicBezTo>
                      <a:pt x="96" y="16"/>
                      <a:pt x="95" y="16"/>
                      <a:pt x="95" y="15"/>
                    </a:cubicBezTo>
                    <a:cubicBezTo>
                      <a:pt x="95" y="14"/>
                      <a:pt x="92" y="12"/>
                      <a:pt x="92" y="12"/>
                    </a:cubicBezTo>
                    <a:cubicBezTo>
                      <a:pt x="91" y="12"/>
                      <a:pt x="88" y="13"/>
                      <a:pt x="88" y="12"/>
                    </a:cubicBezTo>
                    <a:cubicBezTo>
                      <a:pt x="88" y="11"/>
                      <a:pt x="87" y="8"/>
                      <a:pt x="86" y="8"/>
                    </a:cubicBezTo>
                    <a:cubicBezTo>
                      <a:pt x="86" y="7"/>
                      <a:pt x="83" y="3"/>
                      <a:pt x="82" y="3"/>
                    </a:cubicBezTo>
                    <a:cubicBezTo>
                      <a:pt x="82" y="3"/>
                      <a:pt x="81" y="3"/>
                      <a:pt x="80" y="5"/>
                    </a:cubicBezTo>
                    <a:cubicBezTo>
                      <a:pt x="78" y="7"/>
                      <a:pt x="77" y="7"/>
                      <a:pt x="76" y="7"/>
                    </a:cubicBezTo>
                    <a:cubicBezTo>
                      <a:pt x="75" y="7"/>
                      <a:pt x="73" y="7"/>
                      <a:pt x="73" y="6"/>
                    </a:cubicBezTo>
                    <a:cubicBezTo>
                      <a:pt x="72" y="5"/>
                      <a:pt x="75" y="4"/>
                      <a:pt x="74" y="3"/>
                    </a:cubicBezTo>
                    <a:cubicBezTo>
                      <a:pt x="74" y="2"/>
                      <a:pt x="72" y="2"/>
                      <a:pt x="70" y="2"/>
                    </a:cubicBezTo>
                    <a:cubicBezTo>
                      <a:pt x="69" y="2"/>
                      <a:pt x="68" y="0"/>
                      <a:pt x="65" y="0"/>
                    </a:cubicBezTo>
                    <a:cubicBezTo>
                      <a:pt x="63" y="0"/>
                      <a:pt x="60" y="1"/>
                      <a:pt x="60" y="1"/>
                    </a:cubicBezTo>
                    <a:cubicBezTo>
                      <a:pt x="59" y="1"/>
                      <a:pt x="59" y="2"/>
                      <a:pt x="58" y="4"/>
                    </a:cubicBezTo>
                    <a:cubicBezTo>
                      <a:pt x="58" y="6"/>
                      <a:pt x="59" y="6"/>
                      <a:pt x="58" y="7"/>
                    </a:cubicBezTo>
                    <a:cubicBezTo>
                      <a:pt x="56" y="7"/>
                      <a:pt x="56" y="7"/>
                      <a:pt x="57" y="8"/>
                    </a:cubicBezTo>
                    <a:cubicBezTo>
                      <a:pt x="58" y="9"/>
                      <a:pt x="60" y="11"/>
                      <a:pt x="60" y="11"/>
                    </a:cubicBezTo>
                    <a:cubicBezTo>
                      <a:pt x="60" y="11"/>
                      <a:pt x="59" y="13"/>
                      <a:pt x="58" y="14"/>
                    </a:cubicBezTo>
                    <a:cubicBezTo>
                      <a:pt x="57" y="15"/>
                      <a:pt x="56" y="16"/>
                      <a:pt x="56" y="15"/>
                    </a:cubicBezTo>
                    <a:cubicBezTo>
                      <a:pt x="55" y="14"/>
                      <a:pt x="53" y="14"/>
                      <a:pt x="54" y="15"/>
                    </a:cubicBezTo>
                    <a:cubicBezTo>
                      <a:pt x="54" y="16"/>
                      <a:pt x="55" y="16"/>
                      <a:pt x="55" y="17"/>
                    </a:cubicBezTo>
                    <a:cubicBezTo>
                      <a:pt x="55" y="19"/>
                      <a:pt x="56" y="21"/>
                      <a:pt x="55" y="22"/>
                    </a:cubicBezTo>
                    <a:cubicBezTo>
                      <a:pt x="54" y="23"/>
                      <a:pt x="53" y="22"/>
                      <a:pt x="52" y="23"/>
                    </a:cubicBezTo>
                    <a:cubicBezTo>
                      <a:pt x="51" y="23"/>
                      <a:pt x="51" y="21"/>
                      <a:pt x="51" y="21"/>
                    </a:cubicBezTo>
                    <a:cubicBezTo>
                      <a:pt x="52" y="21"/>
                      <a:pt x="51" y="18"/>
                      <a:pt x="51" y="18"/>
                    </a:cubicBezTo>
                    <a:cubicBezTo>
                      <a:pt x="51" y="18"/>
                      <a:pt x="49" y="21"/>
                      <a:pt x="50" y="19"/>
                    </a:cubicBezTo>
                    <a:cubicBezTo>
                      <a:pt x="50" y="18"/>
                      <a:pt x="49" y="18"/>
                      <a:pt x="49" y="17"/>
                    </a:cubicBezTo>
                    <a:cubicBezTo>
                      <a:pt x="49" y="15"/>
                      <a:pt x="48" y="14"/>
                      <a:pt x="47" y="14"/>
                    </a:cubicBezTo>
                    <a:cubicBezTo>
                      <a:pt x="46" y="15"/>
                      <a:pt x="44" y="15"/>
                      <a:pt x="42" y="15"/>
                    </a:cubicBezTo>
                    <a:cubicBezTo>
                      <a:pt x="39" y="14"/>
                      <a:pt x="39" y="14"/>
                      <a:pt x="37" y="13"/>
                    </a:cubicBezTo>
                    <a:cubicBezTo>
                      <a:pt x="35" y="12"/>
                      <a:pt x="34" y="13"/>
                      <a:pt x="33" y="13"/>
                    </a:cubicBezTo>
                    <a:cubicBezTo>
                      <a:pt x="32" y="14"/>
                      <a:pt x="32" y="12"/>
                      <a:pt x="32" y="12"/>
                    </a:cubicBezTo>
                    <a:cubicBezTo>
                      <a:pt x="17" y="30"/>
                      <a:pt x="6" y="53"/>
                      <a:pt x="0" y="77"/>
                    </a:cubicBezTo>
                    <a:cubicBezTo>
                      <a:pt x="1" y="78"/>
                      <a:pt x="2" y="80"/>
                      <a:pt x="2" y="80"/>
                    </a:cubicBezTo>
                    <a:cubicBezTo>
                      <a:pt x="3" y="82"/>
                      <a:pt x="5" y="87"/>
                      <a:pt x="6" y="87"/>
                    </a:cubicBezTo>
                    <a:cubicBezTo>
                      <a:pt x="6" y="87"/>
                      <a:pt x="8" y="90"/>
                      <a:pt x="8" y="90"/>
                    </a:cubicBezTo>
                    <a:cubicBezTo>
                      <a:pt x="8" y="90"/>
                      <a:pt x="9" y="92"/>
                      <a:pt x="8" y="93"/>
                    </a:cubicBezTo>
                    <a:cubicBezTo>
                      <a:pt x="8" y="94"/>
                      <a:pt x="9" y="96"/>
                      <a:pt x="10" y="97"/>
                    </a:cubicBezTo>
                    <a:cubicBezTo>
                      <a:pt x="10" y="98"/>
                      <a:pt x="14" y="98"/>
                      <a:pt x="14" y="101"/>
                    </a:cubicBezTo>
                    <a:cubicBezTo>
                      <a:pt x="14" y="101"/>
                      <a:pt x="15" y="105"/>
                      <a:pt x="16" y="105"/>
                    </a:cubicBezTo>
                    <a:cubicBezTo>
                      <a:pt x="18" y="105"/>
                      <a:pt x="20" y="104"/>
                      <a:pt x="20" y="105"/>
                    </a:cubicBezTo>
                    <a:cubicBezTo>
                      <a:pt x="20" y="105"/>
                      <a:pt x="22" y="108"/>
                      <a:pt x="22" y="106"/>
                    </a:cubicBezTo>
                    <a:cubicBezTo>
                      <a:pt x="23" y="105"/>
                      <a:pt x="23" y="104"/>
                      <a:pt x="24" y="104"/>
                    </a:cubicBezTo>
                    <a:cubicBezTo>
                      <a:pt x="26" y="104"/>
                      <a:pt x="26" y="106"/>
                      <a:pt x="27" y="107"/>
                    </a:cubicBezTo>
                    <a:cubicBezTo>
                      <a:pt x="28" y="108"/>
                      <a:pt x="30" y="110"/>
                      <a:pt x="31" y="110"/>
                    </a:cubicBezTo>
                    <a:cubicBezTo>
                      <a:pt x="31" y="110"/>
                      <a:pt x="33" y="112"/>
                      <a:pt x="33" y="111"/>
                    </a:cubicBezTo>
                    <a:cubicBezTo>
                      <a:pt x="34" y="111"/>
                      <a:pt x="35" y="112"/>
                      <a:pt x="36" y="112"/>
                    </a:cubicBezTo>
                    <a:cubicBezTo>
                      <a:pt x="36" y="112"/>
                      <a:pt x="38" y="114"/>
                      <a:pt x="38" y="116"/>
                    </a:cubicBezTo>
                    <a:cubicBezTo>
                      <a:pt x="37" y="119"/>
                      <a:pt x="40" y="119"/>
                      <a:pt x="40" y="120"/>
                    </a:cubicBezTo>
                    <a:cubicBezTo>
                      <a:pt x="41" y="120"/>
                      <a:pt x="43" y="122"/>
                      <a:pt x="43" y="123"/>
                    </a:cubicBezTo>
                    <a:cubicBezTo>
                      <a:pt x="44" y="124"/>
                      <a:pt x="46" y="124"/>
                      <a:pt x="46" y="125"/>
                    </a:cubicBezTo>
                    <a:cubicBezTo>
                      <a:pt x="47" y="125"/>
                      <a:pt x="47" y="126"/>
                      <a:pt x="48" y="125"/>
                    </a:cubicBezTo>
                    <a:cubicBezTo>
                      <a:pt x="50" y="125"/>
                      <a:pt x="49" y="123"/>
                      <a:pt x="49" y="123"/>
                    </a:cubicBezTo>
                    <a:cubicBezTo>
                      <a:pt x="49" y="123"/>
                      <a:pt x="51" y="122"/>
                      <a:pt x="52" y="123"/>
                    </a:cubicBezTo>
                    <a:cubicBezTo>
                      <a:pt x="52" y="124"/>
                      <a:pt x="53" y="127"/>
                      <a:pt x="53" y="127"/>
                    </a:cubicBezTo>
                    <a:cubicBezTo>
                      <a:pt x="54" y="127"/>
                      <a:pt x="55" y="130"/>
                      <a:pt x="54" y="133"/>
                    </a:cubicBezTo>
                    <a:cubicBezTo>
                      <a:pt x="54" y="135"/>
                      <a:pt x="54" y="137"/>
                      <a:pt x="53" y="137"/>
                    </a:cubicBezTo>
                    <a:cubicBezTo>
                      <a:pt x="53" y="137"/>
                      <a:pt x="51" y="139"/>
                      <a:pt x="50" y="139"/>
                    </a:cubicBezTo>
                    <a:cubicBezTo>
                      <a:pt x="49" y="140"/>
                      <a:pt x="48" y="143"/>
                      <a:pt x="48" y="144"/>
                    </a:cubicBezTo>
                    <a:cubicBezTo>
                      <a:pt x="48" y="145"/>
                      <a:pt x="49" y="148"/>
                      <a:pt x="49" y="150"/>
                    </a:cubicBezTo>
                    <a:cubicBezTo>
                      <a:pt x="49" y="151"/>
                      <a:pt x="48" y="152"/>
                      <a:pt x="48" y="154"/>
                    </a:cubicBezTo>
                    <a:cubicBezTo>
                      <a:pt x="49" y="157"/>
                      <a:pt x="52" y="157"/>
                      <a:pt x="52" y="159"/>
                    </a:cubicBezTo>
                    <a:cubicBezTo>
                      <a:pt x="52" y="161"/>
                      <a:pt x="55" y="166"/>
                      <a:pt x="55" y="167"/>
                    </a:cubicBezTo>
                    <a:cubicBezTo>
                      <a:pt x="56" y="169"/>
                      <a:pt x="58" y="172"/>
                      <a:pt x="58" y="174"/>
                    </a:cubicBezTo>
                    <a:cubicBezTo>
                      <a:pt x="58" y="177"/>
                      <a:pt x="63" y="179"/>
                      <a:pt x="64" y="179"/>
                    </a:cubicBezTo>
                    <a:cubicBezTo>
                      <a:pt x="64" y="179"/>
                      <a:pt x="66" y="181"/>
                      <a:pt x="67" y="181"/>
                    </a:cubicBezTo>
                    <a:cubicBezTo>
                      <a:pt x="68" y="182"/>
                      <a:pt x="69" y="183"/>
                      <a:pt x="70" y="185"/>
                    </a:cubicBezTo>
                    <a:cubicBezTo>
                      <a:pt x="71" y="186"/>
                      <a:pt x="71" y="188"/>
                      <a:pt x="71" y="189"/>
                    </a:cubicBezTo>
                    <a:cubicBezTo>
                      <a:pt x="71" y="189"/>
                      <a:pt x="71" y="195"/>
                      <a:pt x="71" y="198"/>
                    </a:cubicBezTo>
                    <a:cubicBezTo>
                      <a:pt x="71" y="201"/>
                      <a:pt x="73" y="204"/>
                      <a:pt x="72" y="205"/>
                    </a:cubicBezTo>
                    <a:cubicBezTo>
                      <a:pt x="71" y="205"/>
                      <a:pt x="69" y="206"/>
                      <a:pt x="70" y="207"/>
                    </a:cubicBezTo>
                    <a:cubicBezTo>
                      <a:pt x="71" y="208"/>
                      <a:pt x="70" y="208"/>
                      <a:pt x="70" y="209"/>
                    </a:cubicBezTo>
                    <a:cubicBezTo>
                      <a:pt x="70" y="209"/>
                      <a:pt x="71" y="212"/>
                      <a:pt x="71" y="213"/>
                    </a:cubicBezTo>
                    <a:cubicBezTo>
                      <a:pt x="70" y="214"/>
                      <a:pt x="70" y="216"/>
                      <a:pt x="70" y="217"/>
                    </a:cubicBezTo>
                    <a:cubicBezTo>
                      <a:pt x="69" y="217"/>
                      <a:pt x="68" y="218"/>
                      <a:pt x="69" y="220"/>
                    </a:cubicBezTo>
                    <a:cubicBezTo>
                      <a:pt x="69" y="221"/>
                      <a:pt x="68" y="221"/>
                      <a:pt x="68" y="222"/>
                    </a:cubicBezTo>
                    <a:cubicBezTo>
                      <a:pt x="68" y="223"/>
                      <a:pt x="70" y="223"/>
                      <a:pt x="70" y="224"/>
                    </a:cubicBezTo>
                    <a:cubicBezTo>
                      <a:pt x="69" y="226"/>
                      <a:pt x="69" y="226"/>
                      <a:pt x="69" y="227"/>
                    </a:cubicBezTo>
                    <a:cubicBezTo>
                      <a:pt x="69" y="229"/>
                      <a:pt x="70" y="230"/>
                      <a:pt x="70" y="231"/>
                    </a:cubicBezTo>
                    <a:cubicBezTo>
                      <a:pt x="70" y="231"/>
                      <a:pt x="70" y="232"/>
                      <a:pt x="69" y="233"/>
                    </a:cubicBezTo>
                    <a:cubicBezTo>
                      <a:pt x="68" y="234"/>
                      <a:pt x="68" y="235"/>
                      <a:pt x="68" y="236"/>
                    </a:cubicBezTo>
                    <a:cubicBezTo>
                      <a:pt x="68" y="236"/>
                      <a:pt x="69" y="237"/>
                      <a:pt x="69" y="238"/>
                    </a:cubicBezTo>
                    <a:cubicBezTo>
                      <a:pt x="69" y="238"/>
                      <a:pt x="68" y="239"/>
                      <a:pt x="69" y="240"/>
                    </a:cubicBezTo>
                    <a:cubicBezTo>
                      <a:pt x="69" y="241"/>
                      <a:pt x="70" y="241"/>
                      <a:pt x="71" y="241"/>
                    </a:cubicBezTo>
                    <a:cubicBezTo>
                      <a:pt x="71" y="242"/>
                      <a:pt x="69" y="242"/>
                      <a:pt x="70" y="243"/>
                    </a:cubicBezTo>
                    <a:cubicBezTo>
                      <a:pt x="71" y="244"/>
                      <a:pt x="72" y="243"/>
                      <a:pt x="72" y="245"/>
                    </a:cubicBezTo>
                    <a:cubicBezTo>
                      <a:pt x="72" y="245"/>
                      <a:pt x="73" y="246"/>
                      <a:pt x="73" y="246"/>
                    </a:cubicBezTo>
                    <a:cubicBezTo>
                      <a:pt x="73" y="246"/>
                      <a:pt x="74" y="246"/>
                      <a:pt x="74" y="246"/>
                    </a:cubicBezTo>
                    <a:cubicBezTo>
                      <a:pt x="74" y="247"/>
                      <a:pt x="75" y="247"/>
                      <a:pt x="75" y="247"/>
                    </a:cubicBezTo>
                    <a:cubicBezTo>
                      <a:pt x="75" y="247"/>
                      <a:pt x="77" y="248"/>
                      <a:pt x="77" y="248"/>
                    </a:cubicBezTo>
                    <a:close/>
                    <a:moveTo>
                      <a:pt x="55" y="38"/>
                    </a:moveTo>
                    <a:cubicBezTo>
                      <a:pt x="55" y="38"/>
                      <a:pt x="58" y="37"/>
                      <a:pt x="59" y="38"/>
                    </a:cubicBezTo>
                    <a:cubicBezTo>
                      <a:pt x="60" y="39"/>
                      <a:pt x="58" y="39"/>
                      <a:pt x="57" y="40"/>
                    </a:cubicBezTo>
                    <a:cubicBezTo>
                      <a:pt x="55" y="41"/>
                      <a:pt x="55" y="41"/>
                      <a:pt x="54" y="42"/>
                    </a:cubicBezTo>
                    <a:cubicBezTo>
                      <a:pt x="53" y="43"/>
                      <a:pt x="51" y="43"/>
                      <a:pt x="50" y="44"/>
                    </a:cubicBezTo>
                    <a:cubicBezTo>
                      <a:pt x="49" y="45"/>
                      <a:pt x="48" y="46"/>
                      <a:pt x="47" y="45"/>
                    </a:cubicBezTo>
                    <a:cubicBezTo>
                      <a:pt x="47" y="44"/>
                      <a:pt x="48" y="45"/>
                      <a:pt x="48" y="44"/>
                    </a:cubicBezTo>
                    <a:cubicBezTo>
                      <a:pt x="48" y="44"/>
                      <a:pt x="51" y="42"/>
                      <a:pt x="51" y="42"/>
                    </a:cubicBezTo>
                    <a:cubicBezTo>
                      <a:pt x="51" y="42"/>
                      <a:pt x="54" y="37"/>
                      <a:pt x="55" y="38"/>
                    </a:cubicBezTo>
                    <a:close/>
                    <a:moveTo>
                      <a:pt x="50" y="34"/>
                    </a:moveTo>
                    <a:cubicBezTo>
                      <a:pt x="51" y="34"/>
                      <a:pt x="53" y="37"/>
                      <a:pt x="52" y="37"/>
                    </a:cubicBezTo>
                    <a:cubicBezTo>
                      <a:pt x="51" y="38"/>
                      <a:pt x="50" y="37"/>
                      <a:pt x="50" y="35"/>
                    </a:cubicBezTo>
                    <a:cubicBezTo>
                      <a:pt x="50" y="34"/>
                      <a:pt x="49" y="38"/>
                      <a:pt x="49" y="39"/>
                    </a:cubicBezTo>
                    <a:cubicBezTo>
                      <a:pt x="50" y="40"/>
                      <a:pt x="48" y="42"/>
                      <a:pt x="48" y="42"/>
                    </a:cubicBezTo>
                    <a:cubicBezTo>
                      <a:pt x="47" y="42"/>
                      <a:pt x="47" y="40"/>
                      <a:pt x="47" y="38"/>
                    </a:cubicBezTo>
                    <a:cubicBezTo>
                      <a:pt x="47" y="37"/>
                      <a:pt x="46" y="35"/>
                      <a:pt x="45" y="35"/>
                    </a:cubicBezTo>
                    <a:cubicBezTo>
                      <a:pt x="43" y="36"/>
                      <a:pt x="42" y="38"/>
                      <a:pt x="41" y="38"/>
                    </a:cubicBezTo>
                    <a:cubicBezTo>
                      <a:pt x="41" y="39"/>
                      <a:pt x="41" y="42"/>
                      <a:pt x="41" y="43"/>
                    </a:cubicBezTo>
                    <a:cubicBezTo>
                      <a:pt x="41" y="43"/>
                      <a:pt x="41" y="46"/>
                      <a:pt x="39" y="46"/>
                    </a:cubicBezTo>
                    <a:cubicBezTo>
                      <a:pt x="38" y="46"/>
                      <a:pt x="38" y="43"/>
                      <a:pt x="39" y="42"/>
                    </a:cubicBezTo>
                    <a:cubicBezTo>
                      <a:pt x="39" y="40"/>
                      <a:pt x="38" y="38"/>
                      <a:pt x="39" y="36"/>
                    </a:cubicBezTo>
                    <a:cubicBezTo>
                      <a:pt x="40" y="35"/>
                      <a:pt x="42" y="34"/>
                      <a:pt x="43" y="34"/>
                    </a:cubicBezTo>
                    <a:cubicBezTo>
                      <a:pt x="44" y="33"/>
                      <a:pt x="46" y="34"/>
                      <a:pt x="47" y="34"/>
                    </a:cubicBezTo>
                    <a:cubicBezTo>
                      <a:pt x="47" y="34"/>
                      <a:pt x="49" y="34"/>
                      <a:pt x="50" y="34"/>
                    </a:cubicBezTo>
                    <a:close/>
                    <a:moveTo>
                      <a:pt x="36" y="30"/>
                    </a:moveTo>
                    <a:cubicBezTo>
                      <a:pt x="38" y="29"/>
                      <a:pt x="40" y="26"/>
                      <a:pt x="41" y="27"/>
                    </a:cubicBezTo>
                    <a:cubicBezTo>
                      <a:pt x="44" y="29"/>
                      <a:pt x="44" y="29"/>
                      <a:pt x="44" y="29"/>
                    </a:cubicBezTo>
                    <a:cubicBezTo>
                      <a:pt x="45" y="30"/>
                      <a:pt x="44" y="32"/>
                      <a:pt x="43" y="32"/>
                    </a:cubicBezTo>
                    <a:cubicBezTo>
                      <a:pt x="43" y="32"/>
                      <a:pt x="41" y="32"/>
                      <a:pt x="40" y="32"/>
                    </a:cubicBezTo>
                    <a:cubicBezTo>
                      <a:pt x="39" y="32"/>
                      <a:pt x="39" y="31"/>
                      <a:pt x="38" y="31"/>
                    </a:cubicBezTo>
                    <a:cubicBezTo>
                      <a:pt x="38" y="31"/>
                      <a:pt x="36" y="32"/>
                      <a:pt x="36" y="33"/>
                    </a:cubicBezTo>
                    <a:cubicBezTo>
                      <a:pt x="35" y="33"/>
                      <a:pt x="33" y="33"/>
                      <a:pt x="33" y="32"/>
                    </a:cubicBezTo>
                    <a:cubicBezTo>
                      <a:pt x="33" y="31"/>
                      <a:pt x="34" y="31"/>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2"/>
              <p:cNvSpPr/>
              <p:nvPr/>
            </p:nvSpPr>
            <p:spPr bwMode="auto">
              <a:xfrm>
                <a:off x="5247990" y="4030001"/>
                <a:ext cx="101420" cy="38169"/>
              </a:xfrm>
              <a:custGeom>
                <a:avLst/>
                <a:gdLst>
                  <a:gd name="T0" fmla="*/ 2 w 13"/>
                  <a:gd name="T1" fmla="*/ 4 h 5"/>
                  <a:gd name="T2" fmla="*/ 2 w 13"/>
                  <a:gd name="T3" fmla="*/ 5 h 5"/>
                  <a:gd name="T4" fmla="*/ 5 w 13"/>
                  <a:gd name="T5" fmla="*/ 4 h 5"/>
                  <a:gd name="T6" fmla="*/ 8 w 13"/>
                  <a:gd name="T7" fmla="*/ 3 h 5"/>
                  <a:gd name="T8" fmla="*/ 10 w 13"/>
                  <a:gd name="T9" fmla="*/ 5 h 5"/>
                  <a:gd name="T10" fmla="*/ 11 w 13"/>
                  <a:gd name="T11" fmla="*/ 3 h 5"/>
                  <a:gd name="T12" fmla="*/ 7 w 13"/>
                  <a:gd name="T13" fmla="*/ 1 h 5"/>
                  <a:gd name="T14" fmla="*/ 5 w 13"/>
                  <a:gd name="T15" fmla="*/ 0 h 5"/>
                  <a:gd name="T16" fmla="*/ 4 w 13"/>
                  <a:gd name="T17" fmla="*/ 1 h 5"/>
                  <a:gd name="T18" fmla="*/ 2 w 13"/>
                  <a:gd name="T19" fmla="*/ 3 h 5"/>
                  <a:gd name="T20" fmla="*/ 2 w 13"/>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2" y="4"/>
                    </a:moveTo>
                    <a:cubicBezTo>
                      <a:pt x="0" y="5"/>
                      <a:pt x="1" y="5"/>
                      <a:pt x="2" y="5"/>
                    </a:cubicBezTo>
                    <a:cubicBezTo>
                      <a:pt x="3" y="5"/>
                      <a:pt x="5" y="4"/>
                      <a:pt x="5" y="4"/>
                    </a:cubicBezTo>
                    <a:cubicBezTo>
                      <a:pt x="5" y="4"/>
                      <a:pt x="8" y="2"/>
                      <a:pt x="8" y="3"/>
                    </a:cubicBezTo>
                    <a:cubicBezTo>
                      <a:pt x="9" y="4"/>
                      <a:pt x="8" y="5"/>
                      <a:pt x="10" y="5"/>
                    </a:cubicBezTo>
                    <a:cubicBezTo>
                      <a:pt x="11" y="5"/>
                      <a:pt x="13" y="4"/>
                      <a:pt x="11" y="3"/>
                    </a:cubicBezTo>
                    <a:cubicBezTo>
                      <a:pt x="9" y="2"/>
                      <a:pt x="8" y="2"/>
                      <a:pt x="7" y="1"/>
                    </a:cubicBezTo>
                    <a:cubicBezTo>
                      <a:pt x="6" y="0"/>
                      <a:pt x="6" y="0"/>
                      <a:pt x="5" y="0"/>
                    </a:cubicBezTo>
                    <a:cubicBezTo>
                      <a:pt x="5" y="1"/>
                      <a:pt x="5" y="1"/>
                      <a:pt x="4" y="1"/>
                    </a:cubicBezTo>
                    <a:cubicBezTo>
                      <a:pt x="4" y="1"/>
                      <a:pt x="3" y="2"/>
                      <a:pt x="2" y="3"/>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3"/>
              <p:cNvSpPr/>
              <p:nvPr/>
            </p:nvSpPr>
            <p:spPr bwMode="auto">
              <a:xfrm>
                <a:off x="5287250" y="4068170"/>
                <a:ext cx="22901" cy="16358"/>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2" y="2"/>
                      <a:pt x="3" y="2"/>
                    </a:cubicBezTo>
                    <a:cubicBezTo>
                      <a:pt x="3"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4"/>
              <p:cNvSpPr/>
              <p:nvPr/>
            </p:nvSpPr>
            <p:spPr bwMode="auto">
              <a:xfrm>
                <a:off x="5317785" y="4075804"/>
                <a:ext cx="31626" cy="23992"/>
              </a:xfrm>
              <a:custGeom>
                <a:avLst/>
                <a:gdLst>
                  <a:gd name="T0" fmla="*/ 2 w 4"/>
                  <a:gd name="T1" fmla="*/ 1 h 3"/>
                  <a:gd name="T2" fmla="*/ 3 w 4"/>
                  <a:gd name="T3" fmla="*/ 2 h 3"/>
                  <a:gd name="T4" fmla="*/ 2 w 4"/>
                  <a:gd name="T5" fmla="*/ 1 h 3"/>
                </a:gdLst>
                <a:ahLst/>
                <a:cxnLst>
                  <a:cxn ang="0">
                    <a:pos x="T0" y="T1"/>
                  </a:cxn>
                  <a:cxn ang="0">
                    <a:pos x="T2" y="T3"/>
                  </a:cxn>
                  <a:cxn ang="0">
                    <a:pos x="T4" y="T5"/>
                  </a:cxn>
                </a:cxnLst>
                <a:rect l="0" t="0" r="r" b="b"/>
                <a:pathLst>
                  <a:path w="4" h="3">
                    <a:moveTo>
                      <a:pt x="2" y="1"/>
                    </a:moveTo>
                    <a:cubicBezTo>
                      <a:pt x="0" y="1"/>
                      <a:pt x="2" y="3"/>
                      <a:pt x="3" y="2"/>
                    </a:cubicBezTo>
                    <a:cubicBezTo>
                      <a:pt x="4" y="1"/>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Freeform: Shape 15"/>
              <p:cNvSpPr/>
              <p:nvPr/>
            </p:nvSpPr>
            <p:spPr bwMode="auto">
              <a:xfrm>
                <a:off x="6147687" y="3990742"/>
                <a:ext cx="147223" cy="54527"/>
              </a:xfrm>
              <a:custGeom>
                <a:avLst/>
                <a:gdLst>
                  <a:gd name="T0" fmla="*/ 7 w 19"/>
                  <a:gd name="T1" fmla="*/ 5 h 7"/>
                  <a:gd name="T2" fmla="*/ 10 w 19"/>
                  <a:gd name="T3" fmla="*/ 7 h 7"/>
                  <a:gd name="T4" fmla="*/ 14 w 19"/>
                  <a:gd name="T5" fmla="*/ 5 h 7"/>
                  <a:gd name="T6" fmla="*/ 17 w 19"/>
                  <a:gd name="T7" fmla="*/ 4 h 7"/>
                  <a:gd name="T8" fmla="*/ 18 w 19"/>
                  <a:gd name="T9" fmla="*/ 2 h 7"/>
                  <a:gd name="T10" fmla="*/ 14 w 19"/>
                  <a:gd name="T11" fmla="*/ 0 h 7"/>
                  <a:gd name="T12" fmla="*/ 10 w 19"/>
                  <a:gd name="T13" fmla="*/ 1 h 7"/>
                  <a:gd name="T14" fmla="*/ 6 w 19"/>
                  <a:gd name="T15" fmla="*/ 1 h 7"/>
                  <a:gd name="T16" fmla="*/ 1 w 19"/>
                  <a:gd name="T17" fmla="*/ 0 h 7"/>
                  <a:gd name="T18" fmla="*/ 1 w 19"/>
                  <a:gd name="T19" fmla="*/ 2 h 7"/>
                  <a:gd name="T20" fmla="*/ 3 w 19"/>
                  <a:gd name="T21" fmla="*/ 5 h 7"/>
                  <a:gd name="T22" fmla="*/ 7 w 1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7">
                    <a:moveTo>
                      <a:pt x="7" y="5"/>
                    </a:moveTo>
                    <a:cubicBezTo>
                      <a:pt x="7" y="6"/>
                      <a:pt x="8" y="7"/>
                      <a:pt x="10" y="7"/>
                    </a:cubicBezTo>
                    <a:cubicBezTo>
                      <a:pt x="12" y="6"/>
                      <a:pt x="13" y="6"/>
                      <a:pt x="14" y="5"/>
                    </a:cubicBezTo>
                    <a:cubicBezTo>
                      <a:pt x="14" y="4"/>
                      <a:pt x="17" y="4"/>
                      <a:pt x="17" y="4"/>
                    </a:cubicBezTo>
                    <a:cubicBezTo>
                      <a:pt x="17" y="4"/>
                      <a:pt x="19" y="3"/>
                      <a:pt x="18" y="2"/>
                    </a:cubicBezTo>
                    <a:cubicBezTo>
                      <a:pt x="17" y="1"/>
                      <a:pt x="15" y="1"/>
                      <a:pt x="14" y="0"/>
                    </a:cubicBezTo>
                    <a:cubicBezTo>
                      <a:pt x="13" y="0"/>
                      <a:pt x="13" y="1"/>
                      <a:pt x="10" y="1"/>
                    </a:cubicBezTo>
                    <a:cubicBezTo>
                      <a:pt x="8" y="1"/>
                      <a:pt x="7" y="2"/>
                      <a:pt x="6" y="1"/>
                    </a:cubicBezTo>
                    <a:cubicBezTo>
                      <a:pt x="5" y="0"/>
                      <a:pt x="1" y="0"/>
                      <a:pt x="1" y="0"/>
                    </a:cubicBezTo>
                    <a:cubicBezTo>
                      <a:pt x="1" y="1"/>
                      <a:pt x="0" y="1"/>
                      <a:pt x="1" y="2"/>
                    </a:cubicBezTo>
                    <a:cubicBezTo>
                      <a:pt x="2" y="4"/>
                      <a:pt x="2" y="5"/>
                      <a:pt x="3" y="5"/>
                    </a:cubicBezTo>
                    <a:cubicBezTo>
                      <a:pt x="4" y="5"/>
                      <a:pt x="6"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Freeform: Shape 16"/>
              <p:cNvSpPr/>
              <p:nvPr/>
            </p:nvSpPr>
            <p:spPr bwMode="auto">
              <a:xfrm>
                <a:off x="5511901" y="3720288"/>
                <a:ext cx="728482" cy="371875"/>
              </a:xfrm>
              <a:custGeom>
                <a:avLst/>
                <a:gdLst>
                  <a:gd name="T0" fmla="*/ 3 w 94"/>
                  <a:gd name="T1" fmla="*/ 20 h 48"/>
                  <a:gd name="T2" fmla="*/ 5 w 94"/>
                  <a:gd name="T3" fmla="*/ 20 h 48"/>
                  <a:gd name="T4" fmla="*/ 16 w 94"/>
                  <a:gd name="T5" fmla="*/ 20 h 48"/>
                  <a:gd name="T6" fmla="*/ 22 w 94"/>
                  <a:gd name="T7" fmla="*/ 28 h 48"/>
                  <a:gd name="T8" fmla="*/ 27 w 94"/>
                  <a:gd name="T9" fmla="*/ 27 h 48"/>
                  <a:gd name="T10" fmla="*/ 28 w 94"/>
                  <a:gd name="T11" fmla="*/ 31 h 48"/>
                  <a:gd name="T12" fmla="*/ 27 w 94"/>
                  <a:gd name="T13" fmla="*/ 34 h 48"/>
                  <a:gd name="T14" fmla="*/ 25 w 94"/>
                  <a:gd name="T15" fmla="*/ 34 h 48"/>
                  <a:gd name="T16" fmla="*/ 25 w 94"/>
                  <a:gd name="T17" fmla="*/ 38 h 48"/>
                  <a:gd name="T18" fmla="*/ 27 w 94"/>
                  <a:gd name="T19" fmla="*/ 40 h 48"/>
                  <a:gd name="T20" fmla="*/ 34 w 94"/>
                  <a:gd name="T21" fmla="*/ 46 h 48"/>
                  <a:gd name="T22" fmla="*/ 39 w 94"/>
                  <a:gd name="T23" fmla="*/ 48 h 48"/>
                  <a:gd name="T24" fmla="*/ 43 w 94"/>
                  <a:gd name="T25" fmla="*/ 43 h 48"/>
                  <a:gd name="T26" fmla="*/ 46 w 94"/>
                  <a:gd name="T27" fmla="*/ 40 h 48"/>
                  <a:gd name="T28" fmla="*/ 52 w 94"/>
                  <a:gd name="T29" fmla="*/ 36 h 48"/>
                  <a:gd name="T30" fmla="*/ 61 w 94"/>
                  <a:gd name="T31" fmla="*/ 32 h 48"/>
                  <a:gd name="T32" fmla="*/ 73 w 94"/>
                  <a:gd name="T33" fmla="*/ 30 h 48"/>
                  <a:gd name="T34" fmla="*/ 72 w 94"/>
                  <a:gd name="T35" fmla="*/ 28 h 48"/>
                  <a:gd name="T36" fmla="*/ 75 w 94"/>
                  <a:gd name="T37" fmla="*/ 27 h 48"/>
                  <a:gd name="T38" fmla="*/ 79 w 94"/>
                  <a:gd name="T39" fmla="*/ 27 h 48"/>
                  <a:gd name="T40" fmla="*/ 78 w 94"/>
                  <a:gd name="T41" fmla="*/ 22 h 48"/>
                  <a:gd name="T42" fmla="*/ 85 w 94"/>
                  <a:gd name="T43" fmla="*/ 18 h 48"/>
                  <a:gd name="T44" fmla="*/ 83 w 94"/>
                  <a:gd name="T45" fmla="*/ 16 h 48"/>
                  <a:gd name="T46" fmla="*/ 91 w 94"/>
                  <a:gd name="T47" fmla="*/ 9 h 48"/>
                  <a:gd name="T48" fmla="*/ 87 w 94"/>
                  <a:gd name="T49" fmla="*/ 7 h 48"/>
                  <a:gd name="T50" fmla="*/ 78 w 94"/>
                  <a:gd name="T51" fmla="*/ 5 h 48"/>
                  <a:gd name="T52" fmla="*/ 73 w 94"/>
                  <a:gd name="T53" fmla="*/ 2 h 48"/>
                  <a:gd name="T54" fmla="*/ 65 w 94"/>
                  <a:gd name="T55" fmla="*/ 3 h 48"/>
                  <a:gd name="T56" fmla="*/ 53 w 94"/>
                  <a:gd name="T57" fmla="*/ 3 h 48"/>
                  <a:gd name="T58" fmla="*/ 66 w 94"/>
                  <a:gd name="T59" fmla="*/ 2 h 48"/>
                  <a:gd name="T60" fmla="*/ 58 w 94"/>
                  <a:gd name="T61" fmla="*/ 0 h 48"/>
                  <a:gd name="T62" fmla="*/ 36 w 94"/>
                  <a:gd name="T63" fmla="*/ 5 h 48"/>
                  <a:gd name="T64" fmla="*/ 32 w 94"/>
                  <a:gd name="T65" fmla="*/ 6 h 48"/>
                  <a:gd name="T66" fmla="*/ 27 w 94"/>
                  <a:gd name="T67" fmla="*/ 7 h 48"/>
                  <a:gd name="T68" fmla="*/ 1 w 94"/>
                  <a:gd name="T6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8">
                    <a:moveTo>
                      <a:pt x="1" y="21"/>
                    </a:moveTo>
                    <a:cubicBezTo>
                      <a:pt x="1" y="21"/>
                      <a:pt x="3" y="21"/>
                      <a:pt x="3" y="20"/>
                    </a:cubicBezTo>
                    <a:cubicBezTo>
                      <a:pt x="4" y="20"/>
                      <a:pt x="5" y="18"/>
                      <a:pt x="5" y="18"/>
                    </a:cubicBezTo>
                    <a:cubicBezTo>
                      <a:pt x="5" y="18"/>
                      <a:pt x="4" y="19"/>
                      <a:pt x="5" y="20"/>
                    </a:cubicBezTo>
                    <a:cubicBezTo>
                      <a:pt x="6" y="20"/>
                      <a:pt x="9" y="19"/>
                      <a:pt x="10" y="19"/>
                    </a:cubicBezTo>
                    <a:cubicBezTo>
                      <a:pt x="11" y="19"/>
                      <a:pt x="15" y="20"/>
                      <a:pt x="16" y="20"/>
                    </a:cubicBezTo>
                    <a:cubicBezTo>
                      <a:pt x="17" y="21"/>
                      <a:pt x="20" y="21"/>
                      <a:pt x="21" y="22"/>
                    </a:cubicBezTo>
                    <a:cubicBezTo>
                      <a:pt x="22" y="23"/>
                      <a:pt x="21" y="28"/>
                      <a:pt x="22" y="28"/>
                    </a:cubicBezTo>
                    <a:cubicBezTo>
                      <a:pt x="22" y="29"/>
                      <a:pt x="24" y="27"/>
                      <a:pt x="24" y="26"/>
                    </a:cubicBezTo>
                    <a:cubicBezTo>
                      <a:pt x="25" y="26"/>
                      <a:pt x="27" y="26"/>
                      <a:pt x="27" y="27"/>
                    </a:cubicBezTo>
                    <a:cubicBezTo>
                      <a:pt x="28" y="27"/>
                      <a:pt x="29" y="29"/>
                      <a:pt x="29" y="30"/>
                    </a:cubicBezTo>
                    <a:cubicBezTo>
                      <a:pt x="29" y="30"/>
                      <a:pt x="29" y="31"/>
                      <a:pt x="28" y="31"/>
                    </a:cubicBezTo>
                    <a:cubicBezTo>
                      <a:pt x="28" y="31"/>
                      <a:pt x="26" y="34"/>
                      <a:pt x="27" y="33"/>
                    </a:cubicBezTo>
                    <a:cubicBezTo>
                      <a:pt x="27" y="33"/>
                      <a:pt x="27" y="34"/>
                      <a:pt x="27" y="34"/>
                    </a:cubicBezTo>
                    <a:cubicBezTo>
                      <a:pt x="26" y="35"/>
                      <a:pt x="25" y="35"/>
                      <a:pt x="25" y="35"/>
                    </a:cubicBezTo>
                    <a:cubicBezTo>
                      <a:pt x="25" y="35"/>
                      <a:pt x="25" y="34"/>
                      <a:pt x="25" y="34"/>
                    </a:cubicBezTo>
                    <a:cubicBezTo>
                      <a:pt x="24" y="34"/>
                      <a:pt x="24" y="34"/>
                      <a:pt x="24" y="35"/>
                    </a:cubicBezTo>
                    <a:cubicBezTo>
                      <a:pt x="24" y="36"/>
                      <a:pt x="25" y="38"/>
                      <a:pt x="25" y="38"/>
                    </a:cubicBezTo>
                    <a:cubicBezTo>
                      <a:pt x="26" y="39"/>
                      <a:pt x="28" y="39"/>
                      <a:pt x="28" y="39"/>
                    </a:cubicBezTo>
                    <a:cubicBezTo>
                      <a:pt x="29" y="39"/>
                      <a:pt x="27" y="40"/>
                      <a:pt x="27" y="40"/>
                    </a:cubicBezTo>
                    <a:cubicBezTo>
                      <a:pt x="28" y="41"/>
                      <a:pt x="28" y="43"/>
                      <a:pt x="29" y="43"/>
                    </a:cubicBezTo>
                    <a:cubicBezTo>
                      <a:pt x="30" y="44"/>
                      <a:pt x="33" y="46"/>
                      <a:pt x="34" y="46"/>
                    </a:cubicBezTo>
                    <a:cubicBezTo>
                      <a:pt x="34" y="47"/>
                      <a:pt x="37" y="46"/>
                      <a:pt x="37" y="46"/>
                    </a:cubicBezTo>
                    <a:cubicBezTo>
                      <a:pt x="38" y="45"/>
                      <a:pt x="37" y="48"/>
                      <a:pt x="39" y="48"/>
                    </a:cubicBezTo>
                    <a:cubicBezTo>
                      <a:pt x="40" y="48"/>
                      <a:pt x="41" y="48"/>
                      <a:pt x="42" y="47"/>
                    </a:cubicBezTo>
                    <a:cubicBezTo>
                      <a:pt x="43" y="46"/>
                      <a:pt x="43" y="44"/>
                      <a:pt x="43" y="43"/>
                    </a:cubicBezTo>
                    <a:cubicBezTo>
                      <a:pt x="43" y="42"/>
                      <a:pt x="43" y="42"/>
                      <a:pt x="44" y="42"/>
                    </a:cubicBezTo>
                    <a:cubicBezTo>
                      <a:pt x="46" y="42"/>
                      <a:pt x="47" y="42"/>
                      <a:pt x="46" y="40"/>
                    </a:cubicBezTo>
                    <a:cubicBezTo>
                      <a:pt x="46" y="39"/>
                      <a:pt x="45" y="38"/>
                      <a:pt x="47" y="38"/>
                    </a:cubicBezTo>
                    <a:cubicBezTo>
                      <a:pt x="50" y="37"/>
                      <a:pt x="51" y="36"/>
                      <a:pt x="52" y="36"/>
                    </a:cubicBezTo>
                    <a:cubicBezTo>
                      <a:pt x="53" y="36"/>
                      <a:pt x="57" y="36"/>
                      <a:pt x="57" y="36"/>
                    </a:cubicBezTo>
                    <a:cubicBezTo>
                      <a:pt x="58" y="35"/>
                      <a:pt x="59" y="32"/>
                      <a:pt x="61" y="32"/>
                    </a:cubicBezTo>
                    <a:cubicBezTo>
                      <a:pt x="62" y="32"/>
                      <a:pt x="65" y="33"/>
                      <a:pt x="67" y="32"/>
                    </a:cubicBezTo>
                    <a:cubicBezTo>
                      <a:pt x="70" y="32"/>
                      <a:pt x="72" y="30"/>
                      <a:pt x="73" y="30"/>
                    </a:cubicBezTo>
                    <a:cubicBezTo>
                      <a:pt x="74" y="30"/>
                      <a:pt x="76" y="30"/>
                      <a:pt x="76" y="30"/>
                    </a:cubicBezTo>
                    <a:cubicBezTo>
                      <a:pt x="75" y="29"/>
                      <a:pt x="74" y="28"/>
                      <a:pt x="72" y="28"/>
                    </a:cubicBezTo>
                    <a:cubicBezTo>
                      <a:pt x="71" y="28"/>
                      <a:pt x="71" y="25"/>
                      <a:pt x="71" y="25"/>
                    </a:cubicBezTo>
                    <a:cubicBezTo>
                      <a:pt x="72" y="25"/>
                      <a:pt x="75" y="26"/>
                      <a:pt x="75" y="27"/>
                    </a:cubicBezTo>
                    <a:cubicBezTo>
                      <a:pt x="75" y="28"/>
                      <a:pt x="76" y="29"/>
                      <a:pt x="78" y="29"/>
                    </a:cubicBezTo>
                    <a:cubicBezTo>
                      <a:pt x="80" y="29"/>
                      <a:pt x="79" y="27"/>
                      <a:pt x="79" y="27"/>
                    </a:cubicBezTo>
                    <a:cubicBezTo>
                      <a:pt x="78" y="26"/>
                      <a:pt x="78" y="25"/>
                      <a:pt x="78" y="25"/>
                    </a:cubicBezTo>
                    <a:cubicBezTo>
                      <a:pt x="77" y="24"/>
                      <a:pt x="76" y="22"/>
                      <a:pt x="78" y="22"/>
                    </a:cubicBezTo>
                    <a:cubicBezTo>
                      <a:pt x="80" y="22"/>
                      <a:pt x="84" y="24"/>
                      <a:pt x="84" y="22"/>
                    </a:cubicBezTo>
                    <a:cubicBezTo>
                      <a:pt x="84" y="21"/>
                      <a:pt x="84" y="19"/>
                      <a:pt x="85" y="18"/>
                    </a:cubicBezTo>
                    <a:cubicBezTo>
                      <a:pt x="85" y="18"/>
                      <a:pt x="86" y="17"/>
                      <a:pt x="86" y="17"/>
                    </a:cubicBezTo>
                    <a:cubicBezTo>
                      <a:pt x="85" y="17"/>
                      <a:pt x="84" y="17"/>
                      <a:pt x="83" y="16"/>
                    </a:cubicBezTo>
                    <a:cubicBezTo>
                      <a:pt x="83" y="15"/>
                      <a:pt x="84" y="14"/>
                      <a:pt x="85" y="13"/>
                    </a:cubicBezTo>
                    <a:cubicBezTo>
                      <a:pt x="85" y="13"/>
                      <a:pt x="89" y="10"/>
                      <a:pt x="91" y="9"/>
                    </a:cubicBezTo>
                    <a:cubicBezTo>
                      <a:pt x="93" y="9"/>
                      <a:pt x="94" y="7"/>
                      <a:pt x="93" y="7"/>
                    </a:cubicBezTo>
                    <a:cubicBezTo>
                      <a:pt x="91" y="6"/>
                      <a:pt x="88" y="6"/>
                      <a:pt x="87" y="7"/>
                    </a:cubicBezTo>
                    <a:cubicBezTo>
                      <a:pt x="85" y="8"/>
                      <a:pt x="84" y="9"/>
                      <a:pt x="82" y="9"/>
                    </a:cubicBezTo>
                    <a:cubicBezTo>
                      <a:pt x="79" y="8"/>
                      <a:pt x="79" y="6"/>
                      <a:pt x="78" y="5"/>
                    </a:cubicBezTo>
                    <a:cubicBezTo>
                      <a:pt x="76" y="4"/>
                      <a:pt x="77" y="1"/>
                      <a:pt x="75" y="2"/>
                    </a:cubicBezTo>
                    <a:cubicBezTo>
                      <a:pt x="73" y="2"/>
                      <a:pt x="73" y="2"/>
                      <a:pt x="73" y="2"/>
                    </a:cubicBezTo>
                    <a:cubicBezTo>
                      <a:pt x="73" y="2"/>
                      <a:pt x="71" y="2"/>
                      <a:pt x="69" y="2"/>
                    </a:cubicBezTo>
                    <a:cubicBezTo>
                      <a:pt x="68" y="2"/>
                      <a:pt x="66" y="3"/>
                      <a:pt x="65" y="3"/>
                    </a:cubicBezTo>
                    <a:cubicBezTo>
                      <a:pt x="63" y="2"/>
                      <a:pt x="62" y="3"/>
                      <a:pt x="61" y="3"/>
                    </a:cubicBezTo>
                    <a:cubicBezTo>
                      <a:pt x="57" y="4"/>
                      <a:pt x="53" y="3"/>
                      <a:pt x="53" y="3"/>
                    </a:cubicBezTo>
                    <a:cubicBezTo>
                      <a:pt x="52" y="3"/>
                      <a:pt x="56" y="3"/>
                      <a:pt x="58" y="3"/>
                    </a:cubicBezTo>
                    <a:cubicBezTo>
                      <a:pt x="61" y="3"/>
                      <a:pt x="64" y="2"/>
                      <a:pt x="66" y="2"/>
                    </a:cubicBezTo>
                    <a:cubicBezTo>
                      <a:pt x="68" y="2"/>
                      <a:pt x="66" y="1"/>
                      <a:pt x="66" y="1"/>
                    </a:cubicBezTo>
                    <a:cubicBezTo>
                      <a:pt x="64" y="1"/>
                      <a:pt x="61" y="1"/>
                      <a:pt x="58" y="0"/>
                    </a:cubicBezTo>
                    <a:cubicBezTo>
                      <a:pt x="51" y="1"/>
                      <a:pt x="44" y="3"/>
                      <a:pt x="37" y="4"/>
                    </a:cubicBezTo>
                    <a:cubicBezTo>
                      <a:pt x="37" y="5"/>
                      <a:pt x="36" y="5"/>
                      <a:pt x="36" y="5"/>
                    </a:cubicBezTo>
                    <a:cubicBezTo>
                      <a:pt x="35" y="5"/>
                      <a:pt x="35" y="5"/>
                      <a:pt x="35" y="5"/>
                    </a:cubicBezTo>
                    <a:cubicBezTo>
                      <a:pt x="34" y="5"/>
                      <a:pt x="33" y="5"/>
                      <a:pt x="32" y="6"/>
                    </a:cubicBezTo>
                    <a:cubicBezTo>
                      <a:pt x="32" y="6"/>
                      <a:pt x="32" y="6"/>
                      <a:pt x="32" y="7"/>
                    </a:cubicBezTo>
                    <a:cubicBezTo>
                      <a:pt x="31" y="7"/>
                      <a:pt x="28" y="8"/>
                      <a:pt x="27" y="7"/>
                    </a:cubicBezTo>
                    <a:cubicBezTo>
                      <a:pt x="17" y="10"/>
                      <a:pt x="8" y="15"/>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17"/>
              <p:cNvSpPr/>
              <p:nvPr/>
            </p:nvSpPr>
            <p:spPr bwMode="auto">
              <a:xfrm>
                <a:off x="5682026" y="3960207"/>
                <a:ext cx="16358" cy="22901"/>
              </a:xfrm>
              <a:custGeom>
                <a:avLst/>
                <a:gdLst>
                  <a:gd name="T0" fmla="*/ 1 w 2"/>
                  <a:gd name="T1" fmla="*/ 1 h 3"/>
                  <a:gd name="T2" fmla="*/ 1 w 2"/>
                  <a:gd name="T3" fmla="*/ 2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1" y="2"/>
                      <a:pt x="1" y="2"/>
                    </a:cubicBezTo>
                    <a:cubicBezTo>
                      <a:pt x="2" y="2"/>
                      <a:pt x="2" y="2"/>
                      <a:pt x="2"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18"/>
              <p:cNvSpPr/>
              <p:nvPr/>
            </p:nvSpPr>
            <p:spPr bwMode="auto">
              <a:xfrm>
                <a:off x="5240356" y="4750850"/>
                <a:ext cx="124322" cy="61070"/>
              </a:xfrm>
              <a:custGeom>
                <a:avLst/>
                <a:gdLst>
                  <a:gd name="T0" fmla="*/ 13 w 16"/>
                  <a:gd name="T1" fmla="*/ 4 h 8"/>
                  <a:gd name="T2" fmla="*/ 9 w 16"/>
                  <a:gd name="T3" fmla="*/ 1 h 8"/>
                  <a:gd name="T4" fmla="*/ 4 w 16"/>
                  <a:gd name="T5" fmla="*/ 0 h 8"/>
                  <a:gd name="T6" fmla="*/ 0 w 16"/>
                  <a:gd name="T7" fmla="*/ 1 h 8"/>
                  <a:gd name="T8" fmla="*/ 3 w 16"/>
                  <a:gd name="T9" fmla="*/ 3 h 8"/>
                  <a:gd name="T10" fmla="*/ 9 w 16"/>
                  <a:gd name="T11" fmla="*/ 3 h 8"/>
                  <a:gd name="T12" fmla="*/ 13 w 16"/>
                  <a:gd name="T13" fmla="*/ 7 h 8"/>
                  <a:gd name="T14" fmla="*/ 16 w 16"/>
                  <a:gd name="T15" fmla="*/ 7 h 8"/>
                  <a:gd name="T16" fmla="*/ 13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4"/>
                    </a:moveTo>
                    <a:cubicBezTo>
                      <a:pt x="12" y="4"/>
                      <a:pt x="10" y="3"/>
                      <a:pt x="9" y="1"/>
                    </a:cubicBezTo>
                    <a:cubicBezTo>
                      <a:pt x="8" y="0"/>
                      <a:pt x="5" y="0"/>
                      <a:pt x="4" y="0"/>
                    </a:cubicBezTo>
                    <a:cubicBezTo>
                      <a:pt x="3" y="0"/>
                      <a:pt x="0" y="1"/>
                      <a:pt x="0" y="1"/>
                    </a:cubicBezTo>
                    <a:cubicBezTo>
                      <a:pt x="0" y="3"/>
                      <a:pt x="1" y="3"/>
                      <a:pt x="3" y="3"/>
                    </a:cubicBezTo>
                    <a:cubicBezTo>
                      <a:pt x="5" y="3"/>
                      <a:pt x="8" y="2"/>
                      <a:pt x="9" y="3"/>
                    </a:cubicBezTo>
                    <a:cubicBezTo>
                      <a:pt x="9" y="4"/>
                      <a:pt x="12" y="6"/>
                      <a:pt x="13" y="7"/>
                    </a:cubicBezTo>
                    <a:cubicBezTo>
                      <a:pt x="13" y="7"/>
                      <a:pt x="16" y="8"/>
                      <a:pt x="16" y="7"/>
                    </a:cubicBezTo>
                    <a:cubicBezTo>
                      <a:pt x="16" y="6"/>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Freeform: Shape 19"/>
              <p:cNvSpPr/>
              <p:nvPr/>
            </p:nvSpPr>
            <p:spPr bwMode="auto">
              <a:xfrm>
                <a:off x="5317785" y="4711590"/>
                <a:ext cx="23992" cy="22901"/>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2"/>
                      <a:pt x="2" y="0"/>
                      <a:pt x="1" y="1"/>
                    </a:cubicBezTo>
                    <a:cubicBezTo>
                      <a:pt x="0" y="1"/>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Freeform: Shape 20"/>
              <p:cNvSpPr/>
              <p:nvPr/>
            </p:nvSpPr>
            <p:spPr bwMode="auto">
              <a:xfrm>
                <a:off x="5317785" y="4843546"/>
                <a:ext cx="31626" cy="30535"/>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1"/>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21"/>
              <p:cNvSpPr/>
              <p:nvPr/>
            </p:nvSpPr>
            <p:spPr bwMode="auto">
              <a:xfrm>
                <a:off x="5481366" y="4828278"/>
                <a:ext cx="30535" cy="30535"/>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22"/>
              <p:cNvSpPr/>
              <p:nvPr/>
            </p:nvSpPr>
            <p:spPr bwMode="auto">
              <a:xfrm>
                <a:off x="5379946" y="4804286"/>
                <a:ext cx="85062" cy="54527"/>
              </a:xfrm>
              <a:custGeom>
                <a:avLst/>
                <a:gdLst>
                  <a:gd name="T0" fmla="*/ 7 w 11"/>
                  <a:gd name="T1" fmla="*/ 0 h 7"/>
                  <a:gd name="T2" fmla="*/ 4 w 11"/>
                  <a:gd name="T3" fmla="*/ 1 h 7"/>
                  <a:gd name="T4" fmla="*/ 0 w 11"/>
                  <a:gd name="T5" fmla="*/ 4 h 7"/>
                  <a:gd name="T6" fmla="*/ 3 w 11"/>
                  <a:gd name="T7" fmla="*/ 4 h 7"/>
                  <a:gd name="T8" fmla="*/ 6 w 11"/>
                  <a:gd name="T9" fmla="*/ 6 h 7"/>
                  <a:gd name="T10" fmla="*/ 9 w 11"/>
                  <a:gd name="T11" fmla="*/ 5 h 7"/>
                  <a:gd name="T12" fmla="*/ 11 w 11"/>
                  <a:gd name="T13" fmla="*/ 5 h 7"/>
                  <a:gd name="T14" fmla="*/ 7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7" y="0"/>
                    </a:moveTo>
                    <a:cubicBezTo>
                      <a:pt x="6" y="0"/>
                      <a:pt x="5" y="0"/>
                      <a:pt x="4" y="1"/>
                    </a:cubicBezTo>
                    <a:cubicBezTo>
                      <a:pt x="3" y="1"/>
                      <a:pt x="0" y="4"/>
                      <a:pt x="0" y="4"/>
                    </a:cubicBezTo>
                    <a:cubicBezTo>
                      <a:pt x="0" y="4"/>
                      <a:pt x="2" y="4"/>
                      <a:pt x="3" y="4"/>
                    </a:cubicBezTo>
                    <a:cubicBezTo>
                      <a:pt x="4" y="4"/>
                      <a:pt x="5" y="5"/>
                      <a:pt x="6" y="6"/>
                    </a:cubicBezTo>
                    <a:cubicBezTo>
                      <a:pt x="7" y="6"/>
                      <a:pt x="8" y="5"/>
                      <a:pt x="9" y="5"/>
                    </a:cubicBezTo>
                    <a:cubicBezTo>
                      <a:pt x="10" y="5"/>
                      <a:pt x="10" y="7"/>
                      <a:pt x="11" y="5"/>
                    </a:cubicBezTo>
                    <a:cubicBezTo>
                      <a:pt x="11" y="2"/>
                      <a:pt x="9"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Freeform: Shape 23"/>
              <p:cNvSpPr/>
              <p:nvPr/>
            </p:nvSpPr>
            <p:spPr bwMode="auto">
              <a:xfrm>
                <a:off x="7023392" y="5355010"/>
                <a:ext cx="92696" cy="224652"/>
              </a:xfrm>
              <a:custGeom>
                <a:avLst/>
                <a:gdLst>
                  <a:gd name="T0" fmla="*/ 7 w 12"/>
                  <a:gd name="T1" fmla="*/ 5 h 29"/>
                  <a:gd name="T2" fmla="*/ 4 w 12"/>
                  <a:gd name="T3" fmla="*/ 8 h 29"/>
                  <a:gd name="T4" fmla="*/ 1 w 12"/>
                  <a:gd name="T5" fmla="*/ 13 h 29"/>
                  <a:gd name="T6" fmla="*/ 1 w 12"/>
                  <a:gd name="T7" fmla="*/ 19 h 29"/>
                  <a:gd name="T8" fmla="*/ 1 w 12"/>
                  <a:gd name="T9" fmla="*/ 26 h 29"/>
                  <a:gd name="T10" fmla="*/ 2 w 12"/>
                  <a:gd name="T11" fmla="*/ 29 h 29"/>
                  <a:gd name="T12" fmla="*/ 6 w 12"/>
                  <a:gd name="T13" fmla="*/ 25 h 29"/>
                  <a:gd name="T14" fmla="*/ 8 w 12"/>
                  <a:gd name="T15" fmla="*/ 18 h 29"/>
                  <a:gd name="T16" fmla="*/ 10 w 12"/>
                  <a:gd name="T17" fmla="*/ 11 h 29"/>
                  <a:gd name="T18" fmla="*/ 12 w 12"/>
                  <a:gd name="T19" fmla="*/ 5 h 29"/>
                  <a:gd name="T20" fmla="*/ 11 w 12"/>
                  <a:gd name="T21" fmla="*/ 0 h 29"/>
                  <a:gd name="T22" fmla="*/ 7 w 12"/>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9">
                    <a:moveTo>
                      <a:pt x="7" y="5"/>
                    </a:moveTo>
                    <a:cubicBezTo>
                      <a:pt x="6" y="7"/>
                      <a:pt x="5" y="9"/>
                      <a:pt x="4" y="8"/>
                    </a:cubicBezTo>
                    <a:cubicBezTo>
                      <a:pt x="4" y="8"/>
                      <a:pt x="1" y="10"/>
                      <a:pt x="1" y="13"/>
                    </a:cubicBezTo>
                    <a:cubicBezTo>
                      <a:pt x="2" y="15"/>
                      <a:pt x="2" y="18"/>
                      <a:pt x="1" y="19"/>
                    </a:cubicBezTo>
                    <a:cubicBezTo>
                      <a:pt x="0" y="21"/>
                      <a:pt x="1" y="24"/>
                      <a:pt x="1" y="26"/>
                    </a:cubicBezTo>
                    <a:cubicBezTo>
                      <a:pt x="0" y="28"/>
                      <a:pt x="1" y="29"/>
                      <a:pt x="2" y="29"/>
                    </a:cubicBezTo>
                    <a:cubicBezTo>
                      <a:pt x="4" y="28"/>
                      <a:pt x="5" y="27"/>
                      <a:pt x="6" y="25"/>
                    </a:cubicBezTo>
                    <a:cubicBezTo>
                      <a:pt x="7" y="23"/>
                      <a:pt x="7" y="20"/>
                      <a:pt x="8" y="18"/>
                    </a:cubicBezTo>
                    <a:cubicBezTo>
                      <a:pt x="9" y="16"/>
                      <a:pt x="10" y="12"/>
                      <a:pt x="10" y="11"/>
                    </a:cubicBezTo>
                    <a:cubicBezTo>
                      <a:pt x="11" y="10"/>
                      <a:pt x="12" y="6"/>
                      <a:pt x="12" y="5"/>
                    </a:cubicBezTo>
                    <a:cubicBezTo>
                      <a:pt x="12" y="3"/>
                      <a:pt x="11" y="0"/>
                      <a:pt x="11" y="0"/>
                    </a:cubicBezTo>
                    <a:cubicBezTo>
                      <a:pt x="9" y="0"/>
                      <a:pt x="9" y="3"/>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Freeform: Shape 24"/>
              <p:cNvSpPr/>
              <p:nvPr/>
            </p:nvSpPr>
            <p:spPr bwMode="auto">
              <a:xfrm>
                <a:off x="6557731" y="4417144"/>
                <a:ext cx="39260" cy="39260"/>
              </a:xfrm>
              <a:custGeom>
                <a:avLst/>
                <a:gdLst>
                  <a:gd name="T0" fmla="*/ 4 w 5"/>
                  <a:gd name="T1" fmla="*/ 3 h 5"/>
                  <a:gd name="T2" fmla="*/ 2 w 5"/>
                  <a:gd name="T3" fmla="*/ 0 h 5"/>
                  <a:gd name="T4" fmla="*/ 1 w 5"/>
                  <a:gd name="T5" fmla="*/ 4 h 5"/>
                  <a:gd name="T6" fmla="*/ 4 w 5"/>
                  <a:gd name="T7" fmla="*/ 3 h 5"/>
                </a:gdLst>
                <a:ahLst/>
                <a:cxnLst>
                  <a:cxn ang="0">
                    <a:pos x="T0" y="T1"/>
                  </a:cxn>
                  <a:cxn ang="0">
                    <a:pos x="T2" y="T3"/>
                  </a:cxn>
                  <a:cxn ang="0">
                    <a:pos x="T4" y="T5"/>
                  </a:cxn>
                  <a:cxn ang="0">
                    <a:pos x="T6" y="T7"/>
                  </a:cxn>
                </a:cxnLst>
                <a:rect l="0" t="0" r="r" b="b"/>
                <a:pathLst>
                  <a:path w="5" h="5">
                    <a:moveTo>
                      <a:pt x="4" y="3"/>
                    </a:moveTo>
                    <a:cubicBezTo>
                      <a:pt x="5" y="2"/>
                      <a:pt x="3" y="0"/>
                      <a:pt x="2" y="0"/>
                    </a:cubicBezTo>
                    <a:cubicBezTo>
                      <a:pt x="1" y="0"/>
                      <a:pt x="0" y="3"/>
                      <a:pt x="1" y="4"/>
                    </a:cubicBezTo>
                    <a:cubicBezTo>
                      <a:pt x="2"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Freeform: Shape 25"/>
              <p:cNvSpPr/>
              <p:nvPr/>
            </p:nvSpPr>
            <p:spPr bwMode="auto">
              <a:xfrm>
                <a:off x="6472669" y="4417144"/>
                <a:ext cx="22901" cy="22901"/>
              </a:xfrm>
              <a:custGeom>
                <a:avLst/>
                <a:gdLst>
                  <a:gd name="T0" fmla="*/ 2 w 3"/>
                  <a:gd name="T1" fmla="*/ 3 h 3"/>
                  <a:gd name="T2" fmla="*/ 1 w 3"/>
                  <a:gd name="T3" fmla="*/ 2 h 3"/>
                  <a:gd name="T4" fmla="*/ 2 w 3"/>
                  <a:gd name="T5" fmla="*/ 3 h 3"/>
                </a:gdLst>
                <a:ahLst/>
                <a:cxnLst>
                  <a:cxn ang="0">
                    <a:pos x="T0" y="T1"/>
                  </a:cxn>
                  <a:cxn ang="0">
                    <a:pos x="T2" y="T3"/>
                  </a:cxn>
                  <a:cxn ang="0">
                    <a:pos x="T4" y="T5"/>
                  </a:cxn>
                </a:cxnLst>
                <a:rect l="0" t="0" r="r" b="b"/>
                <a:pathLst>
                  <a:path w="3" h="3">
                    <a:moveTo>
                      <a:pt x="2" y="3"/>
                    </a:moveTo>
                    <a:cubicBezTo>
                      <a:pt x="3" y="2"/>
                      <a:pt x="2" y="0"/>
                      <a:pt x="1" y="2"/>
                    </a:cubicBezTo>
                    <a:cubicBezTo>
                      <a:pt x="0"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Freeform: Shape 26"/>
              <p:cNvSpPr/>
              <p:nvPr/>
            </p:nvSpPr>
            <p:spPr bwMode="auto">
              <a:xfrm>
                <a:off x="6627526" y="4464037"/>
                <a:ext cx="54527" cy="38169"/>
              </a:xfrm>
              <a:custGeom>
                <a:avLst/>
                <a:gdLst>
                  <a:gd name="T0" fmla="*/ 2 w 7"/>
                  <a:gd name="T1" fmla="*/ 3 h 5"/>
                  <a:gd name="T2" fmla="*/ 5 w 7"/>
                  <a:gd name="T3" fmla="*/ 5 h 5"/>
                  <a:gd name="T4" fmla="*/ 7 w 7"/>
                  <a:gd name="T5" fmla="*/ 3 h 5"/>
                  <a:gd name="T6" fmla="*/ 4 w 7"/>
                  <a:gd name="T7" fmla="*/ 1 h 5"/>
                  <a:gd name="T8" fmla="*/ 1 w 7"/>
                  <a:gd name="T9" fmla="*/ 1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3" y="3"/>
                      <a:pt x="4" y="4"/>
                      <a:pt x="5" y="5"/>
                    </a:cubicBezTo>
                    <a:cubicBezTo>
                      <a:pt x="5" y="5"/>
                      <a:pt x="7" y="5"/>
                      <a:pt x="7" y="3"/>
                    </a:cubicBezTo>
                    <a:cubicBezTo>
                      <a:pt x="6" y="1"/>
                      <a:pt x="4" y="1"/>
                      <a:pt x="4" y="1"/>
                    </a:cubicBezTo>
                    <a:cubicBezTo>
                      <a:pt x="3" y="1"/>
                      <a:pt x="1" y="0"/>
                      <a:pt x="1" y="1"/>
                    </a:cubicBezTo>
                    <a:cubicBezTo>
                      <a:pt x="0" y="1"/>
                      <a:pt x="2"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27"/>
              <p:cNvSpPr/>
              <p:nvPr/>
            </p:nvSpPr>
            <p:spPr bwMode="auto">
              <a:xfrm>
                <a:off x="6270919" y="4161957"/>
                <a:ext cx="69795" cy="69795"/>
              </a:xfrm>
              <a:custGeom>
                <a:avLst/>
                <a:gdLst>
                  <a:gd name="T0" fmla="*/ 1 w 9"/>
                  <a:gd name="T1" fmla="*/ 3 h 9"/>
                  <a:gd name="T2" fmla="*/ 1 w 9"/>
                  <a:gd name="T3" fmla="*/ 6 h 9"/>
                  <a:gd name="T4" fmla="*/ 2 w 9"/>
                  <a:gd name="T5" fmla="*/ 9 h 9"/>
                  <a:gd name="T6" fmla="*/ 6 w 9"/>
                  <a:gd name="T7" fmla="*/ 8 h 9"/>
                  <a:gd name="T8" fmla="*/ 9 w 9"/>
                  <a:gd name="T9" fmla="*/ 5 h 9"/>
                  <a:gd name="T10" fmla="*/ 8 w 9"/>
                  <a:gd name="T11" fmla="*/ 1 h 9"/>
                  <a:gd name="T12" fmla="*/ 5 w 9"/>
                  <a:gd name="T13" fmla="*/ 0 h 9"/>
                  <a:gd name="T14" fmla="*/ 3 w 9"/>
                  <a:gd name="T15" fmla="*/ 2 h 9"/>
                  <a:gd name="T16" fmla="*/ 1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3"/>
                    </a:moveTo>
                    <a:cubicBezTo>
                      <a:pt x="1" y="5"/>
                      <a:pt x="2" y="6"/>
                      <a:pt x="1" y="6"/>
                    </a:cubicBezTo>
                    <a:cubicBezTo>
                      <a:pt x="0" y="7"/>
                      <a:pt x="1" y="9"/>
                      <a:pt x="2" y="9"/>
                    </a:cubicBezTo>
                    <a:cubicBezTo>
                      <a:pt x="4" y="9"/>
                      <a:pt x="5" y="8"/>
                      <a:pt x="6" y="8"/>
                    </a:cubicBezTo>
                    <a:cubicBezTo>
                      <a:pt x="8" y="7"/>
                      <a:pt x="9" y="6"/>
                      <a:pt x="9" y="5"/>
                    </a:cubicBezTo>
                    <a:cubicBezTo>
                      <a:pt x="9" y="3"/>
                      <a:pt x="9" y="1"/>
                      <a:pt x="8" y="1"/>
                    </a:cubicBezTo>
                    <a:cubicBezTo>
                      <a:pt x="7" y="0"/>
                      <a:pt x="6" y="0"/>
                      <a:pt x="5" y="0"/>
                    </a:cubicBezTo>
                    <a:cubicBezTo>
                      <a:pt x="4" y="0"/>
                      <a:pt x="4" y="2"/>
                      <a:pt x="3" y="2"/>
                    </a:cubicBezTo>
                    <a:cubicBezTo>
                      <a:pt x="2" y="2"/>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Freeform: Shape 28"/>
              <p:cNvSpPr/>
              <p:nvPr/>
            </p:nvSpPr>
            <p:spPr bwMode="auto">
              <a:xfrm>
                <a:off x="6310178" y="4107430"/>
                <a:ext cx="154857" cy="147223"/>
              </a:xfrm>
              <a:custGeom>
                <a:avLst/>
                <a:gdLst>
                  <a:gd name="T0" fmla="*/ 5 w 20"/>
                  <a:gd name="T1" fmla="*/ 9 h 19"/>
                  <a:gd name="T2" fmla="*/ 9 w 20"/>
                  <a:gd name="T3" fmla="*/ 11 h 19"/>
                  <a:gd name="T4" fmla="*/ 4 w 20"/>
                  <a:gd name="T5" fmla="*/ 16 h 19"/>
                  <a:gd name="T6" fmla="*/ 8 w 20"/>
                  <a:gd name="T7" fmla="*/ 17 h 19"/>
                  <a:gd name="T8" fmla="*/ 8 w 20"/>
                  <a:gd name="T9" fmla="*/ 18 h 19"/>
                  <a:gd name="T10" fmla="*/ 11 w 20"/>
                  <a:gd name="T11" fmla="*/ 17 h 19"/>
                  <a:gd name="T12" fmla="*/ 16 w 20"/>
                  <a:gd name="T13" fmla="*/ 18 h 19"/>
                  <a:gd name="T14" fmla="*/ 19 w 20"/>
                  <a:gd name="T15" fmla="*/ 15 h 19"/>
                  <a:gd name="T16" fmla="*/ 16 w 20"/>
                  <a:gd name="T17" fmla="*/ 11 h 19"/>
                  <a:gd name="T18" fmla="*/ 12 w 20"/>
                  <a:gd name="T19" fmla="*/ 6 h 19"/>
                  <a:gd name="T20" fmla="*/ 14 w 20"/>
                  <a:gd name="T21" fmla="*/ 2 h 19"/>
                  <a:gd name="T22" fmla="*/ 8 w 20"/>
                  <a:gd name="T23" fmla="*/ 1 h 19"/>
                  <a:gd name="T24" fmla="*/ 4 w 20"/>
                  <a:gd name="T25" fmla="*/ 2 h 19"/>
                  <a:gd name="T26" fmla="*/ 2 w 20"/>
                  <a:gd name="T27" fmla="*/ 2 h 19"/>
                  <a:gd name="T28" fmla="*/ 2 w 20"/>
                  <a:gd name="T29" fmla="*/ 5 h 19"/>
                  <a:gd name="T30" fmla="*/ 5 w 20"/>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5" y="9"/>
                    </a:moveTo>
                    <a:cubicBezTo>
                      <a:pt x="7" y="9"/>
                      <a:pt x="11" y="10"/>
                      <a:pt x="9" y="11"/>
                    </a:cubicBezTo>
                    <a:cubicBezTo>
                      <a:pt x="8" y="11"/>
                      <a:pt x="4" y="15"/>
                      <a:pt x="4" y="16"/>
                    </a:cubicBezTo>
                    <a:cubicBezTo>
                      <a:pt x="4" y="17"/>
                      <a:pt x="8" y="17"/>
                      <a:pt x="8" y="17"/>
                    </a:cubicBezTo>
                    <a:cubicBezTo>
                      <a:pt x="8" y="17"/>
                      <a:pt x="7" y="18"/>
                      <a:pt x="8" y="18"/>
                    </a:cubicBezTo>
                    <a:cubicBezTo>
                      <a:pt x="9" y="19"/>
                      <a:pt x="10" y="17"/>
                      <a:pt x="11" y="17"/>
                    </a:cubicBezTo>
                    <a:cubicBezTo>
                      <a:pt x="12" y="17"/>
                      <a:pt x="15" y="18"/>
                      <a:pt x="16" y="18"/>
                    </a:cubicBezTo>
                    <a:cubicBezTo>
                      <a:pt x="18" y="18"/>
                      <a:pt x="20" y="16"/>
                      <a:pt x="19" y="15"/>
                    </a:cubicBezTo>
                    <a:cubicBezTo>
                      <a:pt x="19" y="14"/>
                      <a:pt x="17" y="12"/>
                      <a:pt x="16" y="11"/>
                    </a:cubicBezTo>
                    <a:cubicBezTo>
                      <a:pt x="14" y="10"/>
                      <a:pt x="13" y="7"/>
                      <a:pt x="12" y="6"/>
                    </a:cubicBezTo>
                    <a:cubicBezTo>
                      <a:pt x="10" y="5"/>
                      <a:pt x="15" y="3"/>
                      <a:pt x="14" y="2"/>
                    </a:cubicBezTo>
                    <a:cubicBezTo>
                      <a:pt x="13" y="1"/>
                      <a:pt x="9" y="1"/>
                      <a:pt x="8" y="1"/>
                    </a:cubicBezTo>
                    <a:cubicBezTo>
                      <a:pt x="6" y="0"/>
                      <a:pt x="5" y="1"/>
                      <a:pt x="4" y="2"/>
                    </a:cubicBezTo>
                    <a:cubicBezTo>
                      <a:pt x="4" y="3"/>
                      <a:pt x="3" y="1"/>
                      <a:pt x="2" y="2"/>
                    </a:cubicBezTo>
                    <a:cubicBezTo>
                      <a:pt x="0" y="2"/>
                      <a:pt x="1" y="4"/>
                      <a:pt x="2" y="5"/>
                    </a:cubicBezTo>
                    <a:cubicBezTo>
                      <a:pt x="2" y="6"/>
                      <a:pt x="4"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Freeform: Shape 29"/>
              <p:cNvSpPr/>
              <p:nvPr/>
            </p:nvSpPr>
            <p:spPr bwMode="auto">
              <a:xfrm>
                <a:off x="6162955" y="3928581"/>
                <a:ext cx="1130892" cy="1821205"/>
              </a:xfrm>
              <a:custGeom>
                <a:avLst/>
                <a:gdLst>
                  <a:gd name="T0" fmla="*/ 43 w 146"/>
                  <a:gd name="T1" fmla="*/ 19 h 235"/>
                  <a:gd name="T2" fmla="*/ 57 w 146"/>
                  <a:gd name="T3" fmla="*/ 30 h 235"/>
                  <a:gd name="T4" fmla="*/ 65 w 146"/>
                  <a:gd name="T5" fmla="*/ 33 h 235"/>
                  <a:gd name="T6" fmla="*/ 72 w 146"/>
                  <a:gd name="T7" fmla="*/ 16 h 235"/>
                  <a:gd name="T8" fmla="*/ 76 w 146"/>
                  <a:gd name="T9" fmla="*/ 24 h 235"/>
                  <a:gd name="T10" fmla="*/ 76 w 146"/>
                  <a:gd name="T11" fmla="*/ 26 h 235"/>
                  <a:gd name="T12" fmla="*/ 67 w 146"/>
                  <a:gd name="T13" fmla="*/ 34 h 235"/>
                  <a:gd name="T14" fmla="*/ 57 w 146"/>
                  <a:gd name="T15" fmla="*/ 34 h 235"/>
                  <a:gd name="T16" fmla="*/ 50 w 146"/>
                  <a:gd name="T17" fmla="*/ 29 h 235"/>
                  <a:gd name="T18" fmla="*/ 38 w 146"/>
                  <a:gd name="T19" fmla="*/ 40 h 235"/>
                  <a:gd name="T20" fmla="*/ 33 w 146"/>
                  <a:gd name="T21" fmla="*/ 50 h 235"/>
                  <a:gd name="T22" fmla="*/ 17 w 146"/>
                  <a:gd name="T23" fmla="*/ 66 h 235"/>
                  <a:gd name="T24" fmla="*/ 27 w 146"/>
                  <a:gd name="T25" fmla="*/ 72 h 235"/>
                  <a:gd name="T26" fmla="*/ 42 w 146"/>
                  <a:gd name="T27" fmla="*/ 61 h 235"/>
                  <a:gd name="T28" fmla="*/ 60 w 146"/>
                  <a:gd name="T29" fmla="*/ 62 h 235"/>
                  <a:gd name="T30" fmla="*/ 71 w 146"/>
                  <a:gd name="T31" fmla="*/ 66 h 235"/>
                  <a:gd name="T32" fmla="*/ 69 w 146"/>
                  <a:gd name="T33" fmla="*/ 60 h 235"/>
                  <a:gd name="T34" fmla="*/ 83 w 146"/>
                  <a:gd name="T35" fmla="*/ 71 h 235"/>
                  <a:gd name="T36" fmla="*/ 90 w 146"/>
                  <a:gd name="T37" fmla="*/ 75 h 235"/>
                  <a:gd name="T38" fmla="*/ 100 w 146"/>
                  <a:gd name="T39" fmla="*/ 85 h 235"/>
                  <a:gd name="T40" fmla="*/ 87 w 146"/>
                  <a:gd name="T41" fmla="*/ 91 h 235"/>
                  <a:gd name="T42" fmla="*/ 70 w 146"/>
                  <a:gd name="T43" fmla="*/ 87 h 235"/>
                  <a:gd name="T44" fmla="*/ 59 w 146"/>
                  <a:gd name="T45" fmla="*/ 75 h 235"/>
                  <a:gd name="T46" fmla="*/ 24 w 146"/>
                  <a:gd name="T47" fmla="*/ 76 h 235"/>
                  <a:gd name="T48" fmla="*/ 3 w 146"/>
                  <a:gd name="T49" fmla="*/ 106 h 235"/>
                  <a:gd name="T50" fmla="*/ 4 w 146"/>
                  <a:gd name="T51" fmla="*/ 135 h 235"/>
                  <a:gd name="T52" fmla="*/ 27 w 146"/>
                  <a:gd name="T53" fmla="*/ 150 h 235"/>
                  <a:gd name="T54" fmla="*/ 53 w 146"/>
                  <a:gd name="T55" fmla="*/ 150 h 235"/>
                  <a:gd name="T56" fmla="*/ 61 w 146"/>
                  <a:gd name="T57" fmla="*/ 176 h 235"/>
                  <a:gd name="T58" fmla="*/ 61 w 146"/>
                  <a:gd name="T59" fmla="*/ 209 h 235"/>
                  <a:gd name="T60" fmla="*/ 66 w 146"/>
                  <a:gd name="T61" fmla="*/ 230 h 235"/>
                  <a:gd name="T62" fmla="*/ 90 w 146"/>
                  <a:gd name="T63" fmla="*/ 223 h 235"/>
                  <a:gd name="T64" fmla="*/ 100 w 146"/>
                  <a:gd name="T65" fmla="*/ 200 h 235"/>
                  <a:gd name="T66" fmla="*/ 107 w 146"/>
                  <a:gd name="T67" fmla="*/ 174 h 235"/>
                  <a:gd name="T68" fmla="*/ 125 w 146"/>
                  <a:gd name="T69" fmla="*/ 139 h 235"/>
                  <a:gd name="T70" fmla="*/ 112 w 146"/>
                  <a:gd name="T71" fmla="*/ 126 h 235"/>
                  <a:gd name="T72" fmla="*/ 99 w 146"/>
                  <a:gd name="T73" fmla="*/ 95 h 235"/>
                  <a:gd name="T74" fmla="*/ 112 w 146"/>
                  <a:gd name="T75" fmla="*/ 117 h 235"/>
                  <a:gd name="T76" fmla="*/ 129 w 146"/>
                  <a:gd name="T77" fmla="*/ 122 h 235"/>
                  <a:gd name="T78" fmla="*/ 132 w 146"/>
                  <a:gd name="T79" fmla="*/ 102 h 235"/>
                  <a:gd name="T80" fmla="*/ 122 w 146"/>
                  <a:gd name="T81" fmla="*/ 94 h 235"/>
                  <a:gd name="T82" fmla="*/ 135 w 146"/>
                  <a:gd name="T83" fmla="*/ 103 h 235"/>
                  <a:gd name="T84" fmla="*/ 103 w 146"/>
                  <a:gd name="T85" fmla="*/ 18 h 235"/>
                  <a:gd name="T86" fmla="*/ 96 w 146"/>
                  <a:gd name="T87" fmla="*/ 13 h 235"/>
                  <a:gd name="T88" fmla="*/ 99 w 146"/>
                  <a:gd name="T89" fmla="*/ 159 h 235"/>
                  <a:gd name="T90" fmla="*/ 122 w 146"/>
                  <a:gd name="T91" fmla="*/ 56 h 235"/>
                  <a:gd name="T92" fmla="*/ 123 w 146"/>
                  <a:gd name="T93" fmla="*/ 61 h 235"/>
                  <a:gd name="T94" fmla="*/ 129 w 146"/>
                  <a:gd name="T95" fmla="*/ 77 h 235"/>
                  <a:gd name="T96" fmla="*/ 121 w 146"/>
                  <a:gd name="T97" fmla="*/ 66 h 235"/>
                  <a:gd name="T98" fmla="*/ 94 w 146"/>
                  <a:gd name="T99" fmla="*/ 25 h 235"/>
                  <a:gd name="T100" fmla="*/ 101 w 146"/>
                  <a:gd name="T101" fmla="*/ 55 h 235"/>
                  <a:gd name="T102" fmla="*/ 110 w 146"/>
                  <a:gd name="T103" fmla="*/ 66 h 235"/>
                  <a:gd name="T104" fmla="*/ 88 w 146"/>
                  <a:gd name="T105" fmla="*/ 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235">
                    <a:moveTo>
                      <a:pt x="74" y="1"/>
                    </a:moveTo>
                    <a:cubicBezTo>
                      <a:pt x="71" y="1"/>
                      <a:pt x="61" y="5"/>
                      <a:pt x="60" y="6"/>
                    </a:cubicBezTo>
                    <a:cubicBezTo>
                      <a:pt x="60" y="6"/>
                      <a:pt x="59" y="8"/>
                      <a:pt x="57" y="10"/>
                    </a:cubicBezTo>
                    <a:cubicBezTo>
                      <a:pt x="56" y="11"/>
                      <a:pt x="52" y="12"/>
                      <a:pt x="49" y="13"/>
                    </a:cubicBezTo>
                    <a:cubicBezTo>
                      <a:pt x="47" y="13"/>
                      <a:pt x="43" y="18"/>
                      <a:pt x="43" y="19"/>
                    </a:cubicBezTo>
                    <a:cubicBezTo>
                      <a:pt x="43" y="19"/>
                      <a:pt x="45" y="22"/>
                      <a:pt x="45" y="22"/>
                    </a:cubicBezTo>
                    <a:cubicBezTo>
                      <a:pt x="44" y="23"/>
                      <a:pt x="46" y="26"/>
                      <a:pt x="47" y="26"/>
                    </a:cubicBezTo>
                    <a:cubicBezTo>
                      <a:pt x="49" y="27"/>
                      <a:pt x="52" y="27"/>
                      <a:pt x="52" y="26"/>
                    </a:cubicBezTo>
                    <a:cubicBezTo>
                      <a:pt x="52" y="25"/>
                      <a:pt x="54" y="23"/>
                      <a:pt x="55" y="24"/>
                    </a:cubicBezTo>
                    <a:cubicBezTo>
                      <a:pt x="55" y="26"/>
                      <a:pt x="57" y="29"/>
                      <a:pt x="57" y="30"/>
                    </a:cubicBezTo>
                    <a:cubicBezTo>
                      <a:pt x="57" y="30"/>
                      <a:pt x="57" y="32"/>
                      <a:pt x="57" y="33"/>
                    </a:cubicBezTo>
                    <a:cubicBezTo>
                      <a:pt x="57" y="33"/>
                      <a:pt x="57" y="33"/>
                      <a:pt x="57" y="33"/>
                    </a:cubicBezTo>
                    <a:cubicBezTo>
                      <a:pt x="58" y="33"/>
                      <a:pt x="58" y="35"/>
                      <a:pt x="58" y="35"/>
                    </a:cubicBezTo>
                    <a:cubicBezTo>
                      <a:pt x="58" y="35"/>
                      <a:pt x="59" y="37"/>
                      <a:pt x="60" y="37"/>
                    </a:cubicBezTo>
                    <a:cubicBezTo>
                      <a:pt x="61" y="31"/>
                      <a:pt x="65" y="33"/>
                      <a:pt x="65" y="33"/>
                    </a:cubicBezTo>
                    <a:cubicBezTo>
                      <a:pt x="65" y="33"/>
                      <a:pt x="67" y="31"/>
                      <a:pt x="66" y="30"/>
                    </a:cubicBezTo>
                    <a:cubicBezTo>
                      <a:pt x="66" y="28"/>
                      <a:pt x="68" y="26"/>
                      <a:pt x="68" y="25"/>
                    </a:cubicBezTo>
                    <a:cubicBezTo>
                      <a:pt x="69" y="25"/>
                      <a:pt x="70" y="23"/>
                      <a:pt x="68" y="22"/>
                    </a:cubicBezTo>
                    <a:cubicBezTo>
                      <a:pt x="66" y="21"/>
                      <a:pt x="64" y="20"/>
                      <a:pt x="66" y="19"/>
                    </a:cubicBezTo>
                    <a:cubicBezTo>
                      <a:pt x="68" y="17"/>
                      <a:pt x="70" y="19"/>
                      <a:pt x="72" y="16"/>
                    </a:cubicBezTo>
                    <a:cubicBezTo>
                      <a:pt x="74" y="13"/>
                      <a:pt x="71" y="12"/>
                      <a:pt x="74" y="12"/>
                    </a:cubicBezTo>
                    <a:cubicBezTo>
                      <a:pt x="77" y="12"/>
                      <a:pt x="80" y="12"/>
                      <a:pt x="79" y="13"/>
                    </a:cubicBezTo>
                    <a:cubicBezTo>
                      <a:pt x="79" y="14"/>
                      <a:pt x="75" y="16"/>
                      <a:pt x="74" y="17"/>
                    </a:cubicBezTo>
                    <a:cubicBezTo>
                      <a:pt x="72" y="18"/>
                      <a:pt x="72" y="20"/>
                      <a:pt x="73" y="21"/>
                    </a:cubicBezTo>
                    <a:cubicBezTo>
                      <a:pt x="74" y="22"/>
                      <a:pt x="75" y="24"/>
                      <a:pt x="76" y="24"/>
                    </a:cubicBezTo>
                    <a:cubicBezTo>
                      <a:pt x="77" y="24"/>
                      <a:pt x="79" y="23"/>
                      <a:pt x="80" y="23"/>
                    </a:cubicBezTo>
                    <a:cubicBezTo>
                      <a:pt x="82" y="23"/>
                      <a:pt x="85" y="23"/>
                      <a:pt x="85" y="23"/>
                    </a:cubicBezTo>
                    <a:cubicBezTo>
                      <a:pt x="86" y="23"/>
                      <a:pt x="88" y="26"/>
                      <a:pt x="87" y="26"/>
                    </a:cubicBezTo>
                    <a:cubicBezTo>
                      <a:pt x="86" y="26"/>
                      <a:pt x="84" y="26"/>
                      <a:pt x="82" y="26"/>
                    </a:cubicBezTo>
                    <a:cubicBezTo>
                      <a:pt x="79" y="26"/>
                      <a:pt x="76" y="26"/>
                      <a:pt x="76" y="26"/>
                    </a:cubicBezTo>
                    <a:cubicBezTo>
                      <a:pt x="76" y="27"/>
                      <a:pt x="80" y="28"/>
                      <a:pt x="79" y="29"/>
                    </a:cubicBezTo>
                    <a:cubicBezTo>
                      <a:pt x="78" y="30"/>
                      <a:pt x="76" y="29"/>
                      <a:pt x="75" y="28"/>
                    </a:cubicBezTo>
                    <a:cubicBezTo>
                      <a:pt x="73" y="28"/>
                      <a:pt x="73" y="30"/>
                      <a:pt x="72" y="32"/>
                    </a:cubicBezTo>
                    <a:cubicBezTo>
                      <a:pt x="72" y="33"/>
                      <a:pt x="74" y="36"/>
                      <a:pt x="71" y="35"/>
                    </a:cubicBezTo>
                    <a:cubicBezTo>
                      <a:pt x="69" y="34"/>
                      <a:pt x="67" y="33"/>
                      <a:pt x="67" y="34"/>
                    </a:cubicBezTo>
                    <a:cubicBezTo>
                      <a:pt x="66" y="34"/>
                      <a:pt x="65" y="35"/>
                      <a:pt x="63" y="35"/>
                    </a:cubicBezTo>
                    <a:cubicBezTo>
                      <a:pt x="62" y="36"/>
                      <a:pt x="62" y="38"/>
                      <a:pt x="60" y="37"/>
                    </a:cubicBezTo>
                    <a:cubicBezTo>
                      <a:pt x="60" y="37"/>
                      <a:pt x="60" y="37"/>
                      <a:pt x="60" y="37"/>
                    </a:cubicBezTo>
                    <a:cubicBezTo>
                      <a:pt x="58" y="37"/>
                      <a:pt x="58" y="37"/>
                      <a:pt x="58" y="37"/>
                    </a:cubicBezTo>
                    <a:cubicBezTo>
                      <a:pt x="58" y="36"/>
                      <a:pt x="58" y="35"/>
                      <a:pt x="57" y="34"/>
                    </a:cubicBezTo>
                    <a:cubicBezTo>
                      <a:pt x="57" y="34"/>
                      <a:pt x="57" y="34"/>
                      <a:pt x="57" y="33"/>
                    </a:cubicBezTo>
                    <a:cubicBezTo>
                      <a:pt x="57" y="33"/>
                      <a:pt x="56" y="33"/>
                      <a:pt x="56" y="33"/>
                    </a:cubicBezTo>
                    <a:cubicBezTo>
                      <a:pt x="56" y="33"/>
                      <a:pt x="55" y="33"/>
                      <a:pt x="55" y="31"/>
                    </a:cubicBezTo>
                    <a:cubicBezTo>
                      <a:pt x="54" y="30"/>
                      <a:pt x="55" y="28"/>
                      <a:pt x="54" y="28"/>
                    </a:cubicBezTo>
                    <a:cubicBezTo>
                      <a:pt x="53" y="28"/>
                      <a:pt x="51" y="28"/>
                      <a:pt x="50" y="29"/>
                    </a:cubicBezTo>
                    <a:cubicBezTo>
                      <a:pt x="50" y="30"/>
                      <a:pt x="49" y="32"/>
                      <a:pt x="50" y="33"/>
                    </a:cubicBezTo>
                    <a:cubicBezTo>
                      <a:pt x="51" y="34"/>
                      <a:pt x="53" y="36"/>
                      <a:pt x="51" y="35"/>
                    </a:cubicBezTo>
                    <a:cubicBezTo>
                      <a:pt x="49" y="35"/>
                      <a:pt x="47" y="34"/>
                      <a:pt x="46" y="35"/>
                    </a:cubicBezTo>
                    <a:cubicBezTo>
                      <a:pt x="45" y="36"/>
                      <a:pt x="42" y="39"/>
                      <a:pt x="42" y="39"/>
                    </a:cubicBezTo>
                    <a:cubicBezTo>
                      <a:pt x="42" y="39"/>
                      <a:pt x="38" y="39"/>
                      <a:pt x="38" y="40"/>
                    </a:cubicBezTo>
                    <a:cubicBezTo>
                      <a:pt x="38" y="41"/>
                      <a:pt x="39" y="43"/>
                      <a:pt x="37" y="43"/>
                    </a:cubicBezTo>
                    <a:cubicBezTo>
                      <a:pt x="36" y="43"/>
                      <a:pt x="34" y="43"/>
                      <a:pt x="32" y="44"/>
                    </a:cubicBezTo>
                    <a:cubicBezTo>
                      <a:pt x="30" y="44"/>
                      <a:pt x="30" y="45"/>
                      <a:pt x="27" y="45"/>
                    </a:cubicBezTo>
                    <a:cubicBezTo>
                      <a:pt x="25" y="45"/>
                      <a:pt x="25" y="46"/>
                      <a:pt x="27" y="47"/>
                    </a:cubicBezTo>
                    <a:cubicBezTo>
                      <a:pt x="29" y="47"/>
                      <a:pt x="33" y="49"/>
                      <a:pt x="33" y="50"/>
                    </a:cubicBezTo>
                    <a:cubicBezTo>
                      <a:pt x="33" y="52"/>
                      <a:pt x="33" y="54"/>
                      <a:pt x="32" y="56"/>
                    </a:cubicBezTo>
                    <a:cubicBezTo>
                      <a:pt x="32" y="57"/>
                      <a:pt x="28" y="56"/>
                      <a:pt x="26" y="56"/>
                    </a:cubicBezTo>
                    <a:cubicBezTo>
                      <a:pt x="24" y="56"/>
                      <a:pt x="20" y="55"/>
                      <a:pt x="18" y="56"/>
                    </a:cubicBezTo>
                    <a:cubicBezTo>
                      <a:pt x="16" y="57"/>
                      <a:pt x="17" y="61"/>
                      <a:pt x="17" y="62"/>
                    </a:cubicBezTo>
                    <a:cubicBezTo>
                      <a:pt x="18" y="64"/>
                      <a:pt x="17" y="65"/>
                      <a:pt x="17" y="66"/>
                    </a:cubicBezTo>
                    <a:cubicBezTo>
                      <a:pt x="16" y="66"/>
                      <a:pt x="16" y="68"/>
                      <a:pt x="17" y="69"/>
                    </a:cubicBezTo>
                    <a:cubicBezTo>
                      <a:pt x="18" y="70"/>
                      <a:pt x="18" y="72"/>
                      <a:pt x="19" y="72"/>
                    </a:cubicBezTo>
                    <a:cubicBezTo>
                      <a:pt x="20" y="72"/>
                      <a:pt x="22" y="71"/>
                      <a:pt x="23" y="72"/>
                    </a:cubicBezTo>
                    <a:cubicBezTo>
                      <a:pt x="24" y="73"/>
                      <a:pt x="25" y="76"/>
                      <a:pt x="25" y="75"/>
                    </a:cubicBezTo>
                    <a:cubicBezTo>
                      <a:pt x="26" y="74"/>
                      <a:pt x="26" y="72"/>
                      <a:pt x="27" y="72"/>
                    </a:cubicBezTo>
                    <a:cubicBezTo>
                      <a:pt x="28" y="73"/>
                      <a:pt x="30" y="72"/>
                      <a:pt x="32" y="72"/>
                    </a:cubicBezTo>
                    <a:cubicBezTo>
                      <a:pt x="33" y="72"/>
                      <a:pt x="34" y="70"/>
                      <a:pt x="36" y="69"/>
                    </a:cubicBezTo>
                    <a:cubicBezTo>
                      <a:pt x="37" y="68"/>
                      <a:pt x="36" y="68"/>
                      <a:pt x="36" y="67"/>
                    </a:cubicBezTo>
                    <a:cubicBezTo>
                      <a:pt x="35" y="66"/>
                      <a:pt x="37" y="64"/>
                      <a:pt x="38" y="63"/>
                    </a:cubicBezTo>
                    <a:cubicBezTo>
                      <a:pt x="39" y="62"/>
                      <a:pt x="42" y="63"/>
                      <a:pt x="42" y="61"/>
                    </a:cubicBezTo>
                    <a:cubicBezTo>
                      <a:pt x="42" y="60"/>
                      <a:pt x="42" y="57"/>
                      <a:pt x="44" y="57"/>
                    </a:cubicBezTo>
                    <a:cubicBezTo>
                      <a:pt x="45" y="58"/>
                      <a:pt x="47" y="59"/>
                      <a:pt x="48" y="59"/>
                    </a:cubicBezTo>
                    <a:cubicBezTo>
                      <a:pt x="49" y="59"/>
                      <a:pt x="52" y="57"/>
                      <a:pt x="52" y="56"/>
                    </a:cubicBezTo>
                    <a:cubicBezTo>
                      <a:pt x="53" y="56"/>
                      <a:pt x="55" y="56"/>
                      <a:pt x="56" y="58"/>
                    </a:cubicBezTo>
                    <a:cubicBezTo>
                      <a:pt x="56" y="60"/>
                      <a:pt x="59" y="62"/>
                      <a:pt x="60" y="62"/>
                    </a:cubicBezTo>
                    <a:cubicBezTo>
                      <a:pt x="60" y="63"/>
                      <a:pt x="65" y="65"/>
                      <a:pt x="65" y="65"/>
                    </a:cubicBezTo>
                    <a:cubicBezTo>
                      <a:pt x="66" y="66"/>
                      <a:pt x="67" y="68"/>
                      <a:pt x="67" y="69"/>
                    </a:cubicBezTo>
                    <a:cubicBezTo>
                      <a:pt x="68" y="71"/>
                      <a:pt x="70" y="73"/>
                      <a:pt x="70" y="71"/>
                    </a:cubicBezTo>
                    <a:cubicBezTo>
                      <a:pt x="70" y="70"/>
                      <a:pt x="68" y="66"/>
                      <a:pt x="69" y="66"/>
                    </a:cubicBezTo>
                    <a:cubicBezTo>
                      <a:pt x="70" y="66"/>
                      <a:pt x="71" y="66"/>
                      <a:pt x="71" y="66"/>
                    </a:cubicBezTo>
                    <a:cubicBezTo>
                      <a:pt x="71" y="66"/>
                      <a:pt x="68" y="63"/>
                      <a:pt x="67" y="62"/>
                    </a:cubicBezTo>
                    <a:cubicBezTo>
                      <a:pt x="66" y="62"/>
                      <a:pt x="64" y="60"/>
                      <a:pt x="63" y="58"/>
                    </a:cubicBezTo>
                    <a:cubicBezTo>
                      <a:pt x="62" y="56"/>
                      <a:pt x="59" y="56"/>
                      <a:pt x="59" y="54"/>
                    </a:cubicBezTo>
                    <a:cubicBezTo>
                      <a:pt x="59" y="52"/>
                      <a:pt x="62" y="53"/>
                      <a:pt x="63" y="55"/>
                    </a:cubicBezTo>
                    <a:cubicBezTo>
                      <a:pt x="64" y="57"/>
                      <a:pt x="68" y="59"/>
                      <a:pt x="69" y="60"/>
                    </a:cubicBezTo>
                    <a:cubicBezTo>
                      <a:pt x="70" y="62"/>
                      <a:pt x="72" y="62"/>
                      <a:pt x="72" y="64"/>
                    </a:cubicBezTo>
                    <a:cubicBezTo>
                      <a:pt x="73" y="66"/>
                      <a:pt x="74" y="68"/>
                      <a:pt x="75" y="69"/>
                    </a:cubicBezTo>
                    <a:cubicBezTo>
                      <a:pt x="76" y="69"/>
                      <a:pt x="76" y="76"/>
                      <a:pt x="77" y="77"/>
                    </a:cubicBezTo>
                    <a:cubicBezTo>
                      <a:pt x="77" y="78"/>
                      <a:pt x="80" y="75"/>
                      <a:pt x="80" y="74"/>
                    </a:cubicBezTo>
                    <a:cubicBezTo>
                      <a:pt x="81" y="73"/>
                      <a:pt x="83" y="73"/>
                      <a:pt x="83" y="71"/>
                    </a:cubicBezTo>
                    <a:cubicBezTo>
                      <a:pt x="83" y="70"/>
                      <a:pt x="81" y="69"/>
                      <a:pt x="80" y="68"/>
                    </a:cubicBezTo>
                    <a:cubicBezTo>
                      <a:pt x="79" y="67"/>
                      <a:pt x="81" y="67"/>
                      <a:pt x="82" y="66"/>
                    </a:cubicBezTo>
                    <a:cubicBezTo>
                      <a:pt x="83" y="65"/>
                      <a:pt x="84" y="64"/>
                      <a:pt x="85" y="65"/>
                    </a:cubicBezTo>
                    <a:cubicBezTo>
                      <a:pt x="85" y="67"/>
                      <a:pt x="85" y="71"/>
                      <a:pt x="86" y="72"/>
                    </a:cubicBezTo>
                    <a:cubicBezTo>
                      <a:pt x="86" y="73"/>
                      <a:pt x="89" y="74"/>
                      <a:pt x="90" y="75"/>
                    </a:cubicBezTo>
                    <a:cubicBezTo>
                      <a:pt x="90" y="76"/>
                      <a:pt x="93" y="77"/>
                      <a:pt x="93" y="76"/>
                    </a:cubicBezTo>
                    <a:cubicBezTo>
                      <a:pt x="94" y="75"/>
                      <a:pt x="96" y="77"/>
                      <a:pt x="97" y="77"/>
                    </a:cubicBezTo>
                    <a:cubicBezTo>
                      <a:pt x="97" y="77"/>
                      <a:pt x="99" y="77"/>
                      <a:pt x="100" y="76"/>
                    </a:cubicBezTo>
                    <a:cubicBezTo>
                      <a:pt x="101" y="76"/>
                      <a:pt x="102" y="75"/>
                      <a:pt x="102" y="77"/>
                    </a:cubicBezTo>
                    <a:cubicBezTo>
                      <a:pt x="102" y="80"/>
                      <a:pt x="102" y="84"/>
                      <a:pt x="100" y="85"/>
                    </a:cubicBezTo>
                    <a:cubicBezTo>
                      <a:pt x="99" y="87"/>
                      <a:pt x="100" y="88"/>
                      <a:pt x="98" y="88"/>
                    </a:cubicBezTo>
                    <a:cubicBezTo>
                      <a:pt x="98" y="88"/>
                      <a:pt x="97" y="88"/>
                      <a:pt x="97" y="88"/>
                    </a:cubicBezTo>
                    <a:cubicBezTo>
                      <a:pt x="96" y="87"/>
                      <a:pt x="95" y="87"/>
                      <a:pt x="95" y="87"/>
                    </a:cubicBezTo>
                    <a:cubicBezTo>
                      <a:pt x="93" y="87"/>
                      <a:pt x="91" y="87"/>
                      <a:pt x="89" y="90"/>
                    </a:cubicBezTo>
                    <a:cubicBezTo>
                      <a:pt x="88" y="92"/>
                      <a:pt x="87" y="92"/>
                      <a:pt x="87" y="91"/>
                    </a:cubicBezTo>
                    <a:cubicBezTo>
                      <a:pt x="87" y="90"/>
                      <a:pt x="91" y="87"/>
                      <a:pt x="90" y="86"/>
                    </a:cubicBezTo>
                    <a:cubicBezTo>
                      <a:pt x="90" y="85"/>
                      <a:pt x="86" y="86"/>
                      <a:pt x="84" y="85"/>
                    </a:cubicBezTo>
                    <a:cubicBezTo>
                      <a:pt x="82" y="85"/>
                      <a:pt x="81" y="84"/>
                      <a:pt x="79" y="83"/>
                    </a:cubicBezTo>
                    <a:cubicBezTo>
                      <a:pt x="78" y="83"/>
                      <a:pt x="77" y="87"/>
                      <a:pt x="76" y="89"/>
                    </a:cubicBezTo>
                    <a:cubicBezTo>
                      <a:pt x="74" y="91"/>
                      <a:pt x="72" y="88"/>
                      <a:pt x="70" y="87"/>
                    </a:cubicBezTo>
                    <a:cubicBezTo>
                      <a:pt x="69" y="87"/>
                      <a:pt x="66" y="85"/>
                      <a:pt x="66" y="85"/>
                    </a:cubicBezTo>
                    <a:cubicBezTo>
                      <a:pt x="66" y="85"/>
                      <a:pt x="63" y="83"/>
                      <a:pt x="62" y="83"/>
                    </a:cubicBezTo>
                    <a:cubicBezTo>
                      <a:pt x="61" y="83"/>
                      <a:pt x="59" y="81"/>
                      <a:pt x="58" y="80"/>
                    </a:cubicBezTo>
                    <a:cubicBezTo>
                      <a:pt x="57" y="80"/>
                      <a:pt x="55" y="79"/>
                      <a:pt x="57" y="78"/>
                    </a:cubicBezTo>
                    <a:cubicBezTo>
                      <a:pt x="58" y="77"/>
                      <a:pt x="61" y="79"/>
                      <a:pt x="59" y="75"/>
                    </a:cubicBezTo>
                    <a:cubicBezTo>
                      <a:pt x="58" y="70"/>
                      <a:pt x="53" y="71"/>
                      <a:pt x="52" y="71"/>
                    </a:cubicBezTo>
                    <a:cubicBezTo>
                      <a:pt x="51" y="72"/>
                      <a:pt x="43" y="71"/>
                      <a:pt x="42" y="71"/>
                    </a:cubicBezTo>
                    <a:cubicBezTo>
                      <a:pt x="42" y="71"/>
                      <a:pt x="37" y="73"/>
                      <a:pt x="35" y="74"/>
                    </a:cubicBezTo>
                    <a:cubicBezTo>
                      <a:pt x="34" y="75"/>
                      <a:pt x="31" y="76"/>
                      <a:pt x="30" y="76"/>
                    </a:cubicBezTo>
                    <a:cubicBezTo>
                      <a:pt x="30" y="77"/>
                      <a:pt x="26" y="75"/>
                      <a:pt x="24" y="76"/>
                    </a:cubicBezTo>
                    <a:cubicBezTo>
                      <a:pt x="22" y="78"/>
                      <a:pt x="20" y="80"/>
                      <a:pt x="20" y="80"/>
                    </a:cubicBezTo>
                    <a:cubicBezTo>
                      <a:pt x="19" y="80"/>
                      <a:pt x="18" y="81"/>
                      <a:pt x="17" y="84"/>
                    </a:cubicBezTo>
                    <a:cubicBezTo>
                      <a:pt x="16" y="87"/>
                      <a:pt x="17" y="90"/>
                      <a:pt x="15" y="91"/>
                    </a:cubicBezTo>
                    <a:cubicBezTo>
                      <a:pt x="13" y="92"/>
                      <a:pt x="9" y="94"/>
                      <a:pt x="8" y="95"/>
                    </a:cubicBezTo>
                    <a:cubicBezTo>
                      <a:pt x="6" y="97"/>
                      <a:pt x="5" y="103"/>
                      <a:pt x="3" y="106"/>
                    </a:cubicBezTo>
                    <a:cubicBezTo>
                      <a:pt x="2" y="109"/>
                      <a:pt x="3" y="111"/>
                      <a:pt x="4" y="113"/>
                    </a:cubicBezTo>
                    <a:cubicBezTo>
                      <a:pt x="4" y="115"/>
                      <a:pt x="5" y="118"/>
                      <a:pt x="3" y="121"/>
                    </a:cubicBezTo>
                    <a:cubicBezTo>
                      <a:pt x="1" y="124"/>
                      <a:pt x="2" y="125"/>
                      <a:pt x="1" y="126"/>
                    </a:cubicBezTo>
                    <a:cubicBezTo>
                      <a:pt x="0" y="126"/>
                      <a:pt x="2" y="127"/>
                      <a:pt x="2" y="129"/>
                    </a:cubicBezTo>
                    <a:cubicBezTo>
                      <a:pt x="2" y="131"/>
                      <a:pt x="0" y="133"/>
                      <a:pt x="4" y="135"/>
                    </a:cubicBezTo>
                    <a:cubicBezTo>
                      <a:pt x="7" y="137"/>
                      <a:pt x="10" y="137"/>
                      <a:pt x="11" y="139"/>
                    </a:cubicBezTo>
                    <a:cubicBezTo>
                      <a:pt x="12" y="142"/>
                      <a:pt x="15" y="148"/>
                      <a:pt x="15" y="148"/>
                    </a:cubicBezTo>
                    <a:cubicBezTo>
                      <a:pt x="15" y="148"/>
                      <a:pt x="18" y="151"/>
                      <a:pt x="20" y="152"/>
                    </a:cubicBezTo>
                    <a:cubicBezTo>
                      <a:pt x="21" y="154"/>
                      <a:pt x="22" y="153"/>
                      <a:pt x="22" y="151"/>
                    </a:cubicBezTo>
                    <a:cubicBezTo>
                      <a:pt x="22" y="150"/>
                      <a:pt x="24" y="150"/>
                      <a:pt x="27" y="150"/>
                    </a:cubicBezTo>
                    <a:cubicBezTo>
                      <a:pt x="29" y="150"/>
                      <a:pt x="31" y="150"/>
                      <a:pt x="33" y="150"/>
                    </a:cubicBezTo>
                    <a:cubicBezTo>
                      <a:pt x="36" y="149"/>
                      <a:pt x="38" y="146"/>
                      <a:pt x="39" y="145"/>
                    </a:cubicBezTo>
                    <a:cubicBezTo>
                      <a:pt x="39" y="145"/>
                      <a:pt x="43" y="144"/>
                      <a:pt x="45" y="146"/>
                    </a:cubicBezTo>
                    <a:cubicBezTo>
                      <a:pt x="47" y="148"/>
                      <a:pt x="47" y="150"/>
                      <a:pt x="48" y="151"/>
                    </a:cubicBezTo>
                    <a:cubicBezTo>
                      <a:pt x="49" y="153"/>
                      <a:pt x="51" y="152"/>
                      <a:pt x="53" y="150"/>
                    </a:cubicBezTo>
                    <a:cubicBezTo>
                      <a:pt x="54" y="149"/>
                      <a:pt x="54" y="149"/>
                      <a:pt x="55" y="151"/>
                    </a:cubicBezTo>
                    <a:cubicBezTo>
                      <a:pt x="57" y="152"/>
                      <a:pt x="58" y="153"/>
                      <a:pt x="56" y="155"/>
                    </a:cubicBezTo>
                    <a:cubicBezTo>
                      <a:pt x="55" y="157"/>
                      <a:pt x="55" y="159"/>
                      <a:pt x="54" y="162"/>
                    </a:cubicBezTo>
                    <a:cubicBezTo>
                      <a:pt x="53" y="165"/>
                      <a:pt x="55" y="165"/>
                      <a:pt x="57" y="166"/>
                    </a:cubicBezTo>
                    <a:cubicBezTo>
                      <a:pt x="59" y="167"/>
                      <a:pt x="60" y="175"/>
                      <a:pt x="61" y="176"/>
                    </a:cubicBezTo>
                    <a:cubicBezTo>
                      <a:pt x="62" y="178"/>
                      <a:pt x="60" y="182"/>
                      <a:pt x="61" y="184"/>
                    </a:cubicBezTo>
                    <a:cubicBezTo>
                      <a:pt x="62" y="186"/>
                      <a:pt x="63" y="187"/>
                      <a:pt x="61" y="189"/>
                    </a:cubicBezTo>
                    <a:cubicBezTo>
                      <a:pt x="60" y="190"/>
                      <a:pt x="58" y="192"/>
                      <a:pt x="58" y="196"/>
                    </a:cubicBezTo>
                    <a:cubicBezTo>
                      <a:pt x="57" y="200"/>
                      <a:pt x="58" y="202"/>
                      <a:pt x="58" y="203"/>
                    </a:cubicBezTo>
                    <a:cubicBezTo>
                      <a:pt x="59" y="204"/>
                      <a:pt x="60" y="208"/>
                      <a:pt x="61" y="209"/>
                    </a:cubicBezTo>
                    <a:cubicBezTo>
                      <a:pt x="62" y="210"/>
                      <a:pt x="64" y="212"/>
                      <a:pt x="64" y="214"/>
                    </a:cubicBezTo>
                    <a:cubicBezTo>
                      <a:pt x="64" y="216"/>
                      <a:pt x="61" y="219"/>
                      <a:pt x="62" y="220"/>
                    </a:cubicBezTo>
                    <a:cubicBezTo>
                      <a:pt x="63" y="221"/>
                      <a:pt x="63" y="222"/>
                      <a:pt x="64" y="224"/>
                    </a:cubicBezTo>
                    <a:cubicBezTo>
                      <a:pt x="66" y="225"/>
                      <a:pt x="66" y="228"/>
                      <a:pt x="66" y="228"/>
                    </a:cubicBezTo>
                    <a:cubicBezTo>
                      <a:pt x="66" y="228"/>
                      <a:pt x="66" y="229"/>
                      <a:pt x="66" y="230"/>
                    </a:cubicBezTo>
                    <a:cubicBezTo>
                      <a:pt x="66" y="232"/>
                      <a:pt x="66" y="233"/>
                      <a:pt x="67" y="234"/>
                    </a:cubicBezTo>
                    <a:cubicBezTo>
                      <a:pt x="69" y="235"/>
                      <a:pt x="70" y="235"/>
                      <a:pt x="70" y="234"/>
                    </a:cubicBezTo>
                    <a:cubicBezTo>
                      <a:pt x="71" y="233"/>
                      <a:pt x="75" y="231"/>
                      <a:pt x="77" y="231"/>
                    </a:cubicBezTo>
                    <a:cubicBezTo>
                      <a:pt x="79" y="231"/>
                      <a:pt x="81" y="231"/>
                      <a:pt x="83" y="230"/>
                    </a:cubicBezTo>
                    <a:cubicBezTo>
                      <a:pt x="85" y="228"/>
                      <a:pt x="89" y="224"/>
                      <a:pt x="90" y="223"/>
                    </a:cubicBezTo>
                    <a:cubicBezTo>
                      <a:pt x="91" y="221"/>
                      <a:pt x="94" y="219"/>
                      <a:pt x="94" y="218"/>
                    </a:cubicBezTo>
                    <a:cubicBezTo>
                      <a:pt x="93" y="216"/>
                      <a:pt x="92" y="214"/>
                      <a:pt x="93" y="214"/>
                    </a:cubicBezTo>
                    <a:cubicBezTo>
                      <a:pt x="94" y="213"/>
                      <a:pt x="98" y="212"/>
                      <a:pt x="98" y="211"/>
                    </a:cubicBezTo>
                    <a:cubicBezTo>
                      <a:pt x="99" y="210"/>
                      <a:pt x="98" y="206"/>
                      <a:pt x="98" y="205"/>
                    </a:cubicBezTo>
                    <a:cubicBezTo>
                      <a:pt x="98" y="204"/>
                      <a:pt x="99" y="202"/>
                      <a:pt x="100" y="200"/>
                    </a:cubicBezTo>
                    <a:cubicBezTo>
                      <a:pt x="101" y="198"/>
                      <a:pt x="104" y="196"/>
                      <a:pt x="105" y="195"/>
                    </a:cubicBezTo>
                    <a:cubicBezTo>
                      <a:pt x="105" y="195"/>
                      <a:pt x="108" y="192"/>
                      <a:pt x="108" y="190"/>
                    </a:cubicBezTo>
                    <a:cubicBezTo>
                      <a:pt x="109" y="187"/>
                      <a:pt x="108" y="184"/>
                      <a:pt x="109" y="183"/>
                    </a:cubicBezTo>
                    <a:cubicBezTo>
                      <a:pt x="109" y="182"/>
                      <a:pt x="109" y="181"/>
                      <a:pt x="108" y="179"/>
                    </a:cubicBezTo>
                    <a:cubicBezTo>
                      <a:pt x="107" y="178"/>
                      <a:pt x="107" y="174"/>
                      <a:pt x="107" y="174"/>
                    </a:cubicBezTo>
                    <a:cubicBezTo>
                      <a:pt x="106" y="173"/>
                      <a:pt x="107" y="168"/>
                      <a:pt x="108" y="168"/>
                    </a:cubicBezTo>
                    <a:cubicBezTo>
                      <a:pt x="109" y="167"/>
                      <a:pt x="111" y="163"/>
                      <a:pt x="112" y="162"/>
                    </a:cubicBezTo>
                    <a:cubicBezTo>
                      <a:pt x="113" y="160"/>
                      <a:pt x="116" y="154"/>
                      <a:pt x="117" y="154"/>
                    </a:cubicBezTo>
                    <a:cubicBezTo>
                      <a:pt x="119" y="153"/>
                      <a:pt x="121" y="150"/>
                      <a:pt x="121" y="149"/>
                    </a:cubicBezTo>
                    <a:cubicBezTo>
                      <a:pt x="121" y="147"/>
                      <a:pt x="125" y="140"/>
                      <a:pt x="125" y="139"/>
                    </a:cubicBezTo>
                    <a:cubicBezTo>
                      <a:pt x="125" y="138"/>
                      <a:pt x="126" y="133"/>
                      <a:pt x="126" y="132"/>
                    </a:cubicBezTo>
                    <a:cubicBezTo>
                      <a:pt x="125" y="131"/>
                      <a:pt x="121" y="134"/>
                      <a:pt x="120" y="134"/>
                    </a:cubicBezTo>
                    <a:cubicBezTo>
                      <a:pt x="119" y="134"/>
                      <a:pt x="118" y="136"/>
                      <a:pt x="116" y="136"/>
                    </a:cubicBezTo>
                    <a:cubicBezTo>
                      <a:pt x="114" y="136"/>
                      <a:pt x="115" y="133"/>
                      <a:pt x="114" y="132"/>
                    </a:cubicBezTo>
                    <a:cubicBezTo>
                      <a:pt x="114" y="131"/>
                      <a:pt x="112" y="127"/>
                      <a:pt x="112" y="126"/>
                    </a:cubicBezTo>
                    <a:cubicBezTo>
                      <a:pt x="111" y="126"/>
                      <a:pt x="110" y="124"/>
                      <a:pt x="109" y="122"/>
                    </a:cubicBezTo>
                    <a:cubicBezTo>
                      <a:pt x="108" y="119"/>
                      <a:pt x="106" y="118"/>
                      <a:pt x="104" y="116"/>
                    </a:cubicBezTo>
                    <a:cubicBezTo>
                      <a:pt x="103" y="114"/>
                      <a:pt x="105" y="109"/>
                      <a:pt x="103" y="106"/>
                    </a:cubicBezTo>
                    <a:cubicBezTo>
                      <a:pt x="102" y="103"/>
                      <a:pt x="101" y="100"/>
                      <a:pt x="100" y="97"/>
                    </a:cubicBezTo>
                    <a:cubicBezTo>
                      <a:pt x="100" y="97"/>
                      <a:pt x="100" y="96"/>
                      <a:pt x="99" y="95"/>
                    </a:cubicBezTo>
                    <a:cubicBezTo>
                      <a:pt x="101" y="95"/>
                      <a:pt x="103" y="94"/>
                      <a:pt x="103" y="95"/>
                    </a:cubicBezTo>
                    <a:cubicBezTo>
                      <a:pt x="103" y="97"/>
                      <a:pt x="105" y="100"/>
                      <a:pt x="105" y="102"/>
                    </a:cubicBezTo>
                    <a:cubicBezTo>
                      <a:pt x="105" y="104"/>
                      <a:pt x="107" y="103"/>
                      <a:pt x="107" y="105"/>
                    </a:cubicBezTo>
                    <a:cubicBezTo>
                      <a:pt x="107" y="107"/>
                      <a:pt x="108" y="112"/>
                      <a:pt x="109" y="112"/>
                    </a:cubicBezTo>
                    <a:cubicBezTo>
                      <a:pt x="109" y="113"/>
                      <a:pt x="112" y="116"/>
                      <a:pt x="112" y="117"/>
                    </a:cubicBezTo>
                    <a:cubicBezTo>
                      <a:pt x="113" y="118"/>
                      <a:pt x="113" y="120"/>
                      <a:pt x="113" y="123"/>
                    </a:cubicBezTo>
                    <a:cubicBezTo>
                      <a:pt x="114" y="126"/>
                      <a:pt x="114" y="129"/>
                      <a:pt x="115" y="130"/>
                    </a:cubicBezTo>
                    <a:cubicBezTo>
                      <a:pt x="116" y="131"/>
                      <a:pt x="120" y="129"/>
                      <a:pt x="120" y="128"/>
                    </a:cubicBezTo>
                    <a:cubicBezTo>
                      <a:pt x="121" y="128"/>
                      <a:pt x="125" y="125"/>
                      <a:pt x="126" y="125"/>
                    </a:cubicBezTo>
                    <a:cubicBezTo>
                      <a:pt x="127" y="124"/>
                      <a:pt x="127" y="123"/>
                      <a:pt x="129" y="122"/>
                    </a:cubicBezTo>
                    <a:cubicBezTo>
                      <a:pt x="131" y="122"/>
                      <a:pt x="132" y="120"/>
                      <a:pt x="133" y="118"/>
                    </a:cubicBezTo>
                    <a:cubicBezTo>
                      <a:pt x="134" y="117"/>
                      <a:pt x="135" y="113"/>
                      <a:pt x="136" y="112"/>
                    </a:cubicBezTo>
                    <a:cubicBezTo>
                      <a:pt x="136" y="111"/>
                      <a:pt x="137" y="110"/>
                      <a:pt x="136" y="108"/>
                    </a:cubicBezTo>
                    <a:cubicBezTo>
                      <a:pt x="136" y="107"/>
                      <a:pt x="134" y="105"/>
                      <a:pt x="133" y="105"/>
                    </a:cubicBezTo>
                    <a:cubicBezTo>
                      <a:pt x="132" y="104"/>
                      <a:pt x="132" y="102"/>
                      <a:pt x="132" y="102"/>
                    </a:cubicBezTo>
                    <a:cubicBezTo>
                      <a:pt x="131" y="102"/>
                      <a:pt x="131" y="103"/>
                      <a:pt x="130" y="104"/>
                    </a:cubicBezTo>
                    <a:cubicBezTo>
                      <a:pt x="129" y="105"/>
                      <a:pt x="128" y="107"/>
                      <a:pt x="127" y="106"/>
                    </a:cubicBezTo>
                    <a:cubicBezTo>
                      <a:pt x="127" y="106"/>
                      <a:pt x="128" y="105"/>
                      <a:pt x="126" y="103"/>
                    </a:cubicBezTo>
                    <a:cubicBezTo>
                      <a:pt x="125" y="102"/>
                      <a:pt x="125" y="101"/>
                      <a:pt x="125" y="100"/>
                    </a:cubicBezTo>
                    <a:cubicBezTo>
                      <a:pt x="125" y="99"/>
                      <a:pt x="122" y="96"/>
                      <a:pt x="122" y="94"/>
                    </a:cubicBezTo>
                    <a:cubicBezTo>
                      <a:pt x="121" y="92"/>
                      <a:pt x="123" y="90"/>
                      <a:pt x="124" y="91"/>
                    </a:cubicBezTo>
                    <a:cubicBezTo>
                      <a:pt x="125" y="93"/>
                      <a:pt x="125" y="96"/>
                      <a:pt x="127" y="97"/>
                    </a:cubicBezTo>
                    <a:cubicBezTo>
                      <a:pt x="128" y="98"/>
                      <a:pt x="129" y="100"/>
                      <a:pt x="130" y="101"/>
                    </a:cubicBezTo>
                    <a:cubicBezTo>
                      <a:pt x="131" y="101"/>
                      <a:pt x="132" y="99"/>
                      <a:pt x="133" y="99"/>
                    </a:cubicBezTo>
                    <a:cubicBezTo>
                      <a:pt x="133" y="99"/>
                      <a:pt x="134" y="103"/>
                      <a:pt x="135" y="103"/>
                    </a:cubicBezTo>
                    <a:cubicBezTo>
                      <a:pt x="136" y="104"/>
                      <a:pt x="139" y="104"/>
                      <a:pt x="139" y="104"/>
                    </a:cubicBezTo>
                    <a:cubicBezTo>
                      <a:pt x="140" y="104"/>
                      <a:pt x="142" y="105"/>
                      <a:pt x="142" y="104"/>
                    </a:cubicBezTo>
                    <a:cubicBezTo>
                      <a:pt x="142" y="103"/>
                      <a:pt x="146" y="101"/>
                      <a:pt x="146" y="101"/>
                    </a:cubicBezTo>
                    <a:cubicBezTo>
                      <a:pt x="146" y="101"/>
                      <a:pt x="146" y="100"/>
                      <a:pt x="146" y="98"/>
                    </a:cubicBezTo>
                    <a:cubicBezTo>
                      <a:pt x="140" y="67"/>
                      <a:pt x="124" y="39"/>
                      <a:pt x="103" y="18"/>
                    </a:cubicBezTo>
                    <a:cubicBezTo>
                      <a:pt x="102" y="18"/>
                      <a:pt x="102" y="18"/>
                      <a:pt x="101" y="17"/>
                    </a:cubicBezTo>
                    <a:cubicBezTo>
                      <a:pt x="99" y="16"/>
                      <a:pt x="99" y="16"/>
                      <a:pt x="99" y="17"/>
                    </a:cubicBezTo>
                    <a:cubicBezTo>
                      <a:pt x="98" y="17"/>
                      <a:pt x="97" y="18"/>
                      <a:pt x="96" y="17"/>
                    </a:cubicBezTo>
                    <a:cubicBezTo>
                      <a:pt x="96" y="15"/>
                      <a:pt x="96" y="15"/>
                      <a:pt x="95" y="14"/>
                    </a:cubicBezTo>
                    <a:cubicBezTo>
                      <a:pt x="94" y="13"/>
                      <a:pt x="95" y="13"/>
                      <a:pt x="96" y="13"/>
                    </a:cubicBezTo>
                    <a:cubicBezTo>
                      <a:pt x="97" y="14"/>
                      <a:pt x="98" y="14"/>
                      <a:pt x="99" y="14"/>
                    </a:cubicBezTo>
                    <a:cubicBezTo>
                      <a:pt x="95" y="11"/>
                      <a:pt x="92" y="8"/>
                      <a:pt x="88" y="5"/>
                    </a:cubicBezTo>
                    <a:cubicBezTo>
                      <a:pt x="88" y="5"/>
                      <a:pt x="88" y="5"/>
                      <a:pt x="88" y="5"/>
                    </a:cubicBezTo>
                    <a:cubicBezTo>
                      <a:pt x="86" y="5"/>
                      <a:pt x="78" y="0"/>
                      <a:pt x="74" y="1"/>
                    </a:cubicBezTo>
                    <a:close/>
                    <a:moveTo>
                      <a:pt x="99" y="159"/>
                    </a:moveTo>
                    <a:cubicBezTo>
                      <a:pt x="100" y="160"/>
                      <a:pt x="98" y="165"/>
                      <a:pt x="96" y="165"/>
                    </a:cubicBezTo>
                    <a:cubicBezTo>
                      <a:pt x="95" y="165"/>
                      <a:pt x="96" y="160"/>
                      <a:pt x="96" y="159"/>
                    </a:cubicBezTo>
                    <a:cubicBezTo>
                      <a:pt x="97" y="158"/>
                      <a:pt x="99" y="158"/>
                      <a:pt x="99" y="159"/>
                    </a:cubicBezTo>
                    <a:close/>
                    <a:moveTo>
                      <a:pt x="118" y="56"/>
                    </a:moveTo>
                    <a:cubicBezTo>
                      <a:pt x="119" y="55"/>
                      <a:pt x="121" y="57"/>
                      <a:pt x="122" y="56"/>
                    </a:cubicBezTo>
                    <a:cubicBezTo>
                      <a:pt x="123" y="56"/>
                      <a:pt x="124" y="55"/>
                      <a:pt x="124" y="54"/>
                    </a:cubicBezTo>
                    <a:cubicBezTo>
                      <a:pt x="125" y="54"/>
                      <a:pt x="127" y="55"/>
                      <a:pt x="127" y="56"/>
                    </a:cubicBezTo>
                    <a:cubicBezTo>
                      <a:pt x="128" y="57"/>
                      <a:pt x="129" y="59"/>
                      <a:pt x="129" y="60"/>
                    </a:cubicBezTo>
                    <a:cubicBezTo>
                      <a:pt x="128" y="60"/>
                      <a:pt x="126" y="60"/>
                      <a:pt x="126" y="59"/>
                    </a:cubicBezTo>
                    <a:cubicBezTo>
                      <a:pt x="125" y="58"/>
                      <a:pt x="123" y="59"/>
                      <a:pt x="123" y="61"/>
                    </a:cubicBezTo>
                    <a:cubicBezTo>
                      <a:pt x="123" y="63"/>
                      <a:pt x="124" y="62"/>
                      <a:pt x="124" y="62"/>
                    </a:cubicBezTo>
                    <a:cubicBezTo>
                      <a:pt x="125" y="63"/>
                      <a:pt x="125" y="64"/>
                      <a:pt x="126" y="66"/>
                    </a:cubicBezTo>
                    <a:cubicBezTo>
                      <a:pt x="126" y="67"/>
                      <a:pt x="127" y="66"/>
                      <a:pt x="128" y="67"/>
                    </a:cubicBezTo>
                    <a:cubicBezTo>
                      <a:pt x="128" y="68"/>
                      <a:pt x="126" y="69"/>
                      <a:pt x="127" y="70"/>
                    </a:cubicBezTo>
                    <a:cubicBezTo>
                      <a:pt x="128" y="72"/>
                      <a:pt x="129" y="76"/>
                      <a:pt x="129" y="77"/>
                    </a:cubicBezTo>
                    <a:cubicBezTo>
                      <a:pt x="129" y="78"/>
                      <a:pt x="127" y="78"/>
                      <a:pt x="126" y="78"/>
                    </a:cubicBezTo>
                    <a:cubicBezTo>
                      <a:pt x="125" y="78"/>
                      <a:pt x="122" y="76"/>
                      <a:pt x="122" y="76"/>
                    </a:cubicBezTo>
                    <a:cubicBezTo>
                      <a:pt x="121" y="75"/>
                      <a:pt x="120" y="71"/>
                      <a:pt x="121" y="71"/>
                    </a:cubicBezTo>
                    <a:cubicBezTo>
                      <a:pt x="122" y="71"/>
                      <a:pt x="122" y="71"/>
                      <a:pt x="124" y="69"/>
                    </a:cubicBezTo>
                    <a:cubicBezTo>
                      <a:pt x="125" y="68"/>
                      <a:pt x="122" y="67"/>
                      <a:pt x="121" y="66"/>
                    </a:cubicBezTo>
                    <a:cubicBezTo>
                      <a:pt x="120" y="66"/>
                      <a:pt x="118" y="62"/>
                      <a:pt x="117" y="60"/>
                    </a:cubicBezTo>
                    <a:cubicBezTo>
                      <a:pt x="117" y="59"/>
                      <a:pt x="117" y="57"/>
                      <a:pt x="118" y="56"/>
                    </a:cubicBezTo>
                    <a:close/>
                    <a:moveTo>
                      <a:pt x="94" y="25"/>
                    </a:moveTo>
                    <a:cubicBezTo>
                      <a:pt x="93" y="26"/>
                      <a:pt x="89" y="24"/>
                      <a:pt x="89" y="23"/>
                    </a:cubicBezTo>
                    <a:cubicBezTo>
                      <a:pt x="90" y="20"/>
                      <a:pt x="94" y="24"/>
                      <a:pt x="94" y="25"/>
                    </a:cubicBezTo>
                    <a:close/>
                    <a:moveTo>
                      <a:pt x="91" y="54"/>
                    </a:moveTo>
                    <a:cubicBezTo>
                      <a:pt x="92" y="53"/>
                      <a:pt x="93" y="53"/>
                      <a:pt x="94" y="53"/>
                    </a:cubicBezTo>
                    <a:cubicBezTo>
                      <a:pt x="95" y="53"/>
                      <a:pt x="97" y="57"/>
                      <a:pt x="97" y="58"/>
                    </a:cubicBezTo>
                    <a:cubicBezTo>
                      <a:pt x="98" y="59"/>
                      <a:pt x="99" y="57"/>
                      <a:pt x="99" y="57"/>
                    </a:cubicBezTo>
                    <a:cubicBezTo>
                      <a:pt x="100" y="57"/>
                      <a:pt x="101" y="56"/>
                      <a:pt x="101" y="55"/>
                    </a:cubicBezTo>
                    <a:cubicBezTo>
                      <a:pt x="101" y="54"/>
                      <a:pt x="102" y="54"/>
                      <a:pt x="103" y="54"/>
                    </a:cubicBezTo>
                    <a:cubicBezTo>
                      <a:pt x="105" y="54"/>
                      <a:pt x="104" y="55"/>
                      <a:pt x="103" y="55"/>
                    </a:cubicBezTo>
                    <a:cubicBezTo>
                      <a:pt x="102" y="56"/>
                      <a:pt x="102" y="57"/>
                      <a:pt x="104" y="57"/>
                    </a:cubicBezTo>
                    <a:cubicBezTo>
                      <a:pt x="106" y="58"/>
                      <a:pt x="107" y="60"/>
                      <a:pt x="109" y="62"/>
                    </a:cubicBezTo>
                    <a:cubicBezTo>
                      <a:pt x="111" y="63"/>
                      <a:pt x="111" y="66"/>
                      <a:pt x="110" y="66"/>
                    </a:cubicBezTo>
                    <a:cubicBezTo>
                      <a:pt x="109" y="67"/>
                      <a:pt x="106" y="67"/>
                      <a:pt x="105" y="66"/>
                    </a:cubicBezTo>
                    <a:cubicBezTo>
                      <a:pt x="104" y="66"/>
                      <a:pt x="102" y="64"/>
                      <a:pt x="100" y="64"/>
                    </a:cubicBezTo>
                    <a:cubicBezTo>
                      <a:pt x="98" y="63"/>
                      <a:pt x="96" y="63"/>
                      <a:pt x="95" y="64"/>
                    </a:cubicBezTo>
                    <a:cubicBezTo>
                      <a:pt x="95" y="66"/>
                      <a:pt x="92" y="65"/>
                      <a:pt x="91" y="65"/>
                    </a:cubicBezTo>
                    <a:cubicBezTo>
                      <a:pt x="90" y="65"/>
                      <a:pt x="89" y="67"/>
                      <a:pt x="88" y="66"/>
                    </a:cubicBezTo>
                    <a:cubicBezTo>
                      <a:pt x="88" y="66"/>
                      <a:pt x="89" y="62"/>
                      <a:pt x="88" y="62"/>
                    </a:cubicBezTo>
                    <a:cubicBezTo>
                      <a:pt x="87" y="62"/>
                      <a:pt x="88" y="59"/>
                      <a:pt x="89" y="59"/>
                    </a:cubicBezTo>
                    <a:cubicBezTo>
                      <a:pt x="90" y="58"/>
                      <a:pt x="91" y="56"/>
                      <a:pt x="9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30"/>
              <p:cNvSpPr/>
              <p:nvPr/>
            </p:nvSpPr>
            <p:spPr bwMode="auto">
              <a:xfrm>
                <a:off x="6604624" y="4184858"/>
                <a:ext cx="22901" cy="30535"/>
              </a:xfrm>
              <a:custGeom>
                <a:avLst/>
                <a:gdLst>
                  <a:gd name="T0" fmla="*/ 1 w 3"/>
                  <a:gd name="T1" fmla="*/ 4 h 4"/>
                  <a:gd name="T2" fmla="*/ 3 w 3"/>
                  <a:gd name="T3" fmla="*/ 4 h 4"/>
                  <a:gd name="T4" fmla="*/ 1 w 3"/>
                  <a:gd name="T5" fmla="*/ 2 h 4"/>
                  <a:gd name="T6" fmla="*/ 0 w 3"/>
                  <a:gd name="T7" fmla="*/ 0 h 4"/>
                  <a:gd name="T8" fmla="*/ 0 w 3"/>
                  <a:gd name="T9" fmla="*/ 0 h 4"/>
                  <a:gd name="T10" fmla="*/ 0 w 3"/>
                  <a:gd name="T11" fmla="*/ 1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cubicBezTo>
                      <a:pt x="1" y="4"/>
                      <a:pt x="1" y="4"/>
                      <a:pt x="3" y="4"/>
                    </a:cubicBezTo>
                    <a:cubicBezTo>
                      <a:pt x="2" y="4"/>
                      <a:pt x="1" y="2"/>
                      <a:pt x="1" y="2"/>
                    </a:cubicBezTo>
                    <a:cubicBezTo>
                      <a:pt x="1" y="2"/>
                      <a:pt x="1" y="0"/>
                      <a:pt x="0" y="0"/>
                    </a:cubicBezTo>
                    <a:cubicBezTo>
                      <a:pt x="0" y="0"/>
                      <a:pt x="0" y="0"/>
                      <a:pt x="0" y="0"/>
                    </a:cubicBezTo>
                    <a:cubicBezTo>
                      <a:pt x="0" y="1"/>
                      <a:pt x="0" y="1"/>
                      <a:pt x="0" y="1"/>
                    </a:cubicBezTo>
                    <a:cubicBezTo>
                      <a:pt x="1" y="2"/>
                      <a:pt x="1"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49" name="圆角矩形 48"/>
          <p:cNvSpPr/>
          <p:nvPr/>
        </p:nvSpPr>
        <p:spPr>
          <a:xfrm>
            <a:off x="1191561" y="2026729"/>
            <a:ext cx="2535058" cy="975977"/>
          </a:xfrm>
          <a:prstGeom prst="roundRect">
            <a:avLst/>
          </a:prstGeom>
          <a:blipFill>
            <a:blip r:embed="rId3">
              <a:grayscl/>
            </a:blip>
            <a:srcRect/>
            <a:stretch>
              <a:fillRect t="-26848" b="-26158"/>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1191561" y="3296595"/>
            <a:ext cx="2535058" cy="975977"/>
          </a:xfrm>
          <a:prstGeom prst="roundRect">
            <a:avLst/>
          </a:prstGeom>
          <a:blipFill>
            <a:blip r:embed="rId4">
              <a:grayscl/>
            </a:blip>
            <a:srcRect/>
            <a:stretch>
              <a:fillRect t="-36716" b="-35771"/>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1191561" y="4566460"/>
            <a:ext cx="2535058" cy="975977"/>
          </a:xfrm>
          <a:prstGeom prst="roundRect">
            <a:avLst/>
          </a:prstGeom>
          <a:blipFill>
            <a:blip r:embed="rId5">
              <a:grayscl/>
            </a:blip>
            <a:srcRect/>
            <a:stretch>
              <a:fillRect t="-37024" b="-36072"/>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8369902" y="2036124"/>
            <a:ext cx="2772160" cy="957185"/>
            <a:chOff x="3624780" y="2412339"/>
            <a:chExt cx="2772160" cy="957185"/>
          </a:xfrm>
        </p:grpSpPr>
        <p:sp>
          <p:nvSpPr>
            <p:cNvPr id="53" name="文本框 5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54" name="文本框 53"/>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5" name="组合 54"/>
          <p:cNvGrpSpPr/>
          <p:nvPr/>
        </p:nvGrpSpPr>
        <p:grpSpPr>
          <a:xfrm>
            <a:off x="8369902" y="3296594"/>
            <a:ext cx="2772160" cy="957185"/>
            <a:chOff x="3624780" y="2412339"/>
            <a:chExt cx="2772160" cy="957185"/>
          </a:xfrm>
        </p:grpSpPr>
        <p:sp>
          <p:nvSpPr>
            <p:cNvPr id="56" name="文本框 55"/>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57" name="文本框 56"/>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8" name="组合 57"/>
          <p:cNvGrpSpPr/>
          <p:nvPr/>
        </p:nvGrpSpPr>
        <p:grpSpPr>
          <a:xfrm>
            <a:off x="8369902" y="4575855"/>
            <a:ext cx="2772160" cy="957185"/>
            <a:chOff x="3624780" y="2412339"/>
            <a:chExt cx="2772160" cy="957185"/>
          </a:xfrm>
        </p:grpSpPr>
        <p:sp>
          <p:nvSpPr>
            <p:cNvPr id="59" name="文本框 5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latin typeface="Century Gothic" panose="020B0502020202020204" pitchFamily="34" charset="0"/>
                </a:rPr>
                <a:t>标题文字添加</a:t>
              </a:r>
            </a:p>
          </p:txBody>
        </p:sp>
        <p:sp>
          <p:nvSpPr>
            <p:cNvPr id="60" name="文本框 59"/>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63" name="组合 62"/>
          <p:cNvGrpSpPr/>
          <p:nvPr/>
        </p:nvGrpSpPr>
        <p:grpSpPr>
          <a:xfrm rot="8062723">
            <a:off x="6482647" y="3241128"/>
            <a:ext cx="324783" cy="324783"/>
            <a:chOff x="5412641" y="-1066800"/>
            <a:chExt cx="1066800" cy="1066800"/>
          </a:xfrm>
        </p:grpSpPr>
        <p:sp>
          <p:nvSpPr>
            <p:cNvPr id="61" name="泪滴形 60"/>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8062723">
            <a:off x="5221417" y="4264295"/>
            <a:ext cx="324783" cy="324783"/>
            <a:chOff x="5412641" y="-1066800"/>
            <a:chExt cx="1066800" cy="1066800"/>
          </a:xfrm>
        </p:grpSpPr>
        <p:sp>
          <p:nvSpPr>
            <p:cNvPr id="65" name="泪滴形 64"/>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rot="8062723">
            <a:off x="4605601" y="2854246"/>
            <a:ext cx="324783" cy="324783"/>
            <a:chOff x="5412641" y="-1066800"/>
            <a:chExt cx="1066800" cy="1066800"/>
          </a:xfrm>
        </p:grpSpPr>
        <p:sp>
          <p:nvSpPr>
            <p:cNvPr id="68" name="泪滴形 67"/>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66154" y="708907"/>
            <a:ext cx="7214507" cy="564950"/>
            <a:chOff x="766154" y="708907"/>
            <a:chExt cx="7214507" cy="564950"/>
          </a:xfrm>
        </p:grpSpPr>
        <p:sp>
          <p:nvSpPr>
            <p:cNvPr id="71" name="文本框 70"/>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p>
          </p:txBody>
        </p:sp>
        <p:cxnSp>
          <p:nvCxnSpPr>
            <p:cNvPr id="72" name="直接连接符 71"/>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1000"/>
                                        <p:tgtEl>
                                          <p:spTgt spid="67"/>
                                        </p:tgtEl>
                                      </p:cBhvr>
                                    </p:animEffect>
                                    <p:anim calcmode="lin" valueType="num">
                                      <p:cBhvr>
                                        <p:cTn id="14" dur="1000" fill="hold"/>
                                        <p:tgtEl>
                                          <p:spTgt spid="67"/>
                                        </p:tgtEl>
                                        <p:attrNameLst>
                                          <p:attrName>ppt_x</p:attrName>
                                        </p:attrNameLst>
                                      </p:cBhvr>
                                      <p:tavLst>
                                        <p:tav tm="0">
                                          <p:val>
                                            <p:strVal val="#ppt_x"/>
                                          </p:val>
                                        </p:tav>
                                        <p:tav tm="100000">
                                          <p:val>
                                            <p:strVal val="#ppt_x"/>
                                          </p:val>
                                        </p:tav>
                                      </p:tavLst>
                                    </p:anim>
                                    <p:anim calcmode="lin" valueType="num">
                                      <p:cBhvr>
                                        <p:cTn id="15" dur="1000" fill="hold"/>
                                        <p:tgtEl>
                                          <p:spTgt spid="6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anim calcmode="lin" valueType="num">
                                      <p:cBhvr>
                                        <p:cTn id="19" dur="1000" fill="hold"/>
                                        <p:tgtEl>
                                          <p:spTgt spid="63"/>
                                        </p:tgtEl>
                                        <p:attrNameLst>
                                          <p:attrName>ppt_x</p:attrName>
                                        </p:attrNameLst>
                                      </p:cBhvr>
                                      <p:tavLst>
                                        <p:tav tm="0">
                                          <p:val>
                                            <p:strVal val="#ppt_x"/>
                                          </p:val>
                                        </p:tav>
                                        <p:tav tm="100000">
                                          <p:val>
                                            <p:strVal val="#ppt_x"/>
                                          </p:val>
                                        </p:tav>
                                      </p:tavLst>
                                    </p:anim>
                                    <p:anim calcmode="lin" valueType="num">
                                      <p:cBhvr>
                                        <p:cTn id="20" dur="1000" fill="hold"/>
                                        <p:tgtEl>
                                          <p:spTgt spid="6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0" y="499898"/>
            <a:ext cx="3710305" cy="5879793"/>
          </a:xfrm>
          <a:prstGeom prst="rect">
            <a:avLst/>
          </a:prstGeom>
        </p:spPr>
      </p:pic>
      <p:cxnSp>
        <p:nvCxnSpPr>
          <p:cNvPr id="25" name="直接连接符 24"/>
          <p:cNvCxnSpPr>
            <a:stCxn id="3" idx="3"/>
          </p:cNvCxnSpPr>
          <p:nvPr/>
        </p:nvCxnSpPr>
        <p:spPr>
          <a:xfrm>
            <a:off x="4272036" y="3477005"/>
            <a:ext cx="722456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68180" y="3573016"/>
            <a:ext cx="722456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893881" y="1916833"/>
            <a:ext cx="3218342" cy="1124545"/>
            <a:chOff x="4893087" y="1916832"/>
            <a:chExt cx="3218342" cy="1124545"/>
          </a:xfrm>
        </p:grpSpPr>
        <p:sp>
          <p:nvSpPr>
            <p:cNvPr id="8" name="矩形 7"/>
            <p:cNvSpPr/>
            <p:nvPr/>
          </p:nvSpPr>
          <p:spPr>
            <a:xfrm>
              <a:off x="4893087" y="1916832"/>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01</a:t>
              </a:r>
              <a:endParaRPr lang="zh-CN" altLang="en-US" sz="1600" b="1" dirty="0"/>
            </a:p>
          </p:txBody>
        </p:sp>
        <p:sp>
          <p:nvSpPr>
            <p:cNvPr id="13" name="TextBox 12"/>
            <p:cNvSpPr txBox="1"/>
            <p:nvPr/>
          </p:nvSpPr>
          <p:spPr>
            <a:xfrm>
              <a:off x="5327520" y="2348880"/>
              <a:ext cx="2783909"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p>
          </p:txBody>
        </p:sp>
        <p:sp>
          <p:nvSpPr>
            <p:cNvPr id="27" name="TextBox 26"/>
            <p:cNvSpPr txBox="1"/>
            <p:nvPr/>
          </p:nvSpPr>
          <p:spPr>
            <a:xfrm>
              <a:off x="5408709" y="1916832"/>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年度工作概述</a:t>
              </a:r>
            </a:p>
          </p:txBody>
        </p:sp>
      </p:grpSp>
      <p:grpSp>
        <p:nvGrpSpPr>
          <p:cNvPr id="12" name="组合 11"/>
          <p:cNvGrpSpPr/>
          <p:nvPr/>
        </p:nvGrpSpPr>
        <p:grpSpPr>
          <a:xfrm>
            <a:off x="8472264" y="1916833"/>
            <a:ext cx="3168352" cy="1130353"/>
            <a:chOff x="8471470" y="1916832"/>
            <a:chExt cx="3168352" cy="1130353"/>
          </a:xfrm>
        </p:grpSpPr>
        <p:sp>
          <p:nvSpPr>
            <p:cNvPr id="10" name="矩形 9"/>
            <p:cNvSpPr/>
            <p:nvPr/>
          </p:nvSpPr>
          <p:spPr>
            <a:xfrm>
              <a:off x="8471470" y="1916832"/>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02</a:t>
              </a:r>
              <a:endParaRPr lang="zh-CN" altLang="en-US" sz="1600" b="1" dirty="0"/>
            </a:p>
          </p:txBody>
        </p:sp>
        <p:sp>
          <p:nvSpPr>
            <p:cNvPr id="16" name="TextBox 15"/>
            <p:cNvSpPr txBox="1"/>
            <p:nvPr/>
          </p:nvSpPr>
          <p:spPr>
            <a:xfrm>
              <a:off x="8905605" y="2354688"/>
              <a:ext cx="2734217"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p>
          </p:txBody>
        </p:sp>
        <p:sp>
          <p:nvSpPr>
            <p:cNvPr id="28" name="TextBox 27"/>
            <p:cNvSpPr txBox="1"/>
            <p:nvPr/>
          </p:nvSpPr>
          <p:spPr>
            <a:xfrm>
              <a:off x="9009105" y="1916832"/>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工作完成情况</a:t>
              </a:r>
            </a:p>
          </p:txBody>
        </p:sp>
      </p:grpSp>
      <p:grpSp>
        <p:nvGrpSpPr>
          <p:cNvPr id="14" name="组合 13"/>
          <p:cNvGrpSpPr/>
          <p:nvPr/>
        </p:nvGrpSpPr>
        <p:grpSpPr>
          <a:xfrm>
            <a:off x="4893881" y="4222381"/>
            <a:ext cx="3218342" cy="1055055"/>
            <a:chOff x="4893087" y="4218570"/>
            <a:chExt cx="3218342" cy="1055055"/>
          </a:xfrm>
        </p:grpSpPr>
        <p:sp>
          <p:nvSpPr>
            <p:cNvPr id="11" name="矩形 10"/>
            <p:cNvSpPr/>
            <p:nvPr/>
          </p:nvSpPr>
          <p:spPr>
            <a:xfrm>
              <a:off x="4893087" y="4218570"/>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03</a:t>
              </a:r>
              <a:endParaRPr lang="zh-CN" altLang="en-US" sz="1600" b="1" dirty="0"/>
            </a:p>
          </p:txBody>
        </p:sp>
        <p:sp>
          <p:nvSpPr>
            <p:cNvPr id="20" name="TextBox 19"/>
            <p:cNvSpPr txBox="1"/>
            <p:nvPr/>
          </p:nvSpPr>
          <p:spPr>
            <a:xfrm>
              <a:off x="5327222" y="4581128"/>
              <a:ext cx="2784207"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p>
          </p:txBody>
        </p:sp>
        <p:sp>
          <p:nvSpPr>
            <p:cNvPr id="29" name="TextBox 28"/>
            <p:cNvSpPr txBox="1"/>
            <p:nvPr/>
          </p:nvSpPr>
          <p:spPr>
            <a:xfrm>
              <a:off x="5414053" y="4222285"/>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工作存在不足</a:t>
              </a:r>
            </a:p>
          </p:txBody>
        </p:sp>
      </p:grpSp>
      <p:grpSp>
        <p:nvGrpSpPr>
          <p:cNvPr id="15" name="组合 14"/>
          <p:cNvGrpSpPr/>
          <p:nvPr/>
        </p:nvGrpSpPr>
        <p:grpSpPr>
          <a:xfrm>
            <a:off x="8472264" y="4218571"/>
            <a:ext cx="3168352" cy="1055055"/>
            <a:chOff x="8471470" y="4218570"/>
            <a:chExt cx="3168352" cy="1055055"/>
          </a:xfrm>
        </p:grpSpPr>
        <p:sp>
          <p:nvSpPr>
            <p:cNvPr id="9" name="矩形 8"/>
            <p:cNvSpPr/>
            <p:nvPr/>
          </p:nvSpPr>
          <p:spPr>
            <a:xfrm>
              <a:off x="8471470" y="4218570"/>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04</a:t>
              </a:r>
              <a:endParaRPr lang="zh-CN" altLang="en-US" sz="1600" b="1" dirty="0"/>
            </a:p>
          </p:txBody>
        </p:sp>
        <p:sp>
          <p:nvSpPr>
            <p:cNvPr id="18" name="TextBox 17"/>
            <p:cNvSpPr txBox="1"/>
            <p:nvPr/>
          </p:nvSpPr>
          <p:spPr>
            <a:xfrm>
              <a:off x="8905979" y="4581128"/>
              <a:ext cx="2733843"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p>
          </p:txBody>
        </p:sp>
        <p:sp>
          <p:nvSpPr>
            <p:cNvPr id="30" name="TextBox 29"/>
            <p:cNvSpPr txBox="1"/>
            <p:nvPr/>
          </p:nvSpPr>
          <p:spPr>
            <a:xfrm>
              <a:off x="9014453" y="4222285"/>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明年工作计划</a:t>
              </a:r>
            </a:p>
          </p:txBody>
        </p:sp>
      </p:grpSp>
      <p:sp>
        <p:nvSpPr>
          <p:cNvPr id="21" name="矩形 20"/>
          <p:cNvSpPr/>
          <p:nvPr/>
        </p:nvSpPr>
        <p:spPr>
          <a:xfrm>
            <a:off x="697230" y="793115"/>
            <a:ext cx="3204845" cy="5239385"/>
          </a:xfrm>
          <a:prstGeom prst="rect">
            <a:avLst/>
          </a:prstGeom>
          <a:solidFill>
            <a:schemeClr val="tx1">
              <a:lumMod val="85000"/>
              <a:lumOff val="15000"/>
              <a:alpha val="56000"/>
            </a:schemeClr>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63065" y="2042795"/>
            <a:ext cx="957580" cy="280098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743075" y="2123440"/>
            <a:ext cx="957580" cy="280098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5"/>
          <p:cNvSpPr txBox="1"/>
          <p:nvPr/>
        </p:nvSpPr>
        <p:spPr>
          <a:xfrm>
            <a:off x="1922780" y="2697480"/>
            <a:ext cx="345440" cy="1753235"/>
          </a:xfrm>
          <a:prstGeom prst="rect">
            <a:avLst/>
          </a:prstGeom>
          <a:noFill/>
        </p:spPr>
        <p:txBody>
          <a:bodyPr wrap="square" rtlCol="0">
            <a:spAutoFit/>
          </a:bodyPr>
          <a:lstStyle/>
          <a:p>
            <a:r>
              <a:rPr lang="zh-CN" altLang="en-US" sz="3600" b="1" dirty="0">
                <a:solidFill>
                  <a:schemeClr val="bg1"/>
                </a:solidFill>
              </a:rPr>
              <a:t>目</a:t>
            </a:r>
          </a:p>
          <a:p>
            <a:endParaRPr lang="zh-CN" altLang="en-US" sz="3600" b="1" dirty="0">
              <a:solidFill>
                <a:schemeClr val="bg1"/>
              </a:solidFill>
            </a:endParaRPr>
          </a:p>
          <a:p>
            <a:r>
              <a:rPr lang="zh-CN" altLang="en-US" sz="3600" b="1" dirty="0">
                <a:solidFill>
                  <a:schemeClr val="bg1"/>
                </a:solidFill>
              </a:rPr>
              <a:t>录</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to be used in a wider</a:t>
            </a: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accent2"/>
                </a:solidFill>
                <a:latin typeface="Century Gothic" panose="020B0502020202020204" pitchFamily="34" charset="0"/>
              </a:rPr>
              <a:t>04</a:t>
            </a: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766154" y="708907"/>
            <a:ext cx="7214507" cy="564950"/>
            <a:chOff x="766154" y="708907"/>
            <a:chExt cx="7214507" cy="564950"/>
          </a:xfrm>
        </p:grpSpPr>
        <p:sp>
          <p:nvSpPr>
            <p:cNvPr id="34" name="文本框 3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p>
          </p:txBody>
        </p:sp>
        <p:cxnSp>
          <p:nvCxnSpPr>
            <p:cNvPr id="35" name="直接连接符 3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pSp>
        <p:nvGrpSpPr>
          <p:cNvPr id="4" name="íśḷíḑè"/>
          <p:cNvGrpSpPr/>
          <p:nvPr/>
        </p:nvGrpSpPr>
        <p:grpSpPr>
          <a:xfrm>
            <a:off x="1637312" y="2837707"/>
            <a:ext cx="2996640" cy="3097112"/>
            <a:chOff x="849666" y="1269514"/>
            <a:chExt cx="4597624" cy="4751774"/>
          </a:xfrm>
        </p:grpSpPr>
        <p:sp>
          <p:nvSpPr>
            <p:cNvPr id="20" name="îṩḻîḍé"/>
            <p:cNvSpPr/>
            <p:nvPr/>
          </p:nvSpPr>
          <p:spPr>
            <a:xfrm>
              <a:off x="849666" y="1433424"/>
              <a:ext cx="4587864" cy="4587864"/>
            </a:xfrm>
            <a:prstGeom prst="arc">
              <a:avLst>
                <a:gd name="adj1" fmla="val 20230496"/>
                <a:gd name="adj2" fmla="val 21370915"/>
              </a:avLst>
            </a:prstGeom>
            <a:noFill/>
            <a:ln w="285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isľiḋé"/>
            <p:cNvSpPr/>
            <p:nvPr/>
          </p:nvSpPr>
          <p:spPr>
            <a:xfrm>
              <a:off x="859426" y="1433424"/>
              <a:ext cx="4587864" cy="4587864"/>
            </a:xfrm>
            <a:prstGeom prst="arc">
              <a:avLst>
                <a:gd name="adj1" fmla="val 43325"/>
                <a:gd name="adj2" fmla="val 3696807"/>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ľîdè"/>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íSḻíḋê"/>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ŝḷíḋê"/>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íšḻîďè"/>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îṡḷiďe"/>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î$1íḑè"/>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1îḓe"/>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iS1íḑé"/>
            <p:cNvGrpSpPr/>
            <p:nvPr/>
          </p:nvGrpSpPr>
          <p:grpSpPr>
            <a:xfrm rot="18972328" flipH="1">
              <a:off x="1710884" y="1269514"/>
              <a:ext cx="907690" cy="2899257"/>
              <a:chOff x="943993" y="1899821"/>
              <a:chExt cx="584445" cy="1866782"/>
            </a:xfrm>
            <a:effectLst>
              <a:outerShdw blurRad="76200" dir="18900000" sy="23000" kx="-1200000" algn="bl" rotWithShape="0">
                <a:prstClr val="black">
                  <a:alpha val="20000"/>
                </a:prstClr>
              </a:outerShdw>
            </a:effectLst>
          </p:grpSpPr>
          <p:sp>
            <p:nvSpPr>
              <p:cNvPr id="10" name="i$lïḑê"/>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îšḷíḓè"/>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îṡľidé"/>
              <p:cNvSpPr/>
              <p:nvPr/>
            </p:nvSpPr>
            <p:spPr>
              <a:xfrm rot="16200000" flipV="1">
                <a:off x="1159899" y="1993153"/>
                <a:ext cx="461872" cy="275207"/>
              </a:xfrm>
              <a:prstGeom prst="parallelogram">
                <a:avLst>
                  <a:gd name="adj" fmla="val 5775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îs1îḑe"/>
              <p:cNvSpPr/>
              <p:nvPr/>
            </p:nvSpPr>
            <p:spPr>
              <a:xfrm rot="5400000" flipH="1" flipV="1">
                <a:off x="834385" y="2009429"/>
                <a:ext cx="461872" cy="242655"/>
              </a:xfrm>
              <a:prstGeom prst="parallelogram">
                <a:avLst>
                  <a:gd name="adj" fmla="val 6507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4" name="ïṣlíḍé"/>
            <p:cNvSpPr/>
            <p:nvPr/>
          </p:nvSpPr>
          <p:spPr>
            <a:xfrm>
              <a:off x="849666" y="1433424"/>
              <a:ext cx="4587864" cy="4587864"/>
            </a:xfrm>
            <a:prstGeom prst="arc">
              <a:avLst>
                <a:gd name="adj1" fmla="val 19067119"/>
                <a:gd name="adj2" fmla="val 19881577"/>
              </a:avLst>
            </a:prstGeom>
            <a:noFill/>
            <a:ln w="2857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8" name="组合 37"/>
          <p:cNvGrpSpPr/>
          <p:nvPr/>
        </p:nvGrpSpPr>
        <p:grpSpPr>
          <a:xfrm>
            <a:off x="5329062" y="2922486"/>
            <a:ext cx="2329282" cy="1202893"/>
            <a:chOff x="1769578" y="2349127"/>
            <a:chExt cx="2329282" cy="1202893"/>
          </a:xfrm>
        </p:grpSpPr>
        <p:sp>
          <p:nvSpPr>
            <p:cNvPr id="39" name="文本框 3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40" name="文本框 39"/>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15" name="组合 14"/>
          <p:cNvGrpSpPr/>
          <p:nvPr/>
        </p:nvGrpSpPr>
        <p:grpSpPr>
          <a:xfrm>
            <a:off x="5329062" y="4751438"/>
            <a:ext cx="2329282" cy="1202893"/>
            <a:chOff x="1769578" y="2349127"/>
            <a:chExt cx="2329282" cy="1202893"/>
          </a:xfrm>
        </p:grpSpPr>
        <p:sp>
          <p:nvSpPr>
            <p:cNvPr id="42" name="文本框 4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43" name="文本框 42"/>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4" name="组合 43"/>
          <p:cNvGrpSpPr/>
          <p:nvPr/>
        </p:nvGrpSpPr>
        <p:grpSpPr>
          <a:xfrm>
            <a:off x="8397571" y="2922486"/>
            <a:ext cx="2329282" cy="1202893"/>
            <a:chOff x="1769578" y="2349127"/>
            <a:chExt cx="2329282" cy="1202893"/>
          </a:xfrm>
        </p:grpSpPr>
        <p:sp>
          <p:nvSpPr>
            <p:cNvPr id="16" name="文本框 1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46" name="文本框 45"/>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7" name="组合 46"/>
          <p:cNvGrpSpPr/>
          <p:nvPr/>
        </p:nvGrpSpPr>
        <p:grpSpPr>
          <a:xfrm>
            <a:off x="8397571" y="4751438"/>
            <a:ext cx="2329282" cy="1202893"/>
            <a:chOff x="1769578" y="2349127"/>
            <a:chExt cx="2329282" cy="1202893"/>
          </a:xfrm>
        </p:grpSpPr>
        <p:sp>
          <p:nvSpPr>
            <p:cNvPr id="48" name="文本框 47"/>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17" name="文本框 16"/>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18" name="组合 17"/>
          <p:cNvGrpSpPr/>
          <p:nvPr/>
        </p:nvGrpSpPr>
        <p:grpSpPr>
          <a:xfrm>
            <a:off x="1104900" y="1693000"/>
            <a:ext cx="9982200" cy="669200"/>
            <a:chOff x="1104900" y="1693000"/>
            <a:chExt cx="9982200" cy="669200"/>
          </a:xfrm>
        </p:grpSpPr>
        <p:cxnSp>
          <p:nvCxnSpPr>
            <p:cNvPr id="19" name="直接连接符 18"/>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dirty="0">
                  <a:solidFill>
                    <a:schemeClr val="accent1"/>
                  </a:solidFill>
                  <a:latin typeface="Century Gothic" panose="020B0502020202020204" pitchFamily="34" charset="0"/>
                </a:rPr>
                <a:t>The user can demonstrate on a projector or computer, </a:t>
              </a:r>
              <a:r>
                <a:rPr lang="en-US" altLang="zh-CN" sz="1000" dirty="0" err="1">
                  <a:solidFill>
                    <a:schemeClr val="accent1"/>
                  </a:solidFill>
                  <a:latin typeface="Century Gothic" panose="020B0502020202020204" pitchFamily="34" charset="0"/>
                </a:rPr>
                <a:t>orThe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printThe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theThe</a:t>
              </a:r>
              <a:r>
                <a:rPr lang="en-US" altLang="zh-CN" sz="1000" dirty="0">
                  <a:solidFill>
                    <a:schemeClr val="accent1"/>
                  </a:solidFill>
                  <a:latin typeface="Century Gothic" panose="020B0502020202020204" pitchFamily="34" charset="0"/>
                </a:rPr>
                <a:t> user</a:t>
              </a:r>
            </a:p>
          </p:txBody>
        </p:sp>
      </p:grpSp>
      <p:cxnSp>
        <p:nvCxnSpPr>
          <p:cNvPr id="51" name="直接连接符 50"/>
          <p:cNvCxnSpPr/>
          <p:nvPr/>
        </p:nvCxnSpPr>
        <p:spPr>
          <a:xfrm>
            <a:off x="5143500" y="4435528"/>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23645" y="2820663"/>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53"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Sļíḑê"/>
          <p:cNvSpPr/>
          <p:nvPr/>
        </p:nvSpPr>
        <p:spPr>
          <a:xfrm>
            <a:off x="8371952" y="1990725"/>
            <a:ext cx="2523220" cy="2523218"/>
          </a:xfrm>
          <a:prstGeom prst="ellipse">
            <a:avLst/>
          </a:prstGeom>
          <a:blipFill>
            <a:blip r:embed="rId3">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5" name="组合 44"/>
          <p:cNvGrpSpPr/>
          <p:nvPr/>
        </p:nvGrpSpPr>
        <p:grpSpPr>
          <a:xfrm>
            <a:off x="8580147" y="1928353"/>
            <a:ext cx="609524" cy="609520"/>
            <a:chOff x="8654007" y="2002211"/>
            <a:chExt cx="461803" cy="461803"/>
          </a:xfrm>
        </p:grpSpPr>
        <p:sp>
          <p:nvSpPr>
            <p:cNvPr id="40" name="îşlidé"/>
            <p:cNvSpPr/>
            <p:nvPr/>
          </p:nvSpPr>
          <p:spPr>
            <a:xfrm>
              <a:off x="8654007" y="2002211"/>
              <a:ext cx="461803" cy="4618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41" name="íṣ1ïḑe"/>
            <p:cNvSpPr txBox="1"/>
            <p:nvPr/>
          </p:nvSpPr>
          <p:spPr>
            <a:xfrm>
              <a:off x="8730445"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04</a:t>
              </a:r>
            </a:p>
          </p:txBody>
        </p:sp>
      </p:grpSp>
      <p:sp>
        <p:nvSpPr>
          <p:cNvPr id="31" name="iSḷiḋe"/>
          <p:cNvSpPr/>
          <p:nvPr/>
        </p:nvSpPr>
        <p:spPr>
          <a:xfrm>
            <a:off x="6013579" y="1990725"/>
            <a:ext cx="2523220" cy="2523218"/>
          </a:xfrm>
          <a:prstGeom prst="ellipse">
            <a:avLst/>
          </a:prstGeom>
          <a:blipFill>
            <a:blip r:embed="rId4">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4" name="组合 43"/>
          <p:cNvGrpSpPr/>
          <p:nvPr/>
        </p:nvGrpSpPr>
        <p:grpSpPr>
          <a:xfrm>
            <a:off x="6221774" y="1928353"/>
            <a:ext cx="609524" cy="609520"/>
            <a:chOff x="6295634" y="2002211"/>
            <a:chExt cx="461803" cy="461803"/>
          </a:xfrm>
        </p:grpSpPr>
        <p:sp>
          <p:nvSpPr>
            <p:cNvPr id="32" name="íşļïḑe"/>
            <p:cNvSpPr/>
            <p:nvPr/>
          </p:nvSpPr>
          <p:spPr>
            <a:xfrm>
              <a:off x="6295634" y="2002211"/>
              <a:ext cx="461803" cy="4618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33" name="ísḻíḑe"/>
            <p:cNvSpPr txBox="1"/>
            <p:nvPr/>
          </p:nvSpPr>
          <p:spPr>
            <a:xfrm>
              <a:off x="6372072"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03</a:t>
              </a:r>
            </a:p>
          </p:txBody>
        </p:sp>
      </p:grpSp>
      <p:sp>
        <p:nvSpPr>
          <p:cNvPr id="21" name="íṥliďè"/>
          <p:cNvSpPr/>
          <p:nvPr/>
        </p:nvSpPr>
        <p:spPr>
          <a:xfrm>
            <a:off x="3655205" y="1990725"/>
            <a:ext cx="2523220" cy="2523218"/>
          </a:xfrm>
          <a:prstGeom prst="ellipse">
            <a:avLst/>
          </a:prstGeom>
          <a:blipFill>
            <a:blip r:embed="rId5">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3" name="组合 42"/>
          <p:cNvGrpSpPr/>
          <p:nvPr/>
        </p:nvGrpSpPr>
        <p:grpSpPr>
          <a:xfrm>
            <a:off x="3863400" y="1928353"/>
            <a:ext cx="609524" cy="609520"/>
            <a:chOff x="3937260" y="2002211"/>
            <a:chExt cx="461803" cy="461803"/>
          </a:xfrm>
        </p:grpSpPr>
        <p:sp>
          <p:nvSpPr>
            <p:cNvPr id="22" name="išļiḑê"/>
            <p:cNvSpPr/>
            <p:nvPr/>
          </p:nvSpPr>
          <p:spPr>
            <a:xfrm>
              <a:off x="3937260" y="2002211"/>
              <a:ext cx="461803" cy="4618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23" name="ïṡ1ïḑê"/>
            <p:cNvSpPr txBox="1"/>
            <p:nvPr/>
          </p:nvSpPr>
          <p:spPr>
            <a:xfrm>
              <a:off x="4013698"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02</a:t>
              </a:r>
            </a:p>
          </p:txBody>
        </p:sp>
      </p:grpSp>
      <p:sp>
        <p:nvSpPr>
          <p:cNvPr id="13" name="îṣľiḋe"/>
          <p:cNvSpPr/>
          <p:nvPr/>
        </p:nvSpPr>
        <p:spPr>
          <a:xfrm>
            <a:off x="1296831" y="1990725"/>
            <a:ext cx="2523220" cy="2523218"/>
          </a:xfrm>
          <a:prstGeom prst="ellipse">
            <a:avLst/>
          </a:prstGeom>
          <a:blipFill>
            <a:blip r:embed="rId6">
              <a:grayscl/>
            </a:blip>
            <a:srcRect/>
            <a:stretch>
              <a:fillRect l="-35057" r="-34705"/>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2" name="组合 41"/>
          <p:cNvGrpSpPr/>
          <p:nvPr/>
        </p:nvGrpSpPr>
        <p:grpSpPr>
          <a:xfrm>
            <a:off x="1505026" y="1928353"/>
            <a:ext cx="609524" cy="609520"/>
            <a:chOff x="1578886" y="2002211"/>
            <a:chExt cx="461803" cy="461803"/>
          </a:xfrm>
        </p:grpSpPr>
        <p:sp>
          <p:nvSpPr>
            <p:cNvPr id="14" name="íṡľïḋè"/>
            <p:cNvSpPr/>
            <p:nvPr/>
          </p:nvSpPr>
          <p:spPr>
            <a:xfrm>
              <a:off x="1578886" y="2002211"/>
              <a:ext cx="461803" cy="46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15" name="íṣļîďé"/>
            <p:cNvSpPr txBox="1"/>
            <p:nvPr/>
          </p:nvSpPr>
          <p:spPr>
            <a:xfrm>
              <a:off x="1655324" y="2072225"/>
              <a:ext cx="308926" cy="321775"/>
            </a:xfrm>
            <a:prstGeom prst="rect">
              <a:avLst/>
            </a:prstGeom>
            <a:noFill/>
          </p:spPr>
          <p:txBody>
            <a:bodyPr wrap="none">
              <a:normAutofit/>
              <a:scene3d>
                <a:camera prst="orthographicFront"/>
                <a:lightRig rig="threePt" dir="t"/>
              </a:scene3d>
              <a:sp3d contourW="12700"/>
            </a:bodyPr>
            <a:lstStyle/>
            <a:p>
              <a:pPr algn="ctr"/>
              <a:r>
                <a:rPr lang="en-US" dirty="0">
                  <a:solidFill>
                    <a:srgbClr val="FFFFFF"/>
                  </a:solidFill>
                </a:rPr>
                <a:t>01</a:t>
              </a:r>
            </a:p>
          </p:txBody>
        </p:sp>
      </p:grpSp>
      <p:grpSp>
        <p:nvGrpSpPr>
          <p:cNvPr id="46" name="组合 45"/>
          <p:cNvGrpSpPr/>
          <p:nvPr/>
        </p:nvGrpSpPr>
        <p:grpSpPr>
          <a:xfrm>
            <a:off x="1497804" y="4703182"/>
            <a:ext cx="2133782" cy="1132618"/>
            <a:chOff x="3733625" y="2412339"/>
            <a:chExt cx="2133782" cy="1132618"/>
          </a:xfrm>
        </p:grpSpPr>
        <p:sp>
          <p:nvSpPr>
            <p:cNvPr id="47" name="文本框 46"/>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48" name="文本框 47"/>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49" name="组合 48"/>
          <p:cNvGrpSpPr/>
          <p:nvPr/>
        </p:nvGrpSpPr>
        <p:grpSpPr>
          <a:xfrm>
            <a:off x="3849924" y="4703182"/>
            <a:ext cx="2133782" cy="1132618"/>
            <a:chOff x="3733625" y="2412339"/>
            <a:chExt cx="2133782" cy="1132618"/>
          </a:xfrm>
        </p:grpSpPr>
        <p:sp>
          <p:nvSpPr>
            <p:cNvPr id="50" name="文本框 49"/>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51" name="文本框 50"/>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2" name="组合 51"/>
          <p:cNvGrpSpPr/>
          <p:nvPr/>
        </p:nvGrpSpPr>
        <p:grpSpPr>
          <a:xfrm>
            <a:off x="6208298" y="4703182"/>
            <a:ext cx="2133782" cy="1132618"/>
            <a:chOff x="3733625" y="2412339"/>
            <a:chExt cx="2133782" cy="1132618"/>
          </a:xfrm>
        </p:grpSpPr>
        <p:sp>
          <p:nvSpPr>
            <p:cNvPr id="53" name="文本框 52"/>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54" name="文本框 53"/>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5" name="组合 54"/>
          <p:cNvGrpSpPr/>
          <p:nvPr/>
        </p:nvGrpSpPr>
        <p:grpSpPr>
          <a:xfrm>
            <a:off x="8566671" y="4703182"/>
            <a:ext cx="2133782" cy="1132618"/>
            <a:chOff x="3733625" y="2412339"/>
            <a:chExt cx="2133782" cy="1132618"/>
          </a:xfrm>
        </p:grpSpPr>
        <p:sp>
          <p:nvSpPr>
            <p:cNvPr id="56" name="文本框 55"/>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57" name="文本框 56"/>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0" name="组合 29"/>
          <p:cNvGrpSpPr/>
          <p:nvPr/>
        </p:nvGrpSpPr>
        <p:grpSpPr>
          <a:xfrm>
            <a:off x="766154" y="708907"/>
            <a:ext cx="7214507" cy="564950"/>
            <a:chOff x="766154" y="708907"/>
            <a:chExt cx="7214507" cy="564950"/>
          </a:xfrm>
        </p:grpSpPr>
        <p:sp>
          <p:nvSpPr>
            <p:cNvPr id="34" name="文本框 3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p>
          </p:txBody>
        </p:sp>
        <p:cxnSp>
          <p:nvCxnSpPr>
            <p:cNvPr id="35" name="直接连接符 3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1+#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par>
                          <p:cTn id="49" fill="hold">
                            <p:stCondLst>
                              <p:cond delay="1500"/>
                            </p:stCondLst>
                            <p:childTnLst>
                              <p:par>
                                <p:cTn id="50" presetID="53" presetClass="entr" presetSubtype="16"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ppt_w</p:attrName>
                                        </p:attrNameLst>
                                      </p:cBhvr>
                                      <p:tavLst>
                                        <p:tav tm="0">
                                          <p:val>
                                            <p:fltVal val="0"/>
                                          </p:val>
                                        </p:tav>
                                        <p:tav tm="100000">
                                          <p:val>
                                            <p:strVal val="#ppt_w"/>
                                          </p:val>
                                        </p:tav>
                                      </p:tavLst>
                                    </p:anim>
                                    <p:anim calcmode="lin" valueType="num">
                                      <p:cBhvr>
                                        <p:cTn id="59" dur="500" fill="hold"/>
                                        <p:tgtEl>
                                          <p:spTgt spid="55"/>
                                        </p:tgtEl>
                                        <p:attrNameLst>
                                          <p:attrName>ppt_h</p:attrName>
                                        </p:attrNameLst>
                                      </p:cBhvr>
                                      <p:tavLst>
                                        <p:tav tm="0">
                                          <p:val>
                                            <p:fltVal val="0"/>
                                          </p:val>
                                        </p:tav>
                                        <p:tav tm="100000">
                                          <p:val>
                                            <p:strVal val="#ppt_h"/>
                                          </p:val>
                                        </p:tav>
                                      </p:tavLst>
                                    </p:anim>
                                    <p:animEffect transition="in" filter="fade">
                                      <p:cBhvr>
                                        <p:cTn id="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1" grpId="0" animBg="1"/>
      <p:bldP spid="2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66154" y="708907"/>
            <a:ext cx="7214507" cy="564950"/>
            <a:chOff x="766154" y="708907"/>
            <a:chExt cx="7214507" cy="564950"/>
          </a:xfrm>
        </p:grpSpPr>
        <p:sp>
          <p:nvSpPr>
            <p:cNvPr id="31" name="文本框 30"/>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p>
          </p:txBody>
        </p:sp>
        <p:cxnSp>
          <p:nvCxnSpPr>
            <p:cNvPr id="32" name="直接连接符 31"/>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pSp>
        <p:nvGrpSpPr>
          <p:cNvPr id="24" name="iṧ1ïḑè"/>
          <p:cNvGrpSpPr/>
          <p:nvPr/>
        </p:nvGrpSpPr>
        <p:grpSpPr>
          <a:xfrm>
            <a:off x="1477782" y="2593975"/>
            <a:ext cx="3533896" cy="3589175"/>
            <a:chOff x="3302000" y="787400"/>
            <a:chExt cx="5581650" cy="5668963"/>
          </a:xfrm>
        </p:grpSpPr>
        <p:sp>
          <p:nvSpPr>
            <p:cNvPr id="35" name="ïṡlîḓê"/>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close/>
                </a:path>
              </a:pathLst>
            </a:custGeom>
            <a:solidFill>
              <a:schemeClr val="accent1"/>
            </a:solidFill>
            <a:ln w="12700">
              <a:solidFill>
                <a:schemeClr val="bg1"/>
              </a:solidFill>
            </a:ln>
          </p:spPr>
          <p:txBody>
            <a:bodyPr anchor="ctr"/>
            <a:lstStyle/>
            <a:p>
              <a:pPr algn="ctr"/>
              <a:endParaRPr/>
            </a:p>
          </p:txBody>
        </p:sp>
        <p:sp>
          <p:nvSpPr>
            <p:cNvPr id="36" name="îṣḷiďé"/>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7" name="iSḻidê"/>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close/>
                </a:path>
              </a:pathLst>
            </a:custGeom>
            <a:solidFill>
              <a:schemeClr val="accent1">
                <a:lumMod val="75000"/>
              </a:schemeClr>
            </a:solidFill>
            <a:ln w="12700">
              <a:solidFill>
                <a:schemeClr val="bg1"/>
              </a:solidFill>
            </a:ln>
          </p:spPr>
          <p:txBody>
            <a:bodyPr anchor="ctr"/>
            <a:lstStyle/>
            <a:p>
              <a:pPr algn="ctr"/>
              <a:endParaRPr/>
            </a:p>
          </p:txBody>
        </p:sp>
        <p:sp>
          <p:nvSpPr>
            <p:cNvPr id="25" name="isľîďe"/>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6" name="ïṧ1iďè"/>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close/>
                </a:path>
              </a:pathLst>
            </a:custGeom>
            <a:solidFill>
              <a:schemeClr val="accent3"/>
            </a:solidFill>
            <a:ln w="12700">
              <a:solidFill>
                <a:schemeClr val="bg1"/>
              </a:solidFill>
            </a:ln>
          </p:spPr>
          <p:txBody>
            <a:bodyPr anchor="ctr"/>
            <a:lstStyle/>
            <a:p>
              <a:pPr algn="ctr"/>
              <a:endParaRPr/>
            </a:p>
          </p:txBody>
        </p:sp>
        <p:sp>
          <p:nvSpPr>
            <p:cNvPr id="27" name="ïṩḻíḑê"/>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8" name="islïḑé"/>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close/>
                </a:path>
              </a:pathLst>
            </a:custGeom>
            <a:solidFill>
              <a:schemeClr val="accent3">
                <a:lumMod val="75000"/>
              </a:schemeClr>
            </a:solidFill>
            <a:ln w="12700">
              <a:solidFill>
                <a:schemeClr val="bg1"/>
              </a:solidFill>
            </a:ln>
          </p:spPr>
          <p:txBody>
            <a:bodyPr anchor="ctr"/>
            <a:lstStyle/>
            <a:p>
              <a:pPr algn="ctr"/>
              <a:endParaRPr/>
            </a:p>
          </p:txBody>
        </p:sp>
        <p:sp>
          <p:nvSpPr>
            <p:cNvPr id="29" name="iSḷîde"/>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34" name="iŝḻïḑé"/>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close/>
                </a:path>
              </a:pathLst>
            </a:custGeom>
            <a:solidFill>
              <a:schemeClr val="accent3">
                <a:lumMod val="60000"/>
                <a:lumOff val="40000"/>
              </a:schemeClr>
            </a:solidFill>
            <a:ln w="12700">
              <a:solidFill>
                <a:schemeClr val="bg1"/>
              </a:solidFill>
            </a:ln>
          </p:spPr>
          <p:txBody>
            <a:bodyPr anchor="ctr"/>
            <a:lstStyle/>
            <a:p>
              <a:pPr algn="ctr"/>
              <a:endParaRPr/>
            </a:p>
          </p:txBody>
        </p:sp>
        <p:sp>
          <p:nvSpPr>
            <p:cNvPr id="44" name="ísľiďê"/>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5" name="ïṡļíḋè"/>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close/>
                </a:path>
              </a:pathLst>
            </a:custGeom>
            <a:solidFill>
              <a:schemeClr val="accent2">
                <a:lumMod val="75000"/>
              </a:schemeClr>
            </a:solidFill>
            <a:ln w="12700">
              <a:solidFill>
                <a:schemeClr val="bg1"/>
              </a:solidFill>
            </a:ln>
          </p:spPr>
          <p:txBody>
            <a:bodyPr anchor="ctr"/>
            <a:lstStyle/>
            <a:p>
              <a:pPr algn="ctr"/>
              <a:endParaRPr/>
            </a:p>
          </p:txBody>
        </p:sp>
        <p:sp>
          <p:nvSpPr>
            <p:cNvPr id="46" name="îşľiďê"/>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47" name="îśļîḑê"/>
            <p:cNvSpPr/>
            <p:nvPr/>
          </p:nvSpPr>
          <p:spPr bwMode="auto">
            <a:xfrm>
              <a:off x="6092825" y="787400"/>
              <a:ext cx="1077913" cy="3884613"/>
            </a:xfrm>
            <a:custGeom>
              <a:avLst/>
              <a:gdLst>
                <a:gd name="T0" fmla="*/ 679 w 679"/>
                <a:gd name="T1" fmla="*/ 2447 h 2447"/>
                <a:gd name="T2" fmla="*/ 0 w 679"/>
                <a:gd name="T3" fmla="*/ 2134 h 2447"/>
                <a:gd name="T4" fmla="*/ 0 w 679"/>
                <a:gd name="T5" fmla="*/ 0 h 2447"/>
                <a:gd name="T6" fmla="*/ 679 w 679"/>
                <a:gd name="T7" fmla="*/ 2447 h 2447"/>
              </a:gdLst>
              <a:ahLst/>
              <a:cxnLst>
                <a:cxn ang="0">
                  <a:pos x="T0" y="T1"/>
                </a:cxn>
                <a:cxn ang="0">
                  <a:pos x="T2" y="T3"/>
                </a:cxn>
                <a:cxn ang="0">
                  <a:pos x="T4" y="T5"/>
                </a:cxn>
                <a:cxn ang="0">
                  <a:pos x="T6" y="T7"/>
                </a:cxn>
              </a:cxnLst>
              <a:rect l="0" t="0" r="r" b="b"/>
              <a:pathLst>
                <a:path w="679" h="2447">
                  <a:moveTo>
                    <a:pt x="679" y="2447"/>
                  </a:moveTo>
                  <a:lnTo>
                    <a:pt x="0" y="2134"/>
                  </a:lnTo>
                  <a:lnTo>
                    <a:pt x="0" y="0"/>
                  </a:lnTo>
                  <a:lnTo>
                    <a:pt x="679" y="2447"/>
                  </a:lnTo>
                  <a:close/>
                </a:path>
              </a:pathLst>
            </a:custGeom>
            <a:solidFill>
              <a:schemeClr val="accent2"/>
            </a:solidFill>
            <a:ln w="12700">
              <a:solidFill>
                <a:schemeClr val="bg1"/>
              </a:solidFill>
            </a:ln>
          </p:spPr>
          <p:txBody>
            <a:bodyPr anchor="ctr"/>
            <a:lstStyle/>
            <a:p>
              <a:pPr algn="ctr"/>
              <a:endParaRPr/>
            </a:p>
          </p:txBody>
        </p:sp>
        <p:sp>
          <p:nvSpPr>
            <p:cNvPr id="48" name="íSļiďe"/>
            <p:cNvSpPr/>
            <p:nvPr/>
          </p:nvSpPr>
          <p:spPr bwMode="auto">
            <a:xfrm>
              <a:off x="6092825" y="2165350"/>
              <a:ext cx="641350" cy="2600325"/>
            </a:xfrm>
            <a:custGeom>
              <a:avLst/>
              <a:gdLst>
                <a:gd name="T0" fmla="*/ 404 w 404"/>
                <a:gd name="T1" fmla="*/ 1452 h 1638"/>
                <a:gd name="T2" fmla="*/ 0 w 404"/>
                <a:gd name="T3" fmla="*/ 0 h 1638"/>
                <a:gd name="T4" fmla="*/ 0 w 404"/>
                <a:gd name="T5" fmla="*/ 1638 h 1638"/>
                <a:gd name="T6" fmla="*/ 404 w 404"/>
                <a:gd name="T7" fmla="*/ 1452 h 1638"/>
              </a:gdLst>
              <a:ahLst/>
              <a:cxnLst>
                <a:cxn ang="0">
                  <a:pos x="T0" y="T1"/>
                </a:cxn>
                <a:cxn ang="0">
                  <a:pos x="T2" y="T3"/>
                </a:cxn>
                <a:cxn ang="0">
                  <a:pos x="T4" y="T5"/>
                </a:cxn>
                <a:cxn ang="0">
                  <a:pos x="T6" y="T7"/>
                </a:cxn>
              </a:cxnLst>
              <a:rect l="0" t="0" r="r" b="b"/>
              <a:pathLst>
                <a:path w="404" h="1638">
                  <a:moveTo>
                    <a:pt x="404" y="1452"/>
                  </a:moveTo>
                  <a:lnTo>
                    <a:pt x="0" y="0"/>
                  </a:lnTo>
                  <a:lnTo>
                    <a:pt x="0" y="1638"/>
                  </a:lnTo>
                  <a:lnTo>
                    <a:pt x="404" y="1452"/>
                  </a:lnTo>
                  <a:close/>
                </a:path>
              </a:pathLst>
            </a:custGeom>
            <a:solidFill>
              <a:schemeClr val="accent4">
                <a:lumMod val="75000"/>
              </a:schemeClr>
            </a:solidFill>
            <a:ln w="12700">
              <a:solidFill>
                <a:schemeClr val="bg1"/>
              </a:solidFill>
            </a:ln>
          </p:spPr>
          <p:txBody>
            <a:bodyPr anchor="ctr"/>
            <a:lstStyle/>
            <a:p>
              <a:pPr algn="ctr"/>
              <a:endParaRPr/>
            </a:p>
          </p:txBody>
        </p:sp>
        <p:sp>
          <p:nvSpPr>
            <p:cNvPr id="49" name="íSḻiḓè"/>
            <p:cNvSpPr/>
            <p:nvPr/>
          </p:nvSpPr>
          <p:spPr bwMode="auto">
            <a:xfrm>
              <a:off x="5453063" y="2165350"/>
              <a:ext cx="639763" cy="2600325"/>
            </a:xfrm>
            <a:custGeom>
              <a:avLst/>
              <a:gdLst>
                <a:gd name="T0" fmla="*/ 403 w 403"/>
                <a:gd name="T1" fmla="*/ 1638 h 1638"/>
                <a:gd name="T2" fmla="*/ 0 w 403"/>
                <a:gd name="T3" fmla="*/ 1452 h 1638"/>
                <a:gd name="T4" fmla="*/ 403 w 403"/>
                <a:gd name="T5" fmla="*/ 0 h 1638"/>
                <a:gd name="T6" fmla="*/ 403 w 403"/>
                <a:gd name="T7" fmla="*/ 1638 h 1638"/>
              </a:gdLst>
              <a:ahLst/>
              <a:cxnLst>
                <a:cxn ang="0">
                  <a:pos x="T0" y="T1"/>
                </a:cxn>
                <a:cxn ang="0">
                  <a:pos x="T2" y="T3"/>
                </a:cxn>
                <a:cxn ang="0">
                  <a:pos x="T4" y="T5"/>
                </a:cxn>
                <a:cxn ang="0">
                  <a:pos x="T6" y="T7"/>
                </a:cxn>
              </a:cxnLst>
              <a:rect l="0" t="0" r="r" b="b"/>
              <a:pathLst>
                <a:path w="403" h="1638">
                  <a:moveTo>
                    <a:pt x="403" y="1638"/>
                  </a:moveTo>
                  <a:lnTo>
                    <a:pt x="0" y="1452"/>
                  </a:lnTo>
                  <a:lnTo>
                    <a:pt x="403" y="0"/>
                  </a:lnTo>
                  <a:lnTo>
                    <a:pt x="403" y="1638"/>
                  </a:lnTo>
                  <a:close/>
                </a:path>
              </a:pathLst>
            </a:custGeom>
            <a:solidFill>
              <a:schemeClr val="accent4"/>
            </a:solidFill>
            <a:ln w="12700">
              <a:solidFill>
                <a:schemeClr val="bg1"/>
              </a:solidFill>
            </a:ln>
          </p:spPr>
          <p:txBody>
            <a:bodyPr anchor="ctr"/>
            <a:lstStyle/>
            <a:p>
              <a:pPr algn="ctr"/>
              <a:endParaRPr/>
            </a:p>
          </p:txBody>
        </p:sp>
      </p:grpSp>
      <p:cxnSp>
        <p:nvCxnSpPr>
          <p:cNvPr id="50" name="Straight Connector 19"/>
          <p:cNvCxnSpPr/>
          <p:nvPr/>
        </p:nvCxnSpPr>
        <p:spPr>
          <a:xfrm>
            <a:off x="3070361" y="3195484"/>
            <a:ext cx="2363741"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20"/>
          <p:cNvCxnSpPr/>
          <p:nvPr/>
        </p:nvCxnSpPr>
        <p:spPr>
          <a:xfrm>
            <a:off x="3650785" y="4029947"/>
            <a:ext cx="1783317"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21"/>
          <p:cNvCxnSpPr/>
          <p:nvPr/>
        </p:nvCxnSpPr>
        <p:spPr>
          <a:xfrm>
            <a:off x="3244729" y="4795324"/>
            <a:ext cx="2189373"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22"/>
          <p:cNvCxnSpPr/>
          <p:nvPr/>
        </p:nvCxnSpPr>
        <p:spPr>
          <a:xfrm>
            <a:off x="4181648" y="5612791"/>
            <a:ext cx="1252453"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ísliďe"/>
          <p:cNvSpPr>
            <a:spLocks noChangeAspect="1"/>
          </p:cNvSpPr>
          <p:nvPr/>
        </p:nvSpPr>
        <p:spPr bwMode="auto">
          <a:xfrm>
            <a:off x="5674204" y="5371037"/>
            <a:ext cx="297747" cy="46772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3"/>
          </a:solidFill>
          <a:ln>
            <a:noFill/>
          </a:ln>
          <a:effectLst/>
        </p:spPr>
        <p:txBody>
          <a:bodyPr anchor="ctr"/>
          <a:lstStyle/>
          <a:p>
            <a:pPr algn="ctr"/>
            <a:endParaRPr/>
          </a:p>
        </p:txBody>
      </p:sp>
      <p:sp>
        <p:nvSpPr>
          <p:cNvPr id="55" name="iŝḻíďe"/>
          <p:cNvSpPr>
            <a:spLocks noChangeAspect="1"/>
          </p:cNvSpPr>
          <p:nvPr/>
        </p:nvSpPr>
        <p:spPr bwMode="auto">
          <a:xfrm>
            <a:off x="5645724" y="3817895"/>
            <a:ext cx="354707" cy="39027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p:spPr>
        <p:txBody>
          <a:bodyPr anchor="ctr"/>
          <a:lstStyle/>
          <a:p>
            <a:pPr algn="ctr"/>
            <a:endParaRPr/>
          </a:p>
        </p:txBody>
      </p:sp>
      <p:grpSp>
        <p:nvGrpSpPr>
          <p:cNvPr id="56" name="iSlíḓé"/>
          <p:cNvGrpSpPr>
            <a:grpSpLocks noChangeAspect="1"/>
          </p:cNvGrpSpPr>
          <p:nvPr/>
        </p:nvGrpSpPr>
        <p:grpSpPr bwMode="auto">
          <a:xfrm>
            <a:off x="5639233" y="2940787"/>
            <a:ext cx="367688" cy="481925"/>
            <a:chOff x="4576763" y="2300287"/>
            <a:chExt cx="276225" cy="361950"/>
          </a:xfrm>
          <a:solidFill>
            <a:schemeClr val="accent1"/>
          </a:solidFill>
        </p:grpSpPr>
        <p:sp>
          <p:nvSpPr>
            <p:cNvPr id="57" name="îSḷiḋè"/>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anchor="ctr"/>
            <a:lstStyle/>
            <a:p>
              <a:pPr algn="ctr"/>
              <a:endParaRPr/>
            </a:p>
          </p:txBody>
        </p:sp>
        <p:sp>
          <p:nvSpPr>
            <p:cNvPr id="58" name="iŝļîḑê"/>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anchor="ctr"/>
            <a:lstStyle/>
            <a:p>
              <a:pPr algn="ctr"/>
              <a:endParaRPr/>
            </a:p>
          </p:txBody>
        </p:sp>
        <p:sp>
          <p:nvSpPr>
            <p:cNvPr id="59" name="íṧľíďe"/>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endParaRPr/>
            </a:p>
          </p:txBody>
        </p:sp>
        <p:sp>
          <p:nvSpPr>
            <p:cNvPr id="60" name="îṥlïḓê"/>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anchor="ctr"/>
            <a:lstStyle/>
            <a:p>
              <a:pPr algn="ctr"/>
              <a:endParaRPr/>
            </a:p>
          </p:txBody>
        </p:sp>
        <p:sp>
          <p:nvSpPr>
            <p:cNvPr id="61" name="ïṩlíḓê"/>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anchor="ctr"/>
            <a:lstStyle/>
            <a:p>
              <a:pPr algn="ctr"/>
              <a:endParaRPr/>
            </a:p>
          </p:txBody>
        </p:sp>
        <p:sp>
          <p:nvSpPr>
            <p:cNvPr id="62" name="ïS1íḍê"/>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endParaRPr/>
            </a:p>
          </p:txBody>
        </p:sp>
        <p:sp>
          <p:nvSpPr>
            <p:cNvPr id="63" name="íṩḻîde"/>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anchor="ctr"/>
            <a:lstStyle/>
            <a:p>
              <a:pPr algn="ctr"/>
              <a:endParaRPr/>
            </a:p>
          </p:txBody>
        </p:sp>
        <p:sp>
          <p:nvSpPr>
            <p:cNvPr id="64" name="ïŝļíďe"/>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anchor="ctr"/>
            <a:lstStyle/>
            <a:p>
              <a:pPr algn="ctr"/>
              <a:endParaRPr/>
            </a:p>
          </p:txBody>
        </p:sp>
        <p:sp>
          <p:nvSpPr>
            <p:cNvPr id="65" name="îṣḻîḓè"/>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anchor="ctr"/>
            <a:lstStyle/>
            <a:p>
              <a:pPr algn="ctr"/>
              <a:endParaRPr/>
            </a:p>
          </p:txBody>
        </p:sp>
        <p:sp>
          <p:nvSpPr>
            <p:cNvPr id="66" name="ïṣliḋê"/>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endParaRPr/>
            </a:p>
          </p:txBody>
        </p:sp>
      </p:grpSp>
      <p:sp>
        <p:nvSpPr>
          <p:cNvPr id="67" name="ïŝ1îḑé"/>
          <p:cNvSpPr>
            <a:spLocks noChangeAspect="1"/>
          </p:cNvSpPr>
          <p:nvPr/>
        </p:nvSpPr>
        <p:spPr bwMode="auto">
          <a:xfrm>
            <a:off x="5651631" y="4621042"/>
            <a:ext cx="342892" cy="41038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p:spPr>
        <p:txBody>
          <a:bodyPr anchor="ctr"/>
          <a:lstStyle/>
          <a:p>
            <a:pPr algn="ctr"/>
            <a:endParaRPr/>
          </a:p>
        </p:txBody>
      </p:sp>
      <p:grpSp>
        <p:nvGrpSpPr>
          <p:cNvPr id="68" name="组合 67"/>
          <p:cNvGrpSpPr/>
          <p:nvPr/>
        </p:nvGrpSpPr>
        <p:grpSpPr>
          <a:xfrm>
            <a:off x="6273800" y="2849623"/>
            <a:ext cx="4409785" cy="573089"/>
            <a:chOff x="1769577" y="2349127"/>
            <a:chExt cx="4409785" cy="573089"/>
          </a:xfrm>
        </p:grpSpPr>
        <p:sp>
          <p:nvSpPr>
            <p:cNvPr id="69" name="文本框 68"/>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Century Gothic" panose="020B0502020202020204" pitchFamily="34" charset="0"/>
                </a:rPr>
                <a:t>标题文字添加</a:t>
              </a:r>
            </a:p>
          </p:txBody>
        </p:sp>
        <p:sp>
          <p:nvSpPr>
            <p:cNvPr id="70" name="文本框 69"/>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a:t>
              </a:r>
            </a:p>
          </p:txBody>
        </p:sp>
      </p:grpSp>
      <p:grpSp>
        <p:nvGrpSpPr>
          <p:cNvPr id="71" name="组合 70"/>
          <p:cNvGrpSpPr/>
          <p:nvPr/>
        </p:nvGrpSpPr>
        <p:grpSpPr>
          <a:xfrm>
            <a:off x="6273800" y="3675164"/>
            <a:ext cx="4409785" cy="573089"/>
            <a:chOff x="1769577" y="2349127"/>
            <a:chExt cx="4409785" cy="573089"/>
          </a:xfrm>
        </p:grpSpPr>
        <p:sp>
          <p:nvSpPr>
            <p:cNvPr id="72" name="文本框 71"/>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Century Gothic" panose="020B0502020202020204" pitchFamily="34" charset="0"/>
                </a:rPr>
                <a:t>标题文字添加</a:t>
              </a:r>
            </a:p>
          </p:txBody>
        </p:sp>
        <p:sp>
          <p:nvSpPr>
            <p:cNvPr id="73" name="文本框 72"/>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a:t>
              </a:r>
            </a:p>
          </p:txBody>
        </p:sp>
      </p:grpSp>
      <p:grpSp>
        <p:nvGrpSpPr>
          <p:cNvPr id="74" name="组合 73"/>
          <p:cNvGrpSpPr/>
          <p:nvPr/>
        </p:nvGrpSpPr>
        <p:grpSpPr>
          <a:xfrm>
            <a:off x="6273800" y="4500705"/>
            <a:ext cx="4409785" cy="573089"/>
            <a:chOff x="1769577" y="2349127"/>
            <a:chExt cx="4409785" cy="573089"/>
          </a:xfrm>
        </p:grpSpPr>
        <p:sp>
          <p:nvSpPr>
            <p:cNvPr id="75" name="文本框 74"/>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Century Gothic" panose="020B0502020202020204" pitchFamily="34" charset="0"/>
                </a:rPr>
                <a:t>标题文字添加</a:t>
              </a:r>
            </a:p>
          </p:txBody>
        </p:sp>
        <p:sp>
          <p:nvSpPr>
            <p:cNvPr id="76" name="文本框 75"/>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a:t>
              </a:r>
            </a:p>
          </p:txBody>
        </p:sp>
      </p:grpSp>
      <p:grpSp>
        <p:nvGrpSpPr>
          <p:cNvPr id="77" name="组合 76"/>
          <p:cNvGrpSpPr/>
          <p:nvPr/>
        </p:nvGrpSpPr>
        <p:grpSpPr>
          <a:xfrm>
            <a:off x="6273800" y="5326246"/>
            <a:ext cx="4409785" cy="573089"/>
            <a:chOff x="1769577" y="2349127"/>
            <a:chExt cx="4409785" cy="573089"/>
          </a:xfrm>
        </p:grpSpPr>
        <p:sp>
          <p:nvSpPr>
            <p:cNvPr id="78" name="文本框 77"/>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a:solidFill>
                    <a:schemeClr val="tx1">
                      <a:lumMod val="75000"/>
                      <a:lumOff val="25000"/>
                    </a:schemeClr>
                  </a:solidFill>
                  <a:latin typeface="Century Gothic" panose="020B0502020202020204" pitchFamily="34" charset="0"/>
                </a:rPr>
                <a:t>标题文字添加</a:t>
              </a:r>
            </a:p>
          </p:txBody>
        </p:sp>
        <p:sp>
          <p:nvSpPr>
            <p:cNvPr id="79" name="文本框 78"/>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a:t>
              </a:r>
            </a:p>
          </p:txBody>
        </p:sp>
      </p:grpSp>
      <p:grpSp>
        <p:nvGrpSpPr>
          <p:cNvPr id="80" name="组合 79"/>
          <p:cNvGrpSpPr/>
          <p:nvPr/>
        </p:nvGrpSpPr>
        <p:grpSpPr>
          <a:xfrm>
            <a:off x="1104900" y="1693000"/>
            <a:ext cx="9982200" cy="669200"/>
            <a:chOff x="1104900" y="1693000"/>
            <a:chExt cx="9982200" cy="669200"/>
          </a:xfrm>
        </p:grpSpPr>
        <p:cxnSp>
          <p:nvCxnSpPr>
            <p:cNvPr id="81" name="直接连接符 80"/>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dirty="0">
                  <a:solidFill>
                    <a:schemeClr val="accent1"/>
                  </a:solidFill>
                  <a:latin typeface="Century Gothic" panose="020B0502020202020204" pitchFamily="34" charset="0"/>
                </a:rPr>
                <a:t>The user can demonstrate on a projector or computer, </a:t>
              </a:r>
              <a:r>
                <a:rPr lang="en-US" altLang="zh-CN" sz="1000" dirty="0" err="1">
                  <a:solidFill>
                    <a:schemeClr val="accent1"/>
                  </a:solidFill>
                  <a:latin typeface="Century Gothic" panose="020B0502020202020204" pitchFamily="34" charset="0"/>
                </a:rPr>
                <a:t>orThe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printThe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theThe</a:t>
              </a:r>
              <a:r>
                <a:rPr lang="en-US" altLang="zh-CN" sz="1000" dirty="0">
                  <a:solidFill>
                    <a:schemeClr val="accent1"/>
                  </a:solidFill>
                  <a:latin typeface="Century Gothic" panose="020B0502020202020204" pitchFamily="34" charset="0"/>
                </a:rPr>
                <a:t> user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par>
                                <p:cTn id="26" presetID="22" presetClass="entr" presetSubtype="8"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par>
                                <p:cTn id="54" presetID="22" presetClass="entr" presetSubtype="8"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5" grpId="0" bldLvl="0" animBg="1"/>
      <p:bldP spid="6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342900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7516"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6083" y="520700"/>
            <a:ext cx="1815307" cy="2741295"/>
            <a:chOff x="2938" y="820"/>
            <a:chExt cx="3436" cy="4976"/>
          </a:xfrm>
        </p:grpSpPr>
        <p:sp>
          <p:nvSpPr>
            <p:cNvPr id="4" name="矩形 3"/>
            <p:cNvSpPr/>
            <p:nvPr/>
          </p:nvSpPr>
          <p:spPr>
            <a:xfrm>
              <a:off x="2938" y="820"/>
              <a:ext cx="2332" cy="4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10" name="矩形 9"/>
            <p:cNvSpPr/>
            <p:nvPr/>
          </p:nvSpPr>
          <p:spPr>
            <a:xfrm>
              <a:off x="4616" y="4207"/>
              <a:ext cx="1758" cy="158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11" name="TextBox 30"/>
            <p:cNvSpPr txBox="1"/>
            <p:nvPr/>
          </p:nvSpPr>
          <p:spPr>
            <a:xfrm>
              <a:off x="2957" y="1495"/>
              <a:ext cx="1889" cy="2400"/>
            </a:xfrm>
            <a:prstGeom prst="rect">
              <a:avLst/>
            </a:prstGeom>
            <a:noFill/>
          </p:spPr>
          <p:txBody>
            <a:bodyPr wrap="square" rtlCol="0">
              <a:spAutoFit/>
            </a:bodyPr>
            <a:lstStyle/>
            <a:p>
              <a:pPr algn="r"/>
              <a:r>
                <a:rPr lang="en-US" altLang="zh-CN" sz="4000" b="1" dirty="0">
                  <a:solidFill>
                    <a:schemeClr val="bg1"/>
                  </a:solidFill>
                  <a:latin typeface="微软雅黑" panose="020B0503020204020204" pitchFamily="34" charset="-122"/>
                  <a:ea typeface="微软雅黑" panose="020B0503020204020204" pitchFamily="34" charset="-122"/>
                </a:rPr>
                <a:t>2020</a:t>
              </a:r>
            </a:p>
          </p:txBody>
        </p:sp>
      </p:grpSp>
      <p:sp>
        <p:nvSpPr>
          <p:cNvPr id="13" name="TextBox 30"/>
          <p:cNvSpPr txBox="1"/>
          <p:nvPr/>
        </p:nvSpPr>
        <p:spPr>
          <a:xfrm>
            <a:off x="3880293" y="1301869"/>
            <a:ext cx="5807710" cy="2291715"/>
          </a:xfrm>
          <a:prstGeom prst="rect">
            <a:avLst/>
          </a:prstGeom>
          <a:noFill/>
        </p:spPr>
        <p:txBody>
          <a:bodyPr wrap="none" rtlCol="0">
            <a:spAutoFit/>
          </a:bodyPr>
          <a:lstStyle/>
          <a:p>
            <a:r>
              <a:rPr lang="en-US" sz="8800" spc="-300" dirty="0">
                <a:solidFill>
                  <a:schemeClr val="accent2"/>
                </a:solidFill>
                <a:latin typeface="微软雅黑" panose="020B0503020204020204" pitchFamily="34" charset="-122"/>
                <a:ea typeface="微软雅黑" panose="020B0503020204020204" pitchFamily="34" charset="-122"/>
              </a:rPr>
              <a:t>BUSSINESS</a:t>
            </a:r>
          </a:p>
          <a:p>
            <a:r>
              <a:rPr lang="zh-CN" altLang="en-US" sz="5500" b="1" spc="-300" dirty="0">
                <a:solidFill>
                  <a:schemeClr val="bg1"/>
                </a:solidFill>
                <a:latin typeface="微软雅黑 Light" panose="020B0502040204020203" pitchFamily="34" charset="-122"/>
                <a:ea typeface="微软雅黑 Light" panose="020B0502040204020203" pitchFamily="34" charset="-122"/>
              </a:rPr>
              <a:t>非常感谢您的观看</a:t>
            </a:r>
          </a:p>
        </p:txBody>
      </p:sp>
      <p:sp>
        <p:nvSpPr>
          <p:cNvPr id="14" name="TextBox 31"/>
          <p:cNvSpPr txBox="1"/>
          <p:nvPr/>
        </p:nvSpPr>
        <p:spPr>
          <a:xfrm>
            <a:off x="3931653" y="3517459"/>
            <a:ext cx="7495920" cy="830962"/>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15" name="矩形 14"/>
          <p:cNvSpPr/>
          <p:nvPr/>
        </p:nvSpPr>
        <p:spPr>
          <a:xfrm>
            <a:off x="4293988" y="4646322"/>
            <a:ext cx="3604581" cy="3224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600" noProof="1">
                <a:solidFill>
                  <a:schemeClr val="bg1"/>
                </a:solidFill>
                <a:ea typeface="微软雅黑 Light" panose="020B0502040204020203" pitchFamily="34" charset="-122"/>
              </a:rPr>
              <a:t>汇报人：</a:t>
            </a:r>
            <a:r>
              <a:rPr lang="en-US" altLang="zh-CN" sz="1600" noProof="1">
                <a:solidFill>
                  <a:schemeClr val="bg1"/>
                </a:solidFill>
                <a:ea typeface="微软雅黑 Light" panose="020B0502040204020203" pitchFamily="34" charset="-122"/>
              </a:rPr>
              <a:t>XXX</a:t>
            </a:r>
            <a:r>
              <a:rPr lang="zh-CN" altLang="en-US" sz="1600" noProof="1">
                <a:solidFill>
                  <a:schemeClr val="bg1"/>
                </a:solidFill>
                <a:ea typeface="微软雅黑 Light" panose="020B0502040204020203" pitchFamily="34" charset="-122"/>
              </a:rPr>
              <a:t>   时间：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月</a:t>
            </a:r>
            <a:endParaRPr lang="zh-CN" altLang="en-US" sz="1600" strike="noStrike" noProof="1">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3" grpId="0"/>
      <p:bldP spid="14" grpId="0"/>
      <p:bldP spid="1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to be used in a wider</a:t>
            </a:r>
          </a:p>
        </p:txBody>
      </p:sp>
      <p:sp>
        <p:nvSpPr>
          <p:cNvPr id="65" name="文本框 64"/>
          <p:cNvSpPr txBox="1"/>
          <p:nvPr/>
        </p:nvSpPr>
        <p:spPr>
          <a:xfrm>
            <a:off x="4618234" y="1956260"/>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accent2"/>
                </a:solidFill>
                <a:latin typeface="Century Gothic" panose="020B0502020202020204" pitchFamily="34" charset="0"/>
              </a:rPr>
              <a:t>01</a:t>
            </a: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64784" y="3014281"/>
            <a:ext cx="3262433"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66154" y="708907"/>
            <a:ext cx="7214507" cy="564950"/>
            <a:chOff x="766154" y="708907"/>
            <a:chExt cx="7214507" cy="564950"/>
          </a:xfrm>
        </p:grpSpPr>
        <p:sp>
          <p:nvSpPr>
            <p:cNvPr id="20" name="文本框 1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p>
          </p:txBody>
        </p:sp>
        <p:cxnSp>
          <p:nvCxnSpPr>
            <p:cNvPr id="21" name="直接连接符 2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pic>
        <p:nvPicPr>
          <p:cNvPr id="23" name="图片占位符 22"/>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676401"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pic>
        <p:nvPicPr>
          <p:cNvPr id="24" name="图片占位符 23"/>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4676990"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pic>
        <p:nvPicPr>
          <p:cNvPr id="25" name="图片占位符 24"/>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7677579"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sp>
        <p:nvSpPr>
          <p:cNvPr id="2" name="矩形 1"/>
          <p:cNvSpPr/>
          <p:nvPr/>
        </p:nvSpPr>
        <p:spPr>
          <a:xfrm>
            <a:off x="1676401"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3" name="矩形 2"/>
          <p:cNvSpPr/>
          <p:nvPr/>
        </p:nvSpPr>
        <p:spPr>
          <a:xfrm>
            <a:off x="4676990"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9" name="矩形 8"/>
          <p:cNvSpPr/>
          <p:nvPr/>
        </p:nvSpPr>
        <p:spPr>
          <a:xfrm>
            <a:off x="7677579"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10" name="矩形 9"/>
          <p:cNvSpPr/>
          <p:nvPr/>
        </p:nvSpPr>
        <p:spPr>
          <a:xfrm>
            <a:off x="1676401"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1" name="矩形 10"/>
          <p:cNvSpPr/>
          <p:nvPr/>
        </p:nvSpPr>
        <p:spPr>
          <a:xfrm>
            <a:off x="1947043"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12" name="矩形 11"/>
          <p:cNvSpPr/>
          <p:nvPr/>
        </p:nvSpPr>
        <p:spPr>
          <a:xfrm>
            <a:off x="4975013"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26" name="矩形 25"/>
          <p:cNvSpPr/>
          <p:nvPr/>
        </p:nvSpPr>
        <p:spPr>
          <a:xfrm>
            <a:off x="7975602"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p>
        </p:txBody>
      </p:sp>
      <p:sp>
        <p:nvSpPr>
          <p:cNvPr id="27" name="矩形 26"/>
          <p:cNvSpPr/>
          <p:nvPr/>
        </p:nvSpPr>
        <p:spPr>
          <a:xfrm>
            <a:off x="4676989"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7677579"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1375542" y="1555858"/>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bldLvl="0" animBg="1"/>
      <p:bldP spid="10" grpId="0"/>
      <p:bldP spid="11" grpId="0"/>
      <p:bldP spid="12"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66154" y="708907"/>
            <a:ext cx="7214507" cy="564950"/>
            <a:chOff x="766154" y="708907"/>
            <a:chExt cx="7214507" cy="564950"/>
          </a:xfrm>
        </p:grpSpPr>
        <p:sp>
          <p:nvSpPr>
            <p:cNvPr id="39" name="文本框 38"/>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p>
          </p:txBody>
        </p:sp>
        <p:cxnSp>
          <p:nvCxnSpPr>
            <p:cNvPr id="40" name="直接连接符 39"/>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grpSp>
        <p:nvGrpSpPr>
          <p:cNvPr id="42" name="îśľîḋé"/>
          <p:cNvGrpSpPr/>
          <p:nvPr/>
        </p:nvGrpSpPr>
        <p:grpSpPr>
          <a:xfrm>
            <a:off x="7049651" y="2271379"/>
            <a:ext cx="3856760" cy="3239168"/>
            <a:chOff x="1554163" y="1203325"/>
            <a:chExt cx="6840537" cy="5745163"/>
          </a:xfrm>
        </p:grpSpPr>
        <p:sp>
          <p:nvSpPr>
            <p:cNvPr id="43" name="išḻidé"/>
            <p:cNvSpPr/>
            <p:nvPr/>
          </p:nvSpPr>
          <p:spPr bwMode="auto">
            <a:xfrm>
              <a:off x="3735388" y="6911975"/>
              <a:ext cx="2513012" cy="36513"/>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anchor="ctr"/>
            <a:lstStyle/>
            <a:p>
              <a:pPr algn="ctr"/>
              <a:endParaRPr/>
            </a:p>
          </p:txBody>
        </p:sp>
        <p:sp>
          <p:nvSpPr>
            <p:cNvPr id="44" name="î$ļíḍé"/>
            <p:cNvSpPr/>
            <p:nvPr/>
          </p:nvSpPr>
          <p:spPr bwMode="auto">
            <a:xfrm>
              <a:off x="1554163" y="1203325"/>
              <a:ext cx="6840537" cy="4140200"/>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rgbClr val="17191D"/>
            </a:solidFill>
            <a:ln>
              <a:noFill/>
            </a:ln>
            <a:effectLst/>
          </p:spPr>
          <p:txBody>
            <a:bodyPr anchor="ctr"/>
            <a:lstStyle/>
            <a:p>
              <a:pPr algn="ctr"/>
              <a:endParaRPr/>
            </a:p>
          </p:txBody>
        </p:sp>
        <p:sp>
          <p:nvSpPr>
            <p:cNvPr id="45" name="îṡľiḑè"/>
            <p:cNvSpPr/>
            <p:nvPr/>
          </p:nvSpPr>
          <p:spPr bwMode="auto">
            <a:xfrm>
              <a:off x="3735388" y="6099175"/>
              <a:ext cx="2513012" cy="833438"/>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chemeClr val="bg1">
                <a:lumMod val="75000"/>
              </a:schemeClr>
            </a:solidFill>
            <a:ln>
              <a:noFill/>
            </a:ln>
            <a:effectLst/>
          </p:spPr>
          <p:txBody>
            <a:bodyPr anchor="ctr"/>
            <a:lstStyle/>
            <a:p>
              <a:pPr algn="ctr"/>
              <a:endParaRPr/>
            </a:p>
          </p:txBody>
        </p:sp>
        <p:sp>
          <p:nvSpPr>
            <p:cNvPr id="46" name="išļidê"/>
            <p:cNvSpPr/>
            <p:nvPr/>
          </p:nvSpPr>
          <p:spPr bwMode="auto">
            <a:xfrm>
              <a:off x="1554163" y="5343525"/>
              <a:ext cx="6840537" cy="757238"/>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chemeClr val="tx1">
                <a:lumMod val="50000"/>
                <a:lumOff val="50000"/>
              </a:schemeClr>
            </a:solidFill>
            <a:ln>
              <a:noFill/>
            </a:ln>
            <a:effectLst/>
          </p:spPr>
          <p:txBody>
            <a:bodyPr anchor="ctr"/>
            <a:lstStyle/>
            <a:p>
              <a:pPr algn="ctr"/>
              <a:endParaRPr/>
            </a:p>
          </p:txBody>
        </p:sp>
        <p:sp>
          <p:nvSpPr>
            <p:cNvPr id="47" name="ïṡļiḑe"/>
            <p:cNvSpPr/>
            <p:nvPr/>
          </p:nvSpPr>
          <p:spPr bwMode="auto">
            <a:xfrm>
              <a:off x="3735388" y="6872288"/>
              <a:ext cx="2513012" cy="60325"/>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anchor="ctr"/>
            <a:lstStyle/>
            <a:p>
              <a:pPr algn="ctr"/>
              <a:endParaRPr/>
            </a:p>
          </p:txBody>
        </p:sp>
        <p:sp>
          <p:nvSpPr>
            <p:cNvPr id="48" name="íṡļiḍê"/>
            <p:cNvSpPr/>
            <p:nvPr/>
          </p:nvSpPr>
          <p:spPr bwMode="auto">
            <a:xfrm>
              <a:off x="1874838" y="1503363"/>
              <a:ext cx="6196012" cy="3509962"/>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solidFill>
              <a:srgbClr val="333333"/>
            </a:solidFill>
            <a:ln>
              <a:noFill/>
            </a:ln>
            <a:effectLst/>
          </p:spPr>
          <p:txBody>
            <a:bodyPr anchor="ctr"/>
            <a:lstStyle/>
            <a:p>
              <a:pPr algn="ctr"/>
              <a:endParaRPr/>
            </a:p>
          </p:txBody>
        </p:sp>
      </p:grpSp>
      <p:sp>
        <p:nvSpPr>
          <p:cNvPr id="49" name="ïṣļïḑè"/>
          <p:cNvSpPr/>
          <p:nvPr/>
        </p:nvSpPr>
        <p:spPr>
          <a:xfrm>
            <a:off x="7230449" y="2444334"/>
            <a:ext cx="3493372" cy="197516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0" name="组合 49"/>
          <p:cNvGrpSpPr/>
          <p:nvPr/>
        </p:nvGrpSpPr>
        <p:grpSpPr>
          <a:xfrm>
            <a:off x="1249247" y="2271379"/>
            <a:ext cx="2329282" cy="1202893"/>
            <a:chOff x="1769578" y="2349127"/>
            <a:chExt cx="2329282" cy="1202893"/>
          </a:xfrm>
        </p:grpSpPr>
        <p:sp>
          <p:nvSpPr>
            <p:cNvPr id="51" name="文本框 50"/>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52" name="文本框 51"/>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3" name="组合 52"/>
          <p:cNvGrpSpPr/>
          <p:nvPr/>
        </p:nvGrpSpPr>
        <p:grpSpPr>
          <a:xfrm>
            <a:off x="1249247" y="4013966"/>
            <a:ext cx="2329282" cy="1202893"/>
            <a:chOff x="1769578" y="2349127"/>
            <a:chExt cx="2329282" cy="1202893"/>
          </a:xfrm>
        </p:grpSpPr>
        <p:sp>
          <p:nvSpPr>
            <p:cNvPr id="54" name="文本框 53"/>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55" name="文本框 54"/>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6" name="组合 55"/>
          <p:cNvGrpSpPr/>
          <p:nvPr/>
        </p:nvGrpSpPr>
        <p:grpSpPr>
          <a:xfrm>
            <a:off x="4243808" y="2271379"/>
            <a:ext cx="2329282" cy="1202893"/>
            <a:chOff x="1769578" y="2349127"/>
            <a:chExt cx="2329282" cy="1202893"/>
          </a:xfrm>
        </p:grpSpPr>
        <p:sp>
          <p:nvSpPr>
            <p:cNvPr id="57" name="文本框 56"/>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58" name="文本框 57"/>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59" name="组合 58"/>
          <p:cNvGrpSpPr/>
          <p:nvPr/>
        </p:nvGrpSpPr>
        <p:grpSpPr>
          <a:xfrm>
            <a:off x="4243808" y="4013966"/>
            <a:ext cx="2329282" cy="1202893"/>
            <a:chOff x="1769578" y="2349127"/>
            <a:chExt cx="2329282" cy="1202893"/>
          </a:xfrm>
        </p:grpSpPr>
        <p:sp>
          <p:nvSpPr>
            <p:cNvPr id="60" name="文本框 59"/>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latin typeface="Century Gothic" panose="020B0502020202020204" pitchFamily="34" charset="0"/>
                </a:rPr>
                <a:t>标题文字添加</a:t>
              </a:r>
            </a:p>
          </p:txBody>
        </p:sp>
        <p:sp>
          <p:nvSpPr>
            <p:cNvPr id="61" name="文本框 60"/>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presentation and make it film to be used in a wider field</a:t>
              </a:r>
            </a:p>
          </p:txBody>
        </p:sp>
      </p:grpSp>
      <p:cxnSp>
        <p:nvCxnSpPr>
          <p:cNvPr id="62" name="直接连接符 61"/>
          <p:cNvCxnSpPr/>
          <p:nvPr/>
        </p:nvCxnSpPr>
        <p:spPr>
          <a:xfrm>
            <a:off x="1016000" y="3789363"/>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896145" y="2174498"/>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 calcmode="lin" valueType="num">
                                      <p:cBhvr>
                                        <p:cTn id="20" dur="1000" fill="hold"/>
                                        <p:tgtEl>
                                          <p:spTgt spid="50"/>
                                        </p:tgtEl>
                                        <p:attrNameLst>
                                          <p:attrName>style.rotation</p:attrName>
                                        </p:attrNameLst>
                                      </p:cBhvr>
                                      <p:tavLst>
                                        <p:tav tm="0">
                                          <p:val>
                                            <p:fltVal val="90"/>
                                          </p:val>
                                        </p:tav>
                                        <p:tav tm="100000">
                                          <p:val>
                                            <p:fltVal val="0"/>
                                          </p:val>
                                        </p:tav>
                                      </p:tavLst>
                                    </p:anim>
                                    <p:animEffect transition="in" filter="fade">
                                      <p:cBhvr>
                                        <p:cTn id="21" dur="1000"/>
                                        <p:tgtEl>
                                          <p:spTgt spid="50"/>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1000" fill="hold"/>
                                        <p:tgtEl>
                                          <p:spTgt spid="56"/>
                                        </p:tgtEl>
                                        <p:attrNameLst>
                                          <p:attrName>ppt_w</p:attrName>
                                        </p:attrNameLst>
                                      </p:cBhvr>
                                      <p:tavLst>
                                        <p:tav tm="0">
                                          <p:val>
                                            <p:fltVal val="0"/>
                                          </p:val>
                                        </p:tav>
                                        <p:tav tm="100000">
                                          <p:val>
                                            <p:strVal val="#ppt_w"/>
                                          </p:val>
                                        </p:tav>
                                      </p:tavLst>
                                    </p:anim>
                                    <p:anim calcmode="lin" valueType="num">
                                      <p:cBhvr>
                                        <p:cTn id="26" dur="1000" fill="hold"/>
                                        <p:tgtEl>
                                          <p:spTgt spid="56"/>
                                        </p:tgtEl>
                                        <p:attrNameLst>
                                          <p:attrName>ppt_h</p:attrName>
                                        </p:attrNameLst>
                                      </p:cBhvr>
                                      <p:tavLst>
                                        <p:tav tm="0">
                                          <p:val>
                                            <p:fltVal val="0"/>
                                          </p:val>
                                        </p:tav>
                                        <p:tav tm="100000">
                                          <p:val>
                                            <p:strVal val="#ppt_h"/>
                                          </p:val>
                                        </p:tav>
                                      </p:tavLst>
                                    </p:anim>
                                    <p:anim calcmode="lin" valueType="num">
                                      <p:cBhvr>
                                        <p:cTn id="27" dur="1000" fill="hold"/>
                                        <p:tgtEl>
                                          <p:spTgt spid="56"/>
                                        </p:tgtEl>
                                        <p:attrNameLst>
                                          <p:attrName>style.rotation</p:attrName>
                                        </p:attrNameLst>
                                      </p:cBhvr>
                                      <p:tavLst>
                                        <p:tav tm="0">
                                          <p:val>
                                            <p:fltVal val="90"/>
                                          </p:val>
                                        </p:tav>
                                        <p:tav tm="100000">
                                          <p:val>
                                            <p:fltVal val="0"/>
                                          </p:val>
                                        </p:tav>
                                      </p:tavLst>
                                    </p:anim>
                                    <p:animEffect transition="in" filter="fade">
                                      <p:cBhvr>
                                        <p:cTn id="28" dur="1000"/>
                                        <p:tgtEl>
                                          <p:spTgt spid="56"/>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1000" fill="hold"/>
                                        <p:tgtEl>
                                          <p:spTgt spid="53"/>
                                        </p:tgtEl>
                                        <p:attrNameLst>
                                          <p:attrName>ppt_w</p:attrName>
                                        </p:attrNameLst>
                                      </p:cBhvr>
                                      <p:tavLst>
                                        <p:tav tm="0">
                                          <p:val>
                                            <p:fltVal val="0"/>
                                          </p:val>
                                        </p:tav>
                                        <p:tav tm="100000">
                                          <p:val>
                                            <p:strVal val="#ppt_w"/>
                                          </p:val>
                                        </p:tav>
                                      </p:tavLst>
                                    </p:anim>
                                    <p:anim calcmode="lin" valueType="num">
                                      <p:cBhvr>
                                        <p:cTn id="33" dur="1000" fill="hold"/>
                                        <p:tgtEl>
                                          <p:spTgt spid="53"/>
                                        </p:tgtEl>
                                        <p:attrNameLst>
                                          <p:attrName>ppt_h</p:attrName>
                                        </p:attrNameLst>
                                      </p:cBhvr>
                                      <p:tavLst>
                                        <p:tav tm="0">
                                          <p:val>
                                            <p:fltVal val="0"/>
                                          </p:val>
                                        </p:tav>
                                        <p:tav tm="100000">
                                          <p:val>
                                            <p:strVal val="#ppt_h"/>
                                          </p:val>
                                        </p:tav>
                                      </p:tavLst>
                                    </p:anim>
                                    <p:anim calcmode="lin" valueType="num">
                                      <p:cBhvr>
                                        <p:cTn id="34" dur="1000" fill="hold"/>
                                        <p:tgtEl>
                                          <p:spTgt spid="53"/>
                                        </p:tgtEl>
                                        <p:attrNameLst>
                                          <p:attrName>style.rotation</p:attrName>
                                        </p:attrNameLst>
                                      </p:cBhvr>
                                      <p:tavLst>
                                        <p:tav tm="0">
                                          <p:val>
                                            <p:fltVal val="90"/>
                                          </p:val>
                                        </p:tav>
                                        <p:tav tm="100000">
                                          <p:val>
                                            <p:fltVal val="0"/>
                                          </p:val>
                                        </p:tav>
                                      </p:tavLst>
                                    </p:anim>
                                    <p:animEffect transition="in" filter="fade">
                                      <p:cBhvr>
                                        <p:cTn id="35" dur="1000"/>
                                        <p:tgtEl>
                                          <p:spTgt spid="53"/>
                                        </p:tgtEl>
                                      </p:cBhvr>
                                    </p:animEffect>
                                  </p:childTnLst>
                                </p:cTn>
                              </p:par>
                            </p:childTnLst>
                          </p:cTn>
                        </p:par>
                        <p:par>
                          <p:cTn id="36" fill="hold">
                            <p:stCondLst>
                              <p:cond delay="3500"/>
                            </p:stCondLst>
                            <p:childTnLst>
                              <p:par>
                                <p:cTn id="37" presetID="31"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1000" fill="hold"/>
                                        <p:tgtEl>
                                          <p:spTgt spid="59"/>
                                        </p:tgtEl>
                                        <p:attrNameLst>
                                          <p:attrName>ppt_w</p:attrName>
                                        </p:attrNameLst>
                                      </p:cBhvr>
                                      <p:tavLst>
                                        <p:tav tm="0">
                                          <p:val>
                                            <p:fltVal val="0"/>
                                          </p:val>
                                        </p:tav>
                                        <p:tav tm="100000">
                                          <p:val>
                                            <p:strVal val="#ppt_w"/>
                                          </p:val>
                                        </p:tav>
                                      </p:tavLst>
                                    </p:anim>
                                    <p:anim calcmode="lin" valueType="num">
                                      <p:cBhvr>
                                        <p:cTn id="40" dur="1000" fill="hold"/>
                                        <p:tgtEl>
                                          <p:spTgt spid="59"/>
                                        </p:tgtEl>
                                        <p:attrNameLst>
                                          <p:attrName>ppt_h</p:attrName>
                                        </p:attrNameLst>
                                      </p:cBhvr>
                                      <p:tavLst>
                                        <p:tav tm="0">
                                          <p:val>
                                            <p:fltVal val="0"/>
                                          </p:val>
                                        </p:tav>
                                        <p:tav tm="100000">
                                          <p:val>
                                            <p:strVal val="#ppt_h"/>
                                          </p:val>
                                        </p:tav>
                                      </p:tavLst>
                                    </p:anim>
                                    <p:anim calcmode="lin" valueType="num">
                                      <p:cBhvr>
                                        <p:cTn id="41" dur="1000" fill="hold"/>
                                        <p:tgtEl>
                                          <p:spTgt spid="59"/>
                                        </p:tgtEl>
                                        <p:attrNameLst>
                                          <p:attrName>style.rotation</p:attrName>
                                        </p:attrNameLst>
                                      </p:cBhvr>
                                      <p:tavLst>
                                        <p:tav tm="0">
                                          <p:val>
                                            <p:fltVal val="90"/>
                                          </p:val>
                                        </p:tav>
                                        <p:tav tm="100000">
                                          <p:val>
                                            <p:fltVal val="0"/>
                                          </p:val>
                                        </p:tav>
                                      </p:tavLst>
                                    </p:anim>
                                    <p:animEffect transition="in" filter="fade">
                                      <p:cBhvr>
                                        <p:cTn id="4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ṣḻiďê"/>
          <p:cNvSpPr/>
          <p:nvPr/>
        </p:nvSpPr>
        <p:spPr bwMode="auto">
          <a:xfrm>
            <a:off x="2591974" y="4046166"/>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01</a:t>
            </a:r>
          </a:p>
        </p:txBody>
      </p:sp>
      <p:sp>
        <p:nvSpPr>
          <p:cNvPr id="5" name="íṧlïḍè"/>
          <p:cNvSpPr/>
          <p:nvPr/>
        </p:nvSpPr>
        <p:spPr bwMode="auto">
          <a:xfrm>
            <a:off x="2101640" y="3570033"/>
            <a:ext cx="1332338"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39" y="18260"/>
                  <a:pt x="6897" y="19188"/>
                  <a:pt x="9197" y="19335"/>
                </a:cubicBezTo>
                <a:cubicBezTo>
                  <a:pt x="8918" y="20157"/>
                  <a:pt x="8453" y="20930"/>
                  <a:pt x="7797" y="21600"/>
                </a:cubicBezTo>
                <a:cubicBezTo>
                  <a:pt x="8874" y="21508"/>
                  <a:pt x="9927" y="21069"/>
                  <a:pt x="10751" y="20282"/>
                </a:cubicBezTo>
                <a:cubicBezTo>
                  <a:pt x="11091" y="19958"/>
                  <a:pt x="11357" y="19595"/>
                  <a:pt x="11572" y="19211"/>
                </a:cubicBezTo>
                <a:cubicBezTo>
                  <a:pt x="13486" y="18876"/>
                  <a:pt x="15317" y="17986"/>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1"/>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6" name="íṧḷídé"/>
          <p:cNvSpPr/>
          <p:nvPr/>
        </p:nvSpPr>
        <p:spPr bwMode="auto">
          <a:xfrm>
            <a:off x="3433978" y="2732205"/>
            <a:ext cx="1332337"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100" y="2860"/>
                  <a:pt x="4322" y="3700"/>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2"/>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7" name="íSḷîḍê"/>
          <p:cNvSpPr/>
          <p:nvPr/>
        </p:nvSpPr>
        <p:spPr bwMode="auto">
          <a:xfrm>
            <a:off x="4766315" y="3570033"/>
            <a:ext cx="1333173"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48" y="18270"/>
                  <a:pt x="6921" y="19199"/>
                  <a:pt x="9234" y="19338"/>
                </a:cubicBezTo>
                <a:cubicBezTo>
                  <a:pt x="8955" y="20157"/>
                  <a:pt x="8491" y="20932"/>
                  <a:pt x="7837" y="21600"/>
                </a:cubicBezTo>
                <a:cubicBezTo>
                  <a:pt x="8914" y="21508"/>
                  <a:pt x="9967" y="21069"/>
                  <a:pt x="10791" y="20282"/>
                </a:cubicBezTo>
                <a:cubicBezTo>
                  <a:pt x="11132" y="19957"/>
                  <a:pt x="11400" y="19590"/>
                  <a:pt x="11615" y="19205"/>
                </a:cubicBezTo>
                <a:cubicBezTo>
                  <a:pt x="13512" y="18863"/>
                  <a:pt x="15329" y="17974"/>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3"/>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8" name="îṧ1ïďè"/>
          <p:cNvSpPr/>
          <p:nvPr/>
        </p:nvSpPr>
        <p:spPr bwMode="auto">
          <a:xfrm>
            <a:off x="6098652" y="2732205"/>
            <a:ext cx="1333173"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963" y="0"/>
                </a:moveTo>
                <a:cubicBezTo>
                  <a:pt x="10886" y="87"/>
                  <a:pt x="9837" y="505"/>
                  <a:pt x="9012" y="1250"/>
                </a:cubicBezTo>
                <a:cubicBezTo>
                  <a:pt x="8596" y="1626"/>
                  <a:pt x="8279" y="2055"/>
                  <a:pt x="8050" y="2513"/>
                </a:cubicBezTo>
                <a:cubicBezTo>
                  <a:pt x="6157" y="2837"/>
                  <a:pt x="4344" y="3678"/>
                  <a:pt x="2881" y="5043"/>
                </a:cubicBezTo>
                <a:cubicBezTo>
                  <a:pt x="-961" y="8625"/>
                  <a:pt x="-961" y="14435"/>
                  <a:pt x="2881" y="18017"/>
                </a:cubicBezTo>
                <a:cubicBezTo>
                  <a:pt x="6723" y="21600"/>
                  <a:pt x="12954" y="21599"/>
                  <a:pt x="16796" y="18017"/>
                </a:cubicBezTo>
                <a:cubicBezTo>
                  <a:pt x="20638" y="14435"/>
                  <a:pt x="20638" y="8625"/>
                  <a:pt x="16796" y="5043"/>
                </a:cubicBezTo>
                <a:cubicBezTo>
                  <a:pt x="15042" y="3408"/>
                  <a:pt x="12790" y="2528"/>
                  <a:pt x="10495" y="2386"/>
                </a:cubicBezTo>
                <a:cubicBezTo>
                  <a:pt x="10761" y="1521"/>
                  <a:pt x="11241" y="697"/>
                  <a:pt x="11963"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4"/>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9" name="ïsḷiḍe"/>
          <p:cNvSpPr/>
          <p:nvPr/>
        </p:nvSpPr>
        <p:spPr bwMode="auto">
          <a:xfrm>
            <a:off x="7431825" y="3570033"/>
            <a:ext cx="1332337"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17" y="18240"/>
                  <a:pt x="6842" y="19168"/>
                  <a:pt x="9114" y="19332"/>
                </a:cubicBezTo>
                <a:cubicBezTo>
                  <a:pt x="8835" y="20154"/>
                  <a:pt x="8369" y="20930"/>
                  <a:pt x="7714" y="21600"/>
                </a:cubicBezTo>
                <a:cubicBezTo>
                  <a:pt x="8791" y="21508"/>
                  <a:pt x="9844" y="21069"/>
                  <a:pt x="10668" y="20282"/>
                </a:cubicBezTo>
                <a:cubicBezTo>
                  <a:pt x="11003" y="19962"/>
                  <a:pt x="11269" y="19602"/>
                  <a:pt x="11482" y="19223"/>
                </a:cubicBezTo>
                <a:cubicBezTo>
                  <a:pt x="13428" y="18900"/>
                  <a:pt x="15295" y="18008"/>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4" y="16967"/>
                  <a:pt x="7703" y="16967"/>
                  <a:pt x="5070" y="14375"/>
                </a:cubicBezTo>
                <a:cubicBezTo>
                  <a:pt x="2437" y="11784"/>
                  <a:pt x="2437" y="7581"/>
                  <a:pt x="5070" y="4990"/>
                </a:cubicBezTo>
                <a:cubicBezTo>
                  <a:pt x="6387" y="3694"/>
                  <a:pt x="8113" y="3047"/>
                  <a:pt x="9838" y="3047"/>
                </a:cubicBezTo>
                <a:close/>
              </a:path>
            </a:pathLst>
          </a:custGeom>
          <a:solidFill>
            <a:schemeClr val="accent5"/>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10" name="iŝḷïďé"/>
          <p:cNvSpPr/>
          <p:nvPr/>
        </p:nvSpPr>
        <p:spPr bwMode="auto">
          <a:xfrm>
            <a:off x="8764162" y="2732205"/>
            <a:ext cx="1332338"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098" y="2859"/>
                  <a:pt x="4322" y="3699"/>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6"/>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17" name="íŝḻîḑê"/>
          <p:cNvSpPr/>
          <p:nvPr/>
        </p:nvSpPr>
        <p:spPr bwMode="auto">
          <a:xfrm>
            <a:off x="3924311" y="3379579"/>
            <a:ext cx="351671"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02</a:t>
            </a:r>
          </a:p>
        </p:txBody>
      </p:sp>
      <p:sp>
        <p:nvSpPr>
          <p:cNvPr id="18" name="i$lîďè"/>
          <p:cNvSpPr/>
          <p:nvPr/>
        </p:nvSpPr>
        <p:spPr bwMode="auto">
          <a:xfrm>
            <a:off x="5256649" y="4046166"/>
            <a:ext cx="352506"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03</a:t>
            </a:r>
          </a:p>
        </p:txBody>
      </p:sp>
      <p:sp>
        <p:nvSpPr>
          <p:cNvPr id="19" name="išľîdè"/>
          <p:cNvSpPr/>
          <p:nvPr/>
        </p:nvSpPr>
        <p:spPr bwMode="auto">
          <a:xfrm>
            <a:off x="6594833" y="3379579"/>
            <a:ext cx="352506"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04</a:t>
            </a:r>
          </a:p>
        </p:txBody>
      </p:sp>
      <p:sp>
        <p:nvSpPr>
          <p:cNvPr id="20" name="ïs1iḋè"/>
          <p:cNvSpPr/>
          <p:nvPr/>
        </p:nvSpPr>
        <p:spPr bwMode="auto">
          <a:xfrm>
            <a:off x="7916312" y="4046166"/>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05</a:t>
            </a:r>
          </a:p>
        </p:txBody>
      </p:sp>
      <p:sp>
        <p:nvSpPr>
          <p:cNvPr id="21" name="iṣḷïḑè"/>
          <p:cNvSpPr/>
          <p:nvPr/>
        </p:nvSpPr>
        <p:spPr bwMode="auto">
          <a:xfrm>
            <a:off x="9254496" y="3379579"/>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06</a:t>
            </a:r>
          </a:p>
        </p:txBody>
      </p:sp>
      <p:sp>
        <p:nvSpPr>
          <p:cNvPr id="22" name="文本框 21"/>
          <p:cNvSpPr txBox="1"/>
          <p:nvPr/>
        </p:nvSpPr>
        <p:spPr>
          <a:xfrm>
            <a:off x="8493842"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sp>
        <p:nvSpPr>
          <p:cNvPr id="23" name="文本框 22"/>
          <p:cNvSpPr txBox="1"/>
          <p:nvPr/>
        </p:nvSpPr>
        <p:spPr>
          <a:xfrm>
            <a:off x="5828749"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sp>
        <p:nvSpPr>
          <p:cNvPr id="24" name="文本框 23"/>
          <p:cNvSpPr txBox="1"/>
          <p:nvPr/>
        </p:nvSpPr>
        <p:spPr>
          <a:xfrm>
            <a:off x="3163657"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sp>
        <p:nvSpPr>
          <p:cNvPr id="25" name="文本框 24"/>
          <p:cNvSpPr txBox="1"/>
          <p:nvPr/>
        </p:nvSpPr>
        <p:spPr>
          <a:xfrm>
            <a:off x="7155658"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sp>
        <p:nvSpPr>
          <p:cNvPr id="26" name="文本框 25"/>
          <p:cNvSpPr txBox="1"/>
          <p:nvPr/>
        </p:nvSpPr>
        <p:spPr>
          <a:xfrm>
            <a:off x="4496412"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sp>
        <p:nvSpPr>
          <p:cNvPr id="27" name="文本框 26"/>
          <p:cNvSpPr txBox="1"/>
          <p:nvPr/>
        </p:nvSpPr>
        <p:spPr>
          <a:xfrm>
            <a:off x="1831320"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a:solidFill>
                  <a:schemeClr val="tx1">
                    <a:lumMod val="65000"/>
                    <a:lumOff val="35000"/>
                  </a:schemeClr>
                </a:solidFill>
                <a:latin typeface="Century Gothic" panose="020B0502020202020204" pitchFamily="34" charset="0"/>
                <a:ea typeface="+mj-ea"/>
              </a:rPr>
              <a:t>presnd</a:t>
            </a:r>
            <a:r>
              <a:rPr lang="en-US" altLang="zh-CN" sz="1000" dirty="0">
                <a:solidFill>
                  <a:schemeClr val="tx1">
                    <a:lumMod val="65000"/>
                    <a:lumOff val="35000"/>
                  </a:schemeClr>
                </a:solidFill>
                <a:latin typeface="Century Gothic" panose="020B0502020202020204" pitchFamily="34" charset="0"/>
                <a:ea typeface="+mj-ea"/>
              </a:rPr>
              <a:t> make it film to be used in a wider field</a:t>
            </a:r>
          </a:p>
        </p:txBody>
      </p:sp>
      <p:grpSp>
        <p:nvGrpSpPr>
          <p:cNvPr id="28" name="组合 27"/>
          <p:cNvGrpSpPr/>
          <p:nvPr/>
        </p:nvGrpSpPr>
        <p:grpSpPr>
          <a:xfrm>
            <a:off x="766154" y="708907"/>
            <a:ext cx="7214507" cy="564950"/>
            <a:chOff x="766154" y="708907"/>
            <a:chExt cx="7214507" cy="564950"/>
          </a:xfrm>
        </p:grpSpPr>
        <p:sp>
          <p:nvSpPr>
            <p:cNvPr id="29" name="文本框 28"/>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p>
          </p:txBody>
        </p:sp>
        <p:cxnSp>
          <p:nvCxnSpPr>
            <p:cNvPr id="30" name="直接连接符 29"/>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childTnLst>
                          </p:cTn>
                        </p:par>
                        <p:par>
                          <p:cTn id="89" fill="hold">
                            <p:stCondLst>
                              <p:cond delay="2500"/>
                            </p:stCondLst>
                            <p:childTnLst>
                              <p:par>
                                <p:cTn id="90" presetID="22" presetClass="entr" presetSubtype="4"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down)">
                                      <p:cBhvr>
                                        <p:cTn id="92" dur="500"/>
                                        <p:tgtEl>
                                          <p:spTgt spid="23"/>
                                        </p:tgtEl>
                                      </p:cBhvr>
                                    </p:animEffect>
                                  </p:childTnLst>
                                </p:cTn>
                              </p:par>
                            </p:childTnLst>
                          </p:cTn>
                        </p:par>
                        <p:par>
                          <p:cTn id="93" fill="hold">
                            <p:stCondLst>
                              <p:cond delay="3000"/>
                            </p:stCondLst>
                            <p:childTnLst>
                              <p:par>
                                <p:cTn id="94" presetID="22" presetClass="entr" presetSubtype="1"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up)">
                                      <p:cBhvr>
                                        <p:cTn id="96" dur="500"/>
                                        <p:tgtEl>
                                          <p:spTgt spid="25"/>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66154" y="708907"/>
            <a:ext cx="7214507" cy="564950"/>
            <a:chOff x="766154" y="708907"/>
            <a:chExt cx="7214507" cy="564950"/>
          </a:xfrm>
        </p:grpSpPr>
        <p:sp>
          <p:nvSpPr>
            <p:cNvPr id="23" name="文本框 22"/>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p>
          </p:txBody>
        </p:sp>
        <p:cxnSp>
          <p:nvCxnSpPr>
            <p:cNvPr id="24" name="直接连接符 23"/>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
        <p:nvSpPr>
          <p:cNvPr id="2" name="íṩľïḓè"/>
          <p:cNvSpPr/>
          <p:nvPr/>
        </p:nvSpPr>
        <p:spPr>
          <a:xfrm>
            <a:off x="4307612" y="2903230"/>
            <a:ext cx="516676" cy="1"/>
          </a:xfrm>
          <a:prstGeom prst="line">
            <a:avLst/>
          </a:prstGeom>
          <a:ln w="19050">
            <a:solidFill>
              <a:schemeClr val="bg1">
                <a:lumMod val="75000"/>
              </a:schemeClr>
            </a:solidFill>
            <a:prstDash val="sysDash"/>
            <a:miter lim="400000"/>
          </a:ln>
        </p:spPr>
        <p:txBody>
          <a:bodyPr anchor="ctr"/>
          <a:lstStyle/>
          <a:p>
            <a:pPr algn="ctr"/>
            <a:endParaRPr/>
          </a:p>
        </p:txBody>
      </p:sp>
      <p:sp>
        <p:nvSpPr>
          <p:cNvPr id="3" name="îśḻîďé"/>
          <p:cNvSpPr/>
          <p:nvPr/>
        </p:nvSpPr>
        <p:spPr>
          <a:xfrm>
            <a:off x="1842008" y="2165544"/>
            <a:ext cx="2458955" cy="1475373"/>
          </a:xfrm>
          <a:prstGeom prst="rect">
            <a:avLst/>
          </a:prstGeom>
          <a:solidFill>
            <a:schemeClr val="accent4"/>
          </a:solidFill>
          <a:ln w="12700">
            <a:miter lim="400000"/>
          </a:ln>
        </p:spPr>
        <p:txBody>
          <a:bodyPr anchor="ctr"/>
          <a:lstStyle/>
          <a:p>
            <a:pPr algn="ctr"/>
            <a:endParaRPr/>
          </a:p>
        </p:txBody>
      </p:sp>
      <p:sp>
        <p:nvSpPr>
          <p:cNvPr id="6" name="îŝḷíḑè"/>
          <p:cNvSpPr/>
          <p:nvPr/>
        </p:nvSpPr>
        <p:spPr>
          <a:xfrm>
            <a:off x="7322601" y="2903230"/>
            <a:ext cx="516676" cy="1"/>
          </a:xfrm>
          <a:prstGeom prst="line">
            <a:avLst/>
          </a:prstGeom>
          <a:ln w="19050">
            <a:solidFill>
              <a:schemeClr val="bg1">
                <a:lumMod val="75000"/>
              </a:schemeClr>
            </a:solidFill>
            <a:prstDash val="sysDash"/>
            <a:miter lim="400000"/>
          </a:ln>
        </p:spPr>
        <p:txBody>
          <a:bodyPr anchor="ctr"/>
          <a:lstStyle/>
          <a:p>
            <a:pPr algn="ctr"/>
            <a:endParaRPr/>
          </a:p>
        </p:txBody>
      </p:sp>
      <p:sp>
        <p:nvSpPr>
          <p:cNvPr id="7" name="ïsḷïḓê"/>
          <p:cNvSpPr/>
          <p:nvPr/>
        </p:nvSpPr>
        <p:spPr>
          <a:xfrm>
            <a:off x="3071485" y="3638042"/>
            <a:ext cx="6049031" cy="516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942"/>
                </a:lnTo>
                <a:lnTo>
                  <a:pt x="0" y="11942"/>
                </a:lnTo>
                <a:lnTo>
                  <a:pt x="0" y="21600"/>
                </a:lnTo>
              </a:path>
            </a:pathLst>
          </a:custGeom>
          <a:ln w="19050">
            <a:solidFill>
              <a:schemeClr val="bg1">
                <a:lumMod val="75000"/>
              </a:schemeClr>
            </a:solidFill>
            <a:prstDash val="sysDash"/>
            <a:tailEnd type="triangle"/>
          </a:ln>
        </p:spPr>
        <p:txBody>
          <a:bodyPr anchor="ctr"/>
          <a:lstStyle/>
          <a:p>
            <a:pPr algn="ctr"/>
            <a:endParaRPr/>
          </a:p>
        </p:txBody>
      </p:sp>
      <p:sp>
        <p:nvSpPr>
          <p:cNvPr id="8" name="ïṣ1ïḋê"/>
          <p:cNvSpPr/>
          <p:nvPr/>
        </p:nvSpPr>
        <p:spPr>
          <a:xfrm>
            <a:off x="4307612" y="4944165"/>
            <a:ext cx="516676" cy="1"/>
          </a:xfrm>
          <a:prstGeom prst="line">
            <a:avLst/>
          </a:prstGeom>
          <a:ln w="19050">
            <a:solidFill>
              <a:schemeClr val="bg1">
                <a:lumMod val="75000"/>
              </a:schemeClr>
            </a:solidFill>
            <a:prstDash val="sysDash"/>
            <a:miter lim="400000"/>
          </a:ln>
        </p:spPr>
        <p:txBody>
          <a:bodyPr anchor="ctr"/>
          <a:lstStyle/>
          <a:p>
            <a:pPr algn="ctr"/>
            <a:endParaRPr/>
          </a:p>
        </p:txBody>
      </p:sp>
      <p:sp>
        <p:nvSpPr>
          <p:cNvPr id="9" name="iṧḻïḑé"/>
          <p:cNvSpPr/>
          <p:nvPr/>
        </p:nvSpPr>
        <p:spPr>
          <a:xfrm>
            <a:off x="7322819" y="4953081"/>
            <a:ext cx="516676" cy="1"/>
          </a:xfrm>
          <a:prstGeom prst="line">
            <a:avLst/>
          </a:prstGeom>
          <a:ln w="19050">
            <a:solidFill>
              <a:schemeClr val="bg1">
                <a:lumMod val="75000"/>
              </a:schemeClr>
            </a:solidFill>
            <a:prstDash val="sysDash"/>
            <a:miter lim="400000"/>
          </a:ln>
        </p:spPr>
        <p:txBody>
          <a:bodyPr anchor="ctr"/>
          <a:lstStyle/>
          <a:p>
            <a:pPr algn="ctr"/>
            <a:endParaRPr/>
          </a:p>
        </p:txBody>
      </p:sp>
      <p:sp>
        <p:nvSpPr>
          <p:cNvPr id="10" name="îṧḷíďè"/>
          <p:cNvSpPr/>
          <p:nvPr/>
        </p:nvSpPr>
        <p:spPr>
          <a:xfrm>
            <a:off x="4868095" y="2165544"/>
            <a:ext cx="2458955" cy="147537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endParaRPr/>
          </a:p>
        </p:txBody>
      </p:sp>
      <p:sp>
        <p:nvSpPr>
          <p:cNvPr id="11" name="îś1iḓè"/>
          <p:cNvSpPr/>
          <p:nvPr/>
        </p:nvSpPr>
        <p:spPr>
          <a:xfrm>
            <a:off x="7880894" y="2165544"/>
            <a:ext cx="2458955" cy="1475373"/>
          </a:xfrm>
          <a:prstGeom prst="rect">
            <a:avLst/>
          </a:prstGeom>
          <a:solidFill>
            <a:schemeClr val="accent2"/>
          </a:solidFill>
          <a:ln w="12700">
            <a:miter lim="400000"/>
          </a:ln>
        </p:spPr>
        <p:txBody>
          <a:bodyPr anchor="ctr"/>
          <a:lstStyle/>
          <a:p>
            <a:pPr algn="ctr"/>
            <a:endParaRPr/>
          </a:p>
        </p:txBody>
      </p:sp>
      <p:sp>
        <p:nvSpPr>
          <p:cNvPr id="18" name="îṡļiḓe"/>
          <p:cNvSpPr/>
          <p:nvPr/>
        </p:nvSpPr>
        <p:spPr>
          <a:xfrm>
            <a:off x="1849231" y="4200033"/>
            <a:ext cx="2458955" cy="147537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endParaRPr/>
          </a:p>
        </p:txBody>
      </p:sp>
      <p:sp>
        <p:nvSpPr>
          <p:cNvPr id="19" name="íṣḷíde"/>
          <p:cNvSpPr/>
          <p:nvPr/>
        </p:nvSpPr>
        <p:spPr>
          <a:xfrm>
            <a:off x="4868095" y="4204510"/>
            <a:ext cx="2458955" cy="1475372"/>
          </a:xfrm>
          <a:prstGeom prst="rect">
            <a:avLst/>
          </a:prstGeom>
          <a:solidFill>
            <a:schemeClr val="accent3"/>
          </a:solidFill>
          <a:ln w="12700">
            <a:miter lim="400000"/>
          </a:ln>
        </p:spPr>
        <p:txBody>
          <a:bodyPr anchor="ctr"/>
          <a:lstStyle/>
          <a:p>
            <a:pPr algn="ctr"/>
            <a:endParaRPr/>
          </a:p>
        </p:txBody>
      </p:sp>
      <p:sp>
        <p:nvSpPr>
          <p:cNvPr id="20" name="íṧ1ïḍe"/>
          <p:cNvSpPr/>
          <p:nvPr/>
        </p:nvSpPr>
        <p:spPr>
          <a:xfrm>
            <a:off x="7891038" y="4200033"/>
            <a:ext cx="2458955" cy="147537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endParaRPr/>
          </a:p>
        </p:txBody>
      </p:sp>
      <p:grpSp>
        <p:nvGrpSpPr>
          <p:cNvPr id="27" name="组合 26"/>
          <p:cNvGrpSpPr/>
          <p:nvPr/>
        </p:nvGrpSpPr>
        <p:grpSpPr>
          <a:xfrm>
            <a:off x="1928932" y="2336921"/>
            <a:ext cx="2407886" cy="1132618"/>
            <a:chOff x="3624780" y="2412339"/>
            <a:chExt cx="2133782" cy="1132618"/>
          </a:xfrm>
        </p:grpSpPr>
        <p:sp>
          <p:nvSpPr>
            <p:cNvPr id="28" name="文本框 2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Century Gothic" panose="020B0502020202020204" pitchFamily="34" charset="0"/>
                </a:rPr>
                <a:t>标题文字添加</a:t>
              </a:r>
            </a:p>
          </p:txBody>
        </p:sp>
        <p:sp>
          <p:nvSpPr>
            <p:cNvPr id="29" name="文本框 28"/>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0" name="组合 29"/>
          <p:cNvGrpSpPr/>
          <p:nvPr/>
        </p:nvGrpSpPr>
        <p:grpSpPr>
          <a:xfrm>
            <a:off x="4898819" y="4375728"/>
            <a:ext cx="2407886" cy="1132618"/>
            <a:chOff x="3624780" y="2412339"/>
            <a:chExt cx="2133782" cy="1132618"/>
          </a:xfrm>
        </p:grpSpPr>
        <p:sp>
          <p:nvSpPr>
            <p:cNvPr id="31" name="文本框 3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Century Gothic" panose="020B0502020202020204" pitchFamily="34" charset="0"/>
                </a:rPr>
                <a:t>标题文字添加</a:t>
              </a:r>
            </a:p>
          </p:txBody>
        </p:sp>
        <p:sp>
          <p:nvSpPr>
            <p:cNvPr id="32" name="文本框 31"/>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33" name="组合 32"/>
          <p:cNvGrpSpPr/>
          <p:nvPr/>
        </p:nvGrpSpPr>
        <p:grpSpPr>
          <a:xfrm>
            <a:off x="7916572" y="2336921"/>
            <a:ext cx="2407886" cy="1132618"/>
            <a:chOff x="3624780" y="2412339"/>
            <a:chExt cx="2133782" cy="1132618"/>
          </a:xfrm>
        </p:grpSpPr>
        <p:sp>
          <p:nvSpPr>
            <p:cNvPr id="34" name="文本框 33"/>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Century Gothic" panose="020B0502020202020204" pitchFamily="34" charset="0"/>
                </a:rPr>
                <a:t>标题文字添加</a:t>
              </a:r>
            </a:p>
          </p:txBody>
        </p:sp>
        <p:sp>
          <p:nvSpPr>
            <p:cNvPr id="21" name="文本框 20"/>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presentation and make it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7" grpId="0" bldLvl="0" animBg="1"/>
      <p:bldP spid="8" grpId="0" bldLvl="0" animBg="1"/>
      <p:bldP spid="9" grpId="0" bldLvl="0" animBg="1"/>
      <p:bldP spid="10" grpId="0" bldLvl="0" animBg="1"/>
      <p:bldP spid="11" grpId="0" bldLvl="0" animBg="1"/>
      <p:bldP spid="18" grpId="0" bldLvl="0" animBg="1"/>
      <p:bldP spid="19"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îṡļîdê"/>
          <p:cNvSpPr/>
          <p:nvPr/>
        </p:nvSpPr>
        <p:spPr>
          <a:xfrm rot="5400000">
            <a:off x="10186769" y="4574655"/>
            <a:ext cx="397117" cy="397117"/>
          </a:xfrm>
          <a:custGeom>
            <a:avLst/>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íṥḷïďe"/>
          <p:cNvSpPr/>
          <p:nvPr/>
        </p:nvSpPr>
        <p:spPr>
          <a:xfrm>
            <a:off x="6528830" y="2039353"/>
            <a:ext cx="3210700" cy="271773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í$1ïdé"/>
          <p:cNvSpPr/>
          <p:nvPr/>
        </p:nvSpPr>
        <p:spPr>
          <a:xfrm>
            <a:off x="2494105" y="2039353"/>
            <a:ext cx="3210700" cy="271773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ś1îḑè"/>
          <p:cNvSpPr/>
          <p:nvPr/>
        </p:nvSpPr>
        <p:spPr>
          <a:xfrm rot="5400000">
            <a:off x="7008286" y="2002944"/>
            <a:ext cx="2699027" cy="321069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iṩḷídè"/>
          <p:cNvSpPr/>
          <p:nvPr/>
        </p:nvSpPr>
        <p:spPr>
          <a:xfrm rot="16200000" flipH="1">
            <a:off x="2526322" y="2002945"/>
            <a:ext cx="2699027" cy="32106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šľîďe"/>
          <p:cNvSpPr/>
          <p:nvPr/>
        </p:nvSpPr>
        <p:spPr>
          <a:xfrm rot="16200000" flipH="1">
            <a:off x="1695450" y="2019234"/>
            <a:ext cx="345931" cy="345931"/>
          </a:xfrm>
          <a:custGeom>
            <a:avLst/>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5" name="组合 14"/>
          <p:cNvGrpSpPr/>
          <p:nvPr/>
        </p:nvGrpSpPr>
        <p:grpSpPr>
          <a:xfrm>
            <a:off x="2559414" y="5177235"/>
            <a:ext cx="3080082" cy="957185"/>
            <a:chOff x="3326942" y="2412339"/>
            <a:chExt cx="2729458" cy="957185"/>
          </a:xfrm>
        </p:grpSpPr>
        <p:sp>
          <p:nvSpPr>
            <p:cNvPr id="16" name="文本框 15"/>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17" name="文本框 16"/>
            <p:cNvSpPr txBox="1"/>
            <p:nvPr/>
          </p:nvSpPr>
          <p:spPr>
            <a:xfrm>
              <a:off x="3326942" y="2750893"/>
              <a:ext cx="27294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18" name="组合 17"/>
          <p:cNvGrpSpPr/>
          <p:nvPr/>
        </p:nvGrpSpPr>
        <p:grpSpPr>
          <a:xfrm>
            <a:off x="6594139" y="5177235"/>
            <a:ext cx="3080082" cy="957185"/>
            <a:chOff x="3326942" y="2412339"/>
            <a:chExt cx="2729458" cy="957185"/>
          </a:xfrm>
        </p:grpSpPr>
        <p:sp>
          <p:nvSpPr>
            <p:cNvPr id="19" name="文本框 18"/>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Century Gothic" panose="020B0502020202020204" pitchFamily="34" charset="0"/>
                </a:rPr>
                <a:t>标题文字添加</a:t>
              </a:r>
            </a:p>
          </p:txBody>
        </p:sp>
        <p:sp>
          <p:nvSpPr>
            <p:cNvPr id="20" name="文本框 19"/>
            <p:cNvSpPr txBox="1"/>
            <p:nvPr/>
          </p:nvSpPr>
          <p:spPr>
            <a:xfrm>
              <a:off x="3326942" y="2750893"/>
              <a:ext cx="27294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p>
          </p:txBody>
        </p:sp>
      </p:grpSp>
      <p:grpSp>
        <p:nvGrpSpPr>
          <p:cNvPr id="21" name="组合 20"/>
          <p:cNvGrpSpPr/>
          <p:nvPr/>
        </p:nvGrpSpPr>
        <p:grpSpPr>
          <a:xfrm>
            <a:off x="766154" y="708907"/>
            <a:ext cx="7214507" cy="564950"/>
            <a:chOff x="766154" y="708907"/>
            <a:chExt cx="7214507" cy="564950"/>
          </a:xfrm>
        </p:grpSpPr>
        <p:sp>
          <p:nvSpPr>
            <p:cNvPr id="22" name="文本框 21"/>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p>
          </p:txBody>
        </p:sp>
        <p:cxnSp>
          <p:nvCxnSpPr>
            <p:cNvPr id="23" name="直接连接符 22"/>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to be used in a wider</a:t>
              </a: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3">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to be used in a wider</a:t>
            </a: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accent2"/>
                </a:solidFill>
                <a:latin typeface="Century Gothic" panose="020B0502020202020204" pitchFamily="34" charset="0"/>
              </a:rPr>
              <a:t>02</a:t>
            </a: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cdc7aab9-3007-4def-8fe4-f3f94474478b"/>
</p:tagLst>
</file>

<file path=ppt/theme/theme1.xml><?xml version="1.0" encoding="utf-8"?>
<a:theme xmlns:a="http://schemas.openxmlformats.org/drawingml/2006/main" name="123">
  <a:themeElements>
    <a:clrScheme name="自定义 316">
      <a:dk1>
        <a:srgbClr val="000000"/>
      </a:dk1>
      <a:lt1>
        <a:srgbClr val="FFFFFF"/>
      </a:lt1>
      <a:dk2>
        <a:srgbClr val="778495"/>
      </a:dk2>
      <a:lt2>
        <a:srgbClr val="F0F0F0"/>
      </a:lt2>
      <a:accent1>
        <a:srgbClr val="262626"/>
      </a:accent1>
      <a:accent2>
        <a:srgbClr val="0064D2"/>
      </a:accent2>
      <a:accent3>
        <a:srgbClr val="262626"/>
      </a:accent3>
      <a:accent4>
        <a:srgbClr val="0064D2"/>
      </a:accent4>
      <a:accent5>
        <a:srgbClr val="262626"/>
      </a:accent5>
      <a:accent6>
        <a:srgbClr val="0064D2"/>
      </a:accent6>
      <a:hlink>
        <a:srgbClr val="262626"/>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2483</Words>
  <Application>Microsoft Office PowerPoint</Application>
  <PresentationFormat>宽屏</PresentationFormat>
  <Paragraphs>239</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微软雅黑</vt:lpstr>
      <vt:lpstr>微软雅黑 Light</vt:lpstr>
      <vt:lpstr>Arial</vt:lpstr>
      <vt:lpstr>Century Gothic</vt:lpstr>
      <vt:lpstr>123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67</cp:revision>
  <dcterms:created xsi:type="dcterms:W3CDTF">2017-08-18T03:02:00Z</dcterms:created>
  <dcterms:modified xsi:type="dcterms:W3CDTF">2021-01-05T00:01:38Z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