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  <a:srgbClr val="020202"/>
    <a:srgbClr val="A95852"/>
    <a:srgbClr val="E5B350"/>
    <a:srgbClr val="17324D"/>
    <a:srgbClr val="E2E6C3"/>
    <a:srgbClr val="994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9" autoAdjust="0"/>
  </p:normalViewPr>
  <p:slideViewPr>
    <p:cSldViewPr snapToGrid="0" showGuides="1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Number1</c:v>
                </c:pt>
              </c:strCache>
            </c:strRef>
          </c:tx>
          <c:spPr>
            <a:solidFill>
              <a:srgbClr val="984C50"/>
            </a:solidFill>
            <a:ln>
              <a:solidFill>
                <a:srgbClr val="984C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2.4369833523334898E-3"/>
                  <c:y val="2.9302930581472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3E-4D59-B01E-76979CB62E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rgbClr val="984C50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ITEAM</c:v>
                </c:pt>
                <c:pt idx="1">
                  <c:v>ITEAM</c:v>
                </c:pt>
                <c:pt idx="2">
                  <c:v>ITEAM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3E-4D59-B01E-76979CB62E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Number2</c:v>
                </c:pt>
              </c:strCache>
            </c:strRef>
          </c:tx>
          <c:spPr>
            <a:noFill/>
            <a:ln>
              <a:solidFill>
                <a:srgbClr val="984C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8.9355024015365494E-17"/>
                  <c:y val="-1.4651465290736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3E-4D59-B01E-76979CB62E07}"/>
                </c:ext>
              </c:extLst>
            </c:dLbl>
            <c:dLbl>
              <c:idx val="2"/>
              <c:layout>
                <c:manualLayout>
                  <c:x val="0"/>
                  <c:y val="-2.9302930581472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3E-4D59-B01E-76979CB62E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rgbClr val="984C50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ITEAM</c:v>
                </c:pt>
                <c:pt idx="1">
                  <c:v>ITEAM</c:v>
                </c:pt>
                <c:pt idx="2">
                  <c:v>ITEAM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3E-4D59-B01E-76979CB62E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74967488"/>
        <c:axId val="67497308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lang="zh-CN" sz="1195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ITEAM</c:v>
                      </c:pt>
                      <c:pt idx="1">
                        <c:v>ITEAM</c:v>
                      </c:pt>
                      <c:pt idx="2">
                        <c:v>ITEAM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233E-4D59-B01E-76979CB62E07}"/>
                  </c:ext>
                </c:extLst>
              </c15:ser>
            </c15:filteredBarSeries>
          </c:ext>
        </c:extLst>
      </c:barChart>
      <c:catAx>
        <c:axId val="67496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984C5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984C50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74973088"/>
        <c:crosses val="autoZero"/>
        <c:auto val="1"/>
        <c:lblAlgn val="ctr"/>
        <c:lblOffset val="100"/>
        <c:noMultiLvlLbl val="0"/>
      </c:catAx>
      <c:valAx>
        <c:axId val="67497308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496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rgbClr val="1732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C7-46E9-BE1A-B50392ECD75A}"/>
              </c:ext>
            </c:extLst>
          </c:dPt>
          <c:dPt>
            <c:idx val="1"/>
            <c:bubble3D val="0"/>
            <c:spPr>
              <a:solidFill>
                <a:srgbClr val="994C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C7-46E9-BE1A-B50392ECD75A}"/>
              </c:ext>
            </c:extLst>
          </c:dPt>
          <c:dPt>
            <c:idx val="2"/>
            <c:bubble3D val="0"/>
            <c:spPr>
              <a:solidFill>
                <a:srgbClr val="D9742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C7-46E9-BE1A-B50392ECD75A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3"/>
                <c:pt idx="0">
                  <c:v>ITEAM</c:v>
                </c:pt>
                <c:pt idx="1">
                  <c:v>ITEAM</c:v>
                </c:pt>
                <c:pt idx="2">
                  <c:v>ITEAM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7-46E9-BE1A-B50392ECD7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系列 2</c:v>
                      </c:pt>
                    </c:strCache>
                  </c:strRef>
                </c:tx>
                <c:spPr>
                  <a:ln>
                    <a:solidFill>
                      <a:schemeClr val="bg1"/>
                    </a:solidFill>
                  </a:ln>
                </c:spPr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solidFill>
                        <a:schemeClr val="bg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4CC7-46E9-BE1A-B50392ECD7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solidFill>
                        <a:schemeClr val="bg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4CC7-46E9-BE1A-B50392ECD7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solidFill>
                        <a:schemeClr val="bg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4CC7-46E9-BE1A-B50392ECD75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lang="zh-CN" sz="1195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ITEAM</c:v>
                      </c:pt>
                      <c:pt idx="1">
                        <c:v>ITEAM</c:v>
                      </c:pt>
                      <c:pt idx="2">
                        <c:v>ITEAM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4CC7-46E9-BE1A-B50392ECD75A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F-4CC7-46E9-BE1A-B50392ECD75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1-4CC7-46E9-BE1A-B50392ECD75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3-4CC7-46E9-BE1A-B50392ECD75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lang="zh-CN" sz="1195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zh-CN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3"/>
                      <c:pt idx="0">
                        <c:v>ITEAM</c:v>
                      </c:pt>
                      <c:pt idx="1">
                        <c:v>ITEAM</c:v>
                      </c:pt>
                      <c:pt idx="2">
                        <c:v>ITEAM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4-4CC7-46E9-BE1A-B50392ECD75A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936193108757197"/>
          <c:y val="0.30822971420999201"/>
          <c:w val="0.25372393875486698"/>
          <c:h val="0.38003445381863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08120-5185-4628-B1B9-F5EB961B2C9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4B64C-33B9-41C3-AF6B-58BD076462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FE9E-9020-4955-AFB6-56A3F3FD4E5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D541D-5D3E-45EF-B19A-3862AA264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2400" y="5262283"/>
            <a:ext cx="4791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BUSINESS PLAN</a:t>
            </a:r>
            <a:endParaRPr lang="zh-CN" altLang="en-US" sz="4800" dirty="0">
              <a:solidFill>
                <a:srgbClr val="17324D"/>
              </a:solidFill>
              <a:latin typeface="Aharoni" panose="02010803020104030203" pitchFamily="2" charset="-79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0545" y="5946256"/>
            <a:ext cx="5108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17324D"/>
                </a:solidFill>
              </a:rPr>
              <a:t>ADD YOUR SUBTITLE HERE ADD YOUR SUBTITLE HEREADD YOUR SUBTITLE HERE</a:t>
            </a:r>
            <a:endParaRPr lang="zh-CN" altLang="en-US" dirty="0">
              <a:solidFill>
                <a:srgbClr val="17324D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400" y="4404361"/>
            <a:ext cx="2076452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2020</a:t>
            </a:r>
            <a:endParaRPr lang="zh-CN" altLang="en-US" sz="7200" dirty="0">
              <a:solidFill>
                <a:srgbClr val="17324D"/>
              </a:solidFill>
              <a:latin typeface="Aharoni" panose="02010803020104030203" pitchFamily="2" charset="-79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89560" y="5946256"/>
            <a:ext cx="4491990" cy="0"/>
          </a:xfrm>
          <a:prstGeom prst="line">
            <a:avLst/>
          </a:prstGeom>
          <a:ln w="19050">
            <a:solidFill>
              <a:srgbClr val="173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37"/>
          <p:cNvSpPr>
            <a:spLocks noChangeAspect="1" noEditPoints="1"/>
          </p:cNvSpPr>
          <p:nvPr/>
        </p:nvSpPr>
        <p:spPr bwMode="auto">
          <a:xfrm>
            <a:off x="11424625" y="6201189"/>
            <a:ext cx="267272" cy="251999"/>
          </a:xfrm>
          <a:custGeom>
            <a:avLst/>
            <a:gdLst>
              <a:gd name="T0" fmla="*/ 233 w 280"/>
              <a:gd name="T1" fmla="*/ 147 h 264"/>
              <a:gd name="T2" fmla="*/ 186 w 280"/>
              <a:gd name="T3" fmla="*/ 164 h 264"/>
              <a:gd name="T4" fmla="*/ 150 w 280"/>
              <a:gd name="T5" fmla="*/ 201 h 264"/>
              <a:gd name="T6" fmla="*/ 112 w 280"/>
              <a:gd name="T7" fmla="*/ 152 h 264"/>
              <a:gd name="T8" fmla="*/ 85 w 280"/>
              <a:gd name="T9" fmla="*/ 213 h 264"/>
              <a:gd name="T10" fmla="*/ 85 w 280"/>
              <a:gd name="T11" fmla="*/ 236 h 264"/>
              <a:gd name="T12" fmla="*/ 253 w 280"/>
              <a:gd name="T13" fmla="*/ 236 h 264"/>
              <a:gd name="T14" fmla="*/ 253 w 280"/>
              <a:gd name="T15" fmla="*/ 192 h 264"/>
              <a:gd name="T16" fmla="*/ 233 w 280"/>
              <a:gd name="T17" fmla="*/ 147 h 264"/>
              <a:gd name="T18" fmla="*/ 66 w 280"/>
              <a:gd name="T19" fmla="*/ 110 h 264"/>
              <a:gd name="T20" fmla="*/ 268 w 280"/>
              <a:gd name="T21" fmla="*/ 110 h 264"/>
              <a:gd name="T22" fmla="*/ 272 w 280"/>
              <a:gd name="T23" fmla="*/ 112 h 264"/>
              <a:gd name="T24" fmla="*/ 276 w 280"/>
              <a:gd name="T25" fmla="*/ 114 h 264"/>
              <a:gd name="T26" fmla="*/ 278 w 280"/>
              <a:gd name="T27" fmla="*/ 118 h 264"/>
              <a:gd name="T28" fmla="*/ 280 w 280"/>
              <a:gd name="T29" fmla="*/ 122 h 264"/>
              <a:gd name="T30" fmla="*/ 280 w 280"/>
              <a:gd name="T31" fmla="*/ 254 h 264"/>
              <a:gd name="T32" fmla="*/ 278 w 280"/>
              <a:gd name="T33" fmla="*/ 258 h 264"/>
              <a:gd name="T34" fmla="*/ 276 w 280"/>
              <a:gd name="T35" fmla="*/ 262 h 264"/>
              <a:gd name="T36" fmla="*/ 272 w 280"/>
              <a:gd name="T37" fmla="*/ 264 h 264"/>
              <a:gd name="T38" fmla="*/ 268 w 280"/>
              <a:gd name="T39" fmla="*/ 264 h 264"/>
              <a:gd name="T40" fmla="*/ 66 w 280"/>
              <a:gd name="T41" fmla="*/ 264 h 264"/>
              <a:gd name="T42" fmla="*/ 63 w 280"/>
              <a:gd name="T43" fmla="*/ 264 h 264"/>
              <a:gd name="T44" fmla="*/ 59 w 280"/>
              <a:gd name="T45" fmla="*/ 262 h 264"/>
              <a:gd name="T46" fmla="*/ 56 w 280"/>
              <a:gd name="T47" fmla="*/ 258 h 264"/>
              <a:gd name="T48" fmla="*/ 56 w 280"/>
              <a:gd name="T49" fmla="*/ 254 h 264"/>
              <a:gd name="T50" fmla="*/ 56 w 280"/>
              <a:gd name="T51" fmla="*/ 122 h 264"/>
              <a:gd name="T52" fmla="*/ 56 w 280"/>
              <a:gd name="T53" fmla="*/ 118 h 264"/>
              <a:gd name="T54" fmla="*/ 59 w 280"/>
              <a:gd name="T55" fmla="*/ 114 h 264"/>
              <a:gd name="T56" fmla="*/ 63 w 280"/>
              <a:gd name="T57" fmla="*/ 112 h 264"/>
              <a:gd name="T58" fmla="*/ 66 w 280"/>
              <a:gd name="T59" fmla="*/ 110 h 264"/>
              <a:gd name="T60" fmla="*/ 200 w 280"/>
              <a:gd name="T61" fmla="*/ 0 h 264"/>
              <a:gd name="T62" fmla="*/ 203 w 280"/>
              <a:gd name="T63" fmla="*/ 0 h 264"/>
              <a:gd name="T64" fmla="*/ 206 w 280"/>
              <a:gd name="T65" fmla="*/ 1 h 264"/>
              <a:gd name="T66" fmla="*/ 209 w 280"/>
              <a:gd name="T67" fmla="*/ 4 h 264"/>
              <a:gd name="T68" fmla="*/ 210 w 280"/>
              <a:gd name="T69" fmla="*/ 8 h 264"/>
              <a:gd name="T70" fmla="*/ 239 w 280"/>
              <a:gd name="T71" fmla="*/ 86 h 264"/>
              <a:gd name="T72" fmla="*/ 211 w 280"/>
              <a:gd name="T73" fmla="*/ 86 h 264"/>
              <a:gd name="T74" fmla="*/ 177 w 280"/>
              <a:gd name="T75" fmla="*/ 43 h 264"/>
              <a:gd name="T76" fmla="*/ 117 w 280"/>
              <a:gd name="T77" fmla="*/ 86 h 264"/>
              <a:gd name="T78" fmla="*/ 66 w 280"/>
              <a:gd name="T79" fmla="*/ 86 h 264"/>
              <a:gd name="T80" fmla="*/ 52 w 280"/>
              <a:gd name="T81" fmla="*/ 89 h 264"/>
              <a:gd name="T82" fmla="*/ 41 w 280"/>
              <a:gd name="T83" fmla="*/ 96 h 264"/>
              <a:gd name="T84" fmla="*/ 33 w 280"/>
              <a:gd name="T85" fmla="*/ 108 h 264"/>
              <a:gd name="T86" fmla="*/ 31 w 280"/>
              <a:gd name="T87" fmla="*/ 122 h 264"/>
              <a:gd name="T88" fmla="*/ 31 w 280"/>
              <a:gd name="T89" fmla="*/ 166 h 264"/>
              <a:gd name="T90" fmla="*/ 0 w 280"/>
              <a:gd name="T91" fmla="*/ 84 h 264"/>
              <a:gd name="T92" fmla="*/ 0 w 280"/>
              <a:gd name="T93" fmla="*/ 80 h 264"/>
              <a:gd name="T94" fmla="*/ 0 w 280"/>
              <a:gd name="T95" fmla="*/ 76 h 264"/>
              <a:gd name="T96" fmla="*/ 2 w 280"/>
              <a:gd name="T97" fmla="*/ 74 h 264"/>
              <a:gd name="T98" fmla="*/ 4 w 280"/>
              <a:gd name="T99" fmla="*/ 71 h 264"/>
              <a:gd name="T100" fmla="*/ 7 w 280"/>
              <a:gd name="T101" fmla="*/ 70 h 264"/>
              <a:gd name="T102" fmla="*/ 197 w 280"/>
              <a:gd name="T103" fmla="*/ 0 h 264"/>
              <a:gd name="T104" fmla="*/ 200 w 280"/>
              <a:gd name="T105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80" h="264">
                <a:moveTo>
                  <a:pt x="233" y="147"/>
                </a:moveTo>
                <a:lnTo>
                  <a:pt x="186" y="164"/>
                </a:lnTo>
                <a:lnTo>
                  <a:pt x="150" y="201"/>
                </a:lnTo>
                <a:lnTo>
                  <a:pt x="112" y="152"/>
                </a:lnTo>
                <a:lnTo>
                  <a:pt x="85" y="213"/>
                </a:lnTo>
                <a:lnTo>
                  <a:pt x="85" y="236"/>
                </a:lnTo>
                <a:lnTo>
                  <a:pt x="253" y="236"/>
                </a:lnTo>
                <a:lnTo>
                  <a:pt x="253" y="192"/>
                </a:lnTo>
                <a:lnTo>
                  <a:pt x="233" y="147"/>
                </a:lnTo>
                <a:close/>
                <a:moveTo>
                  <a:pt x="66" y="110"/>
                </a:moveTo>
                <a:lnTo>
                  <a:pt x="268" y="110"/>
                </a:lnTo>
                <a:lnTo>
                  <a:pt x="272" y="112"/>
                </a:lnTo>
                <a:lnTo>
                  <a:pt x="276" y="114"/>
                </a:lnTo>
                <a:lnTo>
                  <a:pt x="278" y="118"/>
                </a:lnTo>
                <a:lnTo>
                  <a:pt x="280" y="122"/>
                </a:lnTo>
                <a:lnTo>
                  <a:pt x="280" y="254"/>
                </a:lnTo>
                <a:lnTo>
                  <a:pt x="278" y="258"/>
                </a:lnTo>
                <a:lnTo>
                  <a:pt x="276" y="262"/>
                </a:lnTo>
                <a:lnTo>
                  <a:pt x="272" y="264"/>
                </a:lnTo>
                <a:lnTo>
                  <a:pt x="268" y="264"/>
                </a:lnTo>
                <a:lnTo>
                  <a:pt x="66" y="264"/>
                </a:lnTo>
                <a:lnTo>
                  <a:pt x="63" y="264"/>
                </a:lnTo>
                <a:lnTo>
                  <a:pt x="59" y="262"/>
                </a:lnTo>
                <a:lnTo>
                  <a:pt x="56" y="258"/>
                </a:lnTo>
                <a:lnTo>
                  <a:pt x="56" y="254"/>
                </a:lnTo>
                <a:lnTo>
                  <a:pt x="56" y="122"/>
                </a:lnTo>
                <a:lnTo>
                  <a:pt x="56" y="118"/>
                </a:lnTo>
                <a:lnTo>
                  <a:pt x="59" y="114"/>
                </a:lnTo>
                <a:lnTo>
                  <a:pt x="63" y="112"/>
                </a:lnTo>
                <a:lnTo>
                  <a:pt x="66" y="110"/>
                </a:lnTo>
                <a:close/>
                <a:moveTo>
                  <a:pt x="200" y="0"/>
                </a:moveTo>
                <a:lnTo>
                  <a:pt x="203" y="0"/>
                </a:lnTo>
                <a:lnTo>
                  <a:pt x="206" y="1"/>
                </a:lnTo>
                <a:lnTo>
                  <a:pt x="209" y="4"/>
                </a:lnTo>
                <a:lnTo>
                  <a:pt x="210" y="8"/>
                </a:lnTo>
                <a:lnTo>
                  <a:pt x="239" y="86"/>
                </a:lnTo>
                <a:lnTo>
                  <a:pt x="211" y="86"/>
                </a:lnTo>
                <a:lnTo>
                  <a:pt x="177" y="43"/>
                </a:lnTo>
                <a:lnTo>
                  <a:pt x="117" y="86"/>
                </a:lnTo>
                <a:lnTo>
                  <a:pt x="66" y="86"/>
                </a:lnTo>
                <a:lnTo>
                  <a:pt x="52" y="89"/>
                </a:lnTo>
                <a:lnTo>
                  <a:pt x="41" y="96"/>
                </a:lnTo>
                <a:lnTo>
                  <a:pt x="33" y="108"/>
                </a:lnTo>
                <a:lnTo>
                  <a:pt x="31" y="122"/>
                </a:lnTo>
                <a:lnTo>
                  <a:pt x="31" y="166"/>
                </a:lnTo>
                <a:lnTo>
                  <a:pt x="0" y="84"/>
                </a:lnTo>
                <a:lnTo>
                  <a:pt x="0" y="80"/>
                </a:lnTo>
                <a:lnTo>
                  <a:pt x="0" y="76"/>
                </a:lnTo>
                <a:lnTo>
                  <a:pt x="2" y="74"/>
                </a:lnTo>
                <a:lnTo>
                  <a:pt x="4" y="71"/>
                </a:lnTo>
                <a:lnTo>
                  <a:pt x="7" y="70"/>
                </a:lnTo>
                <a:lnTo>
                  <a:pt x="197" y="0"/>
                </a:lnTo>
                <a:lnTo>
                  <a:pt x="200" y="0"/>
                </a:lnTo>
                <a:close/>
              </a:path>
            </a:pathLst>
          </a:custGeom>
          <a:solidFill>
            <a:srgbClr val="17324D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6"/>
          <p:cNvSpPr>
            <a:spLocks noChangeAspect="1" noEditPoints="1"/>
          </p:cNvSpPr>
          <p:nvPr/>
        </p:nvSpPr>
        <p:spPr bwMode="auto">
          <a:xfrm>
            <a:off x="9721225" y="6201189"/>
            <a:ext cx="315286" cy="251999"/>
          </a:xfrm>
          <a:custGeom>
            <a:avLst/>
            <a:gdLst>
              <a:gd name="T0" fmla="*/ 153 w 274"/>
              <a:gd name="T1" fmla="*/ 85 h 219"/>
              <a:gd name="T2" fmla="*/ 175 w 274"/>
              <a:gd name="T3" fmla="*/ 107 h 219"/>
              <a:gd name="T4" fmla="*/ 175 w 274"/>
              <a:gd name="T5" fmla="*/ 140 h 219"/>
              <a:gd name="T6" fmla="*/ 153 w 274"/>
              <a:gd name="T7" fmla="*/ 162 h 219"/>
              <a:gd name="T8" fmla="*/ 121 w 274"/>
              <a:gd name="T9" fmla="*/ 162 h 219"/>
              <a:gd name="T10" fmla="*/ 100 w 274"/>
              <a:gd name="T11" fmla="*/ 140 h 219"/>
              <a:gd name="T12" fmla="*/ 100 w 274"/>
              <a:gd name="T13" fmla="*/ 107 h 219"/>
              <a:gd name="T14" fmla="*/ 121 w 274"/>
              <a:gd name="T15" fmla="*/ 85 h 219"/>
              <a:gd name="T16" fmla="*/ 237 w 274"/>
              <a:gd name="T17" fmla="*/ 69 h 219"/>
              <a:gd name="T18" fmla="*/ 231 w 274"/>
              <a:gd name="T19" fmla="*/ 71 h 219"/>
              <a:gd name="T20" fmla="*/ 228 w 274"/>
              <a:gd name="T21" fmla="*/ 78 h 219"/>
              <a:gd name="T22" fmla="*/ 231 w 274"/>
              <a:gd name="T23" fmla="*/ 85 h 219"/>
              <a:gd name="T24" fmla="*/ 237 w 274"/>
              <a:gd name="T25" fmla="*/ 88 h 219"/>
              <a:gd name="T26" fmla="*/ 244 w 274"/>
              <a:gd name="T27" fmla="*/ 85 h 219"/>
              <a:gd name="T28" fmla="*/ 247 w 274"/>
              <a:gd name="T29" fmla="*/ 78 h 219"/>
              <a:gd name="T30" fmla="*/ 244 w 274"/>
              <a:gd name="T31" fmla="*/ 71 h 219"/>
              <a:gd name="T32" fmla="*/ 237 w 274"/>
              <a:gd name="T33" fmla="*/ 69 h 219"/>
              <a:gd name="T34" fmla="*/ 115 w 274"/>
              <a:gd name="T35" fmla="*/ 59 h 219"/>
              <a:gd name="T36" fmla="*/ 82 w 274"/>
              <a:gd name="T37" fmla="*/ 83 h 219"/>
              <a:gd name="T38" fmla="*/ 68 w 274"/>
              <a:gd name="T39" fmla="*/ 124 h 219"/>
              <a:gd name="T40" fmla="*/ 82 w 274"/>
              <a:gd name="T41" fmla="*/ 164 h 219"/>
              <a:gd name="T42" fmla="*/ 115 w 274"/>
              <a:gd name="T43" fmla="*/ 189 h 219"/>
              <a:gd name="T44" fmla="*/ 158 w 274"/>
              <a:gd name="T45" fmla="*/ 189 h 219"/>
              <a:gd name="T46" fmla="*/ 193 w 274"/>
              <a:gd name="T47" fmla="*/ 164 h 219"/>
              <a:gd name="T48" fmla="*/ 205 w 274"/>
              <a:gd name="T49" fmla="*/ 124 h 219"/>
              <a:gd name="T50" fmla="*/ 193 w 274"/>
              <a:gd name="T51" fmla="*/ 83 h 219"/>
              <a:gd name="T52" fmla="*/ 158 w 274"/>
              <a:gd name="T53" fmla="*/ 59 h 219"/>
              <a:gd name="T54" fmla="*/ 91 w 274"/>
              <a:gd name="T55" fmla="*/ 0 h 219"/>
              <a:gd name="T56" fmla="*/ 188 w 274"/>
              <a:gd name="T57" fmla="*/ 0 h 219"/>
              <a:gd name="T58" fmla="*/ 193 w 274"/>
              <a:gd name="T59" fmla="*/ 5 h 219"/>
              <a:gd name="T60" fmla="*/ 203 w 274"/>
              <a:gd name="T61" fmla="*/ 33 h 219"/>
              <a:gd name="T62" fmla="*/ 208 w 274"/>
              <a:gd name="T63" fmla="*/ 38 h 219"/>
              <a:gd name="T64" fmla="*/ 214 w 274"/>
              <a:gd name="T65" fmla="*/ 41 h 219"/>
              <a:gd name="T66" fmla="*/ 261 w 274"/>
              <a:gd name="T67" fmla="*/ 45 h 219"/>
              <a:gd name="T68" fmla="*/ 274 w 274"/>
              <a:gd name="T69" fmla="*/ 69 h 219"/>
              <a:gd name="T70" fmla="*/ 270 w 274"/>
              <a:gd name="T71" fmla="*/ 207 h 219"/>
              <a:gd name="T72" fmla="*/ 247 w 274"/>
              <a:gd name="T73" fmla="*/ 219 h 219"/>
              <a:gd name="T74" fmla="*/ 13 w 274"/>
              <a:gd name="T75" fmla="*/ 217 h 219"/>
              <a:gd name="T76" fmla="*/ 0 w 274"/>
              <a:gd name="T77" fmla="*/ 193 h 219"/>
              <a:gd name="T78" fmla="*/ 3 w 274"/>
              <a:gd name="T79" fmla="*/ 55 h 219"/>
              <a:gd name="T80" fmla="*/ 27 w 274"/>
              <a:gd name="T81" fmla="*/ 41 h 219"/>
              <a:gd name="T82" fmla="*/ 64 w 274"/>
              <a:gd name="T83" fmla="*/ 41 h 219"/>
              <a:gd name="T84" fmla="*/ 69 w 274"/>
              <a:gd name="T85" fmla="*/ 36 h 219"/>
              <a:gd name="T86" fmla="*/ 79 w 274"/>
              <a:gd name="T87" fmla="*/ 8 h 219"/>
              <a:gd name="T88" fmla="*/ 84 w 274"/>
              <a:gd name="T89" fmla="*/ 3 h 219"/>
              <a:gd name="T90" fmla="*/ 91 w 274"/>
              <a:gd name="T9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4" h="219">
                <a:moveTo>
                  <a:pt x="137" y="83"/>
                </a:moveTo>
                <a:lnTo>
                  <a:pt x="153" y="85"/>
                </a:lnTo>
                <a:lnTo>
                  <a:pt x="166" y="94"/>
                </a:lnTo>
                <a:lnTo>
                  <a:pt x="175" y="107"/>
                </a:lnTo>
                <a:lnTo>
                  <a:pt x="179" y="124"/>
                </a:lnTo>
                <a:lnTo>
                  <a:pt x="175" y="140"/>
                </a:lnTo>
                <a:lnTo>
                  <a:pt x="166" y="153"/>
                </a:lnTo>
                <a:lnTo>
                  <a:pt x="153" y="162"/>
                </a:lnTo>
                <a:lnTo>
                  <a:pt x="137" y="164"/>
                </a:lnTo>
                <a:lnTo>
                  <a:pt x="121" y="162"/>
                </a:lnTo>
                <a:lnTo>
                  <a:pt x="108" y="153"/>
                </a:lnTo>
                <a:lnTo>
                  <a:pt x="100" y="140"/>
                </a:lnTo>
                <a:lnTo>
                  <a:pt x="96" y="124"/>
                </a:lnTo>
                <a:lnTo>
                  <a:pt x="100" y="107"/>
                </a:lnTo>
                <a:lnTo>
                  <a:pt x="108" y="94"/>
                </a:lnTo>
                <a:lnTo>
                  <a:pt x="121" y="85"/>
                </a:lnTo>
                <a:lnTo>
                  <a:pt x="137" y="83"/>
                </a:lnTo>
                <a:close/>
                <a:moveTo>
                  <a:pt x="237" y="69"/>
                </a:moveTo>
                <a:lnTo>
                  <a:pt x="233" y="69"/>
                </a:lnTo>
                <a:lnTo>
                  <a:pt x="231" y="71"/>
                </a:lnTo>
                <a:lnTo>
                  <a:pt x="228" y="74"/>
                </a:lnTo>
                <a:lnTo>
                  <a:pt x="228" y="78"/>
                </a:lnTo>
                <a:lnTo>
                  <a:pt x="228" y="82"/>
                </a:lnTo>
                <a:lnTo>
                  <a:pt x="231" y="85"/>
                </a:lnTo>
                <a:lnTo>
                  <a:pt x="233" y="87"/>
                </a:lnTo>
                <a:lnTo>
                  <a:pt x="237" y="88"/>
                </a:lnTo>
                <a:lnTo>
                  <a:pt x="241" y="87"/>
                </a:lnTo>
                <a:lnTo>
                  <a:pt x="244" y="85"/>
                </a:lnTo>
                <a:lnTo>
                  <a:pt x="246" y="82"/>
                </a:lnTo>
                <a:lnTo>
                  <a:pt x="247" y="78"/>
                </a:lnTo>
                <a:lnTo>
                  <a:pt x="246" y="74"/>
                </a:lnTo>
                <a:lnTo>
                  <a:pt x="244" y="71"/>
                </a:lnTo>
                <a:lnTo>
                  <a:pt x="241" y="69"/>
                </a:lnTo>
                <a:lnTo>
                  <a:pt x="237" y="69"/>
                </a:lnTo>
                <a:close/>
                <a:moveTo>
                  <a:pt x="137" y="55"/>
                </a:moveTo>
                <a:lnTo>
                  <a:pt x="115" y="59"/>
                </a:lnTo>
                <a:lnTo>
                  <a:pt x="97" y="68"/>
                </a:lnTo>
                <a:lnTo>
                  <a:pt x="82" y="83"/>
                </a:lnTo>
                <a:lnTo>
                  <a:pt x="72" y="102"/>
                </a:lnTo>
                <a:lnTo>
                  <a:pt x="68" y="124"/>
                </a:lnTo>
                <a:lnTo>
                  <a:pt x="72" y="145"/>
                </a:lnTo>
                <a:lnTo>
                  <a:pt x="82" y="164"/>
                </a:lnTo>
                <a:lnTo>
                  <a:pt x="97" y="179"/>
                </a:lnTo>
                <a:lnTo>
                  <a:pt x="115" y="189"/>
                </a:lnTo>
                <a:lnTo>
                  <a:pt x="137" y="193"/>
                </a:lnTo>
                <a:lnTo>
                  <a:pt x="158" y="189"/>
                </a:lnTo>
                <a:lnTo>
                  <a:pt x="177" y="179"/>
                </a:lnTo>
                <a:lnTo>
                  <a:pt x="193" y="164"/>
                </a:lnTo>
                <a:lnTo>
                  <a:pt x="203" y="145"/>
                </a:lnTo>
                <a:lnTo>
                  <a:pt x="205" y="124"/>
                </a:lnTo>
                <a:lnTo>
                  <a:pt x="203" y="102"/>
                </a:lnTo>
                <a:lnTo>
                  <a:pt x="193" y="83"/>
                </a:lnTo>
                <a:lnTo>
                  <a:pt x="177" y="68"/>
                </a:lnTo>
                <a:lnTo>
                  <a:pt x="158" y="59"/>
                </a:lnTo>
                <a:lnTo>
                  <a:pt x="137" y="55"/>
                </a:lnTo>
                <a:close/>
                <a:moveTo>
                  <a:pt x="91" y="0"/>
                </a:moveTo>
                <a:lnTo>
                  <a:pt x="184" y="0"/>
                </a:lnTo>
                <a:lnTo>
                  <a:pt x="188" y="0"/>
                </a:lnTo>
                <a:lnTo>
                  <a:pt x="190" y="3"/>
                </a:lnTo>
                <a:lnTo>
                  <a:pt x="193" y="5"/>
                </a:lnTo>
                <a:lnTo>
                  <a:pt x="195" y="8"/>
                </a:lnTo>
                <a:lnTo>
                  <a:pt x="203" y="33"/>
                </a:lnTo>
                <a:lnTo>
                  <a:pt x="205" y="36"/>
                </a:lnTo>
                <a:lnTo>
                  <a:pt x="208" y="38"/>
                </a:lnTo>
                <a:lnTo>
                  <a:pt x="210" y="41"/>
                </a:lnTo>
                <a:lnTo>
                  <a:pt x="214" y="41"/>
                </a:lnTo>
                <a:lnTo>
                  <a:pt x="247" y="41"/>
                </a:lnTo>
                <a:lnTo>
                  <a:pt x="261" y="45"/>
                </a:lnTo>
                <a:lnTo>
                  <a:pt x="270" y="55"/>
                </a:lnTo>
                <a:lnTo>
                  <a:pt x="274" y="69"/>
                </a:lnTo>
                <a:lnTo>
                  <a:pt x="274" y="193"/>
                </a:lnTo>
                <a:lnTo>
                  <a:pt x="270" y="207"/>
                </a:lnTo>
                <a:lnTo>
                  <a:pt x="261" y="217"/>
                </a:lnTo>
                <a:lnTo>
                  <a:pt x="247" y="219"/>
                </a:lnTo>
                <a:lnTo>
                  <a:pt x="27" y="219"/>
                </a:lnTo>
                <a:lnTo>
                  <a:pt x="13" y="217"/>
                </a:lnTo>
                <a:lnTo>
                  <a:pt x="3" y="207"/>
                </a:lnTo>
                <a:lnTo>
                  <a:pt x="0" y="193"/>
                </a:lnTo>
                <a:lnTo>
                  <a:pt x="0" y="69"/>
                </a:lnTo>
                <a:lnTo>
                  <a:pt x="3" y="55"/>
                </a:lnTo>
                <a:lnTo>
                  <a:pt x="13" y="45"/>
                </a:lnTo>
                <a:lnTo>
                  <a:pt x="27" y="41"/>
                </a:lnTo>
                <a:lnTo>
                  <a:pt x="60" y="41"/>
                </a:lnTo>
                <a:lnTo>
                  <a:pt x="64" y="41"/>
                </a:lnTo>
                <a:lnTo>
                  <a:pt x="66" y="38"/>
                </a:lnTo>
                <a:lnTo>
                  <a:pt x="69" y="36"/>
                </a:lnTo>
                <a:lnTo>
                  <a:pt x="72" y="33"/>
                </a:lnTo>
                <a:lnTo>
                  <a:pt x="79" y="8"/>
                </a:lnTo>
                <a:lnTo>
                  <a:pt x="82" y="5"/>
                </a:lnTo>
                <a:lnTo>
                  <a:pt x="84" y="3"/>
                </a:lnTo>
                <a:lnTo>
                  <a:pt x="87" y="0"/>
                </a:lnTo>
                <a:lnTo>
                  <a:pt x="91" y="0"/>
                </a:lnTo>
                <a:close/>
              </a:path>
            </a:pathLst>
          </a:custGeom>
          <a:solidFill>
            <a:srgbClr val="17324D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53"/>
          <p:cNvSpPr>
            <a:spLocks noChangeAspect="1" noEditPoints="1"/>
          </p:cNvSpPr>
          <p:nvPr/>
        </p:nvSpPr>
        <p:spPr bwMode="auto">
          <a:xfrm>
            <a:off x="10573686" y="6206101"/>
            <a:ext cx="313764" cy="251999"/>
          </a:xfrm>
          <a:custGeom>
            <a:avLst/>
            <a:gdLst>
              <a:gd name="T0" fmla="*/ 130 w 254"/>
              <a:gd name="T1" fmla="*/ 167 h 204"/>
              <a:gd name="T2" fmla="*/ 123 w 254"/>
              <a:gd name="T3" fmla="*/ 174 h 204"/>
              <a:gd name="T4" fmla="*/ 107 w 254"/>
              <a:gd name="T5" fmla="*/ 188 h 204"/>
              <a:gd name="T6" fmla="*/ 95 w 254"/>
              <a:gd name="T7" fmla="*/ 199 h 204"/>
              <a:gd name="T8" fmla="*/ 90 w 254"/>
              <a:gd name="T9" fmla="*/ 204 h 204"/>
              <a:gd name="T10" fmla="*/ 87 w 254"/>
              <a:gd name="T11" fmla="*/ 203 h 204"/>
              <a:gd name="T12" fmla="*/ 87 w 254"/>
              <a:gd name="T13" fmla="*/ 144 h 204"/>
              <a:gd name="T14" fmla="*/ 253 w 254"/>
              <a:gd name="T15" fmla="*/ 2 h 204"/>
              <a:gd name="T16" fmla="*/ 253 w 254"/>
              <a:gd name="T17" fmla="*/ 7 h 204"/>
              <a:gd name="T18" fmla="*/ 250 w 254"/>
              <a:gd name="T19" fmla="*/ 23 h 204"/>
              <a:gd name="T20" fmla="*/ 241 w 254"/>
              <a:gd name="T21" fmla="*/ 59 h 204"/>
              <a:gd name="T22" fmla="*/ 231 w 254"/>
              <a:gd name="T23" fmla="*/ 103 h 204"/>
              <a:gd name="T24" fmla="*/ 221 w 254"/>
              <a:gd name="T25" fmla="*/ 146 h 204"/>
              <a:gd name="T26" fmla="*/ 214 w 254"/>
              <a:gd name="T27" fmla="*/ 174 h 204"/>
              <a:gd name="T28" fmla="*/ 212 w 254"/>
              <a:gd name="T29" fmla="*/ 181 h 204"/>
              <a:gd name="T30" fmla="*/ 208 w 254"/>
              <a:gd name="T31" fmla="*/ 184 h 204"/>
              <a:gd name="T32" fmla="*/ 203 w 254"/>
              <a:gd name="T33" fmla="*/ 184 h 204"/>
              <a:gd name="T34" fmla="*/ 190 w 254"/>
              <a:gd name="T35" fmla="*/ 176 h 204"/>
              <a:gd name="T36" fmla="*/ 167 w 254"/>
              <a:gd name="T37" fmla="*/ 165 h 204"/>
              <a:gd name="T38" fmla="*/ 144 w 254"/>
              <a:gd name="T39" fmla="*/ 152 h 204"/>
              <a:gd name="T40" fmla="*/ 134 w 254"/>
              <a:gd name="T41" fmla="*/ 147 h 204"/>
              <a:gd name="T42" fmla="*/ 127 w 254"/>
              <a:gd name="T43" fmla="*/ 142 h 204"/>
              <a:gd name="T44" fmla="*/ 133 w 254"/>
              <a:gd name="T45" fmla="*/ 135 h 204"/>
              <a:gd name="T46" fmla="*/ 141 w 254"/>
              <a:gd name="T47" fmla="*/ 126 h 204"/>
              <a:gd name="T48" fmla="*/ 160 w 254"/>
              <a:gd name="T49" fmla="*/ 105 h 204"/>
              <a:gd name="T50" fmla="*/ 186 w 254"/>
              <a:gd name="T51" fmla="*/ 77 h 204"/>
              <a:gd name="T52" fmla="*/ 212 w 254"/>
              <a:gd name="T53" fmla="*/ 49 h 204"/>
              <a:gd name="T54" fmla="*/ 232 w 254"/>
              <a:gd name="T55" fmla="*/ 27 h 204"/>
              <a:gd name="T56" fmla="*/ 241 w 254"/>
              <a:gd name="T57" fmla="*/ 18 h 204"/>
              <a:gd name="T58" fmla="*/ 240 w 254"/>
              <a:gd name="T59" fmla="*/ 16 h 204"/>
              <a:gd name="T60" fmla="*/ 237 w 254"/>
              <a:gd name="T61" fmla="*/ 16 h 204"/>
              <a:gd name="T62" fmla="*/ 227 w 254"/>
              <a:gd name="T63" fmla="*/ 23 h 204"/>
              <a:gd name="T64" fmla="*/ 203 w 254"/>
              <a:gd name="T65" fmla="*/ 41 h 204"/>
              <a:gd name="T66" fmla="*/ 170 w 254"/>
              <a:gd name="T67" fmla="*/ 65 h 204"/>
              <a:gd name="T68" fmla="*/ 137 w 254"/>
              <a:gd name="T69" fmla="*/ 89 h 204"/>
              <a:gd name="T70" fmla="*/ 107 w 254"/>
              <a:gd name="T71" fmla="*/ 111 h 204"/>
              <a:gd name="T72" fmla="*/ 90 w 254"/>
              <a:gd name="T73" fmla="*/ 124 h 204"/>
              <a:gd name="T74" fmla="*/ 56 w 254"/>
              <a:gd name="T75" fmla="*/ 114 h 204"/>
              <a:gd name="T76" fmla="*/ 54 w 254"/>
              <a:gd name="T77" fmla="*/ 112 h 204"/>
              <a:gd name="T78" fmla="*/ 37 w 254"/>
              <a:gd name="T79" fmla="*/ 106 h 204"/>
              <a:gd name="T80" fmla="*/ 17 w 254"/>
              <a:gd name="T81" fmla="*/ 98 h 204"/>
              <a:gd name="T82" fmla="*/ 4 w 254"/>
              <a:gd name="T83" fmla="*/ 93 h 204"/>
              <a:gd name="T84" fmla="*/ 0 w 254"/>
              <a:gd name="T85" fmla="*/ 91 h 204"/>
              <a:gd name="T86" fmla="*/ 2 w 254"/>
              <a:gd name="T87" fmla="*/ 87 h 204"/>
              <a:gd name="T88" fmla="*/ 8 w 254"/>
              <a:gd name="T89" fmla="*/ 84 h 204"/>
              <a:gd name="T90" fmla="*/ 33 w 254"/>
              <a:gd name="T91" fmla="*/ 75 h 204"/>
              <a:gd name="T92" fmla="*/ 76 w 254"/>
              <a:gd name="T93" fmla="*/ 61 h 204"/>
              <a:gd name="T94" fmla="*/ 125 w 254"/>
              <a:gd name="T95" fmla="*/ 44 h 204"/>
              <a:gd name="T96" fmla="*/ 175 w 254"/>
              <a:gd name="T97" fmla="*/ 26 h 204"/>
              <a:gd name="T98" fmla="*/ 217 w 254"/>
              <a:gd name="T99" fmla="*/ 12 h 204"/>
              <a:gd name="T100" fmla="*/ 243 w 254"/>
              <a:gd name="T101" fmla="*/ 3 h 204"/>
              <a:gd name="T102" fmla="*/ 250 w 254"/>
              <a:gd name="T10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54" h="204">
                <a:moveTo>
                  <a:pt x="87" y="144"/>
                </a:moveTo>
                <a:lnTo>
                  <a:pt x="130" y="167"/>
                </a:lnTo>
                <a:lnTo>
                  <a:pt x="128" y="169"/>
                </a:lnTo>
                <a:lnTo>
                  <a:pt x="123" y="174"/>
                </a:lnTo>
                <a:lnTo>
                  <a:pt x="116" y="180"/>
                </a:lnTo>
                <a:lnTo>
                  <a:pt x="107" y="188"/>
                </a:lnTo>
                <a:lnTo>
                  <a:pt x="100" y="194"/>
                </a:lnTo>
                <a:lnTo>
                  <a:pt x="95" y="199"/>
                </a:lnTo>
                <a:lnTo>
                  <a:pt x="91" y="203"/>
                </a:lnTo>
                <a:lnTo>
                  <a:pt x="90" y="204"/>
                </a:lnTo>
                <a:lnTo>
                  <a:pt x="88" y="204"/>
                </a:lnTo>
                <a:lnTo>
                  <a:pt x="87" y="203"/>
                </a:lnTo>
                <a:lnTo>
                  <a:pt x="87" y="200"/>
                </a:lnTo>
                <a:lnTo>
                  <a:pt x="87" y="144"/>
                </a:lnTo>
                <a:close/>
                <a:moveTo>
                  <a:pt x="250" y="0"/>
                </a:moveTo>
                <a:lnTo>
                  <a:pt x="253" y="2"/>
                </a:lnTo>
                <a:lnTo>
                  <a:pt x="254" y="4"/>
                </a:lnTo>
                <a:lnTo>
                  <a:pt x="253" y="7"/>
                </a:lnTo>
                <a:lnTo>
                  <a:pt x="253" y="12"/>
                </a:lnTo>
                <a:lnTo>
                  <a:pt x="250" y="23"/>
                </a:lnTo>
                <a:lnTo>
                  <a:pt x="246" y="38"/>
                </a:lnTo>
                <a:lnTo>
                  <a:pt x="241" y="59"/>
                </a:lnTo>
                <a:lnTo>
                  <a:pt x="236" y="81"/>
                </a:lnTo>
                <a:lnTo>
                  <a:pt x="231" y="103"/>
                </a:lnTo>
                <a:lnTo>
                  <a:pt x="226" y="125"/>
                </a:lnTo>
                <a:lnTo>
                  <a:pt x="221" y="146"/>
                </a:lnTo>
                <a:lnTo>
                  <a:pt x="217" y="162"/>
                </a:lnTo>
                <a:lnTo>
                  <a:pt x="214" y="174"/>
                </a:lnTo>
                <a:lnTo>
                  <a:pt x="213" y="179"/>
                </a:lnTo>
                <a:lnTo>
                  <a:pt x="212" y="181"/>
                </a:lnTo>
                <a:lnTo>
                  <a:pt x="211" y="184"/>
                </a:lnTo>
                <a:lnTo>
                  <a:pt x="208" y="184"/>
                </a:lnTo>
                <a:lnTo>
                  <a:pt x="206" y="184"/>
                </a:lnTo>
                <a:lnTo>
                  <a:pt x="203" y="184"/>
                </a:lnTo>
                <a:lnTo>
                  <a:pt x="199" y="181"/>
                </a:lnTo>
                <a:lnTo>
                  <a:pt x="190" y="176"/>
                </a:lnTo>
                <a:lnTo>
                  <a:pt x="179" y="171"/>
                </a:lnTo>
                <a:lnTo>
                  <a:pt x="167" y="165"/>
                </a:lnTo>
                <a:lnTo>
                  <a:pt x="155" y="157"/>
                </a:lnTo>
                <a:lnTo>
                  <a:pt x="144" y="152"/>
                </a:lnTo>
                <a:lnTo>
                  <a:pt x="137" y="148"/>
                </a:lnTo>
                <a:lnTo>
                  <a:pt x="134" y="147"/>
                </a:lnTo>
                <a:lnTo>
                  <a:pt x="134" y="147"/>
                </a:lnTo>
                <a:lnTo>
                  <a:pt x="127" y="142"/>
                </a:lnTo>
                <a:lnTo>
                  <a:pt x="133" y="135"/>
                </a:lnTo>
                <a:lnTo>
                  <a:pt x="133" y="135"/>
                </a:lnTo>
                <a:lnTo>
                  <a:pt x="134" y="133"/>
                </a:lnTo>
                <a:lnTo>
                  <a:pt x="141" y="126"/>
                </a:lnTo>
                <a:lnTo>
                  <a:pt x="149" y="118"/>
                </a:lnTo>
                <a:lnTo>
                  <a:pt x="160" y="105"/>
                </a:lnTo>
                <a:lnTo>
                  <a:pt x="172" y="92"/>
                </a:lnTo>
                <a:lnTo>
                  <a:pt x="186" y="77"/>
                </a:lnTo>
                <a:lnTo>
                  <a:pt x="199" y="63"/>
                </a:lnTo>
                <a:lnTo>
                  <a:pt x="212" y="49"/>
                </a:lnTo>
                <a:lnTo>
                  <a:pt x="223" y="37"/>
                </a:lnTo>
                <a:lnTo>
                  <a:pt x="232" y="27"/>
                </a:lnTo>
                <a:lnTo>
                  <a:pt x="239" y="21"/>
                </a:lnTo>
                <a:lnTo>
                  <a:pt x="241" y="18"/>
                </a:lnTo>
                <a:lnTo>
                  <a:pt x="241" y="17"/>
                </a:lnTo>
                <a:lnTo>
                  <a:pt x="240" y="16"/>
                </a:lnTo>
                <a:lnTo>
                  <a:pt x="240" y="16"/>
                </a:lnTo>
                <a:lnTo>
                  <a:pt x="237" y="16"/>
                </a:lnTo>
                <a:lnTo>
                  <a:pt x="235" y="18"/>
                </a:lnTo>
                <a:lnTo>
                  <a:pt x="227" y="23"/>
                </a:lnTo>
                <a:lnTo>
                  <a:pt x="217" y="31"/>
                </a:lnTo>
                <a:lnTo>
                  <a:pt x="203" y="41"/>
                </a:lnTo>
                <a:lnTo>
                  <a:pt x="188" y="53"/>
                </a:lnTo>
                <a:lnTo>
                  <a:pt x="170" y="65"/>
                </a:lnTo>
                <a:lnTo>
                  <a:pt x="153" y="78"/>
                </a:lnTo>
                <a:lnTo>
                  <a:pt x="137" y="89"/>
                </a:lnTo>
                <a:lnTo>
                  <a:pt x="120" y="101"/>
                </a:lnTo>
                <a:lnTo>
                  <a:pt x="107" y="111"/>
                </a:lnTo>
                <a:lnTo>
                  <a:pt x="96" y="119"/>
                </a:lnTo>
                <a:lnTo>
                  <a:pt x="90" y="124"/>
                </a:lnTo>
                <a:lnTo>
                  <a:pt x="87" y="126"/>
                </a:lnTo>
                <a:lnTo>
                  <a:pt x="56" y="114"/>
                </a:lnTo>
                <a:lnTo>
                  <a:pt x="56" y="114"/>
                </a:lnTo>
                <a:lnTo>
                  <a:pt x="54" y="112"/>
                </a:lnTo>
                <a:lnTo>
                  <a:pt x="46" y="110"/>
                </a:lnTo>
                <a:lnTo>
                  <a:pt x="37" y="106"/>
                </a:lnTo>
                <a:lnTo>
                  <a:pt x="27" y="102"/>
                </a:lnTo>
                <a:lnTo>
                  <a:pt x="17" y="98"/>
                </a:lnTo>
                <a:lnTo>
                  <a:pt x="8" y="95"/>
                </a:lnTo>
                <a:lnTo>
                  <a:pt x="4" y="93"/>
                </a:lnTo>
                <a:lnTo>
                  <a:pt x="2" y="92"/>
                </a:lnTo>
                <a:lnTo>
                  <a:pt x="0" y="91"/>
                </a:lnTo>
                <a:lnTo>
                  <a:pt x="0" y="88"/>
                </a:lnTo>
                <a:lnTo>
                  <a:pt x="2" y="87"/>
                </a:lnTo>
                <a:lnTo>
                  <a:pt x="4" y="87"/>
                </a:lnTo>
                <a:lnTo>
                  <a:pt x="8" y="84"/>
                </a:lnTo>
                <a:lnTo>
                  <a:pt x="18" y="81"/>
                </a:lnTo>
                <a:lnTo>
                  <a:pt x="33" y="75"/>
                </a:lnTo>
                <a:lnTo>
                  <a:pt x="53" y="69"/>
                </a:lnTo>
                <a:lnTo>
                  <a:pt x="76" y="61"/>
                </a:lnTo>
                <a:lnTo>
                  <a:pt x="100" y="53"/>
                </a:lnTo>
                <a:lnTo>
                  <a:pt x="125" y="44"/>
                </a:lnTo>
                <a:lnTo>
                  <a:pt x="151" y="35"/>
                </a:lnTo>
                <a:lnTo>
                  <a:pt x="175" y="26"/>
                </a:lnTo>
                <a:lnTo>
                  <a:pt x="197" y="18"/>
                </a:lnTo>
                <a:lnTo>
                  <a:pt x="217" y="12"/>
                </a:lnTo>
                <a:lnTo>
                  <a:pt x="232" y="5"/>
                </a:lnTo>
                <a:lnTo>
                  <a:pt x="243" y="3"/>
                </a:lnTo>
                <a:lnTo>
                  <a:pt x="246" y="0"/>
                </a:lnTo>
                <a:lnTo>
                  <a:pt x="250" y="0"/>
                </a:lnTo>
                <a:close/>
              </a:path>
            </a:pathLst>
          </a:custGeom>
          <a:solidFill>
            <a:srgbClr val="17324D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2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1"/>
            <a:ext cx="12192000" cy="715617"/>
          </a:xfrm>
          <a:prstGeom prst="rect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774" y="-57692"/>
            <a:ext cx="3980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17324D"/>
                </a:solidFill>
                <a:latin typeface="Calibri" panose="020F0502020204030204" pitchFamily="34" charset="0"/>
              </a:rPr>
              <a:t>TEXT HERE</a:t>
            </a:r>
            <a:endParaRPr lang="zh-CN" altLang="en-US" sz="4800" b="1" dirty="0">
              <a:solidFill>
                <a:srgbClr val="17324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987421" y="4208105"/>
            <a:ext cx="205274" cy="205274"/>
          </a:xfrm>
          <a:prstGeom prst="ellipse">
            <a:avLst/>
          </a:prstGeom>
          <a:solidFill>
            <a:srgbClr val="D9742C"/>
          </a:solidFill>
          <a:ln>
            <a:solidFill>
              <a:srgbClr val="D97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324809" y="3296363"/>
            <a:ext cx="205274" cy="205274"/>
          </a:xfrm>
          <a:prstGeom prst="ellipse">
            <a:avLst/>
          </a:prstGeom>
          <a:solidFill>
            <a:srgbClr val="D9742C"/>
          </a:solidFill>
          <a:ln>
            <a:solidFill>
              <a:srgbClr val="D97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690188" y="3862872"/>
            <a:ext cx="205274" cy="205274"/>
          </a:xfrm>
          <a:prstGeom prst="ellipse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008915" y="3144577"/>
            <a:ext cx="205274" cy="205274"/>
          </a:xfrm>
          <a:prstGeom prst="ellipse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02287" y="3657598"/>
            <a:ext cx="205274" cy="205274"/>
          </a:xfrm>
          <a:prstGeom prst="ellipse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693021" y="2933245"/>
            <a:ext cx="205274" cy="205274"/>
          </a:xfrm>
          <a:prstGeom prst="ellipse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675845" y="1443458"/>
            <a:ext cx="205274" cy="205274"/>
          </a:xfrm>
          <a:prstGeom prst="ellipse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2145233" y="3399000"/>
            <a:ext cx="1286878" cy="876302"/>
          </a:xfrm>
          <a:prstGeom prst="line">
            <a:avLst/>
          </a:prstGeom>
          <a:ln w="19050">
            <a:solidFill>
              <a:srgbClr val="D97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 flipV="1">
            <a:off x="3495453" y="3434441"/>
            <a:ext cx="1292707" cy="531068"/>
          </a:xfrm>
          <a:prstGeom prst="line">
            <a:avLst/>
          </a:prstGeom>
          <a:ln w="19050">
            <a:solidFill>
              <a:srgbClr val="D97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4702561" y="3278510"/>
            <a:ext cx="1386276" cy="731738"/>
          </a:xfrm>
          <a:prstGeom prst="line">
            <a:avLst/>
          </a:prstGeom>
          <a:ln w="19050">
            <a:solidFill>
              <a:srgbClr val="D97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 flipV="1">
            <a:off x="6127655" y="3272484"/>
            <a:ext cx="1325949" cy="458306"/>
          </a:xfrm>
          <a:prstGeom prst="line">
            <a:avLst/>
          </a:prstGeom>
          <a:ln w="19050">
            <a:solidFill>
              <a:srgbClr val="D97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7504924" y="3058978"/>
            <a:ext cx="1284703" cy="713404"/>
          </a:xfrm>
          <a:prstGeom prst="line">
            <a:avLst/>
          </a:prstGeom>
          <a:ln w="19050">
            <a:solidFill>
              <a:srgbClr val="D97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8789627" y="1551309"/>
            <a:ext cx="984639" cy="1507669"/>
          </a:xfrm>
          <a:prstGeom prst="line">
            <a:avLst/>
          </a:prstGeom>
          <a:ln w="19050">
            <a:solidFill>
              <a:srgbClr val="D97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1638537" y="3714358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4370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2975925" y="2741390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6320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336639" y="4010801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5361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637316" y="2657630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6391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053403" y="3800899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5590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440743" y="3119295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6627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9343785" y="981793"/>
            <a:ext cx="90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</a:rPr>
              <a:t>9228</a:t>
            </a:r>
            <a:endParaRPr lang="zh-CN" altLang="en-US" sz="2400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TextBox 2"/>
          <p:cNvSpPr txBox="1"/>
          <p:nvPr/>
        </p:nvSpPr>
        <p:spPr>
          <a:xfrm>
            <a:off x="6799385" y="5356148"/>
            <a:ext cx="5248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2000" dirty="0">
              <a:solidFill>
                <a:srgbClr val="D9742C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206155" y="4722286"/>
            <a:ext cx="3841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rgbClr val="D9742C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3600" b="1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Freeform 37"/>
          <p:cNvSpPr>
            <a:spLocks noChangeAspect="1" noEditPoints="1"/>
          </p:cNvSpPr>
          <p:nvPr/>
        </p:nvSpPr>
        <p:spPr bwMode="auto">
          <a:xfrm>
            <a:off x="2274307" y="6159764"/>
            <a:ext cx="267272" cy="251999"/>
          </a:xfrm>
          <a:custGeom>
            <a:avLst/>
            <a:gdLst>
              <a:gd name="T0" fmla="*/ 233 w 280"/>
              <a:gd name="T1" fmla="*/ 147 h 264"/>
              <a:gd name="T2" fmla="*/ 186 w 280"/>
              <a:gd name="T3" fmla="*/ 164 h 264"/>
              <a:gd name="T4" fmla="*/ 150 w 280"/>
              <a:gd name="T5" fmla="*/ 201 h 264"/>
              <a:gd name="T6" fmla="*/ 112 w 280"/>
              <a:gd name="T7" fmla="*/ 152 h 264"/>
              <a:gd name="T8" fmla="*/ 85 w 280"/>
              <a:gd name="T9" fmla="*/ 213 h 264"/>
              <a:gd name="T10" fmla="*/ 85 w 280"/>
              <a:gd name="T11" fmla="*/ 236 h 264"/>
              <a:gd name="T12" fmla="*/ 253 w 280"/>
              <a:gd name="T13" fmla="*/ 236 h 264"/>
              <a:gd name="T14" fmla="*/ 253 w 280"/>
              <a:gd name="T15" fmla="*/ 192 h 264"/>
              <a:gd name="T16" fmla="*/ 233 w 280"/>
              <a:gd name="T17" fmla="*/ 147 h 264"/>
              <a:gd name="T18" fmla="*/ 66 w 280"/>
              <a:gd name="T19" fmla="*/ 110 h 264"/>
              <a:gd name="T20" fmla="*/ 268 w 280"/>
              <a:gd name="T21" fmla="*/ 110 h 264"/>
              <a:gd name="T22" fmla="*/ 272 w 280"/>
              <a:gd name="T23" fmla="*/ 112 h 264"/>
              <a:gd name="T24" fmla="*/ 276 w 280"/>
              <a:gd name="T25" fmla="*/ 114 h 264"/>
              <a:gd name="T26" fmla="*/ 278 w 280"/>
              <a:gd name="T27" fmla="*/ 118 h 264"/>
              <a:gd name="T28" fmla="*/ 280 w 280"/>
              <a:gd name="T29" fmla="*/ 122 h 264"/>
              <a:gd name="T30" fmla="*/ 280 w 280"/>
              <a:gd name="T31" fmla="*/ 254 h 264"/>
              <a:gd name="T32" fmla="*/ 278 w 280"/>
              <a:gd name="T33" fmla="*/ 258 h 264"/>
              <a:gd name="T34" fmla="*/ 276 w 280"/>
              <a:gd name="T35" fmla="*/ 262 h 264"/>
              <a:gd name="T36" fmla="*/ 272 w 280"/>
              <a:gd name="T37" fmla="*/ 264 h 264"/>
              <a:gd name="T38" fmla="*/ 268 w 280"/>
              <a:gd name="T39" fmla="*/ 264 h 264"/>
              <a:gd name="T40" fmla="*/ 66 w 280"/>
              <a:gd name="T41" fmla="*/ 264 h 264"/>
              <a:gd name="T42" fmla="*/ 63 w 280"/>
              <a:gd name="T43" fmla="*/ 264 h 264"/>
              <a:gd name="T44" fmla="*/ 59 w 280"/>
              <a:gd name="T45" fmla="*/ 262 h 264"/>
              <a:gd name="T46" fmla="*/ 56 w 280"/>
              <a:gd name="T47" fmla="*/ 258 h 264"/>
              <a:gd name="T48" fmla="*/ 56 w 280"/>
              <a:gd name="T49" fmla="*/ 254 h 264"/>
              <a:gd name="T50" fmla="*/ 56 w 280"/>
              <a:gd name="T51" fmla="*/ 122 h 264"/>
              <a:gd name="T52" fmla="*/ 56 w 280"/>
              <a:gd name="T53" fmla="*/ 118 h 264"/>
              <a:gd name="T54" fmla="*/ 59 w 280"/>
              <a:gd name="T55" fmla="*/ 114 h 264"/>
              <a:gd name="T56" fmla="*/ 63 w 280"/>
              <a:gd name="T57" fmla="*/ 112 h 264"/>
              <a:gd name="T58" fmla="*/ 66 w 280"/>
              <a:gd name="T59" fmla="*/ 110 h 264"/>
              <a:gd name="T60" fmla="*/ 200 w 280"/>
              <a:gd name="T61" fmla="*/ 0 h 264"/>
              <a:gd name="T62" fmla="*/ 203 w 280"/>
              <a:gd name="T63" fmla="*/ 0 h 264"/>
              <a:gd name="T64" fmla="*/ 206 w 280"/>
              <a:gd name="T65" fmla="*/ 1 h 264"/>
              <a:gd name="T66" fmla="*/ 209 w 280"/>
              <a:gd name="T67" fmla="*/ 4 h 264"/>
              <a:gd name="T68" fmla="*/ 210 w 280"/>
              <a:gd name="T69" fmla="*/ 8 h 264"/>
              <a:gd name="T70" fmla="*/ 239 w 280"/>
              <a:gd name="T71" fmla="*/ 86 h 264"/>
              <a:gd name="T72" fmla="*/ 211 w 280"/>
              <a:gd name="T73" fmla="*/ 86 h 264"/>
              <a:gd name="T74" fmla="*/ 177 w 280"/>
              <a:gd name="T75" fmla="*/ 43 h 264"/>
              <a:gd name="T76" fmla="*/ 117 w 280"/>
              <a:gd name="T77" fmla="*/ 86 h 264"/>
              <a:gd name="T78" fmla="*/ 66 w 280"/>
              <a:gd name="T79" fmla="*/ 86 h 264"/>
              <a:gd name="T80" fmla="*/ 52 w 280"/>
              <a:gd name="T81" fmla="*/ 89 h 264"/>
              <a:gd name="T82" fmla="*/ 41 w 280"/>
              <a:gd name="T83" fmla="*/ 96 h 264"/>
              <a:gd name="T84" fmla="*/ 33 w 280"/>
              <a:gd name="T85" fmla="*/ 108 h 264"/>
              <a:gd name="T86" fmla="*/ 31 w 280"/>
              <a:gd name="T87" fmla="*/ 122 h 264"/>
              <a:gd name="T88" fmla="*/ 31 w 280"/>
              <a:gd name="T89" fmla="*/ 166 h 264"/>
              <a:gd name="T90" fmla="*/ 0 w 280"/>
              <a:gd name="T91" fmla="*/ 84 h 264"/>
              <a:gd name="T92" fmla="*/ 0 w 280"/>
              <a:gd name="T93" fmla="*/ 80 h 264"/>
              <a:gd name="T94" fmla="*/ 0 w 280"/>
              <a:gd name="T95" fmla="*/ 76 h 264"/>
              <a:gd name="T96" fmla="*/ 2 w 280"/>
              <a:gd name="T97" fmla="*/ 74 h 264"/>
              <a:gd name="T98" fmla="*/ 4 w 280"/>
              <a:gd name="T99" fmla="*/ 71 h 264"/>
              <a:gd name="T100" fmla="*/ 7 w 280"/>
              <a:gd name="T101" fmla="*/ 70 h 264"/>
              <a:gd name="T102" fmla="*/ 197 w 280"/>
              <a:gd name="T103" fmla="*/ 0 h 264"/>
              <a:gd name="T104" fmla="*/ 200 w 280"/>
              <a:gd name="T105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80" h="264">
                <a:moveTo>
                  <a:pt x="233" y="147"/>
                </a:moveTo>
                <a:lnTo>
                  <a:pt x="186" y="164"/>
                </a:lnTo>
                <a:lnTo>
                  <a:pt x="150" y="201"/>
                </a:lnTo>
                <a:lnTo>
                  <a:pt x="112" y="152"/>
                </a:lnTo>
                <a:lnTo>
                  <a:pt x="85" y="213"/>
                </a:lnTo>
                <a:lnTo>
                  <a:pt x="85" y="236"/>
                </a:lnTo>
                <a:lnTo>
                  <a:pt x="253" y="236"/>
                </a:lnTo>
                <a:lnTo>
                  <a:pt x="253" y="192"/>
                </a:lnTo>
                <a:lnTo>
                  <a:pt x="233" y="147"/>
                </a:lnTo>
                <a:close/>
                <a:moveTo>
                  <a:pt x="66" y="110"/>
                </a:moveTo>
                <a:lnTo>
                  <a:pt x="268" y="110"/>
                </a:lnTo>
                <a:lnTo>
                  <a:pt x="272" y="112"/>
                </a:lnTo>
                <a:lnTo>
                  <a:pt x="276" y="114"/>
                </a:lnTo>
                <a:lnTo>
                  <a:pt x="278" y="118"/>
                </a:lnTo>
                <a:lnTo>
                  <a:pt x="280" y="122"/>
                </a:lnTo>
                <a:lnTo>
                  <a:pt x="280" y="254"/>
                </a:lnTo>
                <a:lnTo>
                  <a:pt x="278" y="258"/>
                </a:lnTo>
                <a:lnTo>
                  <a:pt x="276" y="262"/>
                </a:lnTo>
                <a:lnTo>
                  <a:pt x="272" y="264"/>
                </a:lnTo>
                <a:lnTo>
                  <a:pt x="268" y="264"/>
                </a:lnTo>
                <a:lnTo>
                  <a:pt x="66" y="264"/>
                </a:lnTo>
                <a:lnTo>
                  <a:pt x="63" y="264"/>
                </a:lnTo>
                <a:lnTo>
                  <a:pt x="59" y="262"/>
                </a:lnTo>
                <a:lnTo>
                  <a:pt x="56" y="258"/>
                </a:lnTo>
                <a:lnTo>
                  <a:pt x="56" y="254"/>
                </a:lnTo>
                <a:lnTo>
                  <a:pt x="56" y="122"/>
                </a:lnTo>
                <a:lnTo>
                  <a:pt x="56" y="118"/>
                </a:lnTo>
                <a:lnTo>
                  <a:pt x="59" y="114"/>
                </a:lnTo>
                <a:lnTo>
                  <a:pt x="63" y="112"/>
                </a:lnTo>
                <a:lnTo>
                  <a:pt x="66" y="110"/>
                </a:lnTo>
                <a:close/>
                <a:moveTo>
                  <a:pt x="200" y="0"/>
                </a:moveTo>
                <a:lnTo>
                  <a:pt x="203" y="0"/>
                </a:lnTo>
                <a:lnTo>
                  <a:pt x="206" y="1"/>
                </a:lnTo>
                <a:lnTo>
                  <a:pt x="209" y="4"/>
                </a:lnTo>
                <a:lnTo>
                  <a:pt x="210" y="8"/>
                </a:lnTo>
                <a:lnTo>
                  <a:pt x="239" y="86"/>
                </a:lnTo>
                <a:lnTo>
                  <a:pt x="211" y="86"/>
                </a:lnTo>
                <a:lnTo>
                  <a:pt x="177" y="43"/>
                </a:lnTo>
                <a:lnTo>
                  <a:pt x="117" y="86"/>
                </a:lnTo>
                <a:lnTo>
                  <a:pt x="66" y="86"/>
                </a:lnTo>
                <a:lnTo>
                  <a:pt x="52" y="89"/>
                </a:lnTo>
                <a:lnTo>
                  <a:pt x="41" y="96"/>
                </a:lnTo>
                <a:lnTo>
                  <a:pt x="33" y="108"/>
                </a:lnTo>
                <a:lnTo>
                  <a:pt x="31" y="122"/>
                </a:lnTo>
                <a:lnTo>
                  <a:pt x="31" y="166"/>
                </a:lnTo>
                <a:lnTo>
                  <a:pt x="0" y="84"/>
                </a:lnTo>
                <a:lnTo>
                  <a:pt x="0" y="80"/>
                </a:lnTo>
                <a:lnTo>
                  <a:pt x="0" y="76"/>
                </a:lnTo>
                <a:lnTo>
                  <a:pt x="2" y="74"/>
                </a:lnTo>
                <a:lnTo>
                  <a:pt x="4" y="71"/>
                </a:lnTo>
                <a:lnTo>
                  <a:pt x="7" y="70"/>
                </a:lnTo>
                <a:lnTo>
                  <a:pt x="197" y="0"/>
                </a:lnTo>
                <a:lnTo>
                  <a:pt x="200" y="0"/>
                </a:lnTo>
                <a:close/>
              </a:path>
            </a:pathLst>
          </a:custGeom>
          <a:solidFill>
            <a:srgbClr val="D9742C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" name="Freeform 16"/>
          <p:cNvSpPr>
            <a:spLocks noChangeAspect="1" noEditPoints="1"/>
          </p:cNvSpPr>
          <p:nvPr/>
        </p:nvSpPr>
        <p:spPr bwMode="auto">
          <a:xfrm>
            <a:off x="570907" y="6159764"/>
            <a:ext cx="315286" cy="251999"/>
          </a:xfrm>
          <a:custGeom>
            <a:avLst/>
            <a:gdLst>
              <a:gd name="T0" fmla="*/ 153 w 274"/>
              <a:gd name="T1" fmla="*/ 85 h 219"/>
              <a:gd name="T2" fmla="*/ 175 w 274"/>
              <a:gd name="T3" fmla="*/ 107 h 219"/>
              <a:gd name="T4" fmla="*/ 175 w 274"/>
              <a:gd name="T5" fmla="*/ 140 h 219"/>
              <a:gd name="T6" fmla="*/ 153 w 274"/>
              <a:gd name="T7" fmla="*/ 162 h 219"/>
              <a:gd name="T8" fmla="*/ 121 w 274"/>
              <a:gd name="T9" fmla="*/ 162 h 219"/>
              <a:gd name="T10" fmla="*/ 100 w 274"/>
              <a:gd name="T11" fmla="*/ 140 h 219"/>
              <a:gd name="T12" fmla="*/ 100 w 274"/>
              <a:gd name="T13" fmla="*/ 107 h 219"/>
              <a:gd name="T14" fmla="*/ 121 w 274"/>
              <a:gd name="T15" fmla="*/ 85 h 219"/>
              <a:gd name="T16" fmla="*/ 237 w 274"/>
              <a:gd name="T17" fmla="*/ 69 h 219"/>
              <a:gd name="T18" fmla="*/ 231 w 274"/>
              <a:gd name="T19" fmla="*/ 71 h 219"/>
              <a:gd name="T20" fmla="*/ 228 w 274"/>
              <a:gd name="T21" fmla="*/ 78 h 219"/>
              <a:gd name="T22" fmla="*/ 231 w 274"/>
              <a:gd name="T23" fmla="*/ 85 h 219"/>
              <a:gd name="T24" fmla="*/ 237 w 274"/>
              <a:gd name="T25" fmla="*/ 88 h 219"/>
              <a:gd name="T26" fmla="*/ 244 w 274"/>
              <a:gd name="T27" fmla="*/ 85 h 219"/>
              <a:gd name="T28" fmla="*/ 247 w 274"/>
              <a:gd name="T29" fmla="*/ 78 h 219"/>
              <a:gd name="T30" fmla="*/ 244 w 274"/>
              <a:gd name="T31" fmla="*/ 71 h 219"/>
              <a:gd name="T32" fmla="*/ 237 w 274"/>
              <a:gd name="T33" fmla="*/ 69 h 219"/>
              <a:gd name="T34" fmla="*/ 115 w 274"/>
              <a:gd name="T35" fmla="*/ 59 h 219"/>
              <a:gd name="T36" fmla="*/ 82 w 274"/>
              <a:gd name="T37" fmla="*/ 83 h 219"/>
              <a:gd name="T38" fmla="*/ 68 w 274"/>
              <a:gd name="T39" fmla="*/ 124 h 219"/>
              <a:gd name="T40" fmla="*/ 82 w 274"/>
              <a:gd name="T41" fmla="*/ 164 h 219"/>
              <a:gd name="T42" fmla="*/ 115 w 274"/>
              <a:gd name="T43" fmla="*/ 189 h 219"/>
              <a:gd name="T44" fmla="*/ 158 w 274"/>
              <a:gd name="T45" fmla="*/ 189 h 219"/>
              <a:gd name="T46" fmla="*/ 193 w 274"/>
              <a:gd name="T47" fmla="*/ 164 h 219"/>
              <a:gd name="T48" fmla="*/ 205 w 274"/>
              <a:gd name="T49" fmla="*/ 124 h 219"/>
              <a:gd name="T50" fmla="*/ 193 w 274"/>
              <a:gd name="T51" fmla="*/ 83 h 219"/>
              <a:gd name="T52" fmla="*/ 158 w 274"/>
              <a:gd name="T53" fmla="*/ 59 h 219"/>
              <a:gd name="T54" fmla="*/ 91 w 274"/>
              <a:gd name="T55" fmla="*/ 0 h 219"/>
              <a:gd name="T56" fmla="*/ 188 w 274"/>
              <a:gd name="T57" fmla="*/ 0 h 219"/>
              <a:gd name="T58" fmla="*/ 193 w 274"/>
              <a:gd name="T59" fmla="*/ 5 h 219"/>
              <a:gd name="T60" fmla="*/ 203 w 274"/>
              <a:gd name="T61" fmla="*/ 33 h 219"/>
              <a:gd name="T62" fmla="*/ 208 w 274"/>
              <a:gd name="T63" fmla="*/ 38 h 219"/>
              <a:gd name="T64" fmla="*/ 214 w 274"/>
              <a:gd name="T65" fmla="*/ 41 h 219"/>
              <a:gd name="T66" fmla="*/ 261 w 274"/>
              <a:gd name="T67" fmla="*/ 45 h 219"/>
              <a:gd name="T68" fmla="*/ 274 w 274"/>
              <a:gd name="T69" fmla="*/ 69 h 219"/>
              <a:gd name="T70" fmla="*/ 270 w 274"/>
              <a:gd name="T71" fmla="*/ 207 h 219"/>
              <a:gd name="T72" fmla="*/ 247 w 274"/>
              <a:gd name="T73" fmla="*/ 219 h 219"/>
              <a:gd name="T74" fmla="*/ 13 w 274"/>
              <a:gd name="T75" fmla="*/ 217 h 219"/>
              <a:gd name="T76" fmla="*/ 0 w 274"/>
              <a:gd name="T77" fmla="*/ 193 h 219"/>
              <a:gd name="T78" fmla="*/ 3 w 274"/>
              <a:gd name="T79" fmla="*/ 55 h 219"/>
              <a:gd name="T80" fmla="*/ 27 w 274"/>
              <a:gd name="T81" fmla="*/ 41 h 219"/>
              <a:gd name="T82" fmla="*/ 64 w 274"/>
              <a:gd name="T83" fmla="*/ 41 h 219"/>
              <a:gd name="T84" fmla="*/ 69 w 274"/>
              <a:gd name="T85" fmla="*/ 36 h 219"/>
              <a:gd name="T86" fmla="*/ 79 w 274"/>
              <a:gd name="T87" fmla="*/ 8 h 219"/>
              <a:gd name="T88" fmla="*/ 84 w 274"/>
              <a:gd name="T89" fmla="*/ 3 h 219"/>
              <a:gd name="T90" fmla="*/ 91 w 274"/>
              <a:gd name="T9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4" h="219">
                <a:moveTo>
                  <a:pt x="137" y="83"/>
                </a:moveTo>
                <a:lnTo>
                  <a:pt x="153" y="85"/>
                </a:lnTo>
                <a:lnTo>
                  <a:pt x="166" y="94"/>
                </a:lnTo>
                <a:lnTo>
                  <a:pt x="175" y="107"/>
                </a:lnTo>
                <a:lnTo>
                  <a:pt x="179" y="124"/>
                </a:lnTo>
                <a:lnTo>
                  <a:pt x="175" y="140"/>
                </a:lnTo>
                <a:lnTo>
                  <a:pt x="166" y="153"/>
                </a:lnTo>
                <a:lnTo>
                  <a:pt x="153" y="162"/>
                </a:lnTo>
                <a:lnTo>
                  <a:pt x="137" y="164"/>
                </a:lnTo>
                <a:lnTo>
                  <a:pt x="121" y="162"/>
                </a:lnTo>
                <a:lnTo>
                  <a:pt x="108" y="153"/>
                </a:lnTo>
                <a:lnTo>
                  <a:pt x="100" y="140"/>
                </a:lnTo>
                <a:lnTo>
                  <a:pt x="96" y="124"/>
                </a:lnTo>
                <a:lnTo>
                  <a:pt x="100" y="107"/>
                </a:lnTo>
                <a:lnTo>
                  <a:pt x="108" y="94"/>
                </a:lnTo>
                <a:lnTo>
                  <a:pt x="121" y="85"/>
                </a:lnTo>
                <a:lnTo>
                  <a:pt x="137" y="83"/>
                </a:lnTo>
                <a:close/>
                <a:moveTo>
                  <a:pt x="237" y="69"/>
                </a:moveTo>
                <a:lnTo>
                  <a:pt x="233" y="69"/>
                </a:lnTo>
                <a:lnTo>
                  <a:pt x="231" y="71"/>
                </a:lnTo>
                <a:lnTo>
                  <a:pt x="228" y="74"/>
                </a:lnTo>
                <a:lnTo>
                  <a:pt x="228" y="78"/>
                </a:lnTo>
                <a:lnTo>
                  <a:pt x="228" y="82"/>
                </a:lnTo>
                <a:lnTo>
                  <a:pt x="231" y="85"/>
                </a:lnTo>
                <a:lnTo>
                  <a:pt x="233" y="87"/>
                </a:lnTo>
                <a:lnTo>
                  <a:pt x="237" y="88"/>
                </a:lnTo>
                <a:lnTo>
                  <a:pt x="241" y="87"/>
                </a:lnTo>
                <a:lnTo>
                  <a:pt x="244" y="85"/>
                </a:lnTo>
                <a:lnTo>
                  <a:pt x="246" y="82"/>
                </a:lnTo>
                <a:lnTo>
                  <a:pt x="247" y="78"/>
                </a:lnTo>
                <a:lnTo>
                  <a:pt x="246" y="74"/>
                </a:lnTo>
                <a:lnTo>
                  <a:pt x="244" y="71"/>
                </a:lnTo>
                <a:lnTo>
                  <a:pt x="241" y="69"/>
                </a:lnTo>
                <a:lnTo>
                  <a:pt x="237" y="69"/>
                </a:lnTo>
                <a:close/>
                <a:moveTo>
                  <a:pt x="137" y="55"/>
                </a:moveTo>
                <a:lnTo>
                  <a:pt x="115" y="59"/>
                </a:lnTo>
                <a:lnTo>
                  <a:pt x="97" y="68"/>
                </a:lnTo>
                <a:lnTo>
                  <a:pt x="82" y="83"/>
                </a:lnTo>
                <a:lnTo>
                  <a:pt x="72" y="102"/>
                </a:lnTo>
                <a:lnTo>
                  <a:pt x="68" y="124"/>
                </a:lnTo>
                <a:lnTo>
                  <a:pt x="72" y="145"/>
                </a:lnTo>
                <a:lnTo>
                  <a:pt x="82" y="164"/>
                </a:lnTo>
                <a:lnTo>
                  <a:pt x="97" y="179"/>
                </a:lnTo>
                <a:lnTo>
                  <a:pt x="115" y="189"/>
                </a:lnTo>
                <a:lnTo>
                  <a:pt x="137" y="193"/>
                </a:lnTo>
                <a:lnTo>
                  <a:pt x="158" y="189"/>
                </a:lnTo>
                <a:lnTo>
                  <a:pt x="177" y="179"/>
                </a:lnTo>
                <a:lnTo>
                  <a:pt x="193" y="164"/>
                </a:lnTo>
                <a:lnTo>
                  <a:pt x="203" y="145"/>
                </a:lnTo>
                <a:lnTo>
                  <a:pt x="205" y="124"/>
                </a:lnTo>
                <a:lnTo>
                  <a:pt x="203" y="102"/>
                </a:lnTo>
                <a:lnTo>
                  <a:pt x="193" y="83"/>
                </a:lnTo>
                <a:lnTo>
                  <a:pt x="177" y="68"/>
                </a:lnTo>
                <a:lnTo>
                  <a:pt x="158" y="59"/>
                </a:lnTo>
                <a:lnTo>
                  <a:pt x="137" y="55"/>
                </a:lnTo>
                <a:close/>
                <a:moveTo>
                  <a:pt x="91" y="0"/>
                </a:moveTo>
                <a:lnTo>
                  <a:pt x="184" y="0"/>
                </a:lnTo>
                <a:lnTo>
                  <a:pt x="188" y="0"/>
                </a:lnTo>
                <a:lnTo>
                  <a:pt x="190" y="3"/>
                </a:lnTo>
                <a:lnTo>
                  <a:pt x="193" y="5"/>
                </a:lnTo>
                <a:lnTo>
                  <a:pt x="195" y="8"/>
                </a:lnTo>
                <a:lnTo>
                  <a:pt x="203" y="33"/>
                </a:lnTo>
                <a:lnTo>
                  <a:pt x="205" y="36"/>
                </a:lnTo>
                <a:lnTo>
                  <a:pt x="208" y="38"/>
                </a:lnTo>
                <a:lnTo>
                  <a:pt x="210" y="41"/>
                </a:lnTo>
                <a:lnTo>
                  <a:pt x="214" y="41"/>
                </a:lnTo>
                <a:lnTo>
                  <a:pt x="247" y="41"/>
                </a:lnTo>
                <a:lnTo>
                  <a:pt x="261" y="45"/>
                </a:lnTo>
                <a:lnTo>
                  <a:pt x="270" y="55"/>
                </a:lnTo>
                <a:lnTo>
                  <a:pt x="274" y="69"/>
                </a:lnTo>
                <a:lnTo>
                  <a:pt x="274" y="193"/>
                </a:lnTo>
                <a:lnTo>
                  <a:pt x="270" y="207"/>
                </a:lnTo>
                <a:lnTo>
                  <a:pt x="261" y="217"/>
                </a:lnTo>
                <a:lnTo>
                  <a:pt x="247" y="219"/>
                </a:lnTo>
                <a:lnTo>
                  <a:pt x="27" y="219"/>
                </a:lnTo>
                <a:lnTo>
                  <a:pt x="13" y="217"/>
                </a:lnTo>
                <a:lnTo>
                  <a:pt x="3" y="207"/>
                </a:lnTo>
                <a:lnTo>
                  <a:pt x="0" y="193"/>
                </a:lnTo>
                <a:lnTo>
                  <a:pt x="0" y="69"/>
                </a:lnTo>
                <a:lnTo>
                  <a:pt x="3" y="55"/>
                </a:lnTo>
                <a:lnTo>
                  <a:pt x="13" y="45"/>
                </a:lnTo>
                <a:lnTo>
                  <a:pt x="27" y="41"/>
                </a:lnTo>
                <a:lnTo>
                  <a:pt x="60" y="41"/>
                </a:lnTo>
                <a:lnTo>
                  <a:pt x="64" y="41"/>
                </a:lnTo>
                <a:lnTo>
                  <a:pt x="66" y="38"/>
                </a:lnTo>
                <a:lnTo>
                  <a:pt x="69" y="36"/>
                </a:lnTo>
                <a:lnTo>
                  <a:pt x="72" y="33"/>
                </a:lnTo>
                <a:lnTo>
                  <a:pt x="79" y="8"/>
                </a:lnTo>
                <a:lnTo>
                  <a:pt x="82" y="5"/>
                </a:lnTo>
                <a:lnTo>
                  <a:pt x="84" y="3"/>
                </a:lnTo>
                <a:lnTo>
                  <a:pt x="87" y="0"/>
                </a:lnTo>
                <a:lnTo>
                  <a:pt x="91" y="0"/>
                </a:lnTo>
                <a:close/>
              </a:path>
            </a:pathLst>
          </a:custGeom>
          <a:solidFill>
            <a:srgbClr val="D9742C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2" name="Freeform 53"/>
          <p:cNvSpPr>
            <a:spLocks noChangeAspect="1" noEditPoints="1"/>
          </p:cNvSpPr>
          <p:nvPr/>
        </p:nvSpPr>
        <p:spPr bwMode="auto">
          <a:xfrm>
            <a:off x="1423368" y="6164676"/>
            <a:ext cx="313764" cy="251999"/>
          </a:xfrm>
          <a:custGeom>
            <a:avLst/>
            <a:gdLst>
              <a:gd name="T0" fmla="*/ 130 w 254"/>
              <a:gd name="T1" fmla="*/ 167 h 204"/>
              <a:gd name="T2" fmla="*/ 123 w 254"/>
              <a:gd name="T3" fmla="*/ 174 h 204"/>
              <a:gd name="T4" fmla="*/ 107 w 254"/>
              <a:gd name="T5" fmla="*/ 188 h 204"/>
              <a:gd name="T6" fmla="*/ 95 w 254"/>
              <a:gd name="T7" fmla="*/ 199 h 204"/>
              <a:gd name="T8" fmla="*/ 90 w 254"/>
              <a:gd name="T9" fmla="*/ 204 h 204"/>
              <a:gd name="T10" fmla="*/ 87 w 254"/>
              <a:gd name="T11" fmla="*/ 203 h 204"/>
              <a:gd name="T12" fmla="*/ 87 w 254"/>
              <a:gd name="T13" fmla="*/ 144 h 204"/>
              <a:gd name="T14" fmla="*/ 253 w 254"/>
              <a:gd name="T15" fmla="*/ 2 h 204"/>
              <a:gd name="T16" fmla="*/ 253 w 254"/>
              <a:gd name="T17" fmla="*/ 7 h 204"/>
              <a:gd name="T18" fmla="*/ 250 w 254"/>
              <a:gd name="T19" fmla="*/ 23 h 204"/>
              <a:gd name="T20" fmla="*/ 241 w 254"/>
              <a:gd name="T21" fmla="*/ 59 h 204"/>
              <a:gd name="T22" fmla="*/ 231 w 254"/>
              <a:gd name="T23" fmla="*/ 103 h 204"/>
              <a:gd name="T24" fmla="*/ 221 w 254"/>
              <a:gd name="T25" fmla="*/ 146 h 204"/>
              <a:gd name="T26" fmla="*/ 214 w 254"/>
              <a:gd name="T27" fmla="*/ 174 h 204"/>
              <a:gd name="T28" fmla="*/ 212 w 254"/>
              <a:gd name="T29" fmla="*/ 181 h 204"/>
              <a:gd name="T30" fmla="*/ 208 w 254"/>
              <a:gd name="T31" fmla="*/ 184 h 204"/>
              <a:gd name="T32" fmla="*/ 203 w 254"/>
              <a:gd name="T33" fmla="*/ 184 h 204"/>
              <a:gd name="T34" fmla="*/ 190 w 254"/>
              <a:gd name="T35" fmla="*/ 176 h 204"/>
              <a:gd name="T36" fmla="*/ 167 w 254"/>
              <a:gd name="T37" fmla="*/ 165 h 204"/>
              <a:gd name="T38" fmla="*/ 144 w 254"/>
              <a:gd name="T39" fmla="*/ 152 h 204"/>
              <a:gd name="T40" fmla="*/ 134 w 254"/>
              <a:gd name="T41" fmla="*/ 147 h 204"/>
              <a:gd name="T42" fmla="*/ 127 w 254"/>
              <a:gd name="T43" fmla="*/ 142 h 204"/>
              <a:gd name="T44" fmla="*/ 133 w 254"/>
              <a:gd name="T45" fmla="*/ 135 h 204"/>
              <a:gd name="T46" fmla="*/ 141 w 254"/>
              <a:gd name="T47" fmla="*/ 126 h 204"/>
              <a:gd name="T48" fmla="*/ 160 w 254"/>
              <a:gd name="T49" fmla="*/ 105 h 204"/>
              <a:gd name="T50" fmla="*/ 186 w 254"/>
              <a:gd name="T51" fmla="*/ 77 h 204"/>
              <a:gd name="T52" fmla="*/ 212 w 254"/>
              <a:gd name="T53" fmla="*/ 49 h 204"/>
              <a:gd name="T54" fmla="*/ 232 w 254"/>
              <a:gd name="T55" fmla="*/ 27 h 204"/>
              <a:gd name="T56" fmla="*/ 241 w 254"/>
              <a:gd name="T57" fmla="*/ 18 h 204"/>
              <a:gd name="T58" fmla="*/ 240 w 254"/>
              <a:gd name="T59" fmla="*/ 16 h 204"/>
              <a:gd name="T60" fmla="*/ 237 w 254"/>
              <a:gd name="T61" fmla="*/ 16 h 204"/>
              <a:gd name="T62" fmla="*/ 227 w 254"/>
              <a:gd name="T63" fmla="*/ 23 h 204"/>
              <a:gd name="T64" fmla="*/ 203 w 254"/>
              <a:gd name="T65" fmla="*/ 41 h 204"/>
              <a:gd name="T66" fmla="*/ 170 w 254"/>
              <a:gd name="T67" fmla="*/ 65 h 204"/>
              <a:gd name="T68" fmla="*/ 137 w 254"/>
              <a:gd name="T69" fmla="*/ 89 h 204"/>
              <a:gd name="T70" fmla="*/ 107 w 254"/>
              <a:gd name="T71" fmla="*/ 111 h 204"/>
              <a:gd name="T72" fmla="*/ 90 w 254"/>
              <a:gd name="T73" fmla="*/ 124 h 204"/>
              <a:gd name="T74" fmla="*/ 56 w 254"/>
              <a:gd name="T75" fmla="*/ 114 h 204"/>
              <a:gd name="T76" fmla="*/ 54 w 254"/>
              <a:gd name="T77" fmla="*/ 112 h 204"/>
              <a:gd name="T78" fmla="*/ 37 w 254"/>
              <a:gd name="T79" fmla="*/ 106 h 204"/>
              <a:gd name="T80" fmla="*/ 17 w 254"/>
              <a:gd name="T81" fmla="*/ 98 h 204"/>
              <a:gd name="T82" fmla="*/ 4 w 254"/>
              <a:gd name="T83" fmla="*/ 93 h 204"/>
              <a:gd name="T84" fmla="*/ 0 w 254"/>
              <a:gd name="T85" fmla="*/ 91 h 204"/>
              <a:gd name="T86" fmla="*/ 2 w 254"/>
              <a:gd name="T87" fmla="*/ 87 h 204"/>
              <a:gd name="T88" fmla="*/ 8 w 254"/>
              <a:gd name="T89" fmla="*/ 84 h 204"/>
              <a:gd name="T90" fmla="*/ 33 w 254"/>
              <a:gd name="T91" fmla="*/ 75 h 204"/>
              <a:gd name="T92" fmla="*/ 76 w 254"/>
              <a:gd name="T93" fmla="*/ 61 h 204"/>
              <a:gd name="T94" fmla="*/ 125 w 254"/>
              <a:gd name="T95" fmla="*/ 44 h 204"/>
              <a:gd name="T96" fmla="*/ 175 w 254"/>
              <a:gd name="T97" fmla="*/ 26 h 204"/>
              <a:gd name="T98" fmla="*/ 217 w 254"/>
              <a:gd name="T99" fmla="*/ 12 h 204"/>
              <a:gd name="T100" fmla="*/ 243 w 254"/>
              <a:gd name="T101" fmla="*/ 3 h 204"/>
              <a:gd name="T102" fmla="*/ 250 w 254"/>
              <a:gd name="T10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54" h="204">
                <a:moveTo>
                  <a:pt x="87" y="144"/>
                </a:moveTo>
                <a:lnTo>
                  <a:pt x="130" y="167"/>
                </a:lnTo>
                <a:lnTo>
                  <a:pt x="128" y="169"/>
                </a:lnTo>
                <a:lnTo>
                  <a:pt x="123" y="174"/>
                </a:lnTo>
                <a:lnTo>
                  <a:pt x="116" y="180"/>
                </a:lnTo>
                <a:lnTo>
                  <a:pt x="107" y="188"/>
                </a:lnTo>
                <a:lnTo>
                  <a:pt x="100" y="194"/>
                </a:lnTo>
                <a:lnTo>
                  <a:pt x="95" y="199"/>
                </a:lnTo>
                <a:lnTo>
                  <a:pt x="91" y="203"/>
                </a:lnTo>
                <a:lnTo>
                  <a:pt x="90" y="204"/>
                </a:lnTo>
                <a:lnTo>
                  <a:pt x="88" y="204"/>
                </a:lnTo>
                <a:lnTo>
                  <a:pt x="87" y="203"/>
                </a:lnTo>
                <a:lnTo>
                  <a:pt x="87" y="200"/>
                </a:lnTo>
                <a:lnTo>
                  <a:pt x="87" y="144"/>
                </a:lnTo>
                <a:close/>
                <a:moveTo>
                  <a:pt x="250" y="0"/>
                </a:moveTo>
                <a:lnTo>
                  <a:pt x="253" y="2"/>
                </a:lnTo>
                <a:lnTo>
                  <a:pt x="254" y="4"/>
                </a:lnTo>
                <a:lnTo>
                  <a:pt x="253" y="7"/>
                </a:lnTo>
                <a:lnTo>
                  <a:pt x="253" y="12"/>
                </a:lnTo>
                <a:lnTo>
                  <a:pt x="250" y="23"/>
                </a:lnTo>
                <a:lnTo>
                  <a:pt x="246" y="38"/>
                </a:lnTo>
                <a:lnTo>
                  <a:pt x="241" y="59"/>
                </a:lnTo>
                <a:lnTo>
                  <a:pt x="236" y="81"/>
                </a:lnTo>
                <a:lnTo>
                  <a:pt x="231" y="103"/>
                </a:lnTo>
                <a:lnTo>
                  <a:pt x="226" y="125"/>
                </a:lnTo>
                <a:lnTo>
                  <a:pt x="221" y="146"/>
                </a:lnTo>
                <a:lnTo>
                  <a:pt x="217" y="162"/>
                </a:lnTo>
                <a:lnTo>
                  <a:pt x="214" y="174"/>
                </a:lnTo>
                <a:lnTo>
                  <a:pt x="213" y="179"/>
                </a:lnTo>
                <a:lnTo>
                  <a:pt x="212" y="181"/>
                </a:lnTo>
                <a:lnTo>
                  <a:pt x="211" y="184"/>
                </a:lnTo>
                <a:lnTo>
                  <a:pt x="208" y="184"/>
                </a:lnTo>
                <a:lnTo>
                  <a:pt x="206" y="184"/>
                </a:lnTo>
                <a:lnTo>
                  <a:pt x="203" y="184"/>
                </a:lnTo>
                <a:lnTo>
                  <a:pt x="199" y="181"/>
                </a:lnTo>
                <a:lnTo>
                  <a:pt x="190" y="176"/>
                </a:lnTo>
                <a:lnTo>
                  <a:pt x="179" y="171"/>
                </a:lnTo>
                <a:lnTo>
                  <a:pt x="167" y="165"/>
                </a:lnTo>
                <a:lnTo>
                  <a:pt x="155" y="157"/>
                </a:lnTo>
                <a:lnTo>
                  <a:pt x="144" y="152"/>
                </a:lnTo>
                <a:lnTo>
                  <a:pt x="137" y="148"/>
                </a:lnTo>
                <a:lnTo>
                  <a:pt x="134" y="147"/>
                </a:lnTo>
                <a:lnTo>
                  <a:pt x="134" y="147"/>
                </a:lnTo>
                <a:lnTo>
                  <a:pt x="127" y="142"/>
                </a:lnTo>
                <a:lnTo>
                  <a:pt x="133" y="135"/>
                </a:lnTo>
                <a:lnTo>
                  <a:pt x="133" y="135"/>
                </a:lnTo>
                <a:lnTo>
                  <a:pt x="134" y="133"/>
                </a:lnTo>
                <a:lnTo>
                  <a:pt x="141" y="126"/>
                </a:lnTo>
                <a:lnTo>
                  <a:pt x="149" y="118"/>
                </a:lnTo>
                <a:lnTo>
                  <a:pt x="160" y="105"/>
                </a:lnTo>
                <a:lnTo>
                  <a:pt x="172" y="92"/>
                </a:lnTo>
                <a:lnTo>
                  <a:pt x="186" y="77"/>
                </a:lnTo>
                <a:lnTo>
                  <a:pt x="199" y="63"/>
                </a:lnTo>
                <a:lnTo>
                  <a:pt x="212" y="49"/>
                </a:lnTo>
                <a:lnTo>
                  <a:pt x="223" y="37"/>
                </a:lnTo>
                <a:lnTo>
                  <a:pt x="232" y="27"/>
                </a:lnTo>
                <a:lnTo>
                  <a:pt x="239" y="21"/>
                </a:lnTo>
                <a:lnTo>
                  <a:pt x="241" y="18"/>
                </a:lnTo>
                <a:lnTo>
                  <a:pt x="241" y="17"/>
                </a:lnTo>
                <a:lnTo>
                  <a:pt x="240" y="16"/>
                </a:lnTo>
                <a:lnTo>
                  <a:pt x="240" y="16"/>
                </a:lnTo>
                <a:lnTo>
                  <a:pt x="237" y="16"/>
                </a:lnTo>
                <a:lnTo>
                  <a:pt x="235" y="18"/>
                </a:lnTo>
                <a:lnTo>
                  <a:pt x="227" y="23"/>
                </a:lnTo>
                <a:lnTo>
                  <a:pt x="217" y="31"/>
                </a:lnTo>
                <a:lnTo>
                  <a:pt x="203" y="41"/>
                </a:lnTo>
                <a:lnTo>
                  <a:pt x="188" y="53"/>
                </a:lnTo>
                <a:lnTo>
                  <a:pt x="170" y="65"/>
                </a:lnTo>
                <a:lnTo>
                  <a:pt x="153" y="78"/>
                </a:lnTo>
                <a:lnTo>
                  <a:pt x="137" y="89"/>
                </a:lnTo>
                <a:lnTo>
                  <a:pt x="120" y="101"/>
                </a:lnTo>
                <a:lnTo>
                  <a:pt x="107" y="111"/>
                </a:lnTo>
                <a:lnTo>
                  <a:pt x="96" y="119"/>
                </a:lnTo>
                <a:lnTo>
                  <a:pt x="90" y="124"/>
                </a:lnTo>
                <a:lnTo>
                  <a:pt x="87" y="126"/>
                </a:lnTo>
                <a:lnTo>
                  <a:pt x="56" y="114"/>
                </a:lnTo>
                <a:lnTo>
                  <a:pt x="56" y="114"/>
                </a:lnTo>
                <a:lnTo>
                  <a:pt x="54" y="112"/>
                </a:lnTo>
                <a:lnTo>
                  <a:pt x="46" y="110"/>
                </a:lnTo>
                <a:lnTo>
                  <a:pt x="37" y="106"/>
                </a:lnTo>
                <a:lnTo>
                  <a:pt x="27" y="102"/>
                </a:lnTo>
                <a:lnTo>
                  <a:pt x="17" y="98"/>
                </a:lnTo>
                <a:lnTo>
                  <a:pt x="8" y="95"/>
                </a:lnTo>
                <a:lnTo>
                  <a:pt x="4" y="93"/>
                </a:lnTo>
                <a:lnTo>
                  <a:pt x="2" y="92"/>
                </a:lnTo>
                <a:lnTo>
                  <a:pt x="0" y="91"/>
                </a:lnTo>
                <a:lnTo>
                  <a:pt x="0" y="88"/>
                </a:lnTo>
                <a:lnTo>
                  <a:pt x="2" y="87"/>
                </a:lnTo>
                <a:lnTo>
                  <a:pt x="4" y="87"/>
                </a:lnTo>
                <a:lnTo>
                  <a:pt x="8" y="84"/>
                </a:lnTo>
                <a:lnTo>
                  <a:pt x="18" y="81"/>
                </a:lnTo>
                <a:lnTo>
                  <a:pt x="33" y="75"/>
                </a:lnTo>
                <a:lnTo>
                  <a:pt x="53" y="69"/>
                </a:lnTo>
                <a:lnTo>
                  <a:pt x="76" y="61"/>
                </a:lnTo>
                <a:lnTo>
                  <a:pt x="100" y="53"/>
                </a:lnTo>
                <a:lnTo>
                  <a:pt x="125" y="44"/>
                </a:lnTo>
                <a:lnTo>
                  <a:pt x="151" y="35"/>
                </a:lnTo>
                <a:lnTo>
                  <a:pt x="175" y="26"/>
                </a:lnTo>
                <a:lnTo>
                  <a:pt x="197" y="18"/>
                </a:lnTo>
                <a:lnTo>
                  <a:pt x="217" y="12"/>
                </a:lnTo>
                <a:lnTo>
                  <a:pt x="232" y="5"/>
                </a:lnTo>
                <a:lnTo>
                  <a:pt x="243" y="3"/>
                </a:lnTo>
                <a:lnTo>
                  <a:pt x="246" y="0"/>
                </a:lnTo>
                <a:lnTo>
                  <a:pt x="250" y="0"/>
                </a:lnTo>
                <a:close/>
              </a:path>
            </a:pathLst>
          </a:custGeom>
          <a:solidFill>
            <a:srgbClr val="D9742C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658371" y="3433173"/>
            <a:ext cx="474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D9742C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2000" dirty="0">
              <a:solidFill>
                <a:srgbClr val="D9742C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58371" y="2224498"/>
            <a:ext cx="1208675" cy="1208675"/>
            <a:chOff x="675935" y="-638075"/>
            <a:chExt cx="1704875" cy="1704875"/>
          </a:xfrm>
        </p:grpSpPr>
        <p:sp>
          <p:nvSpPr>
            <p:cNvPr id="2" name="圆角矩形 1"/>
            <p:cNvSpPr/>
            <p:nvPr/>
          </p:nvSpPr>
          <p:spPr>
            <a:xfrm>
              <a:off x="675935" y="-638075"/>
              <a:ext cx="1704875" cy="1704875"/>
            </a:xfrm>
            <a:prstGeom prst="roundRect">
              <a:avLst/>
            </a:prstGeom>
            <a:noFill/>
            <a:ln w="28575">
              <a:solidFill>
                <a:srgbClr val="D97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0" name="Freeform 130"/>
            <p:cNvSpPr>
              <a:spLocks noEditPoints="1"/>
            </p:cNvSpPr>
            <p:nvPr/>
          </p:nvSpPr>
          <p:spPr bwMode="auto">
            <a:xfrm>
              <a:off x="861182" y="-291450"/>
              <a:ext cx="1334380" cy="1011623"/>
            </a:xfrm>
            <a:custGeom>
              <a:avLst/>
              <a:gdLst>
                <a:gd name="T0" fmla="*/ 138 w 277"/>
                <a:gd name="T1" fmla="*/ 183 h 210"/>
                <a:gd name="T2" fmla="*/ 212 w 277"/>
                <a:gd name="T3" fmla="*/ 156 h 210"/>
                <a:gd name="T4" fmla="*/ 209 w 277"/>
                <a:gd name="T5" fmla="*/ 171 h 210"/>
                <a:gd name="T6" fmla="*/ 200 w 277"/>
                <a:gd name="T7" fmla="*/ 182 h 210"/>
                <a:gd name="T8" fmla="*/ 170 w 277"/>
                <a:gd name="T9" fmla="*/ 196 h 210"/>
                <a:gd name="T10" fmla="*/ 146 w 277"/>
                <a:gd name="T11" fmla="*/ 209 h 210"/>
                <a:gd name="T12" fmla="*/ 129 w 277"/>
                <a:gd name="T13" fmla="*/ 209 h 210"/>
                <a:gd name="T14" fmla="*/ 105 w 277"/>
                <a:gd name="T15" fmla="*/ 194 h 210"/>
                <a:gd name="T16" fmla="*/ 70 w 277"/>
                <a:gd name="T17" fmla="*/ 176 h 210"/>
                <a:gd name="T18" fmla="*/ 51 w 277"/>
                <a:gd name="T19" fmla="*/ 153 h 210"/>
                <a:gd name="T20" fmla="*/ 248 w 277"/>
                <a:gd name="T21" fmla="*/ 98 h 210"/>
                <a:gd name="T22" fmla="*/ 251 w 277"/>
                <a:gd name="T23" fmla="*/ 103 h 210"/>
                <a:gd name="T24" fmla="*/ 255 w 277"/>
                <a:gd name="T25" fmla="*/ 124 h 210"/>
                <a:gd name="T26" fmla="*/ 256 w 277"/>
                <a:gd name="T27" fmla="*/ 161 h 210"/>
                <a:gd name="T28" fmla="*/ 253 w 277"/>
                <a:gd name="T29" fmla="*/ 193 h 210"/>
                <a:gd name="T30" fmla="*/ 248 w 277"/>
                <a:gd name="T31" fmla="*/ 197 h 210"/>
                <a:gd name="T32" fmla="*/ 243 w 277"/>
                <a:gd name="T33" fmla="*/ 197 h 210"/>
                <a:gd name="T34" fmla="*/ 238 w 277"/>
                <a:gd name="T35" fmla="*/ 196 h 210"/>
                <a:gd name="T36" fmla="*/ 234 w 277"/>
                <a:gd name="T37" fmla="*/ 192 h 210"/>
                <a:gd name="T38" fmla="*/ 238 w 277"/>
                <a:gd name="T39" fmla="*/ 165 h 210"/>
                <a:gd name="T40" fmla="*/ 237 w 277"/>
                <a:gd name="T41" fmla="*/ 130 h 210"/>
                <a:gd name="T42" fmla="*/ 232 w 277"/>
                <a:gd name="T43" fmla="*/ 114 h 210"/>
                <a:gd name="T44" fmla="*/ 229 w 277"/>
                <a:gd name="T45" fmla="*/ 109 h 210"/>
                <a:gd name="T46" fmla="*/ 143 w 277"/>
                <a:gd name="T47" fmla="*/ 0 h 210"/>
                <a:gd name="T48" fmla="*/ 270 w 277"/>
                <a:gd name="T49" fmla="*/ 68 h 210"/>
                <a:gd name="T50" fmla="*/ 275 w 277"/>
                <a:gd name="T51" fmla="*/ 74 h 210"/>
                <a:gd name="T52" fmla="*/ 275 w 277"/>
                <a:gd name="T53" fmla="*/ 80 h 210"/>
                <a:gd name="T54" fmla="*/ 270 w 277"/>
                <a:gd name="T55" fmla="*/ 87 h 210"/>
                <a:gd name="T56" fmla="*/ 162 w 277"/>
                <a:gd name="T57" fmla="*/ 70 h 210"/>
                <a:gd name="T58" fmla="*/ 148 w 277"/>
                <a:gd name="T59" fmla="*/ 61 h 210"/>
                <a:gd name="T60" fmla="*/ 124 w 277"/>
                <a:gd name="T61" fmla="*/ 62 h 210"/>
                <a:gd name="T62" fmla="*/ 111 w 277"/>
                <a:gd name="T63" fmla="*/ 75 h 210"/>
                <a:gd name="T64" fmla="*/ 124 w 277"/>
                <a:gd name="T65" fmla="*/ 89 h 210"/>
                <a:gd name="T66" fmla="*/ 143 w 277"/>
                <a:gd name="T67" fmla="*/ 91 h 210"/>
                <a:gd name="T68" fmla="*/ 229 w 277"/>
                <a:gd name="T69" fmla="*/ 109 h 210"/>
                <a:gd name="T70" fmla="*/ 143 w 277"/>
                <a:gd name="T71" fmla="*/ 155 h 210"/>
                <a:gd name="T72" fmla="*/ 121 w 277"/>
                <a:gd name="T73" fmla="*/ 151 h 210"/>
                <a:gd name="T74" fmla="*/ 2 w 277"/>
                <a:gd name="T75" fmla="*/ 83 h 210"/>
                <a:gd name="T76" fmla="*/ 0 w 277"/>
                <a:gd name="T77" fmla="*/ 77 h 210"/>
                <a:gd name="T78" fmla="*/ 2 w 277"/>
                <a:gd name="T79" fmla="*/ 70 h 210"/>
                <a:gd name="T80" fmla="*/ 121 w 277"/>
                <a:gd name="T81" fmla="*/ 3 h 210"/>
                <a:gd name="T82" fmla="*/ 143 w 277"/>
                <a:gd name="T83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7" h="210">
                  <a:moveTo>
                    <a:pt x="44" y="135"/>
                  </a:moveTo>
                  <a:lnTo>
                    <a:pt x="138" y="183"/>
                  </a:lnTo>
                  <a:lnTo>
                    <a:pt x="215" y="146"/>
                  </a:lnTo>
                  <a:lnTo>
                    <a:pt x="212" y="156"/>
                  </a:lnTo>
                  <a:lnTo>
                    <a:pt x="211" y="165"/>
                  </a:lnTo>
                  <a:lnTo>
                    <a:pt x="209" y="171"/>
                  </a:lnTo>
                  <a:lnTo>
                    <a:pt x="206" y="176"/>
                  </a:lnTo>
                  <a:lnTo>
                    <a:pt x="200" y="182"/>
                  </a:lnTo>
                  <a:lnTo>
                    <a:pt x="188" y="187"/>
                  </a:lnTo>
                  <a:lnTo>
                    <a:pt x="170" y="196"/>
                  </a:lnTo>
                  <a:lnTo>
                    <a:pt x="157" y="203"/>
                  </a:lnTo>
                  <a:lnTo>
                    <a:pt x="146" y="209"/>
                  </a:lnTo>
                  <a:lnTo>
                    <a:pt x="138" y="210"/>
                  </a:lnTo>
                  <a:lnTo>
                    <a:pt x="129" y="209"/>
                  </a:lnTo>
                  <a:lnTo>
                    <a:pt x="119" y="202"/>
                  </a:lnTo>
                  <a:lnTo>
                    <a:pt x="105" y="194"/>
                  </a:lnTo>
                  <a:lnTo>
                    <a:pt x="87" y="185"/>
                  </a:lnTo>
                  <a:lnTo>
                    <a:pt x="70" y="176"/>
                  </a:lnTo>
                  <a:lnTo>
                    <a:pt x="59" y="166"/>
                  </a:lnTo>
                  <a:lnTo>
                    <a:pt x="51" y="153"/>
                  </a:lnTo>
                  <a:lnTo>
                    <a:pt x="44" y="135"/>
                  </a:lnTo>
                  <a:close/>
                  <a:moveTo>
                    <a:pt x="248" y="98"/>
                  </a:moveTo>
                  <a:lnTo>
                    <a:pt x="250" y="100"/>
                  </a:lnTo>
                  <a:lnTo>
                    <a:pt x="251" y="103"/>
                  </a:lnTo>
                  <a:lnTo>
                    <a:pt x="253" y="111"/>
                  </a:lnTo>
                  <a:lnTo>
                    <a:pt x="255" y="124"/>
                  </a:lnTo>
                  <a:lnTo>
                    <a:pt x="256" y="141"/>
                  </a:lnTo>
                  <a:lnTo>
                    <a:pt x="256" y="161"/>
                  </a:lnTo>
                  <a:lnTo>
                    <a:pt x="253" y="189"/>
                  </a:lnTo>
                  <a:lnTo>
                    <a:pt x="253" y="193"/>
                  </a:lnTo>
                  <a:lnTo>
                    <a:pt x="251" y="196"/>
                  </a:lnTo>
                  <a:lnTo>
                    <a:pt x="248" y="197"/>
                  </a:lnTo>
                  <a:lnTo>
                    <a:pt x="246" y="197"/>
                  </a:lnTo>
                  <a:lnTo>
                    <a:pt x="243" y="197"/>
                  </a:lnTo>
                  <a:lnTo>
                    <a:pt x="241" y="197"/>
                  </a:lnTo>
                  <a:lnTo>
                    <a:pt x="238" y="196"/>
                  </a:lnTo>
                  <a:lnTo>
                    <a:pt x="235" y="193"/>
                  </a:lnTo>
                  <a:lnTo>
                    <a:pt x="234" y="192"/>
                  </a:lnTo>
                  <a:lnTo>
                    <a:pt x="234" y="191"/>
                  </a:lnTo>
                  <a:lnTo>
                    <a:pt x="238" y="165"/>
                  </a:lnTo>
                  <a:lnTo>
                    <a:pt x="238" y="146"/>
                  </a:lnTo>
                  <a:lnTo>
                    <a:pt x="237" y="130"/>
                  </a:lnTo>
                  <a:lnTo>
                    <a:pt x="234" y="120"/>
                  </a:lnTo>
                  <a:lnTo>
                    <a:pt x="232" y="114"/>
                  </a:lnTo>
                  <a:lnTo>
                    <a:pt x="230" y="110"/>
                  </a:lnTo>
                  <a:lnTo>
                    <a:pt x="229" y="109"/>
                  </a:lnTo>
                  <a:lnTo>
                    <a:pt x="248" y="98"/>
                  </a:lnTo>
                  <a:close/>
                  <a:moveTo>
                    <a:pt x="143" y="0"/>
                  </a:moveTo>
                  <a:lnTo>
                    <a:pt x="155" y="3"/>
                  </a:lnTo>
                  <a:lnTo>
                    <a:pt x="270" y="68"/>
                  </a:lnTo>
                  <a:lnTo>
                    <a:pt x="274" y="70"/>
                  </a:lnTo>
                  <a:lnTo>
                    <a:pt x="275" y="74"/>
                  </a:lnTo>
                  <a:lnTo>
                    <a:pt x="277" y="77"/>
                  </a:lnTo>
                  <a:lnTo>
                    <a:pt x="275" y="80"/>
                  </a:lnTo>
                  <a:lnTo>
                    <a:pt x="274" y="83"/>
                  </a:lnTo>
                  <a:lnTo>
                    <a:pt x="270" y="87"/>
                  </a:lnTo>
                  <a:lnTo>
                    <a:pt x="248" y="98"/>
                  </a:lnTo>
                  <a:lnTo>
                    <a:pt x="162" y="70"/>
                  </a:lnTo>
                  <a:lnTo>
                    <a:pt x="157" y="65"/>
                  </a:lnTo>
                  <a:lnTo>
                    <a:pt x="148" y="61"/>
                  </a:lnTo>
                  <a:lnTo>
                    <a:pt x="138" y="60"/>
                  </a:lnTo>
                  <a:lnTo>
                    <a:pt x="124" y="62"/>
                  </a:lnTo>
                  <a:lnTo>
                    <a:pt x="115" y="68"/>
                  </a:lnTo>
                  <a:lnTo>
                    <a:pt x="111" y="75"/>
                  </a:lnTo>
                  <a:lnTo>
                    <a:pt x="115" y="83"/>
                  </a:lnTo>
                  <a:lnTo>
                    <a:pt x="124" y="89"/>
                  </a:lnTo>
                  <a:lnTo>
                    <a:pt x="138" y="92"/>
                  </a:lnTo>
                  <a:lnTo>
                    <a:pt x="143" y="91"/>
                  </a:lnTo>
                  <a:lnTo>
                    <a:pt x="148" y="91"/>
                  </a:lnTo>
                  <a:lnTo>
                    <a:pt x="229" y="109"/>
                  </a:lnTo>
                  <a:lnTo>
                    <a:pt x="155" y="151"/>
                  </a:lnTo>
                  <a:lnTo>
                    <a:pt x="143" y="155"/>
                  </a:lnTo>
                  <a:lnTo>
                    <a:pt x="132" y="155"/>
                  </a:lnTo>
                  <a:lnTo>
                    <a:pt x="121" y="151"/>
                  </a:lnTo>
                  <a:lnTo>
                    <a:pt x="6" y="87"/>
                  </a:lnTo>
                  <a:lnTo>
                    <a:pt x="2" y="83"/>
                  </a:lnTo>
                  <a:lnTo>
                    <a:pt x="0" y="80"/>
                  </a:lnTo>
                  <a:lnTo>
                    <a:pt x="0" y="77"/>
                  </a:lnTo>
                  <a:lnTo>
                    <a:pt x="0" y="74"/>
                  </a:lnTo>
                  <a:lnTo>
                    <a:pt x="2" y="70"/>
                  </a:lnTo>
                  <a:lnTo>
                    <a:pt x="6" y="68"/>
                  </a:lnTo>
                  <a:lnTo>
                    <a:pt x="121" y="3"/>
                  </a:lnTo>
                  <a:lnTo>
                    <a:pt x="132" y="0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D9742C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948979" y="2362876"/>
            <a:ext cx="3842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D9742C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3600" b="1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972425" y="2801042"/>
            <a:ext cx="3465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D9742C"/>
                </a:solidFill>
                <a:latin typeface="Calibri" panose="020F0502020204030204" pitchFamily="34" charset="0"/>
              </a:rPr>
              <a:t>SUBTITLE</a:t>
            </a:r>
            <a:endParaRPr lang="zh-CN" altLang="en-US" sz="2800" b="1" dirty="0">
              <a:solidFill>
                <a:srgbClr val="D9742C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2"/>
          <p:cNvSpPr txBox="1"/>
          <p:nvPr/>
        </p:nvSpPr>
        <p:spPr>
          <a:xfrm>
            <a:off x="6789498" y="3433173"/>
            <a:ext cx="474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2000" dirty="0">
              <a:solidFill>
                <a:srgbClr val="17324D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01380" y="2409768"/>
            <a:ext cx="3832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 b="1" dirty="0">
                <a:solidFill>
                  <a:srgbClr val="17324D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3600" b="1" dirty="0">
              <a:solidFill>
                <a:srgbClr val="17324D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568738" y="2863859"/>
            <a:ext cx="3465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b="1" dirty="0">
                <a:solidFill>
                  <a:srgbClr val="17324D"/>
                </a:solidFill>
                <a:latin typeface="Calibri" panose="020F0502020204030204" pitchFamily="34" charset="0"/>
              </a:rPr>
              <a:t>SUBTITLE</a:t>
            </a:r>
            <a:endParaRPr lang="zh-CN" altLang="en-US" sz="2800" b="1" dirty="0">
              <a:solidFill>
                <a:srgbClr val="17324D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179447" y="2203715"/>
            <a:ext cx="1208675" cy="1208675"/>
          </a:xfrm>
          <a:prstGeom prst="roundRect">
            <a:avLst/>
          </a:prstGeom>
          <a:noFill/>
          <a:ln w="28575">
            <a:solidFill>
              <a:srgbClr val="1732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" name="Freeform 134"/>
          <p:cNvSpPr/>
          <p:nvPr/>
        </p:nvSpPr>
        <p:spPr bwMode="auto">
          <a:xfrm>
            <a:off x="10460719" y="2409768"/>
            <a:ext cx="646129" cy="900563"/>
          </a:xfrm>
          <a:custGeom>
            <a:avLst/>
            <a:gdLst>
              <a:gd name="T0" fmla="*/ 64 w 193"/>
              <a:gd name="T1" fmla="*/ 3 h 269"/>
              <a:gd name="T2" fmla="*/ 192 w 193"/>
              <a:gd name="T3" fmla="*/ 69 h 269"/>
              <a:gd name="T4" fmla="*/ 193 w 193"/>
              <a:gd name="T5" fmla="*/ 75 h 269"/>
              <a:gd name="T6" fmla="*/ 193 w 193"/>
              <a:gd name="T7" fmla="*/ 235 h 269"/>
              <a:gd name="T8" fmla="*/ 187 w 193"/>
              <a:gd name="T9" fmla="*/ 240 h 269"/>
              <a:gd name="T10" fmla="*/ 181 w 193"/>
              <a:gd name="T11" fmla="*/ 241 h 269"/>
              <a:gd name="T12" fmla="*/ 174 w 193"/>
              <a:gd name="T13" fmla="*/ 239 h 269"/>
              <a:gd name="T14" fmla="*/ 170 w 193"/>
              <a:gd name="T15" fmla="*/ 235 h 269"/>
              <a:gd name="T16" fmla="*/ 170 w 193"/>
              <a:gd name="T17" fmla="*/ 139 h 269"/>
              <a:gd name="T18" fmla="*/ 170 w 193"/>
              <a:gd name="T19" fmla="*/ 103 h 269"/>
              <a:gd name="T20" fmla="*/ 170 w 193"/>
              <a:gd name="T21" fmla="*/ 86 h 269"/>
              <a:gd name="T22" fmla="*/ 169 w 193"/>
              <a:gd name="T23" fmla="*/ 83 h 269"/>
              <a:gd name="T24" fmla="*/ 166 w 193"/>
              <a:gd name="T25" fmla="*/ 81 h 269"/>
              <a:gd name="T26" fmla="*/ 154 w 193"/>
              <a:gd name="T27" fmla="*/ 75 h 269"/>
              <a:gd name="T28" fmla="*/ 125 w 193"/>
              <a:gd name="T29" fmla="*/ 59 h 269"/>
              <a:gd name="T30" fmla="*/ 93 w 193"/>
              <a:gd name="T31" fmla="*/ 42 h 269"/>
              <a:gd name="T32" fmla="*/ 65 w 193"/>
              <a:gd name="T33" fmla="*/ 27 h 269"/>
              <a:gd name="T34" fmla="*/ 55 w 193"/>
              <a:gd name="T35" fmla="*/ 21 h 269"/>
              <a:gd name="T36" fmla="*/ 50 w 193"/>
              <a:gd name="T37" fmla="*/ 21 h 269"/>
              <a:gd name="T38" fmla="*/ 41 w 193"/>
              <a:gd name="T39" fmla="*/ 22 h 269"/>
              <a:gd name="T40" fmla="*/ 29 w 193"/>
              <a:gd name="T41" fmla="*/ 27 h 269"/>
              <a:gd name="T42" fmla="*/ 22 w 193"/>
              <a:gd name="T43" fmla="*/ 33 h 269"/>
              <a:gd name="T44" fmla="*/ 133 w 193"/>
              <a:gd name="T45" fmla="*/ 100 h 269"/>
              <a:gd name="T46" fmla="*/ 138 w 193"/>
              <a:gd name="T47" fmla="*/ 104 h 269"/>
              <a:gd name="T48" fmla="*/ 138 w 193"/>
              <a:gd name="T49" fmla="*/ 260 h 269"/>
              <a:gd name="T50" fmla="*/ 136 w 193"/>
              <a:gd name="T51" fmla="*/ 265 h 269"/>
              <a:gd name="T52" fmla="*/ 131 w 193"/>
              <a:gd name="T53" fmla="*/ 268 h 269"/>
              <a:gd name="T54" fmla="*/ 125 w 193"/>
              <a:gd name="T55" fmla="*/ 268 h 269"/>
              <a:gd name="T56" fmla="*/ 119 w 193"/>
              <a:gd name="T57" fmla="*/ 265 h 269"/>
              <a:gd name="T58" fmla="*/ 98 w 193"/>
              <a:gd name="T59" fmla="*/ 251 h 269"/>
              <a:gd name="T60" fmla="*/ 68 w 193"/>
              <a:gd name="T61" fmla="*/ 232 h 269"/>
              <a:gd name="T62" fmla="*/ 36 w 193"/>
              <a:gd name="T63" fmla="*/ 213 h 269"/>
              <a:gd name="T64" fmla="*/ 14 w 193"/>
              <a:gd name="T65" fmla="*/ 199 h 269"/>
              <a:gd name="T66" fmla="*/ 6 w 193"/>
              <a:gd name="T67" fmla="*/ 194 h 269"/>
              <a:gd name="T68" fmla="*/ 2 w 193"/>
              <a:gd name="T69" fmla="*/ 189 h 269"/>
              <a:gd name="T70" fmla="*/ 0 w 193"/>
              <a:gd name="T71" fmla="*/ 41 h 269"/>
              <a:gd name="T72" fmla="*/ 0 w 193"/>
              <a:gd name="T73" fmla="*/ 36 h 269"/>
              <a:gd name="T74" fmla="*/ 4 w 193"/>
              <a:gd name="T75" fmla="*/ 27 h 269"/>
              <a:gd name="T76" fmla="*/ 20 w 193"/>
              <a:gd name="T77" fmla="*/ 12 h 269"/>
              <a:gd name="T78" fmla="*/ 43 w 193"/>
              <a:gd name="T79" fmla="*/ 1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3" h="269">
                <a:moveTo>
                  <a:pt x="55" y="0"/>
                </a:moveTo>
                <a:lnTo>
                  <a:pt x="64" y="3"/>
                </a:lnTo>
                <a:lnTo>
                  <a:pt x="190" y="67"/>
                </a:lnTo>
                <a:lnTo>
                  <a:pt x="192" y="69"/>
                </a:lnTo>
                <a:lnTo>
                  <a:pt x="193" y="72"/>
                </a:lnTo>
                <a:lnTo>
                  <a:pt x="193" y="75"/>
                </a:lnTo>
                <a:lnTo>
                  <a:pt x="193" y="231"/>
                </a:lnTo>
                <a:lnTo>
                  <a:pt x="193" y="235"/>
                </a:lnTo>
                <a:lnTo>
                  <a:pt x="191" y="239"/>
                </a:lnTo>
                <a:lnTo>
                  <a:pt x="187" y="240"/>
                </a:lnTo>
                <a:lnTo>
                  <a:pt x="183" y="241"/>
                </a:lnTo>
                <a:lnTo>
                  <a:pt x="181" y="241"/>
                </a:lnTo>
                <a:lnTo>
                  <a:pt x="177" y="240"/>
                </a:lnTo>
                <a:lnTo>
                  <a:pt x="174" y="239"/>
                </a:lnTo>
                <a:lnTo>
                  <a:pt x="172" y="237"/>
                </a:lnTo>
                <a:lnTo>
                  <a:pt x="170" y="235"/>
                </a:lnTo>
                <a:lnTo>
                  <a:pt x="170" y="231"/>
                </a:lnTo>
                <a:lnTo>
                  <a:pt x="170" y="139"/>
                </a:lnTo>
                <a:lnTo>
                  <a:pt x="170" y="119"/>
                </a:lnTo>
                <a:lnTo>
                  <a:pt x="170" y="103"/>
                </a:lnTo>
                <a:lnTo>
                  <a:pt x="170" y="91"/>
                </a:lnTo>
                <a:lnTo>
                  <a:pt x="170" y="86"/>
                </a:lnTo>
                <a:lnTo>
                  <a:pt x="170" y="85"/>
                </a:lnTo>
                <a:lnTo>
                  <a:pt x="169" y="83"/>
                </a:lnTo>
                <a:lnTo>
                  <a:pt x="169" y="82"/>
                </a:lnTo>
                <a:lnTo>
                  <a:pt x="166" y="81"/>
                </a:lnTo>
                <a:lnTo>
                  <a:pt x="163" y="80"/>
                </a:lnTo>
                <a:lnTo>
                  <a:pt x="154" y="75"/>
                </a:lnTo>
                <a:lnTo>
                  <a:pt x="141" y="68"/>
                </a:lnTo>
                <a:lnTo>
                  <a:pt x="125" y="59"/>
                </a:lnTo>
                <a:lnTo>
                  <a:pt x="109" y="50"/>
                </a:lnTo>
                <a:lnTo>
                  <a:pt x="93" y="42"/>
                </a:lnTo>
                <a:lnTo>
                  <a:pt x="78" y="33"/>
                </a:lnTo>
                <a:lnTo>
                  <a:pt x="65" y="27"/>
                </a:lnTo>
                <a:lnTo>
                  <a:pt x="57" y="23"/>
                </a:lnTo>
                <a:lnTo>
                  <a:pt x="55" y="21"/>
                </a:lnTo>
                <a:lnTo>
                  <a:pt x="52" y="21"/>
                </a:lnTo>
                <a:lnTo>
                  <a:pt x="50" y="21"/>
                </a:lnTo>
                <a:lnTo>
                  <a:pt x="46" y="21"/>
                </a:lnTo>
                <a:lnTo>
                  <a:pt x="41" y="22"/>
                </a:lnTo>
                <a:lnTo>
                  <a:pt x="36" y="23"/>
                </a:lnTo>
                <a:lnTo>
                  <a:pt x="29" y="27"/>
                </a:lnTo>
                <a:lnTo>
                  <a:pt x="25" y="31"/>
                </a:lnTo>
                <a:lnTo>
                  <a:pt x="22" y="33"/>
                </a:lnTo>
                <a:lnTo>
                  <a:pt x="20" y="36"/>
                </a:lnTo>
                <a:lnTo>
                  <a:pt x="133" y="100"/>
                </a:lnTo>
                <a:lnTo>
                  <a:pt x="136" y="101"/>
                </a:lnTo>
                <a:lnTo>
                  <a:pt x="138" y="104"/>
                </a:lnTo>
                <a:lnTo>
                  <a:pt x="138" y="108"/>
                </a:lnTo>
                <a:lnTo>
                  <a:pt x="138" y="260"/>
                </a:lnTo>
                <a:lnTo>
                  <a:pt x="138" y="263"/>
                </a:lnTo>
                <a:lnTo>
                  <a:pt x="136" y="265"/>
                </a:lnTo>
                <a:lnTo>
                  <a:pt x="133" y="268"/>
                </a:lnTo>
                <a:lnTo>
                  <a:pt x="131" y="268"/>
                </a:lnTo>
                <a:lnTo>
                  <a:pt x="128" y="269"/>
                </a:lnTo>
                <a:lnTo>
                  <a:pt x="125" y="268"/>
                </a:lnTo>
                <a:lnTo>
                  <a:pt x="123" y="268"/>
                </a:lnTo>
                <a:lnTo>
                  <a:pt x="119" y="265"/>
                </a:lnTo>
                <a:lnTo>
                  <a:pt x="111" y="260"/>
                </a:lnTo>
                <a:lnTo>
                  <a:pt x="98" y="251"/>
                </a:lnTo>
                <a:lnTo>
                  <a:pt x="83" y="242"/>
                </a:lnTo>
                <a:lnTo>
                  <a:pt x="68" y="232"/>
                </a:lnTo>
                <a:lnTo>
                  <a:pt x="51" y="222"/>
                </a:lnTo>
                <a:lnTo>
                  <a:pt x="36" y="213"/>
                </a:lnTo>
                <a:lnTo>
                  <a:pt x="23" y="205"/>
                </a:lnTo>
                <a:lnTo>
                  <a:pt x="14" y="199"/>
                </a:lnTo>
                <a:lnTo>
                  <a:pt x="9" y="196"/>
                </a:lnTo>
                <a:lnTo>
                  <a:pt x="6" y="194"/>
                </a:lnTo>
                <a:lnTo>
                  <a:pt x="4" y="191"/>
                </a:lnTo>
                <a:lnTo>
                  <a:pt x="2" y="189"/>
                </a:lnTo>
                <a:lnTo>
                  <a:pt x="1" y="186"/>
                </a:lnTo>
                <a:lnTo>
                  <a:pt x="0" y="41"/>
                </a:lnTo>
                <a:lnTo>
                  <a:pt x="0" y="39"/>
                </a:lnTo>
                <a:lnTo>
                  <a:pt x="0" y="36"/>
                </a:lnTo>
                <a:lnTo>
                  <a:pt x="1" y="31"/>
                </a:lnTo>
                <a:lnTo>
                  <a:pt x="4" y="27"/>
                </a:lnTo>
                <a:lnTo>
                  <a:pt x="10" y="19"/>
                </a:lnTo>
                <a:lnTo>
                  <a:pt x="20" y="12"/>
                </a:lnTo>
                <a:lnTo>
                  <a:pt x="31" y="5"/>
                </a:lnTo>
                <a:lnTo>
                  <a:pt x="43" y="1"/>
                </a:lnTo>
                <a:lnTo>
                  <a:pt x="55" y="0"/>
                </a:lnTo>
                <a:close/>
              </a:path>
            </a:pathLst>
          </a:custGeom>
          <a:solidFill>
            <a:srgbClr val="17324D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6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5136774" y="842546"/>
            <a:ext cx="1936377" cy="437824"/>
          </a:xfrm>
          <a:prstGeom prst="rect">
            <a:avLst/>
          </a:prstGeom>
          <a:solidFill>
            <a:srgbClr val="98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菱形 3"/>
          <p:cNvSpPr/>
          <p:nvPr/>
        </p:nvSpPr>
        <p:spPr>
          <a:xfrm>
            <a:off x="5459505" y="2106706"/>
            <a:ext cx="1272989" cy="1272989"/>
          </a:xfrm>
          <a:prstGeom prst="diamond">
            <a:avLst/>
          </a:prstGeom>
          <a:solidFill>
            <a:srgbClr val="D9742C"/>
          </a:solidFill>
          <a:ln>
            <a:solidFill>
              <a:srgbClr val="D97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6158752" y="2792505"/>
            <a:ext cx="1272989" cy="1272989"/>
          </a:xfrm>
          <a:prstGeom prst="diamond">
            <a:avLst/>
          </a:prstGeom>
          <a:solidFill>
            <a:srgbClr val="984C50"/>
          </a:solidFill>
          <a:ln>
            <a:solidFill>
              <a:srgbClr val="984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4769223" y="2792505"/>
            <a:ext cx="1272989" cy="1272989"/>
          </a:xfrm>
          <a:prstGeom prst="diamond">
            <a:avLst/>
          </a:prstGeom>
          <a:solidFill>
            <a:srgbClr val="984C50"/>
          </a:solidFill>
          <a:ln>
            <a:solidFill>
              <a:srgbClr val="984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菱形 6"/>
          <p:cNvSpPr/>
          <p:nvPr/>
        </p:nvSpPr>
        <p:spPr>
          <a:xfrm>
            <a:off x="5459505" y="3469339"/>
            <a:ext cx="1272989" cy="1272989"/>
          </a:xfrm>
          <a:prstGeom prst="diamond">
            <a:avLst/>
          </a:prstGeom>
          <a:solidFill>
            <a:srgbClr val="D9742C"/>
          </a:solidFill>
          <a:ln>
            <a:solidFill>
              <a:srgbClr val="D97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Freeform 25"/>
          <p:cNvSpPr>
            <a:spLocks noEditPoints="1"/>
          </p:cNvSpPr>
          <p:nvPr/>
        </p:nvSpPr>
        <p:spPr bwMode="auto">
          <a:xfrm>
            <a:off x="6490446" y="3135407"/>
            <a:ext cx="609600" cy="609600"/>
          </a:xfrm>
          <a:custGeom>
            <a:avLst/>
            <a:gdLst>
              <a:gd name="T0" fmla="*/ 264 w 384"/>
              <a:gd name="T1" fmla="*/ 264 h 384"/>
              <a:gd name="T2" fmla="*/ 72 w 384"/>
              <a:gd name="T3" fmla="*/ 312 h 384"/>
              <a:gd name="T4" fmla="*/ 169 w 384"/>
              <a:gd name="T5" fmla="*/ 48 h 384"/>
              <a:gd name="T6" fmla="*/ 55 w 384"/>
              <a:gd name="T7" fmla="*/ 295 h 384"/>
              <a:gd name="T8" fmla="*/ 49 w 384"/>
              <a:gd name="T9" fmla="*/ 318 h 384"/>
              <a:gd name="T10" fmla="*/ 59 w 384"/>
              <a:gd name="T11" fmla="*/ 333 h 384"/>
              <a:gd name="T12" fmla="*/ 68 w 384"/>
              <a:gd name="T13" fmla="*/ 336 h 384"/>
              <a:gd name="T14" fmla="*/ 312 w 384"/>
              <a:gd name="T15" fmla="*/ 336 h 384"/>
              <a:gd name="T16" fmla="*/ 319 w 384"/>
              <a:gd name="T17" fmla="*/ 335 h 384"/>
              <a:gd name="T18" fmla="*/ 330 w 384"/>
              <a:gd name="T19" fmla="*/ 329 h 384"/>
              <a:gd name="T20" fmla="*/ 335 w 384"/>
              <a:gd name="T21" fmla="*/ 320 h 384"/>
              <a:gd name="T22" fmla="*/ 336 w 384"/>
              <a:gd name="T23" fmla="*/ 312 h 384"/>
              <a:gd name="T24" fmla="*/ 335 w 384"/>
              <a:gd name="T25" fmla="*/ 304 h 384"/>
              <a:gd name="T26" fmla="*/ 330 w 384"/>
              <a:gd name="T27" fmla="*/ 295 h 384"/>
              <a:gd name="T28" fmla="*/ 216 w 384"/>
              <a:gd name="T29" fmla="*/ 48 h 384"/>
              <a:gd name="T30" fmla="*/ 120 w 384"/>
              <a:gd name="T31" fmla="*/ 0 h 384"/>
              <a:gd name="T32" fmla="*/ 275 w 384"/>
              <a:gd name="T33" fmla="*/ 3 h 384"/>
              <a:gd name="T34" fmla="*/ 288 w 384"/>
              <a:gd name="T35" fmla="*/ 24 h 384"/>
              <a:gd name="T36" fmla="*/ 275 w 384"/>
              <a:gd name="T37" fmla="*/ 46 h 384"/>
              <a:gd name="T38" fmla="*/ 264 w 384"/>
              <a:gd name="T39" fmla="*/ 163 h 384"/>
              <a:gd name="T40" fmla="*/ 375 w 384"/>
              <a:gd name="T41" fmla="*/ 277 h 384"/>
              <a:gd name="T42" fmla="*/ 384 w 384"/>
              <a:gd name="T43" fmla="*/ 312 h 384"/>
              <a:gd name="T44" fmla="*/ 375 w 384"/>
              <a:gd name="T45" fmla="*/ 348 h 384"/>
              <a:gd name="T46" fmla="*/ 348 w 384"/>
              <a:gd name="T47" fmla="*/ 375 h 384"/>
              <a:gd name="T48" fmla="*/ 312 w 384"/>
              <a:gd name="T49" fmla="*/ 384 h 384"/>
              <a:gd name="T50" fmla="*/ 54 w 384"/>
              <a:gd name="T51" fmla="*/ 382 h 384"/>
              <a:gd name="T52" fmla="*/ 20 w 384"/>
              <a:gd name="T53" fmla="*/ 364 h 384"/>
              <a:gd name="T54" fmla="*/ 2 w 384"/>
              <a:gd name="T55" fmla="*/ 330 h 384"/>
              <a:gd name="T56" fmla="*/ 2 w 384"/>
              <a:gd name="T57" fmla="*/ 294 h 384"/>
              <a:gd name="T58" fmla="*/ 20 w 384"/>
              <a:gd name="T59" fmla="*/ 262 h 384"/>
              <a:gd name="T60" fmla="*/ 120 w 384"/>
              <a:gd name="T61" fmla="*/ 48 h 384"/>
              <a:gd name="T62" fmla="*/ 99 w 384"/>
              <a:gd name="T63" fmla="*/ 37 h 384"/>
              <a:gd name="T64" fmla="*/ 99 w 384"/>
              <a:gd name="T65" fmla="*/ 12 h 384"/>
              <a:gd name="T66" fmla="*/ 120 w 384"/>
              <a:gd name="T67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84" h="384">
                <a:moveTo>
                  <a:pt x="120" y="264"/>
                </a:moveTo>
                <a:lnTo>
                  <a:pt x="264" y="264"/>
                </a:lnTo>
                <a:lnTo>
                  <a:pt x="312" y="312"/>
                </a:lnTo>
                <a:lnTo>
                  <a:pt x="72" y="312"/>
                </a:lnTo>
                <a:lnTo>
                  <a:pt x="120" y="264"/>
                </a:lnTo>
                <a:close/>
                <a:moveTo>
                  <a:pt x="169" y="48"/>
                </a:moveTo>
                <a:lnTo>
                  <a:pt x="169" y="182"/>
                </a:lnTo>
                <a:lnTo>
                  <a:pt x="55" y="295"/>
                </a:lnTo>
                <a:lnTo>
                  <a:pt x="49" y="306"/>
                </a:lnTo>
                <a:lnTo>
                  <a:pt x="49" y="318"/>
                </a:lnTo>
                <a:lnTo>
                  <a:pt x="55" y="329"/>
                </a:lnTo>
                <a:lnTo>
                  <a:pt x="59" y="333"/>
                </a:lnTo>
                <a:lnTo>
                  <a:pt x="64" y="335"/>
                </a:lnTo>
                <a:lnTo>
                  <a:pt x="68" y="336"/>
                </a:lnTo>
                <a:lnTo>
                  <a:pt x="72" y="336"/>
                </a:lnTo>
                <a:lnTo>
                  <a:pt x="312" y="336"/>
                </a:lnTo>
                <a:lnTo>
                  <a:pt x="315" y="336"/>
                </a:lnTo>
                <a:lnTo>
                  <a:pt x="319" y="335"/>
                </a:lnTo>
                <a:lnTo>
                  <a:pt x="324" y="333"/>
                </a:lnTo>
                <a:lnTo>
                  <a:pt x="330" y="329"/>
                </a:lnTo>
                <a:lnTo>
                  <a:pt x="332" y="325"/>
                </a:lnTo>
                <a:lnTo>
                  <a:pt x="335" y="320"/>
                </a:lnTo>
                <a:lnTo>
                  <a:pt x="336" y="316"/>
                </a:lnTo>
                <a:lnTo>
                  <a:pt x="336" y="312"/>
                </a:lnTo>
                <a:lnTo>
                  <a:pt x="336" y="309"/>
                </a:lnTo>
                <a:lnTo>
                  <a:pt x="335" y="304"/>
                </a:lnTo>
                <a:lnTo>
                  <a:pt x="332" y="300"/>
                </a:lnTo>
                <a:lnTo>
                  <a:pt x="330" y="295"/>
                </a:lnTo>
                <a:lnTo>
                  <a:pt x="216" y="182"/>
                </a:lnTo>
                <a:lnTo>
                  <a:pt x="216" y="48"/>
                </a:lnTo>
                <a:lnTo>
                  <a:pt x="169" y="48"/>
                </a:lnTo>
                <a:close/>
                <a:moveTo>
                  <a:pt x="120" y="0"/>
                </a:moveTo>
                <a:lnTo>
                  <a:pt x="264" y="0"/>
                </a:lnTo>
                <a:lnTo>
                  <a:pt x="275" y="3"/>
                </a:lnTo>
                <a:lnTo>
                  <a:pt x="284" y="12"/>
                </a:lnTo>
                <a:lnTo>
                  <a:pt x="288" y="24"/>
                </a:lnTo>
                <a:lnTo>
                  <a:pt x="284" y="37"/>
                </a:lnTo>
                <a:lnTo>
                  <a:pt x="275" y="46"/>
                </a:lnTo>
                <a:lnTo>
                  <a:pt x="264" y="48"/>
                </a:lnTo>
                <a:lnTo>
                  <a:pt x="264" y="163"/>
                </a:lnTo>
                <a:lnTo>
                  <a:pt x="363" y="262"/>
                </a:lnTo>
                <a:lnTo>
                  <a:pt x="375" y="277"/>
                </a:lnTo>
                <a:lnTo>
                  <a:pt x="381" y="294"/>
                </a:lnTo>
                <a:lnTo>
                  <a:pt x="384" y="312"/>
                </a:lnTo>
                <a:lnTo>
                  <a:pt x="381" y="330"/>
                </a:lnTo>
                <a:lnTo>
                  <a:pt x="375" y="348"/>
                </a:lnTo>
                <a:lnTo>
                  <a:pt x="363" y="364"/>
                </a:lnTo>
                <a:lnTo>
                  <a:pt x="348" y="375"/>
                </a:lnTo>
                <a:lnTo>
                  <a:pt x="331" y="382"/>
                </a:lnTo>
                <a:lnTo>
                  <a:pt x="312" y="384"/>
                </a:lnTo>
                <a:lnTo>
                  <a:pt x="72" y="384"/>
                </a:lnTo>
                <a:lnTo>
                  <a:pt x="54" y="382"/>
                </a:lnTo>
                <a:lnTo>
                  <a:pt x="36" y="375"/>
                </a:lnTo>
                <a:lnTo>
                  <a:pt x="20" y="364"/>
                </a:lnTo>
                <a:lnTo>
                  <a:pt x="9" y="348"/>
                </a:lnTo>
                <a:lnTo>
                  <a:pt x="2" y="330"/>
                </a:lnTo>
                <a:lnTo>
                  <a:pt x="0" y="312"/>
                </a:lnTo>
                <a:lnTo>
                  <a:pt x="2" y="294"/>
                </a:lnTo>
                <a:lnTo>
                  <a:pt x="9" y="277"/>
                </a:lnTo>
                <a:lnTo>
                  <a:pt x="20" y="262"/>
                </a:lnTo>
                <a:lnTo>
                  <a:pt x="120" y="163"/>
                </a:lnTo>
                <a:lnTo>
                  <a:pt x="120" y="48"/>
                </a:lnTo>
                <a:lnTo>
                  <a:pt x="108" y="46"/>
                </a:lnTo>
                <a:lnTo>
                  <a:pt x="99" y="37"/>
                </a:lnTo>
                <a:lnTo>
                  <a:pt x="96" y="24"/>
                </a:lnTo>
                <a:lnTo>
                  <a:pt x="99" y="12"/>
                </a:lnTo>
                <a:lnTo>
                  <a:pt x="108" y="3"/>
                </a:lnTo>
                <a:lnTo>
                  <a:pt x="120" y="0"/>
                </a:lnTo>
                <a:close/>
              </a:path>
            </a:pathLst>
          </a:custGeom>
          <a:solidFill>
            <a:srgbClr val="E2E6C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9" name="Freeform 55"/>
          <p:cNvSpPr>
            <a:spLocks noEditPoints="1"/>
          </p:cNvSpPr>
          <p:nvPr/>
        </p:nvSpPr>
        <p:spPr bwMode="auto">
          <a:xfrm>
            <a:off x="5795682" y="2438400"/>
            <a:ext cx="609600" cy="609600"/>
          </a:xfrm>
          <a:custGeom>
            <a:avLst/>
            <a:gdLst>
              <a:gd name="T0" fmla="*/ 196 w 384"/>
              <a:gd name="T1" fmla="*/ 192 h 384"/>
              <a:gd name="T2" fmla="*/ 204 w 384"/>
              <a:gd name="T3" fmla="*/ 195 h 384"/>
              <a:gd name="T4" fmla="*/ 256 w 384"/>
              <a:gd name="T5" fmla="*/ 246 h 384"/>
              <a:gd name="T6" fmla="*/ 263 w 384"/>
              <a:gd name="T7" fmla="*/ 256 h 384"/>
              <a:gd name="T8" fmla="*/ 264 w 384"/>
              <a:gd name="T9" fmla="*/ 266 h 384"/>
              <a:gd name="T10" fmla="*/ 261 w 384"/>
              <a:gd name="T11" fmla="*/ 273 h 384"/>
              <a:gd name="T12" fmla="*/ 249 w 384"/>
              <a:gd name="T13" fmla="*/ 286 h 384"/>
              <a:gd name="T14" fmla="*/ 216 w 384"/>
              <a:gd name="T15" fmla="*/ 288 h 384"/>
              <a:gd name="T16" fmla="*/ 212 w 384"/>
              <a:gd name="T17" fmla="*/ 371 h 384"/>
              <a:gd name="T18" fmla="*/ 192 w 384"/>
              <a:gd name="T19" fmla="*/ 384 h 384"/>
              <a:gd name="T20" fmla="*/ 171 w 384"/>
              <a:gd name="T21" fmla="*/ 371 h 384"/>
              <a:gd name="T22" fmla="*/ 167 w 384"/>
              <a:gd name="T23" fmla="*/ 288 h 384"/>
              <a:gd name="T24" fmla="*/ 134 w 384"/>
              <a:gd name="T25" fmla="*/ 286 h 384"/>
              <a:gd name="T26" fmla="*/ 121 w 384"/>
              <a:gd name="T27" fmla="*/ 273 h 384"/>
              <a:gd name="T28" fmla="*/ 120 w 384"/>
              <a:gd name="T29" fmla="*/ 261 h 384"/>
              <a:gd name="T30" fmla="*/ 123 w 384"/>
              <a:gd name="T31" fmla="*/ 251 h 384"/>
              <a:gd name="T32" fmla="*/ 175 w 384"/>
              <a:gd name="T33" fmla="*/ 199 h 384"/>
              <a:gd name="T34" fmla="*/ 182 w 384"/>
              <a:gd name="T35" fmla="*/ 193 h 384"/>
              <a:gd name="T36" fmla="*/ 192 w 384"/>
              <a:gd name="T37" fmla="*/ 192 h 384"/>
              <a:gd name="T38" fmla="*/ 240 w 384"/>
              <a:gd name="T39" fmla="*/ 4 h 384"/>
              <a:gd name="T40" fmla="*/ 284 w 384"/>
              <a:gd name="T41" fmla="*/ 28 h 384"/>
              <a:gd name="T42" fmla="*/ 308 w 384"/>
              <a:gd name="T43" fmla="*/ 70 h 384"/>
              <a:gd name="T44" fmla="*/ 311 w 384"/>
              <a:gd name="T45" fmla="*/ 109 h 384"/>
              <a:gd name="T46" fmla="*/ 311 w 384"/>
              <a:gd name="T47" fmla="*/ 120 h 384"/>
              <a:gd name="T48" fmla="*/ 354 w 384"/>
              <a:gd name="T49" fmla="*/ 134 h 384"/>
              <a:gd name="T50" fmla="*/ 380 w 384"/>
              <a:gd name="T51" fmla="*/ 169 h 384"/>
              <a:gd name="T52" fmla="*/ 384 w 384"/>
              <a:gd name="T53" fmla="*/ 215 h 384"/>
              <a:gd name="T54" fmla="*/ 369 w 384"/>
              <a:gd name="T55" fmla="*/ 259 h 384"/>
              <a:gd name="T56" fmla="*/ 334 w 384"/>
              <a:gd name="T57" fmla="*/ 285 h 384"/>
              <a:gd name="T58" fmla="*/ 307 w 384"/>
              <a:gd name="T59" fmla="*/ 288 h 384"/>
              <a:gd name="T60" fmla="*/ 311 w 384"/>
              <a:gd name="T61" fmla="*/ 271 h 384"/>
              <a:gd name="T62" fmla="*/ 304 w 384"/>
              <a:gd name="T63" fmla="*/ 230 h 384"/>
              <a:gd name="T64" fmla="*/ 243 w 384"/>
              <a:gd name="T65" fmla="*/ 164 h 384"/>
              <a:gd name="T66" fmla="*/ 211 w 384"/>
              <a:gd name="T67" fmla="*/ 146 h 384"/>
              <a:gd name="T68" fmla="*/ 172 w 384"/>
              <a:gd name="T69" fmla="*/ 146 h 384"/>
              <a:gd name="T70" fmla="*/ 140 w 384"/>
              <a:gd name="T71" fmla="*/ 164 h 384"/>
              <a:gd name="T72" fmla="*/ 81 w 384"/>
              <a:gd name="T73" fmla="*/ 230 h 384"/>
              <a:gd name="T74" fmla="*/ 72 w 384"/>
              <a:gd name="T75" fmla="*/ 271 h 384"/>
              <a:gd name="T76" fmla="*/ 76 w 384"/>
              <a:gd name="T77" fmla="*/ 286 h 384"/>
              <a:gd name="T78" fmla="*/ 30 w 384"/>
              <a:gd name="T79" fmla="*/ 261 h 384"/>
              <a:gd name="T80" fmla="*/ 4 w 384"/>
              <a:gd name="T81" fmla="*/ 218 h 384"/>
              <a:gd name="T82" fmla="*/ 0 w 384"/>
              <a:gd name="T83" fmla="*/ 168 h 384"/>
              <a:gd name="T84" fmla="*/ 12 w 384"/>
              <a:gd name="T85" fmla="*/ 120 h 384"/>
              <a:gd name="T86" fmla="*/ 47 w 384"/>
              <a:gd name="T87" fmla="*/ 85 h 384"/>
              <a:gd name="T88" fmla="*/ 95 w 384"/>
              <a:gd name="T89" fmla="*/ 72 h 384"/>
              <a:gd name="T90" fmla="*/ 121 w 384"/>
              <a:gd name="T91" fmla="*/ 75 h 384"/>
              <a:gd name="T92" fmla="*/ 145 w 384"/>
              <a:gd name="T93" fmla="*/ 31 h 384"/>
              <a:gd name="T94" fmla="*/ 188 w 384"/>
              <a:gd name="T95" fmla="*/ 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4" h="384">
                <a:moveTo>
                  <a:pt x="192" y="192"/>
                </a:moveTo>
                <a:lnTo>
                  <a:pt x="196" y="192"/>
                </a:lnTo>
                <a:lnTo>
                  <a:pt x="201" y="193"/>
                </a:lnTo>
                <a:lnTo>
                  <a:pt x="204" y="195"/>
                </a:lnTo>
                <a:lnTo>
                  <a:pt x="208" y="199"/>
                </a:lnTo>
                <a:lnTo>
                  <a:pt x="256" y="246"/>
                </a:lnTo>
                <a:lnTo>
                  <a:pt x="260" y="251"/>
                </a:lnTo>
                <a:lnTo>
                  <a:pt x="263" y="256"/>
                </a:lnTo>
                <a:lnTo>
                  <a:pt x="263" y="261"/>
                </a:lnTo>
                <a:lnTo>
                  <a:pt x="264" y="266"/>
                </a:lnTo>
                <a:lnTo>
                  <a:pt x="263" y="270"/>
                </a:lnTo>
                <a:lnTo>
                  <a:pt x="261" y="273"/>
                </a:lnTo>
                <a:lnTo>
                  <a:pt x="256" y="281"/>
                </a:lnTo>
                <a:lnTo>
                  <a:pt x="249" y="286"/>
                </a:lnTo>
                <a:lnTo>
                  <a:pt x="239" y="288"/>
                </a:lnTo>
                <a:lnTo>
                  <a:pt x="216" y="288"/>
                </a:lnTo>
                <a:lnTo>
                  <a:pt x="216" y="360"/>
                </a:lnTo>
                <a:lnTo>
                  <a:pt x="212" y="371"/>
                </a:lnTo>
                <a:lnTo>
                  <a:pt x="203" y="380"/>
                </a:lnTo>
                <a:lnTo>
                  <a:pt x="192" y="384"/>
                </a:lnTo>
                <a:lnTo>
                  <a:pt x="180" y="380"/>
                </a:lnTo>
                <a:lnTo>
                  <a:pt x="171" y="371"/>
                </a:lnTo>
                <a:lnTo>
                  <a:pt x="167" y="360"/>
                </a:lnTo>
                <a:lnTo>
                  <a:pt x="167" y="288"/>
                </a:lnTo>
                <a:lnTo>
                  <a:pt x="144" y="288"/>
                </a:lnTo>
                <a:lnTo>
                  <a:pt x="134" y="286"/>
                </a:lnTo>
                <a:lnTo>
                  <a:pt x="126" y="281"/>
                </a:lnTo>
                <a:lnTo>
                  <a:pt x="121" y="273"/>
                </a:lnTo>
                <a:lnTo>
                  <a:pt x="120" y="266"/>
                </a:lnTo>
                <a:lnTo>
                  <a:pt x="120" y="261"/>
                </a:lnTo>
                <a:lnTo>
                  <a:pt x="121" y="256"/>
                </a:lnTo>
                <a:lnTo>
                  <a:pt x="123" y="251"/>
                </a:lnTo>
                <a:lnTo>
                  <a:pt x="126" y="246"/>
                </a:lnTo>
                <a:lnTo>
                  <a:pt x="175" y="199"/>
                </a:lnTo>
                <a:lnTo>
                  <a:pt x="178" y="195"/>
                </a:lnTo>
                <a:lnTo>
                  <a:pt x="182" y="193"/>
                </a:lnTo>
                <a:lnTo>
                  <a:pt x="187" y="192"/>
                </a:lnTo>
                <a:lnTo>
                  <a:pt x="192" y="192"/>
                </a:lnTo>
                <a:close/>
                <a:moveTo>
                  <a:pt x="216" y="0"/>
                </a:moveTo>
                <a:lnTo>
                  <a:pt x="240" y="4"/>
                </a:lnTo>
                <a:lnTo>
                  <a:pt x="264" y="13"/>
                </a:lnTo>
                <a:lnTo>
                  <a:pt x="284" y="28"/>
                </a:lnTo>
                <a:lnTo>
                  <a:pt x="299" y="47"/>
                </a:lnTo>
                <a:lnTo>
                  <a:pt x="308" y="70"/>
                </a:lnTo>
                <a:lnTo>
                  <a:pt x="311" y="96"/>
                </a:lnTo>
                <a:lnTo>
                  <a:pt x="311" y="109"/>
                </a:lnTo>
                <a:lnTo>
                  <a:pt x="308" y="120"/>
                </a:lnTo>
                <a:lnTo>
                  <a:pt x="311" y="120"/>
                </a:lnTo>
                <a:lnTo>
                  <a:pt x="334" y="124"/>
                </a:lnTo>
                <a:lnTo>
                  <a:pt x="354" y="134"/>
                </a:lnTo>
                <a:lnTo>
                  <a:pt x="369" y="150"/>
                </a:lnTo>
                <a:lnTo>
                  <a:pt x="380" y="169"/>
                </a:lnTo>
                <a:lnTo>
                  <a:pt x="384" y="192"/>
                </a:lnTo>
                <a:lnTo>
                  <a:pt x="384" y="215"/>
                </a:lnTo>
                <a:lnTo>
                  <a:pt x="380" y="239"/>
                </a:lnTo>
                <a:lnTo>
                  <a:pt x="369" y="259"/>
                </a:lnTo>
                <a:lnTo>
                  <a:pt x="354" y="273"/>
                </a:lnTo>
                <a:lnTo>
                  <a:pt x="334" y="285"/>
                </a:lnTo>
                <a:lnTo>
                  <a:pt x="311" y="288"/>
                </a:lnTo>
                <a:lnTo>
                  <a:pt x="307" y="288"/>
                </a:lnTo>
                <a:lnTo>
                  <a:pt x="310" y="278"/>
                </a:lnTo>
                <a:lnTo>
                  <a:pt x="311" y="271"/>
                </a:lnTo>
                <a:lnTo>
                  <a:pt x="310" y="250"/>
                </a:lnTo>
                <a:lnTo>
                  <a:pt x="304" y="230"/>
                </a:lnTo>
                <a:lnTo>
                  <a:pt x="290" y="213"/>
                </a:lnTo>
                <a:lnTo>
                  <a:pt x="243" y="164"/>
                </a:lnTo>
                <a:lnTo>
                  <a:pt x="228" y="153"/>
                </a:lnTo>
                <a:lnTo>
                  <a:pt x="211" y="146"/>
                </a:lnTo>
                <a:lnTo>
                  <a:pt x="192" y="143"/>
                </a:lnTo>
                <a:lnTo>
                  <a:pt x="172" y="146"/>
                </a:lnTo>
                <a:lnTo>
                  <a:pt x="156" y="153"/>
                </a:lnTo>
                <a:lnTo>
                  <a:pt x="140" y="164"/>
                </a:lnTo>
                <a:lnTo>
                  <a:pt x="93" y="213"/>
                </a:lnTo>
                <a:lnTo>
                  <a:pt x="81" y="230"/>
                </a:lnTo>
                <a:lnTo>
                  <a:pt x="73" y="250"/>
                </a:lnTo>
                <a:lnTo>
                  <a:pt x="72" y="271"/>
                </a:lnTo>
                <a:lnTo>
                  <a:pt x="73" y="278"/>
                </a:lnTo>
                <a:lnTo>
                  <a:pt x="76" y="286"/>
                </a:lnTo>
                <a:lnTo>
                  <a:pt x="51" y="276"/>
                </a:lnTo>
                <a:lnTo>
                  <a:pt x="30" y="261"/>
                </a:lnTo>
                <a:lnTo>
                  <a:pt x="14" y="242"/>
                </a:lnTo>
                <a:lnTo>
                  <a:pt x="4" y="218"/>
                </a:lnTo>
                <a:lnTo>
                  <a:pt x="0" y="192"/>
                </a:lnTo>
                <a:lnTo>
                  <a:pt x="0" y="168"/>
                </a:lnTo>
                <a:lnTo>
                  <a:pt x="3" y="142"/>
                </a:lnTo>
                <a:lnTo>
                  <a:pt x="12" y="120"/>
                </a:lnTo>
                <a:lnTo>
                  <a:pt x="27" y="100"/>
                </a:lnTo>
                <a:lnTo>
                  <a:pt x="47" y="85"/>
                </a:lnTo>
                <a:lnTo>
                  <a:pt x="69" y="75"/>
                </a:lnTo>
                <a:lnTo>
                  <a:pt x="95" y="72"/>
                </a:lnTo>
                <a:lnTo>
                  <a:pt x="109" y="73"/>
                </a:lnTo>
                <a:lnTo>
                  <a:pt x="121" y="75"/>
                </a:lnTo>
                <a:lnTo>
                  <a:pt x="130" y="52"/>
                </a:lnTo>
                <a:lnTo>
                  <a:pt x="145" y="31"/>
                </a:lnTo>
                <a:lnTo>
                  <a:pt x="165" y="15"/>
                </a:lnTo>
                <a:lnTo>
                  <a:pt x="188" y="4"/>
                </a:lnTo>
                <a:lnTo>
                  <a:pt x="216" y="0"/>
                </a:lnTo>
                <a:close/>
              </a:path>
            </a:pathLst>
          </a:custGeom>
          <a:solidFill>
            <a:srgbClr val="E2E6C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0" name="Freeform 57"/>
          <p:cNvSpPr>
            <a:spLocks noEditPoints="1"/>
          </p:cNvSpPr>
          <p:nvPr/>
        </p:nvSpPr>
        <p:spPr bwMode="auto">
          <a:xfrm>
            <a:off x="5795681" y="3805513"/>
            <a:ext cx="609600" cy="609600"/>
          </a:xfrm>
          <a:custGeom>
            <a:avLst/>
            <a:gdLst>
              <a:gd name="T0" fmla="*/ 204 w 384"/>
              <a:gd name="T1" fmla="*/ 196 h 384"/>
              <a:gd name="T2" fmla="*/ 217 w 384"/>
              <a:gd name="T3" fmla="*/ 217 h 384"/>
              <a:gd name="T4" fmla="*/ 240 w 384"/>
              <a:gd name="T5" fmla="*/ 289 h 384"/>
              <a:gd name="T6" fmla="*/ 258 w 384"/>
              <a:gd name="T7" fmla="*/ 295 h 384"/>
              <a:gd name="T8" fmla="*/ 264 w 384"/>
              <a:gd name="T9" fmla="*/ 306 h 384"/>
              <a:gd name="T10" fmla="*/ 264 w 384"/>
              <a:gd name="T11" fmla="*/ 316 h 384"/>
              <a:gd name="T12" fmla="*/ 260 w 384"/>
              <a:gd name="T13" fmla="*/ 325 h 384"/>
              <a:gd name="T14" fmla="*/ 209 w 384"/>
              <a:gd name="T15" fmla="*/ 378 h 384"/>
              <a:gd name="T16" fmla="*/ 201 w 384"/>
              <a:gd name="T17" fmla="*/ 383 h 384"/>
              <a:gd name="T18" fmla="*/ 192 w 384"/>
              <a:gd name="T19" fmla="*/ 384 h 384"/>
              <a:gd name="T20" fmla="*/ 183 w 384"/>
              <a:gd name="T21" fmla="*/ 383 h 384"/>
              <a:gd name="T22" fmla="*/ 175 w 384"/>
              <a:gd name="T23" fmla="*/ 378 h 384"/>
              <a:gd name="T24" fmla="*/ 124 w 384"/>
              <a:gd name="T25" fmla="*/ 325 h 384"/>
              <a:gd name="T26" fmla="*/ 120 w 384"/>
              <a:gd name="T27" fmla="*/ 316 h 384"/>
              <a:gd name="T28" fmla="*/ 122 w 384"/>
              <a:gd name="T29" fmla="*/ 306 h 384"/>
              <a:gd name="T30" fmla="*/ 128 w 384"/>
              <a:gd name="T31" fmla="*/ 295 h 384"/>
              <a:gd name="T32" fmla="*/ 144 w 384"/>
              <a:gd name="T33" fmla="*/ 289 h 384"/>
              <a:gd name="T34" fmla="*/ 169 w 384"/>
              <a:gd name="T35" fmla="*/ 217 h 384"/>
              <a:gd name="T36" fmla="*/ 180 w 384"/>
              <a:gd name="T37" fmla="*/ 196 h 384"/>
              <a:gd name="T38" fmla="*/ 216 w 384"/>
              <a:gd name="T39" fmla="*/ 0 h 384"/>
              <a:gd name="T40" fmla="*/ 265 w 384"/>
              <a:gd name="T41" fmla="*/ 14 h 384"/>
              <a:gd name="T42" fmla="*/ 299 w 384"/>
              <a:gd name="T43" fmla="*/ 48 h 384"/>
              <a:gd name="T44" fmla="*/ 312 w 384"/>
              <a:gd name="T45" fmla="*/ 97 h 384"/>
              <a:gd name="T46" fmla="*/ 309 w 384"/>
              <a:gd name="T47" fmla="*/ 120 h 384"/>
              <a:gd name="T48" fmla="*/ 335 w 384"/>
              <a:gd name="T49" fmla="*/ 124 h 384"/>
              <a:gd name="T50" fmla="*/ 370 w 384"/>
              <a:gd name="T51" fmla="*/ 150 h 384"/>
              <a:gd name="T52" fmla="*/ 384 w 384"/>
              <a:gd name="T53" fmla="*/ 192 h 384"/>
              <a:gd name="T54" fmla="*/ 380 w 384"/>
              <a:gd name="T55" fmla="*/ 239 h 384"/>
              <a:gd name="T56" fmla="*/ 354 w 384"/>
              <a:gd name="T57" fmla="*/ 275 h 384"/>
              <a:gd name="T58" fmla="*/ 312 w 384"/>
              <a:gd name="T59" fmla="*/ 289 h 384"/>
              <a:gd name="T60" fmla="*/ 307 w 384"/>
              <a:gd name="T61" fmla="*/ 285 h 384"/>
              <a:gd name="T62" fmla="*/ 291 w 384"/>
              <a:gd name="T63" fmla="*/ 260 h 384"/>
              <a:gd name="T64" fmla="*/ 264 w 384"/>
              <a:gd name="T65" fmla="*/ 244 h 384"/>
              <a:gd name="T66" fmla="*/ 260 w 384"/>
              <a:gd name="T67" fmla="*/ 193 h 384"/>
              <a:gd name="T68" fmla="*/ 234 w 384"/>
              <a:gd name="T69" fmla="*/ 159 h 384"/>
              <a:gd name="T70" fmla="*/ 192 w 384"/>
              <a:gd name="T71" fmla="*/ 145 h 384"/>
              <a:gd name="T72" fmla="*/ 150 w 384"/>
              <a:gd name="T73" fmla="*/ 159 h 384"/>
              <a:gd name="T74" fmla="*/ 124 w 384"/>
              <a:gd name="T75" fmla="*/ 193 h 384"/>
              <a:gd name="T76" fmla="*/ 120 w 384"/>
              <a:gd name="T77" fmla="*/ 244 h 384"/>
              <a:gd name="T78" fmla="*/ 93 w 384"/>
              <a:gd name="T79" fmla="*/ 260 h 384"/>
              <a:gd name="T80" fmla="*/ 78 w 384"/>
              <a:gd name="T81" fmla="*/ 285 h 384"/>
              <a:gd name="T82" fmla="*/ 52 w 384"/>
              <a:gd name="T83" fmla="*/ 277 h 384"/>
              <a:gd name="T84" fmla="*/ 15 w 384"/>
              <a:gd name="T85" fmla="*/ 243 h 384"/>
              <a:gd name="T86" fmla="*/ 0 w 384"/>
              <a:gd name="T87" fmla="*/ 192 h 384"/>
              <a:gd name="T88" fmla="*/ 4 w 384"/>
              <a:gd name="T89" fmla="*/ 142 h 384"/>
              <a:gd name="T90" fmla="*/ 29 w 384"/>
              <a:gd name="T91" fmla="*/ 100 h 384"/>
              <a:gd name="T92" fmla="*/ 71 w 384"/>
              <a:gd name="T93" fmla="*/ 76 h 384"/>
              <a:gd name="T94" fmla="*/ 109 w 384"/>
              <a:gd name="T95" fmla="*/ 73 h 384"/>
              <a:gd name="T96" fmla="*/ 131 w 384"/>
              <a:gd name="T97" fmla="*/ 52 h 384"/>
              <a:gd name="T98" fmla="*/ 166 w 384"/>
              <a:gd name="T99" fmla="*/ 15 h 384"/>
              <a:gd name="T100" fmla="*/ 216 w 384"/>
              <a:gd name="T101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84" h="384">
                <a:moveTo>
                  <a:pt x="192" y="192"/>
                </a:moveTo>
                <a:lnTo>
                  <a:pt x="204" y="196"/>
                </a:lnTo>
                <a:lnTo>
                  <a:pt x="213" y="204"/>
                </a:lnTo>
                <a:lnTo>
                  <a:pt x="217" y="217"/>
                </a:lnTo>
                <a:lnTo>
                  <a:pt x="217" y="289"/>
                </a:lnTo>
                <a:lnTo>
                  <a:pt x="240" y="289"/>
                </a:lnTo>
                <a:lnTo>
                  <a:pt x="249" y="290"/>
                </a:lnTo>
                <a:lnTo>
                  <a:pt x="258" y="295"/>
                </a:lnTo>
                <a:lnTo>
                  <a:pt x="263" y="303"/>
                </a:lnTo>
                <a:lnTo>
                  <a:pt x="264" y="306"/>
                </a:lnTo>
                <a:lnTo>
                  <a:pt x="264" y="310"/>
                </a:lnTo>
                <a:lnTo>
                  <a:pt x="264" y="316"/>
                </a:lnTo>
                <a:lnTo>
                  <a:pt x="263" y="321"/>
                </a:lnTo>
                <a:lnTo>
                  <a:pt x="260" y="325"/>
                </a:lnTo>
                <a:lnTo>
                  <a:pt x="258" y="329"/>
                </a:lnTo>
                <a:lnTo>
                  <a:pt x="209" y="378"/>
                </a:lnTo>
                <a:lnTo>
                  <a:pt x="206" y="380"/>
                </a:lnTo>
                <a:lnTo>
                  <a:pt x="201" y="383"/>
                </a:lnTo>
                <a:lnTo>
                  <a:pt x="197" y="384"/>
                </a:lnTo>
                <a:lnTo>
                  <a:pt x="192" y="384"/>
                </a:lnTo>
                <a:lnTo>
                  <a:pt x="187" y="384"/>
                </a:lnTo>
                <a:lnTo>
                  <a:pt x="183" y="383"/>
                </a:lnTo>
                <a:lnTo>
                  <a:pt x="178" y="380"/>
                </a:lnTo>
                <a:lnTo>
                  <a:pt x="175" y="378"/>
                </a:lnTo>
                <a:lnTo>
                  <a:pt x="128" y="329"/>
                </a:lnTo>
                <a:lnTo>
                  <a:pt x="124" y="325"/>
                </a:lnTo>
                <a:lnTo>
                  <a:pt x="122" y="321"/>
                </a:lnTo>
                <a:lnTo>
                  <a:pt x="120" y="316"/>
                </a:lnTo>
                <a:lnTo>
                  <a:pt x="120" y="310"/>
                </a:lnTo>
                <a:lnTo>
                  <a:pt x="122" y="306"/>
                </a:lnTo>
                <a:lnTo>
                  <a:pt x="122" y="303"/>
                </a:lnTo>
                <a:lnTo>
                  <a:pt x="128" y="295"/>
                </a:lnTo>
                <a:lnTo>
                  <a:pt x="135" y="290"/>
                </a:lnTo>
                <a:lnTo>
                  <a:pt x="144" y="289"/>
                </a:lnTo>
                <a:lnTo>
                  <a:pt x="169" y="289"/>
                </a:lnTo>
                <a:lnTo>
                  <a:pt x="169" y="217"/>
                </a:lnTo>
                <a:lnTo>
                  <a:pt x="171" y="204"/>
                </a:lnTo>
                <a:lnTo>
                  <a:pt x="180" y="196"/>
                </a:lnTo>
                <a:lnTo>
                  <a:pt x="192" y="192"/>
                </a:lnTo>
                <a:close/>
                <a:moveTo>
                  <a:pt x="216" y="0"/>
                </a:moveTo>
                <a:lnTo>
                  <a:pt x="242" y="4"/>
                </a:lnTo>
                <a:lnTo>
                  <a:pt x="265" y="14"/>
                </a:lnTo>
                <a:lnTo>
                  <a:pt x="284" y="29"/>
                </a:lnTo>
                <a:lnTo>
                  <a:pt x="299" y="48"/>
                </a:lnTo>
                <a:lnTo>
                  <a:pt x="309" y="71"/>
                </a:lnTo>
                <a:lnTo>
                  <a:pt x="312" y="97"/>
                </a:lnTo>
                <a:lnTo>
                  <a:pt x="311" y="109"/>
                </a:lnTo>
                <a:lnTo>
                  <a:pt x="309" y="120"/>
                </a:lnTo>
                <a:lnTo>
                  <a:pt x="312" y="120"/>
                </a:lnTo>
                <a:lnTo>
                  <a:pt x="335" y="124"/>
                </a:lnTo>
                <a:lnTo>
                  <a:pt x="354" y="134"/>
                </a:lnTo>
                <a:lnTo>
                  <a:pt x="370" y="150"/>
                </a:lnTo>
                <a:lnTo>
                  <a:pt x="380" y="170"/>
                </a:lnTo>
                <a:lnTo>
                  <a:pt x="384" y="192"/>
                </a:lnTo>
                <a:lnTo>
                  <a:pt x="384" y="217"/>
                </a:lnTo>
                <a:lnTo>
                  <a:pt x="380" y="239"/>
                </a:lnTo>
                <a:lnTo>
                  <a:pt x="370" y="259"/>
                </a:lnTo>
                <a:lnTo>
                  <a:pt x="354" y="275"/>
                </a:lnTo>
                <a:lnTo>
                  <a:pt x="335" y="285"/>
                </a:lnTo>
                <a:lnTo>
                  <a:pt x="312" y="289"/>
                </a:lnTo>
                <a:lnTo>
                  <a:pt x="307" y="289"/>
                </a:lnTo>
                <a:lnTo>
                  <a:pt x="307" y="285"/>
                </a:lnTo>
                <a:lnTo>
                  <a:pt x="300" y="271"/>
                </a:lnTo>
                <a:lnTo>
                  <a:pt x="291" y="260"/>
                </a:lnTo>
                <a:lnTo>
                  <a:pt x="280" y="251"/>
                </a:lnTo>
                <a:lnTo>
                  <a:pt x="264" y="244"/>
                </a:lnTo>
                <a:lnTo>
                  <a:pt x="264" y="217"/>
                </a:lnTo>
                <a:lnTo>
                  <a:pt x="260" y="193"/>
                </a:lnTo>
                <a:lnTo>
                  <a:pt x="250" y="173"/>
                </a:lnTo>
                <a:lnTo>
                  <a:pt x="234" y="159"/>
                </a:lnTo>
                <a:lnTo>
                  <a:pt x="214" y="149"/>
                </a:lnTo>
                <a:lnTo>
                  <a:pt x="192" y="145"/>
                </a:lnTo>
                <a:lnTo>
                  <a:pt x="170" y="149"/>
                </a:lnTo>
                <a:lnTo>
                  <a:pt x="150" y="159"/>
                </a:lnTo>
                <a:lnTo>
                  <a:pt x="134" y="173"/>
                </a:lnTo>
                <a:lnTo>
                  <a:pt x="124" y="193"/>
                </a:lnTo>
                <a:lnTo>
                  <a:pt x="120" y="217"/>
                </a:lnTo>
                <a:lnTo>
                  <a:pt x="120" y="244"/>
                </a:lnTo>
                <a:lnTo>
                  <a:pt x="104" y="250"/>
                </a:lnTo>
                <a:lnTo>
                  <a:pt x="93" y="260"/>
                </a:lnTo>
                <a:lnTo>
                  <a:pt x="84" y="271"/>
                </a:lnTo>
                <a:lnTo>
                  <a:pt x="78" y="285"/>
                </a:lnTo>
                <a:lnTo>
                  <a:pt x="77" y="286"/>
                </a:lnTo>
                <a:lnTo>
                  <a:pt x="52" y="277"/>
                </a:lnTo>
                <a:lnTo>
                  <a:pt x="31" y="263"/>
                </a:lnTo>
                <a:lnTo>
                  <a:pt x="15" y="243"/>
                </a:lnTo>
                <a:lnTo>
                  <a:pt x="4" y="219"/>
                </a:lnTo>
                <a:lnTo>
                  <a:pt x="0" y="192"/>
                </a:lnTo>
                <a:lnTo>
                  <a:pt x="0" y="168"/>
                </a:lnTo>
                <a:lnTo>
                  <a:pt x="4" y="142"/>
                </a:lnTo>
                <a:lnTo>
                  <a:pt x="14" y="120"/>
                </a:lnTo>
                <a:lnTo>
                  <a:pt x="29" y="100"/>
                </a:lnTo>
                <a:lnTo>
                  <a:pt x="47" y="86"/>
                </a:lnTo>
                <a:lnTo>
                  <a:pt x="71" y="76"/>
                </a:lnTo>
                <a:lnTo>
                  <a:pt x="97" y="72"/>
                </a:lnTo>
                <a:lnTo>
                  <a:pt x="109" y="73"/>
                </a:lnTo>
                <a:lnTo>
                  <a:pt x="123" y="77"/>
                </a:lnTo>
                <a:lnTo>
                  <a:pt x="131" y="52"/>
                </a:lnTo>
                <a:lnTo>
                  <a:pt x="146" y="31"/>
                </a:lnTo>
                <a:lnTo>
                  <a:pt x="166" y="15"/>
                </a:lnTo>
                <a:lnTo>
                  <a:pt x="190" y="4"/>
                </a:lnTo>
                <a:lnTo>
                  <a:pt x="216" y="0"/>
                </a:lnTo>
                <a:close/>
              </a:path>
            </a:pathLst>
          </a:custGeom>
          <a:solidFill>
            <a:srgbClr val="E2E6C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" name="Freeform 35"/>
          <p:cNvSpPr>
            <a:spLocks noEditPoints="1"/>
          </p:cNvSpPr>
          <p:nvPr/>
        </p:nvSpPr>
        <p:spPr bwMode="auto">
          <a:xfrm>
            <a:off x="5139017" y="3172713"/>
            <a:ext cx="533400" cy="534988"/>
          </a:xfrm>
          <a:custGeom>
            <a:avLst/>
            <a:gdLst>
              <a:gd name="T0" fmla="*/ 168 w 336"/>
              <a:gd name="T1" fmla="*/ 112 h 337"/>
              <a:gd name="T2" fmla="*/ 146 w 336"/>
              <a:gd name="T3" fmla="*/ 116 h 337"/>
              <a:gd name="T4" fmla="*/ 128 w 336"/>
              <a:gd name="T5" fmla="*/ 128 h 337"/>
              <a:gd name="T6" fmla="*/ 116 w 336"/>
              <a:gd name="T7" fmla="*/ 146 h 337"/>
              <a:gd name="T8" fmla="*/ 112 w 336"/>
              <a:gd name="T9" fmla="*/ 168 h 337"/>
              <a:gd name="T10" fmla="*/ 116 w 336"/>
              <a:gd name="T11" fmla="*/ 190 h 337"/>
              <a:gd name="T12" fmla="*/ 128 w 336"/>
              <a:gd name="T13" fmla="*/ 208 h 337"/>
              <a:gd name="T14" fmla="*/ 146 w 336"/>
              <a:gd name="T15" fmla="*/ 220 h 337"/>
              <a:gd name="T16" fmla="*/ 168 w 336"/>
              <a:gd name="T17" fmla="*/ 224 h 337"/>
              <a:gd name="T18" fmla="*/ 190 w 336"/>
              <a:gd name="T19" fmla="*/ 220 h 337"/>
              <a:gd name="T20" fmla="*/ 208 w 336"/>
              <a:gd name="T21" fmla="*/ 208 h 337"/>
              <a:gd name="T22" fmla="*/ 220 w 336"/>
              <a:gd name="T23" fmla="*/ 190 h 337"/>
              <a:gd name="T24" fmla="*/ 224 w 336"/>
              <a:gd name="T25" fmla="*/ 168 h 337"/>
              <a:gd name="T26" fmla="*/ 220 w 336"/>
              <a:gd name="T27" fmla="*/ 146 h 337"/>
              <a:gd name="T28" fmla="*/ 208 w 336"/>
              <a:gd name="T29" fmla="*/ 128 h 337"/>
              <a:gd name="T30" fmla="*/ 190 w 336"/>
              <a:gd name="T31" fmla="*/ 116 h 337"/>
              <a:gd name="T32" fmla="*/ 168 w 336"/>
              <a:gd name="T33" fmla="*/ 112 h 337"/>
              <a:gd name="T34" fmla="*/ 144 w 336"/>
              <a:gd name="T35" fmla="*/ 0 h 337"/>
              <a:gd name="T36" fmla="*/ 192 w 336"/>
              <a:gd name="T37" fmla="*/ 0 h 337"/>
              <a:gd name="T38" fmla="*/ 208 w 336"/>
              <a:gd name="T39" fmla="*/ 56 h 337"/>
              <a:gd name="T40" fmla="*/ 220 w 336"/>
              <a:gd name="T41" fmla="*/ 60 h 337"/>
              <a:gd name="T42" fmla="*/ 270 w 336"/>
              <a:gd name="T43" fmla="*/ 32 h 337"/>
              <a:gd name="T44" fmla="*/ 304 w 336"/>
              <a:gd name="T45" fmla="*/ 66 h 337"/>
              <a:gd name="T46" fmla="*/ 276 w 336"/>
              <a:gd name="T47" fmla="*/ 116 h 337"/>
              <a:gd name="T48" fmla="*/ 282 w 336"/>
              <a:gd name="T49" fmla="*/ 128 h 337"/>
              <a:gd name="T50" fmla="*/ 336 w 336"/>
              <a:gd name="T51" fmla="*/ 144 h 337"/>
              <a:gd name="T52" fmla="*/ 336 w 336"/>
              <a:gd name="T53" fmla="*/ 192 h 337"/>
              <a:gd name="T54" fmla="*/ 282 w 336"/>
              <a:gd name="T55" fmla="*/ 208 h 337"/>
              <a:gd name="T56" fmla="*/ 276 w 336"/>
              <a:gd name="T57" fmla="*/ 220 h 337"/>
              <a:gd name="T58" fmla="*/ 304 w 336"/>
              <a:gd name="T59" fmla="*/ 270 h 337"/>
              <a:gd name="T60" fmla="*/ 270 w 336"/>
              <a:gd name="T61" fmla="*/ 305 h 337"/>
              <a:gd name="T62" fmla="*/ 220 w 336"/>
              <a:gd name="T63" fmla="*/ 276 h 337"/>
              <a:gd name="T64" fmla="*/ 208 w 336"/>
              <a:gd name="T65" fmla="*/ 282 h 337"/>
              <a:gd name="T66" fmla="*/ 192 w 336"/>
              <a:gd name="T67" fmla="*/ 337 h 337"/>
              <a:gd name="T68" fmla="*/ 144 w 336"/>
              <a:gd name="T69" fmla="*/ 337 h 337"/>
              <a:gd name="T70" fmla="*/ 128 w 336"/>
              <a:gd name="T71" fmla="*/ 282 h 337"/>
              <a:gd name="T72" fmla="*/ 116 w 336"/>
              <a:gd name="T73" fmla="*/ 276 h 337"/>
              <a:gd name="T74" fmla="*/ 66 w 336"/>
              <a:gd name="T75" fmla="*/ 305 h 337"/>
              <a:gd name="T76" fmla="*/ 32 w 336"/>
              <a:gd name="T77" fmla="*/ 270 h 337"/>
              <a:gd name="T78" fmla="*/ 60 w 336"/>
              <a:gd name="T79" fmla="*/ 220 h 337"/>
              <a:gd name="T80" fmla="*/ 54 w 336"/>
              <a:gd name="T81" fmla="*/ 208 h 337"/>
              <a:gd name="T82" fmla="*/ 0 w 336"/>
              <a:gd name="T83" fmla="*/ 192 h 337"/>
              <a:gd name="T84" fmla="*/ 0 w 336"/>
              <a:gd name="T85" fmla="*/ 144 h 337"/>
              <a:gd name="T86" fmla="*/ 54 w 336"/>
              <a:gd name="T87" fmla="*/ 128 h 337"/>
              <a:gd name="T88" fmla="*/ 60 w 336"/>
              <a:gd name="T89" fmla="*/ 116 h 337"/>
              <a:gd name="T90" fmla="*/ 32 w 336"/>
              <a:gd name="T91" fmla="*/ 66 h 337"/>
              <a:gd name="T92" fmla="*/ 66 w 336"/>
              <a:gd name="T93" fmla="*/ 32 h 337"/>
              <a:gd name="T94" fmla="*/ 116 w 336"/>
              <a:gd name="T95" fmla="*/ 60 h 337"/>
              <a:gd name="T96" fmla="*/ 128 w 336"/>
              <a:gd name="T97" fmla="*/ 56 h 337"/>
              <a:gd name="T98" fmla="*/ 144 w 336"/>
              <a:gd name="T99" fmla="*/ 0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36" h="337">
                <a:moveTo>
                  <a:pt x="168" y="112"/>
                </a:moveTo>
                <a:lnTo>
                  <a:pt x="146" y="116"/>
                </a:lnTo>
                <a:lnTo>
                  <a:pt x="128" y="128"/>
                </a:lnTo>
                <a:lnTo>
                  <a:pt x="116" y="146"/>
                </a:lnTo>
                <a:lnTo>
                  <a:pt x="112" y="168"/>
                </a:lnTo>
                <a:lnTo>
                  <a:pt x="116" y="190"/>
                </a:lnTo>
                <a:lnTo>
                  <a:pt x="128" y="208"/>
                </a:lnTo>
                <a:lnTo>
                  <a:pt x="146" y="220"/>
                </a:lnTo>
                <a:lnTo>
                  <a:pt x="168" y="224"/>
                </a:lnTo>
                <a:lnTo>
                  <a:pt x="190" y="220"/>
                </a:lnTo>
                <a:lnTo>
                  <a:pt x="208" y="208"/>
                </a:lnTo>
                <a:lnTo>
                  <a:pt x="220" y="190"/>
                </a:lnTo>
                <a:lnTo>
                  <a:pt x="224" y="168"/>
                </a:lnTo>
                <a:lnTo>
                  <a:pt x="220" y="146"/>
                </a:lnTo>
                <a:lnTo>
                  <a:pt x="208" y="128"/>
                </a:lnTo>
                <a:lnTo>
                  <a:pt x="190" y="116"/>
                </a:lnTo>
                <a:lnTo>
                  <a:pt x="168" y="112"/>
                </a:lnTo>
                <a:close/>
                <a:moveTo>
                  <a:pt x="144" y="0"/>
                </a:moveTo>
                <a:lnTo>
                  <a:pt x="192" y="0"/>
                </a:lnTo>
                <a:lnTo>
                  <a:pt x="208" y="56"/>
                </a:lnTo>
                <a:lnTo>
                  <a:pt x="220" y="60"/>
                </a:lnTo>
                <a:lnTo>
                  <a:pt x="270" y="32"/>
                </a:lnTo>
                <a:lnTo>
                  <a:pt x="304" y="66"/>
                </a:lnTo>
                <a:lnTo>
                  <a:pt x="276" y="116"/>
                </a:lnTo>
                <a:lnTo>
                  <a:pt x="282" y="128"/>
                </a:lnTo>
                <a:lnTo>
                  <a:pt x="336" y="144"/>
                </a:lnTo>
                <a:lnTo>
                  <a:pt x="336" y="192"/>
                </a:lnTo>
                <a:lnTo>
                  <a:pt x="282" y="208"/>
                </a:lnTo>
                <a:lnTo>
                  <a:pt x="276" y="220"/>
                </a:lnTo>
                <a:lnTo>
                  <a:pt x="304" y="270"/>
                </a:lnTo>
                <a:lnTo>
                  <a:pt x="270" y="305"/>
                </a:lnTo>
                <a:lnTo>
                  <a:pt x="220" y="276"/>
                </a:lnTo>
                <a:lnTo>
                  <a:pt x="208" y="282"/>
                </a:lnTo>
                <a:lnTo>
                  <a:pt x="192" y="337"/>
                </a:lnTo>
                <a:lnTo>
                  <a:pt x="144" y="337"/>
                </a:lnTo>
                <a:lnTo>
                  <a:pt x="128" y="282"/>
                </a:lnTo>
                <a:lnTo>
                  <a:pt x="116" y="276"/>
                </a:lnTo>
                <a:lnTo>
                  <a:pt x="66" y="305"/>
                </a:lnTo>
                <a:lnTo>
                  <a:pt x="32" y="270"/>
                </a:lnTo>
                <a:lnTo>
                  <a:pt x="60" y="220"/>
                </a:lnTo>
                <a:lnTo>
                  <a:pt x="54" y="208"/>
                </a:lnTo>
                <a:lnTo>
                  <a:pt x="0" y="192"/>
                </a:lnTo>
                <a:lnTo>
                  <a:pt x="0" y="144"/>
                </a:lnTo>
                <a:lnTo>
                  <a:pt x="54" y="128"/>
                </a:lnTo>
                <a:lnTo>
                  <a:pt x="60" y="116"/>
                </a:lnTo>
                <a:lnTo>
                  <a:pt x="32" y="66"/>
                </a:lnTo>
                <a:lnTo>
                  <a:pt x="66" y="32"/>
                </a:lnTo>
                <a:lnTo>
                  <a:pt x="116" y="60"/>
                </a:lnTo>
                <a:lnTo>
                  <a:pt x="128" y="56"/>
                </a:lnTo>
                <a:lnTo>
                  <a:pt x="144" y="0"/>
                </a:lnTo>
                <a:close/>
              </a:path>
            </a:pathLst>
          </a:custGeom>
          <a:solidFill>
            <a:srgbClr val="E2E6C3"/>
          </a:solidFill>
          <a:ln w="0">
            <a:solidFill>
              <a:srgbClr val="E2E6C3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7539316" y="3089853"/>
            <a:ext cx="320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4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0" name="TextBox 2"/>
          <p:cNvSpPr txBox="1"/>
          <p:nvPr/>
        </p:nvSpPr>
        <p:spPr>
          <a:xfrm>
            <a:off x="7539317" y="2659240"/>
            <a:ext cx="320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200" b="1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TEXT HERE</a:t>
            </a:r>
            <a:endParaRPr lang="zh-CN" altLang="en-US" sz="2800" b="1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745535" y="2818984"/>
            <a:ext cx="101758" cy="1013008"/>
          </a:xfrm>
          <a:prstGeom prst="rect">
            <a:avLst/>
          </a:prstGeom>
          <a:solidFill>
            <a:srgbClr val="98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4" name="TextBox 2"/>
          <p:cNvSpPr txBox="1"/>
          <p:nvPr/>
        </p:nvSpPr>
        <p:spPr>
          <a:xfrm>
            <a:off x="1446464" y="3063374"/>
            <a:ext cx="320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4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5" name="TextBox 2"/>
          <p:cNvSpPr txBox="1"/>
          <p:nvPr/>
        </p:nvSpPr>
        <p:spPr>
          <a:xfrm>
            <a:off x="1446465" y="2632761"/>
            <a:ext cx="320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TEXT HERE</a:t>
            </a:r>
            <a:endParaRPr lang="zh-CN" altLang="en-US" sz="2800" b="1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344706" y="2792505"/>
            <a:ext cx="101758" cy="1013008"/>
          </a:xfrm>
          <a:prstGeom prst="rect">
            <a:avLst/>
          </a:prstGeom>
          <a:solidFill>
            <a:srgbClr val="98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7" name="TextBox 2"/>
          <p:cNvSpPr txBox="1"/>
          <p:nvPr/>
        </p:nvSpPr>
        <p:spPr>
          <a:xfrm>
            <a:off x="4492887" y="1263094"/>
            <a:ext cx="320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4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8" name="TextBox 2"/>
          <p:cNvSpPr txBox="1"/>
          <p:nvPr/>
        </p:nvSpPr>
        <p:spPr>
          <a:xfrm>
            <a:off x="4501853" y="769726"/>
            <a:ext cx="320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E2E6C3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TEXT HERE</a:t>
            </a:r>
            <a:endParaRPr lang="zh-CN" altLang="en-US" sz="2800" b="1" dirty="0">
              <a:solidFill>
                <a:srgbClr val="E2E6C3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136773" y="4895827"/>
            <a:ext cx="1936377" cy="437824"/>
          </a:xfrm>
          <a:prstGeom prst="rect">
            <a:avLst/>
          </a:prstGeom>
          <a:solidFill>
            <a:srgbClr val="98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" name="TextBox 2"/>
          <p:cNvSpPr txBox="1"/>
          <p:nvPr/>
        </p:nvSpPr>
        <p:spPr>
          <a:xfrm>
            <a:off x="4492886" y="5316375"/>
            <a:ext cx="3209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4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32" name="TextBox 2"/>
          <p:cNvSpPr txBox="1"/>
          <p:nvPr/>
        </p:nvSpPr>
        <p:spPr>
          <a:xfrm>
            <a:off x="4501852" y="4823007"/>
            <a:ext cx="320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E2E6C3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TEXT HERE</a:t>
            </a:r>
            <a:endParaRPr lang="zh-CN" altLang="en-US" sz="2800" b="1" dirty="0">
              <a:solidFill>
                <a:srgbClr val="E2E6C3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22" name="TextBox 2"/>
          <p:cNvSpPr txBox="1"/>
          <p:nvPr/>
        </p:nvSpPr>
        <p:spPr>
          <a:xfrm>
            <a:off x="-207524" y="184951"/>
            <a:ext cx="3206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POWERPOINT</a:t>
            </a:r>
            <a:endParaRPr lang="zh-CN" altLang="en-US" sz="2800" b="1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3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"/>
          <p:cNvSpPr txBox="1"/>
          <p:nvPr/>
        </p:nvSpPr>
        <p:spPr>
          <a:xfrm>
            <a:off x="6011033" y="2472731"/>
            <a:ext cx="6180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2000" dirty="0">
              <a:solidFill>
                <a:srgbClr val="17324D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011033" y="2020737"/>
            <a:ext cx="346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17324D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3600" b="1" dirty="0">
              <a:solidFill>
                <a:srgbClr val="17324D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410131" y="3643903"/>
            <a:ext cx="578186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rgbClr val="17324D"/>
                </a:solidFill>
                <a:ea typeface="华文细黑" panose="02010600040101010101" pitchFamily="2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sz="1600" dirty="0">
                <a:latin typeface="Calibri" panose="020F0502020204030204" pitchFamily="34" charset="0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600" dirty="0">
              <a:latin typeface="Calibri" panose="020F050202020403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10130" y="4192226"/>
            <a:ext cx="578186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rgbClr val="17324D"/>
                </a:solidFill>
                <a:ea typeface="华文细黑" panose="02010600040101010101" pitchFamily="2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sz="1600" dirty="0">
                <a:latin typeface="Calibri" panose="020F0502020204030204" pitchFamily="34" charset="0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600" dirty="0">
              <a:latin typeface="Calibri" panose="020F050202020403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410129" y="4699729"/>
            <a:ext cx="578186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>
                <a:solidFill>
                  <a:srgbClr val="17324D"/>
                </a:solidFill>
                <a:ea typeface="华文细黑" panose="02010600040101010101" pitchFamily="2" charset="-122"/>
                <a:cs typeface="Aharoni" panose="02010803020104030203" pitchFamily="2" charset="-79"/>
              </a:defRPr>
            </a:lvl1pPr>
          </a:lstStyle>
          <a:p>
            <a:r>
              <a:rPr lang="en-US" altLang="zh-CN" sz="1600" dirty="0">
                <a:latin typeface="Calibri" panose="020F0502020204030204" pitchFamily="34" charset="0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600" dirty="0">
              <a:latin typeface="Calibri" panose="020F0502020204030204" pitchFamily="34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136610" y="3791267"/>
            <a:ext cx="182347" cy="182347"/>
          </a:xfrm>
          <a:prstGeom prst="ellipse">
            <a:avLst/>
          </a:prstGeom>
          <a:solidFill>
            <a:srgbClr val="17324D"/>
          </a:solidFill>
          <a:ln>
            <a:solidFill>
              <a:srgbClr val="1732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6136609" y="4307245"/>
            <a:ext cx="182347" cy="182347"/>
          </a:xfrm>
          <a:prstGeom prst="ellipse">
            <a:avLst/>
          </a:prstGeom>
          <a:solidFill>
            <a:srgbClr val="17324D"/>
          </a:solidFill>
          <a:ln>
            <a:solidFill>
              <a:srgbClr val="1732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6136609" y="4823223"/>
            <a:ext cx="182347" cy="182347"/>
          </a:xfrm>
          <a:prstGeom prst="ellipse">
            <a:avLst/>
          </a:prstGeom>
          <a:solidFill>
            <a:srgbClr val="17324D"/>
          </a:solidFill>
          <a:ln>
            <a:solidFill>
              <a:srgbClr val="1732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85234" y="1736014"/>
            <a:ext cx="5910643" cy="5245028"/>
            <a:chOff x="-185234" y="1736014"/>
            <a:chExt cx="5910643" cy="5245028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 rot="16200000">
              <a:off x="80117" y="4247005"/>
              <a:ext cx="2812282" cy="588555"/>
            </a:xfrm>
            <a:prstGeom prst="homePlate">
              <a:avLst/>
            </a:prstGeom>
            <a:solidFill>
              <a:srgbClr val="17324D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 rot="16200000">
              <a:off x="996049" y="4516149"/>
              <a:ext cx="2266196" cy="596353"/>
            </a:xfrm>
            <a:prstGeom prst="homePlate">
              <a:avLst/>
            </a:prstGeom>
            <a:solidFill>
              <a:srgbClr val="984C50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 rot="16200000">
              <a:off x="975835" y="3856945"/>
              <a:ext cx="3592402" cy="588555"/>
            </a:xfrm>
            <a:prstGeom prst="homePlate">
              <a:avLst/>
            </a:prstGeom>
            <a:solidFill>
              <a:srgbClr val="D9742C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 rot="16200000">
              <a:off x="2006835" y="4245053"/>
              <a:ext cx="2812284" cy="592458"/>
            </a:xfrm>
            <a:prstGeom prst="homePlate">
              <a:avLst/>
            </a:prstGeom>
            <a:solidFill>
              <a:srgbClr val="E2E6C3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 rot="16200000">
              <a:off x="2419589" y="4007121"/>
              <a:ext cx="3280354" cy="600249"/>
            </a:xfrm>
            <a:prstGeom prst="homePlate">
              <a:avLst/>
            </a:prstGeom>
            <a:solidFill>
              <a:srgbClr val="984C50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rot="16200000">
              <a:off x="280841" y="5481347"/>
              <a:ext cx="1033620" cy="1965769"/>
            </a:xfrm>
            <a:custGeom>
              <a:avLst/>
              <a:gdLst>
                <a:gd name="T0" fmla="*/ 2 w 954069"/>
                <a:gd name="T1" fmla="*/ 0 h 1814477"/>
                <a:gd name="T2" fmla="*/ 954069 w 954069"/>
                <a:gd name="T3" fmla="*/ 1264019 h 1814477"/>
                <a:gd name="T4" fmla="*/ 954069 w 954069"/>
                <a:gd name="T5" fmla="*/ 1814477 h 1814477"/>
                <a:gd name="T6" fmla="*/ 0 w 954069"/>
                <a:gd name="T7" fmla="*/ 1155577 h 1814477"/>
                <a:gd name="T8" fmla="*/ 2 w 954069"/>
                <a:gd name="T9" fmla="*/ 0 h 18144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4069" h="1814477">
                  <a:moveTo>
                    <a:pt x="2" y="0"/>
                  </a:moveTo>
                  <a:lnTo>
                    <a:pt x="954069" y="1264019"/>
                  </a:lnTo>
                  <a:lnTo>
                    <a:pt x="954069" y="1814477"/>
                  </a:lnTo>
                  <a:lnTo>
                    <a:pt x="0" y="1155577"/>
                  </a:lnTo>
                  <a:cubicBezTo>
                    <a:pt x="1" y="851066"/>
                    <a:pt x="1" y="304511"/>
                    <a:pt x="2" y="0"/>
                  </a:cubicBezTo>
                  <a:close/>
                </a:path>
              </a:pathLst>
            </a:custGeom>
            <a:solidFill>
              <a:srgbClr val="17324D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 rot="16200000">
              <a:off x="2259126" y="5903822"/>
              <a:ext cx="1033618" cy="1120818"/>
            </a:xfrm>
            <a:custGeom>
              <a:avLst/>
              <a:gdLst>
                <a:gd name="T0" fmla="*/ 0 w 954068"/>
                <a:gd name="T1" fmla="*/ 0 h 1034556"/>
                <a:gd name="T2" fmla="*/ 954068 w 954068"/>
                <a:gd name="T3" fmla="*/ 242046 h 1034556"/>
                <a:gd name="T4" fmla="*/ 954068 w 954068"/>
                <a:gd name="T5" fmla="*/ 792504 h 1034556"/>
                <a:gd name="T6" fmla="*/ 13447 w 954068"/>
                <a:gd name="T7" fmla="*/ 1034556 h 1034556"/>
                <a:gd name="T8" fmla="*/ 0 w 954068"/>
                <a:gd name="T9" fmla="*/ 0 h 1034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4068" h="1034556">
                  <a:moveTo>
                    <a:pt x="0" y="0"/>
                  </a:moveTo>
                  <a:lnTo>
                    <a:pt x="954068" y="242046"/>
                  </a:lnTo>
                  <a:lnTo>
                    <a:pt x="954068" y="792504"/>
                  </a:lnTo>
                  <a:lnTo>
                    <a:pt x="13447" y="1034556"/>
                  </a:lnTo>
                  <a:cubicBezTo>
                    <a:pt x="13447" y="747977"/>
                    <a:pt x="0" y="286579"/>
                    <a:pt x="0" y="0"/>
                  </a:cubicBezTo>
                  <a:close/>
                </a:path>
              </a:pathLst>
            </a:custGeom>
            <a:solidFill>
              <a:srgbClr val="D9742C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 rot="5400000" flipH="1">
              <a:off x="4225715" y="5481346"/>
              <a:ext cx="1033620" cy="1965769"/>
            </a:xfrm>
            <a:custGeom>
              <a:avLst/>
              <a:gdLst>
                <a:gd name="T0" fmla="*/ 2 w 954069"/>
                <a:gd name="T1" fmla="*/ 0 h 1814477"/>
                <a:gd name="T2" fmla="*/ 954069 w 954069"/>
                <a:gd name="T3" fmla="*/ 1264019 h 1814477"/>
                <a:gd name="T4" fmla="*/ 954069 w 954069"/>
                <a:gd name="T5" fmla="*/ 1814477 h 1814477"/>
                <a:gd name="T6" fmla="*/ 0 w 954069"/>
                <a:gd name="T7" fmla="*/ 1155577 h 1814477"/>
                <a:gd name="T8" fmla="*/ 2 w 954069"/>
                <a:gd name="T9" fmla="*/ 0 h 18144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54069" h="1814477">
                  <a:moveTo>
                    <a:pt x="2" y="0"/>
                  </a:moveTo>
                  <a:lnTo>
                    <a:pt x="954069" y="1264019"/>
                  </a:lnTo>
                  <a:lnTo>
                    <a:pt x="954069" y="1814477"/>
                  </a:lnTo>
                  <a:lnTo>
                    <a:pt x="0" y="1155577"/>
                  </a:lnTo>
                  <a:cubicBezTo>
                    <a:pt x="1" y="851066"/>
                    <a:pt x="1" y="304511"/>
                    <a:pt x="2" y="0"/>
                  </a:cubicBezTo>
                  <a:close/>
                </a:path>
              </a:pathLst>
            </a:custGeom>
            <a:solidFill>
              <a:srgbClr val="984C50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6200000">
              <a:off x="1299120" y="5823700"/>
              <a:ext cx="1004482" cy="1251927"/>
            </a:xfrm>
            <a:custGeom>
              <a:avLst/>
              <a:gdLst>
                <a:gd name="T0" fmla="*/ 0 w 927174"/>
                <a:gd name="T1" fmla="*/ 0 h 1155574"/>
                <a:gd name="T2" fmla="*/ 927174 w 927174"/>
                <a:gd name="T3" fmla="*/ 605116 h 1155574"/>
                <a:gd name="T4" fmla="*/ 927174 w 927174"/>
                <a:gd name="T5" fmla="*/ 1155574 h 1155574"/>
                <a:gd name="T6" fmla="*/ 1 w 927174"/>
                <a:gd name="T7" fmla="*/ 900081 h 1155574"/>
                <a:gd name="T8" fmla="*/ 0 w 927174"/>
                <a:gd name="T9" fmla="*/ 0 h 11555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7174" h="1155574">
                  <a:moveTo>
                    <a:pt x="0" y="0"/>
                  </a:moveTo>
                  <a:lnTo>
                    <a:pt x="927174" y="605116"/>
                  </a:lnTo>
                  <a:lnTo>
                    <a:pt x="927174" y="1155574"/>
                  </a:lnTo>
                  <a:lnTo>
                    <a:pt x="1" y="900081"/>
                  </a:lnTo>
                  <a:cubicBezTo>
                    <a:pt x="1" y="568678"/>
                    <a:pt x="0" y="331403"/>
                    <a:pt x="0" y="0"/>
                  </a:cubicBezTo>
                  <a:close/>
                </a:path>
              </a:pathLst>
            </a:custGeom>
            <a:solidFill>
              <a:srgbClr val="984C50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rot="5400000" flipH="1">
              <a:off x="3240470" y="5823698"/>
              <a:ext cx="1004482" cy="1251927"/>
            </a:xfrm>
            <a:custGeom>
              <a:avLst/>
              <a:gdLst>
                <a:gd name="T0" fmla="*/ 0 w 927174"/>
                <a:gd name="T1" fmla="*/ 0 h 1155574"/>
                <a:gd name="T2" fmla="*/ 927174 w 927174"/>
                <a:gd name="T3" fmla="*/ 605116 h 1155574"/>
                <a:gd name="T4" fmla="*/ 927174 w 927174"/>
                <a:gd name="T5" fmla="*/ 1155574 h 1155574"/>
                <a:gd name="T6" fmla="*/ 1 w 927174"/>
                <a:gd name="T7" fmla="*/ 900081 h 1155574"/>
                <a:gd name="T8" fmla="*/ 0 w 927174"/>
                <a:gd name="T9" fmla="*/ 0 h 11555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7174" h="1155574">
                  <a:moveTo>
                    <a:pt x="0" y="0"/>
                  </a:moveTo>
                  <a:lnTo>
                    <a:pt x="927174" y="605116"/>
                  </a:lnTo>
                  <a:lnTo>
                    <a:pt x="927174" y="1155574"/>
                  </a:lnTo>
                  <a:lnTo>
                    <a:pt x="1" y="900081"/>
                  </a:lnTo>
                  <a:cubicBezTo>
                    <a:pt x="1" y="568678"/>
                    <a:pt x="0" y="331403"/>
                    <a:pt x="0" y="0"/>
                  </a:cubicBezTo>
                  <a:close/>
                </a:path>
              </a:pathLst>
            </a:custGeom>
            <a:solidFill>
              <a:srgbClr val="E2E6C3"/>
            </a:solidFill>
            <a:ln>
              <a:noFill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4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1293479" y="2667068"/>
              <a:ext cx="378739" cy="378739"/>
            </a:xfrm>
            <a:custGeom>
              <a:avLst/>
              <a:gdLst>
                <a:gd name="T0" fmla="*/ 264 w 384"/>
                <a:gd name="T1" fmla="*/ 264 h 384"/>
                <a:gd name="T2" fmla="*/ 72 w 384"/>
                <a:gd name="T3" fmla="*/ 312 h 384"/>
                <a:gd name="T4" fmla="*/ 169 w 384"/>
                <a:gd name="T5" fmla="*/ 48 h 384"/>
                <a:gd name="T6" fmla="*/ 55 w 384"/>
                <a:gd name="T7" fmla="*/ 295 h 384"/>
                <a:gd name="T8" fmla="*/ 49 w 384"/>
                <a:gd name="T9" fmla="*/ 318 h 384"/>
                <a:gd name="T10" fmla="*/ 59 w 384"/>
                <a:gd name="T11" fmla="*/ 333 h 384"/>
                <a:gd name="T12" fmla="*/ 68 w 384"/>
                <a:gd name="T13" fmla="*/ 336 h 384"/>
                <a:gd name="T14" fmla="*/ 312 w 384"/>
                <a:gd name="T15" fmla="*/ 336 h 384"/>
                <a:gd name="T16" fmla="*/ 319 w 384"/>
                <a:gd name="T17" fmla="*/ 335 h 384"/>
                <a:gd name="T18" fmla="*/ 330 w 384"/>
                <a:gd name="T19" fmla="*/ 329 h 384"/>
                <a:gd name="T20" fmla="*/ 335 w 384"/>
                <a:gd name="T21" fmla="*/ 320 h 384"/>
                <a:gd name="T22" fmla="*/ 336 w 384"/>
                <a:gd name="T23" fmla="*/ 312 h 384"/>
                <a:gd name="T24" fmla="*/ 335 w 384"/>
                <a:gd name="T25" fmla="*/ 304 h 384"/>
                <a:gd name="T26" fmla="*/ 330 w 384"/>
                <a:gd name="T27" fmla="*/ 295 h 384"/>
                <a:gd name="T28" fmla="*/ 216 w 384"/>
                <a:gd name="T29" fmla="*/ 48 h 384"/>
                <a:gd name="T30" fmla="*/ 120 w 384"/>
                <a:gd name="T31" fmla="*/ 0 h 384"/>
                <a:gd name="T32" fmla="*/ 275 w 384"/>
                <a:gd name="T33" fmla="*/ 3 h 384"/>
                <a:gd name="T34" fmla="*/ 288 w 384"/>
                <a:gd name="T35" fmla="*/ 24 h 384"/>
                <a:gd name="T36" fmla="*/ 275 w 384"/>
                <a:gd name="T37" fmla="*/ 46 h 384"/>
                <a:gd name="T38" fmla="*/ 264 w 384"/>
                <a:gd name="T39" fmla="*/ 163 h 384"/>
                <a:gd name="T40" fmla="*/ 375 w 384"/>
                <a:gd name="T41" fmla="*/ 277 h 384"/>
                <a:gd name="T42" fmla="*/ 384 w 384"/>
                <a:gd name="T43" fmla="*/ 312 h 384"/>
                <a:gd name="T44" fmla="*/ 375 w 384"/>
                <a:gd name="T45" fmla="*/ 348 h 384"/>
                <a:gd name="T46" fmla="*/ 348 w 384"/>
                <a:gd name="T47" fmla="*/ 375 h 384"/>
                <a:gd name="T48" fmla="*/ 312 w 384"/>
                <a:gd name="T49" fmla="*/ 384 h 384"/>
                <a:gd name="T50" fmla="*/ 54 w 384"/>
                <a:gd name="T51" fmla="*/ 382 h 384"/>
                <a:gd name="T52" fmla="*/ 20 w 384"/>
                <a:gd name="T53" fmla="*/ 364 h 384"/>
                <a:gd name="T54" fmla="*/ 2 w 384"/>
                <a:gd name="T55" fmla="*/ 330 h 384"/>
                <a:gd name="T56" fmla="*/ 2 w 384"/>
                <a:gd name="T57" fmla="*/ 294 h 384"/>
                <a:gd name="T58" fmla="*/ 20 w 384"/>
                <a:gd name="T59" fmla="*/ 262 h 384"/>
                <a:gd name="T60" fmla="*/ 120 w 384"/>
                <a:gd name="T61" fmla="*/ 48 h 384"/>
                <a:gd name="T62" fmla="*/ 99 w 384"/>
                <a:gd name="T63" fmla="*/ 37 h 384"/>
                <a:gd name="T64" fmla="*/ 99 w 384"/>
                <a:gd name="T65" fmla="*/ 12 h 384"/>
                <a:gd name="T66" fmla="*/ 120 w 384"/>
                <a:gd name="T6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" h="384">
                  <a:moveTo>
                    <a:pt x="120" y="264"/>
                  </a:moveTo>
                  <a:lnTo>
                    <a:pt x="264" y="264"/>
                  </a:lnTo>
                  <a:lnTo>
                    <a:pt x="312" y="312"/>
                  </a:lnTo>
                  <a:lnTo>
                    <a:pt x="72" y="312"/>
                  </a:lnTo>
                  <a:lnTo>
                    <a:pt x="120" y="264"/>
                  </a:lnTo>
                  <a:close/>
                  <a:moveTo>
                    <a:pt x="169" y="48"/>
                  </a:moveTo>
                  <a:lnTo>
                    <a:pt x="169" y="182"/>
                  </a:lnTo>
                  <a:lnTo>
                    <a:pt x="55" y="295"/>
                  </a:lnTo>
                  <a:lnTo>
                    <a:pt x="49" y="306"/>
                  </a:lnTo>
                  <a:lnTo>
                    <a:pt x="49" y="318"/>
                  </a:lnTo>
                  <a:lnTo>
                    <a:pt x="55" y="329"/>
                  </a:lnTo>
                  <a:lnTo>
                    <a:pt x="59" y="333"/>
                  </a:lnTo>
                  <a:lnTo>
                    <a:pt x="64" y="335"/>
                  </a:lnTo>
                  <a:lnTo>
                    <a:pt x="68" y="336"/>
                  </a:lnTo>
                  <a:lnTo>
                    <a:pt x="72" y="336"/>
                  </a:lnTo>
                  <a:lnTo>
                    <a:pt x="312" y="336"/>
                  </a:lnTo>
                  <a:lnTo>
                    <a:pt x="315" y="336"/>
                  </a:lnTo>
                  <a:lnTo>
                    <a:pt x="319" y="335"/>
                  </a:lnTo>
                  <a:lnTo>
                    <a:pt x="324" y="333"/>
                  </a:lnTo>
                  <a:lnTo>
                    <a:pt x="330" y="329"/>
                  </a:lnTo>
                  <a:lnTo>
                    <a:pt x="332" y="325"/>
                  </a:lnTo>
                  <a:lnTo>
                    <a:pt x="335" y="320"/>
                  </a:lnTo>
                  <a:lnTo>
                    <a:pt x="336" y="316"/>
                  </a:lnTo>
                  <a:lnTo>
                    <a:pt x="336" y="312"/>
                  </a:lnTo>
                  <a:lnTo>
                    <a:pt x="336" y="309"/>
                  </a:lnTo>
                  <a:lnTo>
                    <a:pt x="335" y="304"/>
                  </a:lnTo>
                  <a:lnTo>
                    <a:pt x="332" y="300"/>
                  </a:lnTo>
                  <a:lnTo>
                    <a:pt x="330" y="295"/>
                  </a:lnTo>
                  <a:lnTo>
                    <a:pt x="216" y="182"/>
                  </a:lnTo>
                  <a:lnTo>
                    <a:pt x="216" y="48"/>
                  </a:lnTo>
                  <a:lnTo>
                    <a:pt x="169" y="48"/>
                  </a:lnTo>
                  <a:close/>
                  <a:moveTo>
                    <a:pt x="120" y="0"/>
                  </a:moveTo>
                  <a:lnTo>
                    <a:pt x="264" y="0"/>
                  </a:lnTo>
                  <a:lnTo>
                    <a:pt x="275" y="3"/>
                  </a:lnTo>
                  <a:lnTo>
                    <a:pt x="284" y="12"/>
                  </a:lnTo>
                  <a:lnTo>
                    <a:pt x="288" y="24"/>
                  </a:lnTo>
                  <a:lnTo>
                    <a:pt x="284" y="37"/>
                  </a:lnTo>
                  <a:lnTo>
                    <a:pt x="275" y="46"/>
                  </a:lnTo>
                  <a:lnTo>
                    <a:pt x="264" y="48"/>
                  </a:lnTo>
                  <a:lnTo>
                    <a:pt x="264" y="163"/>
                  </a:lnTo>
                  <a:lnTo>
                    <a:pt x="363" y="262"/>
                  </a:lnTo>
                  <a:lnTo>
                    <a:pt x="375" y="277"/>
                  </a:lnTo>
                  <a:lnTo>
                    <a:pt x="381" y="294"/>
                  </a:lnTo>
                  <a:lnTo>
                    <a:pt x="384" y="312"/>
                  </a:lnTo>
                  <a:lnTo>
                    <a:pt x="381" y="330"/>
                  </a:lnTo>
                  <a:lnTo>
                    <a:pt x="375" y="348"/>
                  </a:lnTo>
                  <a:lnTo>
                    <a:pt x="363" y="364"/>
                  </a:lnTo>
                  <a:lnTo>
                    <a:pt x="348" y="375"/>
                  </a:lnTo>
                  <a:lnTo>
                    <a:pt x="331" y="382"/>
                  </a:lnTo>
                  <a:lnTo>
                    <a:pt x="312" y="384"/>
                  </a:lnTo>
                  <a:lnTo>
                    <a:pt x="72" y="384"/>
                  </a:lnTo>
                  <a:lnTo>
                    <a:pt x="54" y="382"/>
                  </a:lnTo>
                  <a:lnTo>
                    <a:pt x="36" y="375"/>
                  </a:lnTo>
                  <a:lnTo>
                    <a:pt x="20" y="364"/>
                  </a:lnTo>
                  <a:lnTo>
                    <a:pt x="9" y="348"/>
                  </a:lnTo>
                  <a:lnTo>
                    <a:pt x="2" y="330"/>
                  </a:lnTo>
                  <a:lnTo>
                    <a:pt x="0" y="312"/>
                  </a:lnTo>
                  <a:lnTo>
                    <a:pt x="2" y="294"/>
                  </a:lnTo>
                  <a:lnTo>
                    <a:pt x="9" y="277"/>
                  </a:lnTo>
                  <a:lnTo>
                    <a:pt x="20" y="262"/>
                  </a:lnTo>
                  <a:lnTo>
                    <a:pt x="120" y="163"/>
                  </a:lnTo>
                  <a:lnTo>
                    <a:pt x="120" y="48"/>
                  </a:lnTo>
                  <a:lnTo>
                    <a:pt x="108" y="46"/>
                  </a:lnTo>
                  <a:lnTo>
                    <a:pt x="99" y="37"/>
                  </a:lnTo>
                  <a:lnTo>
                    <a:pt x="96" y="24"/>
                  </a:lnTo>
                  <a:lnTo>
                    <a:pt x="99" y="12"/>
                  </a:lnTo>
                  <a:lnTo>
                    <a:pt x="108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17324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952374" y="3167496"/>
              <a:ext cx="378000" cy="378000"/>
            </a:xfrm>
            <a:custGeom>
              <a:avLst/>
              <a:gdLst>
                <a:gd name="T0" fmla="*/ 192 w 383"/>
                <a:gd name="T1" fmla="*/ 64 h 385"/>
                <a:gd name="T2" fmla="*/ 336 w 383"/>
                <a:gd name="T3" fmla="*/ 224 h 385"/>
                <a:gd name="T4" fmla="*/ 336 w 383"/>
                <a:gd name="T5" fmla="*/ 385 h 385"/>
                <a:gd name="T6" fmla="*/ 239 w 383"/>
                <a:gd name="T7" fmla="*/ 385 h 385"/>
                <a:gd name="T8" fmla="*/ 239 w 383"/>
                <a:gd name="T9" fmla="*/ 264 h 385"/>
                <a:gd name="T10" fmla="*/ 236 w 383"/>
                <a:gd name="T11" fmla="*/ 253 h 385"/>
                <a:gd name="T12" fmla="*/ 227 w 383"/>
                <a:gd name="T13" fmla="*/ 244 h 385"/>
                <a:gd name="T14" fmla="*/ 215 w 383"/>
                <a:gd name="T15" fmla="*/ 241 h 385"/>
                <a:gd name="T16" fmla="*/ 168 w 383"/>
                <a:gd name="T17" fmla="*/ 241 h 385"/>
                <a:gd name="T18" fmla="*/ 156 w 383"/>
                <a:gd name="T19" fmla="*/ 244 h 385"/>
                <a:gd name="T20" fmla="*/ 146 w 383"/>
                <a:gd name="T21" fmla="*/ 253 h 385"/>
                <a:gd name="T22" fmla="*/ 144 w 383"/>
                <a:gd name="T23" fmla="*/ 264 h 385"/>
                <a:gd name="T24" fmla="*/ 144 w 383"/>
                <a:gd name="T25" fmla="*/ 385 h 385"/>
                <a:gd name="T26" fmla="*/ 48 w 383"/>
                <a:gd name="T27" fmla="*/ 385 h 385"/>
                <a:gd name="T28" fmla="*/ 48 w 383"/>
                <a:gd name="T29" fmla="*/ 224 h 385"/>
                <a:gd name="T30" fmla="*/ 192 w 383"/>
                <a:gd name="T31" fmla="*/ 64 h 385"/>
                <a:gd name="T32" fmla="*/ 312 w 383"/>
                <a:gd name="T33" fmla="*/ 24 h 385"/>
                <a:gd name="T34" fmla="*/ 360 w 383"/>
                <a:gd name="T35" fmla="*/ 24 h 385"/>
                <a:gd name="T36" fmla="*/ 360 w 383"/>
                <a:gd name="T37" fmla="*/ 129 h 385"/>
                <a:gd name="T38" fmla="*/ 312 w 383"/>
                <a:gd name="T39" fmla="*/ 74 h 385"/>
                <a:gd name="T40" fmla="*/ 312 w 383"/>
                <a:gd name="T41" fmla="*/ 24 h 385"/>
                <a:gd name="T42" fmla="*/ 168 w 383"/>
                <a:gd name="T43" fmla="*/ 0 h 385"/>
                <a:gd name="T44" fmla="*/ 215 w 383"/>
                <a:gd name="T45" fmla="*/ 0 h 385"/>
                <a:gd name="T46" fmla="*/ 383 w 383"/>
                <a:gd name="T47" fmla="*/ 193 h 385"/>
                <a:gd name="T48" fmla="*/ 336 w 383"/>
                <a:gd name="T49" fmla="*/ 193 h 385"/>
                <a:gd name="T50" fmla="*/ 192 w 383"/>
                <a:gd name="T51" fmla="*/ 27 h 385"/>
                <a:gd name="T52" fmla="*/ 48 w 383"/>
                <a:gd name="T53" fmla="*/ 193 h 385"/>
                <a:gd name="T54" fmla="*/ 0 w 383"/>
                <a:gd name="T55" fmla="*/ 193 h 385"/>
                <a:gd name="T56" fmla="*/ 168 w 383"/>
                <a:gd name="T57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83" h="385">
                  <a:moveTo>
                    <a:pt x="192" y="64"/>
                  </a:moveTo>
                  <a:lnTo>
                    <a:pt x="336" y="224"/>
                  </a:lnTo>
                  <a:lnTo>
                    <a:pt x="336" y="385"/>
                  </a:lnTo>
                  <a:lnTo>
                    <a:pt x="239" y="385"/>
                  </a:lnTo>
                  <a:lnTo>
                    <a:pt x="239" y="264"/>
                  </a:lnTo>
                  <a:lnTo>
                    <a:pt x="236" y="253"/>
                  </a:lnTo>
                  <a:lnTo>
                    <a:pt x="227" y="244"/>
                  </a:lnTo>
                  <a:lnTo>
                    <a:pt x="215" y="241"/>
                  </a:lnTo>
                  <a:lnTo>
                    <a:pt x="168" y="241"/>
                  </a:lnTo>
                  <a:lnTo>
                    <a:pt x="156" y="244"/>
                  </a:lnTo>
                  <a:lnTo>
                    <a:pt x="146" y="253"/>
                  </a:lnTo>
                  <a:lnTo>
                    <a:pt x="144" y="264"/>
                  </a:lnTo>
                  <a:lnTo>
                    <a:pt x="144" y="385"/>
                  </a:lnTo>
                  <a:lnTo>
                    <a:pt x="48" y="385"/>
                  </a:lnTo>
                  <a:lnTo>
                    <a:pt x="48" y="224"/>
                  </a:lnTo>
                  <a:lnTo>
                    <a:pt x="192" y="64"/>
                  </a:lnTo>
                  <a:close/>
                  <a:moveTo>
                    <a:pt x="312" y="24"/>
                  </a:moveTo>
                  <a:lnTo>
                    <a:pt x="360" y="24"/>
                  </a:lnTo>
                  <a:lnTo>
                    <a:pt x="360" y="129"/>
                  </a:lnTo>
                  <a:lnTo>
                    <a:pt x="312" y="74"/>
                  </a:lnTo>
                  <a:lnTo>
                    <a:pt x="312" y="24"/>
                  </a:lnTo>
                  <a:close/>
                  <a:moveTo>
                    <a:pt x="168" y="0"/>
                  </a:moveTo>
                  <a:lnTo>
                    <a:pt x="215" y="0"/>
                  </a:lnTo>
                  <a:lnTo>
                    <a:pt x="383" y="193"/>
                  </a:lnTo>
                  <a:lnTo>
                    <a:pt x="336" y="193"/>
                  </a:lnTo>
                  <a:lnTo>
                    <a:pt x="192" y="27"/>
                  </a:lnTo>
                  <a:lnTo>
                    <a:pt x="48" y="193"/>
                  </a:lnTo>
                  <a:lnTo>
                    <a:pt x="0" y="193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984C5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2585474" y="1736014"/>
              <a:ext cx="378000" cy="378000"/>
            </a:xfrm>
            <a:custGeom>
              <a:avLst/>
              <a:gdLst>
                <a:gd name="T0" fmla="*/ 162 w 323"/>
                <a:gd name="T1" fmla="*/ 0 h 307"/>
                <a:gd name="T2" fmla="*/ 211 w 323"/>
                <a:gd name="T3" fmla="*/ 102 h 307"/>
                <a:gd name="T4" fmla="*/ 323 w 323"/>
                <a:gd name="T5" fmla="*/ 117 h 307"/>
                <a:gd name="T6" fmla="*/ 242 w 323"/>
                <a:gd name="T7" fmla="*/ 195 h 307"/>
                <a:gd name="T8" fmla="*/ 261 w 323"/>
                <a:gd name="T9" fmla="*/ 307 h 307"/>
                <a:gd name="T10" fmla="*/ 162 w 323"/>
                <a:gd name="T11" fmla="*/ 255 h 307"/>
                <a:gd name="T12" fmla="*/ 62 w 323"/>
                <a:gd name="T13" fmla="*/ 307 h 307"/>
                <a:gd name="T14" fmla="*/ 81 w 323"/>
                <a:gd name="T15" fmla="*/ 195 h 307"/>
                <a:gd name="T16" fmla="*/ 0 w 323"/>
                <a:gd name="T17" fmla="*/ 117 h 307"/>
                <a:gd name="T18" fmla="*/ 112 w 323"/>
                <a:gd name="T19" fmla="*/ 102 h 307"/>
                <a:gd name="T20" fmla="*/ 162 w 323"/>
                <a:gd name="T2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307">
                  <a:moveTo>
                    <a:pt x="162" y="0"/>
                  </a:moveTo>
                  <a:lnTo>
                    <a:pt x="211" y="102"/>
                  </a:lnTo>
                  <a:lnTo>
                    <a:pt x="323" y="117"/>
                  </a:lnTo>
                  <a:lnTo>
                    <a:pt x="242" y="195"/>
                  </a:lnTo>
                  <a:lnTo>
                    <a:pt x="261" y="307"/>
                  </a:lnTo>
                  <a:lnTo>
                    <a:pt x="162" y="255"/>
                  </a:lnTo>
                  <a:lnTo>
                    <a:pt x="62" y="307"/>
                  </a:lnTo>
                  <a:lnTo>
                    <a:pt x="81" y="195"/>
                  </a:lnTo>
                  <a:lnTo>
                    <a:pt x="0" y="117"/>
                  </a:lnTo>
                  <a:lnTo>
                    <a:pt x="112" y="10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D9742C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8" name="Freeform 36"/>
            <p:cNvSpPr>
              <a:spLocks noEditPoints="1"/>
            </p:cNvSpPr>
            <p:nvPr/>
          </p:nvSpPr>
          <p:spPr bwMode="auto">
            <a:xfrm>
              <a:off x="3229203" y="2611643"/>
              <a:ext cx="378000" cy="378000"/>
            </a:xfrm>
            <a:custGeom>
              <a:avLst/>
              <a:gdLst>
                <a:gd name="T0" fmla="*/ 152 w 262"/>
                <a:gd name="T1" fmla="*/ 61 h 262"/>
                <a:gd name="T2" fmla="*/ 201 w 262"/>
                <a:gd name="T3" fmla="*/ 111 h 262"/>
                <a:gd name="T4" fmla="*/ 110 w 262"/>
                <a:gd name="T5" fmla="*/ 202 h 262"/>
                <a:gd name="T6" fmla="*/ 60 w 262"/>
                <a:gd name="T7" fmla="*/ 153 h 262"/>
                <a:gd name="T8" fmla="*/ 152 w 262"/>
                <a:gd name="T9" fmla="*/ 61 h 262"/>
                <a:gd name="T10" fmla="*/ 152 w 262"/>
                <a:gd name="T11" fmla="*/ 38 h 262"/>
                <a:gd name="T12" fmla="*/ 37 w 262"/>
                <a:gd name="T13" fmla="*/ 153 h 262"/>
                <a:gd name="T14" fmla="*/ 110 w 262"/>
                <a:gd name="T15" fmla="*/ 225 h 262"/>
                <a:gd name="T16" fmla="*/ 224 w 262"/>
                <a:gd name="T17" fmla="*/ 111 h 262"/>
                <a:gd name="T18" fmla="*/ 152 w 262"/>
                <a:gd name="T19" fmla="*/ 38 h 262"/>
                <a:gd name="T20" fmla="*/ 171 w 262"/>
                <a:gd name="T21" fmla="*/ 0 h 262"/>
                <a:gd name="T22" fmla="*/ 174 w 262"/>
                <a:gd name="T23" fmla="*/ 1 h 262"/>
                <a:gd name="T24" fmla="*/ 178 w 262"/>
                <a:gd name="T25" fmla="*/ 4 h 262"/>
                <a:gd name="T26" fmla="*/ 200 w 262"/>
                <a:gd name="T27" fmla="*/ 24 h 262"/>
                <a:gd name="T28" fmla="*/ 197 w 262"/>
                <a:gd name="T29" fmla="*/ 31 h 262"/>
                <a:gd name="T30" fmla="*/ 196 w 262"/>
                <a:gd name="T31" fmla="*/ 38 h 262"/>
                <a:gd name="T32" fmla="*/ 199 w 262"/>
                <a:gd name="T33" fmla="*/ 50 h 262"/>
                <a:gd name="T34" fmla="*/ 204 w 262"/>
                <a:gd name="T35" fmla="*/ 59 h 262"/>
                <a:gd name="T36" fmla="*/ 212 w 262"/>
                <a:gd name="T37" fmla="*/ 64 h 262"/>
                <a:gd name="T38" fmla="*/ 224 w 262"/>
                <a:gd name="T39" fmla="*/ 66 h 262"/>
                <a:gd name="T40" fmla="*/ 232 w 262"/>
                <a:gd name="T41" fmla="*/ 65 h 262"/>
                <a:gd name="T42" fmla="*/ 238 w 262"/>
                <a:gd name="T43" fmla="*/ 62 h 262"/>
                <a:gd name="T44" fmla="*/ 258 w 262"/>
                <a:gd name="T45" fmla="*/ 84 h 262"/>
                <a:gd name="T46" fmla="*/ 261 w 262"/>
                <a:gd name="T47" fmla="*/ 88 h 262"/>
                <a:gd name="T48" fmla="*/ 262 w 262"/>
                <a:gd name="T49" fmla="*/ 92 h 262"/>
                <a:gd name="T50" fmla="*/ 262 w 262"/>
                <a:gd name="T51" fmla="*/ 97 h 262"/>
                <a:gd name="T52" fmla="*/ 261 w 262"/>
                <a:gd name="T53" fmla="*/ 100 h 262"/>
                <a:gd name="T54" fmla="*/ 258 w 262"/>
                <a:gd name="T55" fmla="*/ 104 h 262"/>
                <a:gd name="T56" fmla="*/ 105 w 262"/>
                <a:gd name="T57" fmla="*/ 258 h 262"/>
                <a:gd name="T58" fmla="*/ 101 w 262"/>
                <a:gd name="T59" fmla="*/ 260 h 262"/>
                <a:gd name="T60" fmla="*/ 97 w 262"/>
                <a:gd name="T61" fmla="*/ 262 h 262"/>
                <a:gd name="T62" fmla="*/ 93 w 262"/>
                <a:gd name="T63" fmla="*/ 262 h 262"/>
                <a:gd name="T64" fmla="*/ 88 w 262"/>
                <a:gd name="T65" fmla="*/ 260 h 262"/>
                <a:gd name="T66" fmla="*/ 86 w 262"/>
                <a:gd name="T67" fmla="*/ 258 h 262"/>
                <a:gd name="T68" fmla="*/ 64 w 262"/>
                <a:gd name="T69" fmla="*/ 236 h 262"/>
                <a:gd name="T70" fmla="*/ 66 w 262"/>
                <a:gd name="T71" fmla="*/ 230 h 262"/>
                <a:gd name="T72" fmla="*/ 68 w 262"/>
                <a:gd name="T73" fmla="*/ 224 h 262"/>
                <a:gd name="T74" fmla="*/ 65 w 262"/>
                <a:gd name="T75" fmla="*/ 212 h 262"/>
                <a:gd name="T76" fmla="*/ 59 w 262"/>
                <a:gd name="T77" fmla="*/ 203 h 262"/>
                <a:gd name="T78" fmla="*/ 50 w 262"/>
                <a:gd name="T79" fmla="*/ 197 h 262"/>
                <a:gd name="T80" fmla="*/ 39 w 262"/>
                <a:gd name="T81" fmla="*/ 194 h 262"/>
                <a:gd name="T82" fmla="*/ 32 w 262"/>
                <a:gd name="T83" fmla="*/ 196 h 262"/>
                <a:gd name="T84" fmla="*/ 26 w 262"/>
                <a:gd name="T85" fmla="*/ 198 h 262"/>
                <a:gd name="T86" fmla="*/ 4 w 262"/>
                <a:gd name="T87" fmla="*/ 177 h 262"/>
                <a:gd name="T88" fmla="*/ 2 w 262"/>
                <a:gd name="T89" fmla="*/ 174 h 262"/>
                <a:gd name="T90" fmla="*/ 0 w 262"/>
                <a:gd name="T91" fmla="*/ 169 h 262"/>
                <a:gd name="T92" fmla="*/ 0 w 262"/>
                <a:gd name="T93" fmla="*/ 165 h 262"/>
                <a:gd name="T94" fmla="*/ 2 w 262"/>
                <a:gd name="T95" fmla="*/ 161 h 262"/>
                <a:gd name="T96" fmla="*/ 4 w 262"/>
                <a:gd name="T97" fmla="*/ 158 h 262"/>
                <a:gd name="T98" fmla="*/ 158 w 262"/>
                <a:gd name="T99" fmla="*/ 4 h 262"/>
                <a:gd name="T100" fmla="*/ 162 w 262"/>
                <a:gd name="T101" fmla="*/ 1 h 262"/>
                <a:gd name="T102" fmla="*/ 166 w 262"/>
                <a:gd name="T103" fmla="*/ 0 h 262"/>
                <a:gd name="T104" fmla="*/ 171 w 262"/>
                <a:gd name="T10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2" h="262">
                  <a:moveTo>
                    <a:pt x="152" y="61"/>
                  </a:moveTo>
                  <a:lnTo>
                    <a:pt x="201" y="111"/>
                  </a:lnTo>
                  <a:lnTo>
                    <a:pt x="110" y="202"/>
                  </a:lnTo>
                  <a:lnTo>
                    <a:pt x="60" y="153"/>
                  </a:lnTo>
                  <a:lnTo>
                    <a:pt x="152" y="61"/>
                  </a:lnTo>
                  <a:close/>
                  <a:moveTo>
                    <a:pt x="152" y="38"/>
                  </a:moveTo>
                  <a:lnTo>
                    <a:pt x="37" y="153"/>
                  </a:lnTo>
                  <a:lnTo>
                    <a:pt x="110" y="225"/>
                  </a:lnTo>
                  <a:lnTo>
                    <a:pt x="224" y="111"/>
                  </a:lnTo>
                  <a:lnTo>
                    <a:pt x="152" y="38"/>
                  </a:lnTo>
                  <a:close/>
                  <a:moveTo>
                    <a:pt x="171" y="0"/>
                  </a:moveTo>
                  <a:lnTo>
                    <a:pt x="174" y="1"/>
                  </a:lnTo>
                  <a:lnTo>
                    <a:pt x="178" y="4"/>
                  </a:lnTo>
                  <a:lnTo>
                    <a:pt x="200" y="24"/>
                  </a:lnTo>
                  <a:lnTo>
                    <a:pt x="197" y="31"/>
                  </a:lnTo>
                  <a:lnTo>
                    <a:pt x="196" y="38"/>
                  </a:lnTo>
                  <a:lnTo>
                    <a:pt x="199" y="50"/>
                  </a:lnTo>
                  <a:lnTo>
                    <a:pt x="204" y="59"/>
                  </a:lnTo>
                  <a:lnTo>
                    <a:pt x="212" y="64"/>
                  </a:lnTo>
                  <a:lnTo>
                    <a:pt x="224" y="66"/>
                  </a:lnTo>
                  <a:lnTo>
                    <a:pt x="232" y="65"/>
                  </a:lnTo>
                  <a:lnTo>
                    <a:pt x="238" y="62"/>
                  </a:lnTo>
                  <a:lnTo>
                    <a:pt x="258" y="84"/>
                  </a:lnTo>
                  <a:lnTo>
                    <a:pt x="261" y="88"/>
                  </a:lnTo>
                  <a:lnTo>
                    <a:pt x="262" y="92"/>
                  </a:lnTo>
                  <a:lnTo>
                    <a:pt x="262" y="97"/>
                  </a:lnTo>
                  <a:lnTo>
                    <a:pt x="261" y="100"/>
                  </a:lnTo>
                  <a:lnTo>
                    <a:pt x="258" y="104"/>
                  </a:lnTo>
                  <a:lnTo>
                    <a:pt x="105" y="258"/>
                  </a:lnTo>
                  <a:lnTo>
                    <a:pt x="101" y="260"/>
                  </a:lnTo>
                  <a:lnTo>
                    <a:pt x="97" y="262"/>
                  </a:lnTo>
                  <a:lnTo>
                    <a:pt x="93" y="262"/>
                  </a:lnTo>
                  <a:lnTo>
                    <a:pt x="88" y="260"/>
                  </a:lnTo>
                  <a:lnTo>
                    <a:pt x="86" y="258"/>
                  </a:lnTo>
                  <a:lnTo>
                    <a:pt x="64" y="236"/>
                  </a:lnTo>
                  <a:lnTo>
                    <a:pt x="66" y="230"/>
                  </a:lnTo>
                  <a:lnTo>
                    <a:pt x="68" y="224"/>
                  </a:lnTo>
                  <a:lnTo>
                    <a:pt x="65" y="212"/>
                  </a:lnTo>
                  <a:lnTo>
                    <a:pt x="59" y="203"/>
                  </a:lnTo>
                  <a:lnTo>
                    <a:pt x="50" y="197"/>
                  </a:lnTo>
                  <a:lnTo>
                    <a:pt x="39" y="194"/>
                  </a:lnTo>
                  <a:lnTo>
                    <a:pt x="32" y="196"/>
                  </a:lnTo>
                  <a:lnTo>
                    <a:pt x="26" y="198"/>
                  </a:lnTo>
                  <a:lnTo>
                    <a:pt x="4" y="177"/>
                  </a:lnTo>
                  <a:lnTo>
                    <a:pt x="2" y="174"/>
                  </a:lnTo>
                  <a:lnTo>
                    <a:pt x="0" y="169"/>
                  </a:lnTo>
                  <a:lnTo>
                    <a:pt x="0" y="165"/>
                  </a:lnTo>
                  <a:lnTo>
                    <a:pt x="2" y="161"/>
                  </a:lnTo>
                  <a:lnTo>
                    <a:pt x="4" y="158"/>
                  </a:lnTo>
                  <a:lnTo>
                    <a:pt x="158" y="4"/>
                  </a:lnTo>
                  <a:lnTo>
                    <a:pt x="162" y="1"/>
                  </a:lnTo>
                  <a:lnTo>
                    <a:pt x="166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E2E6C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9" name="Freeform 49"/>
            <p:cNvSpPr>
              <a:spLocks noEditPoints="1"/>
            </p:cNvSpPr>
            <p:nvPr/>
          </p:nvSpPr>
          <p:spPr bwMode="auto">
            <a:xfrm>
              <a:off x="3883845" y="2111390"/>
              <a:ext cx="378000" cy="360000"/>
            </a:xfrm>
            <a:custGeom>
              <a:avLst/>
              <a:gdLst>
                <a:gd name="T0" fmla="*/ 60 w 273"/>
                <a:gd name="T1" fmla="*/ 239 h 243"/>
                <a:gd name="T2" fmla="*/ 52 w 273"/>
                <a:gd name="T3" fmla="*/ 243 h 243"/>
                <a:gd name="T4" fmla="*/ 36 w 273"/>
                <a:gd name="T5" fmla="*/ 225 h 243"/>
                <a:gd name="T6" fmla="*/ 37 w 273"/>
                <a:gd name="T7" fmla="*/ 218 h 243"/>
                <a:gd name="T8" fmla="*/ 118 w 273"/>
                <a:gd name="T9" fmla="*/ 84 h 243"/>
                <a:gd name="T10" fmla="*/ 234 w 273"/>
                <a:gd name="T11" fmla="*/ 219 h 243"/>
                <a:gd name="T12" fmla="*/ 233 w 273"/>
                <a:gd name="T13" fmla="*/ 226 h 243"/>
                <a:gd name="T14" fmla="*/ 214 w 273"/>
                <a:gd name="T15" fmla="*/ 239 h 243"/>
                <a:gd name="T16" fmla="*/ 95 w 273"/>
                <a:gd name="T17" fmla="*/ 108 h 243"/>
                <a:gd name="T18" fmla="*/ 95 w 273"/>
                <a:gd name="T19" fmla="*/ 102 h 243"/>
                <a:gd name="T20" fmla="*/ 228 w 273"/>
                <a:gd name="T21" fmla="*/ 2 h 243"/>
                <a:gd name="T22" fmla="*/ 232 w 273"/>
                <a:gd name="T23" fmla="*/ 5 h 243"/>
                <a:gd name="T24" fmla="*/ 229 w 273"/>
                <a:gd name="T25" fmla="*/ 11 h 243"/>
                <a:gd name="T26" fmla="*/ 219 w 273"/>
                <a:gd name="T27" fmla="*/ 30 h 243"/>
                <a:gd name="T28" fmla="*/ 218 w 273"/>
                <a:gd name="T29" fmla="*/ 45 h 243"/>
                <a:gd name="T30" fmla="*/ 241 w 273"/>
                <a:gd name="T31" fmla="*/ 58 h 243"/>
                <a:gd name="T32" fmla="*/ 254 w 273"/>
                <a:gd name="T33" fmla="*/ 48 h 243"/>
                <a:gd name="T34" fmla="*/ 264 w 273"/>
                <a:gd name="T35" fmla="*/ 31 h 243"/>
                <a:gd name="T36" fmla="*/ 269 w 273"/>
                <a:gd name="T37" fmla="*/ 25 h 243"/>
                <a:gd name="T38" fmla="*/ 271 w 273"/>
                <a:gd name="T39" fmla="*/ 28 h 243"/>
                <a:gd name="T40" fmla="*/ 273 w 273"/>
                <a:gd name="T41" fmla="*/ 51 h 243"/>
                <a:gd name="T42" fmla="*/ 261 w 273"/>
                <a:gd name="T43" fmla="*/ 85 h 243"/>
                <a:gd name="T44" fmla="*/ 225 w 273"/>
                <a:gd name="T45" fmla="*/ 93 h 243"/>
                <a:gd name="T46" fmla="*/ 199 w 273"/>
                <a:gd name="T47" fmla="*/ 102 h 243"/>
                <a:gd name="T48" fmla="*/ 176 w 273"/>
                <a:gd name="T49" fmla="*/ 82 h 243"/>
                <a:gd name="T50" fmla="*/ 186 w 273"/>
                <a:gd name="T51" fmla="*/ 47 h 243"/>
                <a:gd name="T52" fmla="*/ 201 w 273"/>
                <a:gd name="T53" fmla="*/ 16 h 243"/>
                <a:gd name="T54" fmla="*/ 227 w 273"/>
                <a:gd name="T55" fmla="*/ 3 h 243"/>
                <a:gd name="T56" fmla="*/ 141 w 273"/>
                <a:gd name="T57" fmla="*/ 0 h 243"/>
                <a:gd name="T58" fmla="*/ 145 w 273"/>
                <a:gd name="T59" fmla="*/ 2 h 243"/>
                <a:gd name="T60" fmla="*/ 113 w 273"/>
                <a:gd name="T61" fmla="*/ 19 h 243"/>
                <a:gd name="T62" fmla="*/ 92 w 273"/>
                <a:gd name="T63" fmla="*/ 44 h 243"/>
                <a:gd name="T64" fmla="*/ 101 w 273"/>
                <a:gd name="T65" fmla="*/ 61 h 243"/>
                <a:gd name="T66" fmla="*/ 106 w 273"/>
                <a:gd name="T67" fmla="*/ 67 h 243"/>
                <a:gd name="T68" fmla="*/ 106 w 273"/>
                <a:gd name="T69" fmla="*/ 71 h 243"/>
                <a:gd name="T70" fmla="*/ 92 w 273"/>
                <a:gd name="T71" fmla="*/ 84 h 243"/>
                <a:gd name="T72" fmla="*/ 84 w 273"/>
                <a:gd name="T73" fmla="*/ 91 h 243"/>
                <a:gd name="T74" fmla="*/ 80 w 273"/>
                <a:gd name="T75" fmla="*/ 91 h 243"/>
                <a:gd name="T76" fmla="*/ 51 w 273"/>
                <a:gd name="T77" fmla="*/ 74 h 243"/>
                <a:gd name="T78" fmla="*/ 38 w 273"/>
                <a:gd name="T79" fmla="*/ 84 h 243"/>
                <a:gd name="T80" fmla="*/ 37 w 273"/>
                <a:gd name="T81" fmla="*/ 93 h 243"/>
                <a:gd name="T82" fmla="*/ 34 w 273"/>
                <a:gd name="T83" fmla="*/ 98 h 243"/>
                <a:gd name="T84" fmla="*/ 28 w 273"/>
                <a:gd name="T85" fmla="*/ 103 h 243"/>
                <a:gd name="T86" fmla="*/ 22 w 273"/>
                <a:gd name="T87" fmla="*/ 103 h 243"/>
                <a:gd name="T88" fmla="*/ 13 w 273"/>
                <a:gd name="T89" fmla="*/ 94 h 243"/>
                <a:gd name="T90" fmla="*/ 1 w 273"/>
                <a:gd name="T91" fmla="*/ 81 h 243"/>
                <a:gd name="T92" fmla="*/ 1 w 273"/>
                <a:gd name="T93" fmla="*/ 75 h 243"/>
                <a:gd name="T94" fmla="*/ 8 w 273"/>
                <a:gd name="T95" fmla="*/ 70 h 243"/>
                <a:gd name="T96" fmla="*/ 14 w 273"/>
                <a:gd name="T97" fmla="*/ 65 h 243"/>
                <a:gd name="T98" fmla="*/ 22 w 273"/>
                <a:gd name="T99" fmla="*/ 65 h 243"/>
                <a:gd name="T100" fmla="*/ 32 w 273"/>
                <a:gd name="T101" fmla="*/ 57 h 243"/>
                <a:gd name="T102" fmla="*/ 34 w 273"/>
                <a:gd name="T103" fmla="*/ 47 h 243"/>
                <a:gd name="T104" fmla="*/ 39 w 273"/>
                <a:gd name="T105" fmla="*/ 39 h 243"/>
                <a:gd name="T106" fmla="*/ 69 w 273"/>
                <a:gd name="T107" fmla="*/ 19 h 243"/>
                <a:gd name="T108" fmla="*/ 110 w 273"/>
                <a:gd name="T10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3" h="243">
                  <a:moveTo>
                    <a:pt x="107" y="150"/>
                  </a:moveTo>
                  <a:lnTo>
                    <a:pt x="127" y="173"/>
                  </a:lnTo>
                  <a:lnTo>
                    <a:pt x="60" y="239"/>
                  </a:lnTo>
                  <a:lnTo>
                    <a:pt x="57" y="242"/>
                  </a:lnTo>
                  <a:lnTo>
                    <a:pt x="55" y="243"/>
                  </a:lnTo>
                  <a:lnTo>
                    <a:pt x="52" y="243"/>
                  </a:lnTo>
                  <a:lnTo>
                    <a:pt x="50" y="240"/>
                  </a:lnTo>
                  <a:lnTo>
                    <a:pt x="37" y="228"/>
                  </a:lnTo>
                  <a:lnTo>
                    <a:pt x="36" y="225"/>
                  </a:lnTo>
                  <a:lnTo>
                    <a:pt x="34" y="223"/>
                  </a:lnTo>
                  <a:lnTo>
                    <a:pt x="36" y="220"/>
                  </a:lnTo>
                  <a:lnTo>
                    <a:pt x="37" y="218"/>
                  </a:lnTo>
                  <a:lnTo>
                    <a:pt x="107" y="150"/>
                  </a:lnTo>
                  <a:close/>
                  <a:moveTo>
                    <a:pt x="117" y="84"/>
                  </a:moveTo>
                  <a:lnTo>
                    <a:pt x="118" y="84"/>
                  </a:lnTo>
                  <a:lnTo>
                    <a:pt x="121" y="85"/>
                  </a:lnTo>
                  <a:lnTo>
                    <a:pt x="233" y="216"/>
                  </a:lnTo>
                  <a:lnTo>
                    <a:pt x="234" y="219"/>
                  </a:lnTo>
                  <a:lnTo>
                    <a:pt x="236" y="221"/>
                  </a:lnTo>
                  <a:lnTo>
                    <a:pt x="234" y="224"/>
                  </a:lnTo>
                  <a:lnTo>
                    <a:pt x="233" y="226"/>
                  </a:lnTo>
                  <a:lnTo>
                    <a:pt x="219" y="238"/>
                  </a:lnTo>
                  <a:lnTo>
                    <a:pt x="217" y="239"/>
                  </a:lnTo>
                  <a:lnTo>
                    <a:pt x="214" y="239"/>
                  </a:lnTo>
                  <a:lnTo>
                    <a:pt x="211" y="239"/>
                  </a:lnTo>
                  <a:lnTo>
                    <a:pt x="209" y="237"/>
                  </a:lnTo>
                  <a:lnTo>
                    <a:pt x="95" y="108"/>
                  </a:lnTo>
                  <a:lnTo>
                    <a:pt x="94" y="105"/>
                  </a:lnTo>
                  <a:lnTo>
                    <a:pt x="94" y="104"/>
                  </a:lnTo>
                  <a:lnTo>
                    <a:pt x="95" y="102"/>
                  </a:lnTo>
                  <a:lnTo>
                    <a:pt x="115" y="85"/>
                  </a:lnTo>
                  <a:lnTo>
                    <a:pt x="117" y="84"/>
                  </a:lnTo>
                  <a:close/>
                  <a:moveTo>
                    <a:pt x="228" y="2"/>
                  </a:moveTo>
                  <a:lnTo>
                    <a:pt x="229" y="2"/>
                  </a:lnTo>
                  <a:lnTo>
                    <a:pt x="231" y="3"/>
                  </a:lnTo>
                  <a:lnTo>
                    <a:pt x="232" y="5"/>
                  </a:lnTo>
                  <a:lnTo>
                    <a:pt x="232" y="7"/>
                  </a:lnTo>
                  <a:lnTo>
                    <a:pt x="232" y="7"/>
                  </a:lnTo>
                  <a:lnTo>
                    <a:pt x="229" y="11"/>
                  </a:lnTo>
                  <a:lnTo>
                    <a:pt x="225" y="17"/>
                  </a:lnTo>
                  <a:lnTo>
                    <a:pt x="222" y="24"/>
                  </a:lnTo>
                  <a:lnTo>
                    <a:pt x="219" y="30"/>
                  </a:lnTo>
                  <a:lnTo>
                    <a:pt x="217" y="34"/>
                  </a:lnTo>
                  <a:lnTo>
                    <a:pt x="215" y="39"/>
                  </a:lnTo>
                  <a:lnTo>
                    <a:pt x="218" y="45"/>
                  </a:lnTo>
                  <a:lnTo>
                    <a:pt x="227" y="54"/>
                  </a:lnTo>
                  <a:lnTo>
                    <a:pt x="234" y="58"/>
                  </a:lnTo>
                  <a:lnTo>
                    <a:pt x="241" y="58"/>
                  </a:lnTo>
                  <a:lnTo>
                    <a:pt x="246" y="56"/>
                  </a:lnTo>
                  <a:lnTo>
                    <a:pt x="250" y="52"/>
                  </a:lnTo>
                  <a:lnTo>
                    <a:pt x="254" y="48"/>
                  </a:lnTo>
                  <a:lnTo>
                    <a:pt x="256" y="43"/>
                  </a:lnTo>
                  <a:lnTo>
                    <a:pt x="260" y="37"/>
                  </a:lnTo>
                  <a:lnTo>
                    <a:pt x="264" y="31"/>
                  </a:lnTo>
                  <a:lnTo>
                    <a:pt x="266" y="28"/>
                  </a:lnTo>
                  <a:lnTo>
                    <a:pt x="268" y="26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1" y="25"/>
                  </a:lnTo>
                  <a:lnTo>
                    <a:pt x="271" y="28"/>
                  </a:lnTo>
                  <a:lnTo>
                    <a:pt x="273" y="30"/>
                  </a:lnTo>
                  <a:lnTo>
                    <a:pt x="273" y="38"/>
                  </a:lnTo>
                  <a:lnTo>
                    <a:pt x="273" y="51"/>
                  </a:lnTo>
                  <a:lnTo>
                    <a:pt x="271" y="65"/>
                  </a:lnTo>
                  <a:lnTo>
                    <a:pt x="268" y="76"/>
                  </a:lnTo>
                  <a:lnTo>
                    <a:pt x="261" y="85"/>
                  </a:lnTo>
                  <a:lnTo>
                    <a:pt x="252" y="91"/>
                  </a:lnTo>
                  <a:lnTo>
                    <a:pt x="241" y="94"/>
                  </a:lnTo>
                  <a:lnTo>
                    <a:pt x="225" y="93"/>
                  </a:lnTo>
                  <a:lnTo>
                    <a:pt x="215" y="93"/>
                  </a:lnTo>
                  <a:lnTo>
                    <a:pt x="205" y="96"/>
                  </a:lnTo>
                  <a:lnTo>
                    <a:pt x="199" y="102"/>
                  </a:lnTo>
                  <a:lnTo>
                    <a:pt x="176" y="123"/>
                  </a:lnTo>
                  <a:lnTo>
                    <a:pt x="157" y="102"/>
                  </a:lnTo>
                  <a:lnTo>
                    <a:pt x="176" y="82"/>
                  </a:lnTo>
                  <a:lnTo>
                    <a:pt x="183" y="71"/>
                  </a:lnTo>
                  <a:lnTo>
                    <a:pt x="186" y="58"/>
                  </a:lnTo>
                  <a:lnTo>
                    <a:pt x="186" y="47"/>
                  </a:lnTo>
                  <a:lnTo>
                    <a:pt x="187" y="34"/>
                  </a:lnTo>
                  <a:lnTo>
                    <a:pt x="192" y="24"/>
                  </a:lnTo>
                  <a:lnTo>
                    <a:pt x="201" y="16"/>
                  </a:lnTo>
                  <a:lnTo>
                    <a:pt x="211" y="10"/>
                  </a:lnTo>
                  <a:lnTo>
                    <a:pt x="220" y="5"/>
                  </a:lnTo>
                  <a:lnTo>
                    <a:pt x="227" y="3"/>
                  </a:lnTo>
                  <a:lnTo>
                    <a:pt x="228" y="2"/>
                  </a:lnTo>
                  <a:close/>
                  <a:moveTo>
                    <a:pt x="129" y="0"/>
                  </a:moveTo>
                  <a:lnTo>
                    <a:pt x="141" y="0"/>
                  </a:lnTo>
                  <a:lnTo>
                    <a:pt x="149" y="0"/>
                  </a:lnTo>
                  <a:lnTo>
                    <a:pt x="150" y="1"/>
                  </a:lnTo>
                  <a:lnTo>
                    <a:pt x="145" y="2"/>
                  </a:lnTo>
                  <a:lnTo>
                    <a:pt x="136" y="6"/>
                  </a:lnTo>
                  <a:lnTo>
                    <a:pt x="125" y="12"/>
                  </a:lnTo>
                  <a:lnTo>
                    <a:pt x="113" y="19"/>
                  </a:lnTo>
                  <a:lnTo>
                    <a:pt x="102" y="25"/>
                  </a:lnTo>
                  <a:lnTo>
                    <a:pt x="94" y="34"/>
                  </a:lnTo>
                  <a:lnTo>
                    <a:pt x="92" y="44"/>
                  </a:lnTo>
                  <a:lnTo>
                    <a:pt x="95" y="54"/>
                  </a:lnTo>
                  <a:lnTo>
                    <a:pt x="98" y="57"/>
                  </a:lnTo>
                  <a:lnTo>
                    <a:pt x="101" y="61"/>
                  </a:lnTo>
                  <a:lnTo>
                    <a:pt x="103" y="63"/>
                  </a:lnTo>
                  <a:lnTo>
                    <a:pt x="104" y="66"/>
                  </a:lnTo>
                  <a:lnTo>
                    <a:pt x="106" y="67"/>
                  </a:lnTo>
                  <a:lnTo>
                    <a:pt x="107" y="68"/>
                  </a:lnTo>
                  <a:lnTo>
                    <a:pt x="107" y="71"/>
                  </a:lnTo>
                  <a:lnTo>
                    <a:pt x="106" y="71"/>
                  </a:lnTo>
                  <a:lnTo>
                    <a:pt x="103" y="74"/>
                  </a:lnTo>
                  <a:lnTo>
                    <a:pt x="98" y="79"/>
                  </a:lnTo>
                  <a:lnTo>
                    <a:pt x="92" y="84"/>
                  </a:lnTo>
                  <a:lnTo>
                    <a:pt x="87" y="88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1" y="93"/>
                  </a:lnTo>
                  <a:lnTo>
                    <a:pt x="80" y="91"/>
                  </a:lnTo>
                  <a:lnTo>
                    <a:pt x="70" y="81"/>
                  </a:lnTo>
                  <a:lnTo>
                    <a:pt x="60" y="75"/>
                  </a:lnTo>
                  <a:lnTo>
                    <a:pt x="51" y="74"/>
                  </a:lnTo>
                  <a:lnTo>
                    <a:pt x="42" y="79"/>
                  </a:lnTo>
                  <a:lnTo>
                    <a:pt x="39" y="81"/>
                  </a:lnTo>
                  <a:lnTo>
                    <a:pt x="38" y="84"/>
                  </a:lnTo>
                  <a:lnTo>
                    <a:pt x="38" y="88"/>
                  </a:lnTo>
                  <a:lnTo>
                    <a:pt x="38" y="90"/>
                  </a:lnTo>
                  <a:lnTo>
                    <a:pt x="37" y="93"/>
                  </a:lnTo>
                  <a:lnTo>
                    <a:pt x="37" y="94"/>
                  </a:lnTo>
                  <a:lnTo>
                    <a:pt x="36" y="95"/>
                  </a:lnTo>
                  <a:lnTo>
                    <a:pt x="34" y="98"/>
                  </a:lnTo>
                  <a:lnTo>
                    <a:pt x="32" y="99"/>
                  </a:lnTo>
                  <a:lnTo>
                    <a:pt x="29" y="102"/>
                  </a:lnTo>
                  <a:lnTo>
                    <a:pt x="28" y="103"/>
                  </a:lnTo>
                  <a:lnTo>
                    <a:pt x="25" y="104"/>
                  </a:lnTo>
                  <a:lnTo>
                    <a:pt x="23" y="104"/>
                  </a:lnTo>
                  <a:lnTo>
                    <a:pt x="22" y="103"/>
                  </a:lnTo>
                  <a:lnTo>
                    <a:pt x="19" y="102"/>
                  </a:lnTo>
                  <a:lnTo>
                    <a:pt x="16" y="99"/>
                  </a:lnTo>
                  <a:lnTo>
                    <a:pt x="13" y="94"/>
                  </a:lnTo>
                  <a:lnTo>
                    <a:pt x="8" y="88"/>
                  </a:lnTo>
                  <a:lnTo>
                    <a:pt x="2" y="82"/>
                  </a:lnTo>
                  <a:lnTo>
                    <a:pt x="1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1" y="75"/>
                  </a:lnTo>
                  <a:lnTo>
                    <a:pt x="2" y="74"/>
                  </a:lnTo>
                  <a:lnTo>
                    <a:pt x="5" y="71"/>
                  </a:lnTo>
                  <a:lnTo>
                    <a:pt x="8" y="70"/>
                  </a:lnTo>
                  <a:lnTo>
                    <a:pt x="10" y="67"/>
                  </a:lnTo>
                  <a:lnTo>
                    <a:pt x="11" y="66"/>
                  </a:lnTo>
                  <a:lnTo>
                    <a:pt x="14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2" y="65"/>
                  </a:lnTo>
                  <a:lnTo>
                    <a:pt x="25" y="63"/>
                  </a:lnTo>
                  <a:lnTo>
                    <a:pt x="29" y="61"/>
                  </a:lnTo>
                  <a:lnTo>
                    <a:pt x="32" y="57"/>
                  </a:lnTo>
                  <a:lnTo>
                    <a:pt x="33" y="53"/>
                  </a:lnTo>
                  <a:lnTo>
                    <a:pt x="34" y="51"/>
                  </a:lnTo>
                  <a:lnTo>
                    <a:pt x="34" y="47"/>
                  </a:lnTo>
                  <a:lnTo>
                    <a:pt x="36" y="44"/>
                  </a:lnTo>
                  <a:lnTo>
                    <a:pt x="37" y="42"/>
                  </a:lnTo>
                  <a:lnTo>
                    <a:pt x="39" y="39"/>
                  </a:lnTo>
                  <a:lnTo>
                    <a:pt x="46" y="34"/>
                  </a:lnTo>
                  <a:lnTo>
                    <a:pt x="59" y="25"/>
                  </a:lnTo>
                  <a:lnTo>
                    <a:pt x="69" y="19"/>
                  </a:lnTo>
                  <a:lnTo>
                    <a:pt x="81" y="10"/>
                  </a:lnTo>
                  <a:lnTo>
                    <a:pt x="95" y="3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984C5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sp>
        <p:nvSpPr>
          <p:cNvPr id="31" name="TextBox 2"/>
          <p:cNvSpPr txBox="1"/>
          <p:nvPr/>
        </p:nvSpPr>
        <p:spPr>
          <a:xfrm>
            <a:off x="6011033" y="1615978"/>
            <a:ext cx="228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NOTICE</a:t>
            </a:r>
            <a:endParaRPr lang="zh-CN" altLang="en-US" sz="2800" b="1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175397" y="659757"/>
            <a:ext cx="11016601" cy="0"/>
          </a:xfrm>
          <a:prstGeom prst="line">
            <a:avLst/>
          </a:prstGeom>
          <a:ln w="19050">
            <a:solidFill>
              <a:srgbClr val="173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1216626" y="143955"/>
            <a:ext cx="346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17324D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3600" b="1" dirty="0">
              <a:solidFill>
                <a:srgbClr val="17324D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Freeform 29"/>
          <p:cNvSpPr>
            <a:spLocks noChangeAspect="1" noEditPoints="1"/>
          </p:cNvSpPr>
          <p:nvPr/>
        </p:nvSpPr>
        <p:spPr bwMode="auto">
          <a:xfrm>
            <a:off x="950276" y="47757"/>
            <a:ext cx="640106" cy="612000"/>
          </a:xfrm>
          <a:custGeom>
            <a:avLst/>
            <a:gdLst>
              <a:gd name="T0" fmla="*/ 130 w 274"/>
              <a:gd name="T1" fmla="*/ 30 h 247"/>
              <a:gd name="T2" fmla="*/ 225 w 274"/>
              <a:gd name="T3" fmla="*/ 30 h 247"/>
              <a:gd name="T4" fmla="*/ 228 w 274"/>
              <a:gd name="T5" fmla="*/ 30 h 247"/>
              <a:gd name="T6" fmla="*/ 232 w 274"/>
              <a:gd name="T7" fmla="*/ 31 h 247"/>
              <a:gd name="T8" fmla="*/ 236 w 274"/>
              <a:gd name="T9" fmla="*/ 33 h 247"/>
              <a:gd name="T10" fmla="*/ 240 w 274"/>
              <a:gd name="T11" fmla="*/ 34 h 247"/>
              <a:gd name="T12" fmla="*/ 272 w 274"/>
              <a:gd name="T13" fmla="*/ 57 h 247"/>
              <a:gd name="T14" fmla="*/ 274 w 274"/>
              <a:gd name="T15" fmla="*/ 58 h 247"/>
              <a:gd name="T16" fmla="*/ 274 w 274"/>
              <a:gd name="T17" fmla="*/ 61 h 247"/>
              <a:gd name="T18" fmla="*/ 274 w 274"/>
              <a:gd name="T19" fmla="*/ 63 h 247"/>
              <a:gd name="T20" fmla="*/ 272 w 274"/>
              <a:gd name="T21" fmla="*/ 66 h 247"/>
              <a:gd name="T22" fmla="*/ 240 w 274"/>
              <a:gd name="T23" fmla="*/ 89 h 247"/>
              <a:gd name="T24" fmla="*/ 236 w 274"/>
              <a:gd name="T25" fmla="*/ 90 h 247"/>
              <a:gd name="T26" fmla="*/ 232 w 274"/>
              <a:gd name="T27" fmla="*/ 91 h 247"/>
              <a:gd name="T28" fmla="*/ 228 w 274"/>
              <a:gd name="T29" fmla="*/ 93 h 247"/>
              <a:gd name="T30" fmla="*/ 225 w 274"/>
              <a:gd name="T31" fmla="*/ 93 h 247"/>
              <a:gd name="T32" fmla="*/ 142 w 274"/>
              <a:gd name="T33" fmla="*/ 93 h 247"/>
              <a:gd name="T34" fmla="*/ 130 w 274"/>
              <a:gd name="T35" fmla="*/ 30 h 247"/>
              <a:gd name="T36" fmla="*/ 105 w 274"/>
              <a:gd name="T37" fmla="*/ 0 h 247"/>
              <a:gd name="T38" fmla="*/ 116 w 274"/>
              <a:gd name="T39" fmla="*/ 0 h 247"/>
              <a:gd name="T40" fmla="*/ 120 w 274"/>
              <a:gd name="T41" fmla="*/ 0 h 247"/>
              <a:gd name="T42" fmla="*/ 121 w 274"/>
              <a:gd name="T43" fmla="*/ 2 h 247"/>
              <a:gd name="T44" fmla="*/ 123 w 274"/>
              <a:gd name="T45" fmla="*/ 5 h 247"/>
              <a:gd name="T46" fmla="*/ 123 w 274"/>
              <a:gd name="T47" fmla="*/ 242 h 247"/>
              <a:gd name="T48" fmla="*/ 121 w 274"/>
              <a:gd name="T49" fmla="*/ 244 h 247"/>
              <a:gd name="T50" fmla="*/ 120 w 274"/>
              <a:gd name="T51" fmla="*/ 246 h 247"/>
              <a:gd name="T52" fmla="*/ 116 w 274"/>
              <a:gd name="T53" fmla="*/ 247 h 247"/>
              <a:gd name="T54" fmla="*/ 105 w 274"/>
              <a:gd name="T55" fmla="*/ 247 h 247"/>
              <a:gd name="T56" fmla="*/ 101 w 274"/>
              <a:gd name="T57" fmla="*/ 246 h 247"/>
              <a:gd name="T58" fmla="*/ 100 w 274"/>
              <a:gd name="T59" fmla="*/ 244 h 247"/>
              <a:gd name="T60" fmla="*/ 98 w 274"/>
              <a:gd name="T61" fmla="*/ 242 h 247"/>
              <a:gd name="T62" fmla="*/ 98 w 274"/>
              <a:gd name="T63" fmla="*/ 121 h 247"/>
              <a:gd name="T64" fmla="*/ 50 w 274"/>
              <a:gd name="T65" fmla="*/ 121 h 247"/>
              <a:gd name="T66" fmla="*/ 46 w 274"/>
              <a:gd name="T67" fmla="*/ 119 h 247"/>
              <a:gd name="T68" fmla="*/ 42 w 274"/>
              <a:gd name="T69" fmla="*/ 119 h 247"/>
              <a:gd name="T70" fmla="*/ 38 w 274"/>
              <a:gd name="T71" fmla="*/ 117 h 247"/>
              <a:gd name="T72" fmla="*/ 35 w 274"/>
              <a:gd name="T73" fmla="*/ 116 h 247"/>
              <a:gd name="T74" fmla="*/ 3 w 274"/>
              <a:gd name="T75" fmla="*/ 94 h 247"/>
              <a:gd name="T76" fmla="*/ 0 w 274"/>
              <a:gd name="T77" fmla="*/ 91 h 247"/>
              <a:gd name="T78" fmla="*/ 0 w 274"/>
              <a:gd name="T79" fmla="*/ 89 h 247"/>
              <a:gd name="T80" fmla="*/ 0 w 274"/>
              <a:gd name="T81" fmla="*/ 86 h 247"/>
              <a:gd name="T82" fmla="*/ 3 w 274"/>
              <a:gd name="T83" fmla="*/ 84 h 247"/>
              <a:gd name="T84" fmla="*/ 35 w 274"/>
              <a:gd name="T85" fmla="*/ 62 h 247"/>
              <a:gd name="T86" fmla="*/ 38 w 274"/>
              <a:gd name="T87" fmla="*/ 59 h 247"/>
              <a:gd name="T88" fmla="*/ 42 w 274"/>
              <a:gd name="T89" fmla="*/ 58 h 247"/>
              <a:gd name="T90" fmla="*/ 46 w 274"/>
              <a:gd name="T91" fmla="*/ 57 h 247"/>
              <a:gd name="T92" fmla="*/ 50 w 274"/>
              <a:gd name="T93" fmla="*/ 57 h 247"/>
              <a:gd name="T94" fmla="*/ 98 w 274"/>
              <a:gd name="T95" fmla="*/ 57 h 247"/>
              <a:gd name="T96" fmla="*/ 98 w 274"/>
              <a:gd name="T97" fmla="*/ 5 h 247"/>
              <a:gd name="T98" fmla="*/ 100 w 274"/>
              <a:gd name="T99" fmla="*/ 2 h 247"/>
              <a:gd name="T100" fmla="*/ 101 w 274"/>
              <a:gd name="T101" fmla="*/ 0 h 247"/>
              <a:gd name="T102" fmla="*/ 105 w 274"/>
              <a:gd name="T103" fmla="*/ 0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74" h="247">
                <a:moveTo>
                  <a:pt x="130" y="30"/>
                </a:moveTo>
                <a:lnTo>
                  <a:pt x="225" y="30"/>
                </a:lnTo>
                <a:lnTo>
                  <a:pt x="228" y="30"/>
                </a:lnTo>
                <a:lnTo>
                  <a:pt x="232" y="31"/>
                </a:lnTo>
                <a:lnTo>
                  <a:pt x="236" y="33"/>
                </a:lnTo>
                <a:lnTo>
                  <a:pt x="240" y="34"/>
                </a:lnTo>
                <a:lnTo>
                  <a:pt x="272" y="57"/>
                </a:lnTo>
                <a:lnTo>
                  <a:pt x="274" y="58"/>
                </a:lnTo>
                <a:lnTo>
                  <a:pt x="274" y="61"/>
                </a:lnTo>
                <a:lnTo>
                  <a:pt x="274" y="63"/>
                </a:lnTo>
                <a:lnTo>
                  <a:pt x="272" y="66"/>
                </a:lnTo>
                <a:lnTo>
                  <a:pt x="240" y="89"/>
                </a:lnTo>
                <a:lnTo>
                  <a:pt x="236" y="90"/>
                </a:lnTo>
                <a:lnTo>
                  <a:pt x="232" y="91"/>
                </a:lnTo>
                <a:lnTo>
                  <a:pt x="228" y="93"/>
                </a:lnTo>
                <a:lnTo>
                  <a:pt x="225" y="93"/>
                </a:lnTo>
                <a:lnTo>
                  <a:pt x="142" y="93"/>
                </a:lnTo>
                <a:lnTo>
                  <a:pt x="130" y="30"/>
                </a:lnTo>
                <a:close/>
                <a:moveTo>
                  <a:pt x="105" y="0"/>
                </a:moveTo>
                <a:lnTo>
                  <a:pt x="116" y="0"/>
                </a:lnTo>
                <a:lnTo>
                  <a:pt x="120" y="0"/>
                </a:lnTo>
                <a:lnTo>
                  <a:pt x="121" y="2"/>
                </a:lnTo>
                <a:lnTo>
                  <a:pt x="123" y="5"/>
                </a:lnTo>
                <a:lnTo>
                  <a:pt x="123" y="242"/>
                </a:lnTo>
                <a:lnTo>
                  <a:pt x="121" y="244"/>
                </a:lnTo>
                <a:lnTo>
                  <a:pt x="120" y="246"/>
                </a:lnTo>
                <a:lnTo>
                  <a:pt x="116" y="247"/>
                </a:lnTo>
                <a:lnTo>
                  <a:pt x="105" y="247"/>
                </a:lnTo>
                <a:lnTo>
                  <a:pt x="101" y="246"/>
                </a:lnTo>
                <a:lnTo>
                  <a:pt x="100" y="244"/>
                </a:lnTo>
                <a:lnTo>
                  <a:pt x="98" y="242"/>
                </a:lnTo>
                <a:lnTo>
                  <a:pt x="98" y="121"/>
                </a:lnTo>
                <a:lnTo>
                  <a:pt x="50" y="121"/>
                </a:lnTo>
                <a:lnTo>
                  <a:pt x="46" y="119"/>
                </a:lnTo>
                <a:lnTo>
                  <a:pt x="42" y="119"/>
                </a:lnTo>
                <a:lnTo>
                  <a:pt x="38" y="117"/>
                </a:lnTo>
                <a:lnTo>
                  <a:pt x="35" y="116"/>
                </a:lnTo>
                <a:lnTo>
                  <a:pt x="3" y="94"/>
                </a:lnTo>
                <a:lnTo>
                  <a:pt x="0" y="91"/>
                </a:lnTo>
                <a:lnTo>
                  <a:pt x="0" y="89"/>
                </a:lnTo>
                <a:lnTo>
                  <a:pt x="0" y="86"/>
                </a:lnTo>
                <a:lnTo>
                  <a:pt x="3" y="84"/>
                </a:lnTo>
                <a:lnTo>
                  <a:pt x="35" y="62"/>
                </a:lnTo>
                <a:lnTo>
                  <a:pt x="38" y="59"/>
                </a:lnTo>
                <a:lnTo>
                  <a:pt x="42" y="58"/>
                </a:lnTo>
                <a:lnTo>
                  <a:pt x="46" y="57"/>
                </a:lnTo>
                <a:lnTo>
                  <a:pt x="50" y="57"/>
                </a:lnTo>
                <a:lnTo>
                  <a:pt x="98" y="57"/>
                </a:lnTo>
                <a:lnTo>
                  <a:pt x="98" y="5"/>
                </a:lnTo>
                <a:lnTo>
                  <a:pt x="100" y="2"/>
                </a:lnTo>
                <a:lnTo>
                  <a:pt x="101" y="0"/>
                </a:lnTo>
                <a:lnTo>
                  <a:pt x="105" y="0"/>
                </a:lnTo>
                <a:close/>
              </a:path>
            </a:pathLst>
          </a:custGeom>
          <a:solidFill>
            <a:srgbClr val="17324D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3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0780" y="2002420"/>
            <a:ext cx="1041721" cy="1041721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0780" y="3972045"/>
            <a:ext cx="1041721" cy="1041721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56431" y="2002420"/>
            <a:ext cx="1041721" cy="1041721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56431" y="3972045"/>
            <a:ext cx="1041721" cy="1041721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782501" y="1823148"/>
            <a:ext cx="4276987" cy="1298056"/>
            <a:chOff x="1782501" y="1823148"/>
            <a:chExt cx="4276987" cy="1298056"/>
          </a:xfrm>
        </p:grpSpPr>
        <p:sp>
          <p:nvSpPr>
            <p:cNvPr id="8" name="TextBox 2"/>
            <p:cNvSpPr txBox="1"/>
            <p:nvPr/>
          </p:nvSpPr>
          <p:spPr>
            <a:xfrm>
              <a:off x="1782501" y="2290207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782501" y="1823148"/>
              <a:ext cx="3465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rgbClr val="17324D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3600" b="1" dirty="0">
                <a:solidFill>
                  <a:srgbClr val="17324D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398152" y="1823148"/>
            <a:ext cx="4276987" cy="1298056"/>
            <a:chOff x="1782501" y="1823148"/>
            <a:chExt cx="4276987" cy="1298056"/>
          </a:xfrm>
        </p:grpSpPr>
        <p:sp>
          <p:nvSpPr>
            <p:cNvPr id="12" name="TextBox 2"/>
            <p:cNvSpPr txBox="1"/>
            <p:nvPr/>
          </p:nvSpPr>
          <p:spPr>
            <a:xfrm>
              <a:off x="1782501" y="2290207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782501" y="1823148"/>
              <a:ext cx="3465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rgbClr val="17324D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3600" b="1" dirty="0">
                <a:solidFill>
                  <a:srgbClr val="17324D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782501" y="3809152"/>
            <a:ext cx="4276987" cy="1298056"/>
            <a:chOff x="1782501" y="1823148"/>
            <a:chExt cx="4276987" cy="1298056"/>
          </a:xfrm>
        </p:grpSpPr>
        <p:sp>
          <p:nvSpPr>
            <p:cNvPr id="15" name="TextBox 2"/>
            <p:cNvSpPr txBox="1"/>
            <p:nvPr/>
          </p:nvSpPr>
          <p:spPr>
            <a:xfrm>
              <a:off x="1782501" y="2290207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782501" y="1823148"/>
              <a:ext cx="3465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rgbClr val="17324D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3600" b="1" dirty="0">
                <a:solidFill>
                  <a:srgbClr val="17324D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98152" y="3809152"/>
            <a:ext cx="4276987" cy="1298056"/>
            <a:chOff x="1782501" y="1823148"/>
            <a:chExt cx="4276987" cy="1298056"/>
          </a:xfrm>
        </p:grpSpPr>
        <p:sp>
          <p:nvSpPr>
            <p:cNvPr id="18" name="TextBox 2"/>
            <p:cNvSpPr txBox="1"/>
            <p:nvPr/>
          </p:nvSpPr>
          <p:spPr>
            <a:xfrm>
              <a:off x="1782501" y="2290207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82501" y="1823148"/>
              <a:ext cx="3465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600" b="1" dirty="0">
                  <a:solidFill>
                    <a:srgbClr val="17324D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3600" b="1" dirty="0">
                <a:solidFill>
                  <a:srgbClr val="17324D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0" name="Freeform 29"/>
          <p:cNvSpPr>
            <a:spLocks noChangeAspect="1" noEditPoints="1"/>
          </p:cNvSpPr>
          <p:nvPr/>
        </p:nvSpPr>
        <p:spPr bwMode="auto">
          <a:xfrm>
            <a:off x="955132" y="2217280"/>
            <a:ext cx="678898" cy="612000"/>
          </a:xfrm>
          <a:custGeom>
            <a:avLst/>
            <a:gdLst>
              <a:gd name="T0" fmla="*/ 130 w 274"/>
              <a:gd name="T1" fmla="*/ 30 h 247"/>
              <a:gd name="T2" fmla="*/ 225 w 274"/>
              <a:gd name="T3" fmla="*/ 30 h 247"/>
              <a:gd name="T4" fmla="*/ 228 w 274"/>
              <a:gd name="T5" fmla="*/ 30 h 247"/>
              <a:gd name="T6" fmla="*/ 232 w 274"/>
              <a:gd name="T7" fmla="*/ 31 h 247"/>
              <a:gd name="T8" fmla="*/ 236 w 274"/>
              <a:gd name="T9" fmla="*/ 33 h 247"/>
              <a:gd name="T10" fmla="*/ 240 w 274"/>
              <a:gd name="T11" fmla="*/ 34 h 247"/>
              <a:gd name="T12" fmla="*/ 272 w 274"/>
              <a:gd name="T13" fmla="*/ 57 h 247"/>
              <a:gd name="T14" fmla="*/ 274 w 274"/>
              <a:gd name="T15" fmla="*/ 58 h 247"/>
              <a:gd name="T16" fmla="*/ 274 w 274"/>
              <a:gd name="T17" fmla="*/ 61 h 247"/>
              <a:gd name="T18" fmla="*/ 274 w 274"/>
              <a:gd name="T19" fmla="*/ 63 h 247"/>
              <a:gd name="T20" fmla="*/ 272 w 274"/>
              <a:gd name="T21" fmla="*/ 66 h 247"/>
              <a:gd name="T22" fmla="*/ 240 w 274"/>
              <a:gd name="T23" fmla="*/ 89 h 247"/>
              <a:gd name="T24" fmla="*/ 236 w 274"/>
              <a:gd name="T25" fmla="*/ 90 h 247"/>
              <a:gd name="T26" fmla="*/ 232 w 274"/>
              <a:gd name="T27" fmla="*/ 91 h 247"/>
              <a:gd name="T28" fmla="*/ 228 w 274"/>
              <a:gd name="T29" fmla="*/ 93 h 247"/>
              <a:gd name="T30" fmla="*/ 225 w 274"/>
              <a:gd name="T31" fmla="*/ 93 h 247"/>
              <a:gd name="T32" fmla="*/ 142 w 274"/>
              <a:gd name="T33" fmla="*/ 93 h 247"/>
              <a:gd name="T34" fmla="*/ 130 w 274"/>
              <a:gd name="T35" fmla="*/ 30 h 247"/>
              <a:gd name="T36" fmla="*/ 105 w 274"/>
              <a:gd name="T37" fmla="*/ 0 h 247"/>
              <a:gd name="T38" fmla="*/ 116 w 274"/>
              <a:gd name="T39" fmla="*/ 0 h 247"/>
              <a:gd name="T40" fmla="*/ 120 w 274"/>
              <a:gd name="T41" fmla="*/ 0 h 247"/>
              <a:gd name="T42" fmla="*/ 121 w 274"/>
              <a:gd name="T43" fmla="*/ 2 h 247"/>
              <a:gd name="T44" fmla="*/ 123 w 274"/>
              <a:gd name="T45" fmla="*/ 5 h 247"/>
              <a:gd name="T46" fmla="*/ 123 w 274"/>
              <a:gd name="T47" fmla="*/ 242 h 247"/>
              <a:gd name="T48" fmla="*/ 121 w 274"/>
              <a:gd name="T49" fmla="*/ 244 h 247"/>
              <a:gd name="T50" fmla="*/ 120 w 274"/>
              <a:gd name="T51" fmla="*/ 246 h 247"/>
              <a:gd name="T52" fmla="*/ 116 w 274"/>
              <a:gd name="T53" fmla="*/ 247 h 247"/>
              <a:gd name="T54" fmla="*/ 105 w 274"/>
              <a:gd name="T55" fmla="*/ 247 h 247"/>
              <a:gd name="T56" fmla="*/ 101 w 274"/>
              <a:gd name="T57" fmla="*/ 246 h 247"/>
              <a:gd name="T58" fmla="*/ 100 w 274"/>
              <a:gd name="T59" fmla="*/ 244 h 247"/>
              <a:gd name="T60" fmla="*/ 98 w 274"/>
              <a:gd name="T61" fmla="*/ 242 h 247"/>
              <a:gd name="T62" fmla="*/ 98 w 274"/>
              <a:gd name="T63" fmla="*/ 121 h 247"/>
              <a:gd name="T64" fmla="*/ 50 w 274"/>
              <a:gd name="T65" fmla="*/ 121 h 247"/>
              <a:gd name="T66" fmla="*/ 46 w 274"/>
              <a:gd name="T67" fmla="*/ 119 h 247"/>
              <a:gd name="T68" fmla="*/ 42 w 274"/>
              <a:gd name="T69" fmla="*/ 119 h 247"/>
              <a:gd name="T70" fmla="*/ 38 w 274"/>
              <a:gd name="T71" fmla="*/ 117 h 247"/>
              <a:gd name="T72" fmla="*/ 35 w 274"/>
              <a:gd name="T73" fmla="*/ 116 h 247"/>
              <a:gd name="T74" fmla="*/ 3 w 274"/>
              <a:gd name="T75" fmla="*/ 94 h 247"/>
              <a:gd name="T76" fmla="*/ 0 w 274"/>
              <a:gd name="T77" fmla="*/ 91 h 247"/>
              <a:gd name="T78" fmla="*/ 0 w 274"/>
              <a:gd name="T79" fmla="*/ 89 h 247"/>
              <a:gd name="T80" fmla="*/ 0 w 274"/>
              <a:gd name="T81" fmla="*/ 86 h 247"/>
              <a:gd name="T82" fmla="*/ 3 w 274"/>
              <a:gd name="T83" fmla="*/ 84 h 247"/>
              <a:gd name="T84" fmla="*/ 35 w 274"/>
              <a:gd name="T85" fmla="*/ 62 h 247"/>
              <a:gd name="T86" fmla="*/ 38 w 274"/>
              <a:gd name="T87" fmla="*/ 59 h 247"/>
              <a:gd name="T88" fmla="*/ 42 w 274"/>
              <a:gd name="T89" fmla="*/ 58 h 247"/>
              <a:gd name="T90" fmla="*/ 46 w 274"/>
              <a:gd name="T91" fmla="*/ 57 h 247"/>
              <a:gd name="T92" fmla="*/ 50 w 274"/>
              <a:gd name="T93" fmla="*/ 57 h 247"/>
              <a:gd name="T94" fmla="*/ 98 w 274"/>
              <a:gd name="T95" fmla="*/ 57 h 247"/>
              <a:gd name="T96" fmla="*/ 98 w 274"/>
              <a:gd name="T97" fmla="*/ 5 h 247"/>
              <a:gd name="T98" fmla="*/ 100 w 274"/>
              <a:gd name="T99" fmla="*/ 2 h 247"/>
              <a:gd name="T100" fmla="*/ 101 w 274"/>
              <a:gd name="T101" fmla="*/ 0 h 247"/>
              <a:gd name="T102" fmla="*/ 105 w 274"/>
              <a:gd name="T103" fmla="*/ 0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74" h="247">
                <a:moveTo>
                  <a:pt x="130" y="30"/>
                </a:moveTo>
                <a:lnTo>
                  <a:pt x="225" y="30"/>
                </a:lnTo>
                <a:lnTo>
                  <a:pt x="228" y="30"/>
                </a:lnTo>
                <a:lnTo>
                  <a:pt x="232" y="31"/>
                </a:lnTo>
                <a:lnTo>
                  <a:pt x="236" y="33"/>
                </a:lnTo>
                <a:lnTo>
                  <a:pt x="240" y="34"/>
                </a:lnTo>
                <a:lnTo>
                  <a:pt x="272" y="57"/>
                </a:lnTo>
                <a:lnTo>
                  <a:pt x="274" y="58"/>
                </a:lnTo>
                <a:lnTo>
                  <a:pt x="274" y="61"/>
                </a:lnTo>
                <a:lnTo>
                  <a:pt x="274" y="63"/>
                </a:lnTo>
                <a:lnTo>
                  <a:pt x="272" y="66"/>
                </a:lnTo>
                <a:lnTo>
                  <a:pt x="240" y="89"/>
                </a:lnTo>
                <a:lnTo>
                  <a:pt x="236" y="90"/>
                </a:lnTo>
                <a:lnTo>
                  <a:pt x="232" y="91"/>
                </a:lnTo>
                <a:lnTo>
                  <a:pt x="228" y="93"/>
                </a:lnTo>
                <a:lnTo>
                  <a:pt x="225" y="93"/>
                </a:lnTo>
                <a:lnTo>
                  <a:pt x="142" y="93"/>
                </a:lnTo>
                <a:lnTo>
                  <a:pt x="130" y="30"/>
                </a:lnTo>
                <a:close/>
                <a:moveTo>
                  <a:pt x="105" y="0"/>
                </a:moveTo>
                <a:lnTo>
                  <a:pt x="116" y="0"/>
                </a:lnTo>
                <a:lnTo>
                  <a:pt x="120" y="0"/>
                </a:lnTo>
                <a:lnTo>
                  <a:pt x="121" y="2"/>
                </a:lnTo>
                <a:lnTo>
                  <a:pt x="123" y="5"/>
                </a:lnTo>
                <a:lnTo>
                  <a:pt x="123" y="242"/>
                </a:lnTo>
                <a:lnTo>
                  <a:pt x="121" y="244"/>
                </a:lnTo>
                <a:lnTo>
                  <a:pt x="120" y="246"/>
                </a:lnTo>
                <a:lnTo>
                  <a:pt x="116" y="247"/>
                </a:lnTo>
                <a:lnTo>
                  <a:pt x="105" y="247"/>
                </a:lnTo>
                <a:lnTo>
                  <a:pt x="101" y="246"/>
                </a:lnTo>
                <a:lnTo>
                  <a:pt x="100" y="244"/>
                </a:lnTo>
                <a:lnTo>
                  <a:pt x="98" y="242"/>
                </a:lnTo>
                <a:lnTo>
                  <a:pt x="98" y="121"/>
                </a:lnTo>
                <a:lnTo>
                  <a:pt x="50" y="121"/>
                </a:lnTo>
                <a:lnTo>
                  <a:pt x="46" y="119"/>
                </a:lnTo>
                <a:lnTo>
                  <a:pt x="42" y="119"/>
                </a:lnTo>
                <a:lnTo>
                  <a:pt x="38" y="117"/>
                </a:lnTo>
                <a:lnTo>
                  <a:pt x="35" y="116"/>
                </a:lnTo>
                <a:lnTo>
                  <a:pt x="3" y="94"/>
                </a:lnTo>
                <a:lnTo>
                  <a:pt x="0" y="91"/>
                </a:lnTo>
                <a:lnTo>
                  <a:pt x="0" y="89"/>
                </a:lnTo>
                <a:lnTo>
                  <a:pt x="0" y="86"/>
                </a:lnTo>
                <a:lnTo>
                  <a:pt x="3" y="84"/>
                </a:lnTo>
                <a:lnTo>
                  <a:pt x="35" y="62"/>
                </a:lnTo>
                <a:lnTo>
                  <a:pt x="38" y="59"/>
                </a:lnTo>
                <a:lnTo>
                  <a:pt x="42" y="58"/>
                </a:lnTo>
                <a:lnTo>
                  <a:pt x="46" y="57"/>
                </a:lnTo>
                <a:lnTo>
                  <a:pt x="50" y="57"/>
                </a:lnTo>
                <a:lnTo>
                  <a:pt x="98" y="57"/>
                </a:lnTo>
                <a:lnTo>
                  <a:pt x="98" y="5"/>
                </a:lnTo>
                <a:lnTo>
                  <a:pt x="100" y="2"/>
                </a:lnTo>
                <a:lnTo>
                  <a:pt x="101" y="0"/>
                </a:lnTo>
                <a:lnTo>
                  <a:pt x="105" y="0"/>
                </a:lnTo>
                <a:close/>
              </a:path>
            </a:pathLst>
          </a:custGeom>
          <a:solidFill>
            <a:srgbClr val="E7B55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1" name="Freeform 53"/>
          <p:cNvSpPr>
            <a:spLocks noChangeAspect="1" noEditPoints="1"/>
          </p:cNvSpPr>
          <p:nvPr/>
        </p:nvSpPr>
        <p:spPr bwMode="auto">
          <a:xfrm>
            <a:off x="6496291" y="2217280"/>
            <a:ext cx="762000" cy="612000"/>
          </a:xfrm>
          <a:custGeom>
            <a:avLst/>
            <a:gdLst>
              <a:gd name="T0" fmla="*/ 130 w 254"/>
              <a:gd name="T1" fmla="*/ 167 h 204"/>
              <a:gd name="T2" fmla="*/ 123 w 254"/>
              <a:gd name="T3" fmla="*/ 174 h 204"/>
              <a:gd name="T4" fmla="*/ 107 w 254"/>
              <a:gd name="T5" fmla="*/ 188 h 204"/>
              <a:gd name="T6" fmla="*/ 95 w 254"/>
              <a:gd name="T7" fmla="*/ 199 h 204"/>
              <a:gd name="T8" fmla="*/ 90 w 254"/>
              <a:gd name="T9" fmla="*/ 204 h 204"/>
              <a:gd name="T10" fmla="*/ 87 w 254"/>
              <a:gd name="T11" fmla="*/ 203 h 204"/>
              <a:gd name="T12" fmla="*/ 87 w 254"/>
              <a:gd name="T13" fmla="*/ 144 h 204"/>
              <a:gd name="T14" fmla="*/ 253 w 254"/>
              <a:gd name="T15" fmla="*/ 2 h 204"/>
              <a:gd name="T16" fmla="*/ 253 w 254"/>
              <a:gd name="T17" fmla="*/ 7 h 204"/>
              <a:gd name="T18" fmla="*/ 250 w 254"/>
              <a:gd name="T19" fmla="*/ 23 h 204"/>
              <a:gd name="T20" fmla="*/ 241 w 254"/>
              <a:gd name="T21" fmla="*/ 59 h 204"/>
              <a:gd name="T22" fmla="*/ 231 w 254"/>
              <a:gd name="T23" fmla="*/ 103 h 204"/>
              <a:gd name="T24" fmla="*/ 221 w 254"/>
              <a:gd name="T25" fmla="*/ 146 h 204"/>
              <a:gd name="T26" fmla="*/ 214 w 254"/>
              <a:gd name="T27" fmla="*/ 174 h 204"/>
              <a:gd name="T28" fmla="*/ 212 w 254"/>
              <a:gd name="T29" fmla="*/ 181 h 204"/>
              <a:gd name="T30" fmla="*/ 208 w 254"/>
              <a:gd name="T31" fmla="*/ 184 h 204"/>
              <a:gd name="T32" fmla="*/ 203 w 254"/>
              <a:gd name="T33" fmla="*/ 184 h 204"/>
              <a:gd name="T34" fmla="*/ 190 w 254"/>
              <a:gd name="T35" fmla="*/ 176 h 204"/>
              <a:gd name="T36" fmla="*/ 167 w 254"/>
              <a:gd name="T37" fmla="*/ 165 h 204"/>
              <a:gd name="T38" fmla="*/ 144 w 254"/>
              <a:gd name="T39" fmla="*/ 152 h 204"/>
              <a:gd name="T40" fmla="*/ 134 w 254"/>
              <a:gd name="T41" fmla="*/ 147 h 204"/>
              <a:gd name="T42" fmla="*/ 127 w 254"/>
              <a:gd name="T43" fmla="*/ 142 h 204"/>
              <a:gd name="T44" fmla="*/ 133 w 254"/>
              <a:gd name="T45" fmla="*/ 135 h 204"/>
              <a:gd name="T46" fmla="*/ 141 w 254"/>
              <a:gd name="T47" fmla="*/ 126 h 204"/>
              <a:gd name="T48" fmla="*/ 160 w 254"/>
              <a:gd name="T49" fmla="*/ 105 h 204"/>
              <a:gd name="T50" fmla="*/ 186 w 254"/>
              <a:gd name="T51" fmla="*/ 77 h 204"/>
              <a:gd name="T52" fmla="*/ 212 w 254"/>
              <a:gd name="T53" fmla="*/ 49 h 204"/>
              <a:gd name="T54" fmla="*/ 232 w 254"/>
              <a:gd name="T55" fmla="*/ 27 h 204"/>
              <a:gd name="T56" fmla="*/ 241 w 254"/>
              <a:gd name="T57" fmla="*/ 18 h 204"/>
              <a:gd name="T58" fmla="*/ 240 w 254"/>
              <a:gd name="T59" fmla="*/ 16 h 204"/>
              <a:gd name="T60" fmla="*/ 237 w 254"/>
              <a:gd name="T61" fmla="*/ 16 h 204"/>
              <a:gd name="T62" fmla="*/ 227 w 254"/>
              <a:gd name="T63" fmla="*/ 23 h 204"/>
              <a:gd name="T64" fmla="*/ 203 w 254"/>
              <a:gd name="T65" fmla="*/ 41 h 204"/>
              <a:gd name="T66" fmla="*/ 170 w 254"/>
              <a:gd name="T67" fmla="*/ 65 h 204"/>
              <a:gd name="T68" fmla="*/ 137 w 254"/>
              <a:gd name="T69" fmla="*/ 89 h 204"/>
              <a:gd name="T70" fmla="*/ 107 w 254"/>
              <a:gd name="T71" fmla="*/ 111 h 204"/>
              <a:gd name="T72" fmla="*/ 90 w 254"/>
              <a:gd name="T73" fmla="*/ 124 h 204"/>
              <a:gd name="T74" fmla="*/ 56 w 254"/>
              <a:gd name="T75" fmla="*/ 114 h 204"/>
              <a:gd name="T76" fmla="*/ 54 w 254"/>
              <a:gd name="T77" fmla="*/ 112 h 204"/>
              <a:gd name="T78" fmla="*/ 37 w 254"/>
              <a:gd name="T79" fmla="*/ 106 h 204"/>
              <a:gd name="T80" fmla="*/ 17 w 254"/>
              <a:gd name="T81" fmla="*/ 98 h 204"/>
              <a:gd name="T82" fmla="*/ 4 w 254"/>
              <a:gd name="T83" fmla="*/ 93 h 204"/>
              <a:gd name="T84" fmla="*/ 0 w 254"/>
              <a:gd name="T85" fmla="*/ 91 h 204"/>
              <a:gd name="T86" fmla="*/ 2 w 254"/>
              <a:gd name="T87" fmla="*/ 87 h 204"/>
              <a:gd name="T88" fmla="*/ 8 w 254"/>
              <a:gd name="T89" fmla="*/ 84 h 204"/>
              <a:gd name="T90" fmla="*/ 33 w 254"/>
              <a:gd name="T91" fmla="*/ 75 h 204"/>
              <a:gd name="T92" fmla="*/ 76 w 254"/>
              <a:gd name="T93" fmla="*/ 61 h 204"/>
              <a:gd name="T94" fmla="*/ 125 w 254"/>
              <a:gd name="T95" fmla="*/ 44 h 204"/>
              <a:gd name="T96" fmla="*/ 175 w 254"/>
              <a:gd name="T97" fmla="*/ 26 h 204"/>
              <a:gd name="T98" fmla="*/ 217 w 254"/>
              <a:gd name="T99" fmla="*/ 12 h 204"/>
              <a:gd name="T100" fmla="*/ 243 w 254"/>
              <a:gd name="T101" fmla="*/ 3 h 204"/>
              <a:gd name="T102" fmla="*/ 250 w 254"/>
              <a:gd name="T10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54" h="204">
                <a:moveTo>
                  <a:pt x="87" y="144"/>
                </a:moveTo>
                <a:lnTo>
                  <a:pt x="130" y="167"/>
                </a:lnTo>
                <a:lnTo>
                  <a:pt x="128" y="169"/>
                </a:lnTo>
                <a:lnTo>
                  <a:pt x="123" y="174"/>
                </a:lnTo>
                <a:lnTo>
                  <a:pt x="116" y="180"/>
                </a:lnTo>
                <a:lnTo>
                  <a:pt x="107" y="188"/>
                </a:lnTo>
                <a:lnTo>
                  <a:pt x="100" y="194"/>
                </a:lnTo>
                <a:lnTo>
                  <a:pt x="95" y="199"/>
                </a:lnTo>
                <a:lnTo>
                  <a:pt x="91" y="203"/>
                </a:lnTo>
                <a:lnTo>
                  <a:pt x="90" y="204"/>
                </a:lnTo>
                <a:lnTo>
                  <a:pt x="88" y="204"/>
                </a:lnTo>
                <a:lnTo>
                  <a:pt x="87" y="203"/>
                </a:lnTo>
                <a:lnTo>
                  <a:pt x="87" y="200"/>
                </a:lnTo>
                <a:lnTo>
                  <a:pt x="87" y="144"/>
                </a:lnTo>
                <a:close/>
                <a:moveTo>
                  <a:pt x="250" y="0"/>
                </a:moveTo>
                <a:lnTo>
                  <a:pt x="253" y="2"/>
                </a:lnTo>
                <a:lnTo>
                  <a:pt x="254" y="4"/>
                </a:lnTo>
                <a:lnTo>
                  <a:pt x="253" y="7"/>
                </a:lnTo>
                <a:lnTo>
                  <a:pt x="253" y="12"/>
                </a:lnTo>
                <a:lnTo>
                  <a:pt x="250" y="23"/>
                </a:lnTo>
                <a:lnTo>
                  <a:pt x="246" y="38"/>
                </a:lnTo>
                <a:lnTo>
                  <a:pt x="241" y="59"/>
                </a:lnTo>
                <a:lnTo>
                  <a:pt x="236" y="81"/>
                </a:lnTo>
                <a:lnTo>
                  <a:pt x="231" y="103"/>
                </a:lnTo>
                <a:lnTo>
                  <a:pt x="226" y="125"/>
                </a:lnTo>
                <a:lnTo>
                  <a:pt x="221" y="146"/>
                </a:lnTo>
                <a:lnTo>
                  <a:pt x="217" y="162"/>
                </a:lnTo>
                <a:lnTo>
                  <a:pt x="214" y="174"/>
                </a:lnTo>
                <a:lnTo>
                  <a:pt x="213" y="179"/>
                </a:lnTo>
                <a:lnTo>
                  <a:pt x="212" y="181"/>
                </a:lnTo>
                <a:lnTo>
                  <a:pt x="211" y="184"/>
                </a:lnTo>
                <a:lnTo>
                  <a:pt x="208" y="184"/>
                </a:lnTo>
                <a:lnTo>
                  <a:pt x="206" y="184"/>
                </a:lnTo>
                <a:lnTo>
                  <a:pt x="203" y="184"/>
                </a:lnTo>
                <a:lnTo>
                  <a:pt x="199" y="181"/>
                </a:lnTo>
                <a:lnTo>
                  <a:pt x="190" y="176"/>
                </a:lnTo>
                <a:lnTo>
                  <a:pt x="179" y="171"/>
                </a:lnTo>
                <a:lnTo>
                  <a:pt x="167" y="165"/>
                </a:lnTo>
                <a:lnTo>
                  <a:pt x="155" y="157"/>
                </a:lnTo>
                <a:lnTo>
                  <a:pt x="144" y="152"/>
                </a:lnTo>
                <a:lnTo>
                  <a:pt x="137" y="148"/>
                </a:lnTo>
                <a:lnTo>
                  <a:pt x="134" y="147"/>
                </a:lnTo>
                <a:lnTo>
                  <a:pt x="134" y="147"/>
                </a:lnTo>
                <a:lnTo>
                  <a:pt x="127" y="142"/>
                </a:lnTo>
                <a:lnTo>
                  <a:pt x="133" y="135"/>
                </a:lnTo>
                <a:lnTo>
                  <a:pt x="133" y="135"/>
                </a:lnTo>
                <a:lnTo>
                  <a:pt x="134" y="133"/>
                </a:lnTo>
                <a:lnTo>
                  <a:pt x="141" y="126"/>
                </a:lnTo>
                <a:lnTo>
                  <a:pt x="149" y="118"/>
                </a:lnTo>
                <a:lnTo>
                  <a:pt x="160" y="105"/>
                </a:lnTo>
                <a:lnTo>
                  <a:pt x="172" y="92"/>
                </a:lnTo>
                <a:lnTo>
                  <a:pt x="186" y="77"/>
                </a:lnTo>
                <a:lnTo>
                  <a:pt x="199" y="63"/>
                </a:lnTo>
                <a:lnTo>
                  <a:pt x="212" y="49"/>
                </a:lnTo>
                <a:lnTo>
                  <a:pt x="223" y="37"/>
                </a:lnTo>
                <a:lnTo>
                  <a:pt x="232" y="27"/>
                </a:lnTo>
                <a:lnTo>
                  <a:pt x="239" y="21"/>
                </a:lnTo>
                <a:lnTo>
                  <a:pt x="241" y="18"/>
                </a:lnTo>
                <a:lnTo>
                  <a:pt x="241" y="17"/>
                </a:lnTo>
                <a:lnTo>
                  <a:pt x="240" y="16"/>
                </a:lnTo>
                <a:lnTo>
                  <a:pt x="240" y="16"/>
                </a:lnTo>
                <a:lnTo>
                  <a:pt x="237" y="16"/>
                </a:lnTo>
                <a:lnTo>
                  <a:pt x="235" y="18"/>
                </a:lnTo>
                <a:lnTo>
                  <a:pt x="227" y="23"/>
                </a:lnTo>
                <a:lnTo>
                  <a:pt x="217" y="31"/>
                </a:lnTo>
                <a:lnTo>
                  <a:pt x="203" y="41"/>
                </a:lnTo>
                <a:lnTo>
                  <a:pt x="188" y="53"/>
                </a:lnTo>
                <a:lnTo>
                  <a:pt x="170" y="65"/>
                </a:lnTo>
                <a:lnTo>
                  <a:pt x="153" y="78"/>
                </a:lnTo>
                <a:lnTo>
                  <a:pt x="137" y="89"/>
                </a:lnTo>
                <a:lnTo>
                  <a:pt x="120" y="101"/>
                </a:lnTo>
                <a:lnTo>
                  <a:pt x="107" y="111"/>
                </a:lnTo>
                <a:lnTo>
                  <a:pt x="96" y="119"/>
                </a:lnTo>
                <a:lnTo>
                  <a:pt x="90" y="124"/>
                </a:lnTo>
                <a:lnTo>
                  <a:pt x="87" y="126"/>
                </a:lnTo>
                <a:lnTo>
                  <a:pt x="56" y="114"/>
                </a:lnTo>
                <a:lnTo>
                  <a:pt x="56" y="114"/>
                </a:lnTo>
                <a:lnTo>
                  <a:pt x="54" y="112"/>
                </a:lnTo>
                <a:lnTo>
                  <a:pt x="46" y="110"/>
                </a:lnTo>
                <a:lnTo>
                  <a:pt x="37" y="106"/>
                </a:lnTo>
                <a:lnTo>
                  <a:pt x="27" y="102"/>
                </a:lnTo>
                <a:lnTo>
                  <a:pt x="17" y="98"/>
                </a:lnTo>
                <a:lnTo>
                  <a:pt x="8" y="95"/>
                </a:lnTo>
                <a:lnTo>
                  <a:pt x="4" y="93"/>
                </a:lnTo>
                <a:lnTo>
                  <a:pt x="2" y="92"/>
                </a:lnTo>
                <a:lnTo>
                  <a:pt x="0" y="91"/>
                </a:lnTo>
                <a:lnTo>
                  <a:pt x="0" y="88"/>
                </a:lnTo>
                <a:lnTo>
                  <a:pt x="2" y="87"/>
                </a:lnTo>
                <a:lnTo>
                  <a:pt x="4" y="87"/>
                </a:lnTo>
                <a:lnTo>
                  <a:pt x="8" y="84"/>
                </a:lnTo>
                <a:lnTo>
                  <a:pt x="18" y="81"/>
                </a:lnTo>
                <a:lnTo>
                  <a:pt x="33" y="75"/>
                </a:lnTo>
                <a:lnTo>
                  <a:pt x="53" y="69"/>
                </a:lnTo>
                <a:lnTo>
                  <a:pt x="76" y="61"/>
                </a:lnTo>
                <a:lnTo>
                  <a:pt x="100" y="53"/>
                </a:lnTo>
                <a:lnTo>
                  <a:pt x="125" y="44"/>
                </a:lnTo>
                <a:lnTo>
                  <a:pt x="151" y="35"/>
                </a:lnTo>
                <a:lnTo>
                  <a:pt x="175" y="26"/>
                </a:lnTo>
                <a:lnTo>
                  <a:pt x="197" y="18"/>
                </a:lnTo>
                <a:lnTo>
                  <a:pt x="217" y="12"/>
                </a:lnTo>
                <a:lnTo>
                  <a:pt x="232" y="5"/>
                </a:lnTo>
                <a:lnTo>
                  <a:pt x="243" y="3"/>
                </a:lnTo>
                <a:lnTo>
                  <a:pt x="246" y="0"/>
                </a:lnTo>
                <a:lnTo>
                  <a:pt x="250" y="0"/>
                </a:lnTo>
                <a:close/>
              </a:path>
            </a:pathLst>
          </a:custGeom>
          <a:solidFill>
            <a:srgbClr val="E7B55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2" name="Freeform 60"/>
          <p:cNvSpPr>
            <a:spLocks noChangeAspect="1" noEditPoints="1"/>
          </p:cNvSpPr>
          <p:nvPr/>
        </p:nvSpPr>
        <p:spPr bwMode="auto">
          <a:xfrm>
            <a:off x="987850" y="4186905"/>
            <a:ext cx="547579" cy="612000"/>
          </a:xfrm>
          <a:custGeom>
            <a:avLst/>
            <a:gdLst>
              <a:gd name="T0" fmla="*/ 43 w 221"/>
              <a:gd name="T1" fmla="*/ 89 h 247"/>
              <a:gd name="T2" fmla="*/ 36 w 221"/>
              <a:gd name="T3" fmla="*/ 99 h 247"/>
              <a:gd name="T4" fmla="*/ 28 w 221"/>
              <a:gd name="T5" fmla="*/ 121 h 247"/>
              <a:gd name="T6" fmla="*/ 31 w 221"/>
              <a:gd name="T7" fmla="*/ 220 h 247"/>
              <a:gd name="T8" fmla="*/ 41 w 221"/>
              <a:gd name="T9" fmla="*/ 235 h 247"/>
              <a:gd name="T10" fmla="*/ 42 w 221"/>
              <a:gd name="T11" fmla="*/ 239 h 247"/>
              <a:gd name="T12" fmla="*/ 29 w 221"/>
              <a:gd name="T13" fmla="*/ 238 h 247"/>
              <a:gd name="T14" fmla="*/ 14 w 221"/>
              <a:gd name="T15" fmla="*/ 229 h 247"/>
              <a:gd name="T16" fmla="*/ 3 w 221"/>
              <a:gd name="T17" fmla="*/ 211 h 247"/>
              <a:gd name="T18" fmla="*/ 0 w 221"/>
              <a:gd name="T19" fmla="*/ 131 h 247"/>
              <a:gd name="T20" fmla="*/ 8 w 221"/>
              <a:gd name="T21" fmla="*/ 105 h 247"/>
              <a:gd name="T22" fmla="*/ 22 w 221"/>
              <a:gd name="T23" fmla="*/ 93 h 247"/>
              <a:gd name="T24" fmla="*/ 37 w 221"/>
              <a:gd name="T25" fmla="*/ 89 h 247"/>
              <a:gd name="T26" fmla="*/ 176 w 221"/>
              <a:gd name="T27" fmla="*/ 0 h 247"/>
              <a:gd name="T28" fmla="*/ 187 w 221"/>
              <a:gd name="T29" fmla="*/ 14 h 247"/>
              <a:gd name="T30" fmla="*/ 186 w 221"/>
              <a:gd name="T31" fmla="*/ 42 h 247"/>
              <a:gd name="T32" fmla="*/ 173 w 221"/>
              <a:gd name="T33" fmla="*/ 67 h 247"/>
              <a:gd name="T34" fmla="*/ 162 w 221"/>
              <a:gd name="T35" fmla="*/ 82 h 247"/>
              <a:gd name="T36" fmla="*/ 164 w 221"/>
              <a:gd name="T37" fmla="*/ 89 h 247"/>
              <a:gd name="T38" fmla="*/ 185 w 221"/>
              <a:gd name="T39" fmla="*/ 91 h 247"/>
              <a:gd name="T40" fmla="*/ 209 w 221"/>
              <a:gd name="T41" fmla="*/ 98 h 247"/>
              <a:gd name="T42" fmla="*/ 221 w 221"/>
              <a:gd name="T43" fmla="*/ 111 h 247"/>
              <a:gd name="T44" fmla="*/ 217 w 221"/>
              <a:gd name="T45" fmla="*/ 135 h 247"/>
              <a:gd name="T46" fmla="*/ 208 w 221"/>
              <a:gd name="T47" fmla="*/ 174 h 247"/>
              <a:gd name="T48" fmla="*/ 195 w 221"/>
              <a:gd name="T49" fmla="*/ 215 h 247"/>
              <a:gd name="T50" fmla="*/ 181 w 221"/>
              <a:gd name="T51" fmla="*/ 243 h 247"/>
              <a:gd name="T52" fmla="*/ 152 w 221"/>
              <a:gd name="T53" fmla="*/ 246 h 247"/>
              <a:gd name="T54" fmla="*/ 106 w 221"/>
              <a:gd name="T55" fmla="*/ 238 h 247"/>
              <a:gd name="T56" fmla="*/ 70 w 221"/>
              <a:gd name="T57" fmla="*/ 225 h 247"/>
              <a:gd name="T58" fmla="*/ 56 w 221"/>
              <a:gd name="T59" fmla="*/ 211 h 247"/>
              <a:gd name="T60" fmla="*/ 59 w 221"/>
              <a:gd name="T61" fmla="*/ 108 h 247"/>
              <a:gd name="T62" fmla="*/ 79 w 221"/>
              <a:gd name="T63" fmla="*/ 89 h 247"/>
              <a:gd name="T64" fmla="*/ 106 w 221"/>
              <a:gd name="T65" fmla="*/ 71 h 247"/>
              <a:gd name="T66" fmla="*/ 130 w 221"/>
              <a:gd name="T67" fmla="*/ 52 h 247"/>
              <a:gd name="T68" fmla="*/ 153 w 221"/>
              <a:gd name="T69" fmla="*/ 26 h 247"/>
              <a:gd name="T70" fmla="*/ 170 w 221"/>
              <a:gd name="T71" fmla="*/ 5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21" h="247">
                <a:moveTo>
                  <a:pt x="42" y="88"/>
                </a:moveTo>
                <a:lnTo>
                  <a:pt x="43" y="89"/>
                </a:lnTo>
                <a:lnTo>
                  <a:pt x="41" y="93"/>
                </a:lnTo>
                <a:lnTo>
                  <a:pt x="36" y="99"/>
                </a:lnTo>
                <a:lnTo>
                  <a:pt x="31" y="108"/>
                </a:lnTo>
                <a:lnTo>
                  <a:pt x="28" y="121"/>
                </a:lnTo>
                <a:lnTo>
                  <a:pt x="28" y="207"/>
                </a:lnTo>
                <a:lnTo>
                  <a:pt x="31" y="220"/>
                </a:lnTo>
                <a:lnTo>
                  <a:pt x="36" y="229"/>
                </a:lnTo>
                <a:lnTo>
                  <a:pt x="41" y="235"/>
                </a:lnTo>
                <a:lnTo>
                  <a:pt x="43" y="238"/>
                </a:lnTo>
                <a:lnTo>
                  <a:pt x="42" y="239"/>
                </a:lnTo>
                <a:lnTo>
                  <a:pt x="37" y="239"/>
                </a:lnTo>
                <a:lnTo>
                  <a:pt x="29" y="238"/>
                </a:lnTo>
                <a:lnTo>
                  <a:pt x="22" y="234"/>
                </a:lnTo>
                <a:lnTo>
                  <a:pt x="14" y="229"/>
                </a:lnTo>
                <a:lnTo>
                  <a:pt x="8" y="223"/>
                </a:lnTo>
                <a:lnTo>
                  <a:pt x="3" y="211"/>
                </a:lnTo>
                <a:lnTo>
                  <a:pt x="0" y="197"/>
                </a:lnTo>
                <a:lnTo>
                  <a:pt x="0" y="131"/>
                </a:lnTo>
                <a:lnTo>
                  <a:pt x="3" y="117"/>
                </a:lnTo>
                <a:lnTo>
                  <a:pt x="8" y="105"/>
                </a:lnTo>
                <a:lnTo>
                  <a:pt x="14" y="98"/>
                </a:lnTo>
                <a:lnTo>
                  <a:pt x="22" y="93"/>
                </a:lnTo>
                <a:lnTo>
                  <a:pt x="29" y="90"/>
                </a:lnTo>
                <a:lnTo>
                  <a:pt x="37" y="89"/>
                </a:lnTo>
                <a:lnTo>
                  <a:pt x="42" y="88"/>
                </a:lnTo>
                <a:close/>
                <a:moveTo>
                  <a:pt x="176" y="0"/>
                </a:moveTo>
                <a:lnTo>
                  <a:pt x="180" y="0"/>
                </a:lnTo>
                <a:lnTo>
                  <a:pt x="187" y="14"/>
                </a:lnTo>
                <a:lnTo>
                  <a:pt x="189" y="29"/>
                </a:lnTo>
                <a:lnTo>
                  <a:pt x="186" y="42"/>
                </a:lnTo>
                <a:lnTo>
                  <a:pt x="181" y="56"/>
                </a:lnTo>
                <a:lnTo>
                  <a:pt x="173" y="67"/>
                </a:lnTo>
                <a:lnTo>
                  <a:pt x="167" y="76"/>
                </a:lnTo>
                <a:lnTo>
                  <a:pt x="162" y="82"/>
                </a:lnTo>
                <a:lnTo>
                  <a:pt x="161" y="86"/>
                </a:lnTo>
                <a:lnTo>
                  <a:pt x="164" y="89"/>
                </a:lnTo>
                <a:lnTo>
                  <a:pt x="173" y="90"/>
                </a:lnTo>
                <a:lnTo>
                  <a:pt x="185" y="91"/>
                </a:lnTo>
                <a:lnTo>
                  <a:pt x="198" y="94"/>
                </a:lnTo>
                <a:lnTo>
                  <a:pt x="209" y="98"/>
                </a:lnTo>
                <a:lnTo>
                  <a:pt x="217" y="103"/>
                </a:lnTo>
                <a:lnTo>
                  <a:pt x="221" y="111"/>
                </a:lnTo>
                <a:lnTo>
                  <a:pt x="219" y="119"/>
                </a:lnTo>
                <a:lnTo>
                  <a:pt x="217" y="135"/>
                </a:lnTo>
                <a:lnTo>
                  <a:pt x="213" y="154"/>
                </a:lnTo>
                <a:lnTo>
                  <a:pt x="208" y="174"/>
                </a:lnTo>
                <a:lnTo>
                  <a:pt x="201" y="196"/>
                </a:lnTo>
                <a:lnTo>
                  <a:pt x="195" y="215"/>
                </a:lnTo>
                <a:lnTo>
                  <a:pt x="187" y="232"/>
                </a:lnTo>
                <a:lnTo>
                  <a:pt x="181" y="243"/>
                </a:lnTo>
                <a:lnTo>
                  <a:pt x="175" y="247"/>
                </a:lnTo>
                <a:lnTo>
                  <a:pt x="152" y="246"/>
                </a:lnTo>
                <a:lnTo>
                  <a:pt x="129" y="243"/>
                </a:lnTo>
                <a:lnTo>
                  <a:pt x="106" y="238"/>
                </a:lnTo>
                <a:lnTo>
                  <a:pt x="87" y="232"/>
                </a:lnTo>
                <a:lnTo>
                  <a:pt x="70" y="225"/>
                </a:lnTo>
                <a:lnTo>
                  <a:pt x="60" y="218"/>
                </a:lnTo>
                <a:lnTo>
                  <a:pt x="56" y="211"/>
                </a:lnTo>
                <a:lnTo>
                  <a:pt x="56" y="117"/>
                </a:lnTo>
                <a:lnTo>
                  <a:pt x="59" y="108"/>
                </a:lnTo>
                <a:lnTo>
                  <a:pt x="68" y="99"/>
                </a:lnTo>
                <a:lnTo>
                  <a:pt x="79" y="89"/>
                </a:lnTo>
                <a:lnTo>
                  <a:pt x="93" y="80"/>
                </a:lnTo>
                <a:lnTo>
                  <a:pt x="106" y="71"/>
                </a:lnTo>
                <a:lnTo>
                  <a:pt x="116" y="63"/>
                </a:lnTo>
                <a:lnTo>
                  <a:pt x="130" y="52"/>
                </a:lnTo>
                <a:lnTo>
                  <a:pt x="143" y="39"/>
                </a:lnTo>
                <a:lnTo>
                  <a:pt x="153" y="26"/>
                </a:lnTo>
                <a:lnTo>
                  <a:pt x="162" y="15"/>
                </a:lnTo>
                <a:lnTo>
                  <a:pt x="170" y="5"/>
                </a:lnTo>
                <a:lnTo>
                  <a:pt x="176" y="0"/>
                </a:lnTo>
                <a:close/>
              </a:path>
            </a:pathLst>
          </a:custGeom>
          <a:solidFill>
            <a:srgbClr val="E7B55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3" name="Freeform 61"/>
          <p:cNvSpPr>
            <a:spLocks noChangeAspect="1" noEditPoints="1"/>
          </p:cNvSpPr>
          <p:nvPr/>
        </p:nvSpPr>
        <p:spPr bwMode="auto">
          <a:xfrm>
            <a:off x="6623385" y="4186905"/>
            <a:ext cx="544830" cy="612000"/>
          </a:xfrm>
          <a:custGeom>
            <a:avLst/>
            <a:gdLst>
              <a:gd name="T0" fmla="*/ 183 w 219"/>
              <a:gd name="T1" fmla="*/ 7 h 246"/>
              <a:gd name="T2" fmla="*/ 198 w 219"/>
              <a:gd name="T3" fmla="*/ 11 h 246"/>
              <a:gd name="T4" fmla="*/ 213 w 219"/>
              <a:gd name="T5" fmla="*/ 24 h 246"/>
              <a:gd name="T6" fmla="*/ 219 w 219"/>
              <a:gd name="T7" fmla="*/ 48 h 246"/>
              <a:gd name="T8" fmla="*/ 218 w 219"/>
              <a:gd name="T9" fmla="*/ 130 h 246"/>
              <a:gd name="T10" fmla="*/ 206 w 219"/>
              <a:gd name="T11" fmla="*/ 148 h 246"/>
              <a:gd name="T12" fmla="*/ 191 w 219"/>
              <a:gd name="T13" fmla="*/ 156 h 246"/>
              <a:gd name="T14" fmla="*/ 178 w 219"/>
              <a:gd name="T15" fmla="*/ 158 h 246"/>
              <a:gd name="T16" fmla="*/ 179 w 219"/>
              <a:gd name="T17" fmla="*/ 154 h 246"/>
              <a:gd name="T18" fmla="*/ 190 w 219"/>
              <a:gd name="T19" fmla="*/ 139 h 246"/>
              <a:gd name="T20" fmla="*/ 192 w 219"/>
              <a:gd name="T21" fmla="*/ 38 h 246"/>
              <a:gd name="T22" fmla="*/ 184 w 219"/>
              <a:gd name="T23" fmla="*/ 17 h 246"/>
              <a:gd name="T24" fmla="*/ 176 w 219"/>
              <a:gd name="T25" fmla="*/ 7 h 246"/>
              <a:gd name="T26" fmla="*/ 46 w 219"/>
              <a:gd name="T27" fmla="*/ 0 h 246"/>
              <a:gd name="T28" fmla="*/ 91 w 219"/>
              <a:gd name="T29" fmla="*/ 3 h 246"/>
              <a:gd name="T30" fmla="*/ 133 w 219"/>
              <a:gd name="T31" fmla="*/ 14 h 246"/>
              <a:gd name="T32" fmla="*/ 160 w 219"/>
              <a:gd name="T33" fmla="*/ 28 h 246"/>
              <a:gd name="T34" fmla="*/ 164 w 219"/>
              <a:gd name="T35" fmla="*/ 130 h 246"/>
              <a:gd name="T36" fmla="*/ 153 w 219"/>
              <a:gd name="T37" fmla="*/ 146 h 246"/>
              <a:gd name="T38" fmla="*/ 127 w 219"/>
              <a:gd name="T39" fmla="*/ 167 h 246"/>
              <a:gd name="T40" fmla="*/ 103 w 219"/>
              <a:gd name="T41" fmla="*/ 182 h 246"/>
              <a:gd name="T42" fmla="*/ 77 w 219"/>
              <a:gd name="T43" fmla="*/ 206 h 246"/>
              <a:gd name="T44" fmla="*/ 57 w 219"/>
              <a:gd name="T45" fmla="*/ 232 h 246"/>
              <a:gd name="T46" fmla="*/ 44 w 219"/>
              <a:gd name="T47" fmla="*/ 246 h 246"/>
              <a:gd name="T48" fmla="*/ 33 w 219"/>
              <a:gd name="T49" fmla="*/ 232 h 246"/>
              <a:gd name="T50" fmla="*/ 34 w 219"/>
              <a:gd name="T51" fmla="*/ 204 h 246"/>
              <a:gd name="T52" fmla="*/ 47 w 219"/>
              <a:gd name="T53" fmla="*/ 179 h 246"/>
              <a:gd name="T54" fmla="*/ 58 w 219"/>
              <a:gd name="T55" fmla="*/ 163 h 246"/>
              <a:gd name="T56" fmla="*/ 56 w 219"/>
              <a:gd name="T57" fmla="*/ 158 h 246"/>
              <a:gd name="T58" fmla="*/ 35 w 219"/>
              <a:gd name="T59" fmla="*/ 154 h 246"/>
              <a:gd name="T60" fmla="*/ 11 w 219"/>
              <a:gd name="T61" fmla="*/ 148 h 246"/>
              <a:gd name="T62" fmla="*/ 0 w 219"/>
              <a:gd name="T63" fmla="*/ 136 h 246"/>
              <a:gd name="T64" fmla="*/ 3 w 219"/>
              <a:gd name="T65" fmla="*/ 111 h 246"/>
              <a:gd name="T66" fmla="*/ 12 w 219"/>
              <a:gd name="T67" fmla="*/ 71 h 246"/>
              <a:gd name="T68" fmla="*/ 25 w 219"/>
              <a:gd name="T69" fmla="*/ 30 h 246"/>
              <a:gd name="T70" fmla="*/ 39 w 219"/>
              <a:gd name="T71" fmla="*/ 3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9" h="246">
                <a:moveTo>
                  <a:pt x="178" y="7"/>
                </a:moveTo>
                <a:lnTo>
                  <a:pt x="183" y="7"/>
                </a:lnTo>
                <a:lnTo>
                  <a:pt x="191" y="9"/>
                </a:lnTo>
                <a:lnTo>
                  <a:pt x="198" y="11"/>
                </a:lnTo>
                <a:lnTo>
                  <a:pt x="206" y="16"/>
                </a:lnTo>
                <a:lnTo>
                  <a:pt x="213" y="24"/>
                </a:lnTo>
                <a:lnTo>
                  <a:pt x="218" y="34"/>
                </a:lnTo>
                <a:lnTo>
                  <a:pt x="219" y="48"/>
                </a:lnTo>
                <a:lnTo>
                  <a:pt x="219" y="114"/>
                </a:lnTo>
                <a:lnTo>
                  <a:pt x="218" y="130"/>
                </a:lnTo>
                <a:lnTo>
                  <a:pt x="213" y="140"/>
                </a:lnTo>
                <a:lnTo>
                  <a:pt x="206" y="148"/>
                </a:lnTo>
                <a:lnTo>
                  <a:pt x="198" y="153"/>
                </a:lnTo>
                <a:lnTo>
                  <a:pt x="191" y="156"/>
                </a:lnTo>
                <a:lnTo>
                  <a:pt x="183" y="158"/>
                </a:lnTo>
                <a:lnTo>
                  <a:pt x="178" y="158"/>
                </a:lnTo>
                <a:lnTo>
                  <a:pt x="176" y="156"/>
                </a:lnTo>
                <a:lnTo>
                  <a:pt x="179" y="154"/>
                </a:lnTo>
                <a:lnTo>
                  <a:pt x="184" y="148"/>
                </a:lnTo>
                <a:lnTo>
                  <a:pt x="190" y="139"/>
                </a:lnTo>
                <a:lnTo>
                  <a:pt x="192" y="126"/>
                </a:lnTo>
                <a:lnTo>
                  <a:pt x="192" y="38"/>
                </a:lnTo>
                <a:lnTo>
                  <a:pt x="190" y="25"/>
                </a:lnTo>
                <a:lnTo>
                  <a:pt x="184" y="17"/>
                </a:lnTo>
                <a:lnTo>
                  <a:pt x="179" y="11"/>
                </a:lnTo>
                <a:lnTo>
                  <a:pt x="176" y="7"/>
                </a:lnTo>
                <a:lnTo>
                  <a:pt x="178" y="7"/>
                </a:lnTo>
                <a:close/>
                <a:moveTo>
                  <a:pt x="46" y="0"/>
                </a:moveTo>
                <a:lnTo>
                  <a:pt x="68" y="1"/>
                </a:lnTo>
                <a:lnTo>
                  <a:pt x="91" y="3"/>
                </a:lnTo>
                <a:lnTo>
                  <a:pt x="114" y="7"/>
                </a:lnTo>
                <a:lnTo>
                  <a:pt x="133" y="14"/>
                </a:lnTo>
                <a:lnTo>
                  <a:pt x="150" y="20"/>
                </a:lnTo>
                <a:lnTo>
                  <a:pt x="160" y="28"/>
                </a:lnTo>
                <a:lnTo>
                  <a:pt x="164" y="35"/>
                </a:lnTo>
                <a:lnTo>
                  <a:pt x="164" y="130"/>
                </a:lnTo>
                <a:lnTo>
                  <a:pt x="162" y="137"/>
                </a:lnTo>
                <a:lnTo>
                  <a:pt x="153" y="146"/>
                </a:lnTo>
                <a:lnTo>
                  <a:pt x="141" y="156"/>
                </a:lnTo>
                <a:lnTo>
                  <a:pt x="127" y="167"/>
                </a:lnTo>
                <a:lnTo>
                  <a:pt x="114" y="176"/>
                </a:lnTo>
                <a:lnTo>
                  <a:pt x="103" y="182"/>
                </a:lnTo>
                <a:lnTo>
                  <a:pt x="90" y="193"/>
                </a:lnTo>
                <a:lnTo>
                  <a:pt x="77" y="206"/>
                </a:lnTo>
                <a:lnTo>
                  <a:pt x="67" y="219"/>
                </a:lnTo>
                <a:lnTo>
                  <a:pt x="57" y="232"/>
                </a:lnTo>
                <a:lnTo>
                  <a:pt x="49" y="241"/>
                </a:lnTo>
                <a:lnTo>
                  <a:pt x="44" y="246"/>
                </a:lnTo>
                <a:lnTo>
                  <a:pt x="40" y="246"/>
                </a:lnTo>
                <a:lnTo>
                  <a:pt x="33" y="232"/>
                </a:lnTo>
                <a:lnTo>
                  <a:pt x="30" y="218"/>
                </a:lnTo>
                <a:lnTo>
                  <a:pt x="34" y="204"/>
                </a:lnTo>
                <a:lnTo>
                  <a:pt x="39" y="191"/>
                </a:lnTo>
                <a:lnTo>
                  <a:pt x="47" y="179"/>
                </a:lnTo>
                <a:lnTo>
                  <a:pt x="53" y="169"/>
                </a:lnTo>
                <a:lnTo>
                  <a:pt x="58" y="163"/>
                </a:lnTo>
                <a:lnTo>
                  <a:pt x="60" y="159"/>
                </a:lnTo>
                <a:lnTo>
                  <a:pt x="56" y="158"/>
                </a:lnTo>
                <a:lnTo>
                  <a:pt x="47" y="155"/>
                </a:lnTo>
                <a:lnTo>
                  <a:pt x="35" y="154"/>
                </a:lnTo>
                <a:lnTo>
                  <a:pt x="23" y="151"/>
                </a:lnTo>
                <a:lnTo>
                  <a:pt x="11" y="148"/>
                </a:lnTo>
                <a:lnTo>
                  <a:pt x="2" y="142"/>
                </a:lnTo>
                <a:lnTo>
                  <a:pt x="0" y="136"/>
                </a:lnTo>
                <a:lnTo>
                  <a:pt x="1" y="126"/>
                </a:lnTo>
                <a:lnTo>
                  <a:pt x="3" y="111"/>
                </a:lnTo>
                <a:lnTo>
                  <a:pt x="7" y="93"/>
                </a:lnTo>
                <a:lnTo>
                  <a:pt x="12" y="71"/>
                </a:lnTo>
                <a:lnTo>
                  <a:pt x="19" y="51"/>
                </a:lnTo>
                <a:lnTo>
                  <a:pt x="25" y="30"/>
                </a:lnTo>
                <a:lnTo>
                  <a:pt x="32" y="14"/>
                </a:lnTo>
                <a:lnTo>
                  <a:pt x="39" y="3"/>
                </a:lnTo>
                <a:lnTo>
                  <a:pt x="46" y="0"/>
                </a:lnTo>
                <a:close/>
              </a:path>
            </a:pathLst>
          </a:custGeom>
          <a:solidFill>
            <a:srgbClr val="E7B55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0" y="659757"/>
            <a:ext cx="11262167" cy="0"/>
          </a:xfrm>
          <a:prstGeom prst="line">
            <a:avLst/>
          </a:prstGeom>
          <a:ln w="19050">
            <a:solidFill>
              <a:srgbClr val="173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804043" y="143955"/>
            <a:ext cx="346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17324D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3600" b="1" dirty="0">
              <a:solidFill>
                <a:srgbClr val="17324D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Freeform 6"/>
          <p:cNvSpPr>
            <a:spLocks noChangeAspect="1" noEditPoints="1"/>
          </p:cNvSpPr>
          <p:nvPr/>
        </p:nvSpPr>
        <p:spPr bwMode="auto">
          <a:xfrm>
            <a:off x="11012378" y="120805"/>
            <a:ext cx="314743" cy="504045"/>
          </a:xfrm>
          <a:custGeom>
            <a:avLst/>
            <a:gdLst>
              <a:gd name="T0" fmla="*/ 69 w 138"/>
              <a:gd name="T1" fmla="*/ 32 h 221"/>
              <a:gd name="T2" fmla="*/ 55 w 138"/>
              <a:gd name="T3" fmla="*/ 36 h 221"/>
              <a:gd name="T4" fmla="*/ 42 w 138"/>
              <a:gd name="T5" fmla="*/ 43 h 221"/>
              <a:gd name="T6" fmla="*/ 35 w 138"/>
              <a:gd name="T7" fmla="*/ 55 h 221"/>
              <a:gd name="T8" fmla="*/ 32 w 138"/>
              <a:gd name="T9" fmla="*/ 70 h 221"/>
              <a:gd name="T10" fmla="*/ 35 w 138"/>
              <a:gd name="T11" fmla="*/ 84 h 221"/>
              <a:gd name="T12" fmla="*/ 42 w 138"/>
              <a:gd name="T13" fmla="*/ 96 h 221"/>
              <a:gd name="T14" fmla="*/ 55 w 138"/>
              <a:gd name="T15" fmla="*/ 103 h 221"/>
              <a:gd name="T16" fmla="*/ 69 w 138"/>
              <a:gd name="T17" fmla="*/ 107 h 221"/>
              <a:gd name="T18" fmla="*/ 83 w 138"/>
              <a:gd name="T19" fmla="*/ 103 h 221"/>
              <a:gd name="T20" fmla="*/ 96 w 138"/>
              <a:gd name="T21" fmla="*/ 96 h 221"/>
              <a:gd name="T22" fmla="*/ 104 w 138"/>
              <a:gd name="T23" fmla="*/ 84 h 221"/>
              <a:gd name="T24" fmla="*/ 106 w 138"/>
              <a:gd name="T25" fmla="*/ 70 h 221"/>
              <a:gd name="T26" fmla="*/ 104 w 138"/>
              <a:gd name="T27" fmla="*/ 55 h 221"/>
              <a:gd name="T28" fmla="*/ 96 w 138"/>
              <a:gd name="T29" fmla="*/ 43 h 221"/>
              <a:gd name="T30" fmla="*/ 83 w 138"/>
              <a:gd name="T31" fmla="*/ 36 h 221"/>
              <a:gd name="T32" fmla="*/ 69 w 138"/>
              <a:gd name="T33" fmla="*/ 32 h 221"/>
              <a:gd name="T34" fmla="*/ 69 w 138"/>
              <a:gd name="T35" fmla="*/ 0 h 221"/>
              <a:gd name="T36" fmla="*/ 91 w 138"/>
              <a:gd name="T37" fmla="*/ 4 h 221"/>
              <a:gd name="T38" fmla="*/ 110 w 138"/>
              <a:gd name="T39" fmla="*/ 13 h 221"/>
              <a:gd name="T40" fmla="*/ 124 w 138"/>
              <a:gd name="T41" fmla="*/ 28 h 221"/>
              <a:gd name="T42" fmla="*/ 134 w 138"/>
              <a:gd name="T43" fmla="*/ 47 h 221"/>
              <a:gd name="T44" fmla="*/ 138 w 138"/>
              <a:gd name="T45" fmla="*/ 69 h 221"/>
              <a:gd name="T46" fmla="*/ 135 w 138"/>
              <a:gd name="T47" fmla="*/ 89 h 221"/>
              <a:gd name="T48" fmla="*/ 130 w 138"/>
              <a:gd name="T49" fmla="*/ 110 h 221"/>
              <a:gd name="T50" fmla="*/ 123 w 138"/>
              <a:gd name="T51" fmla="*/ 130 h 221"/>
              <a:gd name="T52" fmla="*/ 114 w 138"/>
              <a:gd name="T53" fmla="*/ 150 h 221"/>
              <a:gd name="T54" fmla="*/ 104 w 138"/>
              <a:gd name="T55" fmla="*/ 170 h 221"/>
              <a:gd name="T56" fmla="*/ 93 w 138"/>
              <a:gd name="T57" fmla="*/ 186 h 221"/>
              <a:gd name="T58" fmla="*/ 84 w 138"/>
              <a:gd name="T59" fmla="*/ 200 h 221"/>
              <a:gd name="T60" fmla="*/ 77 w 138"/>
              <a:gd name="T61" fmla="*/ 210 h 221"/>
              <a:gd name="T62" fmla="*/ 70 w 138"/>
              <a:gd name="T63" fmla="*/ 218 h 221"/>
              <a:gd name="T64" fmla="*/ 69 w 138"/>
              <a:gd name="T65" fmla="*/ 221 h 221"/>
              <a:gd name="T66" fmla="*/ 67 w 138"/>
              <a:gd name="T67" fmla="*/ 218 h 221"/>
              <a:gd name="T68" fmla="*/ 62 w 138"/>
              <a:gd name="T69" fmla="*/ 210 h 221"/>
              <a:gd name="T70" fmla="*/ 54 w 138"/>
              <a:gd name="T71" fmla="*/ 200 h 221"/>
              <a:gd name="T72" fmla="*/ 45 w 138"/>
              <a:gd name="T73" fmla="*/ 186 h 221"/>
              <a:gd name="T74" fmla="*/ 35 w 138"/>
              <a:gd name="T75" fmla="*/ 170 h 221"/>
              <a:gd name="T76" fmla="*/ 25 w 138"/>
              <a:gd name="T77" fmla="*/ 150 h 221"/>
              <a:gd name="T78" fmla="*/ 16 w 138"/>
              <a:gd name="T79" fmla="*/ 130 h 221"/>
              <a:gd name="T80" fmla="*/ 8 w 138"/>
              <a:gd name="T81" fmla="*/ 110 h 221"/>
              <a:gd name="T82" fmla="*/ 3 w 138"/>
              <a:gd name="T83" fmla="*/ 89 h 221"/>
              <a:gd name="T84" fmla="*/ 0 w 138"/>
              <a:gd name="T85" fmla="*/ 69 h 221"/>
              <a:gd name="T86" fmla="*/ 4 w 138"/>
              <a:gd name="T87" fmla="*/ 47 h 221"/>
              <a:gd name="T88" fmla="*/ 13 w 138"/>
              <a:gd name="T89" fmla="*/ 28 h 221"/>
              <a:gd name="T90" fmla="*/ 28 w 138"/>
              <a:gd name="T91" fmla="*/ 13 h 221"/>
              <a:gd name="T92" fmla="*/ 48 w 138"/>
              <a:gd name="T93" fmla="*/ 4 h 221"/>
              <a:gd name="T94" fmla="*/ 69 w 138"/>
              <a:gd name="T95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8" h="221">
                <a:moveTo>
                  <a:pt x="69" y="32"/>
                </a:moveTo>
                <a:lnTo>
                  <a:pt x="55" y="36"/>
                </a:lnTo>
                <a:lnTo>
                  <a:pt x="42" y="43"/>
                </a:lnTo>
                <a:lnTo>
                  <a:pt x="35" y="55"/>
                </a:lnTo>
                <a:lnTo>
                  <a:pt x="32" y="70"/>
                </a:lnTo>
                <a:lnTo>
                  <a:pt x="35" y="84"/>
                </a:lnTo>
                <a:lnTo>
                  <a:pt x="42" y="96"/>
                </a:lnTo>
                <a:lnTo>
                  <a:pt x="55" y="103"/>
                </a:lnTo>
                <a:lnTo>
                  <a:pt x="69" y="107"/>
                </a:lnTo>
                <a:lnTo>
                  <a:pt x="83" y="103"/>
                </a:lnTo>
                <a:lnTo>
                  <a:pt x="96" y="96"/>
                </a:lnTo>
                <a:lnTo>
                  <a:pt x="104" y="84"/>
                </a:lnTo>
                <a:lnTo>
                  <a:pt x="106" y="70"/>
                </a:lnTo>
                <a:lnTo>
                  <a:pt x="104" y="55"/>
                </a:lnTo>
                <a:lnTo>
                  <a:pt x="96" y="43"/>
                </a:lnTo>
                <a:lnTo>
                  <a:pt x="83" y="36"/>
                </a:lnTo>
                <a:lnTo>
                  <a:pt x="69" y="32"/>
                </a:lnTo>
                <a:close/>
                <a:moveTo>
                  <a:pt x="69" y="0"/>
                </a:moveTo>
                <a:lnTo>
                  <a:pt x="91" y="4"/>
                </a:lnTo>
                <a:lnTo>
                  <a:pt x="110" y="13"/>
                </a:lnTo>
                <a:lnTo>
                  <a:pt x="124" y="28"/>
                </a:lnTo>
                <a:lnTo>
                  <a:pt x="134" y="47"/>
                </a:lnTo>
                <a:lnTo>
                  <a:pt x="138" y="69"/>
                </a:lnTo>
                <a:lnTo>
                  <a:pt x="135" y="89"/>
                </a:lnTo>
                <a:lnTo>
                  <a:pt x="130" y="110"/>
                </a:lnTo>
                <a:lnTo>
                  <a:pt x="123" y="130"/>
                </a:lnTo>
                <a:lnTo>
                  <a:pt x="114" y="150"/>
                </a:lnTo>
                <a:lnTo>
                  <a:pt x="104" y="170"/>
                </a:lnTo>
                <a:lnTo>
                  <a:pt x="93" y="186"/>
                </a:lnTo>
                <a:lnTo>
                  <a:pt x="84" y="200"/>
                </a:lnTo>
                <a:lnTo>
                  <a:pt x="77" y="210"/>
                </a:lnTo>
                <a:lnTo>
                  <a:pt x="70" y="218"/>
                </a:lnTo>
                <a:lnTo>
                  <a:pt x="69" y="221"/>
                </a:lnTo>
                <a:lnTo>
                  <a:pt x="67" y="218"/>
                </a:lnTo>
                <a:lnTo>
                  <a:pt x="62" y="210"/>
                </a:lnTo>
                <a:lnTo>
                  <a:pt x="54" y="200"/>
                </a:lnTo>
                <a:lnTo>
                  <a:pt x="45" y="186"/>
                </a:lnTo>
                <a:lnTo>
                  <a:pt x="35" y="170"/>
                </a:lnTo>
                <a:lnTo>
                  <a:pt x="25" y="150"/>
                </a:lnTo>
                <a:lnTo>
                  <a:pt x="16" y="130"/>
                </a:lnTo>
                <a:lnTo>
                  <a:pt x="8" y="110"/>
                </a:lnTo>
                <a:lnTo>
                  <a:pt x="3" y="89"/>
                </a:lnTo>
                <a:lnTo>
                  <a:pt x="0" y="69"/>
                </a:lnTo>
                <a:lnTo>
                  <a:pt x="4" y="47"/>
                </a:lnTo>
                <a:lnTo>
                  <a:pt x="13" y="28"/>
                </a:lnTo>
                <a:lnTo>
                  <a:pt x="28" y="13"/>
                </a:lnTo>
                <a:lnTo>
                  <a:pt x="48" y="4"/>
                </a:lnTo>
                <a:lnTo>
                  <a:pt x="69" y="0"/>
                </a:lnTo>
                <a:close/>
              </a:path>
            </a:pathLst>
          </a:custGeom>
          <a:solidFill>
            <a:srgbClr val="17324D"/>
          </a:solidFill>
          <a:ln w="0">
            <a:solidFill>
              <a:srgbClr val="17324D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altLang="zh-CN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4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4837660" y="2649361"/>
            <a:ext cx="1169459" cy="1559278"/>
          </a:xfrm>
          <a:prstGeom prst="rect">
            <a:avLst/>
          </a:prstGeom>
          <a:solidFill>
            <a:srgbClr val="E7B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3532206" y="2649361"/>
            <a:ext cx="1169459" cy="1559278"/>
          </a:xfrm>
          <a:prstGeom prst="rect">
            <a:avLst/>
          </a:prstGeom>
          <a:solidFill>
            <a:srgbClr val="E7B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6143115" y="2649361"/>
            <a:ext cx="1169459" cy="1559278"/>
          </a:xfrm>
          <a:prstGeom prst="rect">
            <a:avLst/>
          </a:prstGeom>
          <a:solidFill>
            <a:srgbClr val="E7B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71771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84C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F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77225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84C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O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82680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84C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U</a:t>
            </a:r>
          </a:p>
        </p:txBody>
      </p:sp>
      <p:sp>
        <p:nvSpPr>
          <p:cNvPr id="10" name="椭圆 9"/>
          <p:cNvSpPr/>
          <p:nvPr/>
        </p:nvSpPr>
        <p:spPr>
          <a:xfrm>
            <a:off x="5909320" y="5769620"/>
            <a:ext cx="373360" cy="373360"/>
          </a:xfrm>
          <a:prstGeom prst="ellipse">
            <a:avLst/>
          </a:prstGeom>
          <a:noFill/>
          <a:ln>
            <a:solidFill>
              <a:srgbClr val="E7B5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002403" y="5862703"/>
            <a:ext cx="187194" cy="995297"/>
            <a:chOff x="6002403" y="5862703"/>
            <a:chExt cx="187194" cy="995297"/>
          </a:xfrm>
          <a:solidFill>
            <a:srgbClr val="E7B552"/>
          </a:solidFill>
        </p:grpSpPr>
        <p:cxnSp>
          <p:nvCxnSpPr>
            <p:cNvPr id="12" name="直接连接符 11"/>
            <p:cNvCxnSpPr/>
            <p:nvPr/>
          </p:nvCxnSpPr>
          <p:spPr>
            <a:xfrm flipV="1">
              <a:off x="6096000" y="5956300"/>
              <a:ext cx="0" cy="901700"/>
            </a:xfrm>
            <a:prstGeom prst="line">
              <a:avLst/>
            </a:prstGeom>
            <a:grpFill/>
            <a:ln w="19050">
              <a:solidFill>
                <a:srgbClr val="E7B5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6002403" y="5862703"/>
              <a:ext cx="187194" cy="187194"/>
            </a:xfrm>
            <a:prstGeom prst="ellipse">
              <a:avLst/>
            </a:prstGeom>
            <a:grpFill/>
            <a:ln>
              <a:solidFill>
                <a:srgbClr val="E7B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haroni" panose="02010803020104030203" pitchFamily="2" charset="-79"/>
                <a:ea typeface="+mj-ea"/>
                <a:cs typeface="Aharoni" panose="02010803020104030203" pitchFamily="2" charset="-79"/>
              </a:endParaRPr>
            </a:p>
          </p:txBody>
        </p:sp>
      </p:grpSp>
      <p:sp>
        <p:nvSpPr>
          <p:cNvPr id="14" name="矩形 13"/>
          <p:cNvSpPr>
            <a:spLocks noChangeAspect="1"/>
          </p:cNvSpPr>
          <p:nvPr/>
        </p:nvSpPr>
        <p:spPr>
          <a:xfrm>
            <a:off x="7448570" y="2649361"/>
            <a:ext cx="1169459" cy="1559278"/>
          </a:xfrm>
          <a:prstGeom prst="rect">
            <a:avLst/>
          </a:prstGeom>
          <a:solidFill>
            <a:srgbClr val="E7B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88135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84C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0" grpId="1" animBg="1"/>
      <p:bldP spid="10" grpId="2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4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1"/>
            <a:ext cx="12192000" cy="715617"/>
          </a:xfrm>
          <a:prstGeom prst="rect">
            <a:avLst/>
          </a:prstGeom>
          <a:solidFill>
            <a:srgbClr val="E7B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774" y="-57692"/>
            <a:ext cx="3081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984C50"/>
                </a:solidFill>
                <a:latin typeface="Calibri" panose="020F0502020204030204" pitchFamily="34" charset="0"/>
              </a:rPr>
              <a:t>TEXT HERE</a:t>
            </a:r>
            <a:endParaRPr lang="zh-CN" altLang="en-US" sz="4800" b="1" dirty="0">
              <a:solidFill>
                <a:srgbClr val="984C50"/>
              </a:solidFill>
              <a:latin typeface="Calibri" panose="020F050202020403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216959" y="2584046"/>
            <a:ext cx="4276987" cy="1157471"/>
            <a:chOff x="7216959" y="2584046"/>
            <a:chExt cx="4276987" cy="1157471"/>
          </a:xfrm>
        </p:grpSpPr>
        <p:sp>
          <p:nvSpPr>
            <p:cNvPr id="10" name="TextBox 2"/>
            <p:cNvSpPr txBox="1"/>
            <p:nvPr/>
          </p:nvSpPr>
          <p:spPr>
            <a:xfrm>
              <a:off x="7216959" y="2910520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E7B552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E7B552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216959" y="2584046"/>
              <a:ext cx="3465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E7B552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2800" b="1" dirty="0">
                <a:solidFill>
                  <a:srgbClr val="E7B552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216959" y="3744410"/>
            <a:ext cx="4276987" cy="1157471"/>
            <a:chOff x="7216959" y="3744410"/>
            <a:chExt cx="4276987" cy="1157471"/>
          </a:xfrm>
        </p:grpSpPr>
        <p:sp>
          <p:nvSpPr>
            <p:cNvPr id="12" name="TextBox 2"/>
            <p:cNvSpPr txBox="1"/>
            <p:nvPr/>
          </p:nvSpPr>
          <p:spPr>
            <a:xfrm>
              <a:off x="7216959" y="4070884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rgbClr val="E7B552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E7B552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216959" y="3744410"/>
              <a:ext cx="3465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rgbClr val="E7B552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2800" b="1" dirty="0">
                <a:solidFill>
                  <a:srgbClr val="E7B552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5030" y="3755985"/>
            <a:ext cx="4276987" cy="1157471"/>
            <a:chOff x="625030" y="3755985"/>
            <a:chExt cx="4276987" cy="1157471"/>
          </a:xfrm>
        </p:grpSpPr>
        <p:sp>
          <p:nvSpPr>
            <p:cNvPr id="14" name="TextBox 2"/>
            <p:cNvSpPr txBox="1"/>
            <p:nvPr/>
          </p:nvSpPr>
          <p:spPr>
            <a:xfrm>
              <a:off x="625030" y="4082459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rgbClr val="E7B552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E7B552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25030" y="3755985"/>
              <a:ext cx="42769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800" b="1" dirty="0">
                  <a:solidFill>
                    <a:srgbClr val="E7B552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2800" b="1" dirty="0">
                <a:solidFill>
                  <a:srgbClr val="E7B552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5030" y="2584046"/>
            <a:ext cx="4276987" cy="1157471"/>
            <a:chOff x="625030" y="2584046"/>
            <a:chExt cx="4276987" cy="1157471"/>
          </a:xfrm>
        </p:grpSpPr>
        <p:sp>
          <p:nvSpPr>
            <p:cNvPr id="16" name="TextBox 2"/>
            <p:cNvSpPr txBox="1"/>
            <p:nvPr/>
          </p:nvSpPr>
          <p:spPr>
            <a:xfrm>
              <a:off x="625030" y="2910520"/>
              <a:ext cx="42769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rgbClr val="E7B552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E7B552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25030" y="2584046"/>
              <a:ext cx="42769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800" b="1" dirty="0">
                  <a:solidFill>
                    <a:srgbClr val="E7B552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2800" b="1" dirty="0">
                <a:solidFill>
                  <a:srgbClr val="E7B552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094213" y="3776242"/>
            <a:ext cx="1053296" cy="1053296"/>
            <a:chOff x="6094213" y="3776242"/>
            <a:chExt cx="1053296" cy="1053296"/>
          </a:xfrm>
        </p:grpSpPr>
        <p:sp>
          <p:nvSpPr>
            <p:cNvPr id="9" name="矩形 8"/>
            <p:cNvSpPr/>
            <p:nvPr/>
          </p:nvSpPr>
          <p:spPr>
            <a:xfrm>
              <a:off x="6094213" y="3776242"/>
              <a:ext cx="1053296" cy="1053296"/>
            </a:xfrm>
            <a:prstGeom prst="rect">
              <a:avLst/>
            </a:prstGeom>
            <a:noFill/>
            <a:ln w="19050">
              <a:solidFill>
                <a:srgbClr val="E7B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" name="Freeform 30"/>
            <p:cNvSpPr>
              <a:spLocks noChangeAspect="1" noEditPoints="1"/>
            </p:cNvSpPr>
            <p:nvPr/>
          </p:nvSpPr>
          <p:spPr bwMode="auto">
            <a:xfrm>
              <a:off x="6375317" y="4082459"/>
              <a:ext cx="537945" cy="540000"/>
            </a:xfrm>
            <a:custGeom>
              <a:avLst/>
              <a:gdLst>
                <a:gd name="T0" fmla="*/ 215 w 262"/>
                <a:gd name="T1" fmla="*/ 215 h 263"/>
                <a:gd name="T2" fmla="*/ 209 w 262"/>
                <a:gd name="T3" fmla="*/ 234 h 263"/>
                <a:gd name="T4" fmla="*/ 223 w 262"/>
                <a:gd name="T5" fmla="*/ 248 h 263"/>
                <a:gd name="T6" fmla="*/ 242 w 262"/>
                <a:gd name="T7" fmla="*/ 243 h 263"/>
                <a:gd name="T8" fmla="*/ 246 w 262"/>
                <a:gd name="T9" fmla="*/ 224 h 263"/>
                <a:gd name="T10" fmla="*/ 234 w 262"/>
                <a:gd name="T11" fmla="*/ 211 h 263"/>
                <a:gd name="T12" fmla="*/ 121 w 262"/>
                <a:gd name="T13" fmla="*/ 212 h 263"/>
                <a:gd name="T14" fmla="*/ 112 w 262"/>
                <a:gd name="T15" fmla="*/ 229 h 263"/>
                <a:gd name="T16" fmla="*/ 121 w 262"/>
                <a:gd name="T17" fmla="*/ 245 h 263"/>
                <a:gd name="T18" fmla="*/ 141 w 262"/>
                <a:gd name="T19" fmla="*/ 245 h 263"/>
                <a:gd name="T20" fmla="*/ 150 w 262"/>
                <a:gd name="T21" fmla="*/ 229 h 263"/>
                <a:gd name="T22" fmla="*/ 141 w 262"/>
                <a:gd name="T23" fmla="*/ 212 h 263"/>
                <a:gd name="T24" fmla="*/ 28 w 262"/>
                <a:gd name="T25" fmla="*/ 211 h 263"/>
                <a:gd name="T26" fmla="*/ 14 w 262"/>
                <a:gd name="T27" fmla="*/ 224 h 263"/>
                <a:gd name="T28" fmla="*/ 19 w 262"/>
                <a:gd name="T29" fmla="*/ 243 h 263"/>
                <a:gd name="T30" fmla="*/ 38 w 262"/>
                <a:gd name="T31" fmla="*/ 248 h 263"/>
                <a:gd name="T32" fmla="*/ 52 w 262"/>
                <a:gd name="T33" fmla="*/ 234 h 263"/>
                <a:gd name="T34" fmla="*/ 47 w 262"/>
                <a:gd name="T35" fmla="*/ 215 h 263"/>
                <a:gd name="T36" fmla="*/ 131 w 262"/>
                <a:gd name="T37" fmla="*/ 14 h 263"/>
                <a:gd name="T38" fmla="*/ 114 w 262"/>
                <a:gd name="T39" fmla="*/ 24 h 263"/>
                <a:gd name="T40" fmla="*/ 114 w 262"/>
                <a:gd name="T41" fmla="*/ 43 h 263"/>
                <a:gd name="T42" fmla="*/ 131 w 262"/>
                <a:gd name="T43" fmla="*/ 54 h 263"/>
                <a:gd name="T44" fmla="*/ 147 w 262"/>
                <a:gd name="T45" fmla="*/ 43 h 263"/>
                <a:gd name="T46" fmla="*/ 147 w 262"/>
                <a:gd name="T47" fmla="*/ 24 h 263"/>
                <a:gd name="T48" fmla="*/ 131 w 262"/>
                <a:gd name="T49" fmla="*/ 14 h 263"/>
                <a:gd name="T50" fmla="*/ 161 w 262"/>
                <a:gd name="T51" fmla="*/ 21 h 263"/>
                <a:gd name="T52" fmla="*/ 143 w 262"/>
                <a:gd name="T53" fmla="*/ 65 h 263"/>
                <a:gd name="T54" fmla="*/ 150 w 262"/>
                <a:gd name="T55" fmla="*/ 115 h 263"/>
                <a:gd name="T56" fmla="*/ 209 w 262"/>
                <a:gd name="T57" fmla="*/ 121 h 263"/>
                <a:gd name="T58" fmla="*/ 240 w 262"/>
                <a:gd name="T59" fmla="*/ 156 h 263"/>
                <a:gd name="T60" fmla="*/ 259 w 262"/>
                <a:gd name="T61" fmla="*/ 216 h 263"/>
                <a:gd name="T62" fmla="*/ 241 w 262"/>
                <a:gd name="T63" fmla="*/ 259 h 263"/>
                <a:gd name="T64" fmla="*/ 197 w 262"/>
                <a:gd name="T65" fmla="*/ 242 h 263"/>
                <a:gd name="T66" fmla="*/ 215 w 262"/>
                <a:gd name="T67" fmla="*/ 198 h 263"/>
                <a:gd name="T68" fmla="*/ 209 w 262"/>
                <a:gd name="T69" fmla="*/ 151 h 263"/>
                <a:gd name="T70" fmla="*/ 154 w 262"/>
                <a:gd name="T71" fmla="*/ 144 h 263"/>
                <a:gd name="T72" fmla="*/ 161 w 262"/>
                <a:gd name="T73" fmla="*/ 216 h 263"/>
                <a:gd name="T74" fmla="*/ 143 w 262"/>
                <a:gd name="T75" fmla="*/ 259 h 263"/>
                <a:gd name="T76" fmla="*/ 100 w 262"/>
                <a:gd name="T77" fmla="*/ 242 h 263"/>
                <a:gd name="T78" fmla="*/ 117 w 262"/>
                <a:gd name="T79" fmla="*/ 198 h 263"/>
                <a:gd name="T80" fmla="*/ 67 w 262"/>
                <a:gd name="T81" fmla="*/ 145 h 263"/>
                <a:gd name="T82" fmla="*/ 47 w 262"/>
                <a:gd name="T83" fmla="*/ 163 h 263"/>
                <a:gd name="T84" fmla="*/ 63 w 262"/>
                <a:gd name="T85" fmla="*/ 216 h 263"/>
                <a:gd name="T86" fmla="*/ 46 w 262"/>
                <a:gd name="T87" fmla="*/ 259 h 263"/>
                <a:gd name="T88" fmla="*/ 3 w 262"/>
                <a:gd name="T89" fmla="*/ 242 h 263"/>
                <a:gd name="T90" fmla="*/ 19 w 262"/>
                <a:gd name="T91" fmla="*/ 198 h 263"/>
                <a:gd name="T92" fmla="*/ 30 w 262"/>
                <a:gd name="T93" fmla="*/ 135 h 263"/>
                <a:gd name="T94" fmla="*/ 95 w 262"/>
                <a:gd name="T95" fmla="*/ 118 h 263"/>
                <a:gd name="T96" fmla="*/ 117 w 262"/>
                <a:gd name="T97" fmla="*/ 107 h 263"/>
                <a:gd name="T98" fmla="*/ 99 w 262"/>
                <a:gd name="T99" fmla="*/ 47 h 263"/>
                <a:gd name="T100" fmla="*/ 118 w 262"/>
                <a:gd name="T101" fmla="*/ 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2" h="263">
                  <a:moveTo>
                    <a:pt x="229" y="210"/>
                  </a:moveTo>
                  <a:lnTo>
                    <a:pt x="223" y="211"/>
                  </a:lnTo>
                  <a:lnTo>
                    <a:pt x="218" y="212"/>
                  </a:lnTo>
                  <a:lnTo>
                    <a:pt x="215" y="215"/>
                  </a:lnTo>
                  <a:lnTo>
                    <a:pt x="212" y="220"/>
                  </a:lnTo>
                  <a:lnTo>
                    <a:pt x="209" y="224"/>
                  </a:lnTo>
                  <a:lnTo>
                    <a:pt x="209" y="229"/>
                  </a:lnTo>
                  <a:lnTo>
                    <a:pt x="209" y="234"/>
                  </a:lnTo>
                  <a:lnTo>
                    <a:pt x="212" y="239"/>
                  </a:lnTo>
                  <a:lnTo>
                    <a:pt x="215" y="243"/>
                  </a:lnTo>
                  <a:lnTo>
                    <a:pt x="218" y="245"/>
                  </a:lnTo>
                  <a:lnTo>
                    <a:pt x="223" y="248"/>
                  </a:lnTo>
                  <a:lnTo>
                    <a:pt x="229" y="248"/>
                  </a:lnTo>
                  <a:lnTo>
                    <a:pt x="234" y="248"/>
                  </a:lnTo>
                  <a:lnTo>
                    <a:pt x="237" y="245"/>
                  </a:lnTo>
                  <a:lnTo>
                    <a:pt x="242" y="243"/>
                  </a:lnTo>
                  <a:lnTo>
                    <a:pt x="245" y="239"/>
                  </a:lnTo>
                  <a:lnTo>
                    <a:pt x="246" y="234"/>
                  </a:lnTo>
                  <a:lnTo>
                    <a:pt x="248" y="229"/>
                  </a:lnTo>
                  <a:lnTo>
                    <a:pt x="246" y="224"/>
                  </a:lnTo>
                  <a:lnTo>
                    <a:pt x="245" y="220"/>
                  </a:lnTo>
                  <a:lnTo>
                    <a:pt x="242" y="215"/>
                  </a:lnTo>
                  <a:lnTo>
                    <a:pt x="237" y="212"/>
                  </a:lnTo>
                  <a:lnTo>
                    <a:pt x="234" y="211"/>
                  </a:lnTo>
                  <a:lnTo>
                    <a:pt x="229" y="210"/>
                  </a:lnTo>
                  <a:close/>
                  <a:moveTo>
                    <a:pt x="131" y="210"/>
                  </a:moveTo>
                  <a:lnTo>
                    <a:pt x="126" y="211"/>
                  </a:lnTo>
                  <a:lnTo>
                    <a:pt x="121" y="212"/>
                  </a:lnTo>
                  <a:lnTo>
                    <a:pt x="117" y="215"/>
                  </a:lnTo>
                  <a:lnTo>
                    <a:pt x="114" y="220"/>
                  </a:lnTo>
                  <a:lnTo>
                    <a:pt x="112" y="224"/>
                  </a:lnTo>
                  <a:lnTo>
                    <a:pt x="112" y="229"/>
                  </a:lnTo>
                  <a:lnTo>
                    <a:pt x="112" y="234"/>
                  </a:lnTo>
                  <a:lnTo>
                    <a:pt x="114" y="239"/>
                  </a:lnTo>
                  <a:lnTo>
                    <a:pt x="117" y="243"/>
                  </a:lnTo>
                  <a:lnTo>
                    <a:pt x="121" y="245"/>
                  </a:lnTo>
                  <a:lnTo>
                    <a:pt x="126" y="248"/>
                  </a:lnTo>
                  <a:lnTo>
                    <a:pt x="131" y="248"/>
                  </a:lnTo>
                  <a:lnTo>
                    <a:pt x="136" y="248"/>
                  </a:lnTo>
                  <a:lnTo>
                    <a:pt x="141" y="245"/>
                  </a:lnTo>
                  <a:lnTo>
                    <a:pt x="145" y="243"/>
                  </a:lnTo>
                  <a:lnTo>
                    <a:pt x="147" y="239"/>
                  </a:lnTo>
                  <a:lnTo>
                    <a:pt x="149" y="234"/>
                  </a:lnTo>
                  <a:lnTo>
                    <a:pt x="150" y="229"/>
                  </a:lnTo>
                  <a:lnTo>
                    <a:pt x="149" y="224"/>
                  </a:lnTo>
                  <a:lnTo>
                    <a:pt x="147" y="220"/>
                  </a:lnTo>
                  <a:lnTo>
                    <a:pt x="145" y="215"/>
                  </a:lnTo>
                  <a:lnTo>
                    <a:pt x="141" y="212"/>
                  </a:lnTo>
                  <a:lnTo>
                    <a:pt x="136" y="211"/>
                  </a:lnTo>
                  <a:lnTo>
                    <a:pt x="131" y="210"/>
                  </a:lnTo>
                  <a:close/>
                  <a:moveTo>
                    <a:pt x="33" y="210"/>
                  </a:moveTo>
                  <a:lnTo>
                    <a:pt x="28" y="211"/>
                  </a:lnTo>
                  <a:lnTo>
                    <a:pt x="23" y="212"/>
                  </a:lnTo>
                  <a:lnTo>
                    <a:pt x="19" y="215"/>
                  </a:lnTo>
                  <a:lnTo>
                    <a:pt x="17" y="220"/>
                  </a:lnTo>
                  <a:lnTo>
                    <a:pt x="14" y="224"/>
                  </a:lnTo>
                  <a:lnTo>
                    <a:pt x="14" y="229"/>
                  </a:lnTo>
                  <a:lnTo>
                    <a:pt x="14" y="234"/>
                  </a:lnTo>
                  <a:lnTo>
                    <a:pt x="17" y="239"/>
                  </a:lnTo>
                  <a:lnTo>
                    <a:pt x="19" y="243"/>
                  </a:lnTo>
                  <a:lnTo>
                    <a:pt x="23" y="245"/>
                  </a:lnTo>
                  <a:lnTo>
                    <a:pt x="28" y="248"/>
                  </a:lnTo>
                  <a:lnTo>
                    <a:pt x="33" y="248"/>
                  </a:lnTo>
                  <a:lnTo>
                    <a:pt x="38" y="248"/>
                  </a:lnTo>
                  <a:lnTo>
                    <a:pt x="43" y="245"/>
                  </a:lnTo>
                  <a:lnTo>
                    <a:pt x="47" y="243"/>
                  </a:lnTo>
                  <a:lnTo>
                    <a:pt x="50" y="239"/>
                  </a:lnTo>
                  <a:lnTo>
                    <a:pt x="52" y="234"/>
                  </a:lnTo>
                  <a:lnTo>
                    <a:pt x="52" y="229"/>
                  </a:lnTo>
                  <a:lnTo>
                    <a:pt x="52" y="224"/>
                  </a:lnTo>
                  <a:lnTo>
                    <a:pt x="50" y="220"/>
                  </a:lnTo>
                  <a:lnTo>
                    <a:pt x="47" y="215"/>
                  </a:lnTo>
                  <a:lnTo>
                    <a:pt x="43" y="212"/>
                  </a:lnTo>
                  <a:lnTo>
                    <a:pt x="38" y="211"/>
                  </a:lnTo>
                  <a:lnTo>
                    <a:pt x="33" y="210"/>
                  </a:lnTo>
                  <a:close/>
                  <a:moveTo>
                    <a:pt x="131" y="14"/>
                  </a:moveTo>
                  <a:lnTo>
                    <a:pt x="126" y="16"/>
                  </a:lnTo>
                  <a:lnTo>
                    <a:pt x="121" y="17"/>
                  </a:lnTo>
                  <a:lnTo>
                    <a:pt x="117" y="21"/>
                  </a:lnTo>
                  <a:lnTo>
                    <a:pt x="114" y="24"/>
                  </a:lnTo>
                  <a:lnTo>
                    <a:pt x="112" y="28"/>
                  </a:lnTo>
                  <a:lnTo>
                    <a:pt x="112" y="33"/>
                  </a:lnTo>
                  <a:lnTo>
                    <a:pt x="112" y="38"/>
                  </a:lnTo>
                  <a:lnTo>
                    <a:pt x="114" y="43"/>
                  </a:lnTo>
                  <a:lnTo>
                    <a:pt x="117" y="47"/>
                  </a:lnTo>
                  <a:lnTo>
                    <a:pt x="121" y="50"/>
                  </a:lnTo>
                  <a:lnTo>
                    <a:pt x="126" y="52"/>
                  </a:lnTo>
                  <a:lnTo>
                    <a:pt x="131" y="54"/>
                  </a:lnTo>
                  <a:lnTo>
                    <a:pt x="136" y="52"/>
                  </a:lnTo>
                  <a:lnTo>
                    <a:pt x="141" y="50"/>
                  </a:lnTo>
                  <a:lnTo>
                    <a:pt x="145" y="47"/>
                  </a:lnTo>
                  <a:lnTo>
                    <a:pt x="147" y="43"/>
                  </a:lnTo>
                  <a:lnTo>
                    <a:pt x="149" y="38"/>
                  </a:lnTo>
                  <a:lnTo>
                    <a:pt x="150" y="33"/>
                  </a:lnTo>
                  <a:lnTo>
                    <a:pt x="149" y="28"/>
                  </a:lnTo>
                  <a:lnTo>
                    <a:pt x="147" y="24"/>
                  </a:lnTo>
                  <a:lnTo>
                    <a:pt x="145" y="21"/>
                  </a:lnTo>
                  <a:lnTo>
                    <a:pt x="141" y="17"/>
                  </a:lnTo>
                  <a:lnTo>
                    <a:pt x="136" y="16"/>
                  </a:lnTo>
                  <a:lnTo>
                    <a:pt x="131" y="14"/>
                  </a:lnTo>
                  <a:close/>
                  <a:moveTo>
                    <a:pt x="131" y="0"/>
                  </a:moveTo>
                  <a:lnTo>
                    <a:pt x="143" y="3"/>
                  </a:lnTo>
                  <a:lnTo>
                    <a:pt x="154" y="10"/>
                  </a:lnTo>
                  <a:lnTo>
                    <a:pt x="161" y="21"/>
                  </a:lnTo>
                  <a:lnTo>
                    <a:pt x="164" y="33"/>
                  </a:lnTo>
                  <a:lnTo>
                    <a:pt x="161" y="47"/>
                  </a:lnTo>
                  <a:lnTo>
                    <a:pt x="155" y="57"/>
                  </a:lnTo>
                  <a:lnTo>
                    <a:pt x="143" y="65"/>
                  </a:lnTo>
                  <a:lnTo>
                    <a:pt x="143" y="103"/>
                  </a:lnTo>
                  <a:lnTo>
                    <a:pt x="145" y="107"/>
                  </a:lnTo>
                  <a:lnTo>
                    <a:pt x="146" y="111"/>
                  </a:lnTo>
                  <a:lnTo>
                    <a:pt x="150" y="115"/>
                  </a:lnTo>
                  <a:lnTo>
                    <a:pt x="156" y="117"/>
                  </a:lnTo>
                  <a:lnTo>
                    <a:pt x="165" y="118"/>
                  </a:lnTo>
                  <a:lnTo>
                    <a:pt x="193" y="118"/>
                  </a:lnTo>
                  <a:lnTo>
                    <a:pt x="209" y="121"/>
                  </a:lnTo>
                  <a:lnTo>
                    <a:pt x="221" y="126"/>
                  </a:lnTo>
                  <a:lnTo>
                    <a:pt x="231" y="135"/>
                  </a:lnTo>
                  <a:lnTo>
                    <a:pt x="237" y="145"/>
                  </a:lnTo>
                  <a:lnTo>
                    <a:pt x="240" y="156"/>
                  </a:lnTo>
                  <a:lnTo>
                    <a:pt x="241" y="167"/>
                  </a:lnTo>
                  <a:lnTo>
                    <a:pt x="241" y="198"/>
                  </a:lnTo>
                  <a:lnTo>
                    <a:pt x="251" y="206"/>
                  </a:lnTo>
                  <a:lnTo>
                    <a:pt x="259" y="216"/>
                  </a:lnTo>
                  <a:lnTo>
                    <a:pt x="262" y="229"/>
                  </a:lnTo>
                  <a:lnTo>
                    <a:pt x="259" y="242"/>
                  </a:lnTo>
                  <a:lnTo>
                    <a:pt x="251" y="253"/>
                  </a:lnTo>
                  <a:lnTo>
                    <a:pt x="241" y="259"/>
                  </a:lnTo>
                  <a:lnTo>
                    <a:pt x="229" y="263"/>
                  </a:lnTo>
                  <a:lnTo>
                    <a:pt x="215" y="259"/>
                  </a:lnTo>
                  <a:lnTo>
                    <a:pt x="204" y="253"/>
                  </a:lnTo>
                  <a:lnTo>
                    <a:pt x="197" y="242"/>
                  </a:lnTo>
                  <a:lnTo>
                    <a:pt x="194" y="229"/>
                  </a:lnTo>
                  <a:lnTo>
                    <a:pt x="197" y="216"/>
                  </a:lnTo>
                  <a:lnTo>
                    <a:pt x="204" y="206"/>
                  </a:lnTo>
                  <a:lnTo>
                    <a:pt x="215" y="198"/>
                  </a:lnTo>
                  <a:lnTo>
                    <a:pt x="215" y="167"/>
                  </a:lnTo>
                  <a:lnTo>
                    <a:pt x="215" y="162"/>
                  </a:lnTo>
                  <a:lnTo>
                    <a:pt x="213" y="156"/>
                  </a:lnTo>
                  <a:lnTo>
                    <a:pt x="209" y="151"/>
                  </a:lnTo>
                  <a:lnTo>
                    <a:pt x="203" y="146"/>
                  </a:lnTo>
                  <a:lnTo>
                    <a:pt x="193" y="145"/>
                  </a:lnTo>
                  <a:lnTo>
                    <a:pt x="165" y="145"/>
                  </a:lnTo>
                  <a:lnTo>
                    <a:pt x="154" y="144"/>
                  </a:lnTo>
                  <a:lnTo>
                    <a:pt x="143" y="141"/>
                  </a:lnTo>
                  <a:lnTo>
                    <a:pt x="143" y="198"/>
                  </a:lnTo>
                  <a:lnTo>
                    <a:pt x="155" y="206"/>
                  </a:lnTo>
                  <a:lnTo>
                    <a:pt x="161" y="216"/>
                  </a:lnTo>
                  <a:lnTo>
                    <a:pt x="164" y="229"/>
                  </a:lnTo>
                  <a:lnTo>
                    <a:pt x="161" y="242"/>
                  </a:lnTo>
                  <a:lnTo>
                    <a:pt x="154" y="253"/>
                  </a:lnTo>
                  <a:lnTo>
                    <a:pt x="143" y="259"/>
                  </a:lnTo>
                  <a:lnTo>
                    <a:pt x="131" y="263"/>
                  </a:lnTo>
                  <a:lnTo>
                    <a:pt x="118" y="259"/>
                  </a:lnTo>
                  <a:lnTo>
                    <a:pt x="107" y="253"/>
                  </a:lnTo>
                  <a:lnTo>
                    <a:pt x="100" y="242"/>
                  </a:lnTo>
                  <a:lnTo>
                    <a:pt x="96" y="229"/>
                  </a:lnTo>
                  <a:lnTo>
                    <a:pt x="99" y="216"/>
                  </a:lnTo>
                  <a:lnTo>
                    <a:pt x="107" y="206"/>
                  </a:lnTo>
                  <a:lnTo>
                    <a:pt x="117" y="198"/>
                  </a:lnTo>
                  <a:lnTo>
                    <a:pt x="117" y="141"/>
                  </a:lnTo>
                  <a:lnTo>
                    <a:pt x="108" y="144"/>
                  </a:lnTo>
                  <a:lnTo>
                    <a:pt x="95" y="145"/>
                  </a:lnTo>
                  <a:lnTo>
                    <a:pt x="67" y="145"/>
                  </a:lnTo>
                  <a:lnTo>
                    <a:pt x="57" y="146"/>
                  </a:lnTo>
                  <a:lnTo>
                    <a:pt x="51" y="151"/>
                  </a:lnTo>
                  <a:lnTo>
                    <a:pt x="48" y="158"/>
                  </a:lnTo>
                  <a:lnTo>
                    <a:pt x="47" y="163"/>
                  </a:lnTo>
                  <a:lnTo>
                    <a:pt x="46" y="167"/>
                  </a:lnTo>
                  <a:lnTo>
                    <a:pt x="46" y="198"/>
                  </a:lnTo>
                  <a:lnTo>
                    <a:pt x="57" y="206"/>
                  </a:lnTo>
                  <a:lnTo>
                    <a:pt x="63" y="216"/>
                  </a:lnTo>
                  <a:lnTo>
                    <a:pt x="66" y="229"/>
                  </a:lnTo>
                  <a:lnTo>
                    <a:pt x="63" y="242"/>
                  </a:lnTo>
                  <a:lnTo>
                    <a:pt x="57" y="253"/>
                  </a:lnTo>
                  <a:lnTo>
                    <a:pt x="46" y="259"/>
                  </a:lnTo>
                  <a:lnTo>
                    <a:pt x="33" y="263"/>
                  </a:lnTo>
                  <a:lnTo>
                    <a:pt x="20" y="259"/>
                  </a:lnTo>
                  <a:lnTo>
                    <a:pt x="9" y="253"/>
                  </a:lnTo>
                  <a:lnTo>
                    <a:pt x="3" y="242"/>
                  </a:lnTo>
                  <a:lnTo>
                    <a:pt x="0" y="229"/>
                  </a:lnTo>
                  <a:lnTo>
                    <a:pt x="3" y="216"/>
                  </a:lnTo>
                  <a:lnTo>
                    <a:pt x="9" y="206"/>
                  </a:lnTo>
                  <a:lnTo>
                    <a:pt x="19" y="198"/>
                  </a:lnTo>
                  <a:lnTo>
                    <a:pt x="19" y="167"/>
                  </a:lnTo>
                  <a:lnTo>
                    <a:pt x="20" y="156"/>
                  </a:lnTo>
                  <a:lnTo>
                    <a:pt x="24" y="145"/>
                  </a:lnTo>
                  <a:lnTo>
                    <a:pt x="30" y="135"/>
                  </a:lnTo>
                  <a:lnTo>
                    <a:pt x="39" y="126"/>
                  </a:lnTo>
                  <a:lnTo>
                    <a:pt x="52" y="121"/>
                  </a:lnTo>
                  <a:lnTo>
                    <a:pt x="67" y="118"/>
                  </a:lnTo>
                  <a:lnTo>
                    <a:pt x="95" y="118"/>
                  </a:lnTo>
                  <a:lnTo>
                    <a:pt x="105" y="117"/>
                  </a:lnTo>
                  <a:lnTo>
                    <a:pt x="112" y="115"/>
                  </a:lnTo>
                  <a:lnTo>
                    <a:pt x="116" y="111"/>
                  </a:lnTo>
                  <a:lnTo>
                    <a:pt x="117" y="107"/>
                  </a:lnTo>
                  <a:lnTo>
                    <a:pt x="117" y="103"/>
                  </a:lnTo>
                  <a:lnTo>
                    <a:pt x="117" y="65"/>
                  </a:lnTo>
                  <a:lnTo>
                    <a:pt x="107" y="57"/>
                  </a:lnTo>
                  <a:lnTo>
                    <a:pt x="99" y="47"/>
                  </a:lnTo>
                  <a:lnTo>
                    <a:pt x="96" y="33"/>
                  </a:lnTo>
                  <a:lnTo>
                    <a:pt x="100" y="21"/>
                  </a:lnTo>
                  <a:lnTo>
                    <a:pt x="107" y="10"/>
                  </a:lnTo>
                  <a:lnTo>
                    <a:pt x="118" y="3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E7B55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94213" y="2665071"/>
            <a:ext cx="1053296" cy="1053296"/>
            <a:chOff x="6094213" y="2665071"/>
            <a:chExt cx="1053296" cy="1053296"/>
          </a:xfrm>
        </p:grpSpPr>
        <p:sp>
          <p:nvSpPr>
            <p:cNvPr id="7" name="矩形 6"/>
            <p:cNvSpPr/>
            <p:nvPr/>
          </p:nvSpPr>
          <p:spPr>
            <a:xfrm>
              <a:off x="6094213" y="2665071"/>
              <a:ext cx="1053296" cy="1053296"/>
            </a:xfrm>
            <a:prstGeom prst="rect">
              <a:avLst/>
            </a:prstGeom>
            <a:solidFill>
              <a:srgbClr val="E7B552"/>
            </a:solidFill>
            <a:ln w="19050">
              <a:solidFill>
                <a:srgbClr val="E7B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" name="Freeform 31"/>
            <p:cNvSpPr>
              <a:spLocks noChangeAspect="1" noEditPoints="1"/>
            </p:cNvSpPr>
            <p:nvPr/>
          </p:nvSpPr>
          <p:spPr bwMode="auto">
            <a:xfrm>
              <a:off x="6462756" y="2937305"/>
              <a:ext cx="411318" cy="540000"/>
            </a:xfrm>
            <a:custGeom>
              <a:avLst/>
              <a:gdLst>
                <a:gd name="T0" fmla="*/ 24 w 179"/>
                <a:gd name="T1" fmla="*/ 184 h 235"/>
                <a:gd name="T2" fmla="*/ 16 w 179"/>
                <a:gd name="T3" fmla="*/ 196 h 235"/>
                <a:gd name="T4" fmla="*/ 17 w 179"/>
                <a:gd name="T5" fmla="*/ 211 h 235"/>
                <a:gd name="T6" fmla="*/ 28 w 179"/>
                <a:gd name="T7" fmla="*/ 220 h 235"/>
                <a:gd name="T8" fmla="*/ 44 w 179"/>
                <a:gd name="T9" fmla="*/ 217 h 235"/>
                <a:gd name="T10" fmla="*/ 52 w 179"/>
                <a:gd name="T11" fmla="*/ 206 h 235"/>
                <a:gd name="T12" fmla="*/ 50 w 179"/>
                <a:gd name="T13" fmla="*/ 192 h 235"/>
                <a:gd name="T14" fmla="*/ 38 w 179"/>
                <a:gd name="T15" fmla="*/ 183 h 235"/>
                <a:gd name="T16" fmla="*/ 140 w 179"/>
                <a:gd name="T17" fmla="*/ 16 h 235"/>
                <a:gd name="T18" fmla="*/ 129 w 179"/>
                <a:gd name="T19" fmla="*/ 24 h 235"/>
                <a:gd name="T20" fmla="*/ 127 w 179"/>
                <a:gd name="T21" fmla="*/ 38 h 235"/>
                <a:gd name="T22" fmla="*/ 136 w 179"/>
                <a:gd name="T23" fmla="*/ 50 h 235"/>
                <a:gd name="T24" fmla="*/ 150 w 179"/>
                <a:gd name="T25" fmla="*/ 52 h 235"/>
                <a:gd name="T26" fmla="*/ 162 w 179"/>
                <a:gd name="T27" fmla="*/ 43 h 235"/>
                <a:gd name="T28" fmla="*/ 164 w 179"/>
                <a:gd name="T29" fmla="*/ 28 h 235"/>
                <a:gd name="T30" fmla="*/ 155 w 179"/>
                <a:gd name="T31" fmla="*/ 17 h 235"/>
                <a:gd name="T32" fmla="*/ 33 w 179"/>
                <a:gd name="T33" fmla="*/ 14 h 235"/>
                <a:gd name="T34" fmla="*/ 21 w 179"/>
                <a:gd name="T35" fmla="*/ 21 h 235"/>
                <a:gd name="T36" fmla="*/ 14 w 179"/>
                <a:gd name="T37" fmla="*/ 33 h 235"/>
                <a:gd name="T38" fmla="*/ 21 w 179"/>
                <a:gd name="T39" fmla="*/ 47 h 235"/>
                <a:gd name="T40" fmla="*/ 33 w 179"/>
                <a:gd name="T41" fmla="*/ 54 h 235"/>
                <a:gd name="T42" fmla="*/ 47 w 179"/>
                <a:gd name="T43" fmla="*/ 47 h 235"/>
                <a:gd name="T44" fmla="*/ 52 w 179"/>
                <a:gd name="T45" fmla="*/ 33 h 235"/>
                <a:gd name="T46" fmla="*/ 47 w 179"/>
                <a:gd name="T47" fmla="*/ 21 h 235"/>
                <a:gd name="T48" fmla="*/ 33 w 179"/>
                <a:gd name="T49" fmla="*/ 14 h 235"/>
                <a:gd name="T50" fmla="*/ 57 w 179"/>
                <a:gd name="T51" fmla="*/ 10 h 235"/>
                <a:gd name="T52" fmla="*/ 65 w 179"/>
                <a:gd name="T53" fmla="*/ 47 h 235"/>
                <a:gd name="T54" fmla="*/ 47 w 179"/>
                <a:gd name="T55" fmla="*/ 122 h 235"/>
                <a:gd name="T56" fmla="*/ 99 w 179"/>
                <a:gd name="T57" fmla="*/ 101 h 235"/>
                <a:gd name="T58" fmla="*/ 129 w 179"/>
                <a:gd name="T59" fmla="*/ 78 h 235"/>
                <a:gd name="T60" fmla="*/ 115 w 179"/>
                <a:gd name="T61" fmla="*/ 46 h 235"/>
                <a:gd name="T62" fmla="*/ 122 w 179"/>
                <a:gd name="T63" fmla="*/ 10 h 235"/>
                <a:gd name="T64" fmla="*/ 158 w 179"/>
                <a:gd name="T65" fmla="*/ 3 h 235"/>
                <a:gd name="T66" fmla="*/ 179 w 179"/>
                <a:gd name="T67" fmla="*/ 33 h 235"/>
                <a:gd name="T68" fmla="*/ 158 w 179"/>
                <a:gd name="T69" fmla="*/ 65 h 235"/>
                <a:gd name="T70" fmla="*/ 139 w 179"/>
                <a:gd name="T71" fmla="*/ 107 h 235"/>
                <a:gd name="T72" fmla="*/ 104 w 179"/>
                <a:gd name="T73" fmla="*/ 126 h 235"/>
                <a:gd name="T74" fmla="*/ 68 w 179"/>
                <a:gd name="T75" fmla="*/ 140 h 235"/>
                <a:gd name="T76" fmla="*/ 47 w 179"/>
                <a:gd name="T77" fmla="*/ 170 h 235"/>
                <a:gd name="T78" fmla="*/ 68 w 179"/>
                <a:gd name="T79" fmla="*/ 201 h 235"/>
                <a:gd name="T80" fmla="*/ 47 w 179"/>
                <a:gd name="T81" fmla="*/ 233 h 235"/>
                <a:gd name="T82" fmla="*/ 11 w 179"/>
                <a:gd name="T83" fmla="*/ 225 h 235"/>
                <a:gd name="T84" fmla="*/ 3 w 179"/>
                <a:gd name="T85" fmla="*/ 188 h 235"/>
                <a:gd name="T86" fmla="*/ 21 w 179"/>
                <a:gd name="T87" fmla="*/ 65 h 235"/>
                <a:gd name="T88" fmla="*/ 0 w 179"/>
                <a:gd name="T89" fmla="*/ 33 h 235"/>
                <a:gd name="T90" fmla="*/ 21 w 179"/>
                <a:gd name="T91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9" h="235">
                  <a:moveTo>
                    <a:pt x="33" y="182"/>
                  </a:moveTo>
                  <a:lnTo>
                    <a:pt x="28" y="183"/>
                  </a:lnTo>
                  <a:lnTo>
                    <a:pt x="24" y="184"/>
                  </a:lnTo>
                  <a:lnTo>
                    <a:pt x="21" y="187"/>
                  </a:lnTo>
                  <a:lnTo>
                    <a:pt x="17" y="192"/>
                  </a:lnTo>
                  <a:lnTo>
                    <a:pt x="16" y="196"/>
                  </a:lnTo>
                  <a:lnTo>
                    <a:pt x="14" y="201"/>
                  </a:lnTo>
                  <a:lnTo>
                    <a:pt x="16" y="206"/>
                  </a:lnTo>
                  <a:lnTo>
                    <a:pt x="17" y="211"/>
                  </a:lnTo>
                  <a:lnTo>
                    <a:pt x="21" y="215"/>
                  </a:lnTo>
                  <a:lnTo>
                    <a:pt x="24" y="217"/>
                  </a:lnTo>
                  <a:lnTo>
                    <a:pt x="28" y="220"/>
                  </a:lnTo>
                  <a:lnTo>
                    <a:pt x="33" y="220"/>
                  </a:lnTo>
                  <a:lnTo>
                    <a:pt x="38" y="220"/>
                  </a:lnTo>
                  <a:lnTo>
                    <a:pt x="44" y="217"/>
                  </a:lnTo>
                  <a:lnTo>
                    <a:pt x="47" y="215"/>
                  </a:lnTo>
                  <a:lnTo>
                    <a:pt x="50" y="211"/>
                  </a:lnTo>
                  <a:lnTo>
                    <a:pt x="52" y="206"/>
                  </a:lnTo>
                  <a:lnTo>
                    <a:pt x="52" y="201"/>
                  </a:lnTo>
                  <a:lnTo>
                    <a:pt x="52" y="196"/>
                  </a:lnTo>
                  <a:lnTo>
                    <a:pt x="50" y="192"/>
                  </a:lnTo>
                  <a:lnTo>
                    <a:pt x="47" y="187"/>
                  </a:lnTo>
                  <a:lnTo>
                    <a:pt x="44" y="184"/>
                  </a:lnTo>
                  <a:lnTo>
                    <a:pt x="38" y="183"/>
                  </a:lnTo>
                  <a:lnTo>
                    <a:pt x="33" y="182"/>
                  </a:lnTo>
                  <a:close/>
                  <a:moveTo>
                    <a:pt x="145" y="14"/>
                  </a:moveTo>
                  <a:lnTo>
                    <a:pt x="140" y="16"/>
                  </a:lnTo>
                  <a:lnTo>
                    <a:pt x="136" y="17"/>
                  </a:lnTo>
                  <a:lnTo>
                    <a:pt x="131" y="21"/>
                  </a:lnTo>
                  <a:lnTo>
                    <a:pt x="129" y="24"/>
                  </a:lnTo>
                  <a:lnTo>
                    <a:pt x="127" y="28"/>
                  </a:lnTo>
                  <a:lnTo>
                    <a:pt x="126" y="33"/>
                  </a:lnTo>
                  <a:lnTo>
                    <a:pt x="127" y="38"/>
                  </a:lnTo>
                  <a:lnTo>
                    <a:pt x="129" y="43"/>
                  </a:lnTo>
                  <a:lnTo>
                    <a:pt x="131" y="47"/>
                  </a:lnTo>
                  <a:lnTo>
                    <a:pt x="136" y="50"/>
                  </a:lnTo>
                  <a:lnTo>
                    <a:pt x="140" y="52"/>
                  </a:lnTo>
                  <a:lnTo>
                    <a:pt x="145" y="54"/>
                  </a:lnTo>
                  <a:lnTo>
                    <a:pt x="150" y="52"/>
                  </a:lnTo>
                  <a:lnTo>
                    <a:pt x="155" y="50"/>
                  </a:lnTo>
                  <a:lnTo>
                    <a:pt x="159" y="47"/>
                  </a:lnTo>
                  <a:lnTo>
                    <a:pt x="162" y="43"/>
                  </a:lnTo>
                  <a:lnTo>
                    <a:pt x="164" y="38"/>
                  </a:lnTo>
                  <a:lnTo>
                    <a:pt x="164" y="33"/>
                  </a:lnTo>
                  <a:lnTo>
                    <a:pt x="164" y="28"/>
                  </a:lnTo>
                  <a:lnTo>
                    <a:pt x="162" y="24"/>
                  </a:lnTo>
                  <a:lnTo>
                    <a:pt x="159" y="21"/>
                  </a:lnTo>
                  <a:lnTo>
                    <a:pt x="155" y="17"/>
                  </a:lnTo>
                  <a:lnTo>
                    <a:pt x="150" y="16"/>
                  </a:lnTo>
                  <a:lnTo>
                    <a:pt x="145" y="14"/>
                  </a:lnTo>
                  <a:close/>
                  <a:moveTo>
                    <a:pt x="33" y="14"/>
                  </a:moveTo>
                  <a:lnTo>
                    <a:pt x="28" y="16"/>
                  </a:lnTo>
                  <a:lnTo>
                    <a:pt x="24" y="17"/>
                  </a:lnTo>
                  <a:lnTo>
                    <a:pt x="21" y="21"/>
                  </a:lnTo>
                  <a:lnTo>
                    <a:pt x="17" y="24"/>
                  </a:lnTo>
                  <a:lnTo>
                    <a:pt x="16" y="28"/>
                  </a:lnTo>
                  <a:lnTo>
                    <a:pt x="14" y="33"/>
                  </a:lnTo>
                  <a:lnTo>
                    <a:pt x="16" y="38"/>
                  </a:lnTo>
                  <a:lnTo>
                    <a:pt x="17" y="43"/>
                  </a:lnTo>
                  <a:lnTo>
                    <a:pt x="21" y="47"/>
                  </a:lnTo>
                  <a:lnTo>
                    <a:pt x="24" y="50"/>
                  </a:lnTo>
                  <a:lnTo>
                    <a:pt x="28" y="52"/>
                  </a:lnTo>
                  <a:lnTo>
                    <a:pt x="33" y="54"/>
                  </a:lnTo>
                  <a:lnTo>
                    <a:pt x="38" y="52"/>
                  </a:lnTo>
                  <a:lnTo>
                    <a:pt x="44" y="50"/>
                  </a:lnTo>
                  <a:lnTo>
                    <a:pt x="47" y="47"/>
                  </a:lnTo>
                  <a:lnTo>
                    <a:pt x="50" y="43"/>
                  </a:lnTo>
                  <a:lnTo>
                    <a:pt x="52" y="38"/>
                  </a:lnTo>
                  <a:lnTo>
                    <a:pt x="52" y="33"/>
                  </a:lnTo>
                  <a:lnTo>
                    <a:pt x="52" y="28"/>
                  </a:lnTo>
                  <a:lnTo>
                    <a:pt x="50" y="24"/>
                  </a:lnTo>
                  <a:lnTo>
                    <a:pt x="47" y="21"/>
                  </a:lnTo>
                  <a:lnTo>
                    <a:pt x="44" y="17"/>
                  </a:lnTo>
                  <a:lnTo>
                    <a:pt x="38" y="16"/>
                  </a:lnTo>
                  <a:lnTo>
                    <a:pt x="33" y="14"/>
                  </a:lnTo>
                  <a:close/>
                  <a:moveTo>
                    <a:pt x="33" y="0"/>
                  </a:moveTo>
                  <a:lnTo>
                    <a:pt x="47" y="3"/>
                  </a:lnTo>
                  <a:lnTo>
                    <a:pt x="57" y="10"/>
                  </a:lnTo>
                  <a:lnTo>
                    <a:pt x="65" y="21"/>
                  </a:lnTo>
                  <a:lnTo>
                    <a:pt x="68" y="33"/>
                  </a:lnTo>
                  <a:lnTo>
                    <a:pt x="65" y="47"/>
                  </a:lnTo>
                  <a:lnTo>
                    <a:pt x="57" y="57"/>
                  </a:lnTo>
                  <a:lnTo>
                    <a:pt x="47" y="65"/>
                  </a:lnTo>
                  <a:lnTo>
                    <a:pt x="47" y="122"/>
                  </a:lnTo>
                  <a:lnTo>
                    <a:pt x="66" y="112"/>
                  </a:lnTo>
                  <a:lnTo>
                    <a:pt x="85" y="104"/>
                  </a:lnTo>
                  <a:lnTo>
                    <a:pt x="99" y="101"/>
                  </a:lnTo>
                  <a:lnTo>
                    <a:pt x="112" y="96"/>
                  </a:lnTo>
                  <a:lnTo>
                    <a:pt x="121" y="88"/>
                  </a:lnTo>
                  <a:lnTo>
                    <a:pt x="129" y="78"/>
                  </a:lnTo>
                  <a:lnTo>
                    <a:pt x="131" y="64"/>
                  </a:lnTo>
                  <a:lnTo>
                    <a:pt x="121" y="57"/>
                  </a:lnTo>
                  <a:lnTo>
                    <a:pt x="115" y="46"/>
                  </a:lnTo>
                  <a:lnTo>
                    <a:pt x="112" y="33"/>
                  </a:lnTo>
                  <a:lnTo>
                    <a:pt x="115" y="21"/>
                  </a:lnTo>
                  <a:lnTo>
                    <a:pt x="122" y="10"/>
                  </a:lnTo>
                  <a:lnTo>
                    <a:pt x="132" y="3"/>
                  </a:lnTo>
                  <a:lnTo>
                    <a:pt x="145" y="0"/>
                  </a:lnTo>
                  <a:lnTo>
                    <a:pt x="158" y="3"/>
                  </a:lnTo>
                  <a:lnTo>
                    <a:pt x="169" y="10"/>
                  </a:lnTo>
                  <a:lnTo>
                    <a:pt x="177" y="21"/>
                  </a:lnTo>
                  <a:lnTo>
                    <a:pt x="179" y="33"/>
                  </a:lnTo>
                  <a:lnTo>
                    <a:pt x="176" y="47"/>
                  </a:lnTo>
                  <a:lnTo>
                    <a:pt x="169" y="57"/>
                  </a:lnTo>
                  <a:lnTo>
                    <a:pt x="158" y="65"/>
                  </a:lnTo>
                  <a:lnTo>
                    <a:pt x="154" y="83"/>
                  </a:lnTo>
                  <a:lnTo>
                    <a:pt x="148" y="97"/>
                  </a:lnTo>
                  <a:lnTo>
                    <a:pt x="139" y="107"/>
                  </a:lnTo>
                  <a:lnTo>
                    <a:pt x="129" y="116"/>
                  </a:lnTo>
                  <a:lnTo>
                    <a:pt x="117" y="122"/>
                  </a:lnTo>
                  <a:lnTo>
                    <a:pt x="104" y="126"/>
                  </a:lnTo>
                  <a:lnTo>
                    <a:pt x="93" y="130"/>
                  </a:lnTo>
                  <a:lnTo>
                    <a:pt x="79" y="135"/>
                  </a:lnTo>
                  <a:lnTo>
                    <a:pt x="68" y="140"/>
                  </a:lnTo>
                  <a:lnTo>
                    <a:pt x="57" y="146"/>
                  </a:lnTo>
                  <a:lnTo>
                    <a:pt x="51" y="156"/>
                  </a:lnTo>
                  <a:lnTo>
                    <a:pt x="47" y="170"/>
                  </a:lnTo>
                  <a:lnTo>
                    <a:pt x="57" y="178"/>
                  </a:lnTo>
                  <a:lnTo>
                    <a:pt x="65" y="188"/>
                  </a:lnTo>
                  <a:lnTo>
                    <a:pt x="68" y="201"/>
                  </a:lnTo>
                  <a:lnTo>
                    <a:pt x="65" y="214"/>
                  </a:lnTo>
                  <a:lnTo>
                    <a:pt x="57" y="225"/>
                  </a:lnTo>
                  <a:lnTo>
                    <a:pt x="47" y="233"/>
                  </a:lnTo>
                  <a:lnTo>
                    <a:pt x="33" y="235"/>
                  </a:lnTo>
                  <a:lnTo>
                    <a:pt x="21" y="233"/>
                  </a:lnTo>
                  <a:lnTo>
                    <a:pt x="11" y="225"/>
                  </a:lnTo>
                  <a:lnTo>
                    <a:pt x="3" y="214"/>
                  </a:lnTo>
                  <a:lnTo>
                    <a:pt x="0" y="201"/>
                  </a:lnTo>
                  <a:lnTo>
                    <a:pt x="3" y="188"/>
                  </a:lnTo>
                  <a:lnTo>
                    <a:pt x="11" y="178"/>
                  </a:lnTo>
                  <a:lnTo>
                    <a:pt x="21" y="170"/>
                  </a:lnTo>
                  <a:lnTo>
                    <a:pt x="21" y="65"/>
                  </a:lnTo>
                  <a:lnTo>
                    <a:pt x="11" y="57"/>
                  </a:lnTo>
                  <a:lnTo>
                    <a:pt x="3" y="47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11" y="10"/>
                  </a:lnTo>
                  <a:lnTo>
                    <a:pt x="21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84C5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971467" y="2665071"/>
            <a:ext cx="1053296" cy="1053296"/>
            <a:chOff x="4971467" y="2665071"/>
            <a:chExt cx="1053296" cy="1053296"/>
          </a:xfrm>
        </p:grpSpPr>
        <p:sp>
          <p:nvSpPr>
            <p:cNvPr id="6" name="矩形 5"/>
            <p:cNvSpPr/>
            <p:nvPr/>
          </p:nvSpPr>
          <p:spPr>
            <a:xfrm>
              <a:off x="4971467" y="2665071"/>
              <a:ext cx="1053296" cy="1053296"/>
            </a:xfrm>
            <a:prstGeom prst="rect">
              <a:avLst/>
            </a:prstGeom>
            <a:solidFill>
              <a:srgbClr val="E7B552"/>
            </a:solidFill>
            <a:ln w="19050">
              <a:solidFill>
                <a:srgbClr val="E7B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0" name="Freeform 32"/>
            <p:cNvSpPr>
              <a:spLocks noChangeAspect="1" noEditPoints="1"/>
            </p:cNvSpPr>
            <p:nvPr/>
          </p:nvSpPr>
          <p:spPr bwMode="auto">
            <a:xfrm>
              <a:off x="5314351" y="2937305"/>
              <a:ext cx="367527" cy="540000"/>
            </a:xfrm>
            <a:custGeom>
              <a:avLst/>
              <a:gdLst>
                <a:gd name="T0" fmla="*/ 136 w 179"/>
                <a:gd name="T1" fmla="*/ 212 h 263"/>
                <a:gd name="T2" fmla="*/ 127 w 179"/>
                <a:gd name="T3" fmla="*/ 224 h 263"/>
                <a:gd name="T4" fmla="*/ 128 w 179"/>
                <a:gd name="T5" fmla="*/ 239 h 263"/>
                <a:gd name="T6" fmla="*/ 141 w 179"/>
                <a:gd name="T7" fmla="*/ 248 h 263"/>
                <a:gd name="T8" fmla="*/ 155 w 179"/>
                <a:gd name="T9" fmla="*/ 245 h 263"/>
                <a:gd name="T10" fmla="*/ 164 w 179"/>
                <a:gd name="T11" fmla="*/ 234 h 263"/>
                <a:gd name="T12" fmla="*/ 162 w 179"/>
                <a:gd name="T13" fmla="*/ 220 h 263"/>
                <a:gd name="T14" fmla="*/ 151 w 179"/>
                <a:gd name="T15" fmla="*/ 211 h 263"/>
                <a:gd name="T16" fmla="*/ 141 w 179"/>
                <a:gd name="T17" fmla="*/ 113 h 263"/>
                <a:gd name="T18" fmla="*/ 128 w 179"/>
                <a:gd name="T19" fmla="*/ 122 h 263"/>
                <a:gd name="T20" fmla="*/ 127 w 179"/>
                <a:gd name="T21" fmla="*/ 136 h 263"/>
                <a:gd name="T22" fmla="*/ 136 w 179"/>
                <a:gd name="T23" fmla="*/ 148 h 263"/>
                <a:gd name="T24" fmla="*/ 151 w 179"/>
                <a:gd name="T25" fmla="*/ 150 h 263"/>
                <a:gd name="T26" fmla="*/ 162 w 179"/>
                <a:gd name="T27" fmla="*/ 141 h 263"/>
                <a:gd name="T28" fmla="*/ 164 w 179"/>
                <a:gd name="T29" fmla="*/ 126 h 263"/>
                <a:gd name="T30" fmla="*/ 155 w 179"/>
                <a:gd name="T31" fmla="*/ 115 h 263"/>
                <a:gd name="T32" fmla="*/ 34 w 179"/>
                <a:gd name="T33" fmla="*/ 14 h 263"/>
                <a:gd name="T34" fmla="*/ 20 w 179"/>
                <a:gd name="T35" fmla="*/ 21 h 263"/>
                <a:gd name="T36" fmla="*/ 14 w 179"/>
                <a:gd name="T37" fmla="*/ 33 h 263"/>
                <a:gd name="T38" fmla="*/ 20 w 179"/>
                <a:gd name="T39" fmla="*/ 47 h 263"/>
                <a:gd name="T40" fmla="*/ 34 w 179"/>
                <a:gd name="T41" fmla="*/ 54 h 263"/>
                <a:gd name="T42" fmla="*/ 47 w 179"/>
                <a:gd name="T43" fmla="*/ 47 h 263"/>
                <a:gd name="T44" fmla="*/ 53 w 179"/>
                <a:gd name="T45" fmla="*/ 33 h 263"/>
                <a:gd name="T46" fmla="*/ 47 w 179"/>
                <a:gd name="T47" fmla="*/ 21 h 263"/>
                <a:gd name="T48" fmla="*/ 34 w 179"/>
                <a:gd name="T49" fmla="*/ 14 h 263"/>
                <a:gd name="T50" fmla="*/ 57 w 179"/>
                <a:gd name="T51" fmla="*/ 10 h 263"/>
                <a:gd name="T52" fmla="*/ 65 w 179"/>
                <a:gd name="T53" fmla="*/ 47 h 263"/>
                <a:gd name="T54" fmla="*/ 47 w 179"/>
                <a:gd name="T55" fmla="*/ 97 h 263"/>
                <a:gd name="T56" fmla="*/ 52 w 179"/>
                <a:gd name="T57" fmla="*/ 112 h 263"/>
                <a:gd name="T58" fmla="*/ 114 w 179"/>
                <a:gd name="T59" fmla="*/ 118 h 263"/>
                <a:gd name="T60" fmla="*/ 146 w 179"/>
                <a:gd name="T61" fmla="*/ 98 h 263"/>
                <a:gd name="T62" fmla="*/ 176 w 179"/>
                <a:gd name="T63" fmla="*/ 118 h 263"/>
                <a:gd name="T64" fmla="*/ 169 w 179"/>
                <a:gd name="T65" fmla="*/ 155 h 263"/>
                <a:gd name="T66" fmla="*/ 132 w 179"/>
                <a:gd name="T67" fmla="*/ 163 h 263"/>
                <a:gd name="T68" fmla="*/ 68 w 179"/>
                <a:gd name="T69" fmla="*/ 145 h 263"/>
                <a:gd name="T70" fmla="*/ 47 w 179"/>
                <a:gd name="T71" fmla="*/ 195 h 263"/>
                <a:gd name="T72" fmla="*/ 52 w 179"/>
                <a:gd name="T73" fmla="*/ 210 h 263"/>
                <a:gd name="T74" fmla="*/ 114 w 179"/>
                <a:gd name="T75" fmla="*/ 216 h 263"/>
                <a:gd name="T76" fmla="*/ 146 w 179"/>
                <a:gd name="T77" fmla="*/ 196 h 263"/>
                <a:gd name="T78" fmla="*/ 176 w 179"/>
                <a:gd name="T79" fmla="*/ 216 h 263"/>
                <a:gd name="T80" fmla="*/ 169 w 179"/>
                <a:gd name="T81" fmla="*/ 253 h 263"/>
                <a:gd name="T82" fmla="*/ 132 w 179"/>
                <a:gd name="T83" fmla="*/ 261 h 263"/>
                <a:gd name="T84" fmla="*/ 68 w 179"/>
                <a:gd name="T85" fmla="*/ 243 h 263"/>
                <a:gd name="T86" fmla="*/ 32 w 179"/>
                <a:gd name="T87" fmla="*/ 225 h 263"/>
                <a:gd name="T88" fmla="*/ 20 w 179"/>
                <a:gd name="T89" fmla="*/ 195 h 263"/>
                <a:gd name="T90" fmla="*/ 2 w 179"/>
                <a:gd name="T91" fmla="*/ 47 h 263"/>
                <a:gd name="T92" fmla="*/ 10 w 179"/>
                <a:gd name="T93" fmla="*/ 1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9" h="263">
                  <a:moveTo>
                    <a:pt x="146" y="210"/>
                  </a:moveTo>
                  <a:lnTo>
                    <a:pt x="141" y="211"/>
                  </a:lnTo>
                  <a:lnTo>
                    <a:pt x="136" y="212"/>
                  </a:lnTo>
                  <a:lnTo>
                    <a:pt x="132" y="215"/>
                  </a:lnTo>
                  <a:lnTo>
                    <a:pt x="128" y="220"/>
                  </a:lnTo>
                  <a:lnTo>
                    <a:pt x="127" y="224"/>
                  </a:lnTo>
                  <a:lnTo>
                    <a:pt x="126" y="229"/>
                  </a:lnTo>
                  <a:lnTo>
                    <a:pt x="127" y="234"/>
                  </a:lnTo>
                  <a:lnTo>
                    <a:pt x="128" y="239"/>
                  </a:lnTo>
                  <a:lnTo>
                    <a:pt x="132" y="243"/>
                  </a:lnTo>
                  <a:lnTo>
                    <a:pt x="136" y="245"/>
                  </a:lnTo>
                  <a:lnTo>
                    <a:pt x="141" y="248"/>
                  </a:lnTo>
                  <a:lnTo>
                    <a:pt x="146" y="248"/>
                  </a:lnTo>
                  <a:lnTo>
                    <a:pt x="151" y="248"/>
                  </a:lnTo>
                  <a:lnTo>
                    <a:pt x="155" y="245"/>
                  </a:lnTo>
                  <a:lnTo>
                    <a:pt x="159" y="243"/>
                  </a:lnTo>
                  <a:lnTo>
                    <a:pt x="162" y="239"/>
                  </a:lnTo>
                  <a:lnTo>
                    <a:pt x="164" y="234"/>
                  </a:lnTo>
                  <a:lnTo>
                    <a:pt x="165" y="229"/>
                  </a:lnTo>
                  <a:lnTo>
                    <a:pt x="164" y="224"/>
                  </a:lnTo>
                  <a:lnTo>
                    <a:pt x="162" y="220"/>
                  </a:lnTo>
                  <a:lnTo>
                    <a:pt x="159" y="215"/>
                  </a:lnTo>
                  <a:lnTo>
                    <a:pt x="155" y="212"/>
                  </a:lnTo>
                  <a:lnTo>
                    <a:pt x="151" y="211"/>
                  </a:lnTo>
                  <a:lnTo>
                    <a:pt x="146" y="210"/>
                  </a:lnTo>
                  <a:close/>
                  <a:moveTo>
                    <a:pt x="146" y="112"/>
                  </a:moveTo>
                  <a:lnTo>
                    <a:pt x="141" y="113"/>
                  </a:lnTo>
                  <a:lnTo>
                    <a:pt x="136" y="115"/>
                  </a:lnTo>
                  <a:lnTo>
                    <a:pt x="132" y="118"/>
                  </a:lnTo>
                  <a:lnTo>
                    <a:pt x="128" y="122"/>
                  </a:lnTo>
                  <a:lnTo>
                    <a:pt x="127" y="126"/>
                  </a:lnTo>
                  <a:lnTo>
                    <a:pt x="126" y="131"/>
                  </a:lnTo>
                  <a:lnTo>
                    <a:pt x="127" y="136"/>
                  </a:lnTo>
                  <a:lnTo>
                    <a:pt x="128" y="141"/>
                  </a:lnTo>
                  <a:lnTo>
                    <a:pt x="132" y="145"/>
                  </a:lnTo>
                  <a:lnTo>
                    <a:pt x="136" y="148"/>
                  </a:lnTo>
                  <a:lnTo>
                    <a:pt x="141" y="150"/>
                  </a:lnTo>
                  <a:lnTo>
                    <a:pt x="146" y="150"/>
                  </a:lnTo>
                  <a:lnTo>
                    <a:pt x="151" y="150"/>
                  </a:lnTo>
                  <a:lnTo>
                    <a:pt x="155" y="148"/>
                  </a:lnTo>
                  <a:lnTo>
                    <a:pt x="159" y="145"/>
                  </a:lnTo>
                  <a:lnTo>
                    <a:pt x="162" y="141"/>
                  </a:lnTo>
                  <a:lnTo>
                    <a:pt x="164" y="136"/>
                  </a:lnTo>
                  <a:lnTo>
                    <a:pt x="165" y="131"/>
                  </a:lnTo>
                  <a:lnTo>
                    <a:pt x="164" y="126"/>
                  </a:lnTo>
                  <a:lnTo>
                    <a:pt x="162" y="122"/>
                  </a:lnTo>
                  <a:lnTo>
                    <a:pt x="159" y="118"/>
                  </a:lnTo>
                  <a:lnTo>
                    <a:pt x="155" y="115"/>
                  </a:lnTo>
                  <a:lnTo>
                    <a:pt x="151" y="113"/>
                  </a:lnTo>
                  <a:lnTo>
                    <a:pt x="146" y="112"/>
                  </a:lnTo>
                  <a:close/>
                  <a:moveTo>
                    <a:pt x="34" y="14"/>
                  </a:moveTo>
                  <a:lnTo>
                    <a:pt x="29" y="16"/>
                  </a:lnTo>
                  <a:lnTo>
                    <a:pt x="24" y="17"/>
                  </a:lnTo>
                  <a:lnTo>
                    <a:pt x="20" y="21"/>
                  </a:lnTo>
                  <a:lnTo>
                    <a:pt x="18" y="24"/>
                  </a:lnTo>
                  <a:lnTo>
                    <a:pt x="15" y="28"/>
                  </a:lnTo>
                  <a:lnTo>
                    <a:pt x="14" y="33"/>
                  </a:lnTo>
                  <a:lnTo>
                    <a:pt x="15" y="38"/>
                  </a:lnTo>
                  <a:lnTo>
                    <a:pt x="18" y="43"/>
                  </a:lnTo>
                  <a:lnTo>
                    <a:pt x="20" y="47"/>
                  </a:lnTo>
                  <a:lnTo>
                    <a:pt x="24" y="50"/>
                  </a:lnTo>
                  <a:lnTo>
                    <a:pt x="29" y="52"/>
                  </a:lnTo>
                  <a:lnTo>
                    <a:pt x="34" y="54"/>
                  </a:lnTo>
                  <a:lnTo>
                    <a:pt x="39" y="52"/>
                  </a:lnTo>
                  <a:lnTo>
                    <a:pt x="43" y="50"/>
                  </a:lnTo>
                  <a:lnTo>
                    <a:pt x="47" y="47"/>
                  </a:lnTo>
                  <a:lnTo>
                    <a:pt x="51" y="43"/>
                  </a:lnTo>
                  <a:lnTo>
                    <a:pt x="52" y="38"/>
                  </a:lnTo>
                  <a:lnTo>
                    <a:pt x="53" y="33"/>
                  </a:lnTo>
                  <a:lnTo>
                    <a:pt x="52" y="28"/>
                  </a:lnTo>
                  <a:lnTo>
                    <a:pt x="51" y="24"/>
                  </a:lnTo>
                  <a:lnTo>
                    <a:pt x="47" y="21"/>
                  </a:lnTo>
                  <a:lnTo>
                    <a:pt x="43" y="17"/>
                  </a:lnTo>
                  <a:lnTo>
                    <a:pt x="39" y="16"/>
                  </a:lnTo>
                  <a:lnTo>
                    <a:pt x="34" y="14"/>
                  </a:lnTo>
                  <a:close/>
                  <a:moveTo>
                    <a:pt x="34" y="0"/>
                  </a:moveTo>
                  <a:lnTo>
                    <a:pt x="47" y="3"/>
                  </a:lnTo>
                  <a:lnTo>
                    <a:pt x="57" y="10"/>
                  </a:lnTo>
                  <a:lnTo>
                    <a:pt x="65" y="21"/>
                  </a:lnTo>
                  <a:lnTo>
                    <a:pt x="67" y="33"/>
                  </a:lnTo>
                  <a:lnTo>
                    <a:pt x="65" y="47"/>
                  </a:lnTo>
                  <a:lnTo>
                    <a:pt x="57" y="57"/>
                  </a:lnTo>
                  <a:lnTo>
                    <a:pt x="47" y="65"/>
                  </a:lnTo>
                  <a:lnTo>
                    <a:pt x="47" y="97"/>
                  </a:lnTo>
                  <a:lnTo>
                    <a:pt x="47" y="101"/>
                  </a:lnTo>
                  <a:lnTo>
                    <a:pt x="49" y="106"/>
                  </a:lnTo>
                  <a:lnTo>
                    <a:pt x="52" y="112"/>
                  </a:lnTo>
                  <a:lnTo>
                    <a:pt x="58" y="116"/>
                  </a:lnTo>
                  <a:lnTo>
                    <a:pt x="68" y="118"/>
                  </a:lnTo>
                  <a:lnTo>
                    <a:pt x="114" y="118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46" y="98"/>
                  </a:lnTo>
                  <a:lnTo>
                    <a:pt x="159" y="101"/>
                  </a:lnTo>
                  <a:lnTo>
                    <a:pt x="169" y="108"/>
                  </a:lnTo>
                  <a:lnTo>
                    <a:pt x="176" y="118"/>
                  </a:lnTo>
                  <a:lnTo>
                    <a:pt x="179" y="131"/>
                  </a:lnTo>
                  <a:lnTo>
                    <a:pt x="176" y="145"/>
                  </a:lnTo>
                  <a:lnTo>
                    <a:pt x="169" y="155"/>
                  </a:lnTo>
                  <a:lnTo>
                    <a:pt x="159" y="163"/>
                  </a:lnTo>
                  <a:lnTo>
                    <a:pt x="146" y="165"/>
                  </a:lnTo>
                  <a:lnTo>
                    <a:pt x="132" y="163"/>
                  </a:lnTo>
                  <a:lnTo>
                    <a:pt x="122" y="155"/>
                  </a:lnTo>
                  <a:lnTo>
                    <a:pt x="114" y="145"/>
                  </a:lnTo>
                  <a:lnTo>
                    <a:pt x="68" y="145"/>
                  </a:lnTo>
                  <a:lnTo>
                    <a:pt x="57" y="144"/>
                  </a:lnTo>
                  <a:lnTo>
                    <a:pt x="47" y="140"/>
                  </a:lnTo>
                  <a:lnTo>
                    <a:pt x="47" y="195"/>
                  </a:lnTo>
                  <a:lnTo>
                    <a:pt x="47" y="198"/>
                  </a:lnTo>
                  <a:lnTo>
                    <a:pt x="49" y="203"/>
                  </a:lnTo>
                  <a:lnTo>
                    <a:pt x="52" y="210"/>
                  </a:lnTo>
                  <a:lnTo>
                    <a:pt x="58" y="214"/>
                  </a:lnTo>
                  <a:lnTo>
                    <a:pt x="68" y="216"/>
                  </a:lnTo>
                  <a:lnTo>
                    <a:pt x="114" y="216"/>
                  </a:lnTo>
                  <a:lnTo>
                    <a:pt x="122" y="205"/>
                  </a:lnTo>
                  <a:lnTo>
                    <a:pt x="132" y="198"/>
                  </a:lnTo>
                  <a:lnTo>
                    <a:pt x="146" y="196"/>
                  </a:lnTo>
                  <a:lnTo>
                    <a:pt x="159" y="198"/>
                  </a:lnTo>
                  <a:lnTo>
                    <a:pt x="169" y="206"/>
                  </a:lnTo>
                  <a:lnTo>
                    <a:pt x="176" y="216"/>
                  </a:lnTo>
                  <a:lnTo>
                    <a:pt x="179" y="229"/>
                  </a:lnTo>
                  <a:lnTo>
                    <a:pt x="176" y="242"/>
                  </a:lnTo>
                  <a:lnTo>
                    <a:pt x="169" y="253"/>
                  </a:lnTo>
                  <a:lnTo>
                    <a:pt x="159" y="259"/>
                  </a:lnTo>
                  <a:lnTo>
                    <a:pt x="146" y="263"/>
                  </a:lnTo>
                  <a:lnTo>
                    <a:pt x="132" y="261"/>
                  </a:lnTo>
                  <a:lnTo>
                    <a:pt x="122" y="253"/>
                  </a:lnTo>
                  <a:lnTo>
                    <a:pt x="114" y="243"/>
                  </a:lnTo>
                  <a:lnTo>
                    <a:pt x="68" y="243"/>
                  </a:lnTo>
                  <a:lnTo>
                    <a:pt x="53" y="240"/>
                  </a:lnTo>
                  <a:lnTo>
                    <a:pt x="40" y="234"/>
                  </a:lnTo>
                  <a:lnTo>
                    <a:pt x="32" y="225"/>
                  </a:lnTo>
                  <a:lnTo>
                    <a:pt x="25" y="215"/>
                  </a:lnTo>
                  <a:lnTo>
                    <a:pt x="21" y="205"/>
                  </a:lnTo>
                  <a:lnTo>
                    <a:pt x="20" y="195"/>
                  </a:lnTo>
                  <a:lnTo>
                    <a:pt x="20" y="65"/>
                  </a:lnTo>
                  <a:lnTo>
                    <a:pt x="10" y="57"/>
                  </a:lnTo>
                  <a:lnTo>
                    <a:pt x="2" y="47"/>
                  </a:lnTo>
                  <a:lnTo>
                    <a:pt x="0" y="33"/>
                  </a:lnTo>
                  <a:lnTo>
                    <a:pt x="2" y="21"/>
                  </a:lnTo>
                  <a:lnTo>
                    <a:pt x="10" y="10"/>
                  </a:lnTo>
                  <a:lnTo>
                    <a:pt x="20" y="3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984C5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971467" y="3776242"/>
            <a:ext cx="1053296" cy="1053296"/>
            <a:chOff x="4971467" y="3776242"/>
            <a:chExt cx="1053296" cy="1053296"/>
          </a:xfrm>
        </p:grpSpPr>
        <p:sp>
          <p:nvSpPr>
            <p:cNvPr id="8" name="矩形 7"/>
            <p:cNvSpPr/>
            <p:nvPr/>
          </p:nvSpPr>
          <p:spPr>
            <a:xfrm>
              <a:off x="4971467" y="3776242"/>
              <a:ext cx="1053296" cy="1053296"/>
            </a:xfrm>
            <a:prstGeom prst="rect">
              <a:avLst/>
            </a:prstGeom>
            <a:solidFill>
              <a:srgbClr val="E7B552"/>
            </a:solidFill>
            <a:ln w="19050">
              <a:solidFill>
                <a:srgbClr val="E7B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1" name="Freeform 33"/>
            <p:cNvSpPr>
              <a:spLocks noChangeAspect="1" noEditPoints="1"/>
            </p:cNvSpPr>
            <p:nvPr/>
          </p:nvSpPr>
          <p:spPr bwMode="auto">
            <a:xfrm>
              <a:off x="5421135" y="4082459"/>
              <a:ext cx="153957" cy="540000"/>
            </a:xfrm>
            <a:custGeom>
              <a:avLst/>
              <a:gdLst>
                <a:gd name="T0" fmla="*/ 28 w 67"/>
                <a:gd name="T1" fmla="*/ 183 h 235"/>
                <a:gd name="T2" fmla="*/ 20 w 67"/>
                <a:gd name="T3" fmla="*/ 187 h 235"/>
                <a:gd name="T4" fmla="*/ 15 w 67"/>
                <a:gd name="T5" fmla="*/ 196 h 235"/>
                <a:gd name="T6" fmla="*/ 15 w 67"/>
                <a:gd name="T7" fmla="*/ 206 h 235"/>
                <a:gd name="T8" fmla="*/ 20 w 67"/>
                <a:gd name="T9" fmla="*/ 215 h 235"/>
                <a:gd name="T10" fmla="*/ 28 w 67"/>
                <a:gd name="T11" fmla="*/ 220 h 235"/>
                <a:gd name="T12" fmla="*/ 38 w 67"/>
                <a:gd name="T13" fmla="*/ 220 h 235"/>
                <a:gd name="T14" fmla="*/ 47 w 67"/>
                <a:gd name="T15" fmla="*/ 215 h 235"/>
                <a:gd name="T16" fmla="*/ 52 w 67"/>
                <a:gd name="T17" fmla="*/ 206 h 235"/>
                <a:gd name="T18" fmla="*/ 52 w 67"/>
                <a:gd name="T19" fmla="*/ 196 h 235"/>
                <a:gd name="T20" fmla="*/ 47 w 67"/>
                <a:gd name="T21" fmla="*/ 187 h 235"/>
                <a:gd name="T22" fmla="*/ 38 w 67"/>
                <a:gd name="T23" fmla="*/ 183 h 235"/>
                <a:gd name="T24" fmla="*/ 33 w 67"/>
                <a:gd name="T25" fmla="*/ 14 h 235"/>
                <a:gd name="T26" fmla="*/ 24 w 67"/>
                <a:gd name="T27" fmla="*/ 17 h 235"/>
                <a:gd name="T28" fmla="*/ 17 w 67"/>
                <a:gd name="T29" fmla="*/ 24 h 235"/>
                <a:gd name="T30" fmla="*/ 14 w 67"/>
                <a:gd name="T31" fmla="*/ 33 h 235"/>
                <a:gd name="T32" fmla="*/ 17 w 67"/>
                <a:gd name="T33" fmla="*/ 43 h 235"/>
                <a:gd name="T34" fmla="*/ 24 w 67"/>
                <a:gd name="T35" fmla="*/ 50 h 235"/>
                <a:gd name="T36" fmla="*/ 33 w 67"/>
                <a:gd name="T37" fmla="*/ 54 h 235"/>
                <a:gd name="T38" fmla="*/ 43 w 67"/>
                <a:gd name="T39" fmla="*/ 50 h 235"/>
                <a:gd name="T40" fmla="*/ 51 w 67"/>
                <a:gd name="T41" fmla="*/ 43 h 235"/>
                <a:gd name="T42" fmla="*/ 53 w 67"/>
                <a:gd name="T43" fmla="*/ 33 h 235"/>
                <a:gd name="T44" fmla="*/ 51 w 67"/>
                <a:gd name="T45" fmla="*/ 24 h 235"/>
                <a:gd name="T46" fmla="*/ 43 w 67"/>
                <a:gd name="T47" fmla="*/ 17 h 235"/>
                <a:gd name="T48" fmla="*/ 33 w 67"/>
                <a:gd name="T49" fmla="*/ 14 h 235"/>
                <a:gd name="T50" fmla="*/ 47 w 67"/>
                <a:gd name="T51" fmla="*/ 3 h 235"/>
                <a:gd name="T52" fmla="*/ 65 w 67"/>
                <a:gd name="T53" fmla="*/ 21 h 235"/>
                <a:gd name="T54" fmla="*/ 65 w 67"/>
                <a:gd name="T55" fmla="*/ 47 h 235"/>
                <a:gd name="T56" fmla="*/ 47 w 67"/>
                <a:gd name="T57" fmla="*/ 65 h 235"/>
                <a:gd name="T58" fmla="*/ 57 w 67"/>
                <a:gd name="T59" fmla="*/ 178 h 235"/>
                <a:gd name="T60" fmla="*/ 67 w 67"/>
                <a:gd name="T61" fmla="*/ 201 h 235"/>
                <a:gd name="T62" fmla="*/ 57 w 67"/>
                <a:gd name="T63" fmla="*/ 225 h 235"/>
                <a:gd name="T64" fmla="*/ 33 w 67"/>
                <a:gd name="T65" fmla="*/ 235 h 235"/>
                <a:gd name="T66" fmla="*/ 10 w 67"/>
                <a:gd name="T67" fmla="*/ 225 h 235"/>
                <a:gd name="T68" fmla="*/ 0 w 67"/>
                <a:gd name="T69" fmla="*/ 201 h 235"/>
                <a:gd name="T70" fmla="*/ 10 w 67"/>
                <a:gd name="T71" fmla="*/ 178 h 235"/>
                <a:gd name="T72" fmla="*/ 20 w 67"/>
                <a:gd name="T73" fmla="*/ 65 h 235"/>
                <a:gd name="T74" fmla="*/ 3 w 67"/>
                <a:gd name="T75" fmla="*/ 47 h 235"/>
                <a:gd name="T76" fmla="*/ 3 w 67"/>
                <a:gd name="T77" fmla="*/ 21 h 235"/>
                <a:gd name="T78" fmla="*/ 20 w 67"/>
                <a:gd name="T79" fmla="*/ 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7" h="235">
                  <a:moveTo>
                    <a:pt x="33" y="182"/>
                  </a:moveTo>
                  <a:lnTo>
                    <a:pt x="28" y="183"/>
                  </a:lnTo>
                  <a:lnTo>
                    <a:pt x="24" y="184"/>
                  </a:lnTo>
                  <a:lnTo>
                    <a:pt x="20" y="187"/>
                  </a:lnTo>
                  <a:lnTo>
                    <a:pt x="17" y="192"/>
                  </a:lnTo>
                  <a:lnTo>
                    <a:pt x="15" y="196"/>
                  </a:lnTo>
                  <a:lnTo>
                    <a:pt x="14" y="201"/>
                  </a:lnTo>
                  <a:lnTo>
                    <a:pt x="15" y="206"/>
                  </a:lnTo>
                  <a:lnTo>
                    <a:pt x="17" y="211"/>
                  </a:lnTo>
                  <a:lnTo>
                    <a:pt x="20" y="215"/>
                  </a:lnTo>
                  <a:lnTo>
                    <a:pt x="24" y="217"/>
                  </a:lnTo>
                  <a:lnTo>
                    <a:pt x="28" y="220"/>
                  </a:lnTo>
                  <a:lnTo>
                    <a:pt x="33" y="220"/>
                  </a:lnTo>
                  <a:lnTo>
                    <a:pt x="38" y="220"/>
                  </a:lnTo>
                  <a:lnTo>
                    <a:pt x="43" y="217"/>
                  </a:lnTo>
                  <a:lnTo>
                    <a:pt x="47" y="215"/>
                  </a:lnTo>
                  <a:lnTo>
                    <a:pt x="51" y="211"/>
                  </a:lnTo>
                  <a:lnTo>
                    <a:pt x="52" y="206"/>
                  </a:lnTo>
                  <a:lnTo>
                    <a:pt x="53" y="201"/>
                  </a:lnTo>
                  <a:lnTo>
                    <a:pt x="52" y="196"/>
                  </a:lnTo>
                  <a:lnTo>
                    <a:pt x="51" y="192"/>
                  </a:lnTo>
                  <a:lnTo>
                    <a:pt x="47" y="187"/>
                  </a:lnTo>
                  <a:lnTo>
                    <a:pt x="43" y="184"/>
                  </a:lnTo>
                  <a:lnTo>
                    <a:pt x="38" y="183"/>
                  </a:lnTo>
                  <a:lnTo>
                    <a:pt x="33" y="182"/>
                  </a:lnTo>
                  <a:close/>
                  <a:moveTo>
                    <a:pt x="33" y="14"/>
                  </a:moveTo>
                  <a:lnTo>
                    <a:pt x="28" y="16"/>
                  </a:lnTo>
                  <a:lnTo>
                    <a:pt x="24" y="17"/>
                  </a:lnTo>
                  <a:lnTo>
                    <a:pt x="20" y="21"/>
                  </a:lnTo>
                  <a:lnTo>
                    <a:pt x="17" y="24"/>
                  </a:lnTo>
                  <a:lnTo>
                    <a:pt x="15" y="28"/>
                  </a:lnTo>
                  <a:lnTo>
                    <a:pt x="14" y="33"/>
                  </a:lnTo>
                  <a:lnTo>
                    <a:pt x="15" y="38"/>
                  </a:lnTo>
                  <a:lnTo>
                    <a:pt x="17" y="43"/>
                  </a:lnTo>
                  <a:lnTo>
                    <a:pt x="20" y="47"/>
                  </a:lnTo>
                  <a:lnTo>
                    <a:pt x="24" y="50"/>
                  </a:lnTo>
                  <a:lnTo>
                    <a:pt x="28" y="52"/>
                  </a:lnTo>
                  <a:lnTo>
                    <a:pt x="33" y="54"/>
                  </a:lnTo>
                  <a:lnTo>
                    <a:pt x="38" y="52"/>
                  </a:lnTo>
                  <a:lnTo>
                    <a:pt x="43" y="50"/>
                  </a:lnTo>
                  <a:lnTo>
                    <a:pt x="47" y="47"/>
                  </a:lnTo>
                  <a:lnTo>
                    <a:pt x="51" y="43"/>
                  </a:lnTo>
                  <a:lnTo>
                    <a:pt x="52" y="38"/>
                  </a:lnTo>
                  <a:lnTo>
                    <a:pt x="53" y="33"/>
                  </a:lnTo>
                  <a:lnTo>
                    <a:pt x="52" y="28"/>
                  </a:lnTo>
                  <a:lnTo>
                    <a:pt x="51" y="24"/>
                  </a:lnTo>
                  <a:lnTo>
                    <a:pt x="47" y="21"/>
                  </a:lnTo>
                  <a:lnTo>
                    <a:pt x="43" y="17"/>
                  </a:lnTo>
                  <a:lnTo>
                    <a:pt x="38" y="16"/>
                  </a:lnTo>
                  <a:lnTo>
                    <a:pt x="33" y="14"/>
                  </a:lnTo>
                  <a:close/>
                  <a:moveTo>
                    <a:pt x="33" y="0"/>
                  </a:moveTo>
                  <a:lnTo>
                    <a:pt x="47" y="3"/>
                  </a:lnTo>
                  <a:lnTo>
                    <a:pt x="57" y="10"/>
                  </a:lnTo>
                  <a:lnTo>
                    <a:pt x="65" y="21"/>
                  </a:lnTo>
                  <a:lnTo>
                    <a:pt x="67" y="33"/>
                  </a:lnTo>
                  <a:lnTo>
                    <a:pt x="65" y="47"/>
                  </a:lnTo>
                  <a:lnTo>
                    <a:pt x="57" y="57"/>
                  </a:lnTo>
                  <a:lnTo>
                    <a:pt x="47" y="65"/>
                  </a:lnTo>
                  <a:lnTo>
                    <a:pt x="47" y="170"/>
                  </a:lnTo>
                  <a:lnTo>
                    <a:pt x="57" y="178"/>
                  </a:lnTo>
                  <a:lnTo>
                    <a:pt x="65" y="188"/>
                  </a:lnTo>
                  <a:lnTo>
                    <a:pt x="67" y="201"/>
                  </a:lnTo>
                  <a:lnTo>
                    <a:pt x="65" y="214"/>
                  </a:lnTo>
                  <a:lnTo>
                    <a:pt x="57" y="225"/>
                  </a:lnTo>
                  <a:lnTo>
                    <a:pt x="47" y="233"/>
                  </a:lnTo>
                  <a:lnTo>
                    <a:pt x="33" y="235"/>
                  </a:lnTo>
                  <a:lnTo>
                    <a:pt x="20" y="233"/>
                  </a:lnTo>
                  <a:lnTo>
                    <a:pt x="10" y="225"/>
                  </a:lnTo>
                  <a:lnTo>
                    <a:pt x="3" y="214"/>
                  </a:lnTo>
                  <a:lnTo>
                    <a:pt x="0" y="201"/>
                  </a:lnTo>
                  <a:lnTo>
                    <a:pt x="3" y="188"/>
                  </a:lnTo>
                  <a:lnTo>
                    <a:pt x="10" y="178"/>
                  </a:lnTo>
                  <a:lnTo>
                    <a:pt x="20" y="170"/>
                  </a:lnTo>
                  <a:lnTo>
                    <a:pt x="20" y="65"/>
                  </a:lnTo>
                  <a:lnTo>
                    <a:pt x="10" y="57"/>
                  </a:lnTo>
                  <a:lnTo>
                    <a:pt x="3" y="47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10" y="10"/>
                  </a:lnTo>
                  <a:lnTo>
                    <a:pt x="20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84C50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207884" cy="6858000"/>
          </a:xfrm>
          <a:prstGeom prst="rect">
            <a:avLst/>
          </a:prstGeom>
          <a:solidFill>
            <a:srgbClr val="E7B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9609927" y="-39236"/>
            <a:ext cx="2820996" cy="6897237"/>
            <a:chOff x="9609927" y="-39236"/>
            <a:chExt cx="2820996" cy="6897237"/>
          </a:xfrm>
        </p:grpSpPr>
        <p:grpSp>
          <p:nvGrpSpPr>
            <p:cNvPr id="27" name="组合 26"/>
            <p:cNvGrpSpPr/>
            <p:nvPr/>
          </p:nvGrpSpPr>
          <p:grpSpPr>
            <a:xfrm>
              <a:off x="9848851" y="-39236"/>
              <a:ext cx="2359033" cy="6897237"/>
              <a:chOff x="9848851" y="-39236"/>
              <a:chExt cx="2359033" cy="6897237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9848858" y="-39236"/>
                <a:ext cx="2359026" cy="6897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9848851" y="-2"/>
                <a:ext cx="2343149" cy="3689352"/>
              </a:xfrm>
              <a:prstGeom prst="rect">
                <a:avLst/>
              </a:prstGeom>
              <a:solidFill>
                <a:srgbClr val="E2E6C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9848851" y="5289551"/>
                <a:ext cx="2343149" cy="1568450"/>
              </a:xfrm>
              <a:prstGeom prst="rect">
                <a:avLst/>
              </a:prstGeom>
              <a:solidFill>
                <a:srgbClr val="E2E6C3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9609927" y="4321311"/>
              <a:ext cx="2820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17324D"/>
                  </a:solidFill>
                  <a:latin typeface="Aharoni" panose="02010803020104030203" pitchFamily="2" charset="-79"/>
                  <a:ea typeface="华文细黑" panose="02010600040101010101" pitchFamily="2" charset="-122"/>
                  <a:cs typeface="Aharoni" panose="02010803020104030203" pitchFamily="2" charset="-79"/>
                </a:rPr>
                <a:t>FOUR</a:t>
              </a:r>
            </a:p>
          </p:txBody>
        </p:sp>
        <p:sp>
          <p:nvSpPr>
            <p:cNvPr id="38" name="Freeform 33"/>
            <p:cNvSpPr>
              <a:spLocks noChangeAspect="1"/>
            </p:cNvSpPr>
            <p:nvPr/>
          </p:nvSpPr>
          <p:spPr bwMode="auto">
            <a:xfrm>
              <a:off x="10633873" y="5661158"/>
              <a:ext cx="763262" cy="720000"/>
            </a:xfrm>
            <a:custGeom>
              <a:avLst/>
              <a:gdLst>
                <a:gd name="T0" fmla="*/ 85 w 247"/>
                <a:gd name="T1" fmla="*/ 0 h 233"/>
                <a:gd name="T2" fmla="*/ 95 w 247"/>
                <a:gd name="T3" fmla="*/ 1 h 233"/>
                <a:gd name="T4" fmla="*/ 103 w 247"/>
                <a:gd name="T5" fmla="*/ 6 h 233"/>
                <a:gd name="T6" fmla="*/ 109 w 247"/>
                <a:gd name="T7" fmla="*/ 12 h 233"/>
                <a:gd name="T8" fmla="*/ 116 w 247"/>
                <a:gd name="T9" fmla="*/ 20 h 233"/>
                <a:gd name="T10" fmla="*/ 123 w 247"/>
                <a:gd name="T11" fmla="*/ 29 h 233"/>
                <a:gd name="T12" fmla="*/ 130 w 247"/>
                <a:gd name="T13" fmla="*/ 37 h 233"/>
                <a:gd name="T14" fmla="*/ 139 w 247"/>
                <a:gd name="T15" fmla="*/ 44 h 233"/>
                <a:gd name="T16" fmla="*/ 149 w 247"/>
                <a:gd name="T17" fmla="*/ 51 h 233"/>
                <a:gd name="T18" fmla="*/ 160 w 247"/>
                <a:gd name="T19" fmla="*/ 54 h 233"/>
                <a:gd name="T20" fmla="*/ 176 w 247"/>
                <a:gd name="T21" fmla="*/ 57 h 233"/>
                <a:gd name="T22" fmla="*/ 193 w 247"/>
                <a:gd name="T23" fmla="*/ 56 h 233"/>
                <a:gd name="T24" fmla="*/ 215 w 247"/>
                <a:gd name="T25" fmla="*/ 52 h 233"/>
                <a:gd name="T26" fmla="*/ 241 w 247"/>
                <a:gd name="T27" fmla="*/ 43 h 233"/>
                <a:gd name="T28" fmla="*/ 243 w 247"/>
                <a:gd name="T29" fmla="*/ 42 h 233"/>
                <a:gd name="T30" fmla="*/ 246 w 247"/>
                <a:gd name="T31" fmla="*/ 43 h 233"/>
                <a:gd name="T32" fmla="*/ 247 w 247"/>
                <a:gd name="T33" fmla="*/ 44 h 233"/>
                <a:gd name="T34" fmla="*/ 247 w 247"/>
                <a:gd name="T35" fmla="*/ 46 h 233"/>
                <a:gd name="T36" fmla="*/ 246 w 247"/>
                <a:gd name="T37" fmla="*/ 48 h 233"/>
                <a:gd name="T38" fmla="*/ 227 w 247"/>
                <a:gd name="T39" fmla="*/ 76 h 233"/>
                <a:gd name="T40" fmla="*/ 210 w 247"/>
                <a:gd name="T41" fmla="*/ 98 h 233"/>
                <a:gd name="T42" fmla="*/ 195 w 247"/>
                <a:gd name="T43" fmla="*/ 113 h 233"/>
                <a:gd name="T44" fmla="*/ 183 w 247"/>
                <a:gd name="T45" fmla="*/ 125 h 233"/>
                <a:gd name="T46" fmla="*/ 172 w 247"/>
                <a:gd name="T47" fmla="*/ 131 h 233"/>
                <a:gd name="T48" fmla="*/ 163 w 247"/>
                <a:gd name="T49" fmla="*/ 134 h 233"/>
                <a:gd name="T50" fmla="*/ 155 w 247"/>
                <a:gd name="T51" fmla="*/ 134 h 233"/>
                <a:gd name="T52" fmla="*/ 149 w 247"/>
                <a:gd name="T53" fmla="*/ 131 h 233"/>
                <a:gd name="T54" fmla="*/ 142 w 247"/>
                <a:gd name="T55" fmla="*/ 128 h 233"/>
                <a:gd name="T56" fmla="*/ 136 w 247"/>
                <a:gd name="T57" fmla="*/ 123 h 233"/>
                <a:gd name="T58" fmla="*/ 130 w 247"/>
                <a:gd name="T59" fmla="*/ 118 h 233"/>
                <a:gd name="T60" fmla="*/ 123 w 247"/>
                <a:gd name="T61" fmla="*/ 114 h 233"/>
                <a:gd name="T62" fmla="*/ 116 w 247"/>
                <a:gd name="T63" fmla="*/ 111 h 233"/>
                <a:gd name="T64" fmla="*/ 107 w 247"/>
                <a:gd name="T65" fmla="*/ 109 h 233"/>
                <a:gd name="T66" fmla="*/ 97 w 247"/>
                <a:gd name="T67" fmla="*/ 111 h 233"/>
                <a:gd name="T68" fmla="*/ 84 w 247"/>
                <a:gd name="T69" fmla="*/ 114 h 233"/>
                <a:gd name="T70" fmla="*/ 70 w 247"/>
                <a:gd name="T71" fmla="*/ 123 h 233"/>
                <a:gd name="T72" fmla="*/ 53 w 247"/>
                <a:gd name="T73" fmla="*/ 136 h 233"/>
                <a:gd name="T74" fmla="*/ 77 w 247"/>
                <a:gd name="T75" fmla="*/ 233 h 233"/>
                <a:gd name="T76" fmla="*/ 51 w 247"/>
                <a:gd name="T77" fmla="*/ 233 h 233"/>
                <a:gd name="T78" fmla="*/ 0 w 247"/>
                <a:gd name="T79" fmla="*/ 34 h 233"/>
                <a:gd name="T80" fmla="*/ 25 w 247"/>
                <a:gd name="T81" fmla="*/ 25 h 233"/>
                <a:gd name="T82" fmla="*/ 44 w 247"/>
                <a:gd name="T83" fmla="*/ 12 h 233"/>
                <a:gd name="T84" fmla="*/ 61 w 247"/>
                <a:gd name="T85" fmla="*/ 4 h 233"/>
                <a:gd name="T86" fmla="*/ 75 w 247"/>
                <a:gd name="T87" fmla="*/ 0 h 233"/>
                <a:gd name="T88" fmla="*/ 85 w 247"/>
                <a:gd name="T8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7" h="233">
                  <a:moveTo>
                    <a:pt x="85" y="0"/>
                  </a:moveTo>
                  <a:lnTo>
                    <a:pt x="95" y="1"/>
                  </a:lnTo>
                  <a:lnTo>
                    <a:pt x="103" y="6"/>
                  </a:lnTo>
                  <a:lnTo>
                    <a:pt x="109" y="12"/>
                  </a:lnTo>
                  <a:lnTo>
                    <a:pt x="116" y="20"/>
                  </a:lnTo>
                  <a:lnTo>
                    <a:pt x="123" y="29"/>
                  </a:lnTo>
                  <a:lnTo>
                    <a:pt x="130" y="37"/>
                  </a:lnTo>
                  <a:lnTo>
                    <a:pt x="139" y="44"/>
                  </a:lnTo>
                  <a:lnTo>
                    <a:pt x="149" y="51"/>
                  </a:lnTo>
                  <a:lnTo>
                    <a:pt x="160" y="54"/>
                  </a:lnTo>
                  <a:lnTo>
                    <a:pt x="176" y="57"/>
                  </a:lnTo>
                  <a:lnTo>
                    <a:pt x="193" y="56"/>
                  </a:lnTo>
                  <a:lnTo>
                    <a:pt x="215" y="52"/>
                  </a:lnTo>
                  <a:lnTo>
                    <a:pt x="241" y="43"/>
                  </a:lnTo>
                  <a:lnTo>
                    <a:pt x="243" y="42"/>
                  </a:lnTo>
                  <a:lnTo>
                    <a:pt x="246" y="43"/>
                  </a:lnTo>
                  <a:lnTo>
                    <a:pt x="247" y="44"/>
                  </a:lnTo>
                  <a:lnTo>
                    <a:pt x="247" y="46"/>
                  </a:lnTo>
                  <a:lnTo>
                    <a:pt x="246" y="48"/>
                  </a:lnTo>
                  <a:lnTo>
                    <a:pt x="227" y="76"/>
                  </a:lnTo>
                  <a:lnTo>
                    <a:pt x="210" y="98"/>
                  </a:lnTo>
                  <a:lnTo>
                    <a:pt x="195" y="113"/>
                  </a:lnTo>
                  <a:lnTo>
                    <a:pt x="183" y="125"/>
                  </a:lnTo>
                  <a:lnTo>
                    <a:pt x="172" y="131"/>
                  </a:lnTo>
                  <a:lnTo>
                    <a:pt x="163" y="134"/>
                  </a:lnTo>
                  <a:lnTo>
                    <a:pt x="155" y="134"/>
                  </a:lnTo>
                  <a:lnTo>
                    <a:pt x="149" y="131"/>
                  </a:lnTo>
                  <a:lnTo>
                    <a:pt x="142" y="128"/>
                  </a:lnTo>
                  <a:lnTo>
                    <a:pt x="136" y="123"/>
                  </a:lnTo>
                  <a:lnTo>
                    <a:pt x="130" y="118"/>
                  </a:lnTo>
                  <a:lnTo>
                    <a:pt x="123" y="114"/>
                  </a:lnTo>
                  <a:lnTo>
                    <a:pt x="116" y="111"/>
                  </a:lnTo>
                  <a:lnTo>
                    <a:pt x="107" y="109"/>
                  </a:lnTo>
                  <a:lnTo>
                    <a:pt x="97" y="111"/>
                  </a:lnTo>
                  <a:lnTo>
                    <a:pt x="84" y="114"/>
                  </a:lnTo>
                  <a:lnTo>
                    <a:pt x="70" y="123"/>
                  </a:lnTo>
                  <a:lnTo>
                    <a:pt x="53" y="136"/>
                  </a:lnTo>
                  <a:lnTo>
                    <a:pt x="77" y="233"/>
                  </a:lnTo>
                  <a:lnTo>
                    <a:pt x="51" y="233"/>
                  </a:lnTo>
                  <a:lnTo>
                    <a:pt x="0" y="34"/>
                  </a:lnTo>
                  <a:lnTo>
                    <a:pt x="25" y="25"/>
                  </a:lnTo>
                  <a:lnTo>
                    <a:pt x="44" y="12"/>
                  </a:lnTo>
                  <a:lnTo>
                    <a:pt x="61" y="4"/>
                  </a:lnTo>
                  <a:lnTo>
                    <a:pt x="75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7274714" y="-39236"/>
            <a:ext cx="2820996" cy="6897237"/>
            <a:chOff x="7274714" y="-39236"/>
            <a:chExt cx="2820996" cy="6897237"/>
          </a:xfrm>
        </p:grpSpPr>
        <p:grpSp>
          <p:nvGrpSpPr>
            <p:cNvPr id="26" name="组合 25"/>
            <p:cNvGrpSpPr/>
            <p:nvPr/>
          </p:nvGrpSpPr>
          <p:grpSpPr>
            <a:xfrm>
              <a:off x="7505699" y="-39236"/>
              <a:ext cx="2359026" cy="6897237"/>
              <a:chOff x="7505699" y="-39236"/>
              <a:chExt cx="2359026" cy="6897237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7505699" y="-39236"/>
                <a:ext cx="2359026" cy="6897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505703" y="-1"/>
                <a:ext cx="2359022" cy="3429001"/>
              </a:xfrm>
              <a:prstGeom prst="rect">
                <a:avLst/>
              </a:prstGeom>
              <a:solidFill>
                <a:srgbClr val="E5B35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7505702" y="5029201"/>
                <a:ext cx="2359023" cy="1828800"/>
              </a:xfrm>
              <a:prstGeom prst="rect">
                <a:avLst/>
              </a:prstGeom>
              <a:solidFill>
                <a:srgbClr val="E5B350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7274714" y="3916503"/>
              <a:ext cx="2820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17324D"/>
                  </a:solidFill>
                  <a:latin typeface="Aharoni" panose="02010803020104030203" pitchFamily="2" charset="-79"/>
                  <a:ea typeface="华文细黑" panose="02010600040101010101" pitchFamily="2" charset="-122"/>
                  <a:cs typeface="Aharoni" panose="02010803020104030203" pitchFamily="2" charset="-79"/>
                </a:rPr>
                <a:t>THREE</a:t>
              </a:r>
            </a:p>
          </p:txBody>
        </p:sp>
        <p:sp>
          <p:nvSpPr>
            <p:cNvPr id="37" name="Freeform 31"/>
            <p:cNvSpPr>
              <a:spLocks noChangeAspect="1"/>
            </p:cNvSpPr>
            <p:nvPr/>
          </p:nvSpPr>
          <p:spPr bwMode="auto">
            <a:xfrm>
              <a:off x="8274850" y="5491888"/>
              <a:ext cx="820724" cy="720000"/>
            </a:xfrm>
            <a:custGeom>
              <a:avLst/>
              <a:gdLst>
                <a:gd name="T0" fmla="*/ 28 w 220"/>
                <a:gd name="T1" fmla="*/ 0 h 193"/>
                <a:gd name="T2" fmla="*/ 192 w 220"/>
                <a:gd name="T3" fmla="*/ 0 h 193"/>
                <a:gd name="T4" fmla="*/ 206 w 220"/>
                <a:gd name="T5" fmla="*/ 4 h 193"/>
                <a:gd name="T6" fmla="*/ 217 w 220"/>
                <a:gd name="T7" fmla="*/ 14 h 193"/>
                <a:gd name="T8" fmla="*/ 220 w 220"/>
                <a:gd name="T9" fmla="*/ 28 h 193"/>
                <a:gd name="T10" fmla="*/ 220 w 220"/>
                <a:gd name="T11" fmla="*/ 124 h 193"/>
                <a:gd name="T12" fmla="*/ 217 w 220"/>
                <a:gd name="T13" fmla="*/ 138 h 193"/>
                <a:gd name="T14" fmla="*/ 206 w 220"/>
                <a:gd name="T15" fmla="*/ 148 h 193"/>
                <a:gd name="T16" fmla="*/ 192 w 220"/>
                <a:gd name="T17" fmla="*/ 152 h 193"/>
                <a:gd name="T18" fmla="*/ 138 w 220"/>
                <a:gd name="T19" fmla="*/ 152 h 193"/>
                <a:gd name="T20" fmla="*/ 138 w 220"/>
                <a:gd name="T21" fmla="*/ 193 h 193"/>
                <a:gd name="T22" fmla="*/ 83 w 220"/>
                <a:gd name="T23" fmla="*/ 152 h 193"/>
                <a:gd name="T24" fmla="*/ 28 w 220"/>
                <a:gd name="T25" fmla="*/ 152 h 193"/>
                <a:gd name="T26" fmla="*/ 14 w 220"/>
                <a:gd name="T27" fmla="*/ 148 h 193"/>
                <a:gd name="T28" fmla="*/ 4 w 220"/>
                <a:gd name="T29" fmla="*/ 138 h 193"/>
                <a:gd name="T30" fmla="*/ 0 w 220"/>
                <a:gd name="T31" fmla="*/ 124 h 193"/>
                <a:gd name="T32" fmla="*/ 0 w 220"/>
                <a:gd name="T33" fmla="*/ 28 h 193"/>
                <a:gd name="T34" fmla="*/ 4 w 220"/>
                <a:gd name="T35" fmla="*/ 14 h 193"/>
                <a:gd name="T36" fmla="*/ 14 w 220"/>
                <a:gd name="T37" fmla="*/ 4 h 193"/>
                <a:gd name="T38" fmla="*/ 28 w 220"/>
                <a:gd name="T39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0" h="193">
                  <a:moveTo>
                    <a:pt x="28" y="0"/>
                  </a:moveTo>
                  <a:lnTo>
                    <a:pt x="192" y="0"/>
                  </a:lnTo>
                  <a:lnTo>
                    <a:pt x="206" y="4"/>
                  </a:lnTo>
                  <a:lnTo>
                    <a:pt x="217" y="14"/>
                  </a:lnTo>
                  <a:lnTo>
                    <a:pt x="220" y="28"/>
                  </a:lnTo>
                  <a:lnTo>
                    <a:pt x="220" y="124"/>
                  </a:lnTo>
                  <a:lnTo>
                    <a:pt x="217" y="138"/>
                  </a:lnTo>
                  <a:lnTo>
                    <a:pt x="206" y="148"/>
                  </a:lnTo>
                  <a:lnTo>
                    <a:pt x="192" y="152"/>
                  </a:lnTo>
                  <a:lnTo>
                    <a:pt x="138" y="152"/>
                  </a:lnTo>
                  <a:lnTo>
                    <a:pt x="138" y="193"/>
                  </a:lnTo>
                  <a:lnTo>
                    <a:pt x="83" y="152"/>
                  </a:lnTo>
                  <a:lnTo>
                    <a:pt x="28" y="152"/>
                  </a:lnTo>
                  <a:lnTo>
                    <a:pt x="14" y="148"/>
                  </a:lnTo>
                  <a:lnTo>
                    <a:pt x="4" y="138"/>
                  </a:lnTo>
                  <a:lnTo>
                    <a:pt x="0" y="124"/>
                  </a:lnTo>
                  <a:lnTo>
                    <a:pt x="0" y="28"/>
                  </a:lnTo>
                  <a:lnTo>
                    <a:pt x="4" y="14"/>
                  </a:lnTo>
                  <a:lnTo>
                    <a:pt x="14" y="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915688" y="-39240"/>
            <a:ext cx="2820996" cy="6897240"/>
            <a:chOff x="4915688" y="-39240"/>
            <a:chExt cx="2820996" cy="6897240"/>
          </a:xfrm>
        </p:grpSpPr>
        <p:grpSp>
          <p:nvGrpSpPr>
            <p:cNvPr id="25" name="组合 24"/>
            <p:cNvGrpSpPr/>
            <p:nvPr/>
          </p:nvGrpSpPr>
          <p:grpSpPr>
            <a:xfrm>
              <a:off x="5146673" y="-39240"/>
              <a:ext cx="2359030" cy="6897240"/>
              <a:chOff x="5146673" y="-39240"/>
              <a:chExt cx="2359030" cy="6897240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46673" y="-39240"/>
                <a:ext cx="2359026" cy="6897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5162554" y="0"/>
                <a:ext cx="2343149" cy="3024188"/>
              </a:xfrm>
              <a:prstGeom prst="rect">
                <a:avLst/>
              </a:prstGeom>
              <a:solidFill>
                <a:srgbClr val="D9742C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162553" y="4768851"/>
                <a:ext cx="2343149" cy="2089149"/>
              </a:xfrm>
              <a:prstGeom prst="rect">
                <a:avLst/>
              </a:prstGeom>
              <a:solidFill>
                <a:srgbClr val="D9742C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4915688" y="3593445"/>
              <a:ext cx="2820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17324D"/>
                  </a:solidFill>
                  <a:latin typeface="Aharoni" panose="02010803020104030203" pitchFamily="2" charset="-79"/>
                  <a:ea typeface="华文细黑" panose="02010600040101010101" pitchFamily="2" charset="-122"/>
                  <a:cs typeface="Aharoni" panose="02010803020104030203" pitchFamily="2" charset="-79"/>
                </a:rPr>
                <a:t>TWO</a:t>
              </a:r>
            </a:p>
          </p:txBody>
        </p:sp>
        <p:sp>
          <p:nvSpPr>
            <p:cNvPr id="40" name="Freeform 32"/>
            <p:cNvSpPr>
              <a:spLocks noChangeAspect="1" noEditPoints="1"/>
            </p:cNvSpPr>
            <p:nvPr/>
          </p:nvSpPr>
          <p:spPr bwMode="auto">
            <a:xfrm>
              <a:off x="5970491" y="5223601"/>
              <a:ext cx="720000" cy="720000"/>
            </a:xfrm>
            <a:custGeom>
              <a:avLst/>
              <a:gdLst>
                <a:gd name="T0" fmla="*/ 99 w 231"/>
                <a:gd name="T1" fmla="*/ 68 h 231"/>
                <a:gd name="T2" fmla="*/ 75 w 231"/>
                <a:gd name="T3" fmla="*/ 85 h 231"/>
                <a:gd name="T4" fmla="*/ 65 w 231"/>
                <a:gd name="T5" fmla="*/ 115 h 231"/>
                <a:gd name="T6" fmla="*/ 75 w 231"/>
                <a:gd name="T7" fmla="*/ 144 h 231"/>
                <a:gd name="T8" fmla="*/ 99 w 231"/>
                <a:gd name="T9" fmla="*/ 163 h 231"/>
                <a:gd name="T10" fmla="*/ 131 w 231"/>
                <a:gd name="T11" fmla="*/ 163 h 231"/>
                <a:gd name="T12" fmla="*/ 155 w 231"/>
                <a:gd name="T13" fmla="*/ 144 h 231"/>
                <a:gd name="T14" fmla="*/ 166 w 231"/>
                <a:gd name="T15" fmla="*/ 115 h 231"/>
                <a:gd name="T16" fmla="*/ 155 w 231"/>
                <a:gd name="T17" fmla="*/ 85 h 231"/>
                <a:gd name="T18" fmla="*/ 131 w 231"/>
                <a:gd name="T19" fmla="*/ 68 h 231"/>
                <a:gd name="T20" fmla="*/ 79 w 231"/>
                <a:gd name="T21" fmla="*/ 0 h 231"/>
                <a:gd name="T22" fmla="*/ 102 w 231"/>
                <a:gd name="T23" fmla="*/ 19 h 231"/>
                <a:gd name="T24" fmla="*/ 130 w 231"/>
                <a:gd name="T25" fmla="*/ 19 h 231"/>
                <a:gd name="T26" fmla="*/ 152 w 231"/>
                <a:gd name="T27" fmla="*/ 0 h 231"/>
                <a:gd name="T28" fmla="*/ 173 w 231"/>
                <a:gd name="T29" fmla="*/ 23 h 231"/>
                <a:gd name="T30" fmla="*/ 185 w 231"/>
                <a:gd name="T31" fmla="*/ 46 h 231"/>
                <a:gd name="T32" fmla="*/ 208 w 231"/>
                <a:gd name="T33" fmla="*/ 59 h 231"/>
                <a:gd name="T34" fmla="*/ 231 w 231"/>
                <a:gd name="T35" fmla="*/ 82 h 231"/>
                <a:gd name="T36" fmla="*/ 212 w 231"/>
                <a:gd name="T37" fmla="*/ 102 h 231"/>
                <a:gd name="T38" fmla="*/ 212 w 231"/>
                <a:gd name="T39" fmla="*/ 129 h 231"/>
                <a:gd name="T40" fmla="*/ 231 w 231"/>
                <a:gd name="T41" fmla="*/ 149 h 231"/>
                <a:gd name="T42" fmla="*/ 208 w 231"/>
                <a:gd name="T43" fmla="*/ 171 h 231"/>
                <a:gd name="T44" fmla="*/ 185 w 231"/>
                <a:gd name="T45" fmla="*/ 184 h 231"/>
                <a:gd name="T46" fmla="*/ 173 w 231"/>
                <a:gd name="T47" fmla="*/ 206 h 231"/>
                <a:gd name="T48" fmla="*/ 152 w 231"/>
                <a:gd name="T49" fmla="*/ 231 h 231"/>
                <a:gd name="T50" fmla="*/ 130 w 231"/>
                <a:gd name="T51" fmla="*/ 212 h 231"/>
                <a:gd name="T52" fmla="*/ 102 w 231"/>
                <a:gd name="T53" fmla="*/ 212 h 231"/>
                <a:gd name="T54" fmla="*/ 79 w 231"/>
                <a:gd name="T55" fmla="*/ 231 h 231"/>
                <a:gd name="T56" fmla="*/ 57 w 231"/>
                <a:gd name="T57" fmla="*/ 206 h 231"/>
                <a:gd name="T58" fmla="*/ 47 w 231"/>
                <a:gd name="T59" fmla="*/ 184 h 231"/>
                <a:gd name="T60" fmla="*/ 24 w 231"/>
                <a:gd name="T61" fmla="*/ 172 h 231"/>
                <a:gd name="T62" fmla="*/ 0 w 231"/>
                <a:gd name="T63" fmla="*/ 152 h 231"/>
                <a:gd name="T64" fmla="*/ 19 w 231"/>
                <a:gd name="T65" fmla="*/ 129 h 231"/>
                <a:gd name="T66" fmla="*/ 19 w 231"/>
                <a:gd name="T67" fmla="*/ 102 h 231"/>
                <a:gd name="T68" fmla="*/ 0 w 231"/>
                <a:gd name="T69" fmla="*/ 82 h 231"/>
                <a:gd name="T70" fmla="*/ 24 w 231"/>
                <a:gd name="T71" fmla="*/ 59 h 231"/>
                <a:gd name="T72" fmla="*/ 47 w 231"/>
                <a:gd name="T73" fmla="*/ 46 h 231"/>
                <a:gd name="T74" fmla="*/ 57 w 231"/>
                <a:gd name="T75" fmla="*/ 23 h 231"/>
                <a:gd name="T76" fmla="*/ 79 w 231"/>
                <a:gd name="T77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1" h="231">
                  <a:moveTo>
                    <a:pt x="116" y="65"/>
                  </a:moveTo>
                  <a:lnTo>
                    <a:pt x="99" y="68"/>
                  </a:lnTo>
                  <a:lnTo>
                    <a:pt x="85" y="74"/>
                  </a:lnTo>
                  <a:lnTo>
                    <a:pt x="75" y="85"/>
                  </a:lnTo>
                  <a:lnTo>
                    <a:pt x="68" y="99"/>
                  </a:lnTo>
                  <a:lnTo>
                    <a:pt x="65" y="115"/>
                  </a:lnTo>
                  <a:lnTo>
                    <a:pt x="68" y="131"/>
                  </a:lnTo>
                  <a:lnTo>
                    <a:pt x="75" y="144"/>
                  </a:lnTo>
                  <a:lnTo>
                    <a:pt x="85" y="155"/>
                  </a:lnTo>
                  <a:lnTo>
                    <a:pt x="99" y="163"/>
                  </a:lnTo>
                  <a:lnTo>
                    <a:pt x="116" y="166"/>
                  </a:lnTo>
                  <a:lnTo>
                    <a:pt x="131" y="163"/>
                  </a:lnTo>
                  <a:lnTo>
                    <a:pt x="145" y="155"/>
                  </a:lnTo>
                  <a:lnTo>
                    <a:pt x="155" y="144"/>
                  </a:lnTo>
                  <a:lnTo>
                    <a:pt x="163" y="131"/>
                  </a:lnTo>
                  <a:lnTo>
                    <a:pt x="166" y="115"/>
                  </a:lnTo>
                  <a:lnTo>
                    <a:pt x="163" y="99"/>
                  </a:lnTo>
                  <a:lnTo>
                    <a:pt x="155" y="85"/>
                  </a:lnTo>
                  <a:lnTo>
                    <a:pt x="145" y="74"/>
                  </a:lnTo>
                  <a:lnTo>
                    <a:pt x="131" y="68"/>
                  </a:lnTo>
                  <a:lnTo>
                    <a:pt x="116" y="65"/>
                  </a:lnTo>
                  <a:close/>
                  <a:moveTo>
                    <a:pt x="79" y="0"/>
                  </a:moveTo>
                  <a:lnTo>
                    <a:pt x="89" y="11"/>
                  </a:lnTo>
                  <a:lnTo>
                    <a:pt x="102" y="19"/>
                  </a:lnTo>
                  <a:lnTo>
                    <a:pt x="116" y="22"/>
                  </a:lnTo>
                  <a:lnTo>
                    <a:pt x="130" y="19"/>
                  </a:lnTo>
                  <a:lnTo>
                    <a:pt x="143" y="11"/>
                  </a:lnTo>
                  <a:lnTo>
                    <a:pt x="152" y="0"/>
                  </a:lnTo>
                  <a:lnTo>
                    <a:pt x="175" y="9"/>
                  </a:lnTo>
                  <a:lnTo>
                    <a:pt x="173" y="23"/>
                  </a:lnTo>
                  <a:lnTo>
                    <a:pt x="176" y="36"/>
                  </a:lnTo>
                  <a:lnTo>
                    <a:pt x="185" y="46"/>
                  </a:lnTo>
                  <a:lnTo>
                    <a:pt x="195" y="55"/>
                  </a:lnTo>
                  <a:lnTo>
                    <a:pt x="208" y="59"/>
                  </a:lnTo>
                  <a:lnTo>
                    <a:pt x="222" y="59"/>
                  </a:lnTo>
                  <a:lnTo>
                    <a:pt x="231" y="82"/>
                  </a:lnTo>
                  <a:lnTo>
                    <a:pt x="219" y="90"/>
                  </a:lnTo>
                  <a:lnTo>
                    <a:pt x="212" y="102"/>
                  </a:lnTo>
                  <a:lnTo>
                    <a:pt x="209" y="115"/>
                  </a:lnTo>
                  <a:lnTo>
                    <a:pt x="212" y="129"/>
                  </a:lnTo>
                  <a:lnTo>
                    <a:pt x="219" y="139"/>
                  </a:lnTo>
                  <a:lnTo>
                    <a:pt x="231" y="149"/>
                  </a:lnTo>
                  <a:lnTo>
                    <a:pt x="222" y="172"/>
                  </a:lnTo>
                  <a:lnTo>
                    <a:pt x="208" y="171"/>
                  </a:lnTo>
                  <a:lnTo>
                    <a:pt x="195" y="175"/>
                  </a:lnTo>
                  <a:lnTo>
                    <a:pt x="185" y="184"/>
                  </a:lnTo>
                  <a:lnTo>
                    <a:pt x="176" y="195"/>
                  </a:lnTo>
                  <a:lnTo>
                    <a:pt x="173" y="206"/>
                  </a:lnTo>
                  <a:lnTo>
                    <a:pt x="175" y="220"/>
                  </a:lnTo>
                  <a:lnTo>
                    <a:pt x="152" y="231"/>
                  </a:lnTo>
                  <a:lnTo>
                    <a:pt x="143" y="219"/>
                  </a:lnTo>
                  <a:lnTo>
                    <a:pt x="130" y="212"/>
                  </a:lnTo>
                  <a:lnTo>
                    <a:pt x="116" y="208"/>
                  </a:lnTo>
                  <a:lnTo>
                    <a:pt x="102" y="212"/>
                  </a:lnTo>
                  <a:lnTo>
                    <a:pt x="89" y="219"/>
                  </a:lnTo>
                  <a:lnTo>
                    <a:pt x="79" y="231"/>
                  </a:lnTo>
                  <a:lnTo>
                    <a:pt x="56" y="220"/>
                  </a:lnTo>
                  <a:lnTo>
                    <a:pt x="57" y="206"/>
                  </a:lnTo>
                  <a:lnTo>
                    <a:pt x="55" y="195"/>
                  </a:lnTo>
                  <a:lnTo>
                    <a:pt x="47" y="184"/>
                  </a:lnTo>
                  <a:lnTo>
                    <a:pt x="36" y="176"/>
                  </a:lnTo>
                  <a:lnTo>
                    <a:pt x="24" y="172"/>
                  </a:lnTo>
                  <a:lnTo>
                    <a:pt x="10" y="175"/>
                  </a:lnTo>
                  <a:lnTo>
                    <a:pt x="0" y="152"/>
                  </a:lnTo>
                  <a:lnTo>
                    <a:pt x="11" y="141"/>
                  </a:lnTo>
                  <a:lnTo>
                    <a:pt x="19" y="129"/>
                  </a:lnTo>
                  <a:lnTo>
                    <a:pt x="22" y="115"/>
                  </a:lnTo>
                  <a:lnTo>
                    <a:pt x="19" y="102"/>
                  </a:lnTo>
                  <a:lnTo>
                    <a:pt x="11" y="90"/>
                  </a:lnTo>
                  <a:lnTo>
                    <a:pt x="0" y="82"/>
                  </a:lnTo>
                  <a:lnTo>
                    <a:pt x="10" y="59"/>
                  </a:lnTo>
                  <a:lnTo>
                    <a:pt x="24" y="59"/>
                  </a:lnTo>
                  <a:lnTo>
                    <a:pt x="36" y="55"/>
                  </a:lnTo>
                  <a:lnTo>
                    <a:pt x="47" y="46"/>
                  </a:lnTo>
                  <a:lnTo>
                    <a:pt x="55" y="36"/>
                  </a:lnTo>
                  <a:lnTo>
                    <a:pt x="57" y="23"/>
                  </a:lnTo>
                  <a:lnTo>
                    <a:pt x="56" y="9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2540778" y="-39234"/>
            <a:ext cx="2820996" cy="6897235"/>
            <a:chOff x="2540778" y="-39234"/>
            <a:chExt cx="2820996" cy="6897235"/>
          </a:xfrm>
        </p:grpSpPr>
        <p:grpSp>
          <p:nvGrpSpPr>
            <p:cNvPr id="24" name="组合 23"/>
            <p:cNvGrpSpPr/>
            <p:nvPr/>
          </p:nvGrpSpPr>
          <p:grpSpPr>
            <a:xfrm>
              <a:off x="2803525" y="-39234"/>
              <a:ext cx="2359029" cy="6897235"/>
              <a:chOff x="2803525" y="-39234"/>
              <a:chExt cx="2359029" cy="6897235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2803525" y="-39234"/>
                <a:ext cx="2359026" cy="6897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819405" y="0"/>
                <a:ext cx="2343149" cy="2800350"/>
              </a:xfrm>
              <a:prstGeom prst="rect">
                <a:avLst/>
              </a:prstGeom>
              <a:solidFill>
                <a:srgbClr val="994C5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2819405" y="4545014"/>
                <a:ext cx="2343149" cy="2312987"/>
              </a:xfrm>
              <a:prstGeom prst="rect">
                <a:avLst/>
              </a:prstGeom>
              <a:solidFill>
                <a:srgbClr val="994C52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28" name="文本框 27"/>
            <p:cNvSpPr txBox="1"/>
            <p:nvPr/>
          </p:nvSpPr>
          <p:spPr>
            <a:xfrm>
              <a:off x="2540778" y="3298963"/>
              <a:ext cx="2820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17324D"/>
                  </a:solidFill>
                  <a:latin typeface="Aharoni" panose="02010803020104030203" pitchFamily="2" charset="-79"/>
                  <a:ea typeface="华文细黑" panose="02010600040101010101" pitchFamily="2" charset="-122"/>
                  <a:cs typeface="Aharoni" panose="02010803020104030203" pitchFamily="2" charset="-79"/>
                </a:rPr>
                <a:t>ONE</a:t>
              </a:r>
              <a:endParaRPr lang="zh-CN" altLang="en-US" sz="40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39" name="Freeform 49"/>
            <p:cNvSpPr>
              <a:spLocks noChangeAspect="1" noEditPoints="1"/>
            </p:cNvSpPr>
            <p:nvPr/>
          </p:nvSpPr>
          <p:spPr bwMode="auto">
            <a:xfrm>
              <a:off x="3546831" y="4929551"/>
              <a:ext cx="808889" cy="720000"/>
            </a:xfrm>
            <a:custGeom>
              <a:avLst/>
              <a:gdLst>
                <a:gd name="T0" fmla="*/ 60 w 273"/>
                <a:gd name="T1" fmla="*/ 239 h 243"/>
                <a:gd name="T2" fmla="*/ 52 w 273"/>
                <a:gd name="T3" fmla="*/ 243 h 243"/>
                <a:gd name="T4" fmla="*/ 36 w 273"/>
                <a:gd name="T5" fmla="*/ 225 h 243"/>
                <a:gd name="T6" fmla="*/ 37 w 273"/>
                <a:gd name="T7" fmla="*/ 218 h 243"/>
                <a:gd name="T8" fmla="*/ 118 w 273"/>
                <a:gd name="T9" fmla="*/ 84 h 243"/>
                <a:gd name="T10" fmla="*/ 234 w 273"/>
                <a:gd name="T11" fmla="*/ 219 h 243"/>
                <a:gd name="T12" fmla="*/ 233 w 273"/>
                <a:gd name="T13" fmla="*/ 226 h 243"/>
                <a:gd name="T14" fmla="*/ 214 w 273"/>
                <a:gd name="T15" fmla="*/ 239 h 243"/>
                <a:gd name="T16" fmla="*/ 95 w 273"/>
                <a:gd name="T17" fmla="*/ 108 h 243"/>
                <a:gd name="T18" fmla="*/ 95 w 273"/>
                <a:gd name="T19" fmla="*/ 102 h 243"/>
                <a:gd name="T20" fmla="*/ 228 w 273"/>
                <a:gd name="T21" fmla="*/ 2 h 243"/>
                <a:gd name="T22" fmla="*/ 232 w 273"/>
                <a:gd name="T23" fmla="*/ 5 h 243"/>
                <a:gd name="T24" fmla="*/ 229 w 273"/>
                <a:gd name="T25" fmla="*/ 11 h 243"/>
                <a:gd name="T26" fmla="*/ 219 w 273"/>
                <a:gd name="T27" fmla="*/ 30 h 243"/>
                <a:gd name="T28" fmla="*/ 218 w 273"/>
                <a:gd name="T29" fmla="*/ 45 h 243"/>
                <a:gd name="T30" fmla="*/ 241 w 273"/>
                <a:gd name="T31" fmla="*/ 58 h 243"/>
                <a:gd name="T32" fmla="*/ 254 w 273"/>
                <a:gd name="T33" fmla="*/ 48 h 243"/>
                <a:gd name="T34" fmla="*/ 264 w 273"/>
                <a:gd name="T35" fmla="*/ 31 h 243"/>
                <a:gd name="T36" fmla="*/ 269 w 273"/>
                <a:gd name="T37" fmla="*/ 25 h 243"/>
                <a:gd name="T38" fmla="*/ 271 w 273"/>
                <a:gd name="T39" fmla="*/ 28 h 243"/>
                <a:gd name="T40" fmla="*/ 273 w 273"/>
                <a:gd name="T41" fmla="*/ 51 h 243"/>
                <a:gd name="T42" fmla="*/ 261 w 273"/>
                <a:gd name="T43" fmla="*/ 85 h 243"/>
                <a:gd name="T44" fmla="*/ 225 w 273"/>
                <a:gd name="T45" fmla="*/ 93 h 243"/>
                <a:gd name="T46" fmla="*/ 199 w 273"/>
                <a:gd name="T47" fmla="*/ 102 h 243"/>
                <a:gd name="T48" fmla="*/ 176 w 273"/>
                <a:gd name="T49" fmla="*/ 82 h 243"/>
                <a:gd name="T50" fmla="*/ 186 w 273"/>
                <a:gd name="T51" fmla="*/ 47 h 243"/>
                <a:gd name="T52" fmla="*/ 201 w 273"/>
                <a:gd name="T53" fmla="*/ 16 h 243"/>
                <a:gd name="T54" fmla="*/ 227 w 273"/>
                <a:gd name="T55" fmla="*/ 3 h 243"/>
                <a:gd name="T56" fmla="*/ 141 w 273"/>
                <a:gd name="T57" fmla="*/ 0 h 243"/>
                <a:gd name="T58" fmla="*/ 145 w 273"/>
                <a:gd name="T59" fmla="*/ 2 h 243"/>
                <a:gd name="T60" fmla="*/ 113 w 273"/>
                <a:gd name="T61" fmla="*/ 19 h 243"/>
                <a:gd name="T62" fmla="*/ 92 w 273"/>
                <a:gd name="T63" fmla="*/ 44 h 243"/>
                <a:gd name="T64" fmla="*/ 101 w 273"/>
                <a:gd name="T65" fmla="*/ 61 h 243"/>
                <a:gd name="T66" fmla="*/ 106 w 273"/>
                <a:gd name="T67" fmla="*/ 67 h 243"/>
                <a:gd name="T68" fmla="*/ 106 w 273"/>
                <a:gd name="T69" fmla="*/ 71 h 243"/>
                <a:gd name="T70" fmla="*/ 92 w 273"/>
                <a:gd name="T71" fmla="*/ 84 h 243"/>
                <a:gd name="T72" fmla="*/ 84 w 273"/>
                <a:gd name="T73" fmla="*/ 91 h 243"/>
                <a:gd name="T74" fmla="*/ 80 w 273"/>
                <a:gd name="T75" fmla="*/ 91 h 243"/>
                <a:gd name="T76" fmla="*/ 51 w 273"/>
                <a:gd name="T77" fmla="*/ 74 h 243"/>
                <a:gd name="T78" fmla="*/ 38 w 273"/>
                <a:gd name="T79" fmla="*/ 84 h 243"/>
                <a:gd name="T80" fmla="*/ 37 w 273"/>
                <a:gd name="T81" fmla="*/ 93 h 243"/>
                <a:gd name="T82" fmla="*/ 34 w 273"/>
                <a:gd name="T83" fmla="*/ 98 h 243"/>
                <a:gd name="T84" fmla="*/ 28 w 273"/>
                <a:gd name="T85" fmla="*/ 103 h 243"/>
                <a:gd name="T86" fmla="*/ 22 w 273"/>
                <a:gd name="T87" fmla="*/ 103 h 243"/>
                <a:gd name="T88" fmla="*/ 13 w 273"/>
                <a:gd name="T89" fmla="*/ 94 h 243"/>
                <a:gd name="T90" fmla="*/ 1 w 273"/>
                <a:gd name="T91" fmla="*/ 81 h 243"/>
                <a:gd name="T92" fmla="*/ 1 w 273"/>
                <a:gd name="T93" fmla="*/ 75 h 243"/>
                <a:gd name="T94" fmla="*/ 8 w 273"/>
                <a:gd name="T95" fmla="*/ 70 h 243"/>
                <a:gd name="T96" fmla="*/ 14 w 273"/>
                <a:gd name="T97" fmla="*/ 65 h 243"/>
                <a:gd name="T98" fmla="*/ 22 w 273"/>
                <a:gd name="T99" fmla="*/ 65 h 243"/>
                <a:gd name="T100" fmla="*/ 32 w 273"/>
                <a:gd name="T101" fmla="*/ 57 h 243"/>
                <a:gd name="T102" fmla="*/ 34 w 273"/>
                <a:gd name="T103" fmla="*/ 47 h 243"/>
                <a:gd name="T104" fmla="*/ 39 w 273"/>
                <a:gd name="T105" fmla="*/ 39 h 243"/>
                <a:gd name="T106" fmla="*/ 69 w 273"/>
                <a:gd name="T107" fmla="*/ 19 h 243"/>
                <a:gd name="T108" fmla="*/ 110 w 273"/>
                <a:gd name="T10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3" h="243">
                  <a:moveTo>
                    <a:pt x="107" y="150"/>
                  </a:moveTo>
                  <a:lnTo>
                    <a:pt x="127" y="173"/>
                  </a:lnTo>
                  <a:lnTo>
                    <a:pt x="60" y="239"/>
                  </a:lnTo>
                  <a:lnTo>
                    <a:pt x="57" y="242"/>
                  </a:lnTo>
                  <a:lnTo>
                    <a:pt x="55" y="243"/>
                  </a:lnTo>
                  <a:lnTo>
                    <a:pt x="52" y="243"/>
                  </a:lnTo>
                  <a:lnTo>
                    <a:pt x="50" y="240"/>
                  </a:lnTo>
                  <a:lnTo>
                    <a:pt x="37" y="228"/>
                  </a:lnTo>
                  <a:lnTo>
                    <a:pt x="36" y="225"/>
                  </a:lnTo>
                  <a:lnTo>
                    <a:pt x="34" y="223"/>
                  </a:lnTo>
                  <a:lnTo>
                    <a:pt x="36" y="220"/>
                  </a:lnTo>
                  <a:lnTo>
                    <a:pt x="37" y="218"/>
                  </a:lnTo>
                  <a:lnTo>
                    <a:pt x="107" y="150"/>
                  </a:lnTo>
                  <a:close/>
                  <a:moveTo>
                    <a:pt x="117" y="84"/>
                  </a:moveTo>
                  <a:lnTo>
                    <a:pt x="118" y="84"/>
                  </a:lnTo>
                  <a:lnTo>
                    <a:pt x="121" y="85"/>
                  </a:lnTo>
                  <a:lnTo>
                    <a:pt x="233" y="216"/>
                  </a:lnTo>
                  <a:lnTo>
                    <a:pt x="234" y="219"/>
                  </a:lnTo>
                  <a:lnTo>
                    <a:pt x="236" y="221"/>
                  </a:lnTo>
                  <a:lnTo>
                    <a:pt x="234" y="224"/>
                  </a:lnTo>
                  <a:lnTo>
                    <a:pt x="233" y="226"/>
                  </a:lnTo>
                  <a:lnTo>
                    <a:pt x="219" y="238"/>
                  </a:lnTo>
                  <a:lnTo>
                    <a:pt x="217" y="239"/>
                  </a:lnTo>
                  <a:lnTo>
                    <a:pt x="214" y="239"/>
                  </a:lnTo>
                  <a:lnTo>
                    <a:pt x="211" y="239"/>
                  </a:lnTo>
                  <a:lnTo>
                    <a:pt x="209" y="237"/>
                  </a:lnTo>
                  <a:lnTo>
                    <a:pt x="95" y="108"/>
                  </a:lnTo>
                  <a:lnTo>
                    <a:pt x="94" y="105"/>
                  </a:lnTo>
                  <a:lnTo>
                    <a:pt x="94" y="104"/>
                  </a:lnTo>
                  <a:lnTo>
                    <a:pt x="95" y="102"/>
                  </a:lnTo>
                  <a:lnTo>
                    <a:pt x="115" y="85"/>
                  </a:lnTo>
                  <a:lnTo>
                    <a:pt x="117" y="84"/>
                  </a:lnTo>
                  <a:close/>
                  <a:moveTo>
                    <a:pt x="228" y="2"/>
                  </a:moveTo>
                  <a:lnTo>
                    <a:pt x="229" y="2"/>
                  </a:lnTo>
                  <a:lnTo>
                    <a:pt x="231" y="3"/>
                  </a:lnTo>
                  <a:lnTo>
                    <a:pt x="232" y="5"/>
                  </a:lnTo>
                  <a:lnTo>
                    <a:pt x="232" y="7"/>
                  </a:lnTo>
                  <a:lnTo>
                    <a:pt x="232" y="7"/>
                  </a:lnTo>
                  <a:lnTo>
                    <a:pt x="229" y="11"/>
                  </a:lnTo>
                  <a:lnTo>
                    <a:pt x="225" y="17"/>
                  </a:lnTo>
                  <a:lnTo>
                    <a:pt x="222" y="24"/>
                  </a:lnTo>
                  <a:lnTo>
                    <a:pt x="219" y="30"/>
                  </a:lnTo>
                  <a:lnTo>
                    <a:pt x="217" y="34"/>
                  </a:lnTo>
                  <a:lnTo>
                    <a:pt x="215" y="39"/>
                  </a:lnTo>
                  <a:lnTo>
                    <a:pt x="218" y="45"/>
                  </a:lnTo>
                  <a:lnTo>
                    <a:pt x="227" y="54"/>
                  </a:lnTo>
                  <a:lnTo>
                    <a:pt x="234" y="58"/>
                  </a:lnTo>
                  <a:lnTo>
                    <a:pt x="241" y="58"/>
                  </a:lnTo>
                  <a:lnTo>
                    <a:pt x="246" y="56"/>
                  </a:lnTo>
                  <a:lnTo>
                    <a:pt x="250" y="52"/>
                  </a:lnTo>
                  <a:lnTo>
                    <a:pt x="254" y="48"/>
                  </a:lnTo>
                  <a:lnTo>
                    <a:pt x="256" y="43"/>
                  </a:lnTo>
                  <a:lnTo>
                    <a:pt x="260" y="37"/>
                  </a:lnTo>
                  <a:lnTo>
                    <a:pt x="264" y="31"/>
                  </a:lnTo>
                  <a:lnTo>
                    <a:pt x="266" y="28"/>
                  </a:lnTo>
                  <a:lnTo>
                    <a:pt x="268" y="26"/>
                  </a:lnTo>
                  <a:lnTo>
                    <a:pt x="269" y="25"/>
                  </a:lnTo>
                  <a:lnTo>
                    <a:pt x="270" y="25"/>
                  </a:lnTo>
                  <a:lnTo>
                    <a:pt x="271" y="25"/>
                  </a:lnTo>
                  <a:lnTo>
                    <a:pt x="271" y="28"/>
                  </a:lnTo>
                  <a:lnTo>
                    <a:pt x="273" y="30"/>
                  </a:lnTo>
                  <a:lnTo>
                    <a:pt x="273" y="38"/>
                  </a:lnTo>
                  <a:lnTo>
                    <a:pt x="273" y="51"/>
                  </a:lnTo>
                  <a:lnTo>
                    <a:pt x="271" y="65"/>
                  </a:lnTo>
                  <a:lnTo>
                    <a:pt x="268" y="76"/>
                  </a:lnTo>
                  <a:lnTo>
                    <a:pt x="261" y="85"/>
                  </a:lnTo>
                  <a:lnTo>
                    <a:pt x="252" y="91"/>
                  </a:lnTo>
                  <a:lnTo>
                    <a:pt x="241" y="94"/>
                  </a:lnTo>
                  <a:lnTo>
                    <a:pt x="225" y="93"/>
                  </a:lnTo>
                  <a:lnTo>
                    <a:pt x="215" y="93"/>
                  </a:lnTo>
                  <a:lnTo>
                    <a:pt x="205" y="96"/>
                  </a:lnTo>
                  <a:lnTo>
                    <a:pt x="199" y="102"/>
                  </a:lnTo>
                  <a:lnTo>
                    <a:pt x="176" y="123"/>
                  </a:lnTo>
                  <a:lnTo>
                    <a:pt x="157" y="102"/>
                  </a:lnTo>
                  <a:lnTo>
                    <a:pt x="176" y="82"/>
                  </a:lnTo>
                  <a:lnTo>
                    <a:pt x="183" y="71"/>
                  </a:lnTo>
                  <a:lnTo>
                    <a:pt x="186" y="58"/>
                  </a:lnTo>
                  <a:lnTo>
                    <a:pt x="186" y="47"/>
                  </a:lnTo>
                  <a:lnTo>
                    <a:pt x="187" y="34"/>
                  </a:lnTo>
                  <a:lnTo>
                    <a:pt x="192" y="24"/>
                  </a:lnTo>
                  <a:lnTo>
                    <a:pt x="201" y="16"/>
                  </a:lnTo>
                  <a:lnTo>
                    <a:pt x="211" y="10"/>
                  </a:lnTo>
                  <a:lnTo>
                    <a:pt x="220" y="5"/>
                  </a:lnTo>
                  <a:lnTo>
                    <a:pt x="227" y="3"/>
                  </a:lnTo>
                  <a:lnTo>
                    <a:pt x="228" y="2"/>
                  </a:lnTo>
                  <a:close/>
                  <a:moveTo>
                    <a:pt x="129" y="0"/>
                  </a:moveTo>
                  <a:lnTo>
                    <a:pt x="141" y="0"/>
                  </a:lnTo>
                  <a:lnTo>
                    <a:pt x="149" y="0"/>
                  </a:lnTo>
                  <a:lnTo>
                    <a:pt x="150" y="1"/>
                  </a:lnTo>
                  <a:lnTo>
                    <a:pt x="145" y="2"/>
                  </a:lnTo>
                  <a:lnTo>
                    <a:pt x="136" y="6"/>
                  </a:lnTo>
                  <a:lnTo>
                    <a:pt x="125" y="12"/>
                  </a:lnTo>
                  <a:lnTo>
                    <a:pt x="113" y="19"/>
                  </a:lnTo>
                  <a:lnTo>
                    <a:pt x="102" y="25"/>
                  </a:lnTo>
                  <a:lnTo>
                    <a:pt x="94" y="34"/>
                  </a:lnTo>
                  <a:lnTo>
                    <a:pt x="92" y="44"/>
                  </a:lnTo>
                  <a:lnTo>
                    <a:pt x="95" y="54"/>
                  </a:lnTo>
                  <a:lnTo>
                    <a:pt x="98" y="57"/>
                  </a:lnTo>
                  <a:lnTo>
                    <a:pt x="101" y="61"/>
                  </a:lnTo>
                  <a:lnTo>
                    <a:pt x="103" y="63"/>
                  </a:lnTo>
                  <a:lnTo>
                    <a:pt x="104" y="66"/>
                  </a:lnTo>
                  <a:lnTo>
                    <a:pt x="106" y="67"/>
                  </a:lnTo>
                  <a:lnTo>
                    <a:pt x="107" y="68"/>
                  </a:lnTo>
                  <a:lnTo>
                    <a:pt x="107" y="71"/>
                  </a:lnTo>
                  <a:lnTo>
                    <a:pt x="106" y="71"/>
                  </a:lnTo>
                  <a:lnTo>
                    <a:pt x="103" y="74"/>
                  </a:lnTo>
                  <a:lnTo>
                    <a:pt x="98" y="79"/>
                  </a:lnTo>
                  <a:lnTo>
                    <a:pt x="92" y="84"/>
                  </a:lnTo>
                  <a:lnTo>
                    <a:pt x="87" y="88"/>
                  </a:lnTo>
                  <a:lnTo>
                    <a:pt x="84" y="90"/>
                  </a:lnTo>
                  <a:lnTo>
                    <a:pt x="84" y="91"/>
                  </a:lnTo>
                  <a:lnTo>
                    <a:pt x="83" y="91"/>
                  </a:lnTo>
                  <a:lnTo>
                    <a:pt x="81" y="93"/>
                  </a:lnTo>
                  <a:lnTo>
                    <a:pt x="80" y="91"/>
                  </a:lnTo>
                  <a:lnTo>
                    <a:pt x="70" y="81"/>
                  </a:lnTo>
                  <a:lnTo>
                    <a:pt x="60" y="75"/>
                  </a:lnTo>
                  <a:lnTo>
                    <a:pt x="51" y="74"/>
                  </a:lnTo>
                  <a:lnTo>
                    <a:pt x="42" y="79"/>
                  </a:lnTo>
                  <a:lnTo>
                    <a:pt x="39" y="81"/>
                  </a:lnTo>
                  <a:lnTo>
                    <a:pt x="38" y="84"/>
                  </a:lnTo>
                  <a:lnTo>
                    <a:pt x="38" y="88"/>
                  </a:lnTo>
                  <a:lnTo>
                    <a:pt x="38" y="90"/>
                  </a:lnTo>
                  <a:lnTo>
                    <a:pt x="37" y="93"/>
                  </a:lnTo>
                  <a:lnTo>
                    <a:pt x="37" y="94"/>
                  </a:lnTo>
                  <a:lnTo>
                    <a:pt x="36" y="95"/>
                  </a:lnTo>
                  <a:lnTo>
                    <a:pt x="34" y="98"/>
                  </a:lnTo>
                  <a:lnTo>
                    <a:pt x="32" y="99"/>
                  </a:lnTo>
                  <a:lnTo>
                    <a:pt x="29" y="102"/>
                  </a:lnTo>
                  <a:lnTo>
                    <a:pt x="28" y="103"/>
                  </a:lnTo>
                  <a:lnTo>
                    <a:pt x="25" y="104"/>
                  </a:lnTo>
                  <a:lnTo>
                    <a:pt x="23" y="104"/>
                  </a:lnTo>
                  <a:lnTo>
                    <a:pt x="22" y="103"/>
                  </a:lnTo>
                  <a:lnTo>
                    <a:pt x="19" y="102"/>
                  </a:lnTo>
                  <a:lnTo>
                    <a:pt x="16" y="99"/>
                  </a:lnTo>
                  <a:lnTo>
                    <a:pt x="13" y="94"/>
                  </a:lnTo>
                  <a:lnTo>
                    <a:pt x="8" y="88"/>
                  </a:lnTo>
                  <a:lnTo>
                    <a:pt x="2" y="82"/>
                  </a:lnTo>
                  <a:lnTo>
                    <a:pt x="1" y="81"/>
                  </a:lnTo>
                  <a:lnTo>
                    <a:pt x="0" y="79"/>
                  </a:lnTo>
                  <a:lnTo>
                    <a:pt x="0" y="76"/>
                  </a:lnTo>
                  <a:lnTo>
                    <a:pt x="1" y="75"/>
                  </a:lnTo>
                  <a:lnTo>
                    <a:pt x="2" y="74"/>
                  </a:lnTo>
                  <a:lnTo>
                    <a:pt x="5" y="71"/>
                  </a:lnTo>
                  <a:lnTo>
                    <a:pt x="8" y="70"/>
                  </a:lnTo>
                  <a:lnTo>
                    <a:pt x="10" y="67"/>
                  </a:lnTo>
                  <a:lnTo>
                    <a:pt x="11" y="66"/>
                  </a:lnTo>
                  <a:lnTo>
                    <a:pt x="14" y="65"/>
                  </a:lnTo>
                  <a:lnTo>
                    <a:pt x="16" y="65"/>
                  </a:lnTo>
                  <a:lnTo>
                    <a:pt x="19" y="65"/>
                  </a:lnTo>
                  <a:lnTo>
                    <a:pt x="22" y="65"/>
                  </a:lnTo>
                  <a:lnTo>
                    <a:pt x="25" y="63"/>
                  </a:lnTo>
                  <a:lnTo>
                    <a:pt x="29" y="61"/>
                  </a:lnTo>
                  <a:lnTo>
                    <a:pt x="32" y="57"/>
                  </a:lnTo>
                  <a:lnTo>
                    <a:pt x="33" y="53"/>
                  </a:lnTo>
                  <a:lnTo>
                    <a:pt x="34" y="51"/>
                  </a:lnTo>
                  <a:lnTo>
                    <a:pt x="34" y="47"/>
                  </a:lnTo>
                  <a:lnTo>
                    <a:pt x="36" y="44"/>
                  </a:lnTo>
                  <a:lnTo>
                    <a:pt x="37" y="42"/>
                  </a:lnTo>
                  <a:lnTo>
                    <a:pt x="39" y="39"/>
                  </a:lnTo>
                  <a:lnTo>
                    <a:pt x="46" y="34"/>
                  </a:lnTo>
                  <a:lnTo>
                    <a:pt x="59" y="25"/>
                  </a:lnTo>
                  <a:lnTo>
                    <a:pt x="69" y="19"/>
                  </a:lnTo>
                  <a:lnTo>
                    <a:pt x="81" y="10"/>
                  </a:lnTo>
                  <a:lnTo>
                    <a:pt x="95" y="3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-33355" y="0"/>
            <a:ext cx="2852759" cy="6858001"/>
            <a:chOff x="-33355" y="0"/>
            <a:chExt cx="2852759" cy="6858001"/>
          </a:xfrm>
        </p:grpSpPr>
        <p:grpSp>
          <p:nvGrpSpPr>
            <p:cNvPr id="23" name="组合 22"/>
            <p:cNvGrpSpPr/>
            <p:nvPr/>
          </p:nvGrpSpPr>
          <p:grpSpPr>
            <a:xfrm>
              <a:off x="-15879" y="0"/>
              <a:ext cx="2835283" cy="6858001"/>
              <a:chOff x="-15879" y="0"/>
              <a:chExt cx="2835283" cy="6858001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-15879" y="0"/>
                <a:ext cx="2819404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0" y="0"/>
                <a:ext cx="2819404" cy="2222500"/>
              </a:xfrm>
              <a:prstGeom prst="rect">
                <a:avLst/>
              </a:prstGeom>
              <a:solidFill>
                <a:srgbClr val="17324D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0" y="3886201"/>
                <a:ext cx="2819403" cy="2971800"/>
              </a:xfrm>
              <a:prstGeom prst="rect">
                <a:avLst/>
              </a:prstGeom>
              <a:solidFill>
                <a:srgbClr val="17324D"/>
              </a:solidFill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haroni" panose="02010803020104030203" pitchFamily="2" charset="-79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-33355" y="2721113"/>
              <a:ext cx="2820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17324D"/>
                  </a:solidFill>
                  <a:latin typeface="Aharoni" panose="02010803020104030203" pitchFamily="2" charset="-79"/>
                  <a:ea typeface="华文细黑" panose="02010600040101010101" pitchFamily="2" charset="-122"/>
                  <a:cs typeface="Aharoni" panose="02010803020104030203" pitchFamily="2" charset="-79"/>
                </a:rPr>
                <a:t>CONTENTS</a:t>
              </a:r>
              <a:endParaRPr lang="zh-CN" altLang="en-US" sz="40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3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5511270" y="2649361"/>
            <a:ext cx="1169459" cy="1559278"/>
          </a:xfrm>
          <a:prstGeom prst="rect">
            <a:avLst/>
          </a:prstGeom>
          <a:solidFill>
            <a:srgbClr val="994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4205816" y="2649361"/>
            <a:ext cx="1169459" cy="1559278"/>
          </a:xfrm>
          <a:prstGeom prst="rect">
            <a:avLst/>
          </a:prstGeom>
          <a:solidFill>
            <a:srgbClr val="994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6816725" y="2649361"/>
            <a:ext cx="1169459" cy="1559278"/>
          </a:xfrm>
          <a:prstGeom prst="rect">
            <a:avLst/>
          </a:prstGeom>
          <a:solidFill>
            <a:srgbClr val="994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45381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O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50835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956290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E</a:t>
            </a:r>
          </a:p>
        </p:txBody>
      </p:sp>
      <p:sp>
        <p:nvSpPr>
          <p:cNvPr id="11" name="椭圆 10"/>
          <p:cNvSpPr/>
          <p:nvPr/>
        </p:nvSpPr>
        <p:spPr>
          <a:xfrm>
            <a:off x="5909320" y="5769620"/>
            <a:ext cx="373360" cy="373360"/>
          </a:xfrm>
          <a:prstGeom prst="ellipse">
            <a:avLst/>
          </a:prstGeom>
          <a:noFill/>
          <a:ln>
            <a:solidFill>
              <a:srgbClr val="984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002403" y="5862703"/>
            <a:ext cx="187194" cy="995297"/>
            <a:chOff x="6002403" y="5862703"/>
            <a:chExt cx="187194" cy="995297"/>
          </a:xfrm>
        </p:grpSpPr>
        <p:cxnSp>
          <p:nvCxnSpPr>
            <p:cNvPr id="3" name="直接连接符 2"/>
            <p:cNvCxnSpPr/>
            <p:nvPr/>
          </p:nvCxnSpPr>
          <p:spPr>
            <a:xfrm flipV="1">
              <a:off x="6096000" y="5956300"/>
              <a:ext cx="0" cy="901700"/>
            </a:xfrm>
            <a:prstGeom prst="line">
              <a:avLst/>
            </a:prstGeom>
            <a:ln w="19050">
              <a:solidFill>
                <a:srgbClr val="984C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6002403" y="5862703"/>
              <a:ext cx="187194" cy="187194"/>
            </a:xfrm>
            <a:prstGeom prst="ellipse">
              <a:avLst/>
            </a:prstGeom>
            <a:solidFill>
              <a:srgbClr val="984C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1" grpId="1" animBg="1"/>
      <p:bldP spid="1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3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"/>
            <a:ext cx="12192000" cy="715617"/>
          </a:xfrm>
          <a:prstGeom prst="rect">
            <a:avLst/>
          </a:prstGeom>
          <a:solidFill>
            <a:srgbClr val="984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5774" y="-57692"/>
            <a:ext cx="4032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E7B552"/>
                </a:solidFill>
                <a:latin typeface="Calibri" panose="020F0502020204030204" pitchFamily="34" charset="0"/>
              </a:rPr>
              <a:t>TEXT HERE</a:t>
            </a:r>
            <a:endParaRPr lang="zh-CN" altLang="en-US" sz="4800" b="1" dirty="0">
              <a:solidFill>
                <a:srgbClr val="E7B55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1938" y="5236273"/>
            <a:ext cx="357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984C50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2400" b="1" dirty="0">
              <a:solidFill>
                <a:srgbClr val="984C5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1939" y="5628967"/>
            <a:ext cx="3492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2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79081" y="5236273"/>
            <a:ext cx="357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984C50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2400" b="1" dirty="0">
              <a:solidFill>
                <a:srgbClr val="984C5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79082" y="5628967"/>
            <a:ext cx="3492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2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56224" y="5236273"/>
            <a:ext cx="349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400" b="1" dirty="0">
                <a:solidFill>
                  <a:srgbClr val="984C50"/>
                </a:solidFill>
                <a:latin typeface="Calibri" panose="020F0502020204030204" pitchFamily="34" charset="0"/>
              </a:rPr>
              <a:t>ADD YOUR TEXT</a:t>
            </a:r>
            <a:endParaRPr lang="zh-CN" altLang="en-US" sz="2400" b="1" dirty="0">
              <a:solidFill>
                <a:srgbClr val="984C5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56225" y="5628967"/>
            <a:ext cx="3492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sz="1200" dirty="0">
              <a:solidFill>
                <a:srgbClr val="984C50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graphicFrame>
        <p:nvGraphicFramePr>
          <p:cNvPr id="12" name="图表 11"/>
          <p:cNvGraphicFramePr/>
          <p:nvPr/>
        </p:nvGraphicFramePr>
        <p:xfrm>
          <a:off x="971886" y="1298783"/>
          <a:ext cx="10577001" cy="2988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Freeform 94"/>
          <p:cNvSpPr>
            <a:spLocks noChangeAspect="1" noEditPoints="1"/>
          </p:cNvSpPr>
          <p:nvPr/>
        </p:nvSpPr>
        <p:spPr bwMode="auto">
          <a:xfrm>
            <a:off x="5870575" y="4721923"/>
            <a:ext cx="615333" cy="468000"/>
          </a:xfrm>
          <a:custGeom>
            <a:avLst/>
            <a:gdLst>
              <a:gd name="T0" fmla="*/ 176 w 284"/>
              <a:gd name="T1" fmla="*/ 125 h 216"/>
              <a:gd name="T2" fmla="*/ 205 w 284"/>
              <a:gd name="T3" fmla="*/ 153 h 216"/>
              <a:gd name="T4" fmla="*/ 208 w 284"/>
              <a:gd name="T5" fmla="*/ 162 h 216"/>
              <a:gd name="T6" fmla="*/ 216 w 284"/>
              <a:gd name="T7" fmla="*/ 167 h 216"/>
              <a:gd name="T8" fmla="*/ 225 w 284"/>
              <a:gd name="T9" fmla="*/ 167 h 216"/>
              <a:gd name="T10" fmla="*/ 232 w 284"/>
              <a:gd name="T11" fmla="*/ 162 h 216"/>
              <a:gd name="T12" fmla="*/ 235 w 284"/>
              <a:gd name="T13" fmla="*/ 153 h 216"/>
              <a:gd name="T14" fmla="*/ 284 w 284"/>
              <a:gd name="T15" fmla="*/ 116 h 216"/>
              <a:gd name="T16" fmla="*/ 280 w 284"/>
              <a:gd name="T17" fmla="*/ 172 h 216"/>
              <a:gd name="T18" fmla="*/ 257 w 284"/>
              <a:gd name="T19" fmla="*/ 204 h 216"/>
              <a:gd name="T20" fmla="*/ 219 w 284"/>
              <a:gd name="T21" fmla="*/ 216 h 216"/>
              <a:gd name="T22" fmla="*/ 182 w 284"/>
              <a:gd name="T23" fmla="*/ 204 h 216"/>
              <a:gd name="T24" fmla="*/ 159 w 284"/>
              <a:gd name="T25" fmla="*/ 172 h 216"/>
              <a:gd name="T26" fmla="*/ 157 w 284"/>
              <a:gd name="T27" fmla="*/ 114 h 216"/>
              <a:gd name="T28" fmla="*/ 162 w 284"/>
              <a:gd name="T29" fmla="*/ 4 h 216"/>
              <a:gd name="T30" fmla="*/ 193 w 284"/>
              <a:gd name="T31" fmla="*/ 27 h 216"/>
              <a:gd name="T32" fmla="*/ 205 w 284"/>
              <a:gd name="T33" fmla="*/ 64 h 216"/>
              <a:gd name="T34" fmla="*/ 176 w 284"/>
              <a:gd name="T35" fmla="*/ 90 h 216"/>
              <a:gd name="T36" fmla="*/ 157 w 284"/>
              <a:gd name="T37" fmla="*/ 64 h 216"/>
              <a:gd name="T38" fmla="*/ 154 w 284"/>
              <a:gd name="T39" fmla="*/ 55 h 216"/>
              <a:gd name="T40" fmla="*/ 146 w 284"/>
              <a:gd name="T41" fmla="*/ 50 h 216"/>
              <a:gd name="T42" fmla="*/ 137 w 284"/>
              <a:gd name="T43" fmla="*/ 50 h 216"/>
              <a:gd name="T44" fmla="*/ 130 w 284"/>
              <a:gd name="T45" fmla="*/ 55 h 216"/>
              <a:gd name="T46" fmla="*/ 127 w 284"/>
              <a:gd name="T47" fmla="*/ 64 h 216"/>
              <a:gd name="T48" fmla="*/ 123 w 284"/>
              <a:gd name="T49" fmla="*/ 172 h 216"/>
              <a:gd name="T50" fmla="*/ 100 w 284"/>
              <a:gd name="T51" fmla="*/ 204 h 216"/>
              <a:gd name="T52" fmla="*/ 63 w 284"/>
              <a:gd name="T53" fmla="*/ 216 h 216"/>
              <a:gd name="T54" fmla="*/ 26 w 284"/>
              <a:gd name="T55" fmla="*/ 204 h 216"/>
              <a:gd name="T56" fmla="*/ 4 w 284"/>
              <a:gd name="T57" fmla="*/ 172 h 216"/>
              <a:gd name="T58" fmla="*/ 0 w 284"/>
              <a:gd name="T59" fmla="*/ 116 h 216"/>
              <a:gd name="T60" fmla="*/ 49 w 284"/>
              <a:gd name="T61" fmla="*/ 153 h 216"/>
              <a:gd name="T62" fmla="*/ 52 w 284"/>
              <a:gd name="T63" fmla="*/ 162 h 216"/>
              <a:gd name="T64" fmla="*/ 59 w 284"/>
              <a:gd name="T65" fmla="*/ 167 h 216"/>
              <a:gd name="T66" fmla="*/ 68 w 284"/>
              <a:gd name="T67" fmla="*/ 167 h 216"/>
              <a:gd name="T68" fmla="*/ 76 w 284"/>
              <a:gd name="T69" fmla="*/ 162 h 216"/>
              <a:gd name="T70" fmla="*/ 78 w 284"/>
              <a:gd name="T71" fmla="*/ 153 h 216"/>
              <a:gd name="T72" fmla="*/ 81 w 284"/>
              <a:gd name="T73" fmla="*/ 44 h 216"/>
              <a:gd name="T74" fmla="*/ 104 w 284"/>
              <a:gd name="T75" fmla="*/ 13 h 216"/>
              <a:gd name="T76" fmla="*/ 141 w 284"/>
              <a:gd name="T77" fmla="*/ 0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84" h="216">
                <a:moveTo>
                  <a:pt x="157" y="114"/>
                </a:moveTo>
                <a:lnTo>
                  <a:pt x="176" y="125"/>
                </a:lnTo>
                <a:lnTo>
                  <a:pt x="205" y="114"/>
                </a:lnTo>
                <a:lnTo>
                  <a:pt x="205" y="153"/>
                </a:lnTo>
                <a:lnTo>
                  <a:pt x="205" y="158"/>
                </a:lnTo>
                <a:lnTo>
                  <a:pt x="208" y="162"/>
                </a:lnTo>
                <a:lnTo>
                  <a:pt x="211" y="164"/>
                </a:lnTo>
                <a:lnTo>
                  <a:pt x="216" y="167"/>
                </a:lnTo>
                <a:lnTo>
                  <a:pt x="219" y="167"/>
                </a:lnTo>
                <a:lnTo>
                  <a:pt x="225" y="167"/>
                </a:lnTo>
                <a:lnTo>
                  <a:pt x="228" y="164"/>
                </a:lnTo>
                <a:lnTo>
                  <a:pt x="232" y="162"/>
                </a:lnTo>
                <a:lnTo>
                  <a:pt x="234" y="158"/>
                </a:lnTo>
                <a:lnTo>
                  <a:pt x="235" y="153"/>
                </a:lnTo>
                <a:lnTo>
                  <a:pt x="235" y="116"/>
                </a:lnTo>
                <a:lnTo>
                  <a:pt x="284" y="116"/>
                </a:lnTo>
                <a:lnTo>
                  <a:pt x="284" y="153"/>
                </a:lnTo>
                <a:lnTo>
                  <a:pt x="280" y="172"/>
                </a:lnTo>
                <a:lnTo>
                  <a:pt x="271" y="190"/>
                </a:lnTo>
                <a:lnTo>
                  <a:pt x="257" y="204"/>
                </a:lnTo>
                <a:lnTo>
                  <a:pt x="240" y="213"/>
                </a:lnTo>
                <a:lnTo>
                  <a:pt x="219" y="216"/>
                </a:lnTo>
                <a:lnTo>
                  <a:pt x="200" y="213"/>
                </a:lnTo>
                <a:lnTo>
                  <a:pt x="182" y="204"/>
                </a:lnTo>
                <a:lnTo>
                  <a:pt x="168" y="190"/>
                </a:lnTo>
                <a:lnTo>
                  <a:pt x="159" y="172"/>
                </a:lnTo>
                <a:lnTo>
                  <a:pt x="157" y="153"/>
                </a:lnTo>
                <a:lnTo>
                  <a:pt x="157" y="114"/>
                </a:lnTo>
                <a:close/>
                <a:moveTo>
                  <a:pt x="141" y="0"/>
                </a:moveTo>
                <a:lnTo>
                  <a:pt x="162" y="4"/>
                </a:lnTo>
                <a:lnTo>
                  <a:pt x="178" y="13"/>
                </a:lnTo>
                <a:lnTo>
                  <a:pt x="193" y="27"/>
                </a:lnTo>
                <a:lnTo>
                  <a:pt x="202" y="44"/>
                </a:lnTo>
                <a:lnTo>
                  <a:pt x="205" y="64"/>
                </a:lnTo>
                <a:lnTo>
                  <a:pt x="205" y="81"/>
                </a:lnTo>
                <a:lnTo>
                  <a:pt x="176" y="90"/>
                </a:lnTo>
                <a:lnTo>
                  <a:pt x="157" y="81"/>
                </a:lnTo>
                <a:lnTo>
                  <a:pt x="157" y="64"/>
                </a:lnTo>
                <a:lnTo>
                  <a:pt x="155" y="59"/>
                </a:lnTo>
                <a:lnTo>
                  <a:pt x="154" y="55"/>
                </a:lnTo>
                <a:lnTo>
                  <a:pt x="150" y="52"/>
                </a:lnTo>
                <a:lnTo>
                  <a:pt x="146" y="50"/>
                </a:lnTo>
                <a:lnTo>
                  <a:pt x="141" y="49"/>
                </a:lnTo>
                <a:lnTo>
                  <a:pt x="137" y="50"/>
                </a:lnTo>
                <a:lnTo>
                  <a:pt x="132" y="52"/>
                </a:lnTo>
                <a:lnTo>
                  <a:pt x="130" y="55"/>
                </a:lnTo>
                <a:lnTo>
                  <a:pt x="127" y="59"/>
                </a:lnTo>
                <a:lnTo>
                  <a:pt x="127" y="64"/>
                </a:lnTo>
                <a:lnTo>
                  <a:pt x="127" y="153"/>
                </a:lnTo>
                <a:lnTo>
                  <a:pt x="123" y="172"/>
                </a:lnTo>
                <a:lnTo>
                  <a:pt x="114" y="190"/>
                </a:lnTo>
                <a:lnTo>
                  <a:pt x="100" y="204"/>
                </a:lnTo>
                <a:lnTo>
                  <a:pt x="84" y="213"/>
                </a:lnTo>
                <a:lnTo>
                  <a:pt x="63" y="216"/>
                </a:lnTo>
                <a:lnTo>
                  <a:pt x="44" y="213"/>
                </a:lnTo>
                <a:lnTo>
                  <a:pt x="26" y="204"/>
                </a:lnTo>
                <a:lnTo>
                  <a:pt x="13" y="190"/>
                </a:lnTo>
                <a:lnTo>
                  <a:pt x="4" y="172"/>
                </a:lnTo>
                <a:lnTo>
                  <a:pt x="0" y="153"/>
                </a:lnTo>
                <a:lnTo>
                  <a:pt x="0" y="116"/>
                </a:lnTo>
                <a:lnTo>
                  <a:pt x="49" y="116"/>
                </a:lnTo>
                <a:lnTo>
                  <a:pt x="49" y="153"/>
                </a:lnTo>
                <a:lnTo>
                  <a:pt x="49" y="158"/>
                </a:lnTo>
                <a:lnTo>
                  <a:pt x="52" y="162"/>
                </a:lnTo>
                <a:lnTo>
                  <a:pt x="54" y="164"/>
                </a:lnTo>
                <a:lnTo>
                  <a:pt x="59" y="167"/>
                </a:lnTo>
                <a:lnTo>
                  <a:pt x="63" y="167"/>
                </a:lnTo>
                <a:lnTo>
                  <a:pt x="68" y="167"/>
                </a:lnTo>
                <a:lnTo>
                  <a:pt x="72" y="164"/>
                </a:lnTo>
                <a:lnTo>
                  <a:pt x="76" y="162"/>
                </a:lnTo>
                <a:lnTo>
                  <a:pt x="77" y="158"/>
                </a:lnTo>
                <a:lnTo>
                  <a:pt x="78" y="153"/>
                </a:lnTo>
                <a:lnTo>
                  <a:pt x="78" y="64"/>
                </a:lnTo>
                <a:lnTo>
                  <a:pt x="81" y="44"/>
                </a:lnTo>
                <a:lnTo>
                  <a:pt x="90" y="27"/>
                </a:lnTo>
                <a:lnTo>
                  <a:pt x="104" y="13"/>
                </a:lnTo>
                <a:lnTo>
                  <a:pt x="122" y="4"/>
                </a:lnTo>
                <a:lnTo>
                  <a:pt x="141" y="0"/>
                </a:lnTo>
                <a:close/>
              </a:path>
            </a:pathLst>
          </a:custGeom>
          <a:solidFill>
            <a:srgbClr val="984C50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4" name="Freeform 102"/>
          <p:cNvSpPr>
            <a:spLocks noChangeAspect="1"/>
          </p:cNvSpPr>
          <p:nvPr/>
        </p:nvSpPr>
        <p:spPr bwMode="auto">
          <a:xfrm>
            <a:off x="1769329" y="4721923"/>
            <a:ext cx="576682" cy="468000"/>
          </a:xfrm>
          <a:custGeom>
            <a:avLst/>
            <a:gdLst>
              <a:gd name="T0" fmla="*/ 179 w 260"/>
              <a:gd name="T1" fmla="*/ 0 h 211"/>
              <a:gd name="T2" fmla="*/ 195 w 260"/>
              <a:gd name="T3" fmla="*/ 1 h 211"/>
              <a:gd name="T4" fmla="*/ 207 w 260"/>
              <a:gd name="T5" fmla="*/ 7 h 211"/>
              <a:gd name="T6" fmla="*/ 219 w 260"/>
              <a:gd name="T7" fmla="*/ 16 h 211"/>
              <a:gd name="T8" fmla="*/ 236 w 260"/>
              <a:gd name="T9" fmla="*/ 11 h 211"/>
              <a:gd name="T10" fmla="*/ 252 w 260"/>
              <a:gd name="T11" fmla="*/ 4 h 211"/>
              <a:gd name="T12" fmla="*/ 243 w 260"/>
              <a:gd name="T13" fmla="*/ 20 h 211"/>
              <a:gd name="T14" fmla="*/ 229 w 260"/>
              <a:gd name="T15" fmla="*/ 33 h 211"/>
              <a:gd name="T16" fmla="*/ 245 w 260"/>
              <a:gd name="T17" fmla="*/ 29 h 211"/>
              <a:gd name="T18" fmla="*/ 260 w 260"/>
              <a:gd name="T19" fmla="*/ 24 h 211"/>
              <a:gd name="T20" fmla="*/ 247 w 260"/>
              <a:gd name="T21" fmla="*/ 40 h 211"/>
              <a:gd name="T22" fmla="*/ 233 w 260"/>
              <a:gd name="T23" fmla="*/ 52 h 211"/>
              <a:gd name="T24" fmla="*/ 233 w 260"/>
              <a:gd name="T25" fmla="*/ 59 h 211"/>
              <a:gd name="T26" fmla="*/ 232 w 260"/>
              <a:gd name="T27" fmla="*/ 83 h 211"/>
              <a:gd name="T28" fmla="*/ 225 w 260"/>
              <a:gd name="T29" fmla="*/ 106 h 211"/>
              <a:gd name="T30" fmla="*/ 215 w 260"/>
              <a:gd name="T31" fmla="*/ 129 h 211"/>
              <a:gd name="T32" fmla="*/ 202 w 260"/>
              <a:gd name="T33" fmla="*/ 151 h 211"/>
              <a:gd name="T34" fmla="*/ 186 w 260"/>
              <a:gd name="T35" fmla="*/ 170 h 211"/>
              <a:gd name="T36" fmla="*/ 164 w 260"/>
              <a:gd name="T37" fmla="*/ 187 h 211"/>
              <a:gd name="T38" fmla="*/ 140 w 260"/>
              <a:gd name="T39" fmla="*/ 200 h 211"/>
              <a:gd name="T40" fmla="*/ 113 w 260"/>
              <a:gd name="T41" fmla="*/ 207 h 211"/>
              <a:gd name="T42" fmla="*/ 82 w 260"/>
              <a:gd name="T43" fmla="*/ 211 h 211"/>
              <a:gd name="T44" fmla="*/ 52 w 260"/>
              <a:gd name="T45" fmla="*/ 207 h 211"/>
              <a:gd name="T46" fmla="*/ 24 w 260"/>
              <a:gd name="T47" fmla="*/ 200 h 211"/>
              <a:gd name="T48" fmla="*/ 0 w 260"/>
              <a:gd name="T49" fmla="*/ 187 h 211"/>
              <a:gd name="T50" fmla="*/ 13 w 260"/>
              <a:gd name="T51" fmla="*/ 187 h 211"/>
              <a:gd name="T52" fmla="*/ 37 w 260"/>
              <a:gd name="T53" fmla="*/ 184 h 211"/>
              <a:gd name="T54" fmla="*/ 59 w 260"/>
              <a:gd name="T55" fmla="*/ 177 h 211"/>
              <a:gd name="T56" fmla="*/ 78 w 260"/>
              <a:gd name="T57" fmla="*/ 165 h 211"/>
              <a:gd name="T58" fmla="*/ 61 w 260"/>
              <a:gd name="T59" fmla="*/ 161 h 211"/>
              <a:gd name="T60" fmla="*/ 47 w 260"/>
              <a:gd name="T61" fmla="*/ 154 h 211"/>
              <a:gd name="T62" fmla="*/ 36 w 260"/>
              <a:gd name="T63" fmla="*/ 142 h 211"/>
              <a:gd name="T64" fmla="*/ 29 w 260"/>
              <a:gd name="T65" fmla="*/ 128 h 211"/>
              <a:gd name="T66" fmla="*/ 33 w 260"/>
              <a:gd name="T67" fmla="*/ 128 h 211"/>
              <a:gd name="T68" fmla="*/ 38 w 260"/>
              <a:gd name="T69" fmla="*/ 129 h 211"/>
              <a:gd name="T70" fmla="*/ 46 w 260"/>
              <a:gd name="T71" fmla="*/ 128 h 211"/>
              <a:gd name="T72" fmla="*/ 52 w 260"/>
              <a:gd name="T73" fmla="*/ 127 h 211"/>
              <a:gd name="T74" fmla="*/ 36 w 260"/>
              <a:gd name="T75" fmla="*/ 120 h 211"/>
              <a:gd name="T76" fmla="*/ 22 w 260"/>
              <a:gd name="T77" fmla="*/ 109 h 211"/>
              <a:gd name="T78" fmla="*/ 13 w 260"/>
              <a:gd name="T79" fmla="*/ 93 h 211"/>
              <a:gd name="T80" fmla="*/ 10 w 260"/>
              <a:gd name="T81" fmla="*/ 74 h 211"/>
              <a:gd name="T82" fmla="*/ 10 w 260"/>
              <a:gd name="T83" fmla="*/ 74 h 211"/>
              <a:gd name="T84" fmla="*/ 22 w 260"/>
              <a:gd name="T85" fmla="*/ 78 h 211"/>
              <a:gd name="T86" fmla="*/ 34 w 260"/>
              <a:gd name="T87" fmla="*/ 81 h 211"/>
              <a:gd name="T88" fmla="*/ 22 w 260"/>
              <a:gd name="T89" fmla="*/ 69 h 211"/>
              <a:gd name="T90" fmla="*/ 14 w 260"/>
              <a:gd name="T91" fmla="*/ 54 h 211"/>
              <a:gd name="T92" fmla="*/ 10 w 260"/>
              <a:gd name="T93" fmla="*/ 36 h 211"/>
              <a:gd name="T94" fmla="*/ 13 w 260"/>
              <a:gd name="T95" fmla="*/ 22 h 211"/>
              <a:gd name="T96" fmla="*/ 18 w 260"/>
              <a:gd name="T97" fmla="*/ 9 h 211"/>
              <a:gd name="T98" fmla="*/ 40 w 260"/>
              <a:gd name="T99" fmla="*/ 31 h 211"/>
              <a:gd name="T100" fmla="*/ 66 w 260"/>
              <a:gd name="T101" fmla="*/ 48 h 211"/>
              <a:gd name="T102" fmla="*/ 96 w 260"/>
              <a:gd name="T103" fmla="*/ 60 h 211"/>
              <a:gd name="T104" fmla="*/ 128 w 260"/>
              <a:gd name="T105" fmla="*/ 65 h 211"/>
              <a:gd name="T106" fmla="*/ 127 w 260"/>
              <a:gd name="T107" fmla="*/ 59 h 211"/>
              <a:gd name="T108" fmla="*/ 127 w 260"/>
              <a:gd name="T109" fmla="*/ 52 h 211"/>
              <a:gd name="T110" fmla="*/ 129 w 260"/>
              <a:gd name="T111" fmla="*/ 36 h 211"/>
              <a:gd name="T112" fmla="*/ 137 w 260"/>
              <a:gd name="T113" fmla="*/ 22 h 211"/>
              <a:gd name="T114" fmla="*/ 149 w 260"/>
              <a:gd name="T115" fmla="*/ 10 h 211"/>
              <a:gd name="T116" fmla="*/ 163 w 260"/>
              <a:gd name="T117" fmla="*/ 2 h 211"/>
              <a:gd name="T118" fmla="*/ 179 w 260"/>
              <a:gd name="T119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60" h="211">
                <a:moveTo>
                  <a:pt x="179" y="0"/>
                </a:moveTo>
                <a:lnTo>
                  <a:pt x="195" y="1"/>
                </a:lnTo>
                <a:lnTo>
                  <a:pt x="207" y="7"/>
                </a:lnTo>
                <a:lnTo>
                  <a:pt x="219" y="16"/>
                </a:lnTo>
                <a:lnTo>
                  <a:pt x="236" y="11"/>
                </a:lnTo>
                <a:lnTo>
                  <a:pt x="252" y="4"/>
                </a:lnTo>
                <a:lnTo>
                  <a:pt x="243" y="20"/>
                </a:lnTo>
                <a:lnTo>
                  <a:pt x="229" y="33"/>
                </a:lnTo>
                <a:lnTo>
                  <a:pt x="245" y="29"/>
                </a:lnTo>
                <a:lnTo>
                  <a:pt x="260" y="24"/>
                </a:lnTo>
                <a:lnTo>
                  <a:pt x="247" y="40"/>
                </a:lnTo>
                <a:lnTo>
                  <a:pt x="233" y="52"/>
                </a:lnTo>
                <a:lnTo>
                  <a:pt x="233" y="59"/>
                </a:lnTo>
                <a:lnTo>
                  <a:pt x="232" y="83"/>
                </a:lnTo>
                <a:lnTo>
                  <a:pt x="225" y="106"/>
                </a:lnTo>
                <a:lnTo>
                  <a:pt x="215" y="129"/>
                </a:lnTo>
                <a:lnTo>
                  <a:pt x="202" y="151"/>
                </a:lnTo>
                <a:lnTo>
                  <a:pt x="186" y="170"/>
                </a:lnTo>
                <a:lnTo>
                  <a:pt x="164" y="187"/>
                </a:lnTo>
                <a:lnTo>
                  <a:pt x="140" y="200"/>
                </a:lnTo>
                <a:lnTo>
                  <a:pt x="113" y="207"/>
                </a:lnTo>
                <a:lnTo>
                  <a:pt x="82" y="211"/>
                </a:lnTo>
                <a:lnTo>
                  <a:pt x="52" y="207"/>
                </a:lnTo>
                <a:lnTo>
                  <a:pt x="24" y="200"/>
                </a:lnTo>
                <a:lnTo>
                  <a:pt x="0" y="187"/>
                </a:lnTo>
                <a:lnTo>
                  <a:pt x="13" y="187"/>
                </a:lnTo>
                <a:lnTo>
                  <a:pt x="37" y="184"/>
                </a:lnTo>
                <a:lnTo>
                  <a:pt x="59" y="177"/>
                </a:lnTo>
                <a:lnTo>
                  <a:pt x="78" y="165"/>
                </a:lnTo>
                <a:lnTo>
                  <a:pt x="61" y="161"/>
                </a:lnTo>
                <a:lnTo>
                  <a:pt x="47" y="154"/>
                </a:lnTo>
                <a:lnTo>
                  <a:pt x="36" y="142"/>
                </a:lnTo>
                <a:lnTo>
                  <a:pt x="29" y="128"/>
                </a:lnTo>
                <a:lnTo>
                  <a:pt x="33" y="128"/>
                </a:lnTo>
                <a:lnTo>
                  <a:pt x="38" y="129"/>
                </a:lnTo>
                <a:lnTo>
                  <a:pt x="46" y="128"/>
                </a:lnTo>
                <a:lnTo>
                  <a:pt x="52" y="127"/>
                </a:lnTo>
                <a:lnTo>
                  <a:pt x="36" y="120"/>
                </a:lnTo>
                <a:lnTo>
                  <a:pt x="22" y="109"/>
                </a:lnTo>
                <a:lnTo>
                  <a:pt x="13" y="93"/>
                </a:lnTo>
                <a:lnTo>
                  <a:pt x="10" y="74"/>
                </a:lnTo>
                <a:lnTo>
                  <a:pt x="10" y="74"/>
                </a:lnTo>
                <a:lnTo>
                  <a:pt x="22" y="78"/>
                </a:lnTo>
                <a:lnTo>
                  <a:pt x="34" y="81"/>
                </a:lnTo>
                <a:lnTo>
                  <a:pt x="22" y="69"/>
                </a:lnTo>
                <a:lnTo>
                  <a:pt x="14" y="54"/>
                </a:lnTo>
                <a:lnTo>
                  <a:pt x="10" y="36"/>
                </a:lnTo>
                <a:lnTo>
                  <a:pt x="13" y="22"/>
                </a:lnTo>
                <a:lnTo>
                  <a:pt x="18" y="9"/>
                </a:lnTo>
                <a:lnTo>
                  <a:pt x="40" y="31"/>
                </a:lnTo>
                <a:lnTo>
                  <a:pt x="66" y="48"/>
                </a:lnTo>
                <a:lnTo>
                  <a:pt x="96" y="60"/>
                </a:lnTo>
                <a:lnTo>
                  <a:pt x="128" y="65"/>
                </a:lnTo>
                <a:lnTo>
                  <a:pt x="127" y="59"/>
                </a:lnTo>
                <a:lnTo>
                  <a:pt x="127" y="52"/>
                </a:lnTo>
                <a:lnTo>
                  <a:pt x="129" y="36"/>
                </a:lnTo>
                <a:lnTo>
                  <a:pt x="137" y="22"/>
                </a:lnTo>
                <a:lnTo>
                  <a:pt x="149" y="10"/>
                </a:lnTo>
                <a:lnTo>
                  <a:pt x="163" y="2"/>
                </a:lnTo>
                <a:lnTo>
                  <a:pt x="179" y="0"/>
                </a:lnTo>
                <a:close/>
              </a:path>
            </a:pathLst>
          </a:custGeom>
          <a:solidFill>
            <a:srgbClr val="984C50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" name="Freeform 114"/>
          <p:cNvSpPr>
            <a:spLocks noChangeAspect="1" noEditPoints="1"/>
          </p:cNvSpPr>
          <p:nvPr/>
        </p:nvSpPr>
        <p:spPr bwMode="auto">
          <a:xfrm>
            <a:off x="10216062" y="4721923"/>
            <a:ext cx="543422" cy="468000"/>
          </a:xfrm>
          <a:custGeom>
            <a:avLst/>
            <a:gdLst>
              <a:gd name="T0" fmla="*/ 126 w 281"/>
              <a:gd name="T1" fmla="*/ 152 h 242"/>
              <a:gd name="T2" fmla="*/ 124 w 281"/>
              <a:gd name="T3" fmla="*/ 184 h 242"/>
              <a:gd name="T4" fmla="*/ 90 w 281"/>
              <a:gd name="T5" fmla="*/ 198 h 242"/>
              <a:gd name="T6" fmla="*/ 64 w 281"/>
              <a:gd name="T7" fmla="*/ 177 h 242"/>
              <a:gd name="T8" fmla="*/ 79 w 281"/>
              <a:gd name="T9" fmla="*/ 147 h 242"/>
              <a:gd name="T10" fmla="*/ 127 w 281"/>
              <a:gd name="T11" fmla="*/ 112 h 242"/>
              <a:gd name="T12" fmla="*/ 56 w 281"/>
              <a:gd name="T13" fmla="*/ 128 h 242"/>
              <a:gd name="T14" fmla="*/ 27 w 281"/>
              <a:gd name="T15" fmla="*/ 175 h 242"/>
              <a:gd name="T16" fmla="*/ 55 w 281"/>
              <a:gd name="T17" fmla="*/ 211 h 242"/>
              <a:gd name="T18" fmla="*/ 115 w 281"/>
              <a:gd name="T19" fmla="*/ 221 h 242"/>
              <a:gd name="T20" fmla="*/ 179 w 281"/>
              <a:gd name="T21" fmla="*/ 192 h 242"/>
              <a:gd name="T22" fmla="*/ 188 w 281"/>
              <a:gd name="T23" fmla="*/ 145 h 242"/>
              <a:gd name="T24" fmla="*/ 147 w 281"/>
              <a:gd name="T25" fmla="*/ 116 h 242"/>
              <a:gd name="T26" fmla="*/ 122 w 281"/>
              <a:gd name="T27" fmla="*/ 45 h 242"/>
              <a:gd name="T28" fmla="*/ 137 w 281"/>
              <a:gd name="T29" fmla="*/ 70 h 242"/>
              <a:gd name="T30" fmla="*/ 135 w 281"/>
              <a:gd name="T31" fmla="*/ 87 h 242"/>
              <a:gd name="T32" fmla="*/ 138 w 281"/>
              <a:gd name="T33" fmla="*/ 87 h 242"/>
              <a:gd name="T34" fmla="*/ 141 w 281"/>
              <a:gd name="T35" fmla="*/ 87 h 242"/>
              <a:gd name="T36" fmla="*/ 185 w 281"/>
              <a:gd name="T37" fmla="*/ 78 h 242"/>
              <a:gd name="T38" fmla="*/ 205 w 281"/>
              <a:gd name="T39" fmla="*/ 95 h 242"/>
              <a:gd name="T40" fmla="*/ 201 w 281"/>
              <a:gd name="T41" fmla="*/ 118 h 242"/>
              <a:gd name="T42" fmla="*/ 204 w 281"/>
              <a:gd name="T43" fmla="*/ 121 h 242"/>
              <a:gd name="T44" fmla="*/ 229 w 281"/>
              <a:gd name="T45" fmla="*/ 134 h 242"/>
              <a:gd name="T46" fmla="*/ 237 w 281"/>
              <a:gd name="T47" fmla="*/ 175 h 242"/>
              <a:gd name="T48" fmla="*/ 196 w 281"/>
              <a:gd name="T49" fmla="*/ 221 h 242"/>
              <a:gd name="T50" fmla="*/ 115 w 281"/>
              <a:gd name="T51" fmla="*/ 242 h 242"/>
              <a:gd name="T52" fmla="*/ 46 w 281"/>
              <a:gd name="T53" fmla="*/ 227 h 242"/>
              <a:gd name="T54" fmla="*/ 2 w 281"/>
              <a:gd name="T55" fmla="*/ 184 h 242"/>
              <a:gd name="T56" fmla="*/ 10 w 281"/>
              <a:gd name="T57" fmla="*/ 127 h 242"/>
              <a:gd name="T58" fmla="*/ 59 w 281"/>
              <a:gd name="T59" fmla="*/ 70 h 242"/>
              <a:gd name="T60" fmla="*/ 109 w 281"/>
              <a:gd name="T61" fmla="*/ 45 h 242"/>
              <a:gd name="T62" fmla="*/ 213 w 281"/>
              <a:gd name="T63" fmla="*/ 45 h 242"/>
              <a:gd name="T64" fmla="*/ 241 w 281"/>
              <a:gd name="T65" fmla="*/ 83 h 242"/>
              <a:gd name="T66" fmla="*/ 237 w 281"/>
              <a:gd name="T67" fmla="*/ 93 h 242"/>
              <a:gd name="T68" fmla="*/ 227 w 281"/>
              <a:gd name="T69" fmla="*/ 93 h 242"/>
              <a:gd name="T70" fmla="*/ 217 w 281"/>
              <a:gd name="T71" fmla="*/ 73 h 242"/>
              <a:gd name="T72" fmla="*/ 190 w 281"/>
              <a:gd name="T73" fmla="*/ 56 h 242"/>
              <a:gd name="T74" fmla="*/ 186 w 281"/>
              <a:gd name="T75" fmla="*/ 46 h 242"/>
              <a:gd name="T76" fmla="*/ 194 w 281"/>
              <a:gd name="T77" fmla="*/ 38 h 242"/>
              <a:gd name="T78" fmla="*/ 238 w 281"/>
              <a:gd name="T79" fmla="*/ 11 h 242"/>
              <a:gd name="T80" fmla="*/ 278 w 281"/>
              <a:gd name="T81" fmla="*/ 61 h 242"/>
              <a:gd name="T82" fmla="*/ 281 w 281"/>
              <a:gd name="T83" fmla="*/ 88 h 242"/>
              <a:gd name="T84" fmla="*/ 270 w 281"/>
              <a:gd name="T85" fmla="*/ 93 h 242"/>
              <a:gd name="T86" fmla="*/ 261 w 281"/>
              <a:gd name="T87" fmla="*/ 88 h 242"/>
              <a:gd name="T88" fmla="*/ 249 w 281"/>
              <a:gd name="T89" fmla="*/ 46 h 242"/>
              <a:gd name="T90" fmla="*/ 196 w 281"/>
              <a:gd name="T91" fmla="*/ 19 h 242"/>
              <a:gd name="T92" fmla="*/ 187 w 281"/>
              <a:gd name="T93" fmla="*/ 13 h 242"/>
              <a:gd name="T94" fmla="*/ 190 w 281"/>
              <a:gd name="T95" fmla="*/ 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1" h="242">
                <a:moveTo>
                  <a:pt x="105" y="142"/>
                </a:moveTo>
                <a:lnTo>
                  <a:pt x="117" y="146"/>
                </a:lnTo>
                <a:lnTo>
                  <a:pt x="126" y="152"/>
                </a:lnTo>
                <a:lnTo>
                  <a:pt x="131" y="162"/>
                </a:lnTo>
                <a:lnTo>
                  <a:pt x="131" y="174"/>
                </a:lnTo>
                <a:lnTo>
                  <a:pt x="124" y="184"/>
                </a:lnTo>
                <a:lnTo>
                  <a:pt x="115" y="193"/>
                </a:lnTo>
                <a:lnTo>
                  <a:pt x="103" y="197"/>
                </a:lnTo>
                <a:lnTo>
                  <a:pt x="90" y="198"/>
                </a:lnTo>
                <a:lnTo>
                  <a:pt x="78" y="194"/>
                </a:lnTo>
                <a:lnTo>
                  <a:pt x="69" y="187"/>
                </a:lnTo>
                <a:lnTo>
                  <a:pt x="64" y="177"/>
                </a:lnTo>
                <a:lnTo>
                  <a:pt x="64" y="165"/>
                </a:lnTo>
                <a:lnTo>
                  <a:pt x="70" y="155"/>
                </a:lnTo>
                <a:lnTo>
                  <a:pt x="79" y="147"/>
                </a:lnTo>
                <a:lnTo>
                  <a:pt x="92" y="142"/>
                </a:lnTo>
                <a:lnTo>
                  <a:pt x="105" y="142"/>
                </a:lnTo>
                <a:close/>
                <a:moveTo>
                  <a:pt x="127" y="112"/>
                </a:moveTo>
                <a:lnTo>
                  <a:pt x="105" y="112"/>
                </a:lnTo>
                <a:lnTo>
                  <a:pt x="78" y="118"/>
                </a:lnTo>
                <a:lnTo>
                  <a:pt x="56" y="128"/>
                </a:lnTo>
                <a:lnTo>
                  <a:pt x="40" y="142"/>
                </a:lnTo>
                <a:lnTo>
                  <a:pt x="29" y="157"/>
                </a:lnTo>
                <a:lnTo>
                  <a:pt x="27" y="175"/>
                </a:lnTo>
                <a:lnTo>
                  <a:pt x="32" y="189"/>
                </a:lnTo>
                <a:lnTo>
                  <a:pt x="41" y="202"/>
                </a:lnTo>
                <a:lnTo>
                  <a:pt x="55" y="211"/>
                </a:lnTo>
                <a:lnTo>
                  <a:pt x="73" y="218"/>
                </a:lnTo>
                <a:lnTo>
                  <a:pt x="94" y="221"/>
                </a:lnTo>
                <a:lnTo>
                  <a:pt x="115" y="221"/>
                </a:lnTo>
                <a:lnTo>
                  <a:pt x="141" y="216"/>
                </a:lnTo>
                <a:lnTo>
                  <a:pt x="163" y="206"/>
                </a:lnTo>
                <a:lnTo>
                  <a:pt x="179" y="192"/>
                </a:lnTo>
                <a:lnTo>
                  <a:pt x="190" y="177"/>
                </a:lnTo>
                <a:lnTo>
                  <a:pt x="192" y="159"/>
                </a:lnTo>
                <a:lnTo>
                  <a:pt x="188" y="145"/>
                </a:lnTo>
                <a:lnTo>
                  <a:pt x="178" y="133"/>
                </a:lnTo>
                <a:lnTo>
                  <a:pt x="164" y="123"/>
                </a:lnTo>
                <a:lnTo>
                  <a:pt x="147" y="116"/>
                </a:lnTo>
                <a:lnTo>
                  <a:pt x="127" y="112"/>
                </a:lnTo>
                <a:close/>
                <a:moveTo>
                  <a:pt x="109" y="45"/>
                </a:moveTo>
                <a:lnTo>
                  <a:pt x="122" y="45"/>
                </a:lnTo>
                <a:lnTo>
                  <a:pt x="131" y="50"/>
                </a:lnTo>
                <a:lnTo>
                  <a:pt x="136" y="59"/>
                </a:lnTo>
                <a:lnTo>
                  <a:pt x="137" y="70"/>
                </a:lnTo>
                <a:lnTo>
                  <a:pt x="135" y="83"/>
                </a:lnTo>
                <a:lnTo>
                  <a:pt x="133" y="86"/>
                </a:lnTo>
                <a:lnTo>
                  <a:pt x="135" y="87"/>
                </a:lnTo>
                <a:lnTo>
                  <a:pt x="135" y="87"/>
                </a:lnTo>
                <a:lnTo>
                  <a:pt x="136" y="87"/>
                </a:lnTo>
                <a:lnTo>
                  <a:pt x="138" y="87"/>
                </a:lnTo>
                <a:lnTo>
                  <a:pt x="140" y="87"/>
                </a:lnTo>
                <a:lnTo>
                  <a:pt x="140" y="87"/>
                </a:lnTo>
                <a:lnTo>
                  <a:pt x="141" y="87"/>
                </a:lnTo>
                <a:lnTo>
                  <a:pt x="156" y="80"/>
                </a:lnTo>
                <a:lnTo>
                  <a:pt x="172" y="78"/>
                </a:lnTo>
                <a:lnTo>
                  <a:pt x="185" y="78"/>
                </a:lnTo>
                <a:lnTo>
                  <a:pt x="195" y="80"/>
                </a:lnTo>
                <a:lnTo>
                  <a:pt x="203" y="87"/>
                </a:lnTo>
                <a:lnTo>
                  <a:pt x="205" y="95"/>
                </a:lnTo>
                <a:lnTo>
                  <a:pt x="205" y="104"/>
                </a:lnTo>
                <a:lnTo>
                  <a:pt x="203" y="115"/>
                </a:lnTo>
                <a:lnTo>
                  <a:pt x="201" y="118"/>
                </a:lnTo>
                <a:lnTo>
                  <a:pt x="201" y="119"/>
                </a:lnTo>
                <a:lnTo>
                  <a:pt x="203" y="120"/>
                </a:lnTo>
                <a:lnTo>
                  <a:pt x="204" y="121"/>
                </a:lnTo>
                <a:lnTo>
                  <a:pt x="206" y="121"/>
                </a:lnTo>
                <a:lnTo>
                  <a:pt x="218" y="127"/>
                </a:lnTo>
                <a:lnTo>
                  <a:pt x="229" y="134"/>
                </a:lnTo>
                <a:lnTo>
                  <a:pt x="237" y="146"/>
                </a:lnTo>
                <a:lnTo>
                  <a:pt x="240" y="160"/>
                </a:lnTo>
                <a:lnTo>
                  <a:pt x="237" y="175"/>
                </a:lnTo>
                <a:lnTo>
                  <a:pt x="228" y="192"/>
                </a:lnTo>
                <a:lnTo>
                  <a:pt x="214" y="207"/>
                </a:lnTo>
                <a:lnTo>
                  <a:pt x="196" y="221"/>
                </a:lnTo>
                <a:lnTo>
                  <a:pt x="173" y="232"/>
                </a:lnTo>
                <a:lnTo>
                  <a:pt x="146" y="239"/>
                </a:lnTo>
                <a:lnTo>
                  <a:pt x="115" y="242"/>
                </a:lnTo>
                <a:lnTo>
                  <a:pt x="91" y="241"/>
                </a:lnTo>
                <a:lnTo>
                  <a:pt x="67" y="235"/>
                </a:lnTo>
                <a:lnTo>
                  <a:pt x="46" y="227"/>
                </a:lnTo>
                <a:lnTo>
                  <a:pt x="27" y="215"/>
                </a:lnTo>
                <a:lnTo>
                  <a:pt x="13" y="201"/>
                </a:lnTo>
                <a:lnTo>
                  <a:pt x="2" y="184"/>
                </a:lnTo>
                <a:lnTo>
                  <a:pt x="0" y="165"/>
                </a:lnTo>
                <a:lnTo>
                  <a:pt x="2" y="146"/>
                </a:lnTo>
                <a:lnTo>
                  <a:pt x="10" y="127"/>
                </a:lnTo>
                <a:lnTo>
                  <a:pt x="23" y="106"/>
                </a:lnTo>
                <a:lnTo>
                  <a:pt x="41" y="86"/>
                </a:lnTo>
                <a:lnTo>
                  <a:pt x="59" y="70"/>
                </a:lnTo>
                <a:lnTo>
                  <a:pt x="76" y="57"/>
                </a:lnTo>
                <a:lnTo>
                  <a:pt x="94" y="50"/>
                </a:lnTo>
                <a:lnTo>
                  <a:pt x="109" y="45"/>
                </a:lnTo>
                <a:close/>
                <a:moveTo>
                  <a:pt x="194" y="38"/>
                </a:moveTo>
                <a:lnTo>
                  <a:pt x="197" y="38"/>
                </a:lnTo>
                <a:lnTo>
                  <a:pt x="213" y="45"/>
                </a:lnTo>
                <a:lnTo>
                  <a:pt x="226" y="54"/>
                </a:lnTo>
                <a:lnTo>
                  <a:pt x="236" y="66"/>
                </a:lnTo>
                <a:lnTo>
                  <a:pt x="241" y="83"/>
                </a:lnTo>
                <a:lnTo>
                  <a:pt x="241" y="87"/>
                </a:lnTo>
                <a:lnTo>
                  <a:pt x="240" y="89"/>
                </a:lnTo>
                <a:lnTo>
                  <a:pt x="237" y="93"/>
                </a:lnTo>
                <a:lnTo>
                  <a:pt x="233" y="95"/>
                </a:lnTo>
                <a:lnTo>
                  <a:pt x="229" y="95"/>
                </a:lnTo>
                <a:lnTo>
                  <a:pt x="227" y="93"/>
                </a:lnTo>
                <a:lnTo>
                  <a:pt x="224" y="91"/>
                </a:lnTo>
                <a:lnTo>
                  <a:pt x="222" y="87"/>
                </a:lnTo>
                <a:lnTo>
                  <a:pt x="217" y="73"/>
                </a:lnTo>
                <a:lnTo>
                  <a:pt x="206" y="64"/>
                </a:lnTo>
                <a:lnTo>
                  <a:pt x="194" y="57"/>
                </a:lnTo>
                <a:lnTo>
                  <a:pt x="190" y="56"/>
                </a:lnTo>
                <a:lnTo>
                  <a:pt x="187" y="54"/>
                </a:lnTo>
                <a:lnTo>
                  <a:pt x="186" y="50"/>
                </a:lnTo>
                <a:lnTo>
                  <a:pt x="186" y="46"/>
                </a:lnTo>
                <a:lnTo>
                  <a:pt x="187" y="42"/>
                </a:lnTo>
                <a:lnTo>
                  <a:pt x="190" y="39"/>
                </a:lnTo>
                <a:lnTo>
                  <a:pt x="194" y="38"/>
                </a:lnTo>
                <a:close/>
                <a:moveTo>
                  <a:pt x="196" y="0"/>
                </a:moveTo>
                <a:lnTo>
                  <a:pt x="219" y="2"/>
                </a:lnTo>
                <a:lnTo>
                  <a:pt x="238" y="11"/>
                </a:lnTo>
                <a:lnTo>
                  <a:pt x="256" y="24"/>
                </a:lnTo>
                <a:lnTo>
                  <a:pt x="269" y="41"/>
                </a:lnTo>
                <a:lnTo>
                  <a:pt x="278" y="61"/>
                </a:lnTo>
                <a:lnTo>
                  <a:pt x="281" y="84"/>
                </a:lnTo>
                <a:lnTo>
                  <a:pt x="281" y="84"/>
                </a:lnTo>
                <a:lnTo>
                  <a:pt x="281" y="88"/>
                </a:lnTo>
                <a:lnTo>
                  <a:pt x="278" y="91"/>
                </a:lnTo>
                <a:lnTo>
                  <a:pt x="274" y="93"/>
                </a:lnTo>
                <a:lnTo>
                  <a:pt x="270" y="93"/>
                </a:lnTo>
                <a:lnTo>
                  <a:pt x="267" y="93"/>
                </a:lnTo>
                <a:lnTo>
                  <a:pt x="264" y="91"/>
                </a:lnTo>
                <a:lnTo>
                  <a:pt x="261" y="88"/>
                </a:lnTo>
                <a:lnTo>
                  <a:pt x="261" y="84"/>
                </a:lnTo>
                <a:lnTo>
                  <a:pt x="258" y="64"/>
                </a:lnTo>
                <a:lnTo>
                  <a:pt x="249" y="46"/>
                </a:lnTo>
                <a:lnTo>
                  <a:pt x="235" y="32"/>
                </a:lnTo>
                <a:lnTo>
                  <a:pt x="217" y="23"/>
                </a:lnTo>
                <a:lnTo>
                  <a:pt x="196" y="19"/>
                </a:lnTo>
                <a:lnTo>
                  <a:pt x="192" y="18"/>
                </a:lnTo>
                <a:lnTo>
                  <a:pt x="190" y="16"/>
                </a:lnTo>
                <a:lnTo>
                  <a:pt x="187" y="13"/>
                </a:lnTo>
                <a:lnTo>
                  <a:pt x="186" y="9"/>
                </a:lnTo>
                <a:lnTo>
                  <a:pt x="187" y="5"/>
                </a:lnTo>
                <a:lnTo>
                  <a:pt x="190" y="2"/>
                </a:lnTo>
                <a:lnTo>
                  <a:pt x="192" y="0"/>
                </a:lnTo>
                <a:lnTo>
                  <a:pt x="196" y="0"/>
                </a:lnTo>
                <a:close/>
              </a:path>
            </a:pathLst>
          </a:custGeom>
          <a:solidFill>
            <a:srgbClr val="984C50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3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8137304" y="0"/>
            <a:ext cx="4054696" cy="6858000"/>
            <a:chOff x="8137304" y="0"/>
            <a:chExt cx="4054696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矩形 22"/>
            <p:cNvSpPr/>
            <p:nvPr/>
          </p:nvSpPr>
          <p:spPr>
            <a:xfrm>
              <a:off x="8137304" y="0"/>
              <a:ext cx="4054696" cy="6858000"/>
            </a:xfrm>
            <a:prstGeom prst="rect">
              <a:avLst/>
            </a:prstGeom>
            <a:solidFill>
              <a:srgbClr val="E2E6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8376080" y="2379437"/>
              <a:ext cx="3577143" cy="2038624"/>
              <a:chOff x="8052822" y="2379437"/>
              <a:chExt cx="3577143" cy="2038624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8052822" y="3286703"/>
                <a:ext cx="3577143" cy="1131358"/>
                <a:chOff x="4807364" y="1572538"/>
                <a:chExt cx="2680724" cy="743885"/>
              </a:xfrm>
            </p:grpSpPr>
            <p:sp>
              <p:nvSpPr>
                <p:cNvPr id="12" name="文本框 11"/>
                <p:cNvSpPr txBox="1"/>
                <p:nvPr/>
              </p:nvSpPr>
              <p:spPr>
                <a:xfrm>
                  <a:off x="4807364" y="1572538"/>
                  <a:ext cx="2680724" cy="303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solidFill>
                        <a:srgbClr val="17324D"/>
                      </a:solidFill>
                      <a:latin typeface="Calibri" panose="020F0502020204030204" pitchFamily="34" charset="0"/>
                    </a:rPr>
                    <a:t>ADD YOUR TEXT</a:t>
                  </a:r>
                  <a:endParaRPr lang="zh-CN" altLang="en-US" sz="2400" b="1" dirty="0">
                    <a:solidFill>
                      <a:srgbClr val="17324D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4807365" y="1830740"/>
                  <a:ext cx="2617414" cy="4856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solidFill>
                        <a:srgbClr val="17324D"/>
                      </a:solidFill>
                      <a:latin typeface="Calibri" panose="020F0502020204030204" pitchFamily="34" charset="0"/>
                      <a:ea typeface="华文细黑" panose="02010600040101010101" pitchFamily="2" charset="-122"/>
                      <a:cs typeface="Aharoni" panose="02010803020104030203" pitchFamily="2" charset="-79"/>
                      <a:sym typeface="Nixie One" charset="-122"/>
                    </a:rPr>
                    <a:t>In this part you should describe your business to the investor. You have to make sure he can make it clear</a:t>
                  </a:r>
                  <a:endParaRPr lang="zh-CN" altLang="en-US" sz="1200" dirty="0">
                    <a:solidFill>
                      <a:srgbClr val="17324D"/>
                    </a:solidFill>
                    <a:latin typeface="Calibri" panose="020F0502020204030204" pitchFamily="34" charset="0"/>
                    <a:ea typeface="华文细黑" panose="02010600040101010101" pitchFamily="2" charset="-122"/>
                    <a:cs typeface="Aharoni" panose="02010803020104030203" pitchFamily="2" charset="-79"/>
                  </a:endParaRPr>
                </a:p>
              </p:txBody>
            </p:sp>
          </p:grpSp>
          <p:sp>
            <p:nvSpPr>
              <p:cNvPr id="16" name="Freeform 53"/>
              <p:cNvSpPr>
                <a:spLocks noEditPoints="1"/>
              </p:cNvSpPr>
              <p:nvPr/>
            </p:nvSpPr>
            <p:spPr bwMode="auto">
              <a:xfrm>
                <a:off x="9574693" y="2379437"/>
                <a:ext cx="533400" cy="738188"/>
              </a:xfrm>
              <a:custGeom>
                <a:avLst/>
                <a:gdLst>
                  <a:gd name="T0" fmla="*/ 136 w 336"/>
                  <a:gd name="T1" fmla="*/ 425 h 465"/>
                  <a:gd name="T2" fmla="*/ 208 w 336"/>
                  <a:gd name="T3" fmla="*/ 353 h 465"/>
                  <a:gd name="T4" fmla="*/ 40 w 336"/>
                  <a:gd name="T5" fmla="*/ 353 h 465"/>
                  <a:gd name="T6" fmla="*/ 112 w 336"/>
                  <a:gd name="T7" fmla="*/ 425 h 465"/>
                  <a:gd name="T8" fmla="*/ 40 w 336"/>
                  <a:gd name="T9" fmla="*/ 353 h 465"/>
                  <a:gd name="T10" fmla="*/ 232 w 336"/>
                  <a:gd name="T11" fmla="*/ 425 h 465"/>
                  <a:gd name="T12" fmla="*/ 296 w 336"/>
                  <a:gd name="T13" fmla="*/ 256 h 465"/>
                  <a:gd name="T14" fmla="*/ 136 w 336"/>
                  <a:gd name="T15" fmla="*/ 256 h 465"/>
                  <a:gd name="T16" fmla="*/ 208 w 336"/>
                  <a:gd name="T17" fmla="*/ 328 h 465"/>
                  <a:gd name="T18" fmla="*/ 136 w 336"/>
                  <a:gd name="T19" fmla="*/ 256 h 465"/>
                  <a:gd name="T20" fmla="*/ 40 w 336"/>
                  <a:gd name="T21" fmla="*/ 328 h 465"/>
                  <a:gd name="T22" fmla="*/ 112 w 336"/>
                  <a:gd name="T23" fmla="*/ 256 h 465"/>
                  <a:gd name="T24" fmla="*/ 232 w 336"/>
                  <a:gd name="T25" fmla="*/ 160 h 465"/>
                  <a:gd name="T26" fmla="*/ 296 w 336"/>
                  <a:gd name="T27" fmla="*/ 232 h 465"/>
                  <a:gd name="T28" fmla="*/ 232 w 336"/>
                  <a:gd name="T29" fmla="*/ 160 h 465"/>
                  <a:gd name="T30" fmla="*/ 136 w 336"/>
                  <a:gd name="T31" fmla="*/ 232 h 465"/>
                  <a:gd name="T32" fmla="*/ 208 w 336"/>
                  <a:gd name="T33" fmla="*/ 160 h 465"/>
                  <a:gd name="T34" fmla="*/ 40 w 336"/>
                  <a:gd name="T35" fmla="*/ 160 h 465"/>
                  <a:gd name="T36" fmla="*/ 112 w 336"/>
                  <a:gd name="T37" fmla="*/ 232 h 465"/>
                  <a:gd name="T38" fmla="*/ 40 w 336"/>
                  <a:gd name="T39" fmla="*/ 160 h 465"/>
                  <a:gd name="T40" fmla="*/ 40 w 336"/>
                  <a:gd name="T41" fmla="*/ 112 h 465"/>
                  <a:gd name="T42" fmla="*/ 296 w 336"/>
                  <a:gd name="T43" fmla="*/ 56 h 465"/>
                  <a:gd name="T44" fmla="*/ 32 w 336"/>
                  <a:gd name="T45" fmla="*/ 0 h 465"/>
                  <a:gd name="T46" fmla="*/ 314 w 336"/>
                  <a:gd name="T47" fmla="*/ 2 h 465"/>
                  <a:gd name="T48" fmla="*/ 328 w 336"/>
                  <a:gd name="T49" fmla="*/ 10 h 465"/>
                  <a:gd name="T50" fmla="*/ 336 w 336"/>
                  <a:gd name="T51" fmla="*/ 24 h 465"/>
                  <a:gd name="T52" fmla="*/ 336 w 336"/>
                  <a:gd name="T53" fmla="*/ 433 h 465"/>
                  <a:gd name="T54" fmla="*/ 332 w 336"/>
                  <a:gd name="T55" fmla="*/ 449 h 465"/>
                  <a:gd name="T56" fmla="*/ 320 w 336"/>
                  <a:gd name="T57" fmla="*/ 461 h 465"/>
                  <a:gd name="T58" fmla="*/ 304 w 336"/>
                  <a:gd name="T59" fmla="*/ 465 h 465"/>
                  <a:gd name="T60" fmla="*/ 24 w 336"/>
                  <a:gd name="T61" fmla="*/ 463 h 465"/>
                  <a:gd name="T62" fmla="*/ 10 w 336"/>
                  <a:gd name="T63" fmla="*/ 455 h 465"/>
                  <a:gd name="T64" fmla="*/ 2 w 336"/>
                  <a:gd name="T65" fmla="*/ 441 h 465"/>
                  <a:gd name="T66" fmla="*/ 0 w 336"/>
                  <a:gd name="T67" fmla="*/ 32 h 465"/>
                  <a:gd name="T68" fmla="*/ 6 w 336"/>
                  <a:gd name="T69" fmla="*/ 16 h 465"/>
                  <a:gd name="T70" fmla="*/ 16 w 336"/>
                  <a:gd name="T71" fmla="*/ 4 h 465"/>
                  <a:gd name="T72" fmla="*/ 32 w 336"/>
                  <a:gd name="T73" fmla="*/ 0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36" h="465">
                    <a:moveTo>
                      <a:pt x="136" y="353"/>
                    </a:moveTo>
                    <a:lnTo>
                      <a:pt x="136" y="425"/>
                    </a:lnTo>
                    <a:lnTo>
                      <a:pt x="208" y="425"/>
                    </a:lnTo>
                    <a:lnTo>
                      <a:pt x="208" y="353"/>
                    </a:lnTo>
                    <a:lnTo>
                      <a:pt x="136" y="353"/>
                    </a:lnTo>
                    <a:close/>
                    <a:moveTo>
                      <a:pt x="40" y="353"/>
                    </a:moveTo>
                    <a:lnTo>
                      <a:pt x="40" y="425"/>
                    </a:lnTo>
                    <a:lnTo>
                      <a:pt x="112" y="425"/>
                    </a:lnTo>
                    <a:lnTo>
                      <a:pt x="112" y="353"/>
                    </a:lnTo>
                    <a:lnTo>
                      <a:pt x="40" y="353"/>
                    </a:lnTo>
                    <a:close/>
                    <a:moveTo>
                      <a:pt x="232" y="256"/>
                    </a:moveTo>
                    <a:lnTo>
                      <a:pt x="232" y="425"/>
                    </a:lnTo>
                    <a:lnTo>
                      <a:pt x="296" y="425"/>
                    </a:lnTo>
                    <a:lnTo>
                      <a:pt x="296" y="256"/>
                    </a:lnTo>
                    <a:lnTo>
                      <a:pt x="232" y="256"/>
                    </a:lnTo>
                    <a:close/>
                    <a:moveTo>
                      <a:pt x="136" y="256"/>
                    </a:moveTo>
                    <a:lnTo>
                      <a:pt x="136" y="328"/>
                    </a:lnTo>
                    <a:lnTo>
                      <a:pt x="208" y="328"/>
                    </a:lnTo>
                    <a:lnTo>
                      <a:pt x="208" y="256"/>
                    </a:lnTo>
                    <a:lnTo>
                      <a:pt x="136" y="256"/>
                    </a:lnTo>
                    <a:close/>
                    <a:moveTo>
                      <a:pt x="40" y="256"/>
                    </a:moveTo>
                    <a:lnTo>
                      <a:pt x="40" y="328"/>
                    </a:lnTo>
                    <a:lnTo>
                      <a:pt x="112" y="328"/>
                    </a:lnTo>
                    <a:lnTo>
                      <a:pt x="112" y="256"/>
                    </a:lnTo>
                    <a:lnTo>
                      <a:pt x="40" y="256"/>
                    </a:lnTo>
                    <a:close/>
                    <a:moveTo>
                      <a:pt x="232" y="160"/>
                    </a:moveTo>
                    <a:lnTo>
                      <a:pt x="232" y="232"/>
                    </a:lnTo>
                    <a:lnTo>
                      <a:pt x="296" y="232"/>
                    </a:lnTo>
                    <a:lnTo>
                      <a:pt x="296" y="160"/>
                    </a:lnTo>
                    <a:lnTo>
                      <a:pt x="232" y="160"/>
                    </a:lnTo>
                    <a:close/>
                    <a:moveTo>
                      <a:pt x="136" y="160"/>
                    </a:moveTo>
                    <a:lnTo>
                      <a:pt x="136" y="232"/>
                    </a:lnTo>
                    <a:lnTo>
                      <a:pt x="208" y="232"/>
                    </a:lnTo>
                    <a:lnTo>
                      <a:pt x="208" y="160"/>
                    </a:lnTo>
                    <a:lnTo>
                      <a:pt x="136" y="160"/>
                    </a:lnTo>
                    <a:close/>
                    <a:moveTo>
                      <a:pt x="40" y="160"/>
                    </a:moveTo>
                    <a:lnTo>
                      <a:pt x="40" y="232"/>
                    </a:lnTo>
                    <a:lnTo>
                      <a:pt x="112" y="232"/>
                    </a:lnTo>
                    <a:lnTo>
                      <a:pt x="112" y="160"/>
                    </a:lnTo>
                    <a:lnTo>
                      <a:pt x="40" y="160"/>
                    </a:lnTo>
                    <a:close/>
                    <a:moveTo>
                      <a:pt x="40" y="56"/>
                    </a:moveTo>
                    <a:lnTo>
                      <a:pt x="40" y="112"/>
                    </a:lnTo>
                    <a:lnTo>
                      <a:pt x="296" y="112"/>
                    </a:lnTo>
                    <a:lnTo>
                      <a:pt x="296" y="56"/>
                    </a:lnTo>
                    <a:lnTo>
                      <a:pt x="40" y="56"/>
                    </a:lnTo>
                    <a:close/>
                    <a:moveTo>
                      <a:pt x="32" y="0"/>
                    </a:moveTo>
                    <a:lnTo>
                      <a:pt x="304" y="0"/>
                    </a:lnTo>
                    <a:lnTo>
                      <a:pt x="314" y="2"/>
                    </a:lnTo>
                    <a:lnTo>
                      <a:pt x="320" y="4"/>
                    </a:lnTo>
                    <a:lnTo>
                      <a:pt x="328" y="10"/>
                    </a:lnTo>
                    <a:lnTo>
                      <a:pt x="332" y="16"/>
                    </a:lnTo>
                    <a:lnTo>
                      <a:pt x="336" y="24"/>
                    </a:lnTo>
                    <a:lnTo>
                      <a:pt x="336" y="32"/>
                    </a:lnTo>
                    <a:lnTo>
                      <a:pt x="336" y="433"/>
                    </a:lnTo>
                    <a:lnTo>
                      <a:pt x="336" y="441"/>
                    </a:lnTo>
                    <a:lnTo>
                      <a:pt x="332" y="449"/>
                    </a:lnTo>
                    <a:lnTo>
                      <a:pt x="328" y="455"/>
                    </a:lnTo>
                    <a:lnTo>
                      <a:pt x="320" y="461"/>
                    </a:lnTo>
                    <a:lnTo>
                      <a:pt x="314" y="463"/>
                    </a:lnTo>
                    <a:lnTo>
                      <a:pt x="304" y="465"/>
                    </a:lnTo>
                    <a:lnTo>
                      <a:pt x="32" y="465"/>
                    </a:lnTo>
                    <a:lnTo>
                      <a:pt x="24" y="463"/>
                    </a:lnTo>
                    <a:lnTo>
                      <a:pt x="16" y="461"/>
                    </a:lnTo>
                    <a:lnTo>
                      <a:pt x="10" y="455"/>
                    </a:lnTo>
                    <a:lnTo>
                      <a:pt x="6" y="449"/>
                    </a:lnTo>
                    <a:lnTo>
                      <a:pt x="2" y="441"/>
                    </a:lnTo>
                    <a:lnTo>
                      <a:pt x="0" y="433"/>
                    </a:lnTo>
                    <a:lnTo>
                      <a:pt x="0" y="32"/>
                    </a:lnTo>
                    <a:lnTo>
                      <a:pt x="2" y="24"/>
                    </a:lnTo>
                    <a:lnTo>
                      <a:pt x="6" y="16"/>
                    </a:lnTo>
                    <a:lnTo>
                      <a:pt x="10" y="10"/>
                    </a:lnTo>
                    <a:lnTo>
                      <a:pt x="16" y="4"/>
                    </a:lnTo>
                    <a:lnTo>
                      <a:pt x="24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17324D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rgbClr val="994C52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4067174" y="0"/>
            <a:ext cx="4070127" cy="6858000"/>
            <a:chOff x="4067174" y="0"/>
            <a:chExt cx="4070127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矩形 21"/>
            <p:cNvSpPr/>
            <p:nvPr/>
          </p:nvSpPr>
          <p:spPr>
            <a:xfrm>
              <a:off x="4067174" y="0"/>
              <a:ext cx="4070127" cy="6858000"/>
            </a:xfrm>
            <a:prstGeom prst="rect">
              <a:avLst/>
            </a:prstGeom>
            <a:solidFill>
              <a:srgbClr val="E5B3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307428" y="3295815"/>
              <a:ext cx="3577143" cy="1131358"/>
              <a:chOff x="4807364" y="1572538"/>
              <a:chExt cx="2680724" cy="743885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4807364" y="1572538"/>
                <a:ext cx="2680724" cy="303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rgbClr val="17324D"/>
                    </a:solidFill>
                    <a:latin typeface="Calibri" panose="020F0502020204030204" pitchFamily="34" charset="0"/>
                  </a:rPr>
                  <a:t>ADD YOUR TEXT</a:t>
                </a:r>
                <a:endParaRPr lang="zh-CN" altLang="en-US" sz="2400" b="1" dirty="0">
                  <a:solidFill>
                    <a:srgbClr val="17324D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807365" y="1830740"/>
                <a:ext cx="2617414" cy="485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rgbClr val="17324D"/>
                    </a:solidFill>
                    <a:latin typeface="Calibri" panose="020F0502020204030204" pitchFamily="34" charset="0"/>
                    <a:ea typeface="华文细黑" panose="02010600040101010101" pitchFamily="2" charset="-122"/>
                    <a:cs typeface="Aharoni" panose="02010803020104030203" pitchFamily="2" charset="-79"/>
                    <a:sym typeface="Nixie One" charset="-122"/>
                  </a:rPr>
                  <a:t>In this part you should describe your business to the investor. You have to make sure he can make it clear</a:t>
                </a:r>
                <a:endParaRPr lang="zh-CN" altLang="en-US" sz="12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14" name="Freeform 57"/>
            <p:cNvSpPr>
              <a:spLocks noChangeAspect="1" noEditPoints="1"/>
            </p:cNvSpPr>
            <p:nvPr/>
          </p:nvSpPr>
          <p:spPr bwMode="auto">
            <a:xfrm>
              <a:off x="5827735" y="2307570"/>
              <a:ext cx="536529" cy="770400"/>
            </a:xfrm>
            <a:custGeom>
              <a:avLst/>
              <a:gdLst>
                <a:gd name="T0" fmla="*/ 19 w 195"/>
                <a:gd name="T1" fmla="*/ 28 h 280"/>
                <a:gd name="T2" fmla="*/ 36 w 195"/>
                <a:gd name="T3" fmla="*/ 70 h 280"/>
                <a:gd name="T4" fmla="*/ 159 w 195"/>
                <a:gd name="T5" fmla="*/ 70 h 280"/>
                <a:gd name="T6" fmla="*/ 176 w 195"/>
                <a:gd name="T7" fmla="*/ 28 h 280"/>
                <a:gd name="T8" fmla="*/ 181 w 195"/>
                <a:gd name="T9" fmla="*/ 28 h 280"/>
                <a:gd name="T10" fmla="*/ 186 w 195"/>
                <a:gd name="T11" fmla="*/ 31 h 280"/>
                <a:gd name="T12" fmla="*/ 190 w 195"/>
                <a:gd name="T13" fmla="*/ 33 h 280"/>
                <a:gd name="T14" fmla="*/ 192 w 195"/>
                <a:gd name="T15" fmla="*/ 37 h 280"/>
                <a:gd name="T16" fmla="*/ 195 w 195"/>
                <a:gd name="T17" fmla="*/ 42 h 280"/>
                <a:gd name="T18" fmla="*/ 195 w 195"/>
                <a:gd name="T19" fmla="*/ 47 h 280"/>
                <a:gd name="T20" fmla="*/ 195 w 195"/>
                <a:gd name="T21" fmla="*/ 259 h 280"/>
                <a:gd name="T22" fmla="*/ 195 w 195"/>
                <a:gd name="T23" fmla="*/ 264 h 280"/>
                <a:gd name="T24" fmla="*/ 192 w 195"/>
                <a:gd name="T25" fmla="*/ 269 h 280"/>
                <a:gd name="T26" fmla="*/ 190 w 195"/>
                <a:gd name="T27" fmla="*/ 273 h 280"/>
                <a:gd name="T28" fmla="*/ 186 w 195"/>
                <a:gd name="T29" fmla="*/ 277 h 280"/>
                <a:gd name="T30" fmla="*/ 181 w 195"/>
                <a:gd name="T31" fmla="*/ 278 h 280"/>
                <a:gd name="T32" fmla="*/ 176 w 195"/>
                <a:gd name="T33" fmla="*/ 280 h 280"/>
                <a:gd name="T34" fmla="*/ 19 w 195"/>
                <a:gd name="T35" fmla="*/ 280 h 280"/>
                <a:gd name="T36" fmla="*/ 14 w 195"/>
                <a:gd name="T37" fmla="*/ 278 h 280"/>
                <a:gd name="T38" fmla="*/ 9 w 195"/>
                <a:gd name="T39" fmla="*/ 277 h 280"/>
                <a:gd name="T40" fmla="*/ 6 w 195"/>
                <a:gd name="T41" fmla="*/ 273 h 280"/>
                <a:gd name="T42" fmla="*/ 3 w 195"/>
                <a:gd name="T43" fmla="*/ 269 h 280"/>
                <a:gd name="T44" fmla="*/ 0 w 195"/>
                <a:gd name="T45" fmla="*/ 264 h 280"/>
                <a:gd name="T46" fmla="*/ 0 w 195"/>
                <a:gd name="T47" fmla="*/ 259 h 280"/>
                <a:gd name="T48" fmla="*/ 0 w 195"/>
                <a:gd name="T49" fmla="*/ 47 h 280"/>
                <a:gd name="T50" fmla="*/ 0 w 195"/>
                <a:gd name="T51" fmla="*/ 42 h 280"/>
                <a:gd name="T52" fmla="*/ 3 w 195"/>
                <a:gd name="T53" fmla="*/ 37 h 280"/>
                <a:gd name="T54" fmla="*/ 6 w 195"/>
                <a:gd name="T55" fmla="*/ 33 h 280"/>
                <a:gd name="T56" fmla="*/ 9 w 195"/>
                <a:gd name="T57" fmla="*/ 31 h 280"/>
                <a:gd name="T58" fmla="*/ 14 w 195"/>
                <a:gd name="T59" fmla="*/ 28 h 280"/>
                <a:gd name="T60" fmla="*/ 19 w 195"/>
                <a:gd name="T61" fmla="*/ 28 h 280"/>
                <a:gd name="T62" fmla="*/ 75 w 195"/>
                <a:gd name="T63" fmla="*/ 0 h 280"/>
                <a:gd name="T64" fmla="*/ 120 w 195"/>
                <a:gd name="T65" fmla="*/ 0 h 280"/>
                <a:gd name="T66" fmla="*/ 130 w 195"/>
                <a:gd name="T67" fmla="*/ 28 h 280"/>
                <a:gd name="T68" fmla="*/ 160 w 195"/>
                <a:gd name="T69" fmla="*/ 28 h 280"/>
                <a:gd name="T70" fmla="*/ 148 w 195"/>
                <a:gd name="T71" fmla="*/ 56 h 280"/>
                <a:gd name="T72" fmla="*/ 47 w 195"/>
                <a:gd name="T73" fmla="*/ 56 h 280"/>
                <a:gd name="T74" fmla="*/ 35 w 195"/>
                <a:gd name="T75" fmla="*/ 28 h 280"/>
                <a:gd name="T76" fmla="*/ 65 w 195"/>
                <a:gd name="T77" fmla="*/ 28 h 280"/>
                <a:gd name="T78" fmla="*/ 75 w 195"/>
                <a:gd name="T7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5" h="280">
                  <a:moveTo>
                    <a:pt x="19" y="28"/>
                  </a:moveTo>
                  <a:lnTo>
                    <a:pt x="36" y="70"/>
                  </a:lnTo>
                  <a:lnTo>
                    <a:pt x="159" y="70"/>
                  </a:lnTo>
                  <a:lnTo>
                    <a:pt x="176" y="28"/>
                  </a:lnTo>
                  <a:lnTo>
                    <a:pt x="181" y="28"/>
                  </a:lnTo>
                  <a:lnTo>
                    <a:pt x="186" y="31"/>
                  </a:lnTo>
                  <a:lnTo>
                    <a:pt x="190" y="33"/>
                  </a:lnTo>
                  <a:lnTo>
                    <a:pt x="192" y="37"/>
                  </a:lnTo>
                  <a:lnTo>
                    <a:pt x="195" y="42"/>
                  </a:lnTo>
                  <a:lnTo>
                    <a:pt x="195" y="47"/>
                  </a:lnTo>
                  <a:lnTo>
                    <a:pt x="195" y="259"/>
                  </a:lnTo>
                  <a:lnTo>
                    <a:pt x="195" y="264"/>
                  </a:lnTo>
                  <a:lnTo>
                    <a:pt x="192" y="269"/>
                  </a:lnTo>
                  <a:lnTo>
                    <a:pt x="190" y="273"/>
                  </a:lnTo>
                  <a:lnTo>
                    <a:pt x="186" y="277"/>
                  </a:lnTo>
                  <a:lnTo>
                    <a:pt x="181" y="278"/>
                  </a:lnTo>
                  <a:lnTo>
                    <a:pt x="176" y="280"/>
                  </a:lnTo>
                  <a:lnTo>
                    <a:pt x="19" y="280"/>
                  </a:lnTo>
                  <a:lnTo>
                    <a:pt x="14" y="278"/>
                  </a:lnTo>
                  <a:lnTo>
                    <a:pt x="9" y="277"/>
                  </a:lnTo>
                  <a:lnTo>
                    <a:pt x="6" y="273"/>
                  </a:lnTo>
                  <a:lnTo>
                    <a:pt x="3" y="269"/>
                  </a:lnTo>
                  <a:lnTo>
                    <a:pt x="0" y="264"/>
                  </a:lnTo>
                  <a:lnTo>
                    <a:pt x="0" y="259"/>
                  </a:lnTo>
                  <a:lnTo>
                    <a:pt x="0" y="47"/>
                  </a:lnTo>
                  <a:lnTo>
                    <a:pt x="0" y="42"/>
                  </a:lnTo>
                  <a:lnTo>
                    <a:pt x="3" y="37"/>
                  </a:lnTo>
                  <a:lnTo>
                    <a:pt x="6" y="33"/>
                  </a:lnTo>
                  <a:lnTo>
                    <a:pt x="9" y="31"/>
                  </a:lnTo>
                  <a:lnTo>
                    <a:pt x="14" y="28"/>
                  </a:lnTo>
                  <a:lnTo>
                    <a:pt x="19" y="28"/>
                  </a:lnTo>
                  <a:close/>
                  <a:moveTo>
                    <a:pt x="75" y="0"/>
                  </a:moveTo>
                  <a:lnTo>
                    <a:pt x="120" y="0"/>
                  </a:lnTo>
                  <a:lnTo>
                    <a:pt x="130" y="28"/>
                  </a:lnTo>
                  <a:lnTo>
                    <a:pt x="160" y="28"/>
                  </a:lnTo>
                  <a:lnTo>
                    <a:pt x="148" y="56"/>
                  </a:lnTo>
                  <a:lnTo>
                    <a:pt x="47" y="56"/>
                  </a:lnTo>
                  <a:lnTo>
                    <a:pt x="35" y="28"/>
                  </a:lnTo>
                  <a:lnTo>
                    <a:pt x="65" y="28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17324D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994C52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0" y="0"/>
            <a:ext cx="4079874" cy="6858000"/>
            <a:chOff x="0" y="0"/>
            <a:chExt cx="4079874" cy="6858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矩形 19"/>
            <p:cNvSpPr/>
            <p:nvPr/>
          </p:nvSpPr>
          <p:spPr>
            <a:xfrm>
              <a:off x="0" y="0"/>
              <a:ext cx="4079874" cy="6858000"/>
            </a:xfrm>
            <a:prstGeom prst="rect">
              <a:avLst/>
            </a:prstGeom>
            <a:solidFill>
              <a:srgbClr val="1732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246331" y="2379437"/>
              <a:ext cx="3577143" cy="2038624"/>
              <a:chOff x="264119" y="2379437"/>
              <a:chExt cx="3577143" cy="2038624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264119" y="3286703"/>
                <a:ext cx="3577143" cy="1131358"/>
                <a:chOff x="4807364" y="1572538"/>
                <a:chExt cx="2680724" cy="743885"/>
              </a:xfrm>
            </p:grpSpPr>
            <p:sp>
              <p:nvSpPr>
                <p:cNvPr id="6" name="文本框 5"/>
                <p:cNvSpPr txBox="1"/>
                <p:nvPr/>
              </p:nvSpPr>
              <p:spPr>
                <a:xfrm>
                  <a:off x="4807364" y="1572538"/>
                  <a:ext cx="2680724" cy="303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2400" b="1" dirty="0">
                      <a:solidFill>
                        <a:srgbClr val="E2E6C3"/>
                      </a:solidFill>
                      <a:latin typeface="Calibri" panose="020F0502020204030204" pitchFamily="34" charset="0"/>
                    </a:rPr>
                    <a:t>ADD YOUR TEXT</a:t>
                  </a:r>
                  <a:endParaRPr lang="zh-CN" altLang="en-US" sz="2400" b="1" dirty="0">
                    <a:solidFill>
                      <a:srgbClr val="E2E6C3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" name="文本框 6"/>
                <p:cNvSpPr txBox="1"/>
                <p:nvPr/>
              </p:nvSpPr>
              <p:spPr>
                <a:xfrm>
                  <a:off x="4807365" y="1830740"/>
                  <a:ext cx="2617414" cy="4856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solidFill>
                        <a:srgbClr val="E2E6C3"/>
                      </a:solidFill>
                      <a:latin typeface="Calibri" panose="020F0502020204030204" pitchFamily="34" charset="0"/>
                      <a:ea typeface="华文细黑" panose="02010600040101010101" pitchFamily="2" charset="-122"/>
                      <a:cs typeface="Aharoni" panose="02010803020104030203" pitchFamily="2" charset="-79"/>
                      <a:sym typeface="Nixie One" charset="-122"/>
                    </a:rPr>
                    <a:t>In this part you should describe your business to the investor. You have to make sure he can make it clear</a:t>
                  </a:r>
                  <a:endParaRPr lang="zh-CN" altLang="en-US" sz="1200" dirty="0">
                    <a:solidFill>
                      <a:srgbClr val="E2E6C3"/>
                    </a:solidFill>
                    <a:latin typeface="Calibri" panose="020F0502020204030204" pitchFamily="34" charset="0"/>
                    <a:ea typeface="华文细黑" panose="02010600040101010101" pitchFamily="2" charset="-122"/>
                    <a:cs typeface="Aharoni" panose="02010803020104030203" pitchFamily="2" charset="-79"/>
                  </a:endParaRPr>
                </a:p>
              </p:txBody>
            </p:sp>
          </p:grpSp>
          <p:sp>
            <p:nvSpPr>
              <p:cNvPr id="15" name="Freeform 25"/>
              <p:cNvSpPr>
                <a:spLocks noEditPoints="1"/>
              </p:cNvSpPr>
              <p:nvPr/>
            </p:nvSpPr>
            <p:spPr bwMode="auto">
              <a:xfrm>
                <a:off x="1739357" y="2379437"/>
                <a:ext cx="626666" cy="626666"/>
              </a:xfrm>
              <a:custGeom>
                <a:avLst/>
                <a:gdLst>
                  <a:gd name="T0" fmla="*/ 264 w 384"/>
                  <a:gd name="T1" fmla="*/ 264 h 384"/>
                  <a:gd name="T2" fmla="*/ 72 w 384"/>
                  <a:gd name="T3" fmla="*/ 312 h 384"/>
                  <a:gd name="T4" fmla="*/ 169 w 384"/>
                  <a:gd name="T5" fmla="*/ 48 h 384"/>
                  <a:gd name="T6" fmla="*/ 55 w 384"/>
                  <a:gd name="T7" fmla="*/ 295 h 384"/>
                  <a:gd name="T8" fmla="*/ 49 w 384"/>
                  <a:gd name="T9" fmla="*/ 318 h 384"/>
                  <a:gd name="T10" fmla="*/ 59 w 384"/>
                  <a:gd name="T11" fmla="*/ 333 h 384"/>
                  <a:gd name="T12" fmla="*/ 68 w 384"/>
                  <a:gd name="T13" fmla="*/ 336 h 384"/>
                  <a:gd name="T14" fmla="*/ 312 w 384"/>
                  <a:gd name="T15" fmla="*/ 336 h 384"/>
                  <a:gd name="T16" fmla="*/ 319 w 384"/>
                  <a:gd name="T17" fmla="*/ 335 h 384"/>
                  <a:gd name="T18" fmla="*/ 330 w 384"/>
                  <a:gd name="T19" fmla="*/ 329 h 384"/>
                  <a:gd name="T20" fmla="*/ 335 w 384"/>
                  <a:gd name="T21" fmla="*/ 320 h 384"/>
                  <a:gd name="T22" fmla="*/ 336 w 384"/>
                  <a:gd name="T23" fmla="*/ 312 h 384"/>
                  <a:gd name="T24" fmla="*/ 335 w 384"/>
                  <a:gd name="T25" fmla="*/ 304 h 384"/>
                  <a:gd name="T26" fmla="*/ 330 w 384"/>
                  <a:gd name="T27" fmla="*/ 295 h 384"/>
                  <a:gd name="T28" fmla="*/ 216 w 384"/>
                  <a:gd name="T29" fmla="*/ 48 h 384"/>
                  <a:gd name="T30" fmla="*/ 120 w 384"/>
                  <a:gd name="T31" fmla="*/ 0 h 384"/>
                  <a:gd name="T32" fmla="*/ 275 w 384"/>
                  <a:gd name="T33" fmla="*/ 3 h 384"/>
                  <a:gd name="T34" fmla="*/ 288 w 384"/>
                  <a:gd name="T35" fmla="*/ 24 h 384"/>
                  <a:gd name="T36" fmla="*/ 275 w 384"/>
                  <a:gd name="T37" fmla="*/ 46 h 384"/>
                  <a:gd name="T38" fmla="*/ 264 w 384"/>
                  <a:gd name="T39" fmla="*/ 163 h 384"/>
                  <a:gd name="T40" fmla="*/ 375 w 384"/>
                  <a:gd name="T41" fmla="*/ 277 h 384"/>
                  <a:gd name="T42" fmla="*/ 384 w 384"/>
                  <a:gd name="T43" fmla="*/ 312 h 384"/>
                  <a:gd name="T44" fmla="*/ 375 w 384"/>
                  <a:gd name="T45" fmla="*/ 348 h 384"/>
                  <a:gd name="T46" fmla="*/ 348 w 384"/>
                  <a:gd name="T47" fmla="*/ 375 h 384"/>
                  <a:gd name="T48" fmla="*/ 312 w 384"/>
                  <a:gd name="T49" fmla="*/ 384 h 384"/>
                  <a:gd name="T50" fmla="*/ 54 w 384"/>
                  <a:gd name="T51" fmla="*/ 382 h 384"/>
                  <a:gd name="T52" fmla="*/ 20 w 384"/>
                  <a:gd name="T53" fmla="*/ 364 h 384"/>
                  <a:gd name="T54" fmla="*/ 2 w 384"/>
                  <a:gd name="T55" fmla="*/ 330 h 384"/>
                  <a:gd name="T56" fmla="*/ 2 w 384"/>
                  <a:gd name="T57" fmla="*/ 294 h 384"/>
                  <a:gd name="T58" fmla="*/ 20 w 384"/>
                  <a:gd name="T59" fmla="*/ 262 h 384"/>
                  <a:gd name="T60" fmla="*/ 120 w 384"/>
                  <a:gd name="T61" fmla="*/ 48 h 384"/>
                  <a:gd name="T62" fmla="*/ 99 w 384"/>
                  <a:gd name="T63" fmla="*/ 37 h 384"/>
                  <a:gd name="T64" fmla="*/ 99 w 384"/>
                  <a:gd name="T65" fmla="*/ 12 h 384"/>
                  <a:gd name="T66" fmla="*/ 120 w 384"/>
                  <a:gd name="T67" fmla="*/ 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84" h="384">
                    <a:moveTo>
                      <a:pt x="120" y="264"/>
                    </a:moveTo>
                    <a:lnTo>
                      <a:pt x="264" y="264"/>
                    </a:lnTo>
                    <a:lnTo>
                      <a:pt x="312" y="312"/>
                    </a:lnTo>
                    <a:lnTo>
                      <a:pt x="72" y="312"/>
                    </a:lnTo>
                    <a:lnTo>
                      <a:pt x="120" y="264"/>
                    </a:lnTo>
                    <a:close/>
                    <a:moveTo>
                      <a:pt x="169" y="48"/>
                    </a:moveTo>
                    <a:lnTo>
                      <a:pt x="169" y="182"/>
                    </a:lnTo>
                    <a:lnTo>
                      <a:pt x="55" y="295"/>
                    </a:lnTo>
                    <a:lnTo>
                      <a:pt x="49" y="306"/>
                    </a:lnTo>
                    <a:lnTo>
                      <a:pt x="49" y="318"/>
                    </a:lnTo>
                    <a:lnTo>
                      <a:pt x="55" y="329"/>
                    </a:lnTo>
                    <a:lnTo>
                      <a:pt x="59" y="333"/>
                    </a:lnTo>
                    <a:lnTo>
                      <a:pt x="64" y="335"/>
                    </a:lnTo>
                    <a:lnTo>
                      <a:pt x="68" y="336"/>
                    </a:lnTo>
                    <a:lnTo>
                      <a:pt x="72" y="336"/>
                    </a:lnTo>
                    <a:lnTo>
                      <a:pt x="312" y="336"/>
                    </a:lnTo>
                    <a:lnTo>
                      <a:pt x="315" y="336"/>
                    </a:lnTo>
                    <a:lnTo>
                      <a:pt x="319" y="335"/>
                    </a:lnTo>
                    <a:lnTo>
                      <a:pt x="324" y="333"/>
                    </a:lnTo>
                    <a:lnTo>
                      <a:pt x="330" y="329"/>
                    </a:lnTo>
                    <a:lnTo>
                      <a:pt x="332" y="325"/>
                    </a:lnTo>
                    <a:lnTo>
                      <a:pt x="335" y="320"/>
                    </a:lnTo>
                    <a:lnTo>
                      <a:pt x="336" y="316"/>
                    </a:lnTo>
                    <a:lnTo>
                      <a:pt x="336" y="312"/>
                    </a:lnTo>
                    <a:lnTo>
                      <a:pt x="336" y="309"/>
                    </a:lnTo>
                    <a:lnTo>
                      <a:pt x="335" y="304"/>
                    </a:lnTo>
                    <a:lnTo>
                      <a:pt x="332" y="300"/>
                    </a:lnTo>
                    <a:lnTo>
                      <a:pt x="330" y="295"/>
                    </a:lnTo>
                    <a:lnTo>
                      <a:pt x="216" y="182"/>
                    </a:lnTo>
                    <a:lnTo>
                      <a:pt x="216" y="48"/>
                    </a:lnTo>
                    <a:lnTo>
                      <a:pt x="169" y="48"/>
                    </a:lnTo>
                    <a:close/>
                    <a:moveTo>
                      <a:pt x="120" y="0"/>
                    </a:moveTo>
                    <a:lnTo>
                      <a:pt x="264" y="0"/>
                    </a:lnTo>
                    <a:lnTo>
                      <a:pt x="275" y="3"/>
                    </a:lnTo>
                    <a:lnTo>
                      <a:pt x="284" y="12"/>
                    </a:lnTo>
                    <a:lnTo>
                      <a:pt x="288" y="24"/>
                    </a:lnTo>
                    <a:lnTo>
                      <a:pt x="284" y="37"/>
                    </a:lnTo>
                    <a:lnTo>
                      <a:pt x="275" y="46"/>
                    </a:lnTo>
                    <a:lnTo>
                      <a:pt x="264" y="48"/>
                    </a:lnTo>
                    <a:lnTo>
                      <a:pt x="264" y="163"/>
                    </a:lnTo>
                    <a:lnTo>
                      <a:pt x="363" y="262"/>
                    </a:lnTo>
                    <a:lnTo>
                      <a:pt x="375" y="277"/>
                    </a:lnTo>
                    <a:lnTo>
                      <a:pt x="381" y="294"/>
                    </a:lnTo>
                    <a:lnTo>
                      <a:pt x="384" y="312"/>
                    </a:lnTo>
                    <a:lnTo>
                      <a:pt x="381" y="330"/>
                    </a:lnTo>
                    <a:lnTo>
                      <a:pt x="375" y="348"/>
                    </a:lnTo>
                    <a:lnTo>
                      <a:pt x="363" y="364"/>
                    </a:lnTo>
                    <a:lnTo>
                      <a:pt x="348" y="375"/>
                    </a:lnTo>
                    <a:lnTo>
                      <a:pt x="331" y="382"/>
                    </a:lnTo>
                    <a:lnTo>
                      <a:pt x="312" y="384"/>
                    </a:lnTo>
                    <a:lnTo>
                      <a:pt x="72" y="384"/>
                    </a:lnTo>
                    <a:lnTo>
                      <a:pt x="54" y="382"/>
                    </a:lnTo>
                    <a:lnTo>
                      <a:pt x="36" y="375"/>
                    </a:lnTo>
                    <a:lnTo>
                      <a:pt x="20" y="364"/>
                    </a:lnTo>
                    <a:lnTo>
                      <a:pt x="9" y="348"/>
                    </a:lnTo>
                    <a:lnTo>
                      <a:pt x="2" y="330"/>
                    </a:lnTo>
                    <a:lnTo>
                      <a:pt x="0" y="312"/>
                    </a:lnTo>
                    <a:lnTo>
                      <a:pt x="2" y="294"/>
                    </a:lnTo>
                    <a:lnTo>
                      <a:pt x="9" y="277"/>
                    </a:lnTo>
                    <a:lnTo>
                      <a:pt x="20" y="262"/>
                    </a:lnTo>
                    <a:lnTo>
                      <a:pt x="120" y="163"/>
                    </a:lnTo>
                    <a:lnTo>
                      <a:pt x="120" y="48"/>
                    </a:lnTo>
                    <a:lnTo>
                      <a:pt x="108" y="46"/>
                    </a:lnTo>
                    <a:lnTo>
                      <a:pt x="99" y="37"/>
                    </a:lnTo>
                    <a:lnTo>
                      <a:pt x="96" y="24"/>
                    </a:lnTo>
                    <a:lnTo>
                      <a:pt x="99" y="12"/>
                    </a:lnTo>
                    <a:lnTo>
                      <a:pt x="108" y="3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2E6C3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7" name="弦形 16"/>
          <p:cNvSpPr/>
          <p:nvPr/>
        </p:nvSpPr>
        <p:spPr>
          <a:xfrm rot="6751762">
            <a:off x="4905829" y="5263017"/>
            <a:ext cx="2380342" cy="2380342"/>
          </a:xfrm>
          <a:prstGeom prst="chord">
            <a:avLst/>
          </a:prstGeom>
          <a:solidFill>
            <a:srgbClr val="994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" name="弦形 17"/>
          <p:cNvSpPr/>
          <p:nvPr/>
        </p:nvSpPr>
        <p:spPr>
          <a:xfrm rot="6751762">
            <a:off x="4905830" y="5263016"/>
            <a:ext cx="2380342" cy="2380342"/>
          </a:xfrm>
          <a:prstGeom prst="chord">
            <a:avLst/>
          </a:prstGeom>
          <a:noFill/>
          <a:ln w="28575">
            <a:solidFill>
              <a:srgbClr val="994C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9" name="Freeform 49"/>
          <p:cNvSpPr>
            <a:spLocks noChangeAspect="1" noEditPoints="1"/>
          </p:cNvSpPr>
          <p:nvPr/>
        </p:nvSpPr>
        <p:spPr bwMode="auto">
          <a:xfrm>
            <a:off x="5464160" y="5617073"/>
            <a:ext cx="1263678" cy="1124812"/>
          </a:xfrm>
          <a:custGeom>
            <a:avLst/>
            <a:gdLst>
              <a:gd name="T0" fmla="*/ 60 w 273"/>
              <a:gd name="T1" fmla="*/ 239 h 243"/>
              <a:gd name="T2" fmla="*/ 52 w 273"/>
              <a:gd name="T3" fmla="*/ 243 h 243"/>
              <a:gd name="T4" fmla="*/ 36 w 273"/>
              <a:gd name="T5" fmla="*/ 225 h 243"/>
              <a:gd name="T6" fmla="*/ 37 w 273"/>
              <a:gd name="T7" fmla="*/ 218 h 243"/>
              <a:gd name="T8" fmla="*/ 118 w 273"/>
              <a:gd name="T9" fmla="*/ 84 h 243"/>
              <a:gd name="T10" fmla="*/ 234 w 273"/>
              <a:gd name="T11" fmla="*/ 219 h 243"/>
              <a:gd name="T12" fmla="*/ 233 w 273"/>
              <a:gd name="T13" fmla="*/ 226 h 243"/>
              <a:gd name="T14" fmla="*/ 214 w 273"/>
              <a:gd name="T15" fmla="*/ 239 h 243"/>
              <a:gd name="T16" fmla="*/ 95 w 273"/>
              <a:gd name="T17" fmla="*/ 108 h 243"/>
              <a:gd name="T18" fmla="*/ 95 w 273"/>
              <a:gd name="T19" fmla="*/ 102 h 243"/>
              <a:gd name="T20" fmla="*/ 228 w 273"/>
              <a:gd name="T21" fmla="*/ 2 h 243"/>
              <a:gd name="T22" fmla="*/ 232 w 273"/>
              <a:gd name="T23" fmla="*/ 5 h 243"/>
              <a:gd name="T24" fmla="*/ 229 w 273"/>
              <a:gd name="T25" fmla="*/ 11 h 243"/>
              <a:gd name="T26" fmla="*/ 219 w 273"/>
              <a:gd name="T27" fmla="*/ 30 h 243"/>
              <a:gd name="T28" fmla="*/ 218 w 273"/>
              <a:gd name="T29" fmla="*/ 45 h 243"/>
              <a:gd name="T30" fmla="*/ 241 w 273"/>
              <a:gd name="T31" fmla="*/ 58 h 243"/>
              <a:gd name="T32" fmla="*/ 254 w 273"/>
              <a:gd name="T33" fmla="*/ 48 h 243"/>
              <a:gd name="T34" fmla="*/ 264 w 273"/>
              <a:gd name="T35" fmla="*/ 31 h 243"/>
              <a:gd name="T36" fmla="*/ 269 w 273"/>
              <a:gd name="T37" fmla="*/ 25 h 243"/>
              <a:gd name="T38" fmla="*/ 271 w 273"/>
              <a:gd name="T39" fmla="*/ 28 h 243"/>
              <a:gd name="T40" fmla="*/ 273 w 273"/>
              <a:gd name="T41" fmla="*/ 51 h 243"/>
              <a:gd name="T42" fmla="*/ 261 w 273"/>
              <a:gd name="T43" fmla="*/ 85 h 243"/>
              <a:gd name="T44" fmla="*/ 225 w 273"/>
              <a:gd name="T45" fmla="*/ 93 h 243"/>
              <a:gd name="T46" fmla="*/ 199 w 273"/>
              <a:gd name="T47" fmla="*/ 102 h 243"/>
              <a:gd name="T48" fmla="*/ 176 w 273"/>
              <a:gd name="T49" fmla="*/ 82 h 243"/>
              <a:gd name="T50" fmla="*/ 186 w 273"/>
              <a:gd name="T51" fmla="*/ 47 h 243"/>
              <a:gd name="T52" fmla="*/ 201 w 273"/>
              <a:gd name="T53" fmla="*/ 16 h 243"/>
              <a:gd name="T54" fmla="*/ 227 w 273"/>
              <a:gd name="T55" fmla="*/ 3 h 243"/>
              <a:gd name="T56" fmla="*/ 141 w 273"/>
              <a:gd name="T57" fmla="*/ 0 h 243"/>
              <a:gd name="T58" fmla="*/ 145 w 273"/>
              <a:gd name="T59" fmla="*/ 2 h 243"/>
              <a:gd name="T60" fmla="*/ 113 w 273"/>
              <a:gd name="T61" fmla="*/ 19 h 243"/>
              <a:gd name="T62" fmla="*/ 92 w 273"/>
              <a:gd name="T63" fmla="*/ 44 h 243"/>
              <a:gd name="T64" fmla="*/ 101 w 273"/>
              <a:gd name="T65" fmla="*/ 61 h 243"/>
              <a:gd name="T66" fmla="*/ 106 w 273"/>
              <a:gd name="T67" fmla="*/ 67 h 243"/>
              <a:gd name="T68" fmla="*/ 106 w 273"/>
              <a:gd name="T69" fmla="*/ 71 h 243"/>
              <a:gd name="T70" fmla="*/ 92 w 273"/>
              <a:gd name="T71" fmla="*/ 84 h 243"/>
              <a:gd name="T72" fmla="*/ 84 w 273"/>
              <a:gd name="T73" fmla="*/ 91 h 243"/>
              <a:gd name="T74" fmla="*/ 80 w 273"/>
              <a:gd name="T75" fmla="*/ 91 h 243"/>
              <a:gd name="T76" fmla="*/ 51 w 273"/>
              <a:gd name="T77" fmla="*/ 74 h 243"/>
              <a:gd name="T78" fmla="*/ 38 w 273"/>
              <a:gd name="T79" fmla="*/ 84 h 243"/>
              <a:gd name="T80" fmla="*/ 37 w 273"/>
              <a:gd name="T81" fmla="*/ 93 h 243"/>
              <a:gd name="T82" fmla="*/ 34 w 273"/>
              <a:gd name="T83" fmla="*/ 98 h 243"/>
              <a:gd name="T84" fmla="*/ 28 w 273"/>
              <a:gd name="T85" fmla="*/ 103 h 243"/>
              <a:gd name="T86" fmla="*/ 22 w 273"/>
              <a:gd name="T87" fmla="*/ 103 h 243"/>
              <a:gd name="T88" fmla="*/ 13 w 273"/>
              <a:gd name="T89" fmla="*/ 94 h 243"/>
              <a:gd name="T90" fmla="*/ 1 w 273"/>
              <a:gd name="T91" fmla="*/ 81 h 243"/>
              <a:gd name="T92" fmla="*/ 1 w 273"/>
              <a:gd name="T93" fmla="*/ 75 h 243"/>
              <a:gd name="T94" fmla="*/ 8 w 273"/>
              <a:gd name="T95" fmla="*/ 70 h 243"/>
              <a:gd name="T96" fmla="*/ 14 w 273"/>
              <a:gd name="T97" fmla="*/ 65 h 243"/>
              <a:gd name="T98" fmla="*/ 22 w 273"/>
              <a:gd name="T99" fmla="*/ 65 h 243"/>
              <a:gd name="T100" fmla="*/ 32 w 273"/>
              <a:gd name="T101" fmla="*/ 57 h 243"/>
              <a:gd name="T102" fmla="*/ 34 w 273"/>
              <a:gd name="T103" fmla="*/ 47 h 243"/>
              <a:gd name="T104" fmla="*/ 39 w 273"/>
              <a:gd name="T105" fmla="*/ 39 h 243"/>
              <a:gd name="T106" fmla="*/ 69 w 273"/>
              <a:gd name="T107" fmla="*/ 19 h 243"/>
              <a:gd name="T108" fmla="*/ 110 w 273"/>
              <a:gd name="T109" fmla="*/ 0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" h="243">
                <a:moveTo>
                  <a:pt x="107" y="150"/>
                </a:moveTo>
                <a:lnTo>
                  <a:pt x="127" y="173"/>
                </a:lnTo>
                <a:lnTo>
                  <a:pt x="60" y="239"/>
                </a:lnTo>
                <a:lnTo>
                  <a:pt x="57" y="242"/>
                </a:lnTo>
                <a:lnTo>
                  <a:pt x="55" y="243"/>
                </a:lnTo>
                <a:lnTo>
                  <a:pt x="52" y="243"/>
                </a:lnTo>
                <a:lnTo>
                  <a:pt x="50" y="240"/>
                </a:lnTo>
                <a:lnTo>
                  <a:pt x="37" y="228"/>
                </a:lnTo>
                <a:lnTo>
                  <a:pt x="36" y="225"/>
                </a:lnTo>
                <a:lnTo>
                  <a:pt x="34" y="223"/>
                </a:lnTo>
                <a:lnTo>
                  <a:pt x="36" y="220"/>
                </a:lnTo>
                <a:lnTo>
                  <a:pt x="37" y="218"/>
                </a:lnTo>
                <a:lnTo>
                  <a:pt x="107" y="150"/>
                </a:lnTo>
                <a:close/>
                <a:moveTo>
                  <a:pt x="117" y="84"/>
                </a:moveTo>
                <a:lnTo>
                  <a:pt x="118" y="84"/>
                </a:lnTo>
                <a:lnTo>
                  <a:pt x="121" y="85"/>
                </a:lnTo>
                <a:lnTo>
                  <a:pt x="233" y="216"/>
                </a:lnTo>
                <a:lnTo>
                  <a:pt x="234" y="219"/>
                </a:lnTo>
                <a:lnTo>
                  <a:pt x="236" y="221"/>
                </a:lnTo>
                <a:lnTo>
                  <a:pt x="234" y="224"/>
                </a:lnTo>
                <a:lnTo>
                  <a:pt x="233" y="226"/>
                </a:lnTo>
                <a:lnTo>
                  <a:pt x="219" y="238"/>
                </a:lnTo>
                <a:lnTo>
                  <a:pt x="217" y="239"/>
                </a:lnTo>
                <a:lnTo>
                  <a:pt x="214" y="239"/>
                </a:lnTo>
                <a:lnTo>
                  <a:pt x="211" y="239"/>
                </a:lnTo>
                <a:lnTo>
                  <a:pt x="209" y="237"/>
                </a:lnTo>
                <a:lnTo>
                  <a:pt x="95" y="108"/>
                </a:lnTo>
                <a:lnTo>
                  <a:pt x="94" y="105"/>
                </a:lnTo>
                <a:lnTo>
                  <a:pt x="94" y="104"/>
                </a:lnTo>
                <a:lnTo>
                  <a:pt x="95" y="102"/>
                </a:lnTo>
                <a:lnTo>
                  <a:pt x="115" y="85"/>
                </a:lnTo>
                <a:lnTo>
                  <a:pt x="117" y="84"/>
                </a:lnTo>
                <a:close/>
                <a:moveTo>
                  <a:pt x="228" y="2"/>
                </a:moveTo>
                <a:lnTo>
                  <a:pt x="229" y="2"/>
                </a:lnTo>
                <a:lnTo>
                  <a:pt x="231" y="3"/>
                </a:lnTo>
                <a:lnTo>
                  <a:pt x="232" y="5"/>
                </a:lnTo>
                <a:lnTo>
                  <a:pt x="232" y="7"/>
                </a:lnTo>
                <a:lnTo>
                  <a:pt x="232" y="7"/>
                </a:lnTo>
                <a:lnTo>
                  <a:pt x="229" y="11"/>
                </a:lnTo>
                <a:lnTo>
                  <a:pt x="225" y="17"/>
                </a:lnTo>
                <a:lnTo>
                  <a:pt x="222" y="24"/>
                </a:lnTo>
                <a:lnTo>
                  <a:pt x="219" y="30"/>
                </a:lnTo>
                <a:lnTo>
                  <a:pt x="217" y="34"/>
                </a:lnTo>
                <a:lnTo>
                  <a:pt x="215" y="39"/>
                </a:lnTo>
                <a:lnTo>
                  <a:pt x="218" y="45"/>
                </a:lnTo>
                <a:lnTo>
                  <a:pt x="227" y="54"/>
                </a:lnTo>
                <a:lnTo>
                  <a:pt x="234" y="58"/>
                </a:lnTo>
                <a:lnTo>
                  <a:pt x="241" y="58"/>
                </a:lnTo>
                <a:lnTo>
                  <a:pt x="246" y="56"/>
                </a:lnTo>
                <a:lnTo>
                  <a:pt x="250" y="52"/>
                </a:lnTo>
                <a:lnTo>
                  <a:pt x="254" y="48"/>
                </a:lnTo>
                <a:lnTo>
                  <a:pt x="256" y="43"/>
                </a:lnTo>
                <a:lnTo>
                  <a:pt x="260" y="37"/>
                </a:lnTo>
                <a:lnTo>
                  <a:pt x="264" y="31"/>
                </a:lnTo>
                <a:lnTo>
                  <a:pt x="266" y="28"/>
                </a:lnTo>
                <a:lnTo>
                  <a:pt x="268" y="26"/>
                </a:lnTo>
                <a:lnTo>
                  <a:pt x="269" y="25"/>
                </a:lnTo>
                <a:lnTo>
                  <a:pt x="270" y="25"/>
                </a:lnTo>
                <a:lnTo>
                  <a:pt x="271" y="25"/>
                </a:lnTo>
                <a:lnTo>
                  <a:pt x="271" y="28"/>
                </a:lnTo>
                <a:lnTo>
                  <a:pt x="273" y="30"/>
                </a:lnTo>
                <a:lnTo>
                  <a:pt x="273" y="38"/>
                </a:lnTo>
                <a:lnTo>
                  <a:pt x="273" y="51"/>
                </a:lnTo>
                <a:lnTo>
                  <a:pt x="271" y="65"/>
                </a:lnTo>
                <a:lnTo>
                  <a:pt x="268" y="76"/>
                </a:lnTo>
                <a:lnTo>
                  <a:pt x="261" y="85"/>
                </a:lnTo>
                <a:lnTo>
                  <a:pt x="252" y="91"/>
                </a:lnTo>
                <a:lnTo>
                  <a:pt x="241" y="94"/>
                </a:lnTo>
                <a:lnTo>
                  <a:pt x="225" y="93"/>
                </a:lnTo>
                <a:lnTo>
                  <a:pt x="215" y="93"/>
                </a:lnTo>
                <a:lnTo>
                  <a:pt x="205" y="96"/>
                </a:lnTo>
                <a:lnTo>
                  <a:pt x="199" y="102"/>
                </a:lnTo>
                <a:lnTo>
                  <a:pt x="176" y="123"/>
                </a:lnTo>
                <a:lnTo>
                  <a:pt x="157" y="102"/>
                </a:lnTo>
                <a:lnTo>
                  <a:pt x="176" y="82"/>
                </a:lnTo>
                <a:lnTo>
                  <a:pt x="183" y="71"/>
                </a:lnTo>
                <a:lnTo>
                  <a:pt x="186" y="58"/>
                </a:lnTo>
                <a:lnTo>
                  <a:pt x="186" y="47"/>
                </a:lnTo>
                <a:lnTo>
                  <a:pt x="187" y="34"/>
                </a:lnTo>
                <a:lnTo>
                  <a:pt x="192" y="24"/>
                </a:lnTo>
                <a:lnTo>
                  <a:pt x="201" y="16"/>
                </a:lnTo>
                <a:lnTo>
                  <a:pt x="211" y="10"/>
                </a:lnTo>
                <a:lnTo>
                  <a:pt x="220" y="5"/>
                </a:lnTo>
                <a:lnTo>
                  <a:pt x="227" y="3"/>
                </a:lnTo>
                <a:lnTo>
                  <a:pt x="228" y="2"/>
                </a:lnTo>
                <a:close/>
                <a:moveTo>
                  <a:pt x="129" y="0"/>
                </a:moveTo>
                <a:lnTo>
                  <a:pt x="141" y="0"/>
                </a:lnTo>
                <a:lnTo>
                  <a:pt x="149" y="0"/>
                </a:lnTo>
                <a:lnTo>
                  <a:pt x="150" y="1"/>
                </a:lnTo>
                <a:lnTo>
                  <a:pt x="145" y="2"/>
                </a:lnTo>
                <a:lnTo>
                  <a:pt x="136" y="6"/>
                </a:lnTo>
                <a:lnTo>
                  <a:pt x="125" y="12"/>
                </a:lnTo>
                <a:lnTo>
                  <a:pt x="113" y="19"/>
                </a:lnTo>
                <a:lnTo>
                  <a:pt x="102" y="25"/>
                </a:lnTo>
                <a:lnTo>
                  <a:pt x="94" y="34"/>
                </a:lnTo>
                <a:lnTo>
                  <a:pt x="92" y="44"/>
                </a:lnTo>
                <a:lnTo>
                  <a:pt x="95" y="54"/>
                </a:lnTo>
                <a:lnTo>
                  <a:pt x="98" y="57"/>
                </a:lnTo>
                <a:lnTo>
                  <a:pt x="101" y="61"/>
                </a:lnTo>
                <a:lnTo>
                  <a:pt x="103" y="63"/>
                </a:lnTo>
                <a:lnTo>
                  <a:pt x="104" y="66"/>
                </a:lnTo>
                <a:lnTo>
                  <a:pt x="106" y="67"/>
                </a:lnTo>
                <a:lnTo>
                  <a:pt x="107" y="68"/>
                </a:lnTo>
                <a:lnTo>
                  <a:pt x="107" y="71"/>
                </a:lnTo>
                <a:lnTo>
                  <a:pt x="106" y="71"/>
                </a:lnTo>
                <a:lnTo>
                  <a:pt x="103" y="74"/>
                </a:lnTo>
                <a:lnTo>
                  <a:pt x="98" y="79"/>
                </a:lnTo>
                <a:lnTo>
                  <a:pt x="92" y="84"/>
                </a:lnTo>
                <a:lnTo>
                  <a:pt x="87" y="88"/>
                </a:lnTo>
                <a:lnTo>
                  <a:pt x="84" y="90"/>
                </a:lnTo>
                <a:lnTo>
                  <a:pt x="84" y="91"/>
                </a:lnTo>
                <a:lnTo>
                  <a:pt x="83" y="91"/>
                </a:lnTo>
                <a:lnTo>
                  <a:pt x="81" y="93"/>
                </a:lnTo>
                <a:lnTo>
                  <a:pt x="80" y="91"/>
                </a:lnTo>
                <a:lnTo>
                  <a:pt x="70" y="81"/>
                </a:lnTo>
                <a:lnTo>
                  <a:pt x="60" y="75"/>
                </a:lnTo>
                <a:lnTo>
                  <a:pt x="51" y="74"/>
                </a:lnTo>
                <a:lnTo>
                  <a:pt x="42" y="79"/>
                </a:lnTo>
                <a:lnTo>
                  <a:pt x="39" y="81"/>
                </a:lnTo>
                <a:lnTo>
                  <a:pt x="38" y="84"/>
                </a:lnTo>
                <a:lnTo>
                  <a:pt x="38" y="88"/>
                </a:lnTo>
                <a:lnTo>
                  <a:pt x="38" y="90"/>
                </a:lnTo>
                <a:lnTo>
                  <a:pt x="37" y="93"/>
                </a:lnTo>
                <a:lnTo>
                  <a:pt x="37" y="94"/>
                </a:lnTo>
                <a:lnTo>
                  <a:pt x="36" y="95"/>
                </a:lnTo>
                <a:lnTo>
                  <a:pt x="34" y="98"/>
                </a:lnTo>
                <a:lnTo>
                  <a:pt x="32" y="99"/>
                </a:lnTo>
                <a:lnTo>
                  <a:pt x="29" y="102"/>
                </a:lnTo>
                <a:lnTo>
                  <a:pt x="28" y="103"/>
                </a:lnTo>
                <a:lnTo>
                  <a:pt x="25" y="104"/>
                </a:lnTo>
                <a:lnTo>
                  <a:pt x="23" y="104"/>
                </a:lnTo>
                <a:lnTo>
                  <a:pt x="22" y="103"/>
                </a:lnTo>
                <a:lnTo>
                  <a:pt x="19" y="102"/>
                </a:lnTo>
                <a:lnTo>
                  <a:pt x="16" y="99"/>
                </a:lnTo>
                <a:lnTo>
                  <a:pt x="13" y="94"/>
                </a:lnTo>
                <a:lnTo>
                  <a:pt x="8" y="88"/>
                </a:lnTo>
                <a:lnTo>
                  <a:pt x="2" y="82"/>
                </a:lnTo>
                <a:lnTo>
                  <a:pt x="1" y="81"/>
                </a:lnTo>
                <a:lnTo>
                  <a:pt x="0" y="79"/>
                </a:lnTo>
                <a:lnTo>
                  <a:pt x="0" y="76"/>
                </a:lnTo>
                <a:lnTo>
                  <a:pt x="1" y="75"/>
                </a:lnTo>
                <a:lnTo>
                  <a:pt x="2" y="74"/>
                </a:lnTo>
                <a:lnTo>
                  <a:pt x="5" y="71"/>
                </a:lnTo>
                <a:lnTo>
                  <a:pt x="8" y="70"/>
                </a:lnTo>
                <a:lnTo>
                  <a:pt x="10" y="67"/>
                </a:lnTo>
                <a:lnTo>
                  <a:pt x="11" y="66"/>
                </a:lnTo>
                <a:lnTo>
                  <a:pt x="14" y="65"/>
                </a:lnTo>
                <a:lnTo>
                  <a:pt x="16" y="65"/>
                </a:lnTo>
                <a:lnTo>
                  <a:pt x="19" y="65"/>
                </a:lnTo>
                <a:lnTo>
                  <a:pt x="22" y="65"/>
                </a:lnTo>
                <a:lnTo>
                  <a:pt x="25" y="63"/>
                </a:lnTo>
                <a:lnTo>
                  <a:pt x="29" y="61"/>
                </a:lnTo>
                <a:lnTo>
                  <a:pt x="32" y="57"/>
                </a:lnTo>
                <a:lnTo>
                  <a:pt x="33" y="53"/>
                </a:lnTo>
                <a:lnTo>
                  <a:pt x="34" y="51"/>
                </a:lnTo>
                <a:lnTo>
                  <a:pt x="34" y="47"/>
                </a:lnTo>
                <a:lnTo>
                  <a:pt x="36" y="44"/>
                </a:lnTo>
                <a:lnTo>
                  <a:pt x="37" y="42"/>
                </a:lnTo>
                <a:lnTo>
                  <a:pt x="39" y="39"/>
                </a:lnTo>
                <a:lnTo>
                  <a:pt x="46" y="34"/>
                </a:lnTo>
                <a:lnTo>
                  <a:pt x="59" y="25"/>
                </a:lnTo>
                <a:lnTo>
                  <a:pt x="69" y="19"/>
                </a:lnTo>
                <a:lnTo>
                  <a:pt x="81" y="10"/>
                </a:lnTo>
                <a:lnTo>
                  <a:pt x="95" y="3"/>
                </a:lnTo>
                <a:lnTo>
                  <a:pt x="110" y="0"/>
                </a:lnTo>
                <a:lnTo>
                  <a:pt x="116" y="0"/>
                </a:lnTo>
                <a:lnTo>
                  <a:pt x="129" y="0"/>
                </a:lnTo>
                <a:close/>
              </a:path>
            </a:pathLst>
          </a:custGeom>
          <a:solidFill>
            <a:srgbClr val="E2E6C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手动输入 3"/>
          <p:cNvSpPr/>
          <p:nvPr/>
        </p:nvSpPr>
        <p:spPr>
          <a:xfrm rot="5400000">
            <a:off x="-39916" y="39915"/>
            <a:ext cx="6858000" cy="6778171"/>
          </a:xfrm>
          <a:prstGeom prst="flowChartManualInput">
            <a:avLst/>
          </a:prstGeom>
          <a:solidFill>
            <a:srgbClr val="E2E6C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019721" y="0"/>
            <a:ext cx="1369472" cy="1206500"/>
            <a:chOff x="9019721" y="0"/>
            <a:chExt cx="1369472" cy="1206500"/>
          </a:xfrm>
        </p:grpSpPr>
        <p:sp>
          <p:nvSpPr>
            <p:cNvPr id="6" name="椭圆 5"/>
            <p:cNvSpPr/>
            <p:nvPr/>
          </p:nvSpPr>
          <p:spPr>
            <a:xfrm>
              <a:off x="9101207" y="0"/>
              <a:ext cx="1206500" cy="1206500"/>
            </a:xfrm>
            <a:prstGeom prst="ellipse">
              <a:avLst/>
            </a:prstGeom>
            <a:solidFill>
              <a:srgbClr val="E2E6C3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Calibri" panose="020F050202020403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019721" y="341640"/>
              <a:ext cx="1369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rgbClr val="17324D"/>
                  </a:solidFill>
                  <a:latin typeface="Calibri" panose="020F0502020204030204" pitchFamily="34" charset="0"/>
                </a:rPr>
                <a:t>DESIGN</a:t>
              </a:r>
              <a:endParaRPr lang="zh-CN" altLang="en-US" sz="2400" b="1" dirty="0">
                <a:solidFill>
                  <a:srgbClr val="17324D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7272407" y="2463800"/>
            <a:ext cx="1676400" cy="1676400"/>
            <a:chOff x="7272407" y="2463800"/>
            <a:chExt cx="1676400" cy="1676400"/>
          </a:xfrm>
        </p:grpSpPr>
        <p:sp>
          <p:nvSpPr>
            <p:cNvPr id="5" name="椭圆 4"/>
            <p:cNvSpPr/>
            <p:nvPr/>
          </p:nvSpPr>
          <p:spPr>
            <a:xfrm>
              <a:off x="7272407" y="2463800"/>
              <a:ext cx="1676400" cy="1676400"/>
            </a:xfrm>
            <a:prstGeom prst="ellipse">
              <a:avLst/>
            </a:prstGeom>
            <a:solidFill>
              <a:srgbClr val="994C52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Calibri" panose="020F050202020403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273471" y="2978834"/>
              <a:ext cx="1675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E2E6C3"/>
                  </a:solidFill>
                  <a:latin typeface="Calibri" panose="020F0502020204030204" pitchFamily="34" charset="0"/>
                </a:rPr>
                <a:t>ACEPPT</a:t>
              </a:r>
              <a:endParaRPr lang="zh-CN" altLang="en-US" sz="3200" b="1" dirty="0">
                <a:solidFill>
                  <a:srgbClr val="E2E6C3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9882256" y="4521200"/>
            <a:ext cx="1724026" cy="1301750"/>
            <a:chOff x="9882256" y="4521200"/>
            <a:chExt cx="1724026" cy="1301750"/>
          </a:xfrm>
        </p:grpSpPr>
        <p:sp>
          <p:nvSpPr>
            <p:cNvPr id="7" name="椭圆 6"/>
            <p:cNvSpPr/>
            <p:nvPr/>
          </p:nvSpPr>
          <p:spPr>
            <a:xfrm>
              <a:off x="10079107" y="4521200"/>
              <a:ext cx="1301750" cy="1301750"/>
            </a:xfrm>
            <a:prstGeom prst="ellipse">
              <a:avLst/>
            </a:prstGeom>
            <a:solidFill>
              <a:srgbClr val="D9742C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Calibri" panose="020F050202020403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9882256" y="4862840"/>
              <a:ext cx="17240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rgbClr val="994C52"/>
                  </a:solidFill>
                  <a:latin typeface="Calibri" panose="020F0502020204030204" pitchFamily="34" charset="0"/>
                </a:rPr>
                <a:t>PROUD</a:t>
              </a:r>
            </a:p>
          </p:txBody>
        </p:sp>
      </p:grpSp>
      <p:sp>
        <p:nvSpPr>
          <p:cNvPr id="12" name="椭圆 11"/>
          <p:cNvSpPr/>
          <p:nvPr/>
        </p:nvSpPr>
        <p:spPr>
          <a:xfrm>
            <a:off x="8021706" y="5594349"/>
            <a:ext cx="927101" cy="927101"/>
          </a:xfrm>
          <a:prstGeom prst="ellipse">
            <a:avLst/>
          </a:prstGeom>
          <a:solidFill>
            <a:srgbClr val="E5B3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94235" y="628650"/>
            <a:ext cx="3201465" cy="675240"/>
          </a:xfrm>
          <a:prstGeom prst="roundRect">
            <a:avLst>
              <a:gd name="adj" fmla="val 50000"/>
            </a:avLst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Calibri" panose="020F0502020204030204" pitchFamily="34" charset="0"/>
              </a:rPr>
              <a:t>TEXT HERE</a:t>
            </a:r>
            <a:endParaRPr lang="zh-CN" altLang="en-US" sz="4000" dirty="0">
              <a:latin typeface="Calibri" panose="020F050202020403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4235" y="5086517"/>
            <a:ext cx="5011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  <a:sym typeface="Nixie One" charset="-122"/>
              </a:rPr>
              <a:t>In this part you should describe your business to the investor. You have to make sure he can make it clear</a:t>
            </a:r>
            <a:endParaRPr lang="zh-CN" altLang="en-US" dirty="0">
              <a:solidFill>
                <a:srgbClr val="17324D"/>
              </a:solidFill>
              <a:latin typeface="Calibri" panose="020F0502020204030204" pitchFamily="34" charset="0"/>
              <a:ea typeface="华文细黑" panose="02010600040101010101" pitchFamily="2" charset="-122"/>
              <a:cs typeface="Aharoni" panose="02010803020104030203" pitchFamily="2" charset="-79"/>
            </a:endParaRPr>
          </a:p>
        </p:txBody>
      </p:sp>
      <p:graphicFrame>
        <p:nvGraphicFramePr>
          <p:cNvPr id="14" name="图表 13"/>
          <p:cNvGraphicFramePr/>
          <p:nvPr/>
        </p:nvGraphicFramePr>
        <p:xfrm>
          <a:off x="440141" y="1635644"/>
          <a:ext cx="4505109" cy="362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矩形 15"/>
          <p:cNvSpPr/>
          <p:nvPr/>
        </p:nvSpPr>
        <p:spPr>
          <a:xfrm>
            <a:off x="-224287" y="0"/>
            <a:ext cx="465827" cy="6858001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6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2276475"/>
          </a:xfrm>
          <a:prstGeom prst="rect">
            <a:avLst/>
          </a:prstGeom>
          <a:solidFill>
            <a:srgbClr val="173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81525"/>
            <a:ext cx="12192000" cy="2276475"/>
          </a:xfrm>
          <a:prstGeom prst="rect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276476"/>
            <a:ext cx="12192000" cy="2305050"/>
          </a:xfrm>
          <a:prstGeom prst="rect">
            <a:avLst/>
          </a:prstGeom>
          <a:solidFill>
            <a:srgbClr val="E5B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47700" y="2724150"/>
            <a:ext cx="11317019" cy="1640338"/>
            <a:chOff x="647700" y="2724150"/>
            <a:chExt cx="11317019" cy="1640338"/>
          </a:xfrm>
        </p:grpSpPr>
        <p:sp>
          <p:nvSpPr>
            <p:cNvPr id="11" name="文本框 10"/>
            <p:cNvSpPr txBox="1"/>
            <p:nvPr/>
          </p:nvSpPr>
          <p:spPr>
            <a:xfrm>
              <a:off x="7010400" y="2951199"/>
              <a:ext cx="49543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4000" b="1" dirty="0">
                  <a:solidFill>
                    <a:srgbClr val="17324D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4000" b="1" dirty="0">
                <a:solidFill>
                  <a:srgbClr val="17324D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94614" y="3533491"/>
              <a:ext cx="71701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4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20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647700" y="2724150"/>
              <a:ext cx="2990850" cy="1409700"/>
            </a:xfrm>
            <a:prstGeom prst="roundRect">
              <a:avLst>
                <a:gd name="adj" fmla="val 3011"/>
              </a:avLst>
            </a:prstGeom>
            <a:noFill/>
            <a:ln w="76200">
              <a:solidFill>
                <a:srgbClr val="173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3638550" y="3102614"/>
              <a:ext cx="247650" cy="627165"/>
            </a:xfrm>
            <a:prstGeom prst="roundRect">
              <a:avLst/>
            </a:prstGeom>
            <a:noFill/>
            <a:ln w="76200">
              <a:solidFill>
                <a:srgbClr val="1732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753465" y="2821342"/>
              <a:ext cx="2285340" cy="1224839"/>
            </a:xfrm>
            <a:prstGeom prst="roundRect">
              <a:avLst>
                <a:gd name="adj" fmla="val 5780"/>
              </a:avLst>
            </a:prstGeom>
            <a:solidFill>
              <a:srgbClr val="1732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55881" y="299609"/>
            <a:ext cx="11410906" cy="1745843"/>
            <a:chOff x="455881" y="299609"/>
            <a:chExt cx="11410906" cy="1745843"/>
          </a:xfrm>
        </p:grpSpPr>
        <p:sp>
          <p:nvSpPr>
            <p:cNvPr id="7" name="文本框 6"/>
            <p:cNvSpPr txBox="1"/>
            <p:nvPr/>
          </p:nvSpPr>
          <p:spPr>
            <a:xfrm>
              <a:off x="455881" y="430351"/>
              <a:ext cx="49543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>
                  <a:solidFill>
                    <a:srgbClr val="E2E6C3"/>
                  </a:solidFill>
                  <a:latin typeface="Calibri" panose="020F0502020204030204" pitchFamily="34" charset="0"/>
                </a:rPr>
                <a:t>ADD YOUR TEXT</a:t>
              </a:r>
              <a:endParaRPr lang="zh-CN" altLang="en-US" sz="4000" b="1" dirty="0">
                <a:solidFill>
                  <a:srgbClr val="E2E6C3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55881" y="1012643"/>
              <a:ext cx="67831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E2E6C3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2000" dirty="0">
                <a:solidFill>
                  <a:srgbClr val="E2E6C3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8326416" y="299609"/>
              <a:ext cx="812800" cy="812800"/>
            </a:xfrm>
            <a:prstGeom prst="roundRect">
              <a:avLst>
                <a:gd name="adj" fmla="val 7738"/>
              </a:avLst>
            </a:prstGeom>
            <a:noFill/>
            <a:ln w="76200">
              <a:solidFill>
                <a:srgbClr val="E2E6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9274709" y="299609"/>
              <a:ext cx="812800" cy="812800"/>
            </a:xfrm>
            <a:prstGeom prst="roundRect">
              <a:avLst>
                <a:gd name="adj" fmla="val 7738"/>
              </a:avLst>
            </a:prstGeom>
            <a:noFill/>
            <a:ln w="76200">
              <a:solidFill>
                <a:srgbClr val="E2E6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10223002" y="299609"/>
              <a:ext cx="812800" cy="812800"/>
            </a:xfrm>
            <a:prstGeom prst="roundRect">
              <a:avLst>
                <a:gd name="adj" fmla="val 7738"/>
              </a:avLst>
            </a:prstGeom>
            <a:noFill/>
            <a:ln w="76200">
              <a:solidFill>
                <a:srgbClr val="E2E6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8326416" y="1232652"/>
              <a:ext cx="812800" cy="812800"/>
            </a:xfrm>
            <a:prstGeom prst="roundRect">
              <a:avLst>
                <a:gd name="adj" fmla="val 7738"/>
              </a:avLst>
            </a:prstGeom>
            <a:noFill/>
            <a:ln w="76200">
              <a:solidFill>
                <a:srgbClr val="E2E6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9274709" y="1227899"/>
              <a:ext cx="812800" cy="812800"/>
            </a:xfrm>
            <a:prstGeom prst="roundRect">
              <a:avLst>
                <a:gd name="adj" fmla="val 7738"/>
              </a:avLst>
            </a:prstGeom>
            <a:noFill/>
            <a:ln w="76200">
              <a:solidFill>
                <a:srgbClr val="E2E6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11053987" y="1227899"/>
              <a:ext cx="812800" cy="812800"/>
            </a:xfrm>
            <a:prstGeom prst="roundRect">
              <a:avLst>
                <a:gd name="adj" fmla="val 7738"/>
              </a:avLst>
            </a:prstGeom>
            <a:noFill/>
            <a:ln w="76200">
              <a:solidFill>
                <a:srgbClr val="E2E6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3" name="Freeform 120"/>
            <p:cNvSpPr/>
            <p:nvPr/>
          </p:nvSpPr>
          <p:spPr bwMode="auto">
            <a:xfrm>
              <a:off x="11174925" y="1388661"/>
              <a:ext cx="623080" cy="491275"/>
            </a:xfrm>
            <a:custGeom>
              <a:avLst/>
              <a:gdLst>
                <a:gd name="T0" fmla="*/ 183 w 260"/>
                <a:gd name="T1" fmla="*/ 0 h 205"/>
                <a:gd name="T2" fmla="*/ 226 w 260"/>
                <a:gd name="T3" fmla="*/ 5 h 205"/>
                <a:gd name="T4" fmla="*/ 254 w 260"/>
                <a:gd name="T5" fmla="*/ 13 h 205"/>
                <a:gd name="T6" fmla="*/ 259 w 260"/>
                <a:gd name="T7" fmla="*/ 19 h 205"/>
                <a:gd name="T8" fmla="*/ 223 w 260"/>
                <a:gd name="T9" fmla="*/ 50 h 205"/>
                <a:gd name="T10" fmla="*/ 201 w 260"/>
                <a:gd name="T11" fmla="*/ 86 h 205"/>
                <a:gd name="T12" fmla="*/ 183 w 260"/>
                <a:gd name="T13" fmla="*/ 123 h 205"/>
                <a:gd name="T14" fmla="*/ 158 w 260"/>
                <a:gd name="T15" fmla="*/ 151 h 205"/>
                <a:gd name="T16" fmla="*/ 122 w 260"/>
                <a:gd name="T17" fmla="*/ 164 h 205"/>
                <a:gd name="T18" fmla="*/ 83 w 260"/>
                <a:gd name="T19" fmla="*/ 162 h 205"/>
                <a:gd name="T20" fmla="*/ 51 w 260"/>
                <a:gd name="T21" fmla="*/ 153 h 205"/>
                <a:gd name="T22" fmla="*/ 45 w 260"/>
                <a:gd name="T23" fmla="*/ 162 h 205"/>
                <a:gd name="T24" fmla="*/ 28 w 260"/>
                <a:gd name="T25" fmla="*/ 186 h 205"/>
                <a:gd name="T26" fmla="*/ 18 w 260"/>
                <a:gd name="T27" fmla="*/ 204 h 205"/>
                <a:gd name="T28" fmla="*/ 13 w 260"/>
                <a:gd name="T29" fmla="*/ 205 h 205"/>
                <a:gd name="T30" fmla="*/ 6 w 260"/>
                <a:gd name="T31" fmla="*/ 203 h 205"/>
                <a:gd name="T32" fmla="*/ 1 w 260"/>
                <a:gd name="T33" fmla="*/ 199 h 205"/>
                <a:gd name="T34" fmla="*/ 0 w 260"/>
                <a:gd name="T35" fmla="*/ 192 h 205"/>
                <a:gd name="T36" fmla="*/ 32 w 260"/>
                <a:gd name="T37" fmla="*/ 144 h 205"/>
                <a:gd name="T38" fmla="*/ 76 w 260"/>
                <a:gd name="T39" fmla="*/ 104 h 205"/>
                <a:gd name="T40" fmla="*/ 122 w 260"/>
                <a:gd name="T41" fmla="*/ 75 h 205"/>
                <a:gd name="T42" fmla="*/ 160 w 260"/>
                <a:gd name="T43" fmla="*/ 54 h 205"/>
                <a:gd name="T44" fmla="*/ 185 w 260"/>
                <a:gd name="T45" fmla="*/ 45 h 205"/>
                <a:gd name="T46" fmla="*/ 185 w 260"/>
                <a:gd name="T47" fmla="*/ 44 h 205"/>
                <a:gd name="T48" fmla="*/ 159 w 260"/>
                <a:gd name="T49" fmla="*/ 45 h 205"/>
                <a:gd name="T50" fmla="*/ 117 w 260"/>
                <a:gd name="T51" fmla="*/ 55 h 205"/>
                <a:gd name="T52" fmla="*/ 67 w 260"/>
                <a:gd name="T53" fmla="*/ 78 h 205"/>
                <a:gd name="T54" fmla="*/ 17 w 260"/>
                <a:gd name="T55" fmla="*/ 121 h 205"/>
                <a:gd name="T56" fmla="*/ 17 w 260"/>
                <a:gd name="T57" fmla="*/ 98 h 205"/>
                <a:gd name="T58" fmla="*/ 23 w 260"/>
                <a:gd name="T59" fmla="*/ 67 h 205"/>
                <a:gd name="T60" fmla="*/ 46 w 260"/>
                <a:gd name="T61" fmla="*/ 35 h 205"/>
                <a:gd name="T62" fmla="*/ 86 w 260"/>
                <a:gd name="T63" fmla="*/ 12 h 205"/>
                <a:gd name="T64" fmla="*/ 135 w 260"/>
                <a:gd name="T65" fmla="*/ 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205">
                  <a:moveTo>
                    <a:pt x="159" y="0"/>
                  </a:moveTo>
                  <a:lnTo>
                    <a:pt x="183" y="0"/>
                  </a:lnTo>
                  <a:lnTo>
                    <a:pt x="206" y="3"/>
                  </a:lnTo>
                  <a:lnTo>
                    <a:pt x="226" y="5"/>
                  </a:lnTo>
                  <a:lnTo>
                    <a:pt x="242" y="9"/>
                  </a:lnTo>
                  <a:lnTo>
                    <a:pt x="254" y="13"/>
                  </a:lnTo>
                  <a:lnTo>
                    <a:pt x="260" y="17"/>
                  </a:lnTo>
                  <a:lnTo>
                    <a:pt x="259" y="19"/>
                  </a:lnTo>
                  <a:lnTo>
                    <a:pt x="238" y="34"/>
                  </a:lnTo>
                  <a:lnTo>
                    <a:pt x="223" y="50"/>
                  </a:lnTo>
                  <a:lnTo>
                    <a:pt x="211" y="68"/>
                  </a:lnTo>
                  <a:lnTo>
                    <a:pt x="201" y="86"/>
                  </a:lnTo>
                  <a:lnTo>
                    <a:pt x="192" y="105"/>
                  </a:lnTo>
                  <a:lnTo>
                    <a:pt x="183" y="123"/>
                  </a:lnTo>
                  <a:lnTo>
                    <a:pt x="172" y="139"/>
                  </a:lnTo>
                  <a:lnTo>
                    <a:pt x="158" y="151"/>
                  </a:lnTo>
                  <a:lnTo>
                    <a:pt x="141" y="160"/>
                  </a:lnTo>
                  <a:lnTo>
                    <a:pt x="122" y="164"/>
                  </a:lnTo>
                  <a:lnTo>
                    <a:pt x="102" y="164"/>
                  </a:lnTo>
                  <a:lnTo>
                    <a:pt x="83" y="162"/>
                  </a:lnTo>
                  <a:lnTo>
                    <a:pt x="67" y="158"/>
                  </a:lnTo>
                  <a:lnTo>
                    <a:pt x="51" y="153"/>
                  </a:lnTo>
                  <a:lnTo>
                    <a:pt x="50" y="155"/>
                  </a:lnTo>
                  <a:lnTo>
                    <a:pt x="45" y="162"/>
                  </a:lnTo>
                  <a:lnTo>
                    <a:pt x="37" y="172"/>
                  </a:lnTo>
                  <a:lnTo>
                    <a:pt x="28" y="186"/>
                  </a:lnTo>
                  <a:lnTo>
                    <a:pt x="20" y="201"/>
                  </a:lnTo>
                  <a:lnTo>
                    <a:pt x="18" y="204"/>
                  </a:lnTo>
                  <a:lnTo>
                    <a:pt x="15" y="205"/>
                  </a:lnTo>
                  <a:lnTo>
                    <a:pt x="13" y="205"/>
                  </a:lnTo>
                  <a:lnTo>
                    <a:pt x="9" y="204"/>
                  </a:lnTo>
                  <a:lnTo>
                    <a:pt x="6" y="203"/>
                  </a:lnTo>
                  <a:lnTo>
                    <a:pt x="2" y="200"/>
                  </a:lnTo>
                  <a:lnTo>
                    <a:pt x="1" y="199"/>
                  </a:lnTo>
                  <a:lnTo>
                    <a:pt x="0" y="195"/>
                  </a:lnTo>
                  <a:lnTo>
                    <a:pt x="0" y="192"/>
                  </a:lnTo>
                  <a:lnTo>
                    <a:pt x="14" y="167"/>
                  </a:lnTo>
                  <a:lnTo>
                    <a:pt x="32" y="144"/>
                  </a:lnTo>
                  <a:lnTo>
                    <a:pt x="52" y="122"/>
                  </a:lnTo>
                  <a:lnTo>
                    <a:pt x="76" y="104"/>
                  </a:lnTo>
                  <a:lnTo>
                    <a:pt x="99" y="87"/>
                  </a:lnTo>
                  <a:lnTo>
                    <a:pt x="122" y="75"/>
                  </a:lnTo>
                  <a:lnTo>
                    <a:pt x="142" y="63"/>
                  </a:lnTo>
                  <a:lnTo>
                    <a:pt x="160" y="54"/>
                  </a:lnTo>
                  <a:lnTo>
                    <a:pt x="176" y="48"/>
                  </a:lnTo>
                  <a:lnTo>
                    <a:pt x="185" y="45"/>
                  </a:lnTo>
                  <a:lnTo>
                    <a:pt x="188" y="44"/>
                  </a:lnTo>
                  <a:lnTo>
                    <a:pt x="185" y="44"/>
                  </a:lnTo>
                  <a:lnTo>
                    <a:pt x="174" y="44"/>
                  </a:lnTo>
                  <a:lnTo>
                    <a:pt x="159" y="45"/>
                  </a:lnTo>
                  <a:lnTo>
                    <a:pt x="140" y="49"/>
                  </a:lnTo>
                  <a:lnTo>
                    <a:pt x="117" y="55"/>
                  </a:lnTo>
                  <a:lnTo>
                    <a:pt x="92" y="64"/>
                  </a:lnTo>
                  <a:lnTo>
                    <a:pt x="67" y="78"/>
                  </a:lnTo>
                  <a:lnTo>
                    <a:pt x="41" y="96"/>
                  </a:lnTo>
                  <a:lnTo>
                    <a:pt x="17" y="121"/>
                  </a:lnTo>
                  <a:lnTo>
                    <a:pt x="17" y="110"/>
                  </a:lnTo>
                  <a:lnTo>
                    <a:pt x="17" y="98"/>
                  </a:lnTo>
                  <a:lnTo>
                    <a:pt x="19" y="84"/>
                  </a:lnTo>
                  <a:lnTo>
                    <a:pt x="23" y="67"/>
                  </a:lnTo>
                  <a:lnTo>
                    <a:pt x="32" y="51"/>
                  </a:lnTo>
                  <a:lnTo>
                    <a:pt x="46" y="35"/>
                  </a:lnTo>
                  <a:lnTo>
                    <a:pt x="65" y="21"/>
                  </a:lnTo>
                  <a:lnTo>
                    <a:pt x="86" y="12"/>
                  </a:lnTo>
                  <a:lnTo>
                    <a:pt x="110" y="5"/>
                  </a:lnTo>
                  <a:lnTo>
                    <a:pt x="135" y="1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E2E6C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4" name="Freeform 132"/>
            <p:cNvSpPr>
              <a:spLocks noChangeAspect="1" noEditPoints="1"/>
            </p:cNvSpPr>
            <p:nvPr/>
          </p:nvSpPr>
          <p:spPr bwMode="auto">
            <a:xfrm>
              <a:off x="8441761" y="400745"/>
              <a:ext cx="578480" cy="622800"/>
            </a:xfrm>
            <a:custGeom>
              <a:avLst/>
              <a:gdLst>
                <a:gd name="T0" fmla="*/ 110 w 248"/>
                <a:gd name="T1" fmla="*/ 191 h 267"/>
                <a:gd name="T2" fmla="*/ 138 w 248"/>
                <a:gd name="T3" fmla="*/ 163 h 267"/>
                <a:gd name="T4" fmla="*/ 110 w 248"/>
                <a:gd name="T5" fmla="*/ 76 h 267"/>
                <a:gd name="T6" fmla="*/ 138 w 248"/>
                <a:gd name="T7" fmla="*/ 148 h 267"/>
                <a:gd name="T8" fmla="*/ 110 w 248"/>
                <a:gd name="T9" fmla="*/ 76 h 267"/>
                <a:gd name="T10" fmla="*/ 126 w 248"/>
                <a:gd name="T11" fmla="*/ 2 h 267"/>
                <a:gd name="T12" fmla="*/ 132 w 248"/>
                <a:gd name="T13" fmla="*/ 7 h 267"/>
                <a:gd name="T14" fmla="*/ 152 w 248"/>
                <a:gd name="T15" fmla="*/ 38 h 267"/>
                <a:gd name="T16" fmla="*/ 169 w 248"/>
                <a:gd name="T17" fmla="*/ 36 h 267"/>
                <a:gd name="T18" fmla="*/ 210 w 248"/>
                <a:gd name="T19" fmla="*/ 12 h 267"/>
                <a:gd name="T20" fmla="*/ 215 w 248"/>
                <a:gd name="T21" fmla="*/ 12 h 267"/>
                <a:gd name="T22" fmla="*/ 215 w 248"/>
                <a:gd name="T23" fmla="*/ 17 h 267"/>
                <a:gd name="T24" fmla="*/ 198 w 248"/>
                <a:gd name="T25" fmla="*/ 68 h 267"/>
                <a:gd name="T26" fmla="*/ 197 w 248"/>
                <a:gd name="T27" fmla="*/ 76 h 267"/>
                <a:gd name="T28" fmla="*/ 201 w 248"/>
                <a:gd name="T29" fmla="*/ 82 h 267"/>
                <a:gd name="T30" fmla="*/ 209 w 248"/>
                <a:gd name="T31" fmla="*/ 85 h 267"/>
                <a:gd name="T32" fmla="*/ 244 w 248"/>
                <a:gd name="T33" fmla="*/ 89 h 267"/>
                <a:gd name="T34" fmla="*/ 248 w 248"/>
                <a:gd name="T35" fmla="*/ 93 h 267"/>
                <a:gd name="T36" fmla="*/ 247 w 248"/>
                <a:gd name="T37" fmla="*/ 98 h 267"/>
                <a:gd name="T38" fmla="*/ 220 w 248"/>
                <a:gd name="T39" fmla="*/ 122 h 267"/>
                <a:gd name="T40" fmla="*/ 216 w 248"/>
                <a:gd name="T41" fmla="*/ 138 h 267"/>
                <a:gd name="T42" fmla="*/ 244 w 248"/>
                <a:gd name="T43" fmla="*/ 166 h 267"/>
                <a:gd name="T44" fmla="*/ 248 w 248"/>
                <a:gd name="T45" fmla="*/ 172 h 267"/>
                <a:gd name="T46" fmla="*/ 247 w 248"/>
                <a:gd name="T47" fmla="*/ 179 h 267"/>
                <a:gd name="T48" fmla="*/ 241 w 248"/>
                <a:gd name="T49" fmla="*/ 182 h 267"/>
                <a:gd name="T50" fmla="*/ 211 w 248"/>
                <a:gd name="T51" fmla="*/ 193 h 267"/>
                <a:gd name="T52" fmla="*/ 205 w 248"/>
                <a:gd name="T53" fmla="*/ 209 h 267"/>
                <a:gd name="T54" fmla="*/ 205 w 248"/>
                <a:gd name="T55" fmla="*/ 236 h 267"/>
                <a:gd name="T56" fmla="*/ 202 w 248"/>
                <a:gd name="T57" fmla="*/ 241 h 267"/>
                <a:gd name="T58" fmla="*/ 196 w 248"/>
                <a:gd name="T59" fmla="*/ 243 h 267"/>
                <a:gd name="T60" fmla="*/ 167 w 248"/>
                <a:gd name="T61" fmla="*/ 229 h 267"/>
                <a:gd name="T62" fmla="*/ 151 w 248"/>
                <a:gd name="T63" fmla="*/ 230 h 267"/>
                <a:gd name="T64" fmla="*/ 132 w 248"/>
                <a:gd name="T65" fmla="*/ 261 h 267"/>
                <a:gd name="T66" fmla="*/ 126 w 248"/>
                <a:gd name="T67" fmla="*/ 266 h 267"/>
                <a:gd name="T68" fmla="*/ 120 w 248"/>
                <a:gd name="T69" fmla="*/ 266 h 267"/>
                <a:gd name="T70" fmla="*/ 115 w 248"/>
                <a:gd name="T71" fmla="*/ 262 h 267"/>
                <a:gd name="T72" fmla="*/ 93 w 248"/>
                <a:gd name="T73" fmla="*/ 234 h 267"/>
                <a:gd name="T74" fmla="*/ 76 w 248"/>
                <a:gd name="T75" fmla="*/ 234 h 267"/>
                <a:gd name="T76" fmla="*/ 38 w 248"/>
                <a:gd name="T77" fmla="*/ 255 h 267"/>
                <a:gd name="T78" fmla="*/ 33 w 248"/>
                <a:gd name="T79" fmla="*/ 255 h 267"/>
                <a:gd name="T80" fmla="*/ 32 w 248"/>
                <a:gd name="T81" fmla="*/ 250 h 267"/>
                <a:gd name="T82" fmla="*/ 48 w 248"/>
                <a:gd name="T83" fmla="*/ 202 h 267"/>
                <a:gd name="T84" fmla="*/ 48 w 248"/>
                <a:gd name="T85" fmla="*/ 193 h 267"/>
                <a:gd name="T86" fmla="*/ 44 w 248"/>
                <a:gd name="T87" fmla="*/ 186 h 267"/>
                <a:gd name="T88" fmla="*/ 37 w 248"/>
                <a:gd name="T89" fmla="*/ 182 h 267"/>
                <a:gd name="T90" fmla="*/ 3 w 248"/>
                <a:gd name="T91" fmla="*/ 179 h 267"/>
                <a:gd name="T92" fmla="*/ 0 w 248"/>
                <a:gd name="T93" fmla="*/ 175 h 267"/>
                <a:gd name="T94" fmla="*/ 1 w 248"/>
                <a:gd name="T95" fmla="*/ 170 h 267"/>
                <a:gd name="T96" fmla="*/ 28 w 248"/>
                <a:gd name="T97" fmla="*/ 145 h 267"/>
                <a:gd name="T98" fmla="*/ 32 w 248"/>
                <a:gd name="T99" fmla="*/ 130 h 267"/>
                <a:gd name="T100" fmla="*/ 3 w 248"/>
                <a:gd name="T101" fmla="*/ 102 h 267"/>
                <a:gd name="T102" fmla="*/ 0 w 248"/>
                <a:gd name="T103" fmla="*/ 95 h 267"/>
                <a:gd name="T104" fmla="*/ 1 w 248"/>
                <a:gd name="T105" fmla="*/ 89 h 267"/>
                <a:gd name="T106" fmla="*/ 7 w 248"/>
                <a:gd name="T107" fmla="*/ 85 h 267"/>
                <a:gd name="T108" fmla="*/ 37 w 248"/>
                <a:gd name="T109" fmla="*/ 75 h 267"/>
                <a:gd name="T110" fmla="*/ 43 w 248"/>
                <a:gd name="T111" fmla="*/ 58 h 267"/>
                <a:gd name="T112" fmla="*/ 43 w 248"/>
                <a:gd name="T113" fmla="*/ 31 h 267"/>
                <a:gd name="T114" fmla="*/ 47 w 248"/>
                <a:gd name="T115" fmla="*/ 26 h 267"/>
                <a:gd name="T116" fmla="*/ 53 w 248"/>
                <a:gd name="T117" fmla="*/ 25 h 267"/>
                <a:gd name="T118" fmla="*/ 79 w 248"/>
                <a:gd name="T119" fmla="*/ 36 h 267"/>
                <a:gd name="T120" fmla="*/ 97 w 248"/>
                <a:gd name="T121" fmla="*/ 35 h 267"/>
                <a:gd name="T122" fmla="*/ 115 w 248"/>
                <a:gd name="T123" fmla="*/ 7 h 267"/>
                <a:gd name="T124" fmla="*/ 121 w 248"/>
                <a:gd name="T125" fmla="*/ 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8" h="267">
                  <a:moveTo>
                    <a:pt x="110" y="163"/>
                  </a:moveTo>
                  <a:lnTo>
                    <a:pt x="110" y="191"/>
                  </a:lnTo>
                  <a:lnTo>
                    <a:pt x="138" y="191"/>
                  </a:lnTo>
                  <a:lnTo>
                    <a:pt x="138" y="163"/>
                  </a:lnTo>
                  <a:lnTo>
                    <a:pt x="110" y="163"/>
                  </a:lnTo>
                  <a:close/>
                  <a:moveTo>
                    <a:pt x="110" y="76"/>
                  </a:moveTo>
                  <a:lnTo>
                    <a:pt x="110" y="148"/>
                  </a:lnTo>
                  <a:lnTo>
                    <a:pt x="138" y="148"/>
                  </a:lnTo>
                  <a:lnTo>
                    <a:pt x="138" y="76"/>
                  </a:lnTo>
                  <a:lnTo>
                    <a:pt x="110" y="76"/>
                  </a:lnTo>
                  <a:close/>
                  <a:moveTo>
                    <a:pt x="124" y="0"/>
                  </a:moveTo>
                  <a:lnTo>
                    <a:pt x="126" y="2"/>
                  </a:lnTo>
                  <a:lnTo>
                    <a:pt x="130" y="3"/>
                  </a:lnTo>
                  <a:lnTo>
                    <a:pt x="132" y="7"/>
                  </a:lnTo>
                  <a:lnTo>
                    <a:pt x="146" y="31"/>
                  </a:lnTo>
                  <a:lnTo>
                    <a:pt x="152" y="38"/>
                  </a:lnTo>
                  <a:lnTo>
                    <a:pt x="160" y="39"/>
                  </a:lnTo>
                  <a:lnTo>
                    <a:pt x="169" y="36"/>
                  </a:lnTo>
                  <a:lnTo>
                    <a:pt x="206" y="13"/>
                  </a:lnTo>
                  <a:lnTo>
                    <a:pt x="210" y="12"/>
                  </a:lnTo>
                  <a:lnTo>
                    <a:pt x="212" y="12"/>
                  </a:lnTo>
                  <a:lnTo>
                    <a:pt x="215" y="12"/>
                  </a:lnTo>
                  <a:lnTo>
                    <a:pt x="215" y="15"/>
                  </a:lnTo>
                  <a:lnTo>
                    <a:pt x="215" y="17"/>
                  </a:lnTo>
                  <a:lnTo>
                    <a:pt x="215" y="21"/>
                  </a:lnTo>
                  <a:lnTo>
                    <a:pt x="198" y="68"/>
                  </a:lnTo>
                  <a:lnTo>
                    <a:pt x="197" y="72"/>
                  </a:lnTo>
                  <a:lnTo>
                    <a:pt x="197" y="76"/>
                  </a:lnTo>
                  <a:lnTo>
                    <a:pt x="198" y="80"/>
                  </a:lnTo>
                  <a:lnTo>
                    <a:pt x="201" y="82"/>
                  </a:lnTo>
                  <a:lnTo>
                    <a:pt x="205" y="84"/>
                  </a:lnTo>
                  <a:lnTo>
                    <a:pt x="209" y="85"/>
                  </a:lnTo>
                  <a:lnTo>
                    <a:pt x="241" y="89"/>
                  </a:lnTo>
                  <a:lnTo>
                    <a:pt x="244" y="89"/>
                  </a:lnTo>
                  <a:lnTo>
                    <a:pt x="247" y="90"/>
                  </a:lnTo>
                  <a:lnTo>
                    <a:pt x="248" y="93"/>
                  </a:lnTo>
                  <a:lnTo>
                    <a:pt x="248" y="95"/>
                  </a:lnTo>
                  <a:lnTo>
                    <a:pt x="247" y="98"/>
                  </a:lnTo>
                  <a:lnTo>
                    <a:pt x="244" y="102"/>
                  </a:lnTo>
                  <a:lnTo>
                    <a:pt x="220" y="122"/>
                  </a:lnTo>
                  <a:lnTo>
                    <a:pt x="216" y="130"/>
                  </a:lnTo>
                  <a:lnTo>
                    <a:pt x="216" y="138"/>
                  </a:lnTo>
                  <a:lnTo>
                    <a:pt x="220" y="145"/>
                  </a:lnTo>
                  <a:lnTo>
                    <a:pt x="244" y="166"/>
                  </a:lnTo>
                  <a:lnTo>
                    <a:pt x="247" y="170"/>
                  </a:lnTo>
                  <a:lnTo>
                    <a:pt x="248" y="172"/>
                  </a:lnTo>
                  <a:lnTo>
                    <a:pt x="248" y="176"/>
                  </a:lnTo>
                  <a:lnTo>
                    <a:pt x="247" y="179"/>
                  </a:lnTo>
                  <a:lnTo>
                    <a:pt x="244" y="180"/>
                  </a:lnTo>
                  <a:lnTo>
                    <a:pt x="241" y="182"/>
                  </a:lnTo>
                  <a:lnTo>
                    <a:pt x="220" y="188"/>
                  </a:lnTo>
                  <a:lnTo>
                    <a:pt x="211" y="193"/>
                  </a:lnTo>
                  <a:lnTo>
                    <a:pt x="206" y="200"/>
                  </a:lnTo>
                  <a:lnTo>
                    <a:pt x="205" y="209"/>
                  </a:lnTo>
                  <a:lnTo>
                    <a:pt x="205" y="231"/>
                  </a:lnTo>
                  <a:lnTo>
                    <a:pt x="205" y="236"/>
                  </a:lnTo>
                  <a:lnTo>
                    <a:pt x="203" y="239"/>
                  </a:lnTo>
                  <a:lnTo>
                    <a:pt x="202" y="241"/>
                  </a:lnTo>
                  <a:lnTo>
                    <a:pt x="198" y="243"/>
                  </a:lnTo>
                  <a:lnTo>
                    <a:pt x="196" y="243"/>
                  </a:lnTo>
                  <a:lnTo>
                    <a:pt x="191" y="241"/>
                  </a:lnTo>
                  <a:lnTo>
                    <a:pt x="167" y="229"/>
                  </a:lnTo>
                  <a:lnTo>
                    <a:pt x="159" y="227"/>
                  </a:lnTo>
                  <a:lnTo>
                    <a:pt x="151" y="230"/>
                  </a:lnTo>
                  <a:lnTo>
                    <a:pt x="144" y="236"/>
                  </a:lnTo>
                  <a:lnTo>
                    <a:pt x="132" y="261"/>
                  </a:lnTo>
                  <a:lnTo>
                    <a:pt x="129" y="264"/>
                  </a:lnTo>
                  <a:lnTo>
                    <a:pt x="126" y="266"/>
                  </a:lnTo>
                  <a:lnTo>
                    <a:pt x="124" y="267"/>
                  </a:lnTo>
                  <a:lnTo>
                    <a:pt x="120" y="266"/>
                  </a:lnTo>
                  <a:lnTo>
                    <a:pt x="117" y="264"/>
                  </a:lnTo>
                  <a:lnTo>
                    <a:pt x="115" y="262"/>
                  </a:lnTo>
                  <a:lnTo>
                    <a:pt x="101" y="240"/>
                  </a:lnTo>
                  <a:lnTo>
                    <a:pt x="93" y="234"/>
                  </a:lnTo>
                  <a:lnTo>
                    <a:pt x="85" y="232"/>
                  </a:lnTo>
                  <a:lnTo>
                    <a:pt x="76" y="234"/>
                  </a:lnTo>
                  <a:lnTo>
                    <a:pt x="42" y="254"/>
                  </a:lnTo>
                  <a:lnTo>
                    <a:pt x="38" y="255"/>
                  </a:lnTo>
                  <a:lnTo>
                    <a:pt x="35" y="257"/>
                  </a:lnTo>
                  <a:lnTo>
                    <a:pt x="33" y="255"/>
                  </a:lnTo>
                  <a:lnTo>
                    <a:pt x="33" y="253"/>
                  </a:lnTo>
                  <a:lnTo>
                    <a:pt x="32" y="250"/>
                  </a:lnTo>
                  <a:lnTo>
                    <a:pt x="33" y="247"/>
                  </a:lnTo>
                  <a:lnTo>
                    <a:pt x="48" y="202"/>
                  </a:lnTo>
                  <a:lnTo>
                    <a:pt x="48" y="197"/>
                  </a:lnTo>
                  <a:lnTo>
                    <a:pt x="48" y="193"/>
                  </a:lnTo>
                  <a:lnTo>
                    <a:pt x="47" y="189"/>
                  </a:lnTo>
                  <a:lnTo>
                    <a:pt x="44" y="186"/>
                  </a:lnTo>
                  <a:lnTo>
                    <a:pt x="41" y="184"/>
                  </a:lnTo>
                  <a:lnTo>
                    <a:pt x="37" y="182"/>
                  </a:lnTo>
                  <a:lnTo>
                    <a:pt x="7" y="180"/>
                  </a:lnTo>
                  <a:lnTo>
                    <a:pt x="3" y="179"/>
                  </a:lnTo>
                  <a:lnTo>
                    <a:pt x="1" y="177"/>
                  </a:lnTo>
                  <a:lnTo>
                    <a:pt x="0" y="175"/>
                  </a:lnTo>
                  <a:lnTo>
                    <a:pt x="0" y="172"/>
                  </a:lnTo>
                  <a:lnTo>
                    <a:pt x="1" y="170"/>
                  </a:lnTo>
                  <a:lnTo>
                    <a:pt x="3" y="166"/>
                  </a:lnTo>
                  <a:lnTo>
                    <a:pt x="28" y="145"/>
                  </a:lnTo>
                  <a:lnTo>
                    <a:pt x="32" y="138"/>
                  </a:lnTo>
                  <a:lnTo>
                    <a:pt x="32" y="130"/>
                  </a:lnTo>
                  <a:lnTo>
                    <a:pt x="28" y="122"/>
                  </a:lnTo>
                  <a:lnTo>
                    <a:pt x="3" y="102"/>
                  </a:lnTo>
                  <a:lnTo>
                    <a:pt x="1" y="98"/>
                  </a:lnTo>
                  <a:lnTo>
                    <a:pt x="0" y="95"/>
                  </a:lnTo>
                  <a:lnTo>
                    <a:pt x="0" y="91"/>
                  </a:lnTo>
                  <a:lnTo>
                    <a:pt x="1" y="89"/>
                  </a:lnTo>
                  <a:lnTo>
                    <a:pt x="3" y="88"/>
                  </a:lnTo>
                  <a:lnTo>
                    <a:pt x="7" y="85"/>
                  </a:lnTo>
                  <a:lnTo>
                    <a:pt x="29" y="80"/>
                  </a:lnTo>
                  <a:lnTo>
                    <a:pt x="37" y="75"/>
                  </a:lnTo>
                  <a:lnTo>
                    <a:pt x="42" y="67"/>
                  </a:lnTo>
                  <a:lnTo>
                    <a:pt x="43" y="58"/>
                  </a:lnTo>
                  <a:lnTo>
                    <a:pt x="43" y="36"/>
                  </a:lnTo>
                  <a:lnTo>
                    <a:pt x="43" y="31"/>
                  </a:lnTo>
                  <a:lnTo>
                    <a:pt x="44" y="29"/>
                  </a:lnTo>
                  <a:lnTo>
                    <a:pt x="47" y="26"/>
                  </a:lnTo>
                  <a:lnTo>
                    <a:pt x="50" y="25"/>
                  </a:lnTo>
                  <a:lnTo>
                    <a:pt x="53" y="25"/>
                  </a:lnTo>
                  <a:lnTo>
                    <a:pt x="57" y="26"/>
                  </a:lnTo>
                  <a:lnTo>
                    <a:pt x="79" y="36"/>
                  </a:lnTo>
                  <a:lnTo>
                    <a:pt x="88" y="38"/>
                  </a:lnTo>
                  <a:lnTo>
                    <a:pt x="97" y="35"/>
                  </a:lnTo>
                  <a:lnTo>
                    <a:pt x="103" y="29"/>
                  </a:lnTo>
                  <a:lnTo>
                    <a:pt x="115" y="7"/>
                  </a:lnTo>
                  <a:lnTo>
                    <a:pt x="117" y="3"/>
                  </a:lnTo>
                  <a:lnTo>
                    <a:pt x="121" y="2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E2E6C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25" name="Freeform 119"/>
            <p:cNvSpPr>
              <a:spLocks noChangeAspect="1" noEditPoints="1"/>
            </p:cNvSpPr>
            <p:nvPr/>
          </p:nvSpPr>
          <p:spPr bwMode="auto">
            <a:xfrm>
              <a:off x="9362877" y="1388661"/>
              <a:ext cx="636464" cy="493200"/>
            </a:xfrm>
            <a:custGeom>
              <a:avLst/>
              <a:gdLst>
                <a:gd name="T0" fmla="*/ 148 w 271"/>
                <a:gd name="T1" fmla="*/ 118 h 210"/>
                <a:gd name="T2" fmla="*/ 138 w 271"/>
                <a:gd name="T3" fmla="*/ 120 h 210"/>
                <a:gd name="T4" fmla="*/ 130 w 271"/>
                <a:gd name="T5" fmla="*/ 128 h 210"/>
                <a:gd name="T6" fmla="*/ 128 w 271"/>
                <a:gd name="T7" fmla="*/ 138 h 210"/>
                <a:gd name="T8" fmla="*/ 130 w 271"/>
                <a:gd name="T9" fmla="*/ 148 h 210"/>
                <a:gd name="T10" fmla="*/ 138 w 271"/>
                <a:gd name="T11" fmla="*/ 156 h 210"/>
                <a:gd name="T12" fmla="*/ 148 w 271"/>
                <a:gd name="T13" fmla="*/ 159 h 210"/>
                <a:gd name="T14" fmla="*/ 160 w 271"/>
                <a:gd name="T15" fmla="*/ 156 h 210"/>
                <a:gd name="T16" fmla="*/ 166 w 271"/>
                <a:gd name="T17" fmla="*/ 148 h 210"/>
                <a:gd name="T18" fmla="*/ 170 w 271"/>
                <a:gd name="T19" fmla="*/ 138 h 210"/>
                <a:gd name="T20" fmla="*/ 166 w 271"/>
                <a:gd name="T21" fmla="*/ 128 h 210"/>
                <a:gd name="T22" fmla="*/ 160 w 271"/>
                <a:gd name="T23" fmla="*/ 120 h 210"/>
                <a:gd name="T24" fmla="*/ 148 w 271"/>
                <a:gd name="T25" fmla="*/ 118 h 210"/>
                <a:gd name="T26" fmla="*/ 153 w 271"/>
                <a:gd name="T27" fmla="*/ 0 h 210"/>
                <a:gd name="T28" fmla="*/ 183 w 271"/>
                <a:gd name="T29" fmla="*/ 5 h 210"/>
                <a:gd name="T30" fmla="*/ 211 w 271"/>
                <a:gd name="T31" fmla="*/ 15 h 210"/>
                <a:gd name="T32" fmla="*/ 237 w 271"/>
                <a:gd name="T33" fmla="*/ 29 h 210"/>
                <a:gd name="T34" fmla="*/ 254 w 271"/>
                <a:gd name="T35" fmla="*/ 42 h 210"/>
                <a:gd name="T36" fmla="*/ 264 w 271"/>
                <a:gd name="T37" fmla="*/ 56 h 210"/>
                <a:gd name="T38" fmla="*/ 269 w 271"/>
                <a:gd name="T39" fmla="*/ 69 h 210"/>
                <a:gd name="T40" fmla="*/ 271 w 271"/>
                <a:gd name="T41" fmla="*/ 82 h 210"/>
                <a:gd name="T42" fmla="*/ 270 w 271"/>
                <a:gd name="T43" fmla="*/ 92 h 210"/>
                <a:gd name="T44" fmla="*/ 266 w 271"/>
                <a:gd name="T45" fmla="*/ 98 h 210"/>
                <a:gd name="T46" fmla="*/ 261 w 271"/>
                <a:gd name="T47" fmla="*/ 102 h 210"/>
                <a:gd name="T48" fmla="*/ 254 w 271"/>
                <a:gd name="T49" fmla="*/ 102 h 210"/>
                <a:gd name="T50" fmla="*/ 246 w 271"/>
                <a:gd name="T51" fmla="*/ 100 h 210"/>
                <a:gd name="T52" fmla="*/ 236 w 271"/>
                <a:gd name="T53" fmla="*/ 97 h 210"/>
                <a:gd name="T54" fmla="*/ 225 w 271"/>
                <a:gd name="T55" fmla="*/ 97 h 210"/>
                <a:gd name="T56" fmla="*/ 214 w 271"/>
                <a:gd name="T57" fmla="*/ 100 h 210"/>
                <a:gd name="T58" fmla="*/ 202 w 271"/>
                <a:gd name="T59" fmla="*/ 110 h 210"/>
                <a:gd name="T60" fmla="*/ 196 w 271"/>
                <a:gd name="T61" fmla="*/ 120 h 210"/>
                <a:gd name="T62" fmla="*/ 196 w 271"/>
                <a:gd name="T63" fmla="*/ 130 h 210"/>
                <a:gd name="T64" fmla="*/ 200 w 271"/>
                <a:gd name="T65" fmla="*/ 139 h 210"/>
                <a:gd name="T66" fmla="*/ 205 w 271"/>
                <a:gd name="T67" fmla="*/ 148 h 210"/>
                <a:gd name="T68" fmla="*/ 210 w 271"/>
                <a:gd name="T69" fmla="*/ 156 h 210"/>
                <a:gd name="T70" fmla="*/ 212 w 271"/>
                <a:gd name="T71" fmla="*/ 162 h 210"/>
                <a:gd name="T72" fmla="*/ 210 w 271"/>
                <a:gd name="T73" fmla="*/ 168 h 210"/>
                <a:gd name="T74" fmla="*/ 206 w 271"/>
                <a:gd name="T75" fmla="*/ 174 h 210"/>
                <a:gd name="T76" fmla="*/ 198 w 271"/>
                <a:gd name="T77" fmla="*/ 183 h 210"/>
                <a:gd name="T78" fmla="*/ 188 w 271"/>
                <a:gd name="T79" fmla="*/ 191 h 210"/>
                <a:gd name="T80" fmla="*/ 173 w 271"/>
                <a:gd name="T81" fmla="*/ 198 h 210"/>
                <a:gd name="T82" fmla="*/ 155 w 271"/>
                <a:gd name="T83" fmla="*/ 205 h 210"/>
                <a:gd name="T84" fmla="*/ 133 w 271"/>
                <a:gd name="T85" fmla="*/ 209 h 210"/>
                <a:gd name="T86" fmla="*/ 106 w 271"/>
                <a:gd name="T87" fmla="*/ 210 h 210"/>
                <a:gd name="T88" fmla="*/ 78 w 271"/>
                <a:gd name="T89" fmla="*/ 207 h 210"/>
                <a:gd name="T90" fmla="*/ 53 w 271"/>
                <a:gd name="T91" fmla="*/ 201 h 210"/>
                <a:gd name="T92" fmla="*/ 34 w 271"/>
                <a:gd name="T93" fmla="*/ 189 h 210"/>
                <a:gd name="T94" fmla="*/ 18 w 271"/>
                <a:gd name="T95" fmla="*/ 174 h 210"/>
                <a:gd name="T96" fmla="*/ 7 w 271"/>
                <a:gd name="T97" fmla="*/ 156 h 210"/>
                <a:gd name="T98" fmla="*/ 1 w 271"/>
                <a:gd name="T99" fmla="*/ 135 h 210"/>
                <a:gd name="T100" fmla="*/ 0 w 271"/>
                <a:gd name="T101" fmla="*/ 115 h 210"/>
                <a:gd name="T102" fmla="*/ 5 w 271"/>
                <a:gd name="T103" fmla="*/ 92 h 210"/>
                <a:gd name="T104" fmla="*/ 14 w 271"/>
                <a:gd name="T105" fmla="*/ 70 h 210"/>
                <a:gd name="T106" fmla="*/ 28 w 271"/>
                <a:gd name="T107" fmla="*/ 50 h 210"/>
                <a:gd name="T108" fmla="*/ 46 w 271"/>
                <a:gd name="T109" fmla="*/ 32 h 210"/>
                <a:gd name="T110" fmla="*/ 66 w 271"/>
                <a:gd name="T111" fmla="*/ 16 h 210"/>
                <a:gd name="T112" fmla="*/ 88 w 271"/>
                <a:gd name="T113" fmla="*/ 7 h 210"/>
                <a:gd name="T114" fmla="*/ 121 w 271"/>
                <a:gd name="T115" fmla="*/ 1 h 210"/>
                <a:gd name="T116" fmla="*/ 153 w 271"/>
                <a:gd name="T117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1" h="210">
                  <a:moveTo>
                    <a:pt x="148" y="118"/>
                  </a:moveTo>
                  <a:lnTo>
                    <a:pt x="138" y="120"/>
                  </a:lnTo>
                  <a:lnTo>
                    <a:pt x="130" y="128"/>
                  </a:lnTo>
                  <a:lnTo>
                    <a:pt x="128" y="138"/>
                  </a:lnTo>
                  <a:lnTo>
                    <a:pt x="130" y="148"/>
                  </a:lnTo>
                  <a:lnTo>
                    <a:pt x="138" y="156"/>
                  </a:lnTo>
                  <a:lnTo>
                    <a:pt x="148" y="159"/>
                  </a:lnTo>
                  <a:lnTo>
                    <a:pt x="160" y="156"/>
                  </a:lnTo>
                  <a:lnTo>
                    <a:pt x="166" y="148"/>
                  </a:lnTo>
                  <a:lnTo>
                    <a:pt x="170" y="138"/>
                  </a:lnTo>
                  <a:lnTo>
                    <a:pt x="166" y="128"/>
                  </a:lnTo>
                  <a:lnTo>
                    <a:pt x="160" y="120"/>
                  </a:lnTo>
                  <a:lnTo>
                    <a:pt x="148" y="118"/>
                  </a:lnTo>
                  <a:close/>
                  <a:moveTo>
                    <a:pt x="153" y="0"/>
                  </a:moveTo>
                  <a:lnTo>
                    <a:pt x="183" y="5"/>
                  </a:lnTo>
                  <a:lnTo>
                    <a:pt x="211" y="15"/>
                  </a:lnTo>
                  <a:lnTo>
                    <a:pt x="237" y="29"/>
                  </a:lnTo>
                  <a:lnTo>
                    <a:pt x="254" y="42"/>
                  </a:lnTo>
                  <a:lnTo>
                    <a:pt x="264" y="56"/>
                  </a:lnTo>
                  <a:lnTo>
                    <a:pt x="269" y="69"/>
                  </a:lnTo>
                  <a:lnTo>
                    <a:pt x="271" y="82"/>
                  </a:lnTo>
                  <a:lnTo>
                    <a:pt x="270" y="92"/>
                  </a:lnTo>
                  <a:lnTo>
                    <a:pt x="266" y="98"/>
                  </a:lnTo>
                  <a:lnTo>
                    <a:pt x="261" y="102"/>
                  </a:lnTo>
                  <a:lnTo>
                    <a:pt x="254" y="102"/>
                  </a:lnTo>
                  <a:lnTo>
                    <a:pt x="246" y="100"/>
                  </a:lnTo>
                  <a:lnTo>
                    <a:pt x="236" y="97"/>
                  </a:lnTo>
                  <a:lnTo>
                    <a:pt x="225" y="97"/>
                  </a:lnTo>
                  <a:lnTo>
                    <a:pt x="214" y="100"/>
                  </a:lnTo>
                  <a:lnTo>
                    <a:pt x="202" y="110"/>
                  </a:lnTo>
                  <a:lnTo>
                    <a:pt x="196" y="120"/>
                  </a:lnTo>
                  <a:lnTo>
                    <a:pt x="196" y="130"/>
                  </a:lnTo>
                  <a:lnTo>
                    <a:pt x="200" y="139"/>
                  </a:lnTo>
                  <a:lnTo>
                    <a:pt x="205" y="148"/>
                  </a:lnTo>
                  <a:lnTo>
                    <a:pt x="210" y="156"/>
                  </a:lnTo>
                  <a:lnTo>
                    <a:pt x="212" y="162"/>
                  </a:lnTo>
                  <a:lnTo>
                    <a:pt x="210" y="168"/>
                  </a:lnTo>
                  <a:lnTo>
                    <a:pt x="206" y="174"/>
                  </a:lnTo>
                  <a:lnTo>
                    <a:pt x="198" y="183"/>
                  </a:lnTo>
                  <a:lnTo>
                    <a:pt x="188" y="191"/>
                  </a:lnTo>
                  <a:lnTo>
                    <a:pt x="173" y="198"/>
                  </a:lnTo>
                  <a:lnTo>
                    <a:pt x="155" y="205"/>
                  </a:lnTo>
                  <a:lnTo>
                    <a:pt x="133" y="209"/>
                  </a:lnTo>
                  <a:lnTo>
                    <a:pt x="106" y="210"/>
                  </a:lnTo>
                  <a:lnTo>
                    <a:pt x="78" y="207"/>
                  </a:lnTo>
                  <a:lnTo>
                    <a:pt x="53" y="201"/>
                  </a:lnTo>
                  <a:lnTo>
                    <a:pt x="34" y="189"/>
                  </a:lnTo>
                  <a:lnTo>
                    <a:pt x="18" y="174"/>
                  </a:lnTo>
                  <a:lnTo>
                    <a:pt x="7" y="156"/>
                  </a:lnTo>
                  <a:lnTo>
                    <a:pt x="1" y="135"/>
                  </a:lnTo>
                  <a:lnTo>
                    <a:pt x="0" y="115"/>
                  </a:lnTo>
                  <a:lnTo>
                    <a:pt x="5" y="92"/>
                  </a:lnTo>
                  <a:lnTo>
                    <a:pt x="14" y="70"/>
                  </a:lnTo>
                  <a:lnTo>
                    <a:pt x="28" y="50"/>
                  </a:lnTo>
                  <a:lnTo>
                    <a:pt x="46" y="32"/>
                  </a:lnTo>
                  <a:lnTo>
                    <a:pt x="66" y="16"/>
                  </a:lnTo>
                  <a:lnTo>
                    <a:pt x="88" y="7"/>
                  </a:lnTo>
                  <a:lnTo>
                    <a:pt x="121" y="1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E2E6C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5881" y="5013118"/>
            <a:ext cx="10365275" cy="1423447"/>
            <a:chOff x="455881" y="5013118"/>
            <a:chExt cx="10365275" cy="1423447"/>
          </a:xfrm>
        </p:grpSpPr>
        <p:grpSp>
          <p:nvGrpSpPr>
            <p:cNvPr id="30" name="组合 29"/>
            <p:cNvGrpSpPr/>
            <p:nvPr/>
          </p:nvGrpSpPr>
          <p:grpSpPr>
            <a:xfrm>
              <a:off x="455881" y="5013118"/>
              <a:ext cx="6783119" cy="1413289"/>
              <a:chOff x="455881" y="5013118"/>
              <a:chExt cx="6783119" cy="1413289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455881" y="5013118"/>
                <a:ext cx="49543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b="1" dirty="0">
                    <a:solidFill>
                      <a:srgbClr val="E2E6C3"/>
                    </a:solidFill>
                    <a:latin typeface="Calibri" panose="020F0502020204030204" pitchFamily="34" charset="0"/>
                  </a:rPr>
                  <a:t>ADD YOUR TEXT</a:t>
                </a:r>
                <a:endParaRPr lang="zh-CN" altLang="en-US" sz="4000" b="1" dirty="0">
                  <a:solidFill>
                    <a:srgbClr val="E2E6C3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55881" y="5595410"/>
                <a:ext cx="678311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E2E6C3"/>
                    </a:solidFill>
                    <a:latin typeface="Calibri" panose="020F0502020204030204" pitchFamily="34" charset="0"/>
                    <a:ea typeface="华文细黑" panose="02010600040101010101" pitchFamily="2" charset="-122"/>
                    <a:cs typeface="Aharoni" panose="02010803020104030203" pitchFamily="2" charset="-79"/>
                    <a:sym typeface="Nixie One" charset="-122"/>
                  </a:rPr>
                  <a:t>In this part you should describe your business to the investor. You have to make sure he can make it clear</a:t>
                </a:r>
                <a:endParaRPr lang="zh-CN" altLang="en-US" sz="2000" dirty="0">
                  <a:solidFill>
                    <a:srgbClr val="E2E6C3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</a:endParaRPr>
              </a:p>
            </p:txBody>
          </p:sp>
        </p:grpSp>
        <p:sp>
          <p:nvSpPr>
            <p:cNvPr id="31" name="Freeform 60"/>
            <p:cNvSpPr>
              <a:spLocks noEditPoints="1"/>
            </p:cNvSpPr>
            <p:nvPr/>
          </p:nvSpPr>
          <p:spPr bwMode="auto">
            <a:xfrm>
              <a:off x="9624847" y="5099514"/>
              <a:ext cx="1196309" cy="1337051"/>
            </a:xfrm>
            <a:custGeom>
              <a:avLst/>
              <a:gdLst>
                <a:gd name="T0" fmla="*/ 43 w 221"/>
                <a:gd name="T1" fmla="*/ 89 h 247"/>
                <a:gd name="T2" fmla="*/ 36 w 221"/>
                <a:gd name="T3" fmla="*/ 99 h 247"/>
                <a:gd name="T4" fmla="*/ 28 w 221"/>
                <a:gd name="T5" fmla="*/ 121 h 247"/>
                <a:gd name="T6" fmla="*/ 31 w 221"/>
                <a:gd name="T7" fmla="*/ 220 h 247"/>
                <a:gd name="T8" fmla="*/ 41 w 221"/>
                <a:gd name="T9" fmla="*/ 235 h 247"/>
                <a:gd name="T10" fmla="*/ 42 w 221"/>
                <a:gd name="T11" fmla="*/ 239 h 247"/>
                <a:gd name="T12" fmla="*/ 29 w 221"/>
                <a:gd name="T13" fmla="*/ 238 h 247"/>
                <a:gd name="T14" fmla="*/ 14 w 221"/>
                <a:gd name="T15" fmla="*/ 229 h 247"/>
                <a:gd name="T16" fmla="*/ 3 w 221"/>
                <a:gd name="T17" fmla="*/ 211 h 247"/>
                <a:gd name="T18" fmla="*/ 0 w 221"/>
                <a:gd name="T19" fmla="*/ 131 h 247"/>
                <a:gd name="T20" fmla="*/ 8 w 221"/>
                <a:gd name="T21" fmla="*/ 105 h 247"/>
                <a:gd name="T22" fmla="*/ 22 w 221"/>
                <a:gd name="T23" fmla="*/ 93 h 247"/>
                <a:gd name="T24" fmla="*/ 37 w 221"/>
                <a:gd name="T25" fmla="*/ 89 h 247"/>
                <a:gd name="T26" fmla="*/ 176 w 221"/>
                <a:gd name="T27" fmla="*/ 0 h 247"/>
                <a:gd name="T28" fmla="*/ 187 w 221"/>
                <a:gd name="T29" fmla="*/ 14 h 247"/>
                <a:gd name="T30" fmla="*/ 186 w 221"/>
                <a:gd name="T31" fmla="*/ 42 h 247"/>
                <a:gd name="T32" fmla="*/ 173 w 221"/>
                <a:gd name="T33" fmla="*/ 67 h 247"/>
                <a:gd name="T34" fmla="*/ 162 w 221"/>
                <a:gd name="T35" fmla="*/ 82 h 247"/>
                <a:gd name="T36" fmla="*/ 164 w 221"/>
                <a:gd name="T37" fmla="*/ 89 h 247"/>
                <a:gd name="T38" fmla="*/ 185 w 221"/>
                <a:gd name="T39" fmla="*/ 91 h 247"/>
                <a:gd name="T40" fmla="*/ 209 w 221"/>
                <a:gd name="T41" fmla="*/ 98 h 247"/>
                <a:gd name="T42" fmla="*/ 221 w 221"/>
                <a:gd name="T43" fmla="*/ 111 h 247"/>
                <a:gd name="T44" fmla="*/ 217 w 221"/>
                <a:gd name="T45" fmla="*/ 135 h 247"/>
                <a:gd name="T46" fmla="*/ 208 w 221"/>
                <a:gd name="T47" fmla="*/ 174 h 247"/>
                <a:gd name="T48" fmla="*/ 195 w 221"/>
                <a:gd name="T49" fmla="*/ 215 h 247"/>
                <a:gd name="T50" fmla="*/ 181 w 221"/>
                <a:gd name="T51" fmla="*/ 243 h 247"/>
                <a:gd name="T52" fmla="*/ 152 w 221"/>
                <a:gd name="T53" fmla="*/ 246 h 247"/>
                <a:gd name="T54" fmla="*/ 106 w 221"/>
                <a:gd name="T55" fmla="*/ 238 h 247"/>
                <a:gd name="T56" fmla="*/ 70 w 221"/>
                <a:gd name="T57" fmla="*/ 225 h 247"/>
                <a:gd name="T58" fmla="*/ 56 w 221"/>
                <a:gd name="T59" fmla="*/ 211 h 247"/>
                <a:gd name="T60" fmla="*/ 59 w 221"/>
                <a:gd name="T61" fmla="*/ 108 h 247"/>
                <a:gd name="T62" fmla="*/ 79 w 221"/>
                <a:gd name="T63" fmla="*/ 89 h 247"/>
                <a:gd name="T64" fmla="*/ 106 w 221"/>
                <a:gd name="T65" fmla="*/ 71 h 247"/>
                <a:gd name="T66" fmla="*/ 130 w 221"/>
                <a:gd name="T67" fmla="*/ 52 h 247"/>
                <a:gd name="T68" fmla="*/ 153 w 221"/>
                <a:gd name="T69" fmla="*/ 26 h 247"/>
                <a:gd name="T70" fmla="*/ 170 w 221"/>
                <a:gd name="T71" fmla="*/ 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1" h="247">
                  <a:moveTo>
                    <a:pt x="42" y="88"/>
                  </a:moveTo>
                  <a:lnTo>
                    <a:pt x="43" y="89"/>
                  </a:lnTo>
                  <a:lnTo>
                    <a:pt x="41" y="93"/>
                  </a:lnTo>
                  <a:lnTo>
                    <a:pt x="36" y="99"/>
                  </a:lnTo>
                  <a:lnTo>
                    <a:pt x="31" y="108"/>
                  </a:lnTo>
                  <a:lnTo>
                    <a:pt x="28" y="121"/>
                  </a:lnTo>
                  <a:lnTo>
                    <a:pt x="28" y="207"/>
                  </a:lnTo>
                  <a:lnTo>
                    <a:pt x="31" y="220"/>
                  </a:lnTo>
                  <a:lnTo>
                    <a:pt x="36" y="229"/>
                  </a:lnTo>
                  <a:lnTo>
                    <a:pt x="41" y="235"/>
                  </a:lnTo>
                  <a:lnTo>
                    <a:pt x="43" y="238"/>
                  </a:lnTo>
                  <a:lnTo>
                    <a:pt x="42" y="239"/>
                  </a:lnTo>
                  <a:lnTo>
                    <a:pt x="37" y="239"/>
                  </a:lnTo>
                  <a:lnTo>
                    <a:pt x="29" y="238"/>
                  </a:lnTo>
                  <a:lnTo>
                    <a:pt x="22" y="234"/>
                  </a:lnTo>
                  <a:lnTo>
                    <a:pt x="14" y="229"/>
                  </a:lnTo>
                  <a:lnTo>
                    <a:pt x="8" y="223"/>
                  </a:lnTo>
                  <a:lnTo>
                    <a:pt x="3" y="211"/>
                  </a:lnTo>
                  <a:lnTo>
                    <a:pt x="0" y="197"/>
                  </a:lnTo>
                  <a:lnTo>
                    <a:pt x="0" y="131"/>
                  </a:lnTo>
                  <a:lnTo>
                    <a:pt x="3" y="117"/>
                  </a:lnTo>
                  <a:lnTo>
                    <a:pt x="8" y="105"/>
                  </a:lnTo>
                  <a:lnTo>
                    <a:pt x="14" y="98"/>
                  </a:lnTo>
                  <a:lnTo>
                    <a:pt x="22" y="93"/>
                  </a:lnTo>
                  <a:lnTo>
                    <a:pt x="29" y="90"/>
                  </a:lnTo>
                  <a:lnTo>
                    <a:pt x="37" y="89"/>
                  </a:lnTo>
                  <a:lnTo>
                    <a:pt x="42" y="88"/>
                  </a:lnTo>
                  <a:close/>
                  <a:moveTo>
                    <a:pt x="176" y="0"/>
                  </a:moveTo>
                  <a:lnTo>
                    <a:pt x="180" y="0"/>
                  </a:lnTo>
                  <a:lnTo>
                    <a:pt x="187" y="14"/>
                  </a:lnTo>
                  <a:lnTo>
                    <a:pt x="189" y="29"/>
                  </a:lnTo>
                  <a:lnTo>
                    <a:pt x="186" y="42"/>
                  </a:lnTo>
                  <a:lnTo>
                    <a:pt x="181" y="56"/>
                  </a:lnTo>
                  <a:lnTo>
                    <a:pt x="173" y="67"/>
                  </a:lnTo>
                  <a:lnTo>
                    <a:pt x="167" y="76"/>
                  </a:lnTo>
                  <a:lnTo>
                    <a:pt x="162" y="82"/>
                  </a:lnTo>
                  <a:lnTo>
                    <a:pt x="161" y="86"/>
                  </a:lnTo>
                  <a:lnTo>
                    <a:pt x="164" y="89"/>
                  </a:lnTo>
                  <a:lnTo>
                    <a:pt x="173" y="90"/>
                  </a:lnTo>
                  <a:lnTo>
                    <a:pt x="185" y="91"/>
                  </a:lnTo>
                  <a:lnTo>
                    <a:pt x="198" y="94"/>
                  </a:lnTo>
                  <a:lnTo>
                    <a:pt x="209" y="98"/>
                  </a:lnTo>
                  <a:lnTo>
                    <a:pt x="217" y="103"/>
                  </a:lnTo>
                  <a:lnTo>
                    <a:pt x="221" y="111"/>
                  </a:lnTo>
                  <a:lnTo>
                    <a:pt x="219" y="119"/>
                  </a:lnTo>
                  <a:lnTo>
                    <a:pt x="217" y="135"/>
                  </a:lnTo>
                  <a:lnTo>
                    <a:pt x="213" y="154"/>
                  </a:lnTo>
                  <a:lnTo>
                    <a:pt x="208" y="174"/>
                  </a:lnTo>
                  <a:lnTo>
                    <a:pt x="201" y="196"/>
                  </a:lnTo>
                  <a:lnTo>
                    <a:pt x="195" y="215"/>
                  </a:lnTo>
                  <a:lnTo>
                    <a:pt x="187" y="232"/>
                  </a:lnTo>
                  <a:lnTo>
                    <a:pt x="181" y="243"/>
                  </a:lnTo>
                  <a:lnTo>
                    <a:pt x="175" y="247"/>
                  </a:lnTo>
                  <a:lnTo>
                    <a:pt x="152" y="246"/>
                  </a:lnTo>
                  <a:lnTo>
                    <a:pt x="129" y="243"/>
                  </a:lnTo>
                  <a:lnTo>
                    <a:pt x="106" y="238"/>
                  </a:lnTo>
                  <a:lnTo>
                    <a:pt x="87" y="232"/>
                  </a:lnTo>
                  <a:lnTo>
                    <a:pt x="70" y="225"/>
                  </a:lnTo>
                  <a:lnTo>
                    <a:pt x="60" y="218"/>
                  </a:lnTo>
                  <a:lnTo>
                    <a:pt x="56" y="211"/>
                  </a:lnTo>
                  <a:lnTo>
                    <a:pt x="56" y="117"/>
                  </a:lnTo>
                  <a:lnTo>
                    <a:pt x="59" y="108"/>
                  </a:lnTo>
                  <a:lnTo>
                    <a:pt x="68" y="99"/>
                  </a:lnTo>
                  <a:lnTo>
                    <a:pt x="79" y="89"/>
                  </a:lnTo>
                  <a:lnTo>
                    <a:pt x="93" y="80"/>
                  </a:lnTo>
                  <a:lnTo>
                    <a:pt x="106" y="71"/>
                  </a:lnTo>
                  <a:lnTo>
                    <a:pt x="116" y="63"/>
                  </a:lnTo>
                  <a:lnTo>
                    <a:pt x="130" y="52"/>
                  </a:lnTo>
                  <a:lnTo>
                    <a:pt x="143" y="39"/>
                  </a:lnTo>
                  <a:lnTo>
                    <a:pt x="153" y="26"/>
                  </a:lnTo>
                  <a:lnTo>
                    <a:pt x="162" y="15"/>
                  </a:lnTo>
                  <a:lnTo>
                    <a:pt x="170" y="5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E2E6C3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6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-1" y="0"/>
            <a:ext cx="12221059" cy="1237991"/>
            <a:chOff x="-1" y="0"/>
            <a:chExt cx="12221059" cy="1237991"/>
          </a:xfrm>
        </p:grpSpPr>
        <p:sp>
          <p:nvSpPr>
            <p:cNvPr id="50" name="直角三角形 49"/>
            <p:cNvSpPr/>
            <p:nvPr/>
          </p:nvSpPr>
          <p:spPr>
            <a:xfrm rot="5400000">
              <a:off x="5491533" y="-5491533"/>
              <a:ext cx="1237991" cy="12221058"/>
            </a:xfrm>
            <a:prstGeom prst="rtTriangle">
              <a:avLst/>
            </a:prstGeom>
            <a:solidFill>
              <a:srgbClr val="D9742C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49" name="直角三角形 48"/>
            <p:cNvSpPr/>
            <p:nvPr/>
          </p:nvSpPr>
          <p:spPr>
            <a:xfrm rot="5400000">
              <a:off x="5613954" y="-5613954"/>
              <a:ext cx="975282" cy="12203192"/>
            </a:xfrm>
            <a:prstGeom prst="rtTriangle">
              <a:avLst/>
            </a:prstGeom>
            <a:solidFill>
              <a:srgbClr val="D9742C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4" name="直角三角形 3"/>
            <p:cNvSpPr/>
            <p:nvPr/>
          </p:nvSpPr>
          <p:spPr>
            <a:xfrm rot="5400000">
              <a:off x="5723775" y="-5723775"/>
              <a:ext cx="744449" cy="12192000"/>
            </a:xfrm>
            <a:prstGeom prst="rtTriangle">
              <a:avLst/>
            </a:prstGeom>
            <a:solidFill>
              <a:srgbClr val="D9742C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084488" y="2087784"/>
            <a:ext cx="2809784" cy="4184497"/>
            <a:chOff x="1084488" y="2087784"/>
            <a:chExt cx="2809784" cy="4184497"/>
          </a:xfrm>
        </p:grpSpPr>
        <p:sp>
          <p:nvSpPr>
            <p:cNvPr id="32" name="十角星 31"/>
            <p:cNvSpPr/>
            <p:nvPr/>
          </p:nvSpPr>
          <p:spPr>
            <a:xfrm>
              <a:off x="1303760" y="2087784"/>
              <a:ext cx="2371241" cy="2371241"/>
            </a:xfrm>
            <a:prstGeom prst="star10">
              <a:avLst>
                <a:gd name="adj" fmla="val 45147"/>
                <a:gd name="hf" fmla="val 105146"/>
              </a:avLst>
            </a:prstGeom>
            <a:solidFill>
              <a:srgbClr val="984C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 defTabSz="914400"/>
              <a:endParaRPr lang="zh-CN" altLang="en-US" sz="190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604683" y="2557705"/>
              <a:ext cx="1744851" cy="1123382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 defTabSz="914400"/>
              <a:r>
                <a:rPr lang="en-US" altLang="zh-CN" sz="67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26%</a:t>
              </a:r>
              <a:endParaRPr lang="zh-CN" altLang="en-US" sz="67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417734" y="3373313"/>
              <a:ext cx="2118748" cy="58477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 defTabSz="914400"/>
              <a:r>
                <a:rPr lang="en-US" altLang="zh-CN" sz="32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PRODUCT</a:t>
              </a:r>
              <a:endParaRPr lang="zh-CN" altLang="en-US" sz="32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" name="TextBox 2"/>
            <p:cNvSpPr txBox="1"/>
            <p:nvPr/>
          </p:nvSpPr>
          <p:spPr>
            <a:xfrm>
              <a:off x="1084488" y="5195063"/>
              <a:ext cx="280978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984C50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42" name="TextBox 2"/>
            <p:cNvSpPr txBox="1"/>
            <p:nvPr/>
          </p:nvSpPr>
          <p:spPr>
            <a:xfrm>
              <a:off x="1323319" y="4636558"/>
              <a:ext cx="24421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984C50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TEXT HERE</a:t>
              </a:r>
              <a:endParaRPr lang="zh-CN" altLang="en-US" sz="2800" b="1" dirty="0">
                <a:solidFill>
                  <a:srgbClr val="984C50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714570" y="1413000"/>
            <a:ext cx="2809784" cy="4184498"/>
            <a:chOff x="4714570" y="1413000"/>
            <a:chExt cx="2809784" cy="4184498"/>
          </a:xfrm>
        </p:grpSpPr>
        <p:sp>
          <p:nvSpPr>
            <p:cNvPr id="33" name="十角星 32"/>
            <p:cNvSpPr/>
            <p:nvPr/>
          </p:nvSpPr>
          <p:spPr>
            <a:xfrm>
              <a:off x="4925878" y="1413000"/>
              <a:ext cx="2371241" cy="2371241"/>
            </a:xfrm>
            <a:prstGeom prst="star10">
              <a:avLst>
                <a:gd name="adj" fmla="val 45147"/>
                <a:gd name="hf" fmla="val 105146"/>
              </a:avLst>
            </a:prstGeom>
            <a:solidFill>
              <a:srgbClr val="D97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 defTabSz="914400"/>
              <a:endParaRPr lang="zh-CN" altLang="en-US" sz="190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239073" y="1882922"/>
              <a:ext cx="1744851" cy="1123382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 defTabSz="914400"/>
              <a:r>
                <a:rPr lang="en-US" altLang="zh-CN" sz="67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43%</a:t>
              </a:r>
              <a:endParaRPr lang="zh-CN" altLang="en-US" sz="67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236490" y="2698529"/>
              <a:ext cx="1744851" cy="584773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 defTabSz="914400"/>
              <a:r>
                <a:rPr lang="en-US" altLang="zh-CN" sz="32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DEVELOP</a:t>
              </a:r>
              <a:endParaRPr lang="zh-CN" altLang="en-US" sz="32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TextBox 2"/>
            <p:cNvSpPr txBox="1"/>
            <p:nvPr/>
          </p:nvSpPr>
          <p:spPr>
            <a:xfrm>
              <a:off x="4714570" y="4520280"/>
              <a:ext cx="280978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D9742C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D9742C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44" name="TextBox 2"/>
            <p:cNvSpPr txBox="1"/>
            <p:nvPr/>
          </p:nvSpPr>
          <p:spPr>
            <a:xfrm>
              <a:off x="5004122" y="3958086"/>
              <a:ext cx="21837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D9742C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TEXT HERE</a:t>
              </a:r>
              <a:endParaRPr lang="zh-CN" altLang="en-US" sz="2800" b="1" dirty="0">
                <a:solidFill>
                  <a:srgbClr val="D9742C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41334" y="814946"/>
            <a:ext cx="2809784" cy="4249072"/>
            <a:chOff x="8341334" y="814946"/>
            <a:chExt cx="2809784" cy="4249072"/>
          </a:xfrm>
        </p:grpSpPr>
        <p:sp>
          <p:nvSpPr>
            <p:cNvPr id="34" name="十角星 33"/>
            <p:cNvSpPr/>
            <p:nvPr/>
          </p:nvSpPr>
          <p:spPr>
            <a:xfrm>
              <a:off x="8544678" y="814946"/>
              <a:ext cx="2371241" cy="2371241"/>
            </a:xfrm>
            <a:prstGeom prst="star10">
              <a:avLst>
                <a:gd name="adj" fmla="val 45147"/>
                <a:gd name="hf" fmla="val 105146"/>
              </a:avLst>
            </a:prstGeom>
            <a:solidFill>
              <a:srgbClr val="1732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 defTabSz="914400"/>
              <a:endParaRPr lang="zh-CN" altLang="en-US" sz="190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888869" y="1181351"/>
              <a:ext cx="1744851" cy="1123382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 defTabSz="914400"/>
              <a:r>
                <a:rPr lang="en-US" altLang="zh-CN" sz="67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31%</a:t>
              </a:r>
              <a:endParaRPr lang="zh-CN" altLang="en-US" sz="67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986701" y="1996959"/>
              <a:ext cx="1549185" cy="584775"/>
            </a:xfrm>
            <a:prstGeom prst="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 defTabSz="914400"/>
              <a:r>
                <a:rPr lang="en-US" altLang="zh-CN" sz="32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FOUND</a:t>
              </a:r>
              <a:endParaRPr lang="zh-CN" altLang="en-US" sz="32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TextBox 2"/>
            <p:cNvSpPr txBox="1"/>
            <p:nvPr/>
          </p:nvSpPr>
          <p:spPr>
            <a:xfrm>
              <a:off x="8341334" y="3986800"/>
              <a:ext cx="280978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In this part you should describe your business to the investor. You have to make sure he can make it clear</a:t>
              </a:r>
              <a:endParaRPr lang="zh-CN" altLang="en-US" sz="1400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  <p:sp>
          <p:nvSpPr>
            <p:cNvPr id="46" name="TextBox 2"/>
            <p:cNvSpPr txBox="1"/>
            <p:nvPr/>
          </p:nvSpPr>
          <p:spPr>
            <a:xfrm>
              <a:off x="8701702" y="3283302"/>
              <a:ext cx="2214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solidFill>
                    <a:srgbClr val="17324D"/>
                  </a:solidFill>
                  <a:latin typeface="Calibri" panose="020F0502020204030204" pitchFamily="34" charset="0"/>
                  <a:ea typeface="华文细黑" panose="02010600040101010101" pitchFamily="2" charset="-122"/>
                  <a:cs typeface="Aharoni" panose="02010803020104030203" pitchFamily="2" charset="-79"/>
                  <a:sym typeface="Nixie One" charset="-122"/>
                </a:rPr>
                <a:t>TEXT HERE</a:t>
              </a:r>
              <a:endParaRPr lang="zh-CN" altLang="en-US" sz="2800" b="1" dirty="0">
                <a:solidFill>
                  <a:srgbClr val="17324D"/>
                </a:solidFill>
                <a:latin typeface="Calibri" panose="020F0502020204030204" pitchFamily="34" charset="0"/>
                <a:ea typeface="华文细黑" panose="02010600040101010101" pitchFamily="2" charset="-122"/>
                <a:cs typeface="Aharoni" panose="02010803020104030203" pitchFamily="2" charset="-79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 rot="10800000">
            <a:off x="-29059" y="5623875"/>
            <a:ext cx="12221059" cy="1237991"/>
            <a:chOff x="-1" y="0"/>
            <a:chExt cx="12221059" cy="1237991"/>
          </a:xfrm>
          <a:solidFill>
            <a:srgbClr val="17324D"/>
          </a:solidFill>
        </p:grpSpPr>
        <p:sp>
          <p:nvSpPr>
            <p:cNvPr id="53" name="直角三角形 52"/>
            <p:cNvSpPr/>
            <p:nvPr/>
          </p:nvSpPr>
          <p:spPr>
            <a:xfrm rot="5400000">
              <a:off x="5491533" y="-5491533"/>
              <a:ext cx="1237991" cy="12221058"/>
            </a:xfrm>
            <a:prstGeom prst="rtTriangle">
              <a:avLst/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4" name="直角三角形 53"/>
            <p:cNvSpPr/>
            <p:nvPr/>
          </p:nvSpPr>
          <p:spPr>
            <a:xfrm rot="5400000">
              <a:off x="5613954" y="-5613954"/>
              <a:ext cx="975282" cy="12203192"/>
            </a:xfrm>
            <a:prstGeom prst="rtTriangle">
              <a:avLst/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  <p:sp>
          <p:nvSpPr>
            <p:cNvPr id="55" name="直角三角形 54"/>
            <p:cNvSpPr/>
            <p:nvPr/>
          </p:nvSpPr>
          <p:spPr>
            <a:xfrm rot="5400000">
              <a:off x="5723775" y="-5723775"/>
              <a:ext cx="744449" cy="12192000"/>
            </a:xfrm>
            <a:prstGeom prst="rtTriangle">
              <a:avLst/>
            </a:prstGeom>
            <a:grp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2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5511270" y="2649361"/>
            <a:ext cx="1169459" cy="1559278"/>
          </a:xfrm>
          <a:prstGeom prst="rect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4205816" y="2649361"/>
            <a:ext cx="1169459" cy="1559278"/>
          </a:xfrm>
          <a:prstGeom prst="rect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6816725" y="2649361"/>
            <a:ext cx="1169459" cy="1559278"/>
          </a:xfrm>
          <a:prstGeom prst="rect">
            <a:avLst/>
          </a:prstGeom>
          <a:solidFill>
            <a:srgbClr val="D97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45381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50835" y="2763661"/>
            <a:ext cx="890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W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956290" y="2649361"/>
            <a:ext cx="890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17324D"/>
                </a:solidFill>
                <a:latin typeface="Aharoni" panose="02010803020104030203" pitchFamily="2" charset="-79"/>
                <a:ea typeface="华文细黑" panose="02010600040101010101" pitchFamily="2" charset="-122"/>
                <a:cs typeface="Aharoni" panose="02010803020104030203" pitchFamily="2" charset="-79"/>
              </a:rPr>
              <a:t>O</a:t>
            </a:r>
          </a:p>
        </p:txBody>
      </p:sp>
      <p:sp>
        <p:nvSpPr>
          <p:cNvPr id="11" name="椭圆 10"/>
          <p:cNvSpPr/>
          <p:nvPr/>
        </p:nvSpPr>
        <p:spPr>
          <a:xfrm>
            <a:off x="5909320" y="5769620"/>
            <a:ext cx="373360" cy="373360"/>
          </a:xfrm>
          <a:prstGeom prst="ellipse">
            <a:avLst/>
          </a:prstGeom>
          <a:noFill/>
          <a:ln>
            <a:solidFill>
              <a:srgbClr val="D97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002403" y="5862703"/>
            <a:ext cx="187194" cy="995297"/>
            <a:chOff x="6002403" y="5862703"/>
            <a:chExt cx="187194" cy="995297"/>
          </a:xfrm>
          <a:solidFill>
            <a:srgbClr val="D9742C"/>
          </a:solidFill>
        </p:grpSpPr>
        <p:cxnSp>
          <p:nvCxnSpPr>
            <p:cNvPr id="16" name="直接连接符 15"/>
            <p:cNvCxnSpPr/>
            <p:nvPr/>
          </p:nvCxnSpPr>
          <p:spPr>
            <a:xfrm flipV="1">
              <a:off x="6096000" y="5956300"/>
              <a:ext cx="0" cy="901700"/>
            </a:xfrm>
            <a:prstGeom prst="line">
              <a:avLst/>
            </a:prstGeom>
            <a:grpFill/>
            <a:ln w="19050">
              <a:solidFill>
                <a:srgbClr val="D974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6002403" y="5862703"/>
              <a:ext cx="187194" cy="187194"/>
            </a:xfrm>
            <a:prstGeom prst="ellipse">
              <a:avLst/>
            </a:prstGeom>
            <a:grpFill/>
            <a:ln>
              <a:solidFill>
                <a:srgbClr val="D974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1" grpId="1" animBg="1"/>
      <p:bldP spid="11" grpId="2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宽屏</PresentationFormat>
  <Paragraphs>104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等线 Light</vt:lpstr>
      <vt:lpstr>Aharoni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keywords>http:/www.ypppt.com</cp:keywords>
  <dc:description>http://www.ypppt.com/</dc:description>
  <cp:lastModifiedBy>天 下</cp:lastModifiedBy>
  <cp:revision>18</cp:revision>
  <dcterms:created xsi:type="dcterms:W3CDTF">2015-10-14T15:29:00Z</dcterms:created>
  <dcterms:modified xsi:type="dcterms:W3CDTF">2021-01-05T00:01:48Z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