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4" r:id="rId6"/>
    <p:sldId id="265" r:id="rId7"/>
    <p:sldId id="260" r:id="rId8"/>
    <p:sldId id="266" r:id="rId9"/>
    <p:sldId id="268" r:id="rId10"/>
    <p:sldId id="267" r:id="rId11"/>
    <p:sldId id="262" r:id="rId12"/>
    <p:sldId id="269" r:id="rId13"/>
    <p:sldId id="270" r:id="rId14"/>
    <p:sldId id="271" r:id="rId15"/>
    <p:sldId id="263" r:id="rId16"/>
    <p:sldId id="272" r:id="rId17"/>
    <p:sldId id="273" r:id="rId18"/>
    <p:sldId id="274" r:id="rId19"/>
    <p:sldId id="257" r:id="rId20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2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2763157034801"/>
          <c:y val="5.33146779987409E-2"/>
          <c:w val="0.885878693217094"/>
          <c:h val="0.734462691394020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29B-4312-B01B-5849D54D032E}"/>
              </c:ext>
            </c:extLst>
          </c:dPt>
          <c:dPt>
            <c:idx val="1"/>
            <c:bubble3D val="0"/>
            <c:spPr>
              <a:solidFill>
                <a:srgbClr val="FFC00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929B-4312-B01B-5849D54D032E}"/>
              </c:ext>
            </c:extLst>
          </c:dPt>
          <c:dPt>
            <c:idx val="2"/>
            <c:bubble3D val="0"/>
            <c:spPr>
              <a:solidFill>
                <a:srgbClr val="0070C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929B-4312-B01B-5849D54D032E}"/>
              </c:ext>
            </c:extLst>
          </c:dPt>
          <c:dPt>
            <c:idx val="3"/>
            <c:bubble3D val="0"/>
            <c:spPr>
              <a:solidFill>
                <a:srgbClr val="00B05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929B-4312-B01B-5849D54D032E}"/>
              </c:ext>
            </c:extLst>
          </c:dPt>
          <c:dLbls>
            <c:dLbl>
              <c:idx val="0"/>
              <c:layout>
                <c:manualLayout>
                  <c:x val="-0.119860865132632"/>
                  <c:y val="-8.05294396301645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3"/>
                      <c:h val="0.38031639004149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9B-4312-B01B-5849D54D0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9B-4312-B01B-5849D54D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8981253494999"/>
          <c:y val="5.9473634916175001E-2"/>
          <c:w val="0.67256026133548497"/>
          <c:h val="0.88105273016764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035D-4867-8EDB-59E7A0EEBBF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035D-4867-8EDB-59E7A0EEBBF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035D-4867-8EDB-59E7A0EEBBF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35D-4867-8EDB-59E7A0EEBBF6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0.35</c:v>
                </c:pt>
                <c:pt idx="2">
                  <c:v>0.47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5D-4867-8EDB-59E7A0EEB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90142880"/>
        <c:axId val="290143440"/>
      </c:barChart>
      <c:catAx>
        <c:axId val="29014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0143440"/>
        <c:crosses val="autoZero"/>
        <c:auto val="1"/>
        <c:lblAlgn val="ctr"/>
        <c:lblOffset val="100"/>
        <c:noMultiLvlLbl val="0"/>
      </c:catAx>
      <c:valAx>
        <c:axId val="290143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014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92B4-46ED-9CE7-FBA90CC2FF8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92B4-46ED-9CE7-FBA90CC2FF8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92B4-46ED-9CE7-FBA90CC2FF8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2B4-46ED-9CE7-FBA90CC2FF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B4-46ED-9CE7-FBA90CC2F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8"/>
        <c:axId val="290145120"/>
        <c:axId val="290144560"/>
      </c:barChart>
      <c:catAx>
        <c:axId val="29014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290144560"/>
        <c:crosses val="autoZero"/>
        <c:auto val="1"/>
        <c:lblAlgn val="ctr"/>
        <c:lblOffset val="100"/>
        <c:noMultiLvlLbl val="0"/>
      </c:catAx>
      <c:valAx>
        <c:axId val="29014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1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12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F-4E56-B39A-57A32F197B0A}"/>
              </c:ext>
            </c:extLst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F-4E56-B39A-57A32F197B0A}"/>
              </c:ext>
            </c:extLst>
          </c:dPt>
          <c:dPt>
            <c:idx val="2"/>
            <c:bubble3D val="0"/>
            <c:explosion val="22"/>
            <c:spPr>
              <a:solidFill>
                <a:srgbClr val="FFC00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4F-4E56-B39A-57A32F197B0A}"/>
              </c:ext>
            </c:extLst>
          </c:dPt>
          <c:dPt>
            <c:idx val="3"/>
            <c:bubble3D val="0"/>
            <c:explosion val="1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4F-4E56-B39A-57A32F197B0A}"/>
              </c:ext>
            </c:extLst>
          </c:dPt>
          <c:dLbls>
            <c:dLbl>
              <c:idx val="0"/>
              <c:layout>
                <c:manualLayout>
                  <c:x val="-0.15488999260571701"/>
                  <c:y val="-0.1223259341398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3"/>
                      <c:h val="0.38031639004149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4F-4E56-B39A-57A32F197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4F-4E56-B39A-57A32F19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20004160946899E-2"/>
          <c:y val="6.5924960320274006E-2"/>
          <c:w val="0.92481950303031402"/>
          <c:h val="0.88835374134818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B7-4A54-9727-DCA6518B2F89}"/>
              </c:ext>
            </c:extLst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B7-4A54-9727-DCA6518B2F89}"/>
              </c:ext>
            </c:extLst>
          </c:dPt>
          <c:dPt>
            <c:idx val="2"/>
            <c:bubble3D val="0"/>
            <c:spPr>
              <a:solidFill>
                <a:srgbClr val="FFC000">
                  <a:alpha val="8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4B7-4A54-9727-DCA6518B2F89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4B7-4A54-9727-DCA6518B2F8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4B7-4A54-9727-DCA6518B2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B7-4A54-9727-DCA6518B2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40162391710999E-2"/>
          <c:y val="3.8194454886935403E-2"/>
          <c:w val="0.94694448214674298"/>
          <c:h val="0.8621292273975359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31.6666666666667</c:v>
                </c:pt>
                <c:pt idx="4">
                  <c:v>39.1666666666667</c:v>
                </c:pt>
                <c:pt idx="5">
                  <c:v>35</c:v>
                </c:pt>
                <c:pt idx="6">
                  <c:v>54.1666666666667</c:v>
                </c:pt>
                <c:pt idx="7">
                  <c:v>55</c:v>
                </c:pt>
                <c:pt idx="8">
                  <c:v>69.1666666666667</c:v>
                </c:pt>
                <c:pt idx="9">
                  <c:v>65</c:v>
                </c:pt>
                <c:pt idx="10">
                  <c:v>84.1666666666667</c:v>
                </c:pt>
                <c:pt idx="11">
                  <c:v>91.6666666666667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5-43EB-A738-E85B17ECD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0C0">
                <a:alpha val="90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15</c:v>
                </c:pt>
                <c:pt idx="3">
                  <c:v>19.3333333333333</c:v>
                </c:pt>
                <c:pt idx="4">
                  <c:v>24.3333333333333</c:v>
                </c:pt>
                <c:pt idx="5">
                  <c:v>22</c:v>
                </c:pt>
                <c:pt idx="6">
                  <c:v>34.3333333333333</c:v>
                </c:pt>
                <c:pt idx="7">
                  <c:v>20</c:v>
                </c:pt>
                <c:pt idx="8">
                  <c:v>44.3333333333333</c:v>
                </c:pt>
                <c:pt idx="9">
                  <c:v>55</c:v>
                </c:pt>
                <c:pt idx="10">
                  <c:v>54.3333333333333</c:v>
                </c:pt>
                <c:pt idx="11">
                  <c:v>59.3333333333333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5-43EB-A738-E85B17ECD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229744"/>
        <c:axId val="293230304"/>
      </c:areaChart>
      <c:catAx>
        <c:axId val="29322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3230304"/>
        <c:crosses val="autoZero"/>
        <c:auto val="1"/>
        <c:lblAlgn val="ctr"/>
        <c:lblOffset val="100"/>
        <c:noMultiLvlLbl val="0"/>
      </c:catAx>
      <c:valAx>
        <c:axId val="29323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322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EA49-4D5A-4BFE-AB59-2253AF571E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925F-4E9F-4D8E-8F68-794EBD4A2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 cstate="screen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069" y="6356350"/>
            <a:ext cx="2742771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969" y="6356350"/>
            <a:ext cx="4114157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255" y="6356350"/>
            <a:ext cx="2742771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37066" y="1470860"/>
            <a:ext cx="3916280" cy="391628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5496933" y="3717758"/>
            <a:ext cx="1196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36456" y="3799305"/>
            <a:ext cx="211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Chancellor George Osborne said on Monday: "I am determined that we go on making the decisions to reform the British economy and tackle our debts.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7066" y="2851127"/>
            <a:ext cx="4050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200" dirty="0">
                <a:latin typeface="+mj-lt"/>
              </a:rPr>
              <a:t>POWERPOINT</a:t>
            </a:r>
            <a:endParaRPr lang="zh-CN" altLang="en-US" sz="5200" dirty="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58942" y="2114827"/>
            <a:ext cx="2672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+mj-lt"/>
              </a:rPr>
              <a:t>TEMPLE</a:t>
            </a:r>
            <a:endParaRPr lang="zh-CN" altLang="en-US" sz="5400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700492" y="3906029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07946" y="1166207"/>
            <a:ext cx="2173771" cy="217377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700000">
            <a:off x="2020663" y="2369271"/>
            <a:ext cx="1073373" cy="1073373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7" name="文本框 37"/>
          <p:cNvSpPr txBox="1"/>
          <p:nvPr/>
        </p:nvSpPr>
        <p:spPr>
          <a:xfrm>
            <a:off x="187336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TEXT HERE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732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2" name="矩形 21"/>
          <p:cNvSpPr/>
          <p:nvPr/>
        </p:nvSpPr>
        <p:spPr>
          <a:xfrm rot="2700000">
            <a:off x="4367623" y="2369271"/>
            <a:ext cx="1073373" cy="1073373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23" name="文本框 37"/>
          <p:cNvSpPr txBox="1"/>
          <p:nvPr/>
        </p:nvSpPr>
        <p:spPr>
          <a:xfrm>
            <a:off x="422032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TEXT HERE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4428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6" name="矩形 25"/>
          <p:cNvSpPr/>
          <p:nvPr/>
        </p:nvSpPr>
        <p:spPr>
          <a:xfrm rot="2700000">
            <a:off x="6714583" y="2369271"/>
            <a:ext cx="1073373" cy="1073373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27" name="文本框 37"/>
          <p:cNvSpPr txBox="1"/>
          <p:nvPr/>
        </p:nvSpPr>
        <p:spPr>
          <a:xfrm>
            <a:off x="656728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C000"/>
                </a:solidFill>
              </a:rPr>
              <a:t>TEXT HERE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9124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0" name="矩形 29"/>
          <p:cNvSpPr/>
          <p:nvPr/>
        </p:nvSpPr>
        <p:spPr>
          <a:xfrm rot="2700000">
            <a:off x="9061543" y="2369271"/>
            <a:ext cx="1073373" cy="107337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31" name="文本框 37"/>
          <p:cNvSpPr txBox="1"/>
          <p:nvPr/>
        </p:nvSpPr>
        <p:spPr>
          <a:xfrm>
            <a:off x="891424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3820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4" name="Warning"/>
          <p:cNvSpPr>
            <a:spLocks noEditPoints="1"/>
          </p:cNvSpPr>
          <p:nvPr/>
        </p:nvSpPr>
        <p:spPr bwMode="auto">
          <a:xfrm>
            <a:off x="6923773" y="2596069"/>
            <a:ext cx="654992" cy="619775"/>
          </a:xfrm>
          <a:custGeom>
            <a:avLst/>
            <a:gdLst>
              <a:gd name="T0" fmla="*/ 199 w 400"/>
              <a:gd name="T1" fmla="*/ 0 h 380"/>
              <a:gd name="T2" fmla="*/ 158 w 400"/>
              <a:gd name="T3" fmla="*/ 25 h 380"/>
              <a:gd name="T4" fmla="*/ 158 w 400"/>
              <a:gd name="T5" fmla="*/ 25 h 380"/>
              <a:gd name="T6" fmla="*/ 7 w 400"/>
              <a:gd name="T7" fmla="*/ 310 h 380"/>
              <a:gd name="T8" fmla="*/ 7 w 400"/>
              <a:gd name="T9" fmla="*/ 310 h 380"/>
              <a:gd name="T10" fmla="*/ 7 w 400"/>
              <a:gd name="T11" fmla="*/ 311 h 380"/>
              <a:gd name="T12" fmla="*/ 10 w 400"/>
              <a:gd name="T13" fmla="*/ 357 h 380"/>
              <a:gd name="T14" fmla="*/ 49 w 400"/>
              <a:gd name="T15" fmla="*/ 380 h 380"/>
              <a:gd name="T16" fmla="*/ 350 w 400"/>
              <a:gd name="T17" fmla="*/ 380 h 380"/>
              <a:gd name="T18" fmla="*/ 391 w 400"/>
              <a:gd name="T19" fmla="*/ 357 h 380"/>
              <a:gd name="T20" fmla="*/ 392 w 400"/>
              <a:gd name="T21" fmla="*/ 311 h 380"/>
              <a:gd name="T22" fmla="*/ 242 w 400"/>
              <a:gd name="T23" fmla="*/ 25 h 380"/>
              <a:gd name="T24" fmla="*/ 242 w 400"/>
              <a:gd name="T25" fmla="*/ 25 h 380"/>
              <a:gd name="T26" fmla="*/ 242 w 400"/>
              <a:gd name="T27" fmla="*/ 25 h 380"/>
              <a:gd name="T28" fmla="*/ 199 w 400"/>
              <a:gd name="T29" fmla="*/ 0 h 380"/>
              <a:gd name="T30" fmla="*/ 199 w 400"/>
              <a:gd name="T31" fmla="*/ 17 h 380"/>
              <a:gd name="T32" fmla="*/ 226 w 400"/>
              <a:gd name="T33" fmla="*/ 34 h 380"/>
              <a:gd name="T34" fmla="*/ 376 w 400"/>
              <a:gd name="T35" fmla="*/ 318 h 380"/>
              <a:gd name="T36" fmla="*/ 376 w 400"/>
              <a:gd name="T37" fmla="*/ 348 h 380"/>
              <a:gd name="T38" fmla="*/ 350 w 400"/>
              <a:gd name="T39" fmla="*/ 363 h 380"/>
              <a:gd name="T40" fmla="*/ 49 w 400"/>
              <a:gd name="T41" fmla="*/ 363 h 380"/>
              <a:gd name="T42" fmla="*/ 23 w 400"/>
              <a:gd name="T43" fmla="*/ 346 h 380"/>
              <a:gd name="T44" fmla="*/ 23 w 400"/>
              <a:gd name="T45" fmla="*/ 318 h 380"/>
              <a:gd name="T46" fmla="*/ 174 w 400"/>
              <a:gd name="T47" fmla="*/ 33 h 380"/>
              <a:gd name="T48" fmla="*/ 199 w 400"/>
              <a:gd name="T49" fmla="*/ 17 h 380"/>
              <a:gd name="T50" fmla="*/ 183 w 400"/>
              <a:gd name="T51" fmla="*/ 81 h 380"/>
              <a:gd name="T52" fmla="*/ 167 w 400"/>
              <a:gd name="T53" fmla="*/ 88 h 380"/>
              <a:gd name="T54" fmla="*/ 163 w 400"/>
              <a:gd name="T55" fmla="*/ 103 h 380"/>
              <a:gd name="T56" fmla="*/ 170 w 400"/>
              <a:gd name="T57" fmla="*/ 228 h 380"/>
              <a:gd name="T58" fmla="*/ 177 w 400"/>
              <a:gd name="T59" fmla="*/ 243 h 380"/>
              <a:gd name="T60" fmla="*/ 191 w 400"/>
              <a:gd name="T61" fmla="*/ 247 h 380"/>
              <a:gd name="T62" fmla="*/ 208 w 400"/>
              <a:gd name="T63" fmla="*/ 247 h 380"/>
              <a:gd name="T64" fmla="*/ 222 w 400"/>
              <a:gd name="T65" fmla="*/ 243 h 380"/>
              <a:gd name="T66" fmla="*/ 229 w 400"/>
              <a:gd name="T67" fmla="*/ 228 h 380"/>
              <a:gd name="T68" fmla="*/ 236 w 400"/>
              <a:gd name="T69" fmla="*/ 107 h 380"/>
              <a:gd name="T70" fmla="*/ 236 w 400"/>
              <a:gd name="T71" fmla="*/ 100 h 380"/>
              <a:gd name="T72" fmla="*/ 232 w 400"/>
              <a:gd name="T73" fmla="*/ 88 h 380"/>
              <a:gd name="T74" fmla="*/ 216 w 400"/>
              <a:gd name="T75" fmla="*/ 81 h 380"/>
              <a:gd name="T76" fmla="*/ 183 w 400"/>
              <a:gd name="T77" fmla="*/ 81 h 380"/>
              <a:gd name="T78" fmla="*/ 218 w 400"/>
              <a:gd name="T79" fmla="*/ 102 h 380"/>
              <a:gd name="T80" fmla="*/ 211 w 400"/>
              <a:gd name="T81" fmla="*/ 227 h 380"/>
              <a:gd name="T82" fmla="*/ 208 w 400"/>
              <a:gd name="T83" fmla="*/ 230 h 380"/>
              <a:gd name="T84" fmla="*/ 191 w 400"/>
              <a:gd name="T85" fmla="*/ 230 h 380"/>
              <a:gd name="T86" fmla="*/ 187 w 400"/>
              <a:gd name="T87" fmla="*/ 227 h 380"/>
              <a:gd name="T88" fmla="*/ 181 w 400"/>
              <a:gd name="T89" fmla="*/ 102 h 380"/>
              <a:gd name="T90" fmla="*/ 183 w 400"/>
              <a:gd name="T91" fmla="*/ 99 h 380"/>
              <a:gd name="T92" fmla="*/ 216 w 400"/>
              <a:gd name="T93" fmla="*/ 99 h 380"/>
              <a:gd name="T94" fmla="*/ 218 w 400"/>
              <a:gd name="T95" fmla="*/ 102 h 380"/>
              <a:gd name="T96" fmla="*/ 200 w 400"/>
              <a:gd name="T97" fmla="*/ 257 h 380"/>
              <a:gd name="T98" fmla="*/ 160 w 400"/>
              <a:gd name="T99" fmla="*/ 298 h 380"/>
              <a:gd name="T100" fmla="*/ 200 w 400"/>
              <a:gd name="T101" fmla="*/ 338 h 380"/>
              <a:gd name="T102" fmla="*/ 240 w 400"/>
              <a:gd name="T103" fmla="*/ 298 h 380"/>
              <a:gd name="T104" fmla="*/ 200 w 400"/>
              <a:gd name="T105" fmla="*/ 257 h 380"/>
              <a:gd name="T106" fmla="*/ 200 w 400"/>
              <a:gd name="T107" fmla="*/ 275 h 380"/>
              <a:gd name="T108" fmla="*/ 222 w 400"/>
              <a:gd name="T109" fmla="*/ 298 h 380"/>
              <a:gd name="T110" fmla="*/ 200 w 400"/>
              <a:gd name="T111" fmla="*/ 320 h 380"/>
              <a:gd name="T112" fmla="*/ 178 w 400"/>
              <a:gd name="T113" fmla="*/ 298 h 380"/>
              <a:gd name="T114" fmla="*/ 200 w 400"/>
              <a:gd name="T115" fmla="*/ 27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380">
                <a:moveTo>
                  <a:pt x="199" y="0"/>
                </a:moveTo>
                <a:cubicBezTo>
                  <a:pt x="182" y="0"/>
                  <a:pt x="166" y="9"/>
                  <a:pt x="158" y="25"/>
                </a:cubicBezTo>
                <a:lnTo>
                  <a:pt x="158" y="25"/>
                </a:lnTo>
                <a:lnTo>
                  <a:pt x="7" y="310"/>
                </a:lnTo>
                <a:lnTo>
                  <a:pt x="7" y="310"/>
                </a:lnTo>
                <a:lnTo>
                  <a:pt x="7" y="311"/>
                </a:lnTo>
                <a:cubicBezTo>
                  <a:pt x="0" y="325"/>
                  <a:pt x="1" y="343"/>
                  <a:pt x="10" y="357"/>
                </a:cubicBezTo>
                <a:cubicBezTo>
                  <a:pt x="21" y="373"/>
                  <a:pt x="35" y="380"/>
                  <a:pt x="49" y="380"/>
                </a:cubicBezTo>
                <a:lnTo>
                  <a:pt x="350" y="380"/>
                </a:lnTo>
                <a:cubicBezTo>
                  <a:pt x="367" y="380"/>
                  <a:pt x="382" y="371"/>
                  <a:pt x="391" y="357"/>
                </a:cubicBezTo>
                <a:cubicBezTo>
                  <a:pt x="400" y="343"/>
                  <a:pt x="399" y="325"/>
                  <a:pt x="392" y="311"/>
                </a:cubicBezTo>
                <a:cubicBezTo>
                  <a:pt x="340" y="211"/>
                  <a:pt x="287" y="110"/>
                  <a:pt x="242" y="25"/>
                </a:cubicBezTo>
                <a:lnTo>
                  <a:pt x="242" y="25"/>
                </a:lnTo>
                <a:lnTo>
                  <a:pt x="242" y="25"/>
                </a:lnTo>
                <a:cubicBezTo>
                  <a:pt x="233" y="9"/>
                  <a:pt x="217" y="0"/>
                  <a:pt x="199" y="0"/>
                </a:cubicBezTo>
                <a:close/>
                <a:moveTo>
                  <a:pt x="199" y="17"/>
                </a:moveTo>
                <a:cubicBezTo>
                  <a:pt x="210" y="17"/>
                  <a:pt x="221" y="24"/>
                  <a:pt x="226" y="34"/>
                </a:cubicBezTo>
                <a:cubicBezTo>
                  <a:pt x="276" y="129"/>
                  <a:pt x="326" y="223"/>
                  <a:pt x="376" y="318"/>
                </a:cubicBezTo>
                <a:cubicBezTo>
                  <a:pt x="383" y="332"/>
                  <a:pt x="380" y="340"/>
                  <a:pt x="376" y="348"/>
                </a:cubicBezTo>
                <a:cubicBezTo>
                  <a:pt x="370" y="356"/>
                  <a:pt x="360" y="363"/>
                  <a:pt x="350" y="363"/>
                </a:cubicBezTo>
                <a:lnTo>
                  <a:pt x="49" y="363"/>
                </a:lnTo>
                <a:cubicBezTo>
                  <a:pt x="35" y="362"/>
                  <a:pt x="28" y="353"/>
                  <a:pt x="23" y="346"/>
                </a:cubicBezTo>
                <a:cubicBezTo>
                  <a:pt x="19" y="340"/>
                  <a:pt x="19" y="327"/>
                  <a:pt x="23" y="318"/>
                </a:cubicBezTo>
                <a:lnTo>
                  <a:pt x="174" y="33"/>
                </a:lnTo>
                <a:cubicBezTo>
                  <a:pt x="179" y="23"/>
                  <a:pt x="189" y="17"/>
                  <a:pt x="199" y="17"/>
                </a:cubicBezTo>
                <a:close/>
                <a:moveTo>
                  <a:pt x="183" y="81"/>
                </a:moveTo>
                <a:cubicBezTo>
                  <a:pt x="176" y="81"/>
                  <a:pt x="170" y="84"/>
                  <a:pt x="167" y="88"/>
                </a:cubicBezTo>
                <a:cubicBezTo>
                  <a:pt x="164" y="93"/>
                  <a:pt x="163" y="95"/>
                  <a:pt x="163" y="103"/>
                </a:cubicBezTo>
                <a:lnTo>
                  <a:pt x="170" y="228"/>
                </a:lnTo>
                <a:cubicBezTo>
                  <a:pt x="170" y="234"/>
                  <a:pt x="173" y="240"/>
                  <a:pt x="177" y="243"/>
                </a:cubicBezTo>
                <a:cubicBezTo>
                  <a:pt x="181" y="247"/>
                  <a:pt x="186" y="247"/>
                  <a:pt x="191" y="247"/>
                </a:cubicBezTo>
                <a:lnTo>
                  <a:pt x="208" y="247"/>
                </a:lnTo>
                <a:cubicBezTo>
                  <a:pt x="212" y="247"/>
                  <a:pt x="218" y="247"/>
                  <a:pt x="222" y="243"/>
                </a:cubicBezTo>
                <a:cubicBezTo>
                  <a:pt x="226" y="239"/>
                  <a:pt x="228" y="236"/>
                  <a:pt x="229" y="228"/>
                </a:cubicBezTo>
                <a:lnTo>
                  <a:pt x="236" y="107"/>
                </a:lnTo>
                <a:lnTo>
                  <a:pt x="236" y="100"/>
                </a:lnTo>
                <a:cubicBezTo>
                  <a:pt x="236" y="97"/>
                  <a:pt x="236" y="92"/>
                  <a:pt x="232" y="88"/>
                </a:cubicBezTo>
                <a:cubicBezTo>
                  <a:pt x="229" y="84"/>
                  <a:pt x="223" y="81"/>
                  <a:pt x="216" y="81"/>
                </a:cubicBezTo>
                <a:lnTo>
                  <a:pt x="183" y="81"/>
                </a:lnTo>
                <a:close/>
                <a:moveTo>
                  <a:pt x="218" y="102"/>
                </a:moveTo>
                <a:cubicBezTo>
                  <a:pt x="216" y="144"/>
                  <a:pt x="214" y="185"/>
                  <a:pt x="211" y="227"/>
                </a:cubicBezTo>
                <a:cubicBezTo>
                  <a:pt x="211" y="230"/>
                  <a:pt x="211" y="230"/>
                  <a:pt x="208" y="230"/>
                </a:cubicBezTo>
                <a:lnTo>
                  <a:pt x="191" y="230"/>
                </a:lnTo>
                <a:cubicBezTo>
                  <a:pt x="187" y="230"/>
                  <a:pt x="188" y="229"/>
                  <a:pt x="187" y="227"/>
                </a:cubicBezTo>
                <a:cubicBezTo>
                  <a:pt x="187" y="227"/>
                  <a:pt x="181" y="103"/>
                  <a:pt x="181" y="102"/>
                </a:cubicBezTo>
                <a:cubicBezTo>
                  <a:pt x="181" y="100"/>
                  <a:pt x="181" y="99"/>
                  <a:pt x="183" y="99"/>
                </a:cubicBezTo>
                <a:lnTo>
                  <a:pt x="216" y="99"/>
                </a:lnTo>
                <a:cubicBezTo>
                  <a:pt x="219" y="99"/>
                  <a:pt x="218" y="100"/>
                  <a:pt x="218" y="102"/>
                </a:cubicBezTo>
                <a:close/>
                <a:moveTo>
                  <a:pt x="200" y="257"/>
                </a:moveTo>
                <a:cubicBezTo>
                  <a:pt x="177" y="257"/>
                  <a:pt x="160" y="276"/>
                  <a:pt x="160" y="298"/>
                </a:cubicBezTo>
                <a:cubicBezTo>
                  <a:pt x="160" y="320"/>
                  <a:pt x="178" y="338"/>
                  <a:pt x="200" y="338"/>
                </a:cubicBezTo>
                <a:cubicBezTo>
                  <a:pt x="221" y="338"/>
                  <a:pt x="240" y="320"/>
                  <a:pt x="240" y="298"/>
                </a:cubicBezTo>
                <a:cubicBezTo>
                  <a:pt x="240" y="276"/>
                  <a:pt x="222" y="257"/>
                  <a:pt x="200" y="257"/>
                </a:cubicBezTo>
                <a:close/>
                <a:moveTo>
                  <a:pt x="200" y="275"/>
                </a:moveTo>
                <a:cubicBezTo>
                  <a:pt x="212" y="275"/>
                  <a:pt x="222" y="285"/>
                  <a:pt x="222" y="298"/>
                </a:cubicBezTo>
                <a:cubicBezTo>
                  <a:pt x="222" y="309"/>
                  <a:pt x="211" y="320"/>
                  <a:pt x="200" y="320"/>
                </a:cubicBezTo>
                <a:cubicBezTo>
                  <a:pt x="187" y="320"/>
                  <a:pt x="178" y="311"/>
                  <a:pt x="178" y="298"/>
                </a:cubicBezTo>
                <a:cubicBezTo>
                  <a:pt x="178" y="285"/>
                  <a:pt x="187" y="275"/>
                  <a:pt x="200" y="2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Synchronize"/>
          <p:cNvSpPr>
            <a:spLocks noChangeAspect="1" noEditPoints="1"/>
          </p:cNvSpPr>
          <p:nvPr/>
        </p:nvSpPr>
        <p:spPr bwMode="auto">
          <a:xfrm>
            <a:off x="9327238" y="2634965"/>
            <a:ext cx="541981" cy="541981"/>
          </a:xfrm>
          <a:custGeom>
            <a:avLst/>
            <a:gdLst>
              <a:gd name="T0" fmla="*/ 42 w 395"/>
              <a:gd name="T1" fmla="*/ 0 h 393"/>
              <a:gd name="T2" fmla="*/ 36 w 395"/>
              <a:gd name="T3" fmla="*/ 15 h 393"/>
              <a:gd name="T4" fmla="*/ 69 w 395"/>
              <a:gd name="T5" fmla="*/ 47 h 393"/>
              <a:gd name="T6" fmla="*/ 0 w 395"/>
              <a:gd name="T7" fmla="*/ 196 h 393"/>
              <a:gd name="T8" fmla="*/ 165 w 395"/>
              <a:gd name="T9" fmla="*/ 389 h 393"/>
              <a:gd name="T10" fmla="*/ 175 w 395"/>
              <a:gd name="T11" fmla="*/ 380 h 393"/>
              <a:gd name="T12" fmla="*/ 175 w 395"/>
              <a:gd name="T13" fmla="*/ 302 h 393"/>
              <a:gd name="T14" fmla="*/ 168 w 395"/>
              <a:gd name="T15" fmla="*/ 294 h 393"/>
              <a:gd name="T16" fmla="*/ 94 w 395"/>
              <a:gd name="T17" fmla="*/ 196 h 393"/>
              <a:gd name="T18" fmla="*/ 135 w 395"/>
              <a:gd name="T19" fmla="*/ 114 h 393"/>
              <a:gd name="T20" fmla="*/ 188 w 395"/>
              <a:gd name="T21" fmla="*/ 167 h 393"/>
              <a:gd name="T22" fmla="*/ 203 w 395"/>
              <a:gd name="T23" fmla="*/ 161 h 393"/>
              <a:gd name="T24" fmla="*/ 203 w 395"/>
              <a:gd name="T25" fmla="*/ 9 h 393"/>
              <a:gd name="T26" fmla="*/ 194 w 395"/>
              <a:gd name="T27" fmla="*/ 0 h 393"/>
              <a:gd name="T28" fmla="*/ 42 w 395"/>
              <a:gd name="T29" fmla="*/ 0 h 393"/>
              <a:gd name="T30" fmla="*/ 221 w 395"/>
              <a:gd name="T31" fmla="*/ 12 h 393"/>
              <a:gd name="T32" fmla="*/ 221 w 395"/>
              <a:gd name="T33" fmla="*/ 90 h 393"/>
              <a:gd name="T34" fmla="*/ 227 w 395"/>
              <a:gd name="T35" fmla="*/ 99 h 393"/>
              <a:gd name="T36" fmla="*/ 302 w 395"/>
              <a:gd name="T37" fmla="*/ 197 h 393"/>
              <a:gd name="T38" fmla="*/ 260 w 395"/>
              <a:gd name="T39" fmla="*/ 279 h 393"/>
              <a:gd name="T40" fmla="*/ 207 w 395"/>
              <a:gd name="T41" fmla="*/ 226 h 393"/>
              <a:gd name="T42" fmla="*/ 192 w 395"/>
              <a:gd name="T43" fmla="*/ 232 h 393"/>
              <a:gd name="T44" fmla="*/ 192 w 395"/>
              <a:gd name="T45" fmla="*/ 384 h 393"/>
              <a:gd name="T46" fmla="*/ 201 w 395"/>
              <a:gd name="T47" fmla="*/ 393 h 393"/>
              <a:gd name="T48" fmla="*/ 353 w 395"/>
              <a:gd name="T49" fmla="*/ 393 h 393"/>
              <a:gd name="T50" fmla="*/ 359 w 395"/>
              <a:gd name="T51" fmla="*/ 378 h 393"/>
              <a:gd name="T52" fmla="*/ 327 w 395"/>
              <a:gd name="T53" fmla="*/ 345 h 393"/>
              <a:gd name="T54" fmla="*/ 395 w 395"/>
              <a:gd name="T55" fmla="*/ 197 h 393"/>
              <a:gd name="T56" fmla="*/ 231 w 395"/>
              <a:gd name="T57" fmla="*/ 4 h 393"/>
              <a:gd name="T58" fmla="*/ 221 w 395"/>
              <a:gd name="T59" fmla="*/ 12 h 393"/>
              <a:gd name="T60" fmla="*/ 64 w 395"/>
              <a:gd name="T61" fmla="*/ 17 h 393"/>
              <a:gd name="T62" fmla="*/ 186 w 395"/>
              <a:gd name="T63" fmla="*/ 17 h 393"/>
              <a:gd name="T64" fmla="*/ 186 w 395"/>
              <a:gd name="T65" fmla="*/ 139 h 393"/>
              <a:gd name="T66" fmla="*/ 142 w 395"/>
              <a:gd name="T67" fmla="*/ 96 h 393"/>
              <a:gd name="T68" fmla="*/ 131 w 395"/>
              <a:gd name="T69" fmla="*/ 95 h 393"/>
              <a:gd name="T70" fmla="*/ 76 w 395"/>
              <a:gd name="T71" fmla="*/ 196 h 393"/>
              <a:gd name="T72" fmla="*/ 157 w 395"/>
              <a:gd name="T73" fmla="*/ 309 h 393"/>
              <a:gd name="T74" fmla="*/ 157 w 395"/>
              <a:gd name="T75" fmla="*/ 369 h 393"/>
              <a:gd name="T76" fmla="*/ 18 w 395"/>
              <a:gd name="T77" fmla="*/ 196 h 393"/>
              <a:gd name="T78" fmla="*/ 87 w 395"/>
              <a:gd name="T79" fmla="*/ 55 h 393"/>
              <a:gd name="T80" fmla="*/ 88 w 395"/>
              <a:gd name="T81" fmla="*/ 42 h 393"/>
              <a:gd name="T82" fmla="*/ 64 w 395"/>
              <a:gd name="T83" fmla="*/ 17 h 393"/>
              <a:gd name="T84" fmla="*/ 238 w 395"/>
              <a:gd name="T85" fmla="*/ 23 h 393"/>
              <a:gd name="T86" fmla="*/ 378 w 395"/>
              <a:gd name="T87" fmla="*/ 197 h 393"/>
              <a:gd name="T88" fmla="*/ 308 w 395"/>
              <a:gd name="T89" fmla="*/ 337 h 393"/>
              <a:gd name="T90" fmla="*/ 308 w 395"/>
              <a:gd name="T91" fmla="*/ 351 h 393"/>
              <a:gd name="T92" fmla="*/ 332 w 395"/>
              <a:gd name="T93" fmla="*/ 375 h 393"/>
              <a:gd name="T94" fmla="*/ 210 w 395"/>
              <a:gd name="T95" fmla="*/ 375 h 393"/>
              <a:gd name="T96" fmla="*/ 210 w 395"/>
              <a:gd name="T97" fmla="*/ 253 h 393"/>
              <a:gd name="T98" fmla="*/ 253 w 395"/>
              <a:gd name="T99" fmla="*/ 296 h 393"/>
              <a:gd name="T100" fmla="*/ 264 w 395"/>
              <a:gd name="T101" fmla="*/ 297 h 393"/>
              <a:gd name="T102" fmla="*/ 319 w 395"/>
              <a:gd name="T103" fmla="*/ 197 h 393"/>
              <a:gd name="T104" fmla="*/ 238 w 395"/>
              <a:gd name="T105" fmla="*/ 84 h 393"/>
              <a:gd name="T106" fmla="*/ 238 w 395"/>
              <a:gd name="T107" fmla="*/ 2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5" h="393">
                <a:moveTo>
                  <a:pt x="42" y="0"/>
                </a:moveTo>
                <a:cubicBezTo>
                  <a:pt x="34" y="1"/>
                  <a:pt x="31" y="10"/>
                  <a:pt x="36" y="15"/>
                </a:cubicBezTo>
                <a:lnTo>
                  <a:pt x="69" y="47"/>
                </a:lnTo>
                <a:cubicBezTo>
                  <a:pt x="27" y="83"/>
                  <a:pt x="0" y="136"/>
                  <a:pt x="0" y="196"/>
                </a:cubicBezTo>
                <a:cubicBezTo>
                  <a:pt x="0" y="293"/>
                  <a:pt x="71" y="374"/>
                  <a:pt x="165" y="389"/>
                </a:cubicBezTo>
                <a:cubicBezTo>
                  <a:pt x="170" y="389"/>
                  <a:pt x="175" y="385"/>
                  <a:pt x="175" y="380"/>
                </a:cubicBezTo>
                <a:lnTo>
                  <a:pt x="175" y="302"/>
                </a:lnTo>
                <a:cubicBezTo>
                  <a:pt x="175" y="298"/>
                  <a:pt x="172" y="295"/>
                  <a:pt x="168" y="294"/>
                </a:cubicBezTo>
                <a:cubicBezTo>
                  <a:pt x="125" y="282"/>
                  <a:pt x="94" y="243"/>
                  <a:pt x="94" y="196"/>
                </a:cubicBezTo>
                <a:cubicBezTo>
                  <a:pt x="94" y="162"/>
                  <a:pt x="110" y="132"/>
                  <a:pt x="135" y="114"/>
                </a:cubicBezTo>
                <a:lnTo>
                  <a:pt x="188" y="167"/>
                </a:lnTo>
                <a:cubicBezTo>
                  <a:pt x="194" y="172"/>
                  <a:pt x="203" y="168"/>
                  <a:pt x="203" y="161"/>
                </a:cubicBezTo>
                <a:lnTo>
                  <a:pt x="203" y="9"/>
                </a:lnTo>
                <a:cubicBezTo>
                  <a:pt x="203" y="4"/>
                  <a:pt x="199" y="0"/>
                  <a:pt x="194" y="0"/>
                </a:cubicBezTo>
                <a:lnTo>
                  <a:pt x="42" y="0"/>
                </a:lnTo>
                <a:close/>
                <a:moveTo>
                  <a:pt x="221" y="12"/>
                </a:moveTo>
                <a:lnTo>
                  <a:pt x="221" y="90"/>
                </a:lnTo>
                <a:cubicBezTo>
                  <a:pt x="221" y="94"/>
                  <a:pt x="224" y="98"/>
                  <a:pt x="227" y="99"/>
                </a:cubicBezTo>
                <a:cubicBezTo>
                  <a:pt x="270" y="110"/>
                  <a:pt x="302" y="150"/>
                  <a:pt x="302" y="197"/>
                </a:cubicBezTo>
                <a:cubicBezTo>
                  <a:pt x="302" y="230"/>
                  <a:pt x="285" y="260"/>
                  <a:pt x="260" y="279"/>
                </a:cubicBezTo>
                <a:lnTo>
                  <a:pt x="207" y="226"/>
                </a:lnTo>
                <a:cubicBezTo>
                  <a:pt x="202" y="220"/>
                  <a:pt x="192" y="224"/>
                  <a:pt x="192" y="232"/>
                </a:cubicBezTo>
                <a:lnTo>
                  <a:pt x="192" y="384"/>
                </a:lnTo>
                <a:cubicBezTo>
                  <a:pt x="193" y="389"/>
                  <a:pt x="196" y="393"/>
                  <a:pt x="201" y="393"/>
                </a:cubicBezTo>
                <a:lnTo>
                  <a:pt x="353" y="393"/>
                </a:lnTo>
                <a:cubicBezTo>
                  <a:pt x="361" y="392"/>
                  <a:pt x="364" y="383"/>
                  <a:pt x="359" y="378"/>
                </a:cubicBezTo>
                <a:lnTo>
                  <a:pt x="327" y="345"/>
                </a:lnTo>
                <a:cubicBezTo>
                  <a:pt x="369" y="309"/>
                  <a:pt x="395" y="256"/>
                  <a:pt x="395" y="197"/>
                </a:cubicBezTo>
                <a:cubicBezTo>
                  <a:pt x="395" y="99"/>
                  <a:pt x="324" y="19"/>
                  <a:pt x="231" y="4"/>
                </a:cubicBezTo>
                <a:cubicBezTo>
                  <a:pt x="225" y="3"/>
                  <a:pt x="221" y="7"/>
                  <a:pt x="221" y="12"/>
                </a:cubicBezTo>
                <a:close/>
                <a:moveTo>
                  <a:pt x="64" y="17"/>
                </a:moveTo>
                <a:lnTo>
                  <a:pt x="186" y="17"/>
                </a:lnTo>
                <a:lnTo>
                  <a:pt x="186" y="139"/>
                </a:lnTo>
                <a:lnTo>
                  <a:pt x="142" y="96"/>
                </a:lnTo>
                <a:cubicBezTo>
                  <a:pt x="139" y="93"/>
                  <a:pt x="135" y="93"/>
                  <a:pt x="131" y="95"/>
                </a:cubicBezTo>
                <a:cubicBezTo>
                  <a:pt x="98" y="116"/>
                  <a:pt x="76" y="153"/>
                  <a:pt x="76" y="196"/>
                </a:cubicBezTo>
                <a:cubicBezTo>
                  <a:pt x="76" y="248"/>
                  <a:pt x="110" y="293"/>
                  <a:pt x="157" y="309"/>
                </a:cubicBezTo>
                <a:lnTo>
                  <a:pt x="157" y="369"/>
                </a:lnTo>
                <a:cubicBezTo>
                  <a:pt x="77" y="352"/>
                  <a:pt x="18" y="281"/>
                  <a:pt x="18" y="196"/>
                </a:cubicBezTo>
                <a:cubicBezTo>
                  <a:pt x="18" y="138"/>
                  <a:pt x="45" y="88"/>
                  <a:pt x="87" y="55"/>
                </a:cubicBezTo>
                <a:cubicBezTo>
                  <a:pt x="91" y="51"/>
                  <a:pt x="92" y="45"/>
                  <a:pt x="88" y="42"/>
                </a:cubicBezTo>
                <a:lnTo>
                  <a:pt x="64" y="17"/>
                </a:lnTo>
                <a:close/>
                <a:moveTo>
                  <a:pt x="238" y="23"/>
                </a:moveTo>
                <a:cubicBezTo>
                  <a:pt x="318" y="41"/>
                  <a:pt x="378" y="112"/>
                  <a:pt x="378" y="197"/>
                </a:cubicBezTo>
                <a:cubicBezTo>
                  <a:pt x="378" y="254"/>
                  <a:pt x="350" y="305"/>
                  <a:pt x="308" y="337"/>
                </a:cubicBezTo>
                <a:cubicBezTo>
                  <a:pt x="304" y="341"/>
                  <a:pt x="304" y="347"/>
                  <a:pt x="308" y="351"/>
                </a:cubicBezTo>
                <a:lnTo>
                  <a:pt x="332" y="375"/>
                </a:lnTo>
                <a:lnTo>
                  <a:pt x="210" y="375"/>
                </a:lnTo>
                <a:lnTo>
                  <a:pt x="210" y="253"/>
                </a:lnTo>
                <a:lnTo>
                  <a:pt x="253" y="296"/>
                </a:lnTo>
                <a:cubicBezTo>
                  <a:pt x="256" y="299"/>
                  <a:pt x="261" y="300"/>
                  <a:pt x="264" y="297"/>
                </a:cubicBezTo>
                <a:cubicBezTo>
                  <a:pt x="297" y="276"/>
                  <a:pt x="319" y="239"/>
                  <a:pt x="319" y="197"/>
                </a:cubicBezTo>
                <a:cubicBezTo>
                  <a:pt x="319" y="144"/>
                  <a:pt x="286" y="100"/>
                  <a:pt x="238" y="84"/>
                </a:cubicBezTo>
                <a:lnTo>
                  <a:pt x="238" y="2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291871" y="2667823"/>
            <a:ext cx="530955" cy="476264"/>
            <a:chOff x="1233488" y="3844926"/>
            <a:chExt cx="739775" cy="663575"/>
          </a:xfrm>
          <a:solidFill>
            <a:schemeClr val="bg1"/>
          </a:solidFill>
        </p:grpSpPr>
        <p:sp>
          <p:nvSpPr>
            <p:cNvPr id="37" name="Freeform 7"/>
            <p:cNvSpPr/>
            <p:nvPr/>
          </p:nvSpPr>
          <p:spPr bwMode="auto">
            <a:xfrm>
              <a:off x="1233488" y="4456113"/>
              <a:ext cx="52388" cy="52388"/>
            </a:xfrm>
            <a:custGeom>
              <a:avLst/>
              <a:gdLst>
                <a:gd name="T0" fmla="*/ 10 w 14"/>
                <a:gd name="T1" fmla="*/ 6 h 14"/>
                <a:gd name="T2" fmla="*/ 8 w 14"/>
                <a:gd name="T3" fmla="*/ 6 h 14"/>
                <a:gd name="T4" fmla="*/ 8 w 14"/>
                <a:gd name="T5" fmla="*/ 5 h 14"/>
                <a:gd name="T6" fmla="*/ 4 w 14"/>
                <a:gd name="T7" fmla="*/ 0 h 14"/>
                <a:gd name="T8" fmla="*/ 0 w 14"/>
                <a:gd name="T9" fmla="*/ 5 h 14"/>
                <a:gd name="T10" fmla="*/ 0 w 14"/>
                <a:gd name="T11" fmla="*/ 10 h 14"/>
                <a:gd name="T12" fmla="*/ 4 w 14"/>
                <a:gd name="T13" fmla="*/ 14 h 14"/>
                <a:gd name="T14" fmla="*/ 10 w 14"/>
                <a:gd name="T15" fmla="*/ 14 h 14"/>
                <a:gd name="T16" fmla="*/ 14 w 14"/>
                <a:gd name="T17" fmla="*/ 10 h 14"/>
                <a:gd name="T18" fmla="*/ 10 w 14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1233488" y="4351338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4 h 18"/>
                <a:gd name="T6" fmla="*/ 4 w 8"/>
                <a:gd name="T7" fmla="*/ 0 h 18"/>
                <a:gd name="T8" fmla="*/ 0 w 8"/>
                <a:gd name="T9" fmla="*/ 4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1233488" y="4241801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5 h 18"/>
                <a:gd name="T6" fmla="*/ 4 w 8"/>
                <a:gd name="T7" fmla="*/ 0 h 18"/>
                <a:gd name="T8" fmla="*/ 0 w 8"/>
                <a:gd name="T9" fmla="*/ 5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1233488" y="4152901"/>
              <a:ext cx="52388" cy="52388"/>
            </a:xfrm>
            <a:custGeom>
              <a:avLst/>
              <a:gdLst>
                <a:gd name="T0" fmla="*/ 10 w 14"/>
                <a:gd name="T1" fmla="*/ 0 h 14"/>
                <a:gd name="T2" fmla="*/ 4 w 14"/>
                <a:gd name="T3" fmla="*/ 0 h 14"/>
                <a:gd name="T4" fmla="*/ 0 w 14"/>
                <a:gd name="T5" fmla="*/ 4 h 14"/>
                <a:gd name="T6" fmla="*/ 0 w 14"/>
                <a:gd name="T7" fmla="*/ 10 h 14"/>
                <a:gd name="T8" fmla="*/ 4 w 14"/>
                <a:gd name="T9" fmla="*/ 14 h 14"/>
                <a:gd name="T10" fmla="*/ 8 w 14"/>
                <a:gd name="T11" fmla="*/ 10 h 14"/>
                <a:gd name="T12" fmla="*/ 8 w 14"/>
                <a:gd name="T13" fmla="*/ 8 h 14"/>
                <a:gd name="T14" fmla="*/ 10 w 14"/>
                <a:gd name="T15" fmla="*/ 8 h 14"/>
                <a:gd name="T16" fmla="*/ 14 w 14"/>
                <a:gd name="T17" fmla="*/ 4 h 14"/>
                <a:gd name="T18" fmla="*/ 10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676400" y="4456113"/>
              <a:ext cx="52388" cy="52388"/>
            </a:xfrm>
            <a:custGeom>
              <a:avLst/>
              <a:gdLst>
                <a:gd name="T0" fmla="*/ 10 w 14"/>
                <a:gd name="T1" fmla="*/ 0 h 14"/>
                <a:gd name="T2" fmla="*/ 5 w 14"/>
                <a:gd name="T3" fmla="*/ 5 h 14"/>
                <a:gd name="T4" fmla="*/ 5 w 14"/>
                <a:gd name="T5" fmla="*/ 6 h 14"/>
                <a:gd name="T6" fmla="*/ 4 w 14"/>
                <a:gd name="T7" fmla="*/ 6 h 14"/>
                <a:gd name="T8" fmla="*/ 0 w 14"/>
                <a:gd name="T9" fmla="*/ 10 h 14"/>
                <a:gd name="T10" fmla="*/ 4 w 14"/>
                <a:gd name="T11" fmla="*/ 14 h 14"/>
                <a:gd name="T12" fmla="*/ 10 w 14"/>
                <a:gd name="T13" fmla="*/ 14 h 14"/>
                <a:gd name="T14" fmla="*/ 14 w 14"/>
                <a:gd name="T15" fmla="*/ 10 h 14"/>
                <a:gd name="T16" fmla="*/ 14 w 14"/>
                <a:gd name="T17" fmla="*/ 5 h 14"/>
                <a:gd name="T18" fmla="*/ 10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7" y="0"/>
                    <a:pt x="5" y="2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447800" y="4479926"/>
              <a:ext cx="66675" cy="28575"/>
            </a:xfrm>
            <a:custGeom>
              <a:avLst/>
              <a:gdLst>
                <a:gd name="T0" fmla="*/ 14 w 18"/>
                <a:gd name="T1" fmla="*/ 0 h 8"/>
                <a:gd name="T2" fmla="*/ 4 w 18"/>
                <a:gd name="T3" fmla="*/ 0 h 8"/>
                <a:gd name="T4" fmla="*/ 0 w 18"/>
                <a:gd name="T5" fmla="*/ 4 h 8"/>
                <a:gd name="T6" fmla="*/ 4 w 18"/>
                <a:gd name="T7" fmla="*/ 8 h 8"/>
                <a:gd name="T8" fmla="*/ 14 w 18"/>
                <a:gd name="T9" fmla="*/ 8 h 8"/>
                <a:gd name="T10" fmla="*/ 18 w 18"/>
                <a:gd name="T11" fmla="*/ 4 h 8"/>
                <a:gd name="T12" fmla="*/ 1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331913" y="4479926"/>
              <a:ext cx="69850" cy="28575"/>
            </a:xfrm>
            <a:custGeom>
              <a:avLst/>
              <a:gdLst>
                <a:gd name="T0" fmla="*/ 14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4 w 19"/>
                <a:gd name="T9" fmla="*/ 8 h 8"/>
                <a:gd name="T10" fmla="*/ 19 w 19"/>
                <a:gd name="T11" fmla="*/ 4 h 8"/>
                <a:gd name="T12" fmla="*/ 1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560513" y="4479926"/>
              <a:ext cx="71438" cy="28575"/>
            </a:xfrm>
            <a:custGeom>
              <a:avLst/>
              <a:gdLst>
                <a:gd name="T0" fmla="*/ 15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5 w 19"/>
                <a:gd name="T9" fmla="*/ 8 h 8"/>
                <a:gd name="T10" fmla="*/ 19 w 19"/>
                <a:gd name="T11" fmla="*/ 4 h 8"/>
                <a:gd name="T12" fmla="*/ 15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1331913" y="3844926"/>
              <a:ext cx="641350" cy="574675"/>
            </a:xfrm>
            <a:custGeom>
              <a:avLst/>
              <a:gdLst>
                <a:gd name="T0" fmla="*/ 164 w 171"/>
                <a:gd name="T1" fmla="*/ 0 h 153"/>
                <a:gd name="T2" fmla="*/ 15 w 171"/>
                <a:gd name="T3" fmla="*/ 0 h 153"/>
                <a:gd name="T4" fmla="*/ 8 w 171"/>
                <a:gd name="T5" fmla="*/ 7 h 153"/>
                <a:gd name="T6" fmla="*/ 8 w 171"/>
                <a:gd name="T7" fmla="*/ 82 h 153"/>
                <a:gd name="T8" fmla="*/ 4 w 171"/>
                <a:gd name="T9" fmla="*/ 82 h 153"/>
                <a:gd name="T10" fmla="*/ 0 w 171"/>
                <a:gd name="T11" fmla="*/ 86 h 153"/>
                <a:gd name="T12" fmla="*/ 4 w 171"/>
                <a:gd name="T13" fmla="*/ 90 h 153"/>
                <a:gd name="T14" fmla="*/ 8 w 171"/>
                <a:gd name="T15" fmla="*/ 90 h 153"/>
                <a:gd name="T16" fmla="*/ 8 w 171"/>
                <a:gd name="T17" fmla="*/ 131 h 153"/>
                <a:gd name="T18" fmla="*/ 15 w 171"/>
                <a:gd name="T19" fmla="*/ 138 h 153"/>
                <a:gd name="T20" fmla="*/ 98 w 171"/>
                <a:gd name="T21" fmla="*/ 138 h 153"/>
                <a:gd name="T22" fmla="*/ 97 w 171"/>
                <a:gd name="T23" fmla="*/ 139 h 153"/>
                <a:gd name="T24" fmla="*/ 97 w 171"/>
                <a:gd name="T25" fmla="*/ 149 h 153"/>
                <a:gd name="T26" fmla="*/ 102 w 171"/>
                <a:gd name="T27" fmla="*/ 153 h 153"/>
                <a:gd name="T28" fmla="*/ 106 w 171"/>
                <a:gd name="T29" fmla="*/ 149 h 153"/>
                <a:gd name="T30" fmla="*/ 106 w 171"/>
                <a:gd name="T31" fmla="*/ 139 h 153"/>
                <a:gd name="T32" fmla="*/ 105 w 171"/>
                <a:gd name="T33" fmla="*/ 138 h 153"/>
                <a:gd name="T34" fmla="*/ 164 w 171"/>
                <a:gd name="T35" fmla="*/ 138 h 153"/>
                <a:gd name="T36" fmla="*/ 171 w 171"/>
                <a:gd name="T37" fmla="*/ 131 h 153"/>
                <a:gd name="T38" fmla="*/ 171 w 171"/>
                <a:gd name="T39" fmla="*/ 7 h 153"/>
                <a:gd name="T40" fmla="*/ 164 w 171"/>
                <a:gd name="T41" fmla="*/ 0 h 153"/>
                <a:gd name="T42" fmla="*/ 157 w 171"/>
                <a:gd name="T43" fmla="*/ 124 h 153"/>
                <a:gd name="T44" fmla="*/ 22 w 171"/>
                <a:gd name="T45" fmla="*/ 124 h 153"/>
                <a:gd name="T46" fmla="*/ 22 w 171"/>
                <a:gd name="T47" fmla="*/ 14 h 153"/>
                <a:gd name="T48" fmla="*/ 157 w 171"/>
                <a:gd name="T49" fmla="*/ 14 h 153"/>
                <a:gd name="T50" fmla="*/ 157 w 171"/>
                <a:gd name="T51" fmla="*/ 12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53">
                  <a:moveTo>
                    <a:pt x="16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3"/>
                    <a:pt x="8" y="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2" y="82"/>
                    <a:pt x="0" y="84"/>
                    <a:pt x="0" y="86"/>
                  </a:cubicBezTo>
                  <a:cubicBezTo>
                    <a:pt x="0" y="88"/>
                    <a:pt x="2" y="90"/>
                    <a:pt x="4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4"/>
                    <a:pt x="11" y="138"/>
                    <a:pt x="15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7" y="139"/>
                    <a:pt x="97" y="13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51"/>
                    <a:pt x="99" y="153"/>
                    <a:pt x="102" y="153"/>
                  </a:cubicBezTo>
                  <a:cubicBezTo>
                    <a:pt x="104" y="153"/>
                    <a:pt x="106" y="151"/>
                    <a:pt x="106" y="14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8"/>
                    <a:pt x="105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8" y="138"/>
                    <a:pt x="171" y="134"/>
                    <a:pt x="171" y="131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3"/>
                    <a:pt x="168" y="0"/>
                    <a:pt x="164" y="0"/>
                  </a:cubicBezTo>
                  <a:close/>
                  <a:moveTo>
                    <a:pt x="157" y="124"/>
                  </a:moveTo>
                  <a:cubicBezTo>
                    <a:pt x="22" y="124"/>
                    <a:pt x="22" y="124"/>
                    <a:pt x="22" y="12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7" y="14"/>
                    <a:pt x="157" y="14"/>
                    <a:pt x="157" y="14"/>
                  </a:cubicBezTo>
                  <a:lnTo>
                    <a:pt x="157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484313" y="4035426"/>
              <a:ext cx="214313" cy="206375"/>
            </a:xfrm>
            <a:custGeom>
              <a:avLst/>
              <a:gdLst>
                <a:gd name="T0" fmla="*/ 3 w 57"/>
                <a:gd name="T1" fmla="*/ 55 h 55"/>
                <a:gd name="T2" fmla="*/ 38 w 57"/>
                <a:gd name="T3" fmla="*/ 50 h 55"/>
                <a:gd name="T4" fmla="*/ 40 w 57"/>
                <a:gd name="T5" fmla="*/ 48 h 55"/>
                <a:gd name="T6" fmla="*/ 39 w 57"/>
                <a:gd name="T7" fmla="*/ 45 h 55"/>
                <a:gd name="T8" fmla="*/ 30 w 57"/>
                <a:gd name="T9" fmla="*/ 34 h 55"/>
                <a:gd name="T10" fmla="*/ 54 w 57"/>
                <a:gd name="T11" fmla="*/ 11 h 55"/>
                <a:gd name="T12" fmla="*/ 54 w 57"/>
                <a:gd name="T13" fmla="*/ 2 h 55"/>
                <a:gd name="T14" fmla="*/ 49 w 57"/>
                <a:gd name="T15" fmla="*/ 0 h 55"/>
                <a:gd name="T16" fmla="*/ 46 w 57"/>
                <a:gd name="T17" fmla="*/ 2 h 55"/>
                <a:gd name="T18" fmla="*/ 21 w 57"/>
                <a:gd name="T19" fmla="*/ 26 h 55"/>
                <a:gd name="T20" fmla="*/ 11 w 57"/>
                <a:gd name="T21" fmla="*/ 15 h 55"/>
                <a:gd name="T22" fmla="*/ 9 w 57"/>
                <a:gd name="T23" fmla="*/ 14 h 55"/>
                <a:gd name="T24" fmla="*/ 8 w 57"/>
                <a:gd name="T25" fmla="*/ 15 h 55"/>
                <a:gd name="T26" fmla="*/ 6 w 57"/>
                <a:gd name="T27" fmla="*/ 17 h 55"/>
                <a:gd name="T28" fmla="*/ 0 w 57"/>
                <a:gd name="T29" fmla="*/ 51 h 55"/>
                <a:gd name="T30" fmla="*/ 1 w 57"/>
                <a:gd name="T31" fmla="*/ 54 h 55"/>
                <a:gd name="T32" fmla="*/ 3 w 57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5">
                  <a:moveTo>
                    <a:pt x="3" y="5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40" y="49"/>
                    <a:pt x="40" y="48"/>
                  </a:cubicBezTo>
                  <a:cubicBezTo>
                    <a:pt x="41" y="47"/>
                    <a:pt x="40" y="45"/>
                    <a:pt x="39" y="4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7" y="8"/>
                    <a:pt x="57" y="4"/>
                    <a:pt x="54" y="2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8" y="0"/>
                    <a:pt x="47" y="1"/>
                    <a:pt x="46" y="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4"/>
                    <a:pt x="3" y="55"/>
                    <a:pt x="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17"/>
          <p:cNvSpPr>
            <a:spLocks noEditPoints="1"/>
          </p:cNvSpPr>
          <p:nvPr/>
        </p:nvSpPr>
        <p:spPr bwMode="auto">
          <a:xfrm>
            <a:off x="4604262" y="2579042"/>
            <a:ext cx="608974" cy="608974"/>
          </a:xfrm>
          <a:custGeom>
            <a:avLst/>
            <a:gdLst>
              <a:gd name="T0" fmla="*/ 169 w 197"/>
              <a:gd name="T1" fmla="*/ 83 h 197"/>
              <a:gd name="T2" fmla="*/ 180 w 197"/>
              <a:gd name="T3" fmla="*/ 64 h 197"/>
              <a:gd name="T4" fmla="*/ 169 w 197"/>
              <a:gd name="T5" fmla="*/ 45 h 197"/>
              <a:gd name="T6" fmla="*/ 147 w 197"/>
              <a:gd name="T7" fmla="*/ 45 h 197"/>
              <a:gd name="T8" fmla="*/ 148 w 197"/>
              <a:gd name="T9" fmla="*/ 13 h 197"/>
              <a:gd name="T10" fmla="*/ 121 w 197"/>
              <a:gd name="T11" fmla="*/ 30 h 197"/>
              <a:gd name="T12" fmla="*/ 109 w 197"/>
              <a:gd name="T13" fmla="*/ 11 h 197"/>
              <a:gd name="T14" fmla="*/ 88 w 197"/>
              <a:gd name="T15" fmla="*/ 11 h 197"/>
              <a:gd name="T16" fmla="*/ 76 w 197"/>
              <a:gd name="T17" fmla="*/ 30 h 197"/>
              <a:gd name="T18" fmla="*/ 49 w 197"/>
              <a:gd name="T19" fmla="*/ 13 h 197"/>
              <a:gd name="T20" fmla="*/ 50 w 197"/>
              <a:gd name="T21" fmla="*/ 45 h 197"/>
              <a:gd name="T22" fmla="*/ 27 w 197"/>
              <a:gd name="T23" fmla="*/ 45 h 197"/>
              <a:gd name="T24" fmla="*/ 17 w 197"/>
              <a:gd name="T25" fmla="*/ 64 h 197"/>
              <a:gd name="T26" fmla="*/ 28 w 197"/>
              <a:gd name="T27" fmla="*/ 83 h 197"/>
              <a:gd name="T28" fmla="*/ 0 w 197"/>
              <a:gd name="T29" fmla="*/ 99 h 197"/>
              <a:gd name="T30" fmla="*/ 28 w 197"/>
              <a:gd name="T31" fmla="*/ 114 h 197"/>
              <a:gd name="T32" fmla="*/ 17 w 197"/>
              <a:gd name="T33" fmla="*/ 133 h 197"/>
              <a:gd name="T34" fmla="*/ 27 w 197"/>
              <a:gd name="T35" fmla="*/ 152 h 197"/>
              <a:gd name="T36" fmla="*/ 50 w 197"/>
              <a:gd name="T37" fmla="*/ 152 h 197"/>
              <a:gd name="T38" fmla="*/ 49 w 197"/>
              <a:gd name="T39" fmla="*/ 184 h 197"/>
              <a:gd name="T40" fmla="*/ 76 w 197"/>
              <a:gd name="T41" fmla="*/ 167 h 197"/>
              <a:gd name="T42" fmla="*/ 88 w 197"/>
              <a:gd name="T43" fmla="*/ 186 h 197"/>
              <a:gd name="T44" fmla="*/ 109 w 197"/>
              <a:gd name="T45" fmla="*/ 186 h 197"/>
              <a:gd name="T46" fmla="*/ 121 w 197"/>
              <a:gd name="T47" fmla="*/ 167 h 197"/>
              <a:gd name="T48" fmla="*/ 148 w 197"/>
              <a:gd name="T49" fmla="*/ 184 h 197"/>
              <a:gd name="T50" fmla="*/ 147 w 197"/>
              <a:gd name="T51" fmla="*/ 152 h 197"/>
              <a:gd name="T52" fmla="*/ 169 w 197"/>
              <a:gd name="T53" fmla="*/ 152 h 197"/>
              <a:gd name="T54" fmla="*/ 180 w 197"/>
              <a:gd name="T55" fmla="*/ 133 h 197"/>
              <a:gd name="T56" fmla="*/ 169 w 197"/>
              <a:gd name="T57" fmla="*/ 114 h 197"/>
              <a:gd name="T58" fmla="*/ 197 w 197"/>
              <a:gd name="T59" fmla="*/ 99 h 197"/>
              <a:gd name="T60" fmla="*/ 98 w 197"/>
              <a:gd name="T61" fmla="*/ 128 h 197"/>
              <a:gd name="T62" fmla="*/ 98 w 197"/>
              <a:gd name="T63" fmla="*/ 69 h 197"/>
              <a:gd name="T64" fmla="*/ 98 w 197"/>
              <a:gd name="T65" fmla="*/ 1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" h="197">
                <a:moveTo>
                  <a:pt x="186" y="88"/>
                </a:moveTo>
                <a:cubicBezTo>
                  <a:pt x="169" y="83"/>
                  <a:pt x="169" y="83"/>
                  <a:pt x="169" y="83"/>
                </a:cubicBezTo>
                <a:cubicBezTo>
                  <a:pt x="168" y="81"/>
                  <a:pt x="168" y="79"/>
                  <a:pt x="167" y="76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4" y="59"/>
                  <a:pt x="186" y="54"/>
                  <a:pt x="184" y="49"/>
                </a:cubicBezTo>
                <a:cubicBezTo>
                  <a:pt x="181" y="44"/>
                  <a:pt x="175" y="44"/>
                  <a:pt x="169" y="45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0" y="48"/>
                  <a:pt x="148" y="47"/>
                  <a:pt x="147" y="45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3" y="22"/>
                  <a:pt x="153" y="16"/>
                  <a:pt x="148" y="13"/>
                </a:cubicBezTo>
                <a:cubicBezTo>
                  <a:pt x="143" y="10"/>
                  <a:pt x="137" y="13"/>
                  <a:pt x="133" y="17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18" y="29"/>
                  <a:pt x="116" y="29"/>
                  <a:pt x="113" y="2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7" y="5"/>
                  <a:pt x="104" y="0"/>
                  <a:pt x="98" y="0"/>
                </a:cubicBezTo>
                <a:cubicBezTo>
                  <a:pt x="93" y="0"/>
                  <a:pt x="89" y="5"/>
                  <a:pt x="88" y="11"/>
                </a:cubicBezTo>
                <a:cubicBezTo>
                  <a:pt x="83" y="28"/>
                  <a:pt x="83" y="28"/>
                  <a:pt x="83" y="28"/>
                </a:cubicBezTo>
                <a:cubicBezTo>
                  <a:pt x="81" y="28"/>
                  <a:pt x="78" y="29"/>
                  <a:pt x="76" y="30"/>
                </a:cubicBezTo>
                <a:cubicBezTo>
                  <a:pt x="63" y="17"/>
                  <a:pt x="63" y="17"/>
                  <a:pt x="63" y="17"/>
                </a:cubicBezTo>
                <a:cubicBezTo>
                  <a:pt x="59" y="13"/>
                  <a:pt x="54" y="10"/>
                  <a:pt x="49" y="13"/>
                </a:cubicBezTo>
                <a:cubicBezTo>
                  <a:pt x="44" y="16"/>
                  <a:pt x="44" y="22"/>
                  <a:pt x="45" y="28"/>
                </a:cubicBezTo>
                <a:cubicBezTo>
                  <a:pt x="50" y="45"/>
                  <a:pt x="50" y="45"/>
                  <a:pt x="50" y="45"/>
                </a:cubicBezTo>
                <a:cubicBezTo>
                  <a:pt x="48" y="47"/>
                  <a:pt x="46" y="48"/>
                  <a:pt x="45" y="50"/>
                </a:cubicBezTo>
                <a:cubicBezTo>
                  <a:pt x="27" y="45"/>
                  <a:pt x="27" y="45"/>
                  <a:pt x="27" y="45"/>
                </a:cubicBezTo>
                <a:cubicBezTo>
                  <a:pt x="21" y="44"/>
                  <a:pt x="16" y="44"/>
                  <a:pt x="13" y="49"/>
                </a:cubicBezTo>
                <a:cubicBezTo>
                  <a:pt x="10" y="54"/>
                  <a:pt x="13" y="59"/>
                  <a:pt x="17" y="64"/>
                </a:cubicBezTo>
                <a:cubicBezTo>
                  <a:pt x="30" y="76"/>
                  <a:pt x="30" y="76"/>
                  <a:pt x="30" y="76"/>
                </a:cubicBezTo>
                <a:cubicBezTo>
                  <a:pt x="29" y="79"/>
                  <a:pt x="28" y="81"/>
                  <a:pt x="28" y="83"/>
                </a:cubicBezTo>
                <a:cubicBezTo>
                  <a:pt x="10" y="88"/>
                  <a:pt x="10" y="88"/>
                  <a:pt x="10" y="88"/>
                </a:cubicBezTo>
                <a:cubicBezTo>
                  <a:pt x="5" y="90"/>
                  <a:pt x="0" y="93"/>
                  <a:pt x="0" y="99"/>
                </a:cubicBezTo>
                <a:cubicBezTo>
                  <a:pt x="0" y="104"/>
                  <a:pt x="5" y="107"/>
                  <a:pt x="10" y="109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6"/>
                  <a:pt x="29" y="118"/>
                  <a:pt x="30" y="121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8"/>
                  <a:pt x="10" y="143"/>
                  <a:pt x="13" y="148"/>
                </a:cubicBezTo>
                <a:cubicBezTo>
                  <a:pt x="16" y="153"/>
                  <a:pt x="22" y="153"/>
                  <a:pt x="27" y="152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6" y="149"/>
                  <a:pt x="48" y="150"/>
                  <a:pt x="50" y="152"/>
                </a:cubicBezTo>
                <a:cubicBezTo>
                  <a:pt x="45" y="169"/>
                  <a:pt x="45" y="169"/>
                  <a:pt x="45" y="169"/>
                </a:cubicBezTo>
                <a:cubicBezTo>
                  <a:pt x="44" y="175"/>
                  <a:pt x="44" y="181"/>
                  <a:pt x="49" y="184"/>
                </a:cubicBezTo>
                <a:cubicBezTo>
                  <a:pt x="54" y="187"/>
                  <a:pt x="59" y="184"/>
                  <a:pt x="63" y="180"/>
                </a:cubicBezTo>
                <a:cubicBezTo>
                  <a:pt x="76" y="167"/>
                  <a:pt x="76" y="167"/>
                  <a:pt x="76" y="167"/>
                </a:cubicBezTo>
                <a:cubicBezTo>
                  <a:pt x="78" y="168"/>
                  <a:pt x="81" y="169"/>
                  <a:pt x="83" y="169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90" y="192"/>
                  <a:pt x="93" y="197"/>
                  <a:pt x="98" y="197"/>
                </a:cubicBezTo>
                <a:cubicBezTo>
                  <a:pt x="104" y="197"/>
                  <a:pt x="107" y="192"/>
                  <a:pt x="109" y="186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6" y="169"/>
                  <a:pt x="118" y="168"/>
                  <a:pt x="121" y="167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8" y="184"/>
                  <a:pt x="143" y="187"/>
                  <a:pt x="148" y="184"/>
                </a:cubicBezTo>
                <a:cubicBezTo>
                  <a:pt x="153" y="181"/>
                  <a:pt x="153" y="175"/>
                  <a:pt x="151" y="169"/>
                </a:cubicBezTo>
                <a:cubicBezTo>
                  <a:pt x="147" y="152"/>
                  <a:pt x="147" y="152"/>
                  <a:pt x="147" y="152"/>
                </a:cubicBezTo>
                <a:cubicBezTo>
                  <a:pt x="148" y="150"/>
                  <a:pt x="150" y="149"/>
                  <a:pt x="152" y="147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75" y="153"/>
                  <a:pt x="181" y="153"/>
                  <a:pt x="184" y="148"/>
                </a:cubicBezTo>
                <a:cubicBezTo>
                  <a:pt x="186" y="143"/>
                  <a:pt x="184" y="138"/>
                  <a:pt x="180" y="133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18"/>
                  <a:pt x="168" y="116"/>
                  <a:pt x="169" y="114"/>
                </a:cubicBezTo>
                <a:cubicBezTo>
                  <a:pt x="186" y="109"/>
                  <a:pt x="186" y="109"/>
                  <a:pt x="186" y="109"/>
                </a:cubicBezTo>
                <a:cubicBezTo>
                  <a:pt x="192" y="107"/>
                  <a:pt x="197" y="104"/>
                  <a:pt x="197" y="99"/>
                </a:cubicBezTo>
                <a:cubicBezTo>
                  <a:pt x="197" y="93"/>
                  <a:pt x="192" y="90"/>
                  <a:pt x="186" y="88"/>
                </a:cubicBezTo>
                <a:close/>
                <a:moveTo>
                  <a:pt x="98" y="128"/>
                </a:moveTo>
                <a:cubicBezTo>
                  <a:pt x="82" y="128"/>
                  <a:pt x="68" y="115"/>
                  <a:pt x="68" y="99"/>
                </a:cubicBezTo>
                <a:cubicBezTo>
                  <a:pt x="68" y="82"/>
                  <a:pt x="82" y="69"/>
                  <a:pt x="98" y="69"/>
                </a:cubicBezTo>
                <a:cubicBezTo>
                  <a:pt x="115" y="69"/>
                  <a:pt x="128" y="82"/>
                  <a:pt x="128" y="99"/>
                </a:cubicBezTo>
                <a:cubicBezTo>
                  <a:pt x="128" y="115"/>
                  <a:pt x="115" y="128"/>
                  <a:pt x="98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3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/>
              <a:t>3</a:t>
            </a:r>
            <a:endParaRPr lang="zh-CN" altLang="en-US" sz="8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007431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5452264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37" name="组合 36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62" name="矩形 1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1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1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矩形 1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1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7" name="矩形 12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矩形 12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矩形 12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12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矩形 12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2" name="矩形 128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129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矩形 130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131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132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7" name="矩形 134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135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136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137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138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2" name="矩形 1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1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1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1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1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809718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32" name="矩形 17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17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17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矩形 17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17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7" name="矩形 16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16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16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17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17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2" name="矩形 16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16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16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16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16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7" name="矩形 15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5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5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6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16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" name="矩形 15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5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5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5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7" name="文本框 35"/>
          <p:cNvSpPr txBox="1"/>
          <p:nvPr/>
        </p:nvSpPr>
        <p:spPr>
          <a:xfrm>
            <a:off x="4284440" y="30305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TEXT HERE</a:t>
            </a:r>
            <a:endParaRPr lang="zh-CN" altLang="en-US" sz="2400" b="1" dirty="0">
              <a:solidFill>
                <a:srgbClr val="0070C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4284440" y="261748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54%</a:t>
            </a:r>
            <a:endParaRPr lang="zh-CN" altLang="en-US" sz="3600" b="1" dirty="0">
              <a:solidFill>
                <a:srgbClr val="0070C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9" name="文本框 35"/>
          <p:cNvSpPr txBox="1"/>
          <p:nvPr/>
        </p:nvSpPr>
        <p:spPr>
          <a:xfrm>
            <a:off x="8140734" y="30305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TEXT HERE</a:t>
            </a:r>
            <a:endParaRPr lang="zh-CN" altLang="en-US" sz="2400" b="1" dirty="0">
              <a:solidFill>
                <a:srgbClr val="FFC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0" name="文本框 35"/>
          <p:cNvSpPr txBox="1"/>
          <p:nvPr/>
        </p:nvSpPr>
        <p:spPr>
          <a:xfrm>
            <a:off x="8140734" y="261748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46%</a:t>
            </a:r>
            <a:endParaRPr lang="zh-CN" altLang="en-US" sz="3600" b="1" dirty="0">
              <a:solidFill>
                <a:srgbClr val="FFC00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93645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72" name="组合 145"/>
            <p:cNvGrpSpPr/>
            <p:nvPr/>
          </p:nvGrpSpPr>
          <p:grpSpPr>
            <a:xfrm>
              <a:off x="5452264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10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9" name="矩形 24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24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24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矩形 24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24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4" name="矩形 2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矩形 2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矩形 2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矩形 2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矩形 2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9" name="矩形 23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矩形 23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矩形 23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矩形 23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23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4" name="矩形 23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矩形 23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矩形 23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矩形 23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矩形 23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09" name="矩形 22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矩形 22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矩形 22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矩形 22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矩形 22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3" name="组合 146"/>
            <p:cNvGrpSpPr/>
            <p:nvPr/>
          </p:nvGrpSpPr>
          <p:grpSpPr>
            <a:xfrm>
              <a:off x="7809718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9" name="矩形 2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2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矩形 2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2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2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4" name="矩形 21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21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矩形 21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 21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21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9" name="矩形 20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矩形 20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20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20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20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4" name="矩形 20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20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矩形 20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20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20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79" name="矩形 19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19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19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19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19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34" name="Group 4"/>
          <p:cNvGrpSpPr>
            <a:grpSpLocks noChangeAspect="1"/>
          </p:cNvGrpSpPr>
          <p:nvPr/>
        </p:nvGrpSpPr>
        <p:grpSpPr bwMode="auto">
          <a:xfrm>
            <a:off x="3944532" y="2516160"/>
            <a:ext cx="357190" cy="873309"/>
            <a:chOff x="1459" y="1567"/>
            <a:chExt cx="519" cy="1162"/>
          </a:xfrm>
          <a:solidFill>
            <a:srgbClr val="0070C0">
              <a:alpha val="80000"/>
            </a:srgbClr>
          </a:solidFill>
        </p:grpSpPr>
        <p:sp>
          <p:nvSpPr>
            <p:cNvPr id="135" name="Oval 5"/>
            <p:cNvSpPr>
              <a:spLocks noChangeArrowheads="1"/>
            </p:cNvSpPr>
            <p:nvPr/>
          </p:nvSpPr>
          <p:spPr bwMode="auto">
            <a:xfrm>
              <a:off x="1615" y="1567"/>
              <a:ext cx="218" cy="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1459" y="1797"/>
              <a:ext cx="519" cy="932"/>
            </a:xfrm>
            <a:custGeom>
              <a:avLst/>
              <a:gdLst>
                <a:gd name="T0" fmla="*/ 50 w 50"/>
                <a:gd name="T1" fmla="*/ 12 h 93"/>
                <a:gd name="T2" fmla="*/ 36 w 50"/>
                <a:gd name="T3" fmla="*/ 1 h 93"/>
                <a:gd name="T4" fmla="*/ 15 w 50"/>
                <a:gd name="T5" fmla="*/ 1 h 93"/>
                <a:gd name="T6" fmla="*/ 1 w 50"/>
                <a:gd name="T7" fmla="*/ 12 h 93"/>
                <a:gd name="T8" fmla="*/ 1 w 50"/>
                <a:gd name="T9" fmla="*/ 37 h 93"/>
                <a:gd name="T10" fmla="*/ 1 w 50"/>
                <a:gd name="T11" fmla="*/ 37 h 93"/>
                <a:gd name="T12" fmla="*/ 1 w 50"/>
                <a:gd name="T13" fmla="*/ 37 h 93"/>
                <a:gd name="T14" fmla="*/ 5 w 50"/>
                <a:gd name="T15" fmla="*/ 41 h 93"/>
                <a:gd name="T16" fmla="*/ 9 w 50"/>
                <a:gd name="T17" fmla="*/ 37 h 93"/>
                <a:gd name="T18" fmla="*/ 9 w 50"/>
                <a:gd name="T19" fmla="*/ 37 h 93"/>
                <a:gd name="T20" fmla="*/ 9 w 50"/>
                <a:gd name="T21" fmla="*/ 37 h 93"/>
                <a:gd name="T22" fmla="*/ 9 w 50"/>
                <a:gd name="T23" fmla="*/ 14 h 93"/>
                <a:gd name="T24" fmla="*/ 12 w 50"/>
                <a:gd name="T25" fmla="*/ 14 h 93"/>
                <a:gd name="T26" fmla="*/ 12 w 50"/>
                <a:gd name="T27" fmla="*/ 87 h 93"/>
                <a:gd name="T28" fmla="*/ 18 w 50"/>
                <a:gd name="T29" fmla="*/ 93 h 93"/>
                <a:gd name="T30" fmla="*/ 24 w 50"/>
                <a:gd name="T31" fmla="*/ 87 h 93"/>
                <a:gd name="T32" fmla="*/ 24 w 50"/>
                <a:gd name="T33" fmla="*/ 40 h 93"/>
                <a:gd name="T34" fmla="*/ 26 w 50"/>
                <a:gd name="T35" fmla="*/ 40 h 93"/>
                <a:gd name="T36" fmla="*/ 26 w 50"/>
                <a:gd name="T37" fmla="*/ 87 h 93"/>
                <a:gd name="T38" fmla="*/ 26 w 50"/>
                <a:gd name="T39" fmla="*/ 87 h 93"/>
                <a:gd name="T40" fmla="*/ 32 w 50"/>
                <a:gd name="T41" fmla="*/ 93 h 93"/>
                <a:gd name="T42" fmla="*/ 38 w 50"/>
                <a:gd name="T43" fmla="*/ 87 h 93"/>
                <a:gd name="T44" fmla="*/ 38 w 50"/>
                <a:gd name="T45" fmla="*/ 13 h 93"/>
                <a:gd name="T46" fmla="*/ 41 w 50"/>
                <a:gd name="T47" fmla="*/ 13 h 93"/>
                <a:gd name="T48" fmla="*/ 41 w 50"/>
                <a:gd name="T49" fmla="*/ 37 h 93"/>
                <a:gd name="T50" fmla="*/ 41 w 50"/>
                <a:gd name="T51" fmla="*/ 37 h 93"/>
                <a:gd name="T52" fmla="*/ 41 w 50"/>
                <a:gd name="T53" fmla="*/ 37 h 93"/>
                <a:gd name="T54" fmla="*/ 45 w 50"/>
                <a:gd name="T55" fmla="*/ 41 h 93"/>
                <a:gd name="T56" fmla="*/ 50 w 50"/>
                <a:gd name="T57" fmla="*/ 37 h 93"/>
                <a:gd name="T58" fmla="*/ 50 w 50"/>
                <a:gd name="T59" fmla="*/ 37 h 93"/>
                <a:gd name="T60" fmla="*/ 50 w 50"/>
                <a:gd name="T61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93">
                  <a:moveTo>
                    <a:pt x="50" y="12"/>
                  </a:moveTo>
                  <a:cubicBezTo>
                    <a:pt x="49" y="0"/>
                    <a:pt x="36" y="1"/>
                    <a:pt x="3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1"/>
                    <a:pt x="1" y="12"/>
                    <a:pt x="1" y="1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40"/>
                    <a:pt x="3" y="41"/>
                    <a:pt x="5" y="41"/>
                  </a:cubicBezTo>
                  <a:cubicBezTo>
                    <a:pt x="7" y="41"/>
                    <a:pt x="9" y="40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1"/>
                    <a:pt x="15" y="93"/>
                    <a:pt x="18" y="93"/>
                  </a:cubicBezTo>
                  <a:cubicBezTo>
                    <a:pt x="21" y="93"/>
                    <a:pt x="24" y="91"/>
                    <a:pt x="24" y="8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91"/>
                    <a:pt x="29" y="93"/>
                    <a:pt x="32" y="93"/>
                  </a:cubicBezTo>
                  <a:cubicBezTo>
                    <a:pt x="36" y="93"/>
                    <a:pt x="38" y="91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8" y="41"/>
                    <a:pt x="50" y="39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lnTo>
                    <a:pt x="50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137" name="Group 4"/>
          <p:cNvGrpSpPr>
            <a:grpSpLocks noChangeAspect="1"/>
          </p:cNvGrpSpPr>
          <p:nvPr/>
        </p:nvGrpSpPr>
        <p:grpSpPr bwMode="auto">
          <a:xfrm>
            <a:off x="7722152" y="2624195"/>
            <a:ext cx="373082" cy="765274"/>
            <a:chOff x="684" y="1238"/>
            <a:chExt cx="626" cy="1206"/>
          </a:xfrm>
          <a:solidFill>
            <a:srgbClr val="FFC000">
              <a:alpha val="80000"/>
            </a:srgbClr>
          </a:solidFill>
        </p:grpSpPr>
        <p:sp>
          <p:nvSpPr>
            <p:cNvPr id="138" name="Oval 5"/>
            <p:cNvSpPr>
              <a:spLocks noChangeArrowheads="1"/>
            </p:cNvSpPr>
            <p:nvPr/>
          </p:nvSpPr>
          <p:spPr bwMode="auto">
            <a:xfrm>
              <a:off x="897" y="1238"/>
              <a:ext cx="222" cy="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684" y="1477"/>
              <a:ext cx="626" cy="967"/>
            </a:xfrm>
            <a:custGeom>
              <a:avLst/>
              <a:gdLst>
                <a:gd name="T0" fmla="*/ 57 w 65"/>
                <a:gd name="T1" fmla="*/ 12 h 93"/>
                <a:gd name="T2" fmla="*/ 39 w 65"/>
                <a:gd name="T3" fmla="*/ 0 h 93"/>
                <a:gd name="T4" fmla="*/ 27 w 65"/>
                <a:gd name="T5" fmla="*/ 0 h 93"/>
                <a:gd name="T6" fmla="*/ 8 w 65"/>
                <a:gd name="T7" fmla="*/ 12 h 93"/>
                <a:gd name="T8" fmla="*/ 0 w 65"/>
                <a:gd name="T9" fmla="*/ 37 h 93"/>
                <a:gd name="T10" fmla="*/ 0 w 65"/>
                <a:gd name="T11" fmla="*/ 37 h 93"/>
                <a:gd name="T12" fmla="*/ 0 w 65"/>
                <a:gd name="T13" fmla="*/ 37 h 93"/>
                <a:gd name="T14" fmla="*/ 4 w 65"/>
                <a:gd name="T15" fmla="*/ 41 h 93"/>
                <a:gd name="T16" fmla="*/ 9 w 65"/>
                <a:gd name="T17" fmla="*/ 37 h 93"/>
                <a:gd name="T18" fmla="*/ 9 w 65"/>
                <a:gd name="T19" fmla="*/ 37 h 93"/>
                <a:gd name="T20" fmla="*/ 9 w 65"/>
                <a:gd name="T21" fmla="*/ 37 h 93"/>
                <a:gd name="T22" fmla="*/ 17 w 65"/>
                <a:gd name="T23" fmla="*/ 13 h 93"/>
                <a:gd name="T24" fmla="*/ 20 w 65"/>
                <a:gd name="T25" fmla="*/ 13 h 93"/>
                <a:gd name="T26" fmla="*/ 7 w 65"/>
                <a:gd name="T27" fmla="*/ 53 h 93"/>
                <a:gd name="T28" fmla="*/ 20 w 65"/>
                <a:gd name="T29" fmla="*/ 53 h 93"/>
                <a:gd name="T30" fmla="*/ 20 w 65"/>
                <a:gd name="T31" fmla="*/ 87 h 93"/>
                <a:gd name="T32" fmla="*/ 26 w 65"/>
                <a:gd name="T33" fmla="*/ 93 h 93"/>
                <a:gd name="T34" fmla="*/ 31 w 65"/>
                <a:gd name="T35" fmla="*/ 87 h 93"/>
                <a:gd name="T36" fmla="*/ 31 w 65"/>
                <a:gd name="T37" fmla="*/ 53 h 93"/>
                <a:gd name="T38" fmla="*/ 34 w 65"/>
                <a:gd name="T39" fmla="*/ 53 h 93"/>
                <a:gd name="T40" fmla="*/ 34 w 65"/>
                <a:gd name="T41" fmla="*/ 87 h 93"/>
                <a:gd name="T42" fmla="*/ 34 w 65"/>
                <a:gd name="T43" fmla="*/ 87 h 93"/>
                <a:gd name="T44" fmla="*/ 40 w 65"/>
                <a:gd name="T45" fmla="*/ 93 h 93"/>
                <a:gd name="T46" fmla="*/ 46 w 65"/>
                <a:gd name="T47" fmla="*/ 87 h 93"/>
                <a:gd name="T48" fmla="*/ 46 w 65"/>
                <a:gd name="T49" fmla="*/ 53 h 93"/>
                <a:gd name="T50" fmla="*/ 59 w 65"/>
                <a:gd name="T51" fmla="*/ 53 h 93"/>
                <a:gd name="T52" fmla="*/ 46 w 65"/>
                <a:gd name="T53" fmla="*/ 13 h 93"/>
                <a:gd name="T54" fmla="*/ 48 w 65"/>
                <a:gd name="T55" fmla="*/ 13 h 93"/>
                <a:gd name="T56" fmla="*/ 57 w 65"/>
                <a:gd name="T57" fmla="*/ 37 h 93"/>
                <a:gd name="T58" fmla="*/ 57 w 65"/>
                <a:gd name="T59" fmla="*/ 37 h 93"/>
                <a:gd name="T60" fmla="*/ 57 w 65"/>
                <a:gd name="T61" fmla="*/ 37 h 93"/>
                <a:gd name="T62" fmla="*/ 61 w 65"/>
                <a:gd name="T63" fmla="*/ 41 h 93"/>
                <a:gd name="T64" fmla="*/ 65 w 65"/>
                <a:gd name="T65" fmla="*/ 37 h 93"/>
                <a:gd name="T66" fmla="*/ 65 w 65"/>
                <a:gd name="T67" fmla="*/ 37 h 93"/>
                <a:gd name="T68" fmla="*/ 57 w 65"/>
                <a:gd name="T69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3">
                  <a:moveTo>
                    <a:pt x="57" y="12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1"/>
                    <a:pt x="8" y="12"/>
                    <a:pt x="8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7" y="41"/>
                    <a:pt x="9" y="39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0"/>
                    <a:pt x="22" y="93"/>
                    <a:pt x="26" y="93"/>
                  </a:cubicBezTo>
                  <a:cubicBezTo>
                    <a:pt x="29" y="93"/>
                    <a:pt x="31" y="90"/>
                    <a:pt x="31" y="8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90"/>
                    <a:pt x="37" y="93"/>
                    <a:pt x="40" y="93"/>
                  </a:cubicBezTo>
                  <a:cubicBezTo>
                    <a:pt x="43" y="93"/>
                    <a:pt x="46" y="90"/>
                    <a:pt x="46" y="8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9" y="41"/>
                    <a:pt x="61" y="41"/>
                  </a:cubicBezTo>
                  <a:cubicBezTo>
                    <a:pt x="64" y="41"/>
                    <a:pt x="65" y="39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57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sp>
        <p:nvSpPr>
          <p:cNvPr id="140" name="圆角矩形 139"/>
          <p:cNvSpPr/>
          <p:nvPr/>
        </p:nvSpPr>
        <p:spPr>
          <a:xfrm>
            <a:off x="1051963" y="2501058"/>
            <a:ext cx="1592897" cy="3759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latin typeface="+mj-lt"/>
              </a:rPr>
              <a:t>SAY THAT TO 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039182" y="2940646"/>
            <a:ext cx="25103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200" dirty="0">
                <a:latin typeface="+mj-lt"/>
              </a:rPr>
              <a:t>hancellor George Osborne said on Monday: "I am determined that we go on making the decisions to reform the British economy and tackle our debts. </a:t>
            </a:r>
          </a:p>
          <a:p>
            <a:endParaRPr lang="en-US" altLang="zh-CN" sz="1200" dirty="0">
              <a:latin typeface="+mj-lt"/>
            </a:endParaRPr>
          </a:p>
          <a:p>
            <a:r>
              <a:rPr lang="en-US" altLang="zh-CN" sz="1200" dirty="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/>
        </p:nvGraphicFramePr>
        <p:xfrm>
          <a:off x="4142281" y="2212922"/>
          <a:ext cx="3888432" cy="244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1323873" y="2047460"/>
          <a:ext cx="2150310" cy="25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8691217" y="2208187"/>
          <a:ext cx="2387713" cy="218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3915425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09822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49046" y="4524343"/>
            <a:ext cx="2016224" cy="1162747"/>
            <a:chOff x="1366463" y="4663680"/>
            <a:chExt cx="2016224" cy="1162747"/>
          </a:xfrm>
        </p:grpSpPr>
        <p:sp>
          <p:nvSpPr>
            <p:cNvPr id="16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TEXT HERE</a:t>
              </a:r>
              <a:endParaRPr lang="zh-CN" altLang="en-US" sz="12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of use of presentation software can save a lot of time for people who otherwise would have used other types.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48160" y="4524343"/>
            <a:ext cx="2016224" cy="1162747"/>
            <a:chOff x="1366463" y="4663680"/>
            <a:chExt cx="2016224" cy="1162747"/>
          </a:xfrm>
        </p:grpSpPr>
        <p:sp>
          <p:nvSpPr>
            <p:cNvPr id="20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TEXT HERE</a:t>
              </a:r>
              <a:endParaRPr lang="zh-CN" altLang="en-US" sz="1200" b="1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of use of presentation software can save a lot of time for people who otherwise would have used other types.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47274" y="4524343"/>
            <a:ext cx="2016224" cy="1162747"/>
            <a:chOff x="1366463" y="4663680"/>
            <a:chExt cx="2016224" cy="1162747"/>
          </a:xfrm>
        </p:grpSpPr>
        <p:sp>
          <p:nvSpPr>
            <p:cNvPr id="23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TEXT HERE</a:t>
              </a:r>
              <a:endParaRPr lang="zh-CN" altLang="en-US" sz="1200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of use of presentation software can save a lot of time for people who otherwise would have used other types.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/>
        </p:nvGraphicFramePr>
        <p:xfrm>
          <a:off x="1205746" y="2055223"/>
          <a:ext cx="9622166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1547646" y="2669294"/>
            <a:ext cx="273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UK government is seeking buyers for its 40% stake in the cross-Channel.</a:t>
            </a:r>
            <a:endParaRPr lang="zh-CN" altLang="en-US" sz="1200" dirty="0"/>
          </a:p>
        </p:txBody>
      </p:sp>
      <p:sp>
        <p:nvSpPr>
          <p:cNvPr id="7" name="文本框 37"/>
          <p:cNvSpPr txBox="1"/>
          <p:nvPr/>
        </p:nvSpPr>
        <p:spPr>
          <a:xfrm>
            <a:off x="1547646" y="2309255"/>
            <a:ext cx="1184243" cy="303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55388" y="2669294"/>
            <a:ext cx="2711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The UK government is seeking buyers for its 40% stake in the cross-Channel.</a:t>
            </a:r>
            <a:endParaRPr lang="zh-CN" altLang="en-US" sz="1200" dirty="0"/>
          </a:p>
        </p:txBody>
      </p:sp>
      <p:sp>
        <p:nvSpPr>
          <p:cNvPr id="9" name="文本框 37"/>
          <p:cNvSpPr txBox="1"/>
          <p:nvPr/>
        </p:nvSpPr>
        <p:spPr>
          <a:xfrm>
            <a:off x="4455388" y="2309255"/>
            <a:ext cx="1298618" cy="3039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TEXT HERE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4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/>
              <a:t>4</a:t>
            </a:r>
            <a:endParaRPr lang="zh-CN" altLang="en-US" sz="8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1473428 w 2946857"/>
              <a:gd name="connsiteY0" fmla="*/ 0 h 2946857"/>
              <a:gd name="connsiteX1" fmla="*/ 2946857 w 2946857"/>
              <a:gd name="connsiteY1" fmla="*/ 1473429 h 2946857"/>
              <a:gd name="connsiteX2" fmla="*/ 1473429 w 2946857"/>
              <a:gd name="connsiteY2" fmla="*/ 1473429 h 2946857"/>
              <a:gd name="connsiteX3" fmla="*/ 1473428 w 2946857"/>
              <a:gd name="connsiteY3" fmla="*/ 0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653951" rIns="338217" bIns="15723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9" name="任意多边形 18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2946857 w 2946857"/>
              <a:gd name="connsiteY0" fmla="*/ 1473429 h 2946857"/>
              <a:gd name="connsiteX1" fmla="*/ 1473428 w 2946857"/>
              <a:gd name="connsiteY1" fmla="*/ 2946858 h 2946857"/>
              <a:gd name="connsiteX2" fmla="*/ 1473429 w 2946857"/>
              <a:gd name="connsiteY2" fmla="*/ 1473429 h 2946857"/>
              <a:gd name="connsiteX3" fmla="*/ 2946857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1572388" rIns="338217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20" name="任意多边形 19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1473429 w 2946857"/>
              <a:gd name="connsiteY0" fmla="*/ 2946857 h 2946857"/>
              <a:gd name="connsiteX1" fmla="*/ 0 w 2946857"/>
              <a:gd name="connsiteY1" fmla="*/ 1473428 h 2946857"/>
              <a:gd name="connsiteX2" fmla="*/ 1473429 w 2946857"/>
              <a:gd name="connsiteY2" fmla="*/ 1473429 h 2946857"/>
              <a:gd name="connsiteX3" fmla="*/ 1473429 w 2946857"/>
              <a:gd name="connsiteY3" fmla="*/ 2946857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16" tIns="1572388" rIns="1607471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 dirty="0"/>
          </a:p>
        </p:txBody>
      </p:sp>
      <p:sp>
        <p:nvSpPr>
          <p:cNvPr id="21" name="任意多边形 20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0 w 2946857"/>
              <a:gd name="connsiteY0" fmla="*/ 1473429 h 2946857"/>
              <a:gd name="connsiteX1" fmla="*/ 1473429 w 2946857"/>
              <a:gd name="connsiteY1" fmla="*/ 0 h 2946857"/>
              <a:gd name="connsiteX2" fmla="*/ 1473429 w 2946857"/>
              <a:gd name="connsiteY2" fmla="*/ 1473429 h 2946857"/>
              <a:gd name="connsiteX3" fmla="*/ 0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06" tIns="675541" rIns="1629061" bIns="159397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100" kern="1200"/>
          </a:p>
        </p:txBody>
      </p:sp>
      <p:sp>
        <p:nvSpPr>
          <p:cNvPr id="22" name="矩形 21"/>
          <p:cNvSpPr/>
          <p:nvPr/>
        </p:nvSpPr>
        <p:spPr>
          <a:xfrm>
            <a:off x="5174965" y="2691948"/>
            <a:ext cx="458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78298" y="2691947"/>
            <a:ext cx="716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W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4051" y="3880256"/>
            <a:ext cx="580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O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98523" y="3880256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6599" y="2663363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6599" y="2270612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</a:rPr>
              <a:t>STRENGTHS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75431" y="265215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75431" y="225940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B050"/>
                </a:solidFill>
              </a:rPr>
              <a:t>WEAKNESSES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6599" y="4260051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6599" y="3880256"/>
            <a:ext cx="20703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5431" y="427300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75431" y="388025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C000"/>
                </a:solidFill>
              </a:rPr>
              <a:t>THREATS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44215" y="2447108"/>
            <a:ext cx="3553911" cy="2871437"/>
            <a:chOff x="878752" y="2455816"/>
            <a:chExt cx="4103580" cy="2871437"/>
          </a:xfrm>
        </p:grpSpPr>
        <p:sp>
          <p:nvSpPr>
            <p:cNvPr id="4" name="等腰三角形 3"/>
            <p:cNvSpPr/>
            <p:nvPr/>
          </p:nvSpPr>
          <p:spPr>
            <a:xfrm>
              <a:off x="878752" y="2455816"/>
              <a:ext cx="4103580" cy="2871437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301124" y="2751366"/>
              <a:ext cx="3258836" cy="2280336"/>
            </a:xfrm>
            <a:prstGeom prst="triangl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1761921" y="3073804"/>
              <a:ext cx="2337242" cy="1635461"/>
            </a:xfrm>
            <a:prstGeom prst="triangl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387634" y="4474335"/>
            <a:ext cx="1509486" cy="0"/>
          </a:xfrm>
          <a:prstGeom prst="line">
            <a:avLst/>
          </a:prstGeom>
          <a:ln w="25400">
            <a:solidFill>
              <a:srgbClr val="FFC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99280" y="4831854"/>
            <a:ext cx="1509486" cy="0"/>
          </a:xfrm>
          <a:prstGeom prst="line">
            <a:avLst/>
          </a:prstGeom>
          <a:ln w="2540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10927" y="5189373"/>
            <a:ext cx="1657759" cy="0"/>
          </a:xfrm>
          <a:prstGeom prst="line">
            <a:avLst/>
          </a:prstGeom>
          <a:ln w="25400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68686" y="489856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2014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7200" y="4521408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2013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4474" y="414425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</a:rPr>
              <a:t>2012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799042" y="2109865"/>
            <a:ext cx="3886517" cy="3338638"/>
            <a:chOff x="6719723" y="967448"/>
            <a:chExt cx="4480605" cy="5050312"/>
          </a:xfrm>
        </p:grpSpPr>
        <p:sp>
          <p:nvSpPr>
            <p:cNvPr id="17" name="矩形 16"/>
            <p:cNvSpPr/>
            <p:nvPr/>
          </p:nvSpPr>
          <p:spPr>
            <a:xfrm>
              <a:off x="6745123" y="967448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32423" y="967448"/>
              <a:ext cx="0" cy="147966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745123" y="2752774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32423" y="2752774"/>
              <a:ext cx="0" cy="1479660"/>
            </a:xfrm>
            <a:prstGeom prst="line">
              <a:avLst/>
            </a:pr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732423" y="4538100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719723" y="4538100"/>
              <a:ext cx="0" cy="1479660"/>
            </a:xfrm>
            <a:prstGeom prst="line">
              <a:avLst/>
            </a:prstGeom>
            <a:ln w="1016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6937833" y="2414627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7833" y="2066077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C000"/>
                </a:solidFill>
              </a:rPr>
              <a:t>2012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38052" y="3602150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38052" y="3253600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B050"/>
                </a:solidFill>
              </a:rPr>
              <a:t>2013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37833" y="4789673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37833" y="4441123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</a:rPr>
              <a:t>2014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926268" y="2105312"/>
            <a:ext cx="1989329" cy="3578277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1751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968686" y="2627239"/>
            <a:ext cx="16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>
                <a:latin typeface="+mj-lt"/>
              </a:rPr>
              <a:t>PART ONE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1951751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51751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2" name="矩形 11"/>
          <p:cNvSpPr/>
          <p:nvPr/>
        </p:nvSpPr>
        <p:spPr>
          <a:xfrm>
            <a:off x="5100542" y="2105312"/>
            <a:ext cx="1989329" cy="357827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6025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5142960" y="2627239"/>
            <a:ext cx="17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>
                <a:latin typeface="+mj-lt"/>
              </a:rPr>
              <a:t>PART TWO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5126025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>
                <a:latin typeface="+mj-lt"/>
              </a:rPr>
              <a:t>2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26025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8" name="矩形 17"/>
          <p:cNvSpPr/>
          <p:nvPr/>
        </p:nvSpPr>
        <p:spPr>
          <a:xfrm>
            <a:off x="8274816" y="2105312"/>
            <a:ext cx="1989329" cy="3578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00299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8317234" y="2627239"/>
            <a:ext cx="194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>
                <a:latin typeface="+mj-lt"/>
              </a:rPr>
              <a:t>PART THREE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300299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>
                <a:latin typeface="+mj-lt"/>
              </a:rPr>
              <a:t>3</a:t>
            </a:r>
            <a:endParaRPr lang="zh-CN" altLang="en-US" sz="4000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0299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096281" y="1470860"/>
            <a:ext cx="3916280" cy="391628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4356" y="2893774"/>
            <a:ext cx="35201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THANKS</a:t>
            </a:r>
            <a:endParaRPr lang="zh-CN" altLang="en-US" sz="8000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9109" y="5518030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Chancellor George Osborne said on Monday: "I am determined that we go on making the decisions to reform the British economy and tackle our debts. </a:t>
            </a:r>
            <a:endParaRPr lang="en-US" altLang="zh-CN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79609" y="3429000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59745" y="1405087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78952" y="1668776"/>
            <a:ext cx="1850903" cy="185090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12327" y="127109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5845080" y="1178765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12327" y="249425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5845080" y="2401923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12327" y="371741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5845080" y="3625081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2327" y="49405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5845080" y="4848239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544285" y="2767289"/>
            <a:ext cx="4656439" cy="132342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/>
            <a:r>
              <a:rPr lang="en-US" altLang="zh-CN" sz="80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8000" dirty="0">
              <a:latin typeface="+mj-lt"/>
              <a:ea typeface="Gungsuh" pitchFamily="18" charset="-127"/>
              <a:cs typeface="Segoe UI" panose="020B0502040204020203" pitchFamily="3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5714521" y="932544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ysClr val="windowText" lastClr="000000"/>
                </a:solidFill>
              </a:rPr>
              <a:t>1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521" y="2155702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ysClr val="windowText" lastClr="000000"/>
                </a:solidFill>
              </a:rPr>
              <a:t>2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5714521" y="3378860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ysClr val="windowText" lastClr="000000"/>
                </a:solidFill>
              </a:rPr>
              <a:t>3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5714521" y="4602018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ysClr val="windowText" lastClr="000000"/>
                </a:solidFill>
              </a:rPr>
              <a:t>4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4" name="矩形 3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dirty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1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/>
              <a:t>1</a:t>
            </a:r>
            <a:endParaRPr lang="zh-CN" altLang="en-US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2904" y="2187704"/>
            <a:ext cx="3961066" cy="24054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74457" y="4928243"/>
            <a:ext cx="400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UK government is seeking buyers for its 40% stake in the cross-Channel train operator Eurostar to help boost the public finances.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0" name="文本框 37"/>
          <p:cNvSpPr txBox="1"/>
          <p:nvPr/>
        </p:nvSpPr>
        <p:spPr>
          <a:xfrm>
            <a:off x="1374456" y="4642633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j-lt"/>
              </a:rPr>
              <a:t>TEXT HERE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9118" y="2587601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7169118" y="2262042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9118" y="3764865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7169118" y="3415170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69118" y="5032106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9" name="文本框 37"/>
          <p:cNvSpPr txBox="1"/>
          <p:nvPr/>
        </p:nvSpPr>
        <p:spPr>
          <a:xfrm>
            <a:off x="7169118" y="4698999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99762" y="2187704"/>
            <a:ext cx="867225" cy="867224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099762" y="3394509"/>
            <a:ext cx="867225" cy="867224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99762" y="4626547"/>
            <a:ext cx="867225" cy="86722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2440642" y="4768037"/>
            <a:ext cx="130521" cy="1125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249217" y="3592834"/>
            <a:ext cx="568314" cy="470573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任意多边形 26"/>
          <p:cNvSpPr/>
          <p:nvPr/>
        </p:nvSpPr>
        <p:spPr>
          <a:xfrm>
            <a:off x="6370240" y="4791371"/>
            <a:ext cx="305669" cy="537575"/>
          </a:xfrm>
          <a:custGeom>
            <a:avLst/>
            <a:gdLst>
              <a:gd name="connsiteX0" fmla="*/ 647699 w 1270000"/>
              <a:gd name="connsiteY0" fmla="*/ 1724025 h 1879600"/>
              <a:gd name="connsiteX1" fmla="*/ 593724 w 1270000"/>
              <a:gd name="connsiteY1" fmla="*/ 1778000 h 1879600"/>
              <a:gd name="connsiteX2" fmla="*/ 647699 w 1270000"/>
              <a:gd name="connsiteY2" fmla="*/ 1831975 h 1879600"/>
              <a:gd name="connsiteX3" fmla="*/ 701674 w 1270000"/>
              <a:gd name="connsiteY3" fmla="*/ 1778000 h 1879600"/>
              <a:gd name="connsiteX4" fmla="*/ 647699 w 1270000"/>
              <a:gd name="connsiteY4" fmla="*/ 1724025 h 1879600"/>
              <a:gd name="connsiteX5" fmla="*/ 68263 w 1270000"/>
              <a:gd name="connsiteY5" fmla="*/ 196850 h 1879600"/>
              <a:gd name="connsiteX6" fmla="*/ 68263 w 1270000"/>
              <a:gd name="connsiteY6" fmla="*/ 1658938 h 1879600"/>
              <a:gd name="connsiteX7" fmla="*/ 1201738 w 1270000"/>
              <a:gd name="connsiteY7" fmla="*/ 1658938 h 1879600"/>
              <a:gd name="connsiteX8" fmla="*/ 1201738 w 1270000"/>
              <a:gd name="connsiteY8" fmla="*/ 196850 h 1879600"/>
              <a:gd name="connsiteX9" fmla="*/ 650875 w 1270000"/>
              <a:gd name="connsiteY9" fmla="*/ 85410 h 1879600"/>
              <a:gd name="connsiteX10" fmla="*/ 628015 w 1270000"/>
              <a:gd name="connsiteY10" fmla="*/ 108270 h 1879600"/>
              <a:gd name="connsiteX11" fmla="*/ 650875 w 1270000"/>
              <a:gd name="connsiteY11" fmla="*/ 131130 h 1879600"/>
              <a:gd name="connsiteX12" fmla="*/ 673735 w 1270000"/>
              <a:gd name="connsiteY12" fmla="*/ 108270 h 1879600"/>
              <a:gd name="connsiteX13" fmla="*/ 650875 w 1270000"/>
              <a:gd name="connsiteY13" fmla="*/ 85410 h 1879600"/>
              <a:gd name="connsiteX14" fmla="*/ 100546 w 1270000"/>
              <a:gd name="connsiteY14" fmla="*/ 0 h 1879600"/>
              <a:gd name="connsiteX15" fmla="*/ 1169454 w 1270000"/>
              <a:gd name="connsiteY15" fmla="*/ 0 h 1879600"/>
              <a:gd name="connsiteX16" fmla="*/ 1270000 w 1270000"/>
              <a:gd name="connsiteY16" fmla="*/ 100546 h 1879600"/>
              <a:gd name="connsiteX17" fmla="*/ 1270000 w 1270000"/>
              <a:gd name="connsiteY17" fmla="*/ 1779054 h 1879600"/>
              <a:gd name="connsiteX18" fmla="*/ 1169454 w 1270000"/>
              <a:gd name="connsiteY18" fmla="*/ 1879600 h 1879600"/>
              <a:gd name="connsiteX19" fmla="*/ 100546 w 1270000"/>
              <a:gd name="connsiteY19" fmla="*/ 1879600 h 1879600"/>
              <a:gd name="connsiteX20" fmla="*/ 0 w 1270000"/>
              <a:gd name="connsiteY20" fmla="*/ 1779054 h 1879600"/>
              <a:gd name="connsiteX21" fmla="*/ 0 w 1270000"/>
              <a:gd name="connsiteY21" fmla="*/ 100546 h 1879600"/>
              <a:gd name="connsiteX22" fmla="*/ 100546 w 1270000"/>
              <a:gd name="connsiteY22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0000" h="1879600">
                <a:moveTo>
                  <a:pt x="647699" y="1724025"/>
                </a:moveTo>
                <a:cubicBezTo>
                  <a:pt x="617889" y="1724025"/>
                  <a:pt x="593724" y="1748190"/>
                  <a:pt x="593724" y="1778000"/>
                </a:cubicBezTo>
                <a:cubicBezTo>
                  <a:pt x="593724" y="1807810"/>
                  <a:pt x="617889" y="1831975"/>
                  <a:pt x="647699" y="1831975"/>
                </a:cubicBezTo>
                <a:cubicBezTo>
                  <a:pt x="677509" y="1831975"/>
                  <a:pt x="701674" y="1807810"/>
                  <a:pt x="701674" y="1778000"/>
                </a:cubicBezTo>
                <a:cubicBezTo>
                  <a:pt x="701674" y="1748190"/>
                  <a:pt x="677509" y="1724025"/>
                  <a:pt x="647699" y="1724025"/>
                </a:cubicBezTo>
                <a:close/>
                <a:moveTo>
                  <a:pt x="68263" y="196850"/>
                </a:moveTo>
                <a:lnTo>
                  <a:pt x="68263" y="1658938"/>
                </a:lnTo>
                <a:lnTo>
                  <a:pt x="1201738" y="1658938"/>
                </a:lnTo>
                <a:lnTo>
                  <a:pt x="1201738" y="196850"/>
                </a:lnTo>
                <a:close/>
                <a:moveTo>
                  <a:pt x="650875" y="85410"/>
                </a:moveTo>
                <a:cubicBezTo>
                  <a:pt x="638250" y="85410"/>
                  <a:pt x="628015" y="95645"/>
                  <a:pt x="628015" y="108270"/>
                </a:cubicBezTo>
                <a:cubicBezTo>
                  <a:pt x="628015" y="120895"/>
                  <a:pt x="638250" y="131130"/>
                  <a:pt x="650875" y="131130"/>
                </a:cubicBezTo>
                <a:cubicBezTo>
                  <a:pt x="663500" y="131130"/>
                  <a:pt x="673735" y="120895"/>
                  <a:pt x="673735" y="108270"/>
                </a:cubicBezTo>
                <a:cubicBezTo>
                  <a:pt x="673735" y="95645"/>
                  <a:pt x="663500" y="85410"/>
                  <a:pt x="650875" y="85410"/>
                </a:cubicBezTo>
                <a:close/>
                <a:moveTo>
                  <a:pt x="100546" y="0"/>
                </a:moveTo>
                <a:lnTo>
                  <a:pt x="1169454" y="0"/>
                </a:lnTo>
                <a:cubicBezTo>
                  <a:pt x="1224984" y="0"/>
                  <a:pt x="1270000" y="45016"/>
                  <a:pt x="1270000" y="100546"/>
                </a:cubicBezTo>
                <a:lnTo>
                  <a:pt x="1270000" y="1779054"/>
                </a:lnTo>
                <a:cubicBezTo>
                  <a:pt x="1270000" y="1834584"/>
                  <a:pt x="1224984" y="1879600"/>
                  <a:pt x="1169454" y="1879600"/>
                </a:cubicBezTo>
                <a:lnTo>
                  <a:pt x="100546" y="1879600"/>
                </a:lnTo>
                <a:cubicBezTo>
                  <a:pt x="45016" y="1879600"/>
                  <a:pt x="0" y="1834584"/>
                  <a:pt x="0" y="1779054"/>
                </a:cubicBezTo>
                <a:lnTo>
                  <a:pt x="0" y="100546"/>
                </a:lnTo>
                <a:cubicBezTo>
                  <a:pt x="0" y="45016"/>
                  <a:pt x="45016" y="0"/>
                  <a:pt x="1005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6322322" y="2414341"/>
            <a:ext cx="422103" cy="413950"/>
          </a:xfrm>
          <a:custGeom>
            <a:avLst/>
            <a:gdLst>
              <a:gd name="T0" fmla="*/ 197 w 197"/>
              <a:gd name="T1" fmla="*/ 75 h 193"/>
              <a:gd name="T2" fmla="*/ 195 w 197"/>
              <a:gd name="T3" fmla="*/ 69 h 193"/>
              <a:gd name="T4" fmla="*/ 103 w 197"/>
              <a:gd name="T5" fmla="*/ 2 h 193"/>
              <a:gd name="T6" fmla="*/ 95 w 197"/>
              <a:gd name="T7" fmla="*/ 2 h 193"/>
              <a:gd name="T8" fmla="*/ 3 w 197"/>
              <a:gd name="T9" fmla="*/ 69 h 193"/>
              <a:gd name="T10" fmla="*/ 0 w 197"/>
              <a:gd name="T11" fmla="*/ 75 h 193"/>
              <a:gd name="T12" fmla="*/ 0 w 197"/>
              <a:gd name="T13" fmla="*/ 187 h 193"/>
              <a:gd name="T14" fmla="*/ 7 w 197"/>
              <a:gd name="T15" fmla="*/ 193 h 193"/>
              <a:gd name="T16" fmla="*/ 191 w 197"/>
              <a:gd name="T17" fmla="*/ 193 h 193"/>
              <a:gd name="T18" fmla="*/ 195 w 197"/>
              <a:gd name="T19" fmla="*/ 191 h 193"/>
              <a:gd name="T20" fmla="*/ 197 w 197"/>
              <a:gd name="T21" fmla="*/ 187 h 193"/>
              <a:gd name="T22" fmla="*/ 197 w 197"/>
              <a:gd name="T23" fmla="*/ 75 h 193"/>
              <a:gd name="T24" fmla="*/ 99 w 197"/>
              <a:gd name="T25" fmla="*/ 16 h 193"/>
              <a:gd name="T26" fmla="*/ 184 w 197"/>
              <a:gd name="T27" fmla="*/ 78 h 193"/>
              <a:gd name="T28" fmla="*/ 184 w 197"/>
              <a:gd name="T29" fmla="*/ 87 h 193"/>
              <a:gd name="T30" fmla="*/ 125 w 197"/>
              <a:gd name="T31" fmla="*/ 129 h 193"/>
              <a:gd name="T32" fmla="*/ 172 w 197"/>
              <a:gd name="T33" fmla="*/ 158 h 193"/>
              <a:gd name="T34" fmla="*/ 174 w 197"/>
              <a:gd name="T35" fmla="*/ 168 h 193"/>
              <a:gd name="T36" fmla="*/ 168 w 197"/>
              <a:gd name="T37" fmla="*/ 171 h 193"/>
              <a:gd name="T38" fmla="*/ 165 w 197"/>
              <a:gd name="T39" fmla="*/ 170 h 193"/>
              <a:gd name="T40" fmla="*/ 99 w 197"/>
              <a:gd name="T41" fmla="*/ 129 h 193"/>
              <a:gd name="T42" fmla="*/ 33 w 197"/>
              <a:gd name="T43" fmla="*/ 170 h 193"/>
              <a:gd name="T44" fmla="*/ 29 w 197"/>
              <a:gd name="T45" fmla="*/ 171 h 193"/>
              <a:gd name="T46" fmla="*/ 24 w 197"/>
              <a:gd name="T47" fmla="*/ 168 h 193"/>
              <a:gd name="T48" fmla="*/ 26 w 197"/>
              <a:gd name="T49" fmla="*/ 158 h 193"/>
              <a:gd name="T50" fmla="*/ 72 w 197"/>
              <a:gd name="T51" fmla="*/ 129 h 193"/>
              <a:gd name="T52" fmla="*/ 14 w 197"/>
              <a:gd name="T53" fmla="*/ 87 h 193"/>
              <a:gd name="T54" fmla="*/ 14 w 197"/>
              <a:gd name="T55" fmla="*/ 78 h 193"/>
              <a:gd name="T56" fmla="*/ 99 w 197"/>
              <a:gd name="T57" fmla="*/ 1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193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5818" y="3062298"/>
            <a:ext cx="3961066" cy="240544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/>
        </p:nvGraphicFramePr>
        <p:xfrm>
          <a:off x="1909487" y="3248892"/>
          <a:ext cx="2448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1343644" y="1999680"/>
            <a:ext cx="1241036" cy="3216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7" name="矩形 6"/>
          <p:cNvSpPr/>
          <p:nvPr/>
        </p:nvSpPr>
        <p:spPr>
          <a:xfrm>
            <a:off x="1258324" y="2359482"/>
            <a:ext cx="40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C</a:t>
            </a:r>
            <a:r>
              <a:rPr lang="en-US" altLang="zh-CN" sz="1100" dirty="0"/>
              <a:t>hancellor George Osborne said on Monday: "I am determined that we go on making the decisions to reform the British economy and tackle our debts. </a:t>
            </a:r>
          </a:p>
        </p:txBody>
      </p:sp>
      <p:sp>
        <p:nvSpPr>
          <p:cNvPr id="14" name="文本框 37"/>
          <p:cNvSpPr txBox="1"/>
          <p:nvPr/>
        </p:nvSpPr>
        <p:spPr>
          <a:xfrm>
            <a:off x="7107925" y="2308245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25" y="2562733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39181" y="2231301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57%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7107925" y="3142379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07925" y="3396867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9181" y="3065435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C000"/>
                </a:solidFill>
              </a:rPr>
              <a:t>15%</a:t>
            </a:r>
            <a:endParaRPr lang="zh-CN" altLang="en-US" sz="4800" dirty="0">
              <a:solidFill>
                <a:srgbClr val="FFC000"/>
              </a:solidFill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7107925" y="3976513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07925" y="4231001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9181" y="3899569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</a:rPr>
              <a:t>14%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7107925" y="4810646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07925" y="5065134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39181" y="4733702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</a:rPr>
              <a:t>14%</a:t>
            </a:r>
            <a:endParaRPr lang="zh-CN" alt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8499487" y="2173888"/>
            <a:ext cx="2301972" cy="16163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59130" y="2173888"/>
            <a:ext cx="2301973" cy="16163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29310" y="3862667"/>
            <a:ext cx="2301972" cy="16067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88952" y="3862667"/>
            <a:ext cx="2301972" cy="1606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8953" y="2173888"/>
            <a:ext cx="2301972" cy="1626007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9309" y="2173888"/>
            <a:ext cx="2301972" cy="162600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/>
              <a:t>59%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3759131" y="3853635"/>
            <a:ext cx="2301972" cy="162600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99488" y="3863893"/>
            <a:ext cx="2301972" cy="162600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DF"/>
          <p:cNvSpPr>
            <a:spLocks noEditPoints="1"/>
          </p:cNvSpPr>
          <p:nvPr/>
        </p:nvSpPr>
        <p:spPr bwMode="auto">
          <a:xfrm>
            <a:off x="2204322" y="2522335"/>
            <a:ext cx="671232" cy="642667"/>
          </a:xfrm>
          <a:custGeom>
            <a:avLst/>
            <a:gdLst>
              <a:gd name="T0" fmla="*/ 178 w 408"/>
              <a:gd name="T1" fmla="*/ 4 h 388"/>
              <a:gd name="T2" fmla="*/ 152 w 408"/>
              <a:gd name="T3" fmla="*/ 45 h 388"/>
              <a:gd name="T4" fmla="*/ 168 w 408"/>
              <a:gd name="T5" fmla="*/ 145 h 388"/>
              <a:gd name="T6" fmla="*/ 99 w 408"/>
              <a:gd name="T7" fmla="*/ 282 h 388"/>
              <a:gd name="T8" fmla="*/ 11 w 408"/>
              <a:gd name="T9" fmla="*/ 353 h 388"/>
              <a:gd name="T10" fmla="*/ 45 w 408"/>
              <a:gd name="T11" fmla="*/ 385 h 388"/>
              <a:gd name="T12" fmla="*/ 121 w 408"/>
              <a:gd name="T13" fmla="*/ 306 h 388"/>
              <a:gd name="T14" fmla="*/ 182 w 408"/>
              <a:gd name="T15" fmla="*/ 274 h 388"/>
              <a:gd name="T16" fmla="*/ 268 w 408"/>
              <a:gd name="T17" fmla="*/ 258 h 388"/>
              <a:gd name="T18" fmla="*/ 381 w 408"/>
              <a:gd name="T19" fmla="*/ 287 h 388"/>
              <a:gd name="T20" fmla="*/ 399 w 408"/>
              <a:gd name="T21" fmla="*/ 272 h 388"/>
              <a:gd name="T22" fmla="*/ 385 w 408"/>
              <a:gd name="T23" fmla="*/ 232 h 388"/>
              <a:gd name="T24" fmla="*/ 272 w 408"/>
              <a:gd name="T25" fmla="*/ 227 h 388"/>
              <a:gd name="T26" fmla="*/ 201 w 408"/>
              <a:gd name="T27" fmla="*/ 132 h 388"/>
              <a:gd name="T28" fmla="*/ 215 w 408"/>
              <a:gd name="T29" fmla="*/ 51 h 388"/>
              <a:gd name="T30" fmla="*/ 178 w 408"/>
              <a:gd name="T31" fmla="*/ 4 h 388"/>
              <a:gd name="T32" fmla="*/ 186 w 408"/>
              <a:gd name="T33" fmla="*/ 24 h 388"/>
              <a:gd name="T34" fmla="*/ 188 w 408"/>
              <a:gd name="T35" fmla="*/ 84 h 388"/>
              <a:gd name="T36" fmla="*/ 186 w 408"/>
              <a:gd name="T37" fmla="*/ 24 h 388"/>
              <a:gd name="T38" fmla="*/ 187 w 408"/>
              <a:gd name="T39" fmla="*/ 178 h 388"/>
              <a:gd name="T40" fmla="*/ 235 w 408"/>
              <a:gd name="T41" fmla="*/ 236 h 388"/>
              <a:gd name="T42" fmla="*/ 145 w 408"/>
              <a:gd name="T43" fmla="*/ 261 h 388"/>
              <a:gd name="T44" fmla="*/ 186 w 408"/>
              <a:gd name="T45" fmla="*/ 177 h 388"/>
              <a:gd name="T46" fmla="*/ 187 w 408"/>
              <a:gd name="T47" fmla="*/ 178 h 388"/>
              <a:gd name="T48" fmla="*/ 336 w 408"/>
              <a:gd name="T49" fmla="*/ 250 h 388"/>
              <a:gd name="T50" fmla="*/ 383 w 408"/>
              <a:gd name="T51" fmla="*/ 261 h 388"/>
              <a:gd name="T52" fmla="*/ 325 w 408"/>
              <a:gd name="T53" fmla="*/ 251 h 388"/>
              <a:gd name="T54" fmla="*/ 336 w 408"/>
              <a:gd name="T55" fmla="*/ 250 h 388"/>
              <a:gd name="T56" fmla="*/ 76 w 408"/>
              <a:gd name="T57" fmla="*/ 318 h 388"/>
              <a:gd name="T58" fmla="*/ 40 w 408"/>
              <a:gd name="T59" fmla="*/ 358 h 388"/>
              <a:gd name="T60" fmla="*/ 78 w 408"/>
              <a:gd name="T61" fmla="*/ 314 h 388"/>
              <a:gd name="T62" fmla="*/ 76 w 408"/>
              <a:gd name="T63" fmla="*/ 317 h 388"/>
              <a:gd name="T64" fmla="*/ 76 w 408"/>
              <a:gd name="T65" fmla="*/ 31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388">
                <a:moveTo>
                  <a:pt x="178" y="4"/>
                </a:moveTo>
                <a:cubicBezTo>
                  <a:pt x="157" y="4"/>
                  <a:pt x="150" y="27"/>
                  <a:pt x="152" y="45"/>
                </a:cubicBezTo>
                <a:cubicBezTo>
                  <a:pt x="151" y="79"/>
                  <a:pt x="164" y="112"/>
                  <a:pt x="168" y="145"/>
                </a:cubicBezTo>
                <a:cubicBezTo>
                  <a:pt x="147" y="192"/>
                  <a:pt x="124" y="238"/>
                  <a:pt x="99" y="282"/>
                </a:cubicBezTo>
                <a:cubicBezTo>
                  <a:pt x="64" y="297"/>
                  <a:pt x="24" y="331"/>
                  <a:pt x="11" y="353"/>
                </a:cubicBezTo>
                <a:cubicBezTo>
                  <a:pt x="0" y="374"/>
                  <a:pt x="27" y="388"/>
                  <a:pt x="45" y="385"/>
                </a:cubicBezTo>
                <a:cubicBezTo>
                  <a:pt x="82" y="374"/>
                  <a:pt x="100" y="336"/>
                  <a:pt x="121" y="306"/>
                </a:cubicBezTo>
                <a:cubicBezTo>
                  <a:pt x="129" y="280"/>
                  <a:pt x="160" y="283"/>
                  <a:pt x="182" y="274"/>
                </a:cubicBezTo>
                <a:cubicBezTo>
                  <a:pt x="210" y="268"/>
                  <a:pt x="240" y="259"/>
                  <a:pt x="268" y="258"/>
                </a:cubicBezTo>
                <a:cubicBezTo>
                  <a:pt x="303" y="275"/>
                  <a:pt x="342" y="293"/>
                  <a:pt x="381" y="287"/>
                </a:cubicBezTo>
                <a:cubicBezTo>
                  <a:pt x="391" y="282"/>
                  <a:pt x="394" y="283"/>
                  <a:pt x="399" y="272"/>
                </a:cubicBezTo>
                <a:cubicBezTo>
                  <a:pt x="408" y="249"/>
                  <a:pt x="403" y="240"/>
                  <a:pt x="385" y="232"/>
                </a:cubicBezTo>
                <a:cubicBezTo>
                  <a:pt x="349" y="217"/>
                  <a:pt x="309" y="228"/>
                  <a:pt x="272" y="227"/>
                </a:cubicBezTo>
                <a:cubicBezTo>
                  <a:pt x="235" y="210"/>
                  <a:pt x="215" y="168"/>
                  <a:pt x="201" y="132"/>
                </a:cubicBezTo>
                <a:cubicBezTo>
                  <a:pt x="209" y="99"/>
                  <a:pt x="212" y="103"/>
                  <a:pt x="215" y="51"/>
                </a:cubicBezTo>
                <a:cubicBezTo>
                  <a:pt x="213" y="13"/>
                  <a:pt x="197" y="0"/>
                  <a:pt x="178" y="4"/>
                </a:cubicBezTo>
                <a:close/>
                <a:moveTo>
                  <a:pt x="186" y="24"/>
                </a:moveTo>
                <a:cubicBezTo>
                  <a:pt x="199" y="42"/>
                  <a:pt x="194" y="68"/>
                  <a:pt x="188" y="84"/>
                </a:cubicBezTo>
                <a:cubicBezTo>
                  <a:pt x="185" y="65"/>
                  <a:pt x="182" y="42"/>
                  <a:pt x="186" y="24"/>
                </a:cubicBezTo>
                <a:close/>
                <a:moveTo>
                  <a:pt x="187" y="178"/>
                </a:moveTo>
                <a:cubicBezTo>
                  <a:pt x="201" y="199"/>
                  <a:pt x="216" y="219"/>
                  <a:pt x="235" y="236"/>
                </a:cubicBezTo>
                <a:cubicBezTo>
                  <a:pt x="205" y="242"/>
                  <a:pt x="174" y="250"/>
                  <a:pt x="145" y="261"/>
                </a:cubicBezTo>
                <a:cubicBezTo>
                  <a:pt x="161" y="234"/>
                  <a:pt x="174" y="206"/>
                  <a:pt x="186" y="177"/>
                </a:cubicBezTo>
                <a:lnTo>
                  <a:pt x="187" y="178"/>
                </a:lnTo>
                <a:close/>
                <a:moveTo>
                  <a:pt x="336" y="250"/>
                </a:moveTo>
                <a:cubicBezTo>
                  <a:pt x="351" y="251"/>
                  <a:pt x="374" y="250"/>
                  <a:pt x="383" y="261"/>
                </a:cubicBezTo>
                <a:cubicBezTo>
                  <a:pt x="364" y="268"/>
                  <a:pt x="343" y="256"/>
                  <a:pt x="325" y="251"/>
                </a:cubicBezTo>
                <a:cubicBezTo>
                  <a:pt x="328" y="250"/>
                  <a:pt x="332" y="250"/>
                  <a:pt x="336" y="250"/>
                </a:cubicBezTo>
                <a:close/>
                <a:moveTo>
                  <a:pt x="76" y="318"/>
                </a:moveTo>
                <a:cubicBezTo>
                  <a:pt x="66" y="332"/>
                  <a:pt x="53" y="349"/>
                  <a:pt x="40" y="358"/>
                </a:cubicBezTo>
                <a:cubicBezTo>
                  <a:pt x="50" y="341"/>
                  <a:pt x="64" y="327"/>
                  <a:pt x="78" y="314"/>
                </a:cubicBezTo>
                <a:lnTo>
                  <a:pt x="76" y="317"/>
                </a:lnTo>
                <a:lnTo>
                  <a:pt x="76" y="3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>
              <a:solidFill>
                <a:srgbClr val="26262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文本框 36"/>
          <p:cNvSpPr txBox="1"/>
          <p:nvPr/>
        </p:nvSpPr>
        <p:spPr>
          <a:xfrm>
            <a:off x="2013992" y="322777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TEXT HERE</a:t>
            </a:r>
            <a:endParaRPr lang="zh-CN" altLang="en-US" sz="16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05575" y="4207536"/>
            <a:ext cx="20090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Chancellor George Osborne said on Monday: "I am determined that we go on making the decisions to reform the British economy and tackle our debts. </a:t>
            </a:r>
          </a:p>
        </p:txBody>
      </p:sp>
      <p:sp>
        <p:nvSpPr>
          <p:cNvPr id="21" name="矩形 20"/>
          <p:cNvSpPr/>
          <p:nvPr/>
        </p:nvSpPr>
        <p:spPr>
          <a:xfrm>
            <a:off x="8529095" y="3969009"/>
            <a:ext cx="22427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1000" dirty="0"/>
              <a:t>Chancellor George Osborne said on Monday: "I am determined that we go on making the decisions to reform the British economy and tackle our debts. 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40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1000" dirty="0"/>
              <a:t>"Ensuring that we can deliver the best quality infrastructure for Britain and the best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2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/>
              <a:t>2</a:t>
            </a:r>
            <a:endParaRPr lang="zh-CN" altLang="en-US" sz="8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/>
          <p:nvPr/>
        </p:nvSpPr>
        <p:spPr>
          <a:xfrm rot="10800000">
            <a:off x="8231119" y="2540728"/>
            <a:ext cx="2654596" cy="1294530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/>
        </p:nvSpPr>
        <p:spPr>
          <a:xfrm rot="10800000">
            <a:off x="3126377" y="2281896"/>
            <a:ext cx="3185359" cy="155336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 rot="10800000">
            <a:off x="5743080" y="2344641"/>
            <a:ext cx="3056695" cy="1490617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3680" y="2039928"/>
            <a:ext cx="1306420" cy="3221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latin typeface="+mj-lt"/>
              </a:rPr>
              <a:t>TEXT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890" y="2433707"/>
            <a:ext cx="1972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200" dirty="0">
                <a:latin typeface="+mj-lt"/>
              </a:rPr>
              <a:t>hancellor George Osborne said on Monday: "I am determined that we go on making the decisions to reform the British economy and tackle our debts. </a:t>
            </a:r>
          </a:p>
          <a:p>
            <a:endParaRPr lang="en-US" altLang="zh-CN" sz="1200" dirty="0">
              <a:latin typeface="+mj-lt"/>
            </a:endParaRPr>
          </a:p>
          <a:p>
            <a:r>
              <a:rPr lang="en-US" altLang="zh-CN" sz="1200" dirty="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0" name="矩形 9"/>
          <p:cNvSpPr/>
          <p:nvPr/>
        </p:nvSpPr>
        <p:spPr>
          <a:xfrm>
            <a:off x="4237193" y="3025606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80%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2845" y="305638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63%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63917" y="308994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42%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3220491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049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>
              <a:latin typeface="+mj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5829466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9466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>
              <a:latin typeface="+mj-lt"/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8438441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3844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446093" y="2110876"/>
            <a:ext cx="2477875" cy="899080"/>
            <a:chOff x="7544774" y="2031231"/>
            <a:chExt cx="3178962" cy="899080"/>
          </a:xfrm>
        </p:grpSpPr>
        <p:sp>
          <p:nvSpPr>
            <p:cNvPr id="9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C00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77641" y="2110876"/>
            <a:ext cx="2477875" cy="899080"/>
            <a:chOff x="7544774" y="2031231"/>
            <a:chExt cx="3178962" cy="899080"/>
          </a:xfrm>
        </p:grpSpPr>
        <p:sp>
          <p:nvSpPr>
            <p:cNvPr id="12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5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0155" y="4020108"/>
            <a:ext cx="2477875" cy="899080"/>
            <a:chOff x="7544774" y="2031231"/>
            <a:chExt cx="3178962" cy="899080"/>
          </a:xfrm>
        </p:grpSpPr>
        <p:sp>
          <p:nvSpPr>
            <p:cNvPr id="15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89889" y="4020108"/>
            <a:ext cx="2477875" cy="899080"/>
            <a:chOff x="7544774" y="2031231"/>
            <a:chExt cx="3178962" cy="899080"/>
          </a:xfrm>
        </p:grpSpPr>
        <p:sp>
          <p:nvSpPr>
            <p:cNvPr id="18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sp>
        <p:nvSpPr>
          <p:cNvPr id="20" name="Freeform 8"/>
          <p:cNvSpPr>
            <a:spLocks noEditPoints="1"/>
          </p:cNvSpPr>
          <p:nvPr/>
        </p:nvSpPr>
        <p:spPr bwMode="auto">
          <a:xfrm>
            <a:off x="8005467" y="2409792"/>
            <a:ext cx="490674" cy="481197"/>
          </a:xfrm>
          <a:custGeom>
            <a:avLst/>
            <a:gdLst>
              <a:gd name="T0" fmla="*/ 197 w 197"/>
              <a:gd name="T1" fmla="*/ 75 h 193"/>
              <a:gd name="T2" fmla="*/ 195 w 197"/>
              <a:gd name="T3" fmla="*/ 69 h 193"/>
              <a:gd name="T4" fmla="*/ 103 w 197"/>
              <a:gd name="T5" fmla="*/ 2 h 193"/>
              <a:gd name="T6" fmla="*/ 95 w 197"/>
              <a:gd name="T7" fmla="*/ 2 h 193"/>
              <a:gd name="T8" fmla="*/ 3 w 197"/>
              <a:gd name="T9" fmla="*/ 69 h 193"/>
              <a:gd name="T10" fmla="*/ 0 w 197"/>
              <a:gd name="T11" fmla="*/ 75 h 193"/>
              <a:gd name="T12" fmla="*/ 0 w 197"/>
              <a:gd name="T13" fmla="*/ 187 h 193"/>
              <a:gd name="T14" fmla="*/ 7 w 197"/>
              <a:gd name="T15" fmla="*/ 193 h 193"/>
              <a:gd name="T16" fmla="*/ 191 w 197"/>
              <a:gd name="T17" fmla="*/ 193 h 193"/>
              <a:gd name="T18" fmla="*/ 195 w 197"/>
              <a:gd name="T19" fmla="*/ 191 h 193"/>
              <a:gd name="T20" fmla="*/ 197 w 197"/>
              <a:gd name="T21" fmla="*/ 187 h 193"/>
              <a:gd name="T22" fmla="*/ 197 w 197"/>
              <a:gd name="T23" fmla="*/ 75 h 193"/>
              <a:gd name="T24" fmla="*/ 99 w 197"/>
              <a:gd name="T25" fmla="*/ 16 h 193"/>
              <a:gd name="T26" fmla="*/ 184 w 197"/>
              <a:gd name="T27" fmla="*/ 78 h 193"/>
              <a:gd name="T28" fmla="*/ 184 w 197"/>
              <a:gd name="T29" fmla="*/ 87 h 193"/>
              <a:gd name="T30" fmla="*/ 125 w 197"/>
              <a:gd name="T31" fmla="*/ 129 h 193"/>
              <a:gd name="T32" fmla="*/ 172 w 197"/>
              <a:gd name="T33" fmla="*/ 158 h 193"/>
              <a:gd name="T34" fmla="*/ 174 w 197"/>
              <a:gd name="T35" fmla="*/ 168 h 193"/>
              <a:gd name="T36" fmla="*/ 168 w 197"/>
              <a:gd name="T37" fmla="*/ 171 h 193"/>
              <a:gd name="T38" fmla="*/ 165 w 197"/>
              <a:gd name="T39" fmla="*/ 170 h 193"/>
              <a:gd name="T40" fmla="*/ 99 w 197"/>
              <a:gd name="T41" fmla="*/ 129 h 193"/>
              <a:gd name="T42" fmla="*/ 33 w 197"/>
              <a:gd name="T43" fmla="*/ 170 h 193"/>
              <a:gd name="T44" fmla="*/ 29 w 197"/>
              <a:gd name="T45" fmla="*/ 171 h 193"/>
              <a:gd name="T46" fmla="*/ 24 w 197"/>
              <a:gd name="T47" fmla="*/ 168 h 193"/>
              <a:gd name="T48" fmla="*/ 26 w 197"/>
              <a:gd name="T49" fmla="*/ 158 h 193"/>
              <a:gd name="T50" fmla="*/ 72 w 197"/>
              <a:gd name="T51" fmla="*/ 129 h 193"/>
              <a:gd name="T52" fmla="*/ 14 w 197"/>
              <a:gd name="T53" fmla="*/ 87 h 193"/>
              <a:gd name="T54" fmla="*/ 14 w 197"/>
              <a:gd name="T55" fmla="*/ 78 h 193"/>
              <a:gd name="T56" fmla="*/ 99 w 197"/>
              <a:gd name="T57" fmla="*/ 1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193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4771481" y="4311453"/>
            <a:ext cx="612489" cy="507150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F75C00"/>
              </a:solidFill>
            </a:endParaRPr>
          </a:p>
        </p:txBody>
      </p:sp>
      <p:sp>
        <p:nvSpPr>
          <p:cNvPr id="22" name="Star"/>
          <p:cNvSpPr>
            <a:spLocks noChangeAspect="1" noEditPoints="1"/>
          </p:cNvSpPr>
          <p:nvPr/>
        </p:nvSpPr>
        <p:spPr bwMode="auto">
          <a:xfrm>
            <a:off x="4736566" y="2340610"/>
            <a:ext cx="647404" cy="619559"/>
          </a:xfrm>
          <a:custGeom>
            <a:avLst/>
            <a:gdLst>
              <a:gd name="T0" fmla="*/ 192 w 402"/>
              <a:gd name="T1" fmla="*/ 9 h 381"/>
              <a:gd name="T2" fmla="*/ 150 w 402"/>
              <a:gd name="T3" fmla="*/ 139 h 381"/>
              <a:gd name="T4" fmla="*/ 12 w 402"/>
              <a:gd name="T5" fmla="*/ 139 h 381"/>
              <a:gd name="T6" fmla="*/ 7 w 402"/>
              <a:gd name="T7" fmla="*/ 155 h 381"/>
              <a:gd name="T8" fmla="*/ 119 w 402"/>
              <a:gd name="T9" fmla="*/ 236 h 381"/>
              <a:gd name="T10" fmla="*/ 76 w 402"/>
              <a:gd name="T11" fmla="*/ 366 h 381"/>
              <a:gd name="T12" fmla="*/ 90 w 402"/>
              <a:gd name="T13" fmla="*/ 376 h 381"/>
              <a:gd name="T14" fmla="*/ 201 w 402"/>
              <a:gd name="T15" fmla="*/ 295 h 381"/>
              <a:gd name="T16" fmla="*/ 312 w 402"/>
              <a:gd name="T17" fmla="*/ 376 h 381"/>
              <a:gd name="T18" fmla="*/ 325 w 402"/>
              <a:gd name="T19" fmla="*/ 366 h 381"/>
              <a:gd name="T20" fmla="*/ 283 w 402"/>
              <a:gd name="T21" fmla="*/ 236 h 381"/>
              <a:gd name="T22" fmla="*/ 394 w 402"/>
              <a:gd name="T23" fmla="*/ 155 h 381"/>
              <a:gd name="T24" fmla="*/ 389 w 402"/>
              <a:gd name="T25" fmla="*/ 139 h 381"/>
              <a:gd name="T26" fmla="*/ 251 w 402"/>
              <a:gd name="T27" fmla="*/ 139 h 381"/>
              <a:gd name="T28" fmla="*/ 209 w 402"/>
              <a:gd name="T29" fmla="*/ 9 h 381"/>
              <a:gd name="T30" fmla="*/ 192 w 402"/>
              <a:gd name="T31" fmla="*/ 9 h 381"/>
              <a:gd name="T32" fmla="*/ 201 w 402"/>
              <a:gd name="T33" fmla="*/ 40 h 381"/>
              <a:gd name="T34" fmla="*/ 237 w 402"/>
              <a:gd name="T35" fmla="*/ 151 h 381"/>
              <a:gd name="T36" fmla="*/ 245 w 402"/>
              <a:gd name="T37" fmla="*/ 157 h 381"/>
              <a:gd name="T38" fmla="*/ 362 w 402"/>
              <a:gd name="T39" fmla="*/ 157 h 381"/>
              <a:gd name="T40" fmla="*/ 267 w 402"/>
              <a:gd name="T41" fmla="*/ 225 h 381"/>
              <a:gd name="T42" fmla="*/ 264 w 402"/>
              <a:gd name="T43" fmla="*/ 235 h 381"/>
              <a:gd name="T44" fmla="*/ 300 w 402"/>
              <a:gd name="T45" fmla="*/ 346 h 381"/>
              <a:gd name="T46" fmla="*/ 206 w 402"/>
              <a:gd name="T47" fmla="*/ 277 h 381"/>
              <a:gd name="T48" fmla="*/ 196 w 402"/>
              <a:gd name="T49" fmla="*/ 277 h 381"/>
              <a:gd name="T50" fmla="*/ 101 w 402"/>
              <a:gd name="T51" fmla="*/ 346 h 381"/>
              <a:gd name="T52" fmla="*/ 138 w 402"/>
              <a:gd name="T53" fmla="*/ 235 h 381"/>
              <a:gd name="T54" fmla="*/ 134 w 402"/>
              <a:gd name="T55" fmla="*/ 225 h 381"/>
              <a:gd name="T56" fmla="*/ 40 w 402"/>
              <a:gd name="T57" fmla="*/ 157 h 381"/>
              <a:gd name="T58" fmla="*/ 157 w 402"/>
              <a:gd name="T59" fmla="*/ 157 h 381"/>
              <a:gd name="T60" fmla="*/ 165 w 402"/>
              <a:gd name="T61" fmla="*/ 151 h 381"/>
              <a:gd name="T62" fmla="*/ 201 w 402"/>
              <a:gd name="T63" fmla="*/ 4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2" h="381">
                <a:moveTo>
                  <a:pt x="192" y="9"/>
                </a:moveTo>
                <a:lnTo>
                  <a:pt x="150" y="139"/>
                </a:lnTo>
                <a:lnTo>
                  <a:pt x="12" y="139"/>
                </a:lnTo>
                <a:cubicBezTo>
                  <a:pt x="3" y="139"/>
                  <a:pt x="0" y="150"/>
                  <a:pt x="7" y="155"/>
                </a:cubicBezTo>
                <a:lnTo>
                  <a:pt x="119" y="236"/>
                </a:lnTo>
                <a:lnTo>
                  <a:pt x="76" y="366"/>
                </a:lnTo>
                <a:cubicBezTo>
                  <a:pt x="74" y="375"/>
                  <a:pt x="83" y="381"/>
                  <a:pt x="90" y="376"/>
                </a:cubicBezTo>
                <a:lnTo>
                  <a:pt x="201" y="295"/>
                </a:lnTo>
                <a:lnTo>
                  <a:pt x="312" y="376"/>
                </a:lnTo>
                <a:cubicBezTo>
                  <a:pt x="319" y="381"/>
                  <a:pt x="328" y="374"/>
                  <a:pt x="325" y="366"/>
                </a:cubicBezTo>
                <a:lnTo>
                  <a:pt x="283" y="236"/>
                </a:lnTo>
                <a:lnTo>
                  <a:pt x="394" y="155"/>
                </a:lnTo>
                <a:cubicBezTo>
                  <a:pt x="402" y="150"/>
                  <a:pt x="398" y="139"/>
                  <a:pt x="389" y="139"/>
                </a:cubicBezTo>
                <a:lnTo>
                  <a:pt x="251" y="139"/>
                </a:lnTo>
                <a:lnTo>
                  <a:pt x="209" y="9"/>
                </a:lnTo>
                <a:cubicBezTo>
                  <a:pt x="206" y="0"/>
                  <a:pt x="195" y="1"/>
                  <a:pt x="192" y="9"/>
                </a:cubicBezTo>
                <a:close/>
                <a:moveTo>
                  <a:pt x="201" y="40"/>
                </a:moveTo>
                <a:lnTo>
                  <a:pt x="237" y="151"/>
                </a:lnTo>
                <a:cubicBezTo>
                  <a:pt x="238" y="155"/>
                  <a:pt x="242" y="157"/>
                  <a:pt x="245" y="157"/>
                </a:cubicBezTo>
                <a:lnTo>
                  <a:pt x="362" y="157"/>
                </a:lnTo>
                <a:lnTo>
                  <a:pt x="267" y="225"/>
                </a:lnTo>
                <a:cubicBezTo>
                  <a:pt x="264" y="228"/>
                  <a:pt x="263" y="232"/>
                  <a:pt x="264" y="235"/>
                </a:cubicBezTo>
                <a:lnTo>
                  <a:pt x="300" y="346"/>
                </a:lnTo>
                <a:lnTo>
                  <a:pt x="206" y="277"/>
                </a:lnTo>
                <a:cubicBezTo>
                  <a:pt x="203" y="275"/>
                  <a:pt x="199" y="275"/>
                  <a:pt x="196" y="277"/>
                </a:cubicBezTo>
                <a:lnTo>
                  <a:pt x="101" y="346"/>
                </a:lnTo>
                <a:lnTo>
                  <a:pt x="138" y="235"/>
                </a:lnTo>
                <a:cubicBezTo>
                  <a:pt x="139" y="231"/>
                  <a:pt x="137" y="227"/>
                  <a:pt x="134" y="225"/>
                </a:cubicBezTo>
                <a:lnTo>
                  <a:pt x="40" y="157"/>
                </a:lnTo>
                <a:lnTo>
                  <a:pt x="157" y="157"/>
                </a:lnTo>
                <a:cubicBezTo>
                  <a:pt x="160" y="157"/>
                  <a:pt x="164" y="155"/>
                  <a:pt x="165" y="151"/>
                </a:cubicBezTo>
                <a:lnTo>
                  <a:pt x="201" y="4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55"/>
          <p:cNvSpPr>
            <a:spLocks noEditPoints="1"/>
          </p:cNvSpPr>
          <p:nvPr/>
        </p:nvSpPr>
        <p:spPr bwMode="auto">
          <a:xfrm>
            <a:off x="7995279" y="4257477"/>
            <a:ext cx="511050" cy="561126"/>
          </a:xfrm>
          <a:custGeom>
            <a:avLst/>
            <a:gdLst>
              <a:gd name="T0" fmla="*/ 275 w 579"/>
              <a:gd name="T1" fmla="*/ 343 h 665"/>
              <a:gd name="T2" fmla="*/ 263 w 579"/>
              <a:gd name="T3" fmla="*/ 336 h 665"/>
              <a:gd name="T4" fmla="*/ 263 w 579"/>
              <a:gd name="T5" fmla="*/ 336 h 665"/>
              <a:gd name="T6" fmla="*/ 0 w 579"/>
              <a:gd name="T7" fmla="*/ 184 h 665"/>
              <a:gd name="T8" fmla="*/ 0 w 579"/>
              <a:gd name="T9" fmla="*/ 184 h 665"/>
              <a:gd name="T10" fmla="*/ 0 w 579"/>
              <a:gd name="T11" fmla="*/ 248 h 665"/>
              <a:gd name="T12" fmla="*/ 0 w 579"/>
              <a:gd name="T13" fmla="*/ 297 h 665"/>
              <a:gd name="T14" fmla="*/ 0 w 579"/>
              <a:gd name="T15" fmla="*/ 489 h 665"/>
              <a:gd name="T16" fmla="*/ 0 w 579"/>
              <a:gd name="T17" fmla="*/ 503 h 665"/>
              <a:gd name="T18" fmla="*/ 0 w 579"/>
              <a:gd name="T19" fmla="*/ 503 h 665"/>
              <a:gd name="T20" fmla="*/ 11 w 579"/>
              <a:gd name="T21" fmla="*/ 510 h 665"/>
              <a:gd name="T22" fmla="*/ 277 w 579"/>
              <a:gd name="T23" fmla="*/ 663 h 665"/>
              <a:gd name="T24" fmla="*/ 277 w 579"/>
              <a:gd name="T25" fmla="*/ 663 h 665"/>
              <a:gd name="T26" fmla="*/ 277 w 579"/>
              <a:gd name="T27" fmla="*/ 663 h 665"/>
              <a:gd name="T28" fmla="*/ 277 w 579"/>
              <a:gd name="T29" fmla="*/ 504 h 665"/>
              <a:gd name="T30" fmla="*/ 277 w 579"/>
              <a:gd name="T31" fmla="*/ 354 h 665"/>
              <a:gd name="T32" fmla="*/ 277 w 579"/>
              <a:gd name="T33" fmla="*/ 354 h 665"/>
              <a:gd name="T34" fmla="*/ 277 w 579"/>
              <a:gd name="T35" fmla="*/ 354 h 665"/>
              <a:gd name="T36" fmla="*/ 278 w 579"/>
              <a:gd name="T37" fmla="*/ 344 h 665"/>
              <a:gd name="T38" fmla="*/ 278 w 579"/>
              <a:gd name="T39" fmla="*/ 344 h 665"/>
              <a:gd name="T40" fmla="*/ 278 w 579"/>
              <a:gd name="T41" fmla="*/ 344 h 665"/>
              <a:gd name="T42" fmla="*/ 275 w 579"/>
              <a:gd name="T43" fmla="*/ 343 h 665"/>
              <a:gd name="T44" fmla="*/ 578 w 579"/>
              <a:gd name="T45" fmla="*/ 183 h 665"/>
              <a:gd name="T46" fmla="*/ 486 w 579"/>
              <a:gd name="T47" fmla="*/ 237 h 665"/>
              <a:gd name="T48" fmla="*/ 314 w 579"/>
              <a:gd name="T49" fmla="*/ 337 h 665"/>
              <a:gd name="T50" fmla="*/ 303 w 579"/>
              <a:gd name="T51" fmla="*/ 344 h 665"/>
              <a:gd name="T52" fmla="*/ 303 w 579"/>
              <a:gd name="T53" fmla="*/ 344 h 665"/>
              <a:gd name="T54" fmla="*/ 303 w 579"/>
              <a:gd name="T55" fmla="*/ 352 h 665"/>
              <a:gd name="T56" fmla="*/ 303 w 579"/>
              <a:gd name="T57" fmla="*/ 357 h 665"/>
              <a:gd name="T58" fmla="*/ 302 w 579"/>
              <a:gd name="T59" fmla="*/ 662 h 665"/>
              <a:gd name="T60" fmla="*/ 302 w 579"/>
              <a:gd name="T61" fmla="*/ 662 h 665"/>
              <a:gd name="T62" fmla="*/ 302 w 579"/>
              <a:gd name="T63" fmla="*/ 665 h 665"/>
              <a:gd name="T64" fmla="*/ 302 w 579"/>
              <a:gd name="T65" fmla="*/ 665 h 665"/>
              <a:gd name="T66" fmla="*/ 579 w 579"/>
              <a:gd name="T67" fmla="*/ 504 h 665"/>
              <a:gd name="T68" fmla="*/ 579 w 579"/>
              <a:gd name="T69" fmla="*/ 503 h 665"/>
              <a:gd name="T70" fmla="*/ 579 w 579"/>
              <a:gd name="T71" fmla="*/ 489 h 665"/>
              <a:gd name="T72" fmla="*/ 579 w 579"/>
              <a:gd name="T73" fmla="*/ 183 h 665"/>
              <a:gd name="T74" fmla="*/ 578 w 579"/>
              <a:gd name="T75" fmla="*/ 183 h 665"/>
              <a:gd name="T76" fmla="*/ 568 w 579"/>
              <a:gd name="T77" fmla="*/ 162 h 665"/>
              <a:gd name="T78" fmla="*/ 568 w 579"/>
              <a:gd name="T79" fmla="*/ 162 h 665"/>
              <a:gd name="T80" fmla="*/ 301 w 579"/>
              <a:gd name="T81" fmla="*/ 8 h 665"/>
              <a:gd name="T82" fmla="*/ 289 w 579"/>
              <a:gd name="T83" fmla="*/ 1 h 665"/>
              <a:gd name="T84" fmla="*/ 288 w 579"/>
              <a:gd name="T85" fmla="*/ 0 h 665"/>
              <a:gd name="T86" fmla="*/ 11 w 579"/>
              <a:gd name="T87" fmla="*/ 161 h 665"/>
              <a:gd name="T88" fmla="*/ 13 w 579"/>
              <a:gd name="T89" fmla="*/ 163 h 665"/>
              <a:gd name="T90" fmla="*/ 13 w 579"/>
              <a:gd name="T91" fmla="*/ 163 h 665"/>
              <a:gd name="T92" fmla="*/ 276 w 579"/>
              <a:gd name="T93" fmla="*/ 315 h 665"/>
              <a:gd name="T94" fmla="*/ 288 w 579"/>
              <a:gd name="T95" fmla="*/ 321 h 665"/>
              <a:gd name="T96" fmla="*/ 288 w 579"/>
              <a:gd name="T97" fmla="*/ 321 h 665"/>
              <a:gd name="T98" fmla="*/ 291 w 579"/>
              <a:gd name="T99" fmla="*/ 323 h 665"/>
              <a:gd name="T100" fmla="*/ 291 w 579"/>
              <a:gd name="T101" fmla="*/ 323 h 665"/>
              <a:gd name="T102" fmla="*/ 291 w 579"/>
              <a:gd name="T103" fmla="*/ 323 h 665"/>
              <a:gd name="T104" fmla="*/ 291 w 579"/>
              <a:gd name="T105" fmla="*/ 323 h 665"/>
              <a:gd name="T106" fmla="*/ 291 w 579"/>
              <a:gd name="T107" fmla="*/ 323 h 665"/>
              <a:gd name="T108" fmla="*/ 300 w 579"/>
              <a:gd name="T109" fmla="*/ 318 h 665"/>
              <a:gd name="T110" fmla="*/ 534 w 579"/>
              <a:gd name="T111" fmla="*/ 182 h 665"/>
              <a:gd name="T112" fmla="*/ 568 w 579"/>
              <a:gd name="T113" fmla="*/ 162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9" h="665">
                <a:moveTo>
                  <a:pt x="275" y="343"/>
                </a:moveTo>
                <a:lnTo>
                  <a:pt x="263" y="336"/>
                </a:lnTo>
                <a:lnTo>
                  <a:pt x="263" y="336"/>
                </a:lnTo>
                <a:lnTo>
                  <a:pt x="0" y="184"/>
                </a:lnTo>
                <a:lnTo>
                  <a:pt x="0" y="184"/>
                </a:lnTo>
                <a:lnTo>
                  <a:pt x="0" y="248"/>
                </a:lnTo>
                <a:lnTo>
                  <a:pt x="0" y="297"/>
                </a:lnTo>
                <a:lnTo>
                  <a:pt x="0" y="489"/>
                </a:lnTo>
                <a:lnTo>
                  <a:pt x="0" y="503"/>
                </a:lnTo>
                <a:lnTo>
                  <a:pt x="0" y="503"/>
                </a:lnTo>
                <a:lnTo>
                  <a:pt x="11" y="510"/>
                </a:lnTo>
                <a:lnTo>
                  <a:pt x="277" y="663"/>
                </a:lnTo>
                <a:lnTo>
                  <a:pt x="277" y="663"/>
                </a:lnTo>
                <a:lnTo>
                  <a:pt x="277" y="663"/>
                </a:lnTo>
                <a:lnTo>
                  <a:pt x="277" y="504"/>
                </a:lnTo>
                <a:lnTo>
                  <a:pt x="277" y="354"/>
                </a:lnTo>
                <a:lnTo>
                  <a:pt x="277" y="354"/>
                </a:lnTo>
                <a:lnTo>
                  <a:pt x="277" y="354"/>
                </a:lnTo>
                <a:lnTo>
                  <a:pt x="278" y="344"/>
                </a:lnTo>
                <a:lnTo>
                  <a:pt x="278" y="344"/>
                </a:lnTo>
                <a:lnTo>
                  <a:pt x="278" y="344"/>
                </a:lnTo>
                <a:lnTo>
                  <a:pt x="275" y="343"/>
                </a:lnTo>
                <a:close/>
                <a:moveTo>
                  <a:pt x="578" y="183"/>
                </a:moveTo>
                <a:lnTo>
                  <a:pt x="486" y="237"/>
                </a:lnTo>
                <a:lnTo>
                  <a:pt x="314" y="337"/>
                </a:lnTo>
                <a:lnTo>
                  <a:pt x="303" y="344"/>
                </a:lnTo>
                <a:lnTo>
                  <a:pt x="303" y="344"/>
                </a:lnTo>
                <a:lnTo>
                  <a:pt x="303" y="352"/>
                </a:lnTo>
                <a:lnTo>
                  <a:pt x="303" y="357"/>
                </a:lnTo>
                <a:lnTo>
                  <a:pt x="302" y="662"/>
                </a:lnTo>
                <a:lnTo>
                  <a:pt x="302" y="662"/>
                </a:lnTo>
                <a:lnTo>
                  <a:pt x="302" y="665"/>
                </a:lnTo>
                <a:lnTo>
                  <a:pt x="302" y="665"/>
                </a:lnTo>
                <a:lnTo>
                  <a:pt x="579" y="504"/>
                </a:lnTo>
                <a:lnTo>
                  <a:pt x="579" y="503"/>
                </a:lnTo>
                <a:lnTo>
                  <a:pt x="579" y="489"/>
                </a:lnTo>
                <a:lnTo>
                  <a:pt x="579" y="183"/>
                </a:lnTo>
                <a:lnTo>
                  <a:pt x="578" y="183"/>
                </a:lnTo>
                <a:close/>
                <a:moveTo>
                  <a:pt x="568" y="162"/>
                </a:moveTo>
                <a:lnTo>
                  <a:pt x="568" y="162"/>
                </a:lnTo>
                <a:lnTo>
                  <a:pt x="301" y="8"/>
                </a:lnTo>
                <a:lnTo>
                  <a:pt x="289" y="1"/>
                </a:lnTo>
                <a:lnTo>
                  <a:pt x="288" y="0"/>
                </a:lnTo>
                <a:lnTo>
                  <a:pt x="11" y="161"/>
                </a:lnTo>
                <a:lnTo>
                  <a:pt x="13" y="163"/>
                </a:lnTo>
                <a:lnTo>
                  <a:pt x="13" y="163"/>
                </a:lnTo>
                <a:lnTo>
                  <a:pt x="276" y="315"/>
                </a:lnTo>
                <a:lnTo>
                  <a:pt x="288" y="321"/>
                </a:lnTo>
                <a:lnTo>
                  <a:pt x="288" y="321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300" y="318"/>
                </a:lnTo>
                <a:lnTo>
                  <a:pt x="534" y="182"/>
                </a:lnTo>
                <a:lnTo>
                  <a:pt x="568" y="1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3247" tIns="46623" rIns="93247" bIns="46623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180"/>
            <a:endParaRPr lang="en-US" sz="1835" dirty="0">
              <a:solidFill>
                <a:srgbClr val="FFFFFF"/>
              </a:solidFill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678419" y="3090164"/>
          <a:ext cx="4104456" cy="224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矩形 26"/>
          <p:cNvSpPr/>
          <p:nvPr/>
        </p:nvSpPr>
        <p:spPr>
          <a:xfrm>
            <a:off x="875489" y="2123536"/>
            <a:ext cx="3049260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/>
              <a:t>POWER YOUT POINT TO HERE NOW</a:t>
            </a:r>
            <a:endParaRPr lang="zh-CN" altLang="en-US" sz="1600" b="1" dirty="0"/>
          </a:p>
        </p:txBody>
      </p:sp>
      <p:sp>
        <p:nvSpPr>
          <p:cNvPr id="28" name="矩形 27"/>
          <p:cNvSpPr/>
          <p:nvPr/>
        </p:nvSpPr>
        <p:spPr>
          <a:xfrm>
            <a:off x="875489" y="2594643"/>
            <a:ext cx="2451371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POINT YOUR VIEW TO THIS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1549</Words>
  <Application>Microsoft Office PowerPoint</Application>
  <PresentationFormat>自定义</PresentationFormat>
  <Paragraphs>156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55</cp:revision>
  <dcterms:created xsi:type="dcterms:W3CDTF">2015-03-24T02:37:00Z</dcterms:created>
  <dcterms:modified xsi:type="dcterms:W3CDTF">2021-01-05T00:01:51Z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