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9" r:id="rId2"/>
    <p:sldId id="299" r:id="rId3"/>
    <p:sldId id="258" r:id="rId4"/>
    <p:sldId id="263" r:id="rId5"/>
    <p:sldId id="262" r:id="rId6"/>
    <p:sldId id="264" r:id="rId7"/>
    <p:sldId id="265" r:id="rId8"/>
    <p:sldId id="266" r:id="rId9"/>
    <p:sldId id="267" r:id="rId10"/>
    <p:sldId id="295" r:id="rId11"/>
    <p:sldId id="268" r:id="rId12"/>
    <p:sldId id="270" r:id="rId13"/>
    <p:sldId id="272" r:id="rId14"/>
    <p:sldId id="273" r:id="rId15"/>
    <p:sldId id="285" r:id="rId16"/>
    <p:sldId id="274" r:id="rId17"/>
    <p:sldId id="275" r:id="rId18"/>
    <p:sldId id="293" r:id="rId19"/>
    <p:sldId id="278" r:id="rId20"/>
    <p:sldId id="279" r:id="rId21"/>
    <p:sldId id="280" r:id="rId22"/>
    <p:sldId id="281" r:id="rId23"/>
    <p:sldId id="283" r:id="rId24"/>
    <p:sldId id="284" r:id="rId25"/>
    <p:sldId id="287" r:id="rId26"/>
    <p:sldId id="292" r:id="rId27"/>
    <p:sldId id="277" r:id="rId28"/>
    <p:sldId id="291" r:id="rId29"/>
    <p:sldId id="296" r:id="rId30"/>
    <p:sldId id="297" r:id="rId31"/>
    <p:sldId id="298" r:id="rId32"/>
    <p:sldId id="300" r:id="rId33"/>
    <p:sldId id="301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392B"/>
    <a:srgbClr val="66B8A2"/>
    <a:srgbClr val="8CA4B3"/>
    <a:srgbClr val="F5F5F5"/>
    <a:srgbClr val="16A086"/>
    <a:srgbClr val="2A80B9"/>
    <a:srgbClr val="4CB6AC"/>
    <a:srgbClr val="34A5DD"/>
    <a:srgbClr val="F39712"/>
    <a:srgbClr val="C13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8" autoAdjust="0"/>
    <p:restoredTop sz="94484" autoAdjust="0"/>
  </p:normalViewPr>
  <p:slideViewPr>
    <p:cSldViewPr snapToGrid="0">
      <p:cViewPr varScale="1">
        <p:scale>
          <a:sx n="106" d="100"/>
          <a:sy n="106" d="100"/>
        </p:scale>
        <p:origin x="93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personal</c:v>
                </c:pt>
              </c:strCache>
            </c:strRef>
          </c:tx>
          <c:spPr>
            <a:solidFill>
              <a:srgbClr val="6EBAB3"/>
            </a:soli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FBU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80</c:v>
                </c:pt>
                <c:pt idx="1">
                  <c:v>100</c:v>
                </c:pt>
                <c:pt idx="2">
                  <c:v>70</c:v>
                </c:pt>
                <c:pt idx="3">
                  <c:v>88</c:v>
                </c:pt>
                <c:pt idx="4">
                  <c:v>95</c:v>
                </c:pt>
                <c:pt idx="5">
                  <c:v>77</c:v>
                </c:pt>
                <c:pt idx="6">
                  <c:v>60</c:v>
                </c:pt>
                <c:pt idx="7">
                  <c:v>90</c:v>
                </c:pt>
                <c:pt idx="8">
                  <c:v>110</c:v>
                </c:pt>
                <c:pt idx="9">
                  <c:v>80</c:v>
                </c:pt>
                <c:pt idx="10">
                  <c:v>120</c:v>
                </c:pt>
                <c:pt idx="1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5-4C2E-850F-C2542530239E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province</c:v>
                </c:pt>
              </c:strCache>
            </c:strRef>
          </c:tx>
          <c:spPr>
            <a:solidFill>
              <a:srgbClr val="1A9B8E"/>
            </a:solidFill>
            <a:ln w="25400"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FBU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90</c:v>
                </c:pt>
                <c:pt idx="1">
                  <c:v>80</c:v>
                </c:pt>
                <c:pt idx="2">
                  <c:v>80</c:v>
                </c:pt>
                <c:pt idx="3">
                  <c:v>95</c:v>
                </c:pt>
                <c:pt idx="4">
                  <c:v>110</c:v>
                </c:pt>
                <c:pt idx="5">
                  <c:v>80</c:v>
                </c:pt>
                <c:pt idx="6">
                  <c:v>70</c:v>
                </c:pt>
                <c:pt idx="7">
                  <c:v>100</c:v>
                </c:pt>
                <c:pt idx="8">
                  <c:v>80</c:v>
                </c:pt>
                <c:pt idx="9">
                  <c:v>90</c:v>
                </c:pt>
                <c:pt idx="10">
                  <c:v>130</c:v>
                </c:pt>
                <c:pt idx="1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A5-4C2E-850F-C2542530239E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nation</c:v>
                </c:pt>
              </c:strCache>
            </c:strRef>
          </c:tx>
          <c:spPr>
            <a:solidFill>
              <a:srgbClr val="218477"/>
            </a:solidFill>
            <a:ln w="25400"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FBU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60</c:v>
                </c:pt>
                <c:pt idx="1">
                  <c:v>80</c:v>
                </c:pt>
                <c:pt idx="2">
                  <c:v>70</c:v>
                </c:pt>
                <c:pt idx="3">
                  <c:v>90</c:v>
                </c:pt>
                <c:pt idx="4">
                  <c:v>70</c:v>
                </c:pt>
                <c:pt idx="5">
                  <c:v>100</c:v>
                </c:pt>
                <c:pt idx="6">
                  <c:v>86</c:v>
                </c:pt>
                <c:pt idx="7">
                  <c:v>110</c:v>
                </c:pt>
                <c:pt idx="8">
                  <c:v>70</c:v>
                </c:pt>
                <c:pt idx="9">
                  <c:v>100</c:v>
                </c:pt>
                <c:pt idx="10">
                  <c:v>100</c:v>
                </c:pt>
                <c:pt idx="1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A5-4C2E-850F-C25425302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9830016"/>
        <c:axId val="679830576"/>
      </c:areaChart>
      <c:catAx>
        <c:axId val="67983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79830576"/>
        <c:crosses val="autoZero"/>
        <c:auto val="0"/>
        <c:lblAlgn val="ctr"/>
        <c:lblOffset val="100"/>
        <c:tickLblSkip val="1"/>
        <c:noMultiLvlLbl val="0"/>
      </c:catAx>
      <c:valAx>
        <c:axId val="679830576"/>
        <c:scaling>
          <c:orientation val="minMax"/>
          <c:min val="60"/>
        </c:scaling>
        <c:delete val="1"/>
        <c:axPos val="l"/>
        <c:numFmt formatCode="General" sourceLinked="1"/>
        <c:majorTickMark val="out"/>
        <c:minorTickMark val="none"/>
        <c:tickLblPos val="nextTo"/>
        <c:crossAx val="679830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3A138-1943-4D5F-9C10-988EFB830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212A0-7918-443B-BC26-B2C355370B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68C-C4F3-45F4-A1A0-5FA3D48FE0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0F8-B33E-4031-9198-BAC3E3DA1B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68C-C4F3-45F4-A1A0-5FA3D48FE0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0F8-B33E-4031-9198-BAC3E3DA1B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68C-C4F3-45F4-A1A0-5FA3D48FE0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0F8-B33E-4031-9198-BAC3E3DA1B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68C-C4F3-45F4-A1A0-5FA3D48FE0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0F8-B33E-4031-9198-BAC3E3DA1B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68C-C4F3-45F4-A1A0-5FA3D48FE0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0F8-B33E-4031-9198-BAC3E3DA1B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68C-C4F3-45F4-A1A0-5FA3D48FE0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0F8-B33E-4031-9198-BAC3E3DA1B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68C-C4F3-45F4-A1A0-5FA3D48FE0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0F8-B33E-4031-9198-BAC3E3DA1B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68C-C4F3-45F4-A1A0-5FA3D48FE0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0F8-B33E-4031-9198-BAC3E3DA1B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68C-C4F3-45F4-A1A0-5FA3D48FE0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0F8-B33E-4031-9198-BAC3E3DA1B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68C-C4F3-45F4-A1A0-5FA3D48FE0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0F8-B33E-4031-9198-BAC3E3DA1B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68C-C4F3-45F4-A1A0-5FA3D48FE0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0F8-B33E-4031-9198-BAC3E3DA1B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7768C-C4F3-45F4-A1A0-5FA3D48FE0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40F8-B33E-4031-9198-BAC3E3DA1B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7" b="17967"/>
          <a:stretch>
            <a:fillRect/>
          </a:stretch>
        </p:blipFill>
        <p:spPr>
          <a:xfrm>
            <a:off x="-1" y="-18416"/>
            <a:ext cx="12191999" cy="6916023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8662211" y="3372239"/>
            <a:ext cx="4509846" cy="4509846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292055" y="1950992"/>
            <a:ext cx="3152763" cy="3152763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4303059"/>
            <a:ext cx="12245787" cy="1309218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578571" y="2862863"/>
            <a:ext cx="3425982" cy="3425982"/>
          </a:xfrm>
          <a:prstGeom prst="ellipse">
            <a:avLst/>
          </a:prstGeom>
          <a:solidFill>
            <a:srgbClr val="E4687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942787" y="1438009"/>
            <a:ext cx="2763077" cy="2763077"/>
          </a:xfrm>
          <a:prstGeom prst="ellipse">
            <a:avLst/>
          </a:prstGeom>
          <a:solidFill>
            <a:srgbClr val="E0A748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762193" y="5294548"/>
            <a:ext cx="2763077" cy="2763077"/>
          </a:xfrm>
          <a:prstGeom prst="ellipse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979148" y="4180465"/>
            <a:ext cx="2763077" cy="2763077"/>
          </a:xfrm>
          <a:prstGeom prst="ellipse">
            <a:avLst/>
          </a:prstGeom>
          <a:solidFill>
            <a:srgbClr val="66B8A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50331" y="4423743"/>
            <a:ext cx="6291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Professional </a:t>
            </a:r>
            <a:r>
              <a:rPr lang="en-US" altLang="zh-CN" sz="2000" b="1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powerpoint</a:t>
            </a:r>
            <a:r>
              <a:rPr lang="en-US" altLang="zh-CN" sz="2000" b="1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presentation template</a:t>
            </a:r>
            <a:endParaRPr lang="zh-CN" altLang="en-US" sz="2000" b="1" dirty="0">
              <a:solidFill>
                <a:srgbClr val="C1392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5992" y="4919780"/>
            <a:ext cx="1130001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consectetur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adipiscing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elit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Porin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condimentum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velit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tortor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posuere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posuere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Class patent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tsociosqu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litora</a:t>
            </a:r>
            <a:endParaRPr lang="en-US" altLang="zh-CN" sz="1300" dirty="0">
              <a:solidFill>
                <a:srgbClr val="C139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Torquent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per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conubia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nostra, per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inceptos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himenaeos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Nunc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Bibendum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scelerisque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turpis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Proin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vel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semprr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augue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non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ornare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 dirty="0" err="1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tellus</a:t>
            </a:r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algn="ctr"/>
            <a:r>
              <a:rPr lang="en-US" altLang="zh-CN" sz="13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 </a:t>
            </a:r>
            <a:endParaRPr lang="zh-CN" altLang="en-US" sz="1300" dirty="0">
              <a:solidFill>
                <a:srgbClr val="C139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133770" y="4799331"/>
            <a:ext cx="2354889" cy="2354889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8274250" y="1325453"/>
            <a:ext cx="4651322" cy="4651322"/>
          </a:xfrm>
          <a:prstGeom prst="ellipse">
            <a:avLst/>
          </a:prstGeom>
          <a:solidFill>
            <a:srgbClr val="C1392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74903" y="3138413"/>
            <a:ext cx="3531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Summary</a:t>
            </a:r>
            <a:endParaRPr lang="zh-CN" altLang="en-US" sz="54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86067" y="3354416"/>
            <a:ext cx="1965284" cy="491323"/>
            <a:chOff x="4629999" y="3348860"/>
            <a:chExt cx="1965284" cy="491323"/>
          </a:xfrm>
        </p:grpSpPr>
        <p:sp>
          <p:nvSpPr>
            <p:cNvPr id="7" name="椭圆 6"/>
            <p:cNvSpPr/>
            <p:nvPr/>
          </p:nvSpPr>
          <p:spPr>
            <a:xfrm>
              <a:off x="6103962" y="3348860"/>
              <a:ext cx="491321" cy="491321"/>
            </a:xfrm>
            <a:prstGeom prst="ellipse">
              <a:avLst/>
            </a:prstGeom>
            <a:solidFill>
              <a:srgbClr val="C1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629999" y="3348862"/>
              <a:ext cx="491321" cy="491321"/>
            </a:xfrm>
            <a:prstGeom prst="ellipse">
              <a:avLst/>
            </a:prstGeom>
            <a:solidFill>
              <a:srgbClr val="2A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121320" y="3348862"/>
              <a:ext cx="491321" cy="491321"/>
            </a:xfrm>
            <a:prstGeom prst="ellipse">
              <a:avLst/>
            </a:prstGeom>
            <a:solidFill>
              <a:srgbClr val="16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612641" y="3348861"/>
              <a:ext cx="491321" cy="491321"/>
            </a:xfrm>
            <a:prstGeom prst="ellipse">
              <a:avLst/>
            </a:prstGeom>
            <a:solidFill>
              <a:srgbClr val="F397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矩形 90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-2" y="2602331"/>
            <a:ext cx="12192002" cy="4255669"/>
          </a:xfrm>
          <a:prstGeom prst="rect">
            <a:avLst/>
          </a:prstGeom>
          <a:solidFill>
            <a:srgbClr val="DE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264473" y="837355"/>
            <a:ext cx="2895600" cy="4976812"/>
            <a:chOff x="10093273" y="866854"/>
            <a:chExt cx="2895600" cy="4976812"/>
          </a:xfrm>
        </p:grpSpPr>
        <p:grpSp>
          <p:nvGrpSpPr>
            <p:cNvPr id="22" name="组合 21"/>
            <p:cNvGrpSpPr/>
            <p:nvPr/>
          </p:nvGrpSpPr>
          <p:grpSpPr>
            <a:xfrm>
              <a:off x="10093273" y="866854"/>
              <a:ext cx="2895600" cy="4976812"/>
              <a:chOff x="11243647" y="685033"/>
              <a:chExt cx="2895600" cy="4976812"/>
            </a:xfrm>
          </p:grpSpPr>
          <p:sp>
            <p:nvSpPr>
              <p:cNvPr id="6" name="任意多边形 5"/>
              <p:cNvSpPr/>
              <p:nvPr/>
            </p:nvSpPr>
            <p:spPr>
              <a:xfrm>
                <a:off x="11243647" y="685033"/>
                <a:ext cx="2895600" cy="1781175"/>
              </a:xfrm>
              <a:custGeom>
                <a:avLst/>
                <a:gdLst>
                  <a:gd name="connsiteX0" fmla="*/ 1576387 w 2895600"/>
                  <a:gd name="connsiteY0" fmla="*/ 0 h 1781175"/>
                  <a:gd name="connsiteX1" fmla="*/ 1595437 w 2895600"/>
                  <a:gd name="connsiteY1" fmla="*/ 61912 h 1781175"/>
                  <a:gd name="connsiteX2" fmla="*/ 1624012 w 2895600"/>
                  <a:gd name="connsiteY2" fmla="*/ 80962 h 1781175"/>
                  <a:gd name="connsiteX3" fmla="*/ 1624012 w 2895600"/>
                  <a:gd name="connsiteY3" fmla="*/ 80962 h 1781175"/>
                  <a:gd name="connsiteX4" fmla="*/ 1666875 w 2895600"/>
                  <a:gd name="connsiteY4" fmla="*/ 128587 h 1781175"/>
                  <a:gd name="connsiteX5" fmla="*/ 1685925 w 2895600"/>
                  <a:gd name="connsiteY5" fmla="*/ 147637 h 1781175"/>
                  <a:gd name="connsiteX6" fmla="*/ 1728787 w 2895600"/>
                  <a:gd name="connsiteY6" fmla="*/ 166687 h 1781175"/>
                  <a:gd name="connsiteX7" fmla="*/ 1752600 w 2895600"/>
                  <a:gd name="connsiteY7" fmla="*/ 195262 h 1781175"/>
                  <a:gd name="connsiteX8" fmla="*/ 1776412 w 2895600"/>
                  <a:gd name="connsiteY8" fmla="*/ 257175 h 1781175"/>
                  <a:gd name="connsiteX9" fmla="*/ 1771650 w 2895600"/>
                  <a:gd name="connsiteY9" fmla="*/ 285750 h 1781175"/>
                  <a:gd name="connsiteX10" fmla="*/ 1709737 w 2895600"/>
                  <a:gd name="connsiteY10" fmla="*/ 295275 h 1781175"/>
                  <a:gd name="connsiteX11" fmla="*/ 1704975 w 2895600"/>
                  <a:gd name="connsiteY11" fmla="*/ 314325 h 1781175"/>
                  <a:gd name="connsiteX12" fmla="*/ 1743075 w 2895600"/>
                  <a:gd name="connsiteY12" fmla="*/ 361950 h 1781175"/>
                  <a:gd name="connsiteX13" fmla="*/ 1962150 w 2895600"/>
                  <a:gd name="connsiteY13" fmla="*/ 547687 h 1781175"/>
                  <a:gd name="connsiteX14" fmla="*/ 2038350 w 2895600"/>
                  <a:gd name="connsiteY14" fmla="*/ 709612 h 1781175"/>
                  <a:gd name="connsiteX15" fmla="*/ 2057400 w 2895600"/>
                  <a:gd name="connsiteY15" fmla="*/ 842962 h 1781175"/>
                  <a:gd name="connsiteX16" fmla="*/ 2328862 w 2895600"/>
                  <a:gd name="connsiteY16" fmla="*/ 1009650 h 1781175"/>
                  <a:gd name="connsiteX17" fmla="*/ 2414587 w 2895600"/>
                  <a:gd name="connsiteY17" fmla="*/ 1266825 h 1781175"/>
                  <a:gd name="connsiteX18" fmla="*/ 2457450 w 2895600"/>
                  <a:gd name="connsiteY18" fmla="*/ 1271587 h 1781175"/>
                  <a:gd name="connsiteX19" fmla="*/ 2643187 w 2895600"/>
                  <a:gd name="connsiteY19" fmla="*/ 1271587 h 1781175"/>
                  <a:gd name="connsiteX20" fmla="*/ 2700337 w 2895600"/>
                  <a:gd name="connsiteY20" fmla="*/ 1400175 h 1781175"/>
                  <a:gd name="connsiteX21" fmla="*/ 2705100 w 2895600"/>
                  <a:gd name="connsiteY21" fmla="*/ 1562100 h 1781175"/>
                  <a:gd name="connsiteX22" fmla="*/ 2876550 w 2895600"/>
                  <a:gd name="connsiteY22" fmla="*/ 1666875 h 1781175"/>
                  <a:gd name="connsiteX23" fmla="*/ 2895600 w 2895600"/>
                  <a:gd name="connsiteY23" fmla="*/ 1781175 h 1781175"/>
                  <a:gd name="connsiteX24" fmla="*/ 1947862 w 2895600"/>
                  <a:gd name="connsiteY24" fmla="*/ 1771650 h 1781175"/>
                  <a:gd name="connsiteX25" fmla="*/ 1919287 w 2895600"/>
                  <a:gd name="connsiteY25" fmla="*/ 1690687 h 1781175"/>
                  <a:gd name="connsiteX26" fmla="*/ 1747837 w 2895600"/>
                  <a:gd name="connsiteY26" fmla="*/ 1566862 h 1781175"/>
                  <a:gd name="connsiteX27" fmla="*/ 1633537 w 2895600"/>
                  <a:gd name="connsiteY27" fmla="*/ 1528762 h 1781175"/>
                  <a:gd name="connsiteX28" fmla="*/ 1323975 w 2895600"/>
                  <a:gd name="connsiteY28" fmla="*/ 1490662 h 1781175"/>
                  <a:gd name="connsiteX29" fmla="*/ 1281112 w 2895600"/>
                  <a:gd name="connsiteY29" fmla="*/ 1466850 h 1781175"/>
                  <a:gd name="connsiteX30" fmla="*/ 1281112 w 2895600"/>
                  <a:gd name="connsiteY30" fmla="*/ 1423987 h 1781175"/>
                  <a:gd name="connsiteX31" fmla="*/ 1290637 w 2895600"/>
                  <a:gd name="connsiteY31" fmla="*/ 1409700 h 1781175"/>
                  <a:gd name="connsiteX32" fmla="*/ 1452562 w 2895600"/>
                  <a:gd name="connsiteY32" fmla="*/ 1409700 h 1781175"/>
                  <a:gd name="connsiteX33" fmla="*/ 1619250 w 2895600"/>
                  <a:gd name="connsiteY33" fmla="*/ 1343025 h 1781175"/>
                  <a:gd name="connsiteX34" fmla="*/ 1524000 w 2895600"/>
                  <a:gd name="connsiteY34" fmla="*/ 1257300 h 1781175"/>
                  <a:gd name="connsiteX35" fmla="*/ 1466850 w 2895600"/>
                  <a:gd name="connsiteY35" fmla="*/ 1185862 h 1781175"/>
                  <a:gd name="connsiteX36" fmla="*/ 1481137 w 2895600"/>
                  <a:gd name="connsiteY36" fmla="*/ 1109662 h 1781175"/>
                  <a:gd name="connsiteX37" fmla="*/ 1533525 w 2895600"/>
                  <a:gd name="connsiteY37" fmla="*/ 1023937 h 1781175"/>
                  <a:gd name="connsiteX38" fmla="*/ 1595437 w 2895600"/>
                  <a:gd name="connsiteY38" fmla="*/ 933450 h 1781175"/>
                  <a:gd name="connsiteX39" fmla="*/ 1604962 w 2895600"/>
                  <a:gd name="connsiteY39" fmla="*/ 704850 h 1781175"/>
                  <a:gd name="connsiteX40" fmla="*/ 1581150 w 2895600"/>
                  <a:gd name="connsiteY40" fmla="*/ 647700 h 1781175"/>
                  <a:gd name="connsiteX41" fmla="*/ 1528762 w 2895600"/>
                  <a:gd name="connsiteY41" fmla="*/ 614362 h 1781175"/>
                  <a:gd name="connsiteX42" fmla="*/ 1438275 w 2895600"/>
                  <a:gd name="connsiteY42" fmla="*/ 585787 h 1781175"/>
                  <a:gd name="connsiteX43" fmla="*/ 1471612 w 2895600"/>
                  <a:gd name="connsiteY43" fmla="*/ 552450 h 1781175"/>
                  <a:gd name="connsiteX44" fmla="*/ 1509712 w 2895600"/>
                  <a:gd name="connsiteY44" fmla="*/ 314325 h 1781175"/>
                  <a:gd name="connsiteX45" fmla="*/ 1366837 w 2895600"/>
                  <a:gd name="connsiteY45" fmla="*/ 376237 h 1781175"/>
                  <a:gd name="connsiteX46" fmla="*/ 1538287 w 2895600"/>
                  <a:gd name="connsiteY46" fmla="*/ 119062 h 1781175"/>
                  <a:gd name="connsiteX47" fmla="*/ 1543050 w 2895600"/>
                  <a:gd name="connsiteY47" fmla="*/ 76200 h 1781175"/>
                  <a:gd name="connsiteX48" fmla="*/ 1109662 w 2895600"/>
                  <a:gd name="connsiteY48" fmla="*/ 433387 h 1781175"/>
                  <a:gd name="connsiteX49" fmla="*/ 1123950 w 2895600"/>
                  <a:gd name="connsiteY49" fmla="*/ 609600 h 1781175"/>
                  <a:gd name="connsiteX50" fmla="*/ 1123950 w 2895600"/>
                  <a:gd name="connsiteY50" fmla="*/ 690562 h 1781175"/>
                  <a:gd name="connsiteX51" fmla="*/ 1057275 w 2895600"/>
                  <a:gd name="connsiteY51" fmla="*/ 838200 h 1781175"/>
                  <a:gd name="connsiteX52" fmla="*/ 504825 w 2895600"/>
                  <a:gd name="connsiteY52" fmla="*/ 1052512 h 1781175"/>
                  <a:gd name="connsiteX53" fmla="*/ 409575 w 2895600"/>
                  <a:gd name="connsiteY53" fmla="*/ 1195387 h 1781175"/>
                  <a:gd name="connsiteX54" fmla="*/ 195262 w 2895600"/>
                  <a:gd name="connsiteY54" fmla="*/ 1266825 h 1781175"/>
                  <a:gd name="connsiteX55" fmla="*/ 252412 w 2895600"/>
                  <a:gd name="connsiteY55" fmla="*/ 1385887 h 1781175"/>
                  <a:gd name="connsiteX56" fmla="*/ 42862 w 2895600"/>
                  <a:gd name="connsiteY56" fmla="*/ 1557337 h 1781175"/>
                  <a:gd name="connsiteX57" fmla="*/ 33337 w 2895600"/>
                  <a:gd name="connsiteY57" fmla="*/ 1771650 h 1781175"/>
                  <a:gd name="connsiteX58" fmla="*/ 4762 w 2895600"/>
                  <a:gd name="connsiteY58" fmla="*/ 1762125 h 1781175"/>
                  <a:gd name="connsiteX59" fmla="*/ 4762 w 2895600"/>
                  <a:gd name="connsiteY59" fmla="*/ 1581150 h 1781175"/>
                  <a:gd name="connsiteX60" fmla="*/ 0 w 2895600"/>
                  <a:gd name="connsiteY60" fmla="*/ 1547812 h 1781175"/>
                  <a:gd name="connsiteX61" fmla="*/ 233362 w 2895600"/>
                  <a:gd name="connsiteY61" fmla="*/ 1400175 h 1781175"/>
                  <a:gd name="connsiteX62" fmla="*/ 166687 w 2895600"/>
                  <a:gd name="connsiteY62" fmla="*/ 1252537 h 1781175"/>
                  <a:gd name="connsiteX63" fmla="*/ 390525 w 2895600"/>
                  <a:gd name="connsiteY63" fmla="*/ 1119187 h 1781175"/>
                  <a:gd name="connsiteX64" fmla="*/ 466725 w 2895600"/>
                  <a:gd name="connsiteY64" fmla="*/ 1042987 h 1781175"/>
                  <a:gd name="connsiteX65" fmla="*/ 781050 w 2895600"/>
                  <a:gd name="connsiteY65" fmla="*/ 890587 h 1781175"/>
                  <a:gd name="connsiteX66" fmla="*/ 1004887 w 2895600"/>
                  <a:gd name="connsiteY66" fmla="*/ 804862 h 1781175"/>
                  <a:gd name="connsiteX67" fmla="*/ 1114425 w 2895600"/>
                  <a:gd name="connsiteY67" fmla="*/ 652462 h 1781175"/>
                  <a:gd name="connsiteX68" fmla="*/ 1095375 w 2895600"/>
                  <a:gd name="connsiteY68" fmla="*/ 457200 h 1781175"/>
                  <a:gd name="connsiteX69" fmla="*/ 1100137 w 2895600"/>
                  <a:gd name="connsiteY69" fmla="*/ 390525 h 1781175"/>
                  <a:gd name="connsiteX70" fmla="*/ 1219200 w 2895600"/>
                  <a:gd name="connsiteY70" fmla="*/ 319087 h 1781175"/>
                  <a:gd name="connsiteX71" fmla="*/ 1576387 w 2895600"/>
                  <a:gd name="connsiteY71" fmla="*/ 0 h 178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95600" h="1781175">
                    <a:moveTo>
                      <a:pt x="1576387" y="0"/>
                    </a:moveTo>
                    <a:lnTo>
                      <a:pt x="1595437" y="61912"/>
                    </a:lnTo>
                    <a:lnTo>
                      <a:pt x="1624012" y="80962"/>
                    </a:lnTo>
                    <a:lnTo>
                      <a:pt x="1624012" y="80962"/>
                    </a:lnTo>
                    <a:lnTo>
                      <a:pt x="1666875" y="128587"/>
                    </a:lnTo>
                    <a:lnTo>
                      <a:pt x="1685925" y="147637"/>
                    </a:lnTo>
                    <a:lnTo>
                      <a:pt x="1728787" y="166687"/>
                    </a:lnTo>
                    <a:lnTo>
                      <a:pt x="1752600" y="195262"/>
                    </a:lnTo>
                    <a:lnTo>
                      <a:pt x="1776412" y="257175"/>
                    </a:lnTo>
                    <a:lnTo>
                      <a:pt x="1771650" y="285750"/>
                    </a:lnTo>
                    <a:lnTo>
                      <a:pt x="1709737" y="295275"/>
                    </a:lnTo>
                    <a:lnTo>
                      <a:pt x="1704975" y="314325"/>
                    </a:lnTo>
                    <a:lnTo>
                      <a:pt x="1743075" y="361950"/>
                    </a:lnTo>
                    <a:lnTo>
                      <a:pt x="1962150" y="547687"/>
                    </a:lnTo>
                    <a:lnTo>
                      <a:pt x="2038350" y="709612"/>
                    </a:lnTo>
                    <a:lnTo>
                      <a:pt x="2057400" y="842962"/>
                    </a:lnTo>
                    <a:lnTo>
                      <a:pt x="2328862" y="1009650"/>
                    </a:lnTo>
                    <a:lnTo>
                      <a:pt x="2414587" y="1266825"/>
                    </a:lnTo>
                    <a:lnTo>
                      <a:pt x="2457450" y="1271587"/>
                    </a:lnTo>
                    <a:lnTo>
                      <a:pt x="2643187" y="1271587"/>
                    </a:lnTo>
                    <a:lnTo>
                      <a:pt x="2700337" y="1400175"/>
                    </a:lnTo>
                    <a:lnTo>
                      <a:pt x="2705100" y="1562100"/>
                    </a:lnTo>
                    <a:lnTo>
                      <a:pt x="2876550" y="1666875"/>
                    </a:lnTo>
                    <a:lnTo>
                      <a:pt x="2895600" y="1781175"/>
                    </a:lnTo>
                    <a:lnTo>
                      <a:pt x="1947862" y="1771650"/>
                    </a:lnTo>
                    <a:lnTo>
                      <a:pt x="1919287" y="1690687"/>
                    </a:lnTo>
                    <a:lnTo>
                      <a:pt x="1747837" y="1566862"/>
                    </a:lnTo>
                    <a:lnTo>
                      <a:pt x="1633537" y="1528762"/>
                    </a:lnTo>
                    <a:lnTo>
                      <a:pt x="1323975" y="1490662"/>
                    </a:lnTo>
                    <a:lnTo>
                      <a:pt x="1281112" y="1466850"/>
                    </a:lnTo>
                    <a:lnTo>
                      <a:pt x="1281112" y="1423987"/>
                    </a:lnTo>
                    <a:lnTo>
                      <a:pt x="1290637" y="1409700"/>
                    </a:lnTo>
                    <a:lnTo>
                      <a:pt x="1452562" y="1409700"/>
                    </a:lnTo>
                    <a:lnTo>
                      <a:pt x="1619250" y="1343025"/>
                    </a:lnTo>
                    <a:lnTo>
                      <a:pt x="1524000" y="1257300"/>
                    </a:lnTo>
                    <a:lnTo>
                      <a:pt x="1466850" y="1185862"/>
                    </a:lnTo>
                    <a:lnTo>
                      <a:pt x="1481137" y="1109662"/>
                    </a:lnTo>
                    <a:lnTo>
                      <a:pt x="1533525" y="1023937"/>
                    </a:lnTo>
                    <a:lnTo>
                      <a:pt x="1595437" y="933450"/>
                    </a:lnTo>
                    <a:lnTo>
                      <a:pt x="1604962" y="704850"/>
                    </a:lnTo>
                    <a:lnTo>
                      <a:pt x="1581150" y="647700"/>
                    </a:lnTo>
                    <a:lnTo>
                      <a:pt x="1528762" y="614362"/>
                    </a:lnTo>
                    <a:lnTo>
                      <a:pt x="1438275" y="585787"/>
                    </a:lnTo>
                    <a:lnTo>
                      <a:pt x="1471612" y="552450"/>
                    </a:lnTo>
                    <a:lnTo>
                      <a:pt x="1509712" y="314325"/>
                    </a:lnTo>
                    <a:lnTo>
                      <a:pt x="1366837" y="376237"/>
                    </a:lnTo>
                    <a:lnTo>
                      <a:pt x="1538287" y="119062"/>
                    </a:lnTo>
                    <a:lnTo>
                      <a:pt x="1543050" y="76200"/>
                    </a:lnTo>
                    <a:lnTo>
                      <a:pt x="1109662" y="433387"/>
                    </a:lnTo>
                    <a:lnTo>
                      <a:pt x="1123950" y="609600"/>
                    </a:lnTo>
                    <a:lnTo>
                      <a:pt x="1123950" y="690562"/>
                    </a:lnTo>
                    <a:lnTo>
                      <a:pt x="1057275" y="838200"/>
                    </a:lnTo>
                    <a:lnTo>
                      <a:pt x="504825" y="1052512"/>
                    </a:lnTo>
                    <a:lnTo>
                      <a:pt x="409575" y="1195387"/>
                    </a:lnTo>
                    <a:lnTo>
                      <a:pt x="195262" y="1266825"/>
                    </a:lnTo>
                    <a:lnTo>
                      <a:pt x="252412" y="1385887"/>
                    </a:lnTo>
                    <a:lnTo>
                      <a:pt x="42862" y="1557337"/>
                    </a:lnTo>
                    <a:lnTo>
                      <a:pt x="33337" y="1771650"/>
                    </a:lnTo>
                    <a:lnTo>
                      <a:pt x="4762" y="1762125"/>
                    </a:lnTo>
                    <a:lnTo>
                      <a:pt x="4762" y="1581150"/>
                    </a:lnTo>
                    <a:lnTo>
                      <a:pt x="0" y="1547812"/>
                    </a:lnTo>
                    <a:lnTo>
                      <a:pt x="233362" y="1400175"/>
                    </a:lnTo>
                    <a:lnTo>
                      <a:pt x="166687" y="1252537"/>
                    </a:lnTo>
                    <a:lnTo>
                      <a:pt x="390525" y="1119187"/>
                    </a:lnTo>
                    <a:lnTo>
                      <a:pt x="466725" y="1042987"/>
                    </a:lnTo>
                    <a:lnTo>
                      <a:pt x="781050" y="890587"/>
                    </a:lnTo>
                    <a:lnTo>
                      <a:pt x="1004887" y="804862"/>
                    </a:lnTo>
                    <a:lnTo>
                      <a:pt x="1114425" y="652462"/>
                    </a:lnTo>
                    <a:lnTo>
                      <a:pt x="1095375" y="457200"/>
                    </a:lnTo>
                    <a:lnTo>
                      <a:pt x="1100137" y="390525"/>
                    </a:lnTo>
                    <a:lnTo>
                      <a:pt x="1219200" y="319087"/>
                    </a:lnTo>
                    <a:lnTo>
                      <a:pt x="1576387" y="0"/>
                    </a:lnTo>
                    <a:close/>
                  </a:path>
                </a:pathLst>
              </a:custGeom>
              <a:solidFill>
                <a:srgbClr val="297FB8"/>
              </a:solidFill>
              <a:ln>
                <a:solidFill>
                  <a:srgbClr val="297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11280794" y="764090"/>
                <a:ext cx="1905000" cy="1699260"/>
              </a:xfrm>
              <a:custGeom>
                <a:avLst/>
                <a:gdLst>
                  <a:gd name="connsiteX0" fmla="*/ 1905000 w 1905000"/>
                  <a:gd name="connsiteY0" fmla="*/ 1699260 h 1699260"/>
                  <a:gd name="connsiteX1" fmla="*/ 1893570 w 1905000"/>
                  <a:gd name="connsiteY1" fmla="*/ 1615440 h 1699260"/>
                  <a:gd name="connsiteX2" fmla="*/ 1741170 w 1905000"/>
                  <a:gd name="connsiteY2" fmla="*/ 1520190 h 1699260"/>
                  <a:gd name="connsiteX3" fmla="*/ 1729740 w 1905000"/>
                  <a:gd name="connsiteY3" fmla="*/ 1493520 h 1699260"/>
                  <a:gd name="connsiteX4" fmla="*/ 1607820 w 1905000"/>
                  <a:gd name="connsiteY4" fmla="*/ 1463040 h 1699260"/>
                  <a:gd name="connsiteX5" fmla="*/ 1287780 w 1905000"/>
                  <a:gd name="connsiteY5" fmla="*/ 1421130 h 1699260"/>
                  <a:gd name="connsiteX6" fmla="*/ 1245870 w 1905000"/>
                  <a:gd name="connsiteY6" fmla="*/ 1386840 h 1699260"/>
                  <a:gd name="connsiteX7" fmla="*/ 1242060 w 1905000"/>
                  <a:gd name="connsiteY7" fmla="*/ 1322070 h 1699260"/>
                  <a:gd name="connsiteX8" fmla="*/ 1253490 w 1905000"/>
                  <a:gd name="connsiteY8" fmla="*/ 1333500 h 1699260"/>
                  <a:gd name="connsiteX9" fmla="*/ 1413510 w 1905000"/>
                  <a:gd name="connsiteY9" fmla="*/ 1329690 h 1699260"/>
                  <a:gd name="connsiteX10" fmla="*/ 1584960 w 1905000"/>
                  <a:gd name="connsiteY10" fmla="*/ 1261110 h 1699260"/>
                  <a:gd name="connsiteX11" fmla="*/ 1493520 w 1905000"/>
                  <a:gd name="connsiteY11" fmla="*/ 1173480 h 1699260"/>
                  <a:gd name="connsiteX12" fmla="*/ 1428750 w 1905000"/>
                  <a:gd name="connsiteY12" fmla="*/ 1116330 h 1699260"/>
                  <a:gd name="connsiteX13" fmla="*/ 1443990 w 1905000"/>
                  <a:gd name="connsiteY13" fmla="*/ 1032510 h 1699260"/>
                  <a:gd name="connsiteX14" fmla="*/ 1546860 w 1905000"/>
                  <a:gd name="connsiteY14" fmla="*/ 864870 h 1699260"/>
                  <a:gd name="connsiteX15" fmla="*/ 1565910 w 1905000"/>
                  <a:gd name="connsiteY15" fmla="*/ 624840 h 1699260"/>
                  <a:gd name="connsiteX16" fmla="*/ 1546860 w 1905000"/>
                  <a:gd name="connsiteY16" fmla="*/ 563880 h 1699260"/>
                  <a:gd name="connsiteX17" fmla="*/ 1405890 w 1905000"/>
                  <a:gd name="connsiteY17" fmla="*/ 510540 h 1699260"/>
                  <a:gd name="connsiteX18" fmla="*/ 1398270 w 1905000"/>
                  <a:gd name="connsiteY18" fmla="*/ 506730 h 1699260"/>
                  <a:gd name="connsiteX19" fmla="*/ 1436370 w 1905000"/>
                  <a:gd name="connsiteY19" fmla="*/ 483870 h 1699260"/>
                  <a:gd name="connsiteX20" fmla="*/ 1470660 w 1905000"/>
                  <a:gd name="connsiteY20" fmla="*/ 236220 h 1699260"/>
                  <a:gd name="connsiteX21" fmla="*/ 1322070 w 1905000"/>
                  <a:gd name="connsiteY21" fmla="*/ 300990 h 1699260"/>
                  <a:gd name="connsiteX22" fmla="*/ 1504950 w 1905000"/>
                  <a:gd name="connsiteY22" fmla="*/ 45720 h 1699260"/>
                  <a:gd name="connsiteX23" fmla="*/ 1504950 w 1905000"/>
                  <a:gd name="connsiteY23" fmla="*/ 0 h 1699260"/>
                  <a:gd name="connsiteX24" fmla="*/ 1074420 w 1905000"/>
                  <a:gd name="connsiteY24" fmla="*/ 346710 h 1699260"/>
                  <a:gd name="connsiteX25" fmla="*/ 1089660 w 1905000"/>
                  <a:gd name="connsiteY25" fmla="*/ 609600 h 1699260"/>
                  <a:gd name="connsiteX26" fmla="*/ 1013460 w 1905000"/>
                  <a:gd name="connsiteY26" fmla="*/ 762000 h 1699260"/>
                  <a:gd name="connsiteX27" fmla="*/ 483870 w 1905000"/>
                  <a:gd name="connsiteY27" fmla="*/ 971550 h 1699260"/>
                  <a:gd name="connsiteX28" fmla="*/ 373380 w 1905000"/>
                  <a:gd name="connsiteY28" fmla="*/ 1112520 h 1699260"/>
                  <a:gd name="connsiteX29" fmla="*/ 167640 w 1905000"/>
                  <a:gd name="connsiteY29" fmla="*/ 1188720 h 1699260"/>
                  <a:gd name="connsiteX30" fmla="*/ 217170 w 1905000"/>
                  <a:gd name="connsiteY30" fmla="*/ 1303020 h 1699260"/>
                  <a:gd name="connsiteX31" fmla="*/ 7620 w 1905000"/>
                  <a:gd name="connsiteY31" fmla="*/ 1482090 h 1699260"/>
                  <a:gd name="connsiteX32" fmla="*/ 0 w 1905000"/>
                  <a:gd name="connsiteY32" fmla="*/ 1699260 h 1699260"/>
                  <a:gd name="connsiteX33" fmla="*/ 1905000 w 1905000"/>
                  <a:gd name="connsiteY33" fmla="*/ 1699260 h 169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05000" h="1699260">
                    <a:moveTo>
                      <a:pt x="1905000" y="1699260"/>
                    </a:moveTo>
                    <a:lnTo>
                      <a:pt x="1893570" y="1615440"/>
                    </a:lnTo>
                    <a:lnTo>
                      <a:pt x="1741170" y="1520190"/>
                    </a:lnTo>
                    <a:lnTo>
                      <a:pt x="1729740" y="1493520"/>
                    </a:lnTo>
                    <a:lnTo>
                      <a:pt x="1607820" y="1463040"/>
                    </a:lnTo>
                    <a:lnTo>
                      <a:pt x="1287780" y="1421130"/>
                    </a:lnTo>
                    <a:lnTo>
                      <a:pt x="1245870" y="1386840"/>
                    </a:lnTo>
                    <a:lnTo>
                      <a:pt x="1242060" y="1322070"/>
                    </a:lnTo>
                    <a:lnTo>
                      <a:pt x="1253490" y="1333500"/>
                    </a:lnTo>
                    <a:lnTo>
                      <a:pt x="1413510" y="1329690"/>
                    </a:lnTo>
                    <a:lnTo>
                      <a:pt x="1584960" y="1261110"/>
                    </a:lnTo>
                    <a:lnTo>
                      <a:pt x="1493520" y="1173480"/>
                    </a:lnTo>
                    <a:lnTo>
                      <a:pt x="1428750" y="1116330"/>
                    </a:lnTo>
                    <a:lnTo>
                      <a:pt x="1443990" y="1032510"/>
                    </a:lnTo>
                    <a:lnTo>
                      <a:pt x="1546860" y="864870"/>
                    </a:lnTo>
                    <a:lnTo>
                      <a:pt x="1565910" y="624840"/>
                    </a:lnTo>
                    <a:lnTo>
                      <a:pt x="1546860" y="563880"/>
                    </a:lnTo>
                    <a:lnTo>
                      <a:pt x="1405890" y="510540"/>
                    </a:lnTo>
                    <a:lnTo>
                      <a:pt x="1398270" y="506730"/>
                    </a:lnTo>
                    <a:lnTo>
                      <a:pt x="1436370" y="483870"/>
                    </a:lnTo>
                    <a:lnTo>
                      <a:pt x="1470660" y="236220"/>
                    </a:lnTo>
                    <a:lnTo>
                      <a:pt x="1322070" y="300990"/>
                    </a:lnTo>
                    <a:lnTo>
                      <a:pt x="1504950" y="45720"/>
                    </a:lnTo>
                    <a:lnTo>
                      <a:pt x="1504950" y="0"/>
                    </a:lnTo>
                    <a:lnTo>
                      <a:pt x="1074420" y="346710"/>
                    </a:lnTo>
                    <a:lnTo>
                      <a:pt x="1089660" y="609600"/>
                    </a:lnTo>
                    <a:lnTo>
                      <a:pt x="1013460" y="762000"/>
                    </a:lnTo>
                    <a:lnTo>
                      <a:pt x="483870" y="971550"/>
                    </a:lnTo>
                    <a:lnTo>
                      <a:pt x="373380" y="1112520"/>
                    </a:lnTo>
                    <a:lnTo>
                      <a:pt x="167640" y="1188720"/>
                    </a:lnTo>
                    <a:lnTo>
                      <a:pt x="217170" y="1303020"/>
                    </a:lnTo>
                    <a:lnTo>
                      <a:pt x="7620" y="1482090"/>
                    </a:lnTo>
                    <a:lnTo>
                      <a:pt x="0" y="1699260"/>
                    </a:lnTo>
                    <a:lnTo>
                      <a:pt x="1905000" y="16992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13677284" y="2462891"/>
                <a:ext cx="457200" cy="423863"/>
              </a:xfrm>
              <a:custGeom>
                <a:avLst/>
                <a:gdLst>
                  <a:gd name="connsiteX0" fmla="*/ 457200 w 457200"/>
                  <a:gd name="connsiteY0" fmla="*/ 0 h 423863"/>
                  <a:gd name="connsiteX1" fmla="*/ 423863 w 457200"/>
                  <a:gd name="connsiteY1" fmla="*/ 80963 h 423863"/>
                  <a:gd name="connsiteX2" fmla="*/ 352425 w 457200"/>
                  <a:gd name="connsiteY2" fmla="*/ 142875 h 423863"/>
                  <a:gd name="connsiteX3" fmla="*/ 195263 w 457200"/>
                  <a:gd name="connsiteY3" fmla="*/ 280988 h 423863"/>
                  <a:gd name="connsiteX4" fmla="*/ 47625 w 457200"/>
                  <a:gd name="connsiteY4" fmla="*/ 381000 h 423863"/>
                  <a:gd name="connsiteX5" fmla="*/ 0 w 457200"/>
                  <a:gd name="connsiteY5" fmla="*/ 423863 h 423863"/>
                  <a:gd name="connsiteX6" fmla="*/ 4763 w 457200"/>
                  <a:gd name="connsiteY6" fmla="*/ 366713 h 423863"/>
                  <a:gd name="connsiteX7" fmla="*/ 261938 w 457200"/>
                  <a:gd name="connsiteY7" fmla="*/ 152400 h 423863"/>
                  <a:gd name="connsiteX8" fmla="*/ 333375 w 457200"/>
                  <a:gd name="connsiteY8" fmla="*/ 114300 h 423863"/>
                  <a:gd name="connsiteX9" fmla="*/ 395288 w 457200"/>
                  <a:gd name="connsiteY9" fmla="*/ 23813 h 423863"/>
                  <a:gd name="connsiteX10" fmla="*/ 457200 w 457200"/>
                  <a:gd name="connsiteY10" fmla="*/ 0 h 42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423863">
                    <a:moveTo>
                      <a:pt x="457200" y="0"/>
                    </a:moveTo>
                    <a:lnTo>
                      <a:pt x="423863" y="80963"/>
                    </a:lnTo>
                    <a:lnTo>
                      <a:pt x="352425" y="142875"/>
                    </a:lnTo>
                    <a:lnTo>
                      <a:pt x="195263" y="280988"/>
                    </a:lnTo>
                    <a:lnTo>
                      <a:pt x="47625" y="381000"/>
                    </a:lnTo>
                    <a:lnTo>
                      <a:pt x="0" y="423863"/>
                    </a:lnTo>
                    <a:lnTo>
                      <a:pt x="4763" y="366713"/>
                    </a:lnTo>
                    <a:lnTo>
                      <a:pt x="261938" y="152400"/>
                    </a:lnTo>
                    <a:lnTo>
                      <a:pt x="333375" y="114300"/>
                    </a:lnTo>
                    <a:lnTo>
                      <a:pt x="395288" y="23813"/>
                    </a:lnTo>
                    <a:lnTo>
                      <a:pt x="457200" y="0"/>
                    </a:lnTo>
                    <a:close/>
                  </a:path>
                </a:pathLst>
              </a:custGeom>
              <a:solidFill>
                <a:srgbClr val="71AECA"/>
              </a:solidFill>
              <a:ln>
                <a:solidFill>
                  <a:srgbClr val="6FB2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13220084" y="2477639"/>
                <a:ext cx="900113" cy="1900238"/>
              </a:xfrm>
              <a:custGeom>
                <a:avLst/>
                <a:gdLst>
                  <a:gd name="connsiteX0" fmla="*/ 900113 w 900113"/>
                  <a:gd name="connsiteY0" fmla="*/ 0 h 1900238"/>
                  <a:gd name="connsiteX1" fmla="*/ 833438 w 900113"/>
                  <a:gd name="connsiteY1" fmla="*/ 4763 h 1900238"/>
                  <a:gd name="connsiteX2" fmla="*/ 719138 w 900113"/>
                  <a:gd name="connsiteY2" fmla="*/ 95250 h 1900238"/>
                  <a:gd name="connsiteX3" fmla="*/ 642938 w 900113"/>
                  <a:gd name="connsiteY3" fmla="*/ 157163 h 1900238"/>
                  <a:gd name="connsiteX4" fmla="*/ 514350 w 900113"/>
                  <a:gd name="connsiteY4" fmla="*/ 252413 h 1900238"/>
                  <a:gd name="connsiteX5" fmla="*/ 381000 w 900113"/>
                  <a:gd name="connsiteY5" fmla="*/ 319088 h 1900238"/>
                  <a:gd name="connsiteX6" fmla="*/ 352425 w 900113"/>
                  <a:gd name="connsiteY6" fmla="*/ 376238 h 1900238"/>
                  <a:gd name="connsiteX7" fmla="*/ 295275 w 900113"/>
                  <a:gd name="connsiteY7" fmla="*/ 381000 h 1900238"/>
                  <a:gd name="connsiteX8" fmla="*/ 228600 w 900113"/>
                  <a:gd name="connsiteY8" fmla="*/ 533400 h 1900238"/>
                  <a:gd name="connsiteX9" fmla="*/ 209550 w 900113"/>
                  <a:gd name="connsiteY9" fmla="*/ 661988 h 1900238"/>
                  <a:gd name="connsiteX10" fmla="*/ 161925 w 900113"/>
                  <a:gd name="connsiteY10" fmla="*/ 809625 h 1900238"/>
                  <a:gd name="connsiteX11" fmla="*/ 80963 w 900113"/>
                  <a:gd name="connsiteY11" fmla="*/ 1076325 h 1900238"/>
                  <a:gd name="connsiteX12" fmla="*/ 0 w 900113"/>
                  <a:gd name="connsiteY12" fmla="*/ 1143000 h 1900238"/>
                  <a:gd name="connsiteX13" fmla="*/ 4763 w 900113"/>
                  <a:gd name="connsiteY13" fmla="*/ 1509713 h 1900238"/>
                  <a:gd name="connsiteX14" fmla="*/ 66675 w 900113"/>
                  <a:gd name="connsiteY14" fmla="*/ 1676400 h 1900238"/>
                  <a:gd name="connsiteX15" fmla="*/ 66675 w 900113"/>
                  <a:gd name="connsiteY15" fmla="*/ 1785938 h 1900238"/>
                  <a:gd name="connsiteX16" fmla="*/ 14288 w 900113"/>
                  <a:gd name="connsiteY16" fmla="*/ 1900238 h 1900238"/>
                  <a:gd name="connsiteX17" fmla="*/ 109538 w 900113"/>
                  <a:gd name="connsiteY17" fmla="*/ 1876425 h 1900238"/>
                  <a:gd name="connsiteX18" fmla="*/ 261938 w 900113"/>
                  <a:gd name="connsiteY18" fmla="*/ 1557338 h 1900238"/>
                  <a:gd name="connsiteX19" fmla="*/ 276225 w 900113"/>
                  <a:gd name="connsiteY19" fmla="*/ 1500188 h 1900238"/>
                  <a:gd name="connsiteX20" fmla="*/ 314325 w 900113"/>
                  <a:gd name="connsiteY20" fmla="*/ 1390650 h 1900238"/>
                  <a:gd name="connsiteX21" fmla="*/ 319088 w 900113"/>
                  <a:gd name="connsiteY21" fmla="*/ 1147763 h 1900238"/>
                  <a:gd name="connsiteX22" fmla="*/ 433388 w 900113"/>
                  <a:gd name="connsiteY22" fmla="*/ 862013 h 1900238"/>
                  <a:gd name="connsiteX23" fmla="*/ 457200 w 900113"/>
                  <a:gd name="connsiteY23" fmla="*/ 614363 h 1900238"/>
                  <a:gd name="connsiteX24" fmla="*/ 447675 w 900113"/>
                  <a:gd name="connsiteY24" fmla="*/ 423863 h 1900238"/>
                  <a:gd name="connsiteX25" fmla="*/ 442913 w 900113"/>
                  <a:gd name="connsiteY25" fmla="*/ 433388 h 1900238"/>
                  <a:gd name="connsiteX26" fmla="*/ 447675 w 900113"/>
                  <a:gd name="connsiteY26" fmla="*/ 366713 h 1900238"/>
                  <a:gd name="connsiteX27" fmla="*/ 700088 w 900113"/>
                  <a:gd name="connsiteY27" fmla="*/ 157163 h 1900238"/>
                  <a:gd name="connsiteX28" fmla="*/ 785813 w 900113"/>
                  <a:gd name="connsiteY28" fmla="*/ 119063 h 1900238"/>
                  <a:gd name="connsiteX29" fmla="*/ 823913 w 900113"/>
                  <a:gd name="connsiteY29" fmla="*/ 33338 h 1900238"/>
                  <a:gd name="connsiteX30" fmla="*/ 900113 w 900113"/>
                  <a:gd name="connsiteY30" fmla="*/ 0 h 190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0113" h="1900238">
                    <a:moveTo>
                      <a:pt x="900113" y="0"/>
                    </a:moveTo>
                    <a:lnTo>
                      <a:pt x="833438" y="4763"/>
                    </a:lnTo>
                    <a:lnTo>
                      <a:pt x="719138" y="95250"/>
                    </a:lnTo>
                    <a:lnTo>
                      <a:pt x="642938" y="157163"/>
                    </a:lnTo>
                    <a:lnTo>
                      <a:pt x="514350" y="252413"/>
                    </a:lnTo>
                    <a:lnTo>
                      <a:pt x="381000" y="319088"/>
                    </a:lnTo>
                    <a:lnTo>
                      <a:pt x="352425" y="376238"/>
                    </a:lnTo>
                    <a:lnTo>
                      <a:pt x="295275" y="381000"/>
                    </a:lnTo>
                    <a:lnTo>
                      <a:pt x="228600" y="533400"/>
                    </a:lnTo>
                    <a:lnTo>
                      <a:pt x="209550" y="661988"/>
                    </a:lnTo>
                    <a:lnTo>
                      <a:pt x="161925" y="809625"/>
                    </a:lnTo>
                    <a:lnTo>
                      <a:pt x="80963" y="1076325"/>
                    </a:lnTo>
                    <a:lnTo>
                      <a:pt x="0" y="1143000"/>
                    </a:lnTo>
                    <a:cubicBezTo>
                      <a:pt x="1588" y="1265238"/>
                      <a:pt x="3175" y="1387475"/>
                      <a:pt x="4763" y="1509713"/>
                    </a:cubicBezTo>
                    <a:lnTo>
                      <a:pt x="66675" y="1676400"/>
                    </a:lnTo>
                    <a:lnTo>
                      <a:pt x="66675" y="1785938"/>
                    </a:lnTo>
                    <a:lnTo>
                      <a:pt x="14288" y="1900238"/>
                    </a:lnTo>
                    <a:lnTo>
                      <a:pt x="109538" y="1876425"/>
                    </a:lnTo>
                    <a:lnTo>
                      <a:pt x="261938" y="1557338"/>
                    </a:lnTo>
                    <a:lnTo>
                      <a:pt x="276225" y="1500188"/>
                    </a:lnTo>
                    <a:lnTo>
                      <a:pt x="314325" y="1390650"/>
                    </a:lnTo>
                    <a:cubicBezTo>
                      <a:pt x="315913" y="1309688"/>
                      <a:pt x="317500" y="1228725"/>
                      <a:pt x="319088" y="1147763"/>
                    </a:cubicBezTo>
                    <a:lnTo>
                      <a:pt x="433388" y="862013"/>
                    </a:lnTo>
                    <a:lnTo>
                      <a:pt x="457200" y="614363"/>
                    </a:lnTo>
                    <a:lnTo>
                      <a:pt x="447675" y="423863"/>
                    </a:lnTo>
                    <a:lnTo>
                      <a:pt x="442913" y="433388"/>
                    </a:lnTo>
                    <a:lnTo>
                      <a:pt x="447675" y="366713"/>
                    </a:lnTo>
                    <a:lnTo>
                      <a:pt x="700088" y="157163"/>
                    </a:lnTo>
                    <a:lnTo>
                      <a:pt x="785813" y="119063"/>
                    </a:lnTo>
                    <a:lnTo>
                      <a:pt x="823913" y="33338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rgbClr val="96C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 rot="21388954">
                <a:off x="13324398" y="4033069"/>
                <a:ext cx="157163" cy="304800"/>
              </a:xfrm>
              <a:custGeom>
                <a:avLst/>
                <a:gdLst>
                  <a:gd name="connsiteX0" fmla="*/ 0 w 157163"/>
                  <a:gd name="connsiteY0" fmla="*/ 304800 h 304800"/>
                  <a:gd name="connsiteX1" fmla="*/ 152400 w 157163"/>
                  <a:gd name="connsiteY1" fmla="*/ 180975 h 304800"/>
                  <a:gd name="connsiteX2" fmla="*/ 157163 w 157163"/>
                  <a:gd name="connsiteY2" fmla="*/ 0 h 304800"/>
                  <a:gd name="connsiteX3" fmla="*/ 0 w 157163"/>
                  <a:gd name="connsiteY3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163" h="304800">
                    <a:moveTo>
                      <a:pt x="0" y="304800"/>
                    </a:moveTo>
                    <a:lnTo>
                      <a:pt x="152400" y="180975"/>
                    </a:lnTo>
                    <a:lnTo>
                      <a:pt x="157163" y="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rgbClr val="71AECA"/>
              </a:solidFill>
              <a:ln>
                <a:solidFill>
                  <a:srgbClr val="71AE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11724659" y="3261545"/>
                <a:ext cx="1614488" cy="2357438"/>
              </a:xfrm>
              <a:custGeom>
                <a:avLst/>
                <a:gdLst>
                  <a:gd name="connsiteX0" fmla="*/ 1614488 w 1614488"/>
                  <a:gd name="connsiteY0" fmla="*/ 1095375 h 2357438"/>
                  <a:gd name="connsiteX1" fmla="*/ 1609725 w 1614488"/>
                  <a:gd name="connsiteY1" fmla="*/ 1223963 h 2357438"/>
                  <a:gd name="connsiteX2" fmla="*/ 1576388 w 1614488"/>
                  <a:gd name="connsiteY2" fmla="*/ 1276350 h 2357438"/>
                  <a:gd name="connsiteX3" fmla="*/ 1547813 w 1614488"/>
                  <a:gd name="connsiteY3" fmla="*/ 1385888 h 2357438"/>
                  <a:gd name="connsiteX4" fmla="*/ 1423988 w 1614488"/>
                  <a:gd name="connsiteY4" fmla="*/ 1576388 h 2357438"/>
                  <a:gd name="connsiteX5" fmla="*/ 1314450 w 1614488"/>
                  <a:gd name="connsiteY5" fmla="*/ 1690688 h 2357438"/>
                  <a:gd name="connsiteX6" fmla="*/ 1042988 w 1614488"/>
                  <a:gd name="connsiteY6" fmla="*/ 2128838 h 2357438"/>
                  <a:gd name="connsiteX7" fmla="*/ 876300 w 1614488"/>
                  <a:gd name="connsiteY7" fmla="*/ 2357438 h 2357438"/>
                  <a:gd name="connsiteX8" fmla="*/ 723900 w 1614488"/>
                  <a:gd name="connsiteY8" fmla="*/ 2162175 h 2357438"/>
                  <a:gd name="connsiteX9" fmla="*/ 609600 w 1614488"/>
                  <a:gd name="connsiteY9" fmla="*/ 2000250 h 2357438"/>
                  <a:gd name="connsiteX10" fmla="*/ 528638 w 1614488"/>
                  <a:gd name="connsiteY10" fmla="*/ 1828800 h 2357438"/>
                  <a:gd name="connsiteX11" fmla="*/ 495300 w 1614488"/>
                  <a:gd name="connsiteY11" fmla="*/ 1643063 h 2357438"/>
                  <a:gd name="connsiteX12" fmla="*/ 457200 w 1614488"/>
                  <a:gd name="connsiteY12" fmla="*/ 1419225 h 2357438"/>
                  <a:gd name="connsiteX13" fmla="*/ 447675 w 1614488"/>
                  <a:gd name="connsiteY13" fmla="*/ 1362075 h 2357438"/>
                  <a:gd name="connsiteX14" fmla="*/ 304800 w 1614488"/>
                  <a:gd name="connsiteY14" fmla="*/ 1171575 h 2357438"/>
                  <a:gd name="connsiteX15" fmla="*/ 180975 w 1614488"/>
                  <a:gd name="connsiteY15" fmla="*/ 1009650 h 2357438"/>
                  <a:gd name="connsiteX16" fmla="*/ 147638 w 1614488"/>
                  <a:gd name="connsiteY16" fmla="*/ 890588 h 2357438"/>
                  <a:gd name="connsiteX17" fmla="*/ 190500 w 1614488"/>
                  <a:gd name="connsiteY17" fmla="*/ 752475 h 2357438"/>
                  <a:gd name="connsiteX18" fmla="*/ 195263 w 1614488"/>
                  <a:gd name="connsiteY18" fmla="*/ 595313 h 2357438"/>
                  <a:gd name="connsiteX19" fmla="*/ 166688 w 1614488"/>
                  <a:gd name="connsiteY19" fmla="*/ 476250 h 2357438"/>
                  <a:gd name="connsiteX20" fmla="*/ 147638 w 1614488"/>
                  <a:gd name="connsiteY20" fmla="*/ 452438 h 2357438"/>
                  <a:gd name="connsiteX21" fmla="*/ 0 w 1614488"/>
                  <a:gd name="connsiteY21" fmla="*/ 61913 h 2357438"/>
                  <a:gd name="connsiteX22" fmla="*/ 585788 w 1614488"/>
                  <a:gd name="connsiteY22" fmla="*/ 38100 h 2357438"/>
                  <a:gd name="connsiteX23" fmla="*/ 685800 w 1614488"/>
                  <a:gd name="connsiteY23" fmla="*/ 185738 h 2357438"/>
                  <a:gd name="connsiteX24" fmla="*/ 771525 w 1614488"/>
                  <a:gd name="connsiteY24" fmla="*/ 457200 h 2357438"/>
                  <a:gd name="connsiteX25" fmla="*/ 766763 w 1614488"/>
                  <a:gd name="connsiteY25" fmla="*/ 504825 h 2357438"/>
                  <a:gd name="connsiteX26" fmla="*/ 733425 w 1614488"/>
                  <a:gd name="connsiteY26" fmla="*/ 533400 h 2357438"/>
                  <a:gd name="connsiteX27" fmla="*/ 366713 w 1614488"/>
                  <a:gd name="connsiteY27" fmla="*/ 790575 h 2357438"/>
                  <a:gd name="connsiteX28" fmla="*/ 366713 w 1614488"/>
                  <a:gd name="connsiteY28" fmla="*/ 819150 h 2357438"/>
                  <a:gd name="connsiteX29" fmla="*/ 695325 w 1614488"/>
                  <a:gd name="connsiteY29" fmla="*/ 1166813 h 2357438"/>
                  <a:gd name="connsiteX30" fmla="*/ 766763 w 1614488"/>
                  <a:gd name="connsiteY30" fmla="*/ 1971675 h 2357438"/>
                  <a:gd name="connsiteX31" fmla="*/ 1009650 w 1614488"/>
                  <a:gd name="connsiteY31" fmla="*/ 1390650 h 2357438"/>
                  <a:gd name="connsiteX32" fmla="*/ 971550 w 1614488"/>
                  <a:gd name="connsiteY32" fmla="*/ 1133475 h 2357438"/>
                  <a:gd name="connsiteX33" fmla="*/ 1014413 w 1614488"/>
                  <a:gd name="connsiteY33" fmla="*/ 828675 h 2357438"/>
                  <a:gd name="connsiteX34" fmla="*/ 976313 w 1614488"/>
                  <a:gd name="connsiteY34" fmla="*/ 561975 h 2357438"/>
                  <a:gd name="connsiteX35" fmla="*/ 957263 w 1614488"/>
                  <a:gd name="connsiteY35" fmla="*/ 490538 h 2357438"/>
                  <a:gd name="connsiteX36" fmla="*/ 990600 w 1614488"/>
                  <a:gd name="connsiteY36" fmla="*/ 381000 h 2357438"/>
                  <a:gd name="connsiteX37" fmla="*/ 1004888 w 1614488"/>
                  <a:gd name="connsiteY37" fmla="*/ 133350 h 2357438"/>
                  <a:gd name="connsiteX38" fmla="*/ 1004888 w 1614488"/>
                  <a:gd name="connsiteY38" fmla="*/ 133350 h 2357438"/>
                  <a:gd name="connsiteX39" fmla="*/ 1052513 w 1614488"/>
                  <a:gd name="connsiteY39" fmla="*/ 0 h 2357438"/>
                  <a:gd name="connsiteX40" fmla="*/ 1271588 w 1614488"/>
                  <a:gd name="connsiteY40" fmla="*/ 14288 h 2357438"/>
                  <a:gd name="connsiteX41" fmla="*/ 1209675 w 1614488"/>
                  <a:gd name="connsiteY41" fmla="*/ 100013 h 2357438"/>
                  <a:gd name="connsiteX42" fmla="*/ 1162050 w 1614488"/>
                  <a:gd name="connsiteY42" fmla="*/ 176213 h 2357438"/>
                  <a:gd name="connsiteX43" fmla="*/ 1133475 w 1614488"/>
                  <a:gd name="connsiteY43" fmla="*/ 223838 h 2357438"/>
                  <a:gd name="connsiteX44" fmla="*/ 1143000 w 1614488"/>
                  <a:gd name="connsiteY44" fmla="*/ 300038 h 2357438"/>
                  <a:gd name="connsiteX45" fmla="*/ 1147763 w 1614488"/>
                  <a:gd name="connsiteY45" fmla="*/ 342900 h 2357438"/>
                  <a:gd name="connsiteX46" fmla="*/ 1176338 w 1614488"/>
                  <a:gd name="connsiteY46" fmla="*/ 376238 h 2357438"/>
                  <a:gd name="connsiteX47" fmla="*/ 1276350 w 1614488"/>
                  <a:gd name="connsiteY47" fmla="*/ 490538 h 2357438"/>
                  <a:gd name="connsiteX48" fmla="*/ 1300163 w 1614488"/>
                  <a:gd name="connsiteY48" fmla="*/ 561975 h 2357438"/>
                  <a:gd name="connsiteX49" fmla="*/ 1271588 w 1614488"/>
                  <a:gd name="connsiteY49" fmla="*/ 614363 h 2357438"/>
                  <a:gd name="connsiteX50" fmla="*/ 1247775 w 1614488"/>
                  <a:gd name="connsiteY50" fmla="*/ 690563 h 2357438"/>
                  <a:gd name="connsiteX51" fmla="*/ 1238250 w 1614488"/>
                  <a:gd name="connsiteY51" fmla="*/ 842963 h 2357438"/>
                  <a:gd name="connsiteX52" fmla="*/ 1238250 w 1614488"/>
                  <a:gd name="connsiteY52" fmla="*/ 1009650 h 2357438"/>
                  <a:gd name="connsiteX53" fmla="*/ 1162050 w 1614488"/>
                  <a:gd name="connsiteY53" fmla="*/ 1228725 h 2357438"/>
                  <a:gd name="connsiteX54" fmla="*/ 1162050 w 1614488"/>
                  <a:gd name="connsiteY54" fmla="*/ 1300163 h 2357438"/>
                  <a:gd name="connsiteX55" fmla="*/ 990600 w 1614488"/>
                  <a:gd name="connsiteY55" fmla="*/ 1652588 h 2357438"/>
                  <a:gd name="connsiteX56" fmla="*/ 914400 w 1614488"/>
                  <a:gd name="connsiteY56" fmla="*/ 1819275 h 2357438"/>
                  <a:gd name="connsiteX57" fmla="*/ 876300 w 1614488"/>
                  <a:gd name="connsiteY57" fmla="*/ 1933575 h 2357438"/>
                  <a:gd name="connsiteX58" fmla="*/ 876300 w 1614488"/>
                  <a:gd name="connsiteY58" fmla="*/ 2052638 h 2357438"/>
                  <a:gd name="connsiteX59" fmla="*/ 900113 w 1614488"/>
                  <a:gd name="connsiteY59" fmla="*/ 2209800 h 2357438"/>
                  <a:gd name="connsiteX60" fmla="*/ 919163 w 1614488"/>
                  <a:gd name="connsiteY60" fmla="*/ 2038350 h 2357438"/>
                  <a:gd name="connsiteX61" fmla="*/ 1090613 w 1614488"/>
                  <a:gd name="connsiteY61" fmla="*/ 1843088 h 2357438"/>
                  <a:gd name="connsiteX62" fmla="*/ 1185863 w 1614488"/>
                  <a:gd name="connsiteY62" fmla="*/ 1657350 h 2357438"/>
                  <a:gd name="connsiteX63" fmla="*/ 1262063 w 1614488"/>
                  <a:gd name="connsiteY63" fmla="*/ 1462088 h 2357438"/>
                  <a:gd name="connsiteX64" fmla="*/ 1338263 w 1614488"/>
                  <a:gd name="connsiteY64" fmla="*/ 1338263 h 2357438"/>
                  <a:gd name="connsiteX65" fmla="*/ 1428750 w 1614488"/>
                  <a:gd name="connsiteY65" fmla="*/ 1252538 h 2357438"/>
                  <a:gd name="connsiteX66" fmla="*/ 1533525 w 1614488"/>
                  <a:gd name="connsiteY66" fmla="*/ 1114425 h 2357438"/>
                  <a:gd name="connsiteX67" fmla="*/ 1614488 w 1614488"/>
                  <a:gd name="connsiteY67" fmla="*/ 1095375 h 235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614488" h="2357438">
                    <a:moveTo>
                      <a:pt x="1614488" y="1095375"/>
                    </a:moveTo>
                    <a:lnTo>
                      <a:pt x="1609725" y="1223963"/>
                    </a:lnTo>
                    <a:lnTo>
                      <a:pt x="1576388" y="1276350"/>
                    </a:lnTo>
                    <a:lnTo>
                      <a:pt x="1547813" y="1385888"/>
                    </a:lnTo>
                    <a:lnTo>
                      <a:pt x="1423988" y="1576388"/>
                    </a:lnTo>
                    <a:lnTo>
                      <a:pt x="1314450" y="1690688"/>
                    </a:lnTo>
                    <a:lnTo>
                      <a:pt x="1042988" y="2128838"/>
                    </a:lnTo>
                    <a:lnTo>
                      <a:pt x="876300" y="2357438"/>
                    </a:lnTo>
                    <a:lnTo>
                      <a:pt x="723900" y="2162175"/>
                    </a:lnTo>
                    <a:lnTo>
                      <a:pt x="609600" y="2000250"/>
                    </a:lnTo>
                    <a:lnTo>
                      <a:pt x="528638" y="1828800"/>
                    </a:lnTo>
                    <a:lnTo>
                      <a:pt x="495300" y="1643063"/>
                    </a:lnTo>
                    <a:lnTo>
                      <a:pt x="457200" y="1419225"/>
                    </a:lnTo>
                    <a:lnTo>
                      <a:pt x="447675" y="1362075"/>
                    </a:lnTo>
                    <a:lnTo>
                      <a:pt x="304800" y="1171575"/>
                    </a:lnTo>
                    <a:lnTo>
                      <a:pt x="180975" y="1009650"/>
                    </a:lnTo>
                    <a:lnTo>
                      <a:pt x="147638" y="890588"/>
                    </a:lnTo>
                    <a:lnTo>
                      <a:pt x="190500" y="752475"/>
                    </a:lnTo>
                    <a:lnTo>
                      <a:pt x="195263" y="595313"/>
                    </a:lnTo>
                    <a:lnTo>
                      <a:pt x="166688" y="476250"/>
                    </a:lnTo>
                    <a:lnTo>
                      <a:pt x="147638" y="452438"/>
                    </a:lnTo>
                    <a:lnTo>
                      <a:pt x="0" y="61913"/>
                    </a:lnTo>
                    <a:lnTo>
                      <a:pt x="585788" y="38100"/>
                    </a:lnTo>
                    <a:lnTo>
                      <a:pt x="685800" y="185738"/>
                    </a:lnTo>
                    <a:lnTo>
                      <a:pt x="771525" y="457200"/>
                    </a:lnTo>
                    <a:lnTo>
                      <a:pt x="766763" y="504825"/>
                    </a:lnTo>
                    <a:lnTo>
                      <a:pt x="733425" y="533400"/>
                    </a:lnTo>
                    <a:lnTo>
                      <a:pt x="366713" y="790575"/>
                    </a:lnTo>
                    <a:lnTo>
                      <a:pt x="366713" y="819150"/>
                    </a:lnTo>
                    <a:lnTo>
                      <a:pt x="695325" y="1166813"/>
                    </a:lnTo>
                    <a:lnTo>
                      <a:pt x="766763" y="1971675"/>
                    </a:lnTo>
                    <a:lnTo>
                      <a:pt x="1009650" y="1390650"/>
                    </a:lnTo>
                    <a:lnTo>
                      <a:pt x="971550" y="1133475"/>
                    </a:lnTo>
                    <a:lnTo>
                      <a:pt x="1014413" y="828675"/>
                    </a:lnTo>
                    <a:lnTo>
                      <a:pt x="976313" y="561975"/>
                    </a:lnTo>
                    <a:lnTo>
                      <a:pt x="957263" y="490538"/>
                    </a:lnTo>
                    <a:lnTo>
                      <a:pt x="990600" y="381000"/>
                    </a:lnTo>
                    <a:lnTo>
                      <a:pt x="1004888" y="133350"/>
                    </a:lnTo>
                    <a:lnTo>
                      <a:pt x="1004888" y="133350"/>
                    </a:lnTo>
                    <a:lnTo>
                      <a:pt x="1052513" y="0"/>
                    </a:lnTo>
                    <a:lnTo>
                      <a:pt x="1271588" y="14288"/>
                    </a:lnTo>
                    <a:lnTo>
                      <a:pt x="1209675" y="100013"/>
                    </a:lnTo>
                    <a:lnTo>
                      <a:pt x="1162050" y="176213"/>
                    </a:lnTo>
                    <a:lnTo>
                      <a:pt x="1133475" y="223838"/>
                    </a:lnTo>
                    <a:lnTo>
                      <a:pt x="1143000" y="300038"/>
                    </a:lnTo>
                    <a:lnTo>
                      <a:pt x="1147763" y="342900"/>
                    </a:lnTo>
                    <a:lnTo>
                      <a:pt x="1176338" y="376238"/>
                    </a:lnTo>
                    <a:lnTo>
                      <a:pt x="1276350" y="490538"/>
                    </a:lnTo>
                    <a:lnTo>
                      <a:pt x="1300163" y="561975"/>
                    </a:lnTo>
                    <a:lnTo>
                      <a:pt x="1271588" y="614363"/>
                    </a:lnTo>
                    <a:lnTo>
                      <a:pt x="1247775" y="690563"/>
                    </a:lnTo>
                    <a:lnTo>
                      <a:pt x="1238250" y="842963"/>
                    </a:lnTo>
                    <a:lnTo>
                      <a:pt x="1238250" y="1009650"/>
                    </a:lnTo>
                    <a:lnTo>
                      <a:pt x="1162050" y="1228725"/>
                    </a:lnTo>
                    <a:lnTo>
                      <a:pt x="1162050" y="1300163"/>
                    </a:lnTo>
                    <a:lnTo>
                      <a:pt x="990600" y="1652588"/>
                    </a:lnTo>
                    <a:lnTo>
                      <a:pt x="914400" y="1819275"/>
                    </a:lnTo>
                    <a:lnTo>
                      <a:pt x="876300" y="1933575"/>
                    </a:lnTo>
                    <a:lnTo>
                      <a:pt x="876300" y="2052638"/>
                    </a:lnTo>
                    <a:lnTo>
                      <a:pt x="900113" y="2209800"/>
                    </a:lnTo>
                    <a:lnTo>
                      <a:pt x="919163" y="2038350"/>
                    </a:lnTo>
                    <a:lnTo>
                      <a:pt x="1090613" y="1843088"/>
                    </a:lnTo>
                    <a:lnTo>
                      <a:pt x="1185863" y="1657350"/>
                    </a:lnTo>
                    <a:lnTo>
                      <a:pt x="1262063" y="1462088"/>
                    </a:lnTo>
                    <a:lnTo>
                      <a:pt x="1338263" y="1338263"/>
                    </a:lnTo>
                    <a:lnTo>
                      <a:pt x="1428750" y="1252538"/>
                    </a:lnTo>
                    <a:lnTo>
                      <a:pt x="1533525" y="1114425"/>
                    </a:lnTo>
                    <a:lnTo>
                      <a:pt x="1614488" y="1095375"/>
                    </a:lnTo>
                    <a:close/>
                  </a:path>
                </a:pathLst>
              </a:custGeom>
              <a:solidFill>
                <a:srgbClr val="97CDE9"/>
              </a:solidFill>
              <a:ln>
                <a:solidFill>
                  <a:srgbClr val="98CD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12758122" y="2466207"/>
                <a:ext cx="519112" cy="814388"/>
              </a:xfrm>
              <a:custGeom>
                <a:avLst/>
                <a:gdLst>
                  <a:gd name="connsiteX0" fmla="*/ 285750 w 519112"/>
                  <a:gd name="connsiteY0" fmla="*/ 0 h 814388"/>
                  <a:gd name="connsiteX1" fmla="*/ 361950 w 519112"/>
                  <a:gd name="connsiteY1" fmla="*/ 4763 h 814388"/>
                  <a:gd name="connsiteX2" fmla="*/ 442912 w 519112"/>
                  <a:gd name="connsiteY2" fmla="*/ 76200 h 814388"/>
                  <a:gd name="connsiteX3" fmla="*/ 438150 w 519112"/>
                  <a:gd name="connsiteY3" fmla="*/ 171450 h 814388"/>
                  <a:gd name="connsiteX4" fmla="*/ 400050 w 519112"/>
                  <a:gd name="connsiteY4" fmla="*/ 219075 h 814388"/>
                  <a:gd name="connsiteX5" fmla="*/ 381000 w 519112"/>
                  <a:gd name="connsiteY5" fmla="*/ 371475 h 814388"/>
                  <a:gd name="connsiteX6" fmla="*/ 314325 w 519112"/>
                  <a:gd name="connsiteY6" fmla="*/ 395288 h 814388"/>
                  <a:gd name="connsiteX7" fmla="*/ 271462 w 519112"/>
                  <a:gd name="connsiteY7" fmla="*/ 414338 h 814388"/>
                  <a:gd name="connsiteX8" fmla="*/ 228600 w 519112"/>
                  <a:gd name="connsiteY8" fmla="*/ 471488 h 814388"/>
                  <a:gd name="connsiteX9" fmla="*/ 519112 w 519112"/>
                  <a:gd name="connsiteY9" fmla="*/ 600075 h 814388"/>
                  <a:gd name="connsiteX10" fmla="*/ 519112 w 519112"/>
                  <a:gd name="connsiteY10" fmla="*/ 633413 h 814388"/>
                  <a:gd name="connsiteX11" fmla="*/ 495300 w 519112"/>
                  <a:gd name="connsiteY11" fmla="*/ 681038 h 814388"/>
                  <a:gd name="connsiteX12" fmla="*/ 371475 w 519112"/>
                  <a:gd name="connsiteY12" fmla="*/ 738188 h 814388"/>
                  <a:gd name="connsiteX13" fmla="*/ 290512 w 519112"/>
                  <a:gd name="connsiteY13" fmla="*/ 766763 h 814388"/>
                  <a:gd name="connsiteX14" fmla="*/ 233362 w 519112"/>
                  <a:gd name="connsiteY14" fmla="*/ 814388 h 814388"/>
                  <a:gd name="connsiteX15" fmla="*/ 14287 w 519112"/>
                  <a:gd name="connsiteY15" fmla="*/ 795338 h 814388"/>
                  <a:gd name="connsiteX16" fmla="*/ 0 w 519112"/>
                  <a:gd name="connsiteY16" fmla="*/ 790575 h 814388"/>
                  <a:gd name="connsiteX17" fmla="*/ 47625 w 519112"/>
                  <a:gd name="connsiteY17" fmla="*/ 704850 h 814388"/>
                  <a:gd name="connsiteX18" fmla="*/ 19050 w 519112"/>
                  <a:gd name="connsiteY18" fmla="*/ 471488 h 814388"/>
                  <a:gd name="connsiteX19" fmla="*/ 161925 w 519112"/>
                  <a:gd name="connsiteY19" fmla="*/ 338138 h 814388"/>
                  <a:gd name="connsiteX20" fmla="*/ 204787 w 519112"/>
                  <a:gd name="connsiteY20" fmla="*/ 261938 h 814388"/>
                  <a:gd name="connsiteX21" fmla="*/ 247650 w 519112"/>
                  <a:gd name="connsiteY21" fmla="*/ 242888 h 814388"/>
                  <a:gd name="connsiteX22" fmla="*/ 257175 w 519112"/>
                  <a:gd name="connsiteY22" fmla="*/ 114300 h 814388"/>
                  <a:gd name="connsiteX23" fmla="*/ 285750 w 519112"/>
                  <a:gd name="connsiteY23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9112" h="814388">
                    <a:moveTo>
                      <a:pt x="285750" y="0"/>
                    </a:moveTo>
                    <a:lnTo>
                      <a:pt x="361950" y="4763"/>
                    </a:lnTo>
                    <a:lnTo>
                      <a:pt x="442912" y="76200"/>
                    </a:lnTo>
                    <a:lnTo>
                      <a:pt x="438150" y="171450"/>
                    </a:lnTo>
                    <a:lnTo>
                      <a:pt x="400050" y="219075"/>
                    </a:lnTo>
                    <a:lnTo>
                      <a:pt x="381000" y="371475"/>
                    </a:lnTo>
                    <a:lnTo>
                      <a:pt x="314325" y="395288"/>
                    </a:lnTo>
                    <a:lnTo>
                      <a:pt x="271462" y="414338"/>
                    </a:lnTo>
                    <a:lnTo>
                      <a:pt x="228600" y="471488"/>
                    </a:lnTo>
                    <a:lnTo>
                      <a:pt x="519112" y="600075"/>
                    </a:lnTo>
                    <a:lnTo>
                      <a:pt x="519112" y="633413"/>
                    </a:lnTo>
                    <a:lnTo>
                      <a:pt x="495300" y="681038"/>
                    </a:lnTo>
                    <a:lnTo>
                      <a:pt x="371475" y="738188"/>
                    </a:lnTo>
                    <a:lnTo>
                      <a:pt x="290512" y="766763"/>
                    </a:lnTo>
                    <a:lnTo>
                      <a:pt x="233362" y="814388"/>
                    </a:lnTo>
                    <a:lnTo>
                      <a:pt x="14287" y="795338"/>
                    </a:lnTo>
                    <a:lnTo>
                      <a:pt x="0" y="790575"/>
                    </a:lnTo>
                    <a:lnTo>
                      <a:pt x="47625" y="704850"/>
                    </a:lnTo>
                    <a:lnTo>
                      <a:pt x="19050" y="471488"/>
                    </a:lnTo>
                    <a:lnTo>
                      <a:pt x="161925" y="338138"/>
                    </a:lnTo>
                    <a:lnTo>
                      <a:pt x="204787" y="261938"/>
                    </a:lnTo>
                    <a:lnTo>
                      <a:pt x="247650" y="242888"/>
                    </a:lnTo>
                    <a:lnTo>
                      <a:pt x="257175" y="114300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98CDE9"/>
              </a:solidFill>
              <a:ln>
                <a:solidFill>
                  <a:srgbClr val="98CD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12253297" y="2463350"/>
                <a:ext cx="285750" cy="541020"/>
              </a:xfrm>
              <a:custGeom>
                <a:avLst/>
                <a:gdLst>
                  <a:gd name="connsiteX0" fmla="*/ 0 w 285750"/>
                  <a:gd name="connsiteY0" fmla="*/ 0 h 533400"/>
                  <a:gd name="connsiteX1" fmla="*/ 261937 w 285750"/>
                  <a:gd name="connsiteY1" fmla="*/ 4763 h 533400"/>
                  <a:gd name="connsiteX2" fmla="*/ 276225 w 285750"/>
                  <a:gd name="connsiteY2" fmla="*/ 471488 h 533400"/>
                  <a:gd name="connsiteX3" fmla="*/ 285750 w 285750"/>
                  <a:gd name="connsiteY3" fmla="*/ 533400 h 533400"/>
                  <a:gd name="connsiteX4" fmla="*/ 176212 w 285750"/>
                  <a:gd name="connsiteY4" fmla="*/ 438150 h 533400"/>
                  <a:gd name="connsiteX5" fmla="*/ 95250 w 285750"/>
                  <a:gd name="connsiteY5" fmla="*/ 209550 h 533400"/>
                  <a:gd name="connsiteX6" fmla="*/ 0 w 285750"/>
                  <a:gd name="connsiteY6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0" h="533400">
                    <a:moveTo>
                      <a:pt x="0" y="0"/>
                    </a:moveTo>
                    <a:lnTo>
                      <a:pt x="261937" y="4763"/>
                    </a:lnTo>
                    <a:lnTo>
                      <a:pt x="276225" y="471488"/>
                    </a:lnTo>
                    <a:lnTo>
                      <a:pt x="285750" y="533400"/>
                    </a:lnTo>
                    <a:lnTo>
                      <a:pt x="176212" y="438150"/>
                    </a:lnTo>
                    <a:lnTo>
                      <a:pt x="95250" y="209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EEB"/>
              </a:solidFill>
              <a:ln>
                <a:solidFill>
                  <a:srgbClr val="99C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11291272" y="2461445"/>
                <a:ext cx="1023937" cy="866775"/>
              </a:xfrm>
              <a:custGeom>
                <a:avLst/>
                <a:gdLst>
                  <a:gd name="connsiteX0" fmla="*/ 966787 w 1023937"/>
                  <a:gd name="connsiteY0" fmla="*/ 4763 h 866775"/>
                  <a:gd name="connsiteX1" fmla="*/ 852487 w 1023937"/>
                  <a:gd name="connsiteY1" fmla="*/ 23813 h 866775"/>
                  <a:gd name="connsiteX2" fmla="*/ 819150 w 1023937"/>
                  <a:gd name="connsiteY2" fmla="*/ 95250 h 866775"/>
                  <a:gd name="connsiteX3" fmla="*/ 823912 w 1023937"/>
                  <a:gd name="connsiteY3" fmla="*/ 219075 h 866775"/>
                  <a:gd name="connsiteX4" fmla="*/ 847725 w 1023937"/>
                  <a:gd name="connsiteY4" fmla="*/ 328613 h 866775"/>
                  <a:gd name="connsiteX5" fmla="*/ 933450 w 1023937"/>
                  <a:gd name="connsiteY5" fmla="*/ 523875 h 866775"/>
                  <a:gd name="connsiteX6" fmla="*/ 642937 w 1023937"/>
                  <a:gd name="connsiteY6" fmla="*/ 276225 h 866775"/>
                  <a:gd name="connsiteX7" fmla="*/ 552450 w 1023937"/>
                  <a:gd name="connsiteY7" fmla="*/ 223838 h 866775"/>
                  <a:gd name="connsiteX8" fmla="*/ 628650 w 1023937"/>
                  <a:gd name="connsiteY8" fmla="*/ 576263 h 866775"/>
                  <a:gd name="connsiteX9" fmla="*/ 752475 w 1023937"/>
                  <a:gd name="connsiteY9" fmla="*/ 723900 h 866775"/>
                  <a:gd name="connsiteX10" fmla="*/ 933450 w 1023937"/>
                  <a:gd name="connsiteY10" fmla="*/ 776288 h 866775"/>
                  <a:gd name="connsiteX11" fmla="*/ 1023937 w 1023937"/>
                  <a:gd name="connsiteY11" fmla="*/ 842963 h 866775"/>
                  <a:gd name="connsiteX12" fmla="*/ 438150 w 1023937"/>
                  <a:gd name="connsiteY12" fmla="*/ 866775 h 866775"/>
                  <a:gd name="connsiteX13" fmla="*/ 404812 w 1023937"/>
                  <a:gd name="connsiteY13" fmla="*/ 790575 h 866775"/>
                  <a:gd name="connsiteX14" fmla="*/ 414337 w 1023937"/>
                  <a:gd name="connsiteY14" fmla="*/ 742950 h 866775"/>
                  <a:gd name="connsiteX15" fmla="*/ 323850 w 1023937"/>
                  <a:gd name="connsiteY15" fmla="*/ 552450 h 866775"/>
                  <a:gd name="connsiteX16" fmla="*/ 142875 w 1023937"/>
                  <a:gd name="connsiteY16" fmla="*/ 209550 h 866775"/>
                  <a:gd name="connsiteX17" fmla="*/ 0 w 1023937"/>
                  <a:gd name="connsiteY17" fmla="*/ 0 h 866775"/>
                  <a:gd name="connsiteX18" fmla="*/ 966787 w 1023937"/>
                  <a:gd name="connsiteY18" fmla="*/ 4763 h 86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23937" h="866775">
                    <a:moveTo>
                      <a:pt x="966787" y="4763"/>
                    </a:moveTo>
                    <a:lnTo>
                      <a:pt x="852487" y="23813"/>
                    </a:lnTo>
                    <a:lnTo>
                      <a:pt x="819150" y="95250"/>
                    </a:lnTo>
                    <a:lnTo>
                      <a:pt x="823912" y="219075"/>
                    </a:lnTo>
                    <a:lnTo>
                      <a:pt x="847725" y="328613"/>
                    </a:lnTo>
                    <a:lnTo>
                      <a:pt x="933450" y="523875"/>
                    </a:lnTo>
                    <a:lnTo>
                      <a:pt x="642937" y="276225"/>
                    </a:lnTo>
                    <a:lnTo>
                      <a:pt x="552450" y="223838"/>
                    </a:lnTo>
                    <a:lnTo>
                      <a:pt x="628650" y="576263"/>
                    </a:lnTo>
                    <a:lnTo>
                      <a:pt x="752475" y="723900"/>
                    </a:lnTo>
                    <a:lnTo>
                      <a:pt x="933450" y="776288"/>
                    </a:lnTo>
                    <a:lnTo>
                      <a:pt x="1023937" y="842963"/>
                    </a:lnTo>
                    <a:lnTo>
                      <a:pt x="438150" y="866775"/>
                    </a:lnTo>
                    <a:lnTo>
                      <a:pt x="404812" y="790575"/>
                    </a:lnTo>
                    <a:lnTo>
                      <a:pt x="414337" y="742950"/>
                    </a:lnTo>
                    <a:lnTo>
                      <a:pt x="323850" y="552450"/>
                    </a:lnTo>
                    <a:lnTo>
                      <a:pt x="142875" y="209550"/>
                    </a:lnTo>
                    <a:lnTo>
                      <a:pt x="0" y="0"/>
                    </a:lnTo>
                    <a:lnTo>
                      <a:pt x="966787" y="4763"/>
                    </a:lnTo>
                    <a:close/>
                  </a:path>
                </a:pathLst>
              </a:custGeom>
              <a:solidFill>
                <a:srgbClr val="97CDE9"/>
              </a:solidFill>
              <a:ln>
                <a:solidFill>
                  <a:srgbClr val="98CD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11243647" y="2456683"/>
                <a:ext cx="957262" cy="2324100"/>
              </a:xfrm>
              <a:custGeom>
                <a:avLst/>
                <a:gdLst>
                  <a:gd name="connsiteX0" fmla="*/ 0 w 957262"/>
                  <a:gd name="connsiteY0" fmla="*/ 0 h 2324100"/>
                  <a:gd name="connsiteX1" fmla="*/ 147637 w 957262"/>
                  <a:gd name="connsiteY1" fmla="*/ 347662 h 2324100"/>
                  <a:gd name="connsiteX2" fmla="*/ 209550 w 957262"/>
                  <a:gd name="connsiteY2" fmla="*/ 376237 h 2324100"/>
                  <a:gd name="connsiteX3" fmla="*/ 352425 w 957262"/>
                  <a:gd name="connsiteY3" fmla="*/ 590550 h 2324100"/>
                  <a:gd name="connsiteX4" fmla="*/ 428625 w 957262"/>
                  <a:gd name="connsiteY4" fmla="*/ 742950 h 2324100"/>
                  <a:gd name="connsiteX5" fmla="*/ 419100 w 957262"/>
                  <a:gd name="connsiteY5" fmla="*/ 800100 h 2324100"/>
                  <a:gd name="connsiteX6" fmla="*/ 438150 w 957262"/>
                  <a:gd name="connsiteY6" fmla="*/ 871537 h 2324100"/>
                  <a:gd name="connsiteX7" fmla="*/ 452437 w 957262"/>
                  <a:gd name="connsiteY7" fmla="*/ 1071562 h 2324100"/>
                  <a:gd name="connsiteX8" fmla="*/ 457200 w 957262"/>
                  <a:gd name="connsiteY8" fmla="*/ 1114425 h 2324100"/>
                  <a:gd name="connsiteX9" fmla="*/ 471487 w 957262"/>
                  <a:gd name="connsiteY9" fmla="*/ 1114425 h 2324100"/>
                  <a:gd name="connsiteX10" fmla="*/ 471487 w 957262"/>
                  <a:gd name="connsiteY10" fmla="*/ 1128712 h 2324100"/>
                  <a:gd name="connsiteX11" fmla="*/ 604837 w 957262"/>
                  <a:gd name="connsiteY11" fmla="*/ 1285875 h 2324100"/>
                  <a:gd name="connsiteX12" fmla="*/ 633412 w 957262"/>
                  <a:gd name="connsiteY12" fmla="*/ 1390650 h 2324100"/>
                  <a:gd name="connsiteX13" fmla="*/ 595312 w 957262"/>
                  <a:gd name="connsiteY13" fmla="*/ 1609725 h 2324100"/>
                  <a:gd name="connsiteX14" fmla="*/ 600075 w 957262"/>
                  <a:gd name="connsiteY14" fmla="*/ 1757362 h 2324100"/>
                  <a:gd name="connsiteX15" fmla="*/ 681037 w 957262"/>
                  <a:gd name="connsiteY15" fmla="*/ 1943100 h 2324100"/>
                  <a:gd name="connsiteX16" fmla="*/ 838200 w 957262"/>
                  <a:gd name="connsiteY16" fmla="*/ 2090737 h 2324100"/>
                  <a:gd name="connsiteX17" fmla="*/ 890587 w 957262"/>
                  <a:gd name="connsiteY17" fmla="*/ 2247900 h 2324100"/>
                  <a:gd name="connsiteX18" fmla="*/ 876300 w 957262"/>
                  <a:gd name="connsiteY18" fmla="*/ 2295525 h 2324100"/>
                  <a:gd name="connsiteX19" fmla="*/ 881062 w 957262"/>
                  <a:gd name="connsiteY19" fmla="*/ 2309812 h 2324100"/>
                  <a:gd name="connsiteX20" fmla="*/ 928687 w 957262"/>
                  <a:gd name="connsiteY20" fmla="*/ 2324100 h 2324100"/>
                  <a:gd name="connsiteX21" fmla="*/ 957262 w 957262"/>
                  <a:gd name="connsiteY21" fmla="*/ 2319337 h 2324100"/>
                  <a:gd name="connsiteX22" fmla="*/ 928687 w 957262"/>
                  <a:gd name="connsiteY22" fmla="*/ 2166937 h 2324100"/>
                  <a:gd name="connsiteX23" fmla="*/ 661987 w 957262"/>
                  <a:gd name="connsiteY23" fmla="*/ 1814512 h 2324100"/>
                  <a:gd name="connsiteX24" fmla="*/ 633412 w 957262"/>
                  <a:gd name="connsiteY24" fmla="*/ 1714500 h 2324100"/>
                  <a:gd name="connsiteX25" fmla="*/ 666750 w 957262"/>
                  <a:gd name="connsiteY25" fmla="*/ 1571625 h 2324100"/>
                  <a:gd name="connsiteX26" fmla="*/ 681037 w 957262"/>
                  <a:gd name="connsiteY26" fmla="*/ 1400175 h 2324100"/>
                  <a:gd name="connsiteX27" fmla="*/ 657225 w 957262"/>
                  <a:gd name="connsiteY27" fmla="*/ 1285875 h 2324100"/>
                  <a:gd name="connsiteX28" fmla="*/ 628650 w 957262"/>
                  <a:gd name="connsiteY28" fmla="*/ 1271587 h 2324100"/>
                  <a:gd name="connsiteX29" fmla="*/ 457200 w 957262"/>
                  <a:gd name="connsiteY29" fmla="*/ 800100 h 2324100"/>
                  <a:gd name="connsiteX30" fmla="*/ 457200 w 957262"/>
                  <a:gd name="connsiteY30" fmla="*/ 757237 h 2324100"/>
                  <a:gd name="connsiteX31" fmla="*/ 200025 w 957262"/>
                  <a:gd name="connsiteY31" fmla="*/ 219075 h 2324100"/>
                  <a:gd name="connsiteX32" fmla="*/ 52387 w 957262"/>
                  <a:gd name="connsiteY32" fmla="*/ 4762 h 2324100"/>
                  <a:gd name="connsiteX33" fmla="*/ 0 w 957262"/>
                  <a:gd name="connsiteY33" fmla="*/ 0 h 232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57262" h="2324100">
                    <a:moveTo>
                      <a:pt x="0" y="0"/>
                    </a:moveTo>
                    <a:lnTo>
                      <a:pt x="147637" y="347662"/>
                    </a:lnTo>
                    <a:lnTo>
                      <a:pt x="209550" y="376237"/>
                    </a:lnTo>
                    <a:lnTo>
                      <a:pt x="352425" y="590550"/>
                    </a:lnTo>
                    <a:lnTo>
                      <a:pt x="428625" y="742950"/>
                    </a:lnTo>
                    <a:lnTo>
                      <a:pt x="419100" y="800100"/>
                    </a:lnTo>
                    <a:lnTo>
                      <a:pt x="438150" y="871537"/>
                    </a:lnTo>
                    <a:lnTo>
                      <a:pt x="452437" y="1071562"/>
                    </a:lnTo>
                    <a:lnTo>
                      <a:pt x="457200" y="1114425"/>
                    </a:lnTo>
                    <a:lnTo>
                      <a:pt x="471487" y="1114425"/>
                    </a:lnTo>
                    <a:lnTo>
                      <a:pt x="471487" y="1128712"/>
                    </a:lnTo>
                    <a:lnTo>
                      <a:pt x="604837" y="1285875"/>
                    </a:lnTo>
                    <a:lnTo>
                      <a:pt x="633412" y="1390650"/>
                    </a:lnTo>
                    <a:lnTo>
                      <a:pt x="595312" y="1609725"/>
                    </a:lnTo>
                    <a:lnTo>
                      <a:pt x="600075" y="1757362"/>
                    </a:lnTo>
                    <a:lnTo>
                      <a:pt x="681037" y="1943100"/>
                    </a:lnTo>
                    <a:lnTo>
                      <a:pt x="838200" y="2090737"/>
                    </a:lnTo>
                    <a:lnTo>
                      <a:pt x="890587" y="2247900"/>
                    </a:lnTo>
                    <a:lnTo>
                      <a:pt x="876300" y="2295525"/>
                    </a:lnTo>
                    <a:lnTo>
                      <a:pt x="881062" y="2309812"/>
                    </a:lnTo>
                    <a:lnTo>
                      <a:pt x="928687" y="2324100"/>
                    </a:lnTo>
                    <a:lnTo>
                      <a:pt x="957262" y="2319337"/>
                    </a:lnTo>
                    <a:lnTo>
                      <a:pt x="928687" y="2166937"/>
                    </a:lnTo>
                    <a:lnTo>
                      <a:pt x="661987" y="1814512"/>
                    </a:lnTo>
                    <a:lnTo>
                      <a:pt x="633412" y="1714500"/>
                    </a:lnTo>
                    <a:lnTo>
                      <a:pt x="666750" y="1571625"/>
                    </a:lnTo>
                    <a:lnTo>
                      <a:pt x="681037" y="1400175"/>
                    </a:lnTo>
                    <a:lnTo>
                      <a:pt x="657225" y="1285875"/>
                    </a:lnTo>
                    <a:lnTo>
                      <a:pt x="628650" y="1271587"/>
                    </a:lnTo>
                    <a:lnTo>
                      <a:pt x="457200" y="800100"/>
                    </a:lnTo>
                    <a:lnTo>
                      <a:pt x="457200" y="757237"/>
                    </a:lnTo>
                    <a:lnTo>
                      <a:pt x="200025" y="219075"/>
                    </a:lnTo>
                    <a:lnTo>
                      <a:pt x="52387" y="47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AECA"/>
              </a:solidFill>
              <a:ln>
                <a:solidFill>
                  <a:srgbClr val="71AE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12115184" y="4756970"/>
                <a:ext cx="576263" cy="904875"/>
              </a:xfrm>
              <a:custGeom>
                <a:avLst/>
                <a:gdLst>
                  <a:gd name="connsiteX0" fmla="*/ 0 w 576263"/>
                  <a:gd name="connsiteY0" fmla="*/ 0 h 904875"/>
                  <a:gd name="connsiteX1" fmla="*/ 4763 w 576263"/>
                  <a:gd name="connsiteY1" fmla="*/ 133350 h 904875"/>
                  <a:gd name="connsiteX2" fmla="*/ 85725 w 576263"/>
                  <a:gd name="connsiteY2" fmla="*/ 323850 h 904875"/>
                  <a:gd name="connsiteX3" fmla="*/ 185738 w 576263"/>
                  <a:gd name="connsiteY3" fmla="*/ 523875 h 904875"/>
                  <a:gd name="connsiteX4" fmla="*/ 300038 w 576263"/>
                  <a:gd name="connsiteY4" fmla="*/ 695325 h 904875"/>
                  <a:gd name="connsiteX5" fmla="*/ 476250 w 576263"/>
                  <a:gd name="connsiteY5" fmla="*/ 904875 h 904875"/>
                  <a:gd name="connsiteX6" fmla="*/ 576263 w 576263"/>
                  <a:gd name="connsiteY6" fmla="*/ 766763 h 904875"/>
                  <a:gd name="connsiteX7" fmla="*/ 490538 w 576263"/>
                  <a:gd name="connsiteY7" fmla="*/ 842963 h 904875"/>
                  <a:gd name="connsiteX8" fmla="*/ 228600 w 576263"/>
                  <a:gd name="connsiteY8" fmla="*/ 523875 h 904875"/>
                  <a:gd name="connsiteX9" fmla="*/ 142875 w 576263"/>
                  <a:gd name="connsiteY9" fmla="*/ 342900 h 904875"/>
                  <a:gd name="connsiteX10" fmla="*/ 76200 w 576263"/>
                  <a:gd name="connsiteY10" fmla="*/ 19050 h 904875"/>
                  <a:gd name="connsiteX11" fmla="*/ 0 w 576263"/>
                  <a:gd name="connsiteY11" fmla="*/ 0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6263" h="904875">
                    <a:moveTo>
                      <a:pt x="0" y="0"/>
                    </a:moveTo>
                    <a:lnTo>
                      <a:pt x="4763" y="133350"/>
                    </a:lnTo>
                    <a:lnTo>
                      <a:pt x="85725" y="323850"/>
                    </a:lnTo>
                    <a:lnTo>
                      <a:pt x="185738" y="523875"/>
                    </a:lnTo>
                    <a:lnTo>
                      <a:pt x="300038" y="695325"/>
                    </a:lnTo>
                    <a:lnTo>
                      <a:pt x="476250" y="904875"/>
                    </a:lnTo>
                    <a:lnTo>
                      <a:pt x="576263" y="766763"/>
                    </a:lnTo>
                    <a:lnTo>
                      <a:pt x="490538" y="842963"/>
                    </a:lnTo>
                    <a:lnTo>
                      <a:pt x="228600" y="523875"/>
                    </a:lnTo>
                    <a:lnTo>
                      <a:pt x="142875" y="342900"/>
                    </a:lnTo>
                    <a:lnTo>
                      <a:pt x="7620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AECA"/>
              </a:solidFill>
              <a:ln>
                <a:solidFill>
                  <a:srgbClr val="71AE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12599652" y="2470596"/>
                <a:ext cx="1458258" cy="3012142"/>
              </a:xfrm>
              <a:custGeom>
                <a:avLst/>
                <a:gdLst>
                  <a:gd name="connsiteX0" fmla="*/ 1458258 w 1458258"/>
                  <a:gd name="connsiteY0" fmla="*/ 0 h 3012142"/>
                  <a:gd name="connsiteX1" fmla="*/ 1243106 w 1458258"/>
                  <a:gd name="connsiteY1" fmla="*/ 179295 h 3012142"/>
                  <a:gd name="connsiteX2" fmla="*/ 1093694 w 1458258"/>
                  <a:gd name="connsiteY2" fmla="*/ 274918 h 3012142"/>
                  <a:gd name="connsiteX3" fmla="*/ 1004047 w 1458258"/>
                  <a:gd name="connsiteY3" fmla="*/ 316753 h 3012142"/>
                  <a:gd name="connsiteX4" fmla="*/ 974164 w 1458258"/>
                  <a:gd name="connsiteY4" fmla="*/ 388471 h 3012142"/>
                  <a:gd name="connsiteX5" fmla="*/ 914400 w 1458258"/>
                  <a:gd name="connsiteY5" fmla="*/ 388471 h 3012142"/>
                  <a:gd name="connsiteX6" fmla="*/ 848658 w 1458258"/>
                  <a:gd name="connsiteY6" fmla="*/ 525930 h 3012142"/>
                  <a:gd name="connsiteX7" fmla="*/ 842682 w 1458258"/>
                  <a:gd name="connsiteY7" fmla="*/ 609600 h 3012142"/>
                  <a:gd name="connsiteX8" fmla="*/ 830729 w 1458258"/>
                  <a:gd name="connsiteY8" fmla="*/ 663389 h 3012142"/>
                  <a:gd name="connsiteX9" fmla="*/ 693270 w 1458258"/>
                  <a:gd name="connsiteY9" fmla="*/ 1087718 h 3012142"/>
                  <a:gd name="connsiteX10" fmla="*/ 615576 w 1458258"/>
                  <a:gd name="connsiteY10" fmla="*/ 1153459 h 3012142"/>
                  <a:gd name="connsiteX11" fmla="*/ 627529 w 1458258"/>
                  <a:gd name="connsiteY11" fmla="*/ 1518024 h 3012142"/>
                  <a:gd name="connsiteX12" fmla="*/ 675341 w 1458258"/>
                  <a:gd name="connsiteY12" fmla="*/ 1679389 h 3012142"/>
                  <a:gd name="connsiteX13" fmla="*/ 687294 w 1458258"/>
                  <a:gd name="connsiteY13" fmla="*/ 1780989 h 3012142"/>
                  <a:gd name="connsiteX14" fmla="*/ 645458 w 1458258"/>
                  <a:gd name="connsiteY14" fmla="*/ 1906495 h 3012142"/>
                  <a:gd name="connsiteX15" fmla="*/ 609600 w 1458258"/>
                  <a:gd name="connsiteY15" fmla="*/ 2002118 h 3012142"/>
                  <a:gd name="connsiteX16" fmla="*/ 543858 w 1458258"/>
                  <a:gd name="connsiteY16" fmla="*/ 2055906 h 3012142"/>
                  <a:gd name="connsiteX17" fmla="*/ 472141 w 1458258"/>
                  <a:gd name="connsiteY17" fmla="*/ 2115671 h 3012142"/>
                  <a:gd name="connsiteX18" fmla="*/ 406400 w 1458258"/>
                  <a:gd name="connsiteY18" fmla="*/ 2235200 h 3012142"/>
                  <a:gd name="connsiteX19" fmla="*/ 322729 w 1458258"/>
                  <a:gd name="connsiteY19" fmla="*/ 2432424 h 3012142"/>
                  <a:gd name="connsiteX20" fmla="*/ 233082 w 1458258"/>
                  <a:gd name="connsiteY20" fmla="*/ 2623671 h 3012142"/>
                  <a:gd name="connsiteX21" fmla="*/ 41835 w 1458258"/>
                  <a:gd name="connsiteY21" fmla="*/ 2832848 h 3012142"/>
                  <a:gd name="connsiteX22" fmla="*/ 29882 w 1458258"/>
                  <a:gd name="connsiteY22" fmla="*/ 3012142 h 3012142"/>
                  <a:gd name="connsiteX23" fmla="*/ 0 w 1458258"/>
                  <a:gd name="connsiteY23" fmla="*/ 2826871 h 3012142"/>
                  <a:gd name="connsiteX24" fmla="*/ 0 w 1458258"/>
                  <a:gd name="connsiteY24" fmla="*/ 2719295 h 3012142"/>
                  <a:gd name="connsiteX25" fmla="*/ 286870 w 1458258"/>
                  <a:gd name="connsiteY25" fmla="*/ 2109695 h 3012142"/>
                  <a:gd name="connsiteX26" fmla="*/ 280894 w 1458258"/>
                  <a:gd name="connsiteY26" fmla="*/ 2037977 h 3012142"/>
                  <a:gd name="connsiteX27" fmla="*/ 358588 w 1458258"/>
                  <a:gd name="connsiteY27" fmla="*/ 1798918 h 3012142"/>
                  <a:gd name="connsiteX28" fmla="*/ 382494 w 1458258"/>
                  <a:gd name="connsiteY28" fmla="*/ 1476189 h 3012142"/>
                  <a:gd name="connsiteX29" fmla="*/ 424329 w 1458258"/>
                  <a:gd name="connsiteY29" fmla="*/ 1362636 h 3012142"/>
                  <a:gd name="connsiteX30" fmla="*/ 400423 w 1458258"/>
                  <a:gd name="connsiteY30" fmla="*/ 1296895 h 3012142"/>
                  <a:gd name="connsiteX31" fmla="*/ 280894 w 1458258"/>
                  <a:gd name="connsiteY31" fmla="*/ 1135530 h 3012142"/>
                  <a:gd name="connsiteX32" fmla="*/ 268941 w 1458258"/>
                  <a:gd name="connsiteY32" fmla="*/ 1016000 h 3012142"/>
                  <a:gd name="connsiteX33" fmla="*/ 388470 w 1458258"/>
                  <a:gd name="connsiteY33" fmla="*/ 812800 h 3012142"/>
                  <a:gd name="connsiteX34" fmla="*/ 454211 w 1458258"/>
                  <a:gd name="connsiteY34" fmla="*/ 759012 h 3012142"/>
                  <a:gd name="connsiteX35" fmla="*/ 663388 w 1458258"/>
                  <a:gd name="connsiteY35" fmla="*/ 675342 h 3012142"/>
                  <a:gd name="connsiteX36" fmla="*/ 681317 w 1458258"/>
                  <a:gd name="connsiteY36" fmla="*/ 597648 h 3012142"/>
                  <a:gd name="connsiteX37" fmla="*/ 394447 w 1458258"/>
                  <a:gd name="connsiteY37" fmla="*/ 478118 h 3012142"/>
                  <a:gd name="connsiteX38" fmla="*/ 430306 w 1458258"/>
                  <a:gd name="connsiteY38" fmla="*/ 418353 h 3012142"/>
                  <a:gd name="connsiteX39" fmla="*/ 531906 w 1458258"/>
                  <a:gd name="connsiteY39" fmla="*/ 364565 h 3012142"/>
                  <a:gd name="connsiteX40" fmla="*/ 555811 w 1458258"/>
                  <a:gd name="connsiteY40" fmla="*/ 209177 h 3012142"/>
                  <a:gd name="connsiteX41" fmla="*/ 597647 w 1458258"/>
                  <a:gd name="connsiteY41" fmla="*/ 173318 h 3012142"/>
                  <a:gd name="connsiteX42" fmla="*/ 597647 w 1458258"/>
                  <a:gd name="connsiteY42" fmla="*/ 77695 h 3012142"/>
                  <a:gd name="connsiteX43" fmla="*/ 508000 w 1458258"/>
                  <a:gd name="connsiteY43" fmla="*/ 5977 h 3012142"/>
                  <a:gd name="connsiteX44" fmla="*/ 1458258 w 1458258"/>
                  <a:gd name="connsiteY44" fmla="*/ 0 h 3012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58258" h="3012142">
                    <a:moveTo>
                      <a:pt x="1458258" y="0"/>
                    </a:moveTo>
                    <a:lnTo>
                      <a:pt x="1243106" y="179295"/>
                    </a:lnTo>
                    <a:lnTo>
                      <a:pt x="1093694" y="274918"/>
                    </a:lnTo>
                    <a:lnTo>
                      <a:pt x="1004047" y="316753"/>
                    </a:lnTo>
                    <a:lnTo>
                      <a:pt x="974164" y="388471"/>
                    </a:lnTo>
                    <a:lnTo>
                      <a:pt x="914400" y="388471"/>
                    </a:lnTo>
                    <a:lnTo>
                      <a:pt x="848658" y="525930"/>
                    </a:lnTo>
                    <a:lnTo>
                      <a:pt x="842682" y="609600"/>
                    </a:lnTo>
                    <a:lnTo>
                      <a:pt x="830729" y="663389"/>
                    </a:lnTo>
                    <a:lnTo>
                      <a:pt x="693270" y="1087718"/>
                    </a:lnTo>
                    <a:lnTo>
                      <a:pt x="615576" y="1153459"/>
                    </a:lnTo>
                    <a:lnTo>
                      <a:pt x="627529" y="1518024"/>
                    </a:lnTo>
                    <a:lnTo>
                      <a:pt x="675341" y="1679389"/>
                    </a:lnTo>
                    <a:lnTo>
                      <a:pt x="687294" y="1780989"/>
                    </a:lnTo>
                    <a:lnTo>
                      <a:pt x="645458" y="1906495"/>
                    </a:lnTo>
                    <a:lnTo>
                      <a:pt x="609600" y="2002118"/>
                    </a:lnTo>
                    <a:lnTo>
                      <a:pt x="543858" y="2055906"/>
                    </a:lnTo>
                    <a:lnTo>
                      <a:pt x="472141" y="2115671"/>
                    </a:lnTo>
                    <a:lnTo>
                      <a:pt x="406400" y="2235200"/>
                    </a:lnTo>
                    <a:lnTo>
                      <a:pt x="322729" y="2432424"/>
                    </a:lnTo>
                    <a:lnTo>
                      <a:pt x="233082" y="2623671"/>
                    </a:lnTo>
                    <a:lnTo>
                      <a:pt x="41835" y="2832848"/>
                    </a:lnTo>
                    <a:lnTo>
                      <a:pt x="29882" y="3012142"/>
                    </a:lnTo>
                    <a:lnTo>
                      <a:pt x="0" y="2826871"/>
                    </a:lnTo>
                    <a:lnTo>
                      <a:pt x="0" y="2719295"/>
                    </a:lnTo>
                    <a:lnTo>
                      <a:pt x="286870" y="2109695"/>
                    </a:lnTo>
                    <a:lnTo>
                      <a:pt x="280894" y="2037977"/>
                    </a:lnTo>
                    <a:lnTo>
                      <a:pt x="358588" y="1798918"/>
                    </a:lnTo>
                    <a:lnTo>
                      <a:pt x="382494" y="1476189"/>
                    </a:lnTo>
                    <a:lnTo>
                      <a:pt x="424329" y="1362636"/>
                    </a:lnTo>
                    <a:lnTo>
                      <a:pt x="400423" y="1296895"/>
                    </a:lnTo>
                    <a:lnTo>
                      <a:pt x="280894" y="1135530"/>
                    </a:lnTo>
                    <a:lnTo>
                      <a:pt x="268941" y="1016000"/>
                    </a:lnTo>
                    <a:lnTo>
                      <a:pt x="388470" y="812800"/>
                    </a:lnTo>
                    <a:lnTo>
                      <a:pt x="454211" y="759012"/>
                    </a:lnTo>
                    <a:lnTo>
                      <a:pt x="663388" y="675342"/>
                    </a:lnTo>
                    <a:lnTo>
                      <a:pt x="681317" y="597648"/>
                    </a:lnTo>
                    <a:lnTo>
                      <a:pt x="394447" y="478118"/>
                    </a:lnTo>
                    <a:lnTo>
                      <a:pt x="430306" y="418353"/>
                    </a:lnTo>
                    <a:lnTo>
                      <a:pt x="531906" y="364565"/>
                    </a:lnTo>
                    <a:lnTo>
                      <a:pt x="555811" y="209177"/>
                    </a:lnTo>
                    <a:lnTo>
                      <a:pt x="597647" y="173318"/>
                    </a:lnTo>
                    <a:lnTo>
                      <a:pt x="597647" y="77695"/>
                    </a:lnTo>
                    <a:lnTo>
                      <a:pt x="508000" y="5977"/>
                    </a:lnTo>
                    <a:lnTo>
                      <a:pt x="1458258" y="0"/>
                    </a:lnTo>
                    <a:close/>
                  </a:path>
                </a:pathLst>
              </a:custGeom>
              <a:solidFill>
                <a:srgbClr val="71AECA"/>
              </a:solidFill>
              <a:ln>
                <a:solidFill>
                  <a:srgbClr val="71AE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11852593" y="2470596"/>
                <a:ext cx="1195294" cy="2743200"/>
              </a:xfrm>
              <a:custGeom>
                <a:avLst/>
                <a:gdLst>
                  <a:gd name="connsiteX0" fmla="*/ 1195294 w 1195294"/>
                  <a:gd name="connsiteY0" fmla="*/ 0 h 2743200"/>
                  <a:gd name="connsiteX1" fmla="*/ 1159435 w 1195294"/>
                  <a:gd name="connsiteY1" fmla="*/ 239059 h 2743200"/>
                  <a:gd name="connsiteX2" fmla="*/ 1099670 w 1195294"/>
                  <a:gd name="connsiteY2" fmla="*/ 256989 h 2743200"/>
                  <a:gd name="connsiteX3" fmla="*/ 1075765 w 1195294"/>
                  <a:gd name="connsiteY3" fmla="*/ 334683 h 2743200"/>
                  <a:gd name="connsiteX4" fmla="*/ 920376 w 1195294"/>
                  <a:gd name="connsiteY4" fmla="*/ 466165 h 2743200"/>
                  <a:gd name="connsiteX5" fmla="*/ 950259 w 1195294"/>
                  <a:gd name="connsiteY5" fmla="*/ 693271 h 2743200"/>
                  <a:gd name="connsiteX6" fmla="*/ 896470 w 1195294"/>
                  <a:gd name="connsiteY6" fmla="*/ 782918 h 2743200"/>
                  <a:gd name="connsiteX7" fmla="*/ 932329 w 1195294"/>
                  <a:gd name="connsiteY7" fmla="*/ 794871 h 2743200"/>
                  <a:gd name="connsiteX8" fmla="*/ 872565 w 1195294"/>
                  <a:gd name="connsiteY8" fmla="*/ 926353 h 2743200"/>
                  <a:gd name="connsiteX9" fmla="*/ 866588 w 1195294"/>
                  <a:gd name="connsiteY9" fmla="*/ 1171389 h 2743200"/>
                  <a:gd name="connsiteX10" fmla="*/ 836706 w 1195294"/>
                  <a:gd name="connsiteY10" fmla="*/ 1278965 h 2743200"/>
                  <a:gd name="connsiteX11" fmla="*/ 890494 w 1195294"/>
                  <a:gd name="connsiteY11" fmla="*/ 1613648 h 2743200"/>
                  <a:gd name="connsiteX12" fmla="*/ 848659 w 1195294"/>
                  <a:gd name="connsiteY12" fmla="*/ 1918448 h 2743200"/>
                  <a:gd name="connsiteX13" fmla="*/ 884517 w 1195294"/>
                  <a:gd name="connsiteY13" fmla="*/ 2169459 h 2743200"/>
                  <a:gd name="connsiteX14" fmla="*/ 645459 w 1195294"/>
                  <a:gd name="connsiteY14" fmla="*/ 2743200 h 2743200"/>
                  <a:gd name="connsiteX15" fmla="*/ 573741 w 1195294"/>
                  <a:gd name="connsiteY15" fmla="*/ 1954306 h 2743200"/>
                  <a:gd name="connsiteX16" fmla="*/ 245035 w 1195294"/>
                  <a:gd name="connsiteY16" fmla="*/ 1607671 h 2743200"/>
                  <a:gd name="connsiteX17" fmla="*/ 233082 w 1195294"/>
                  <a:gd name="connsiteY17" fmla="*/ 1583765 h 2743200"/>
                  <a:gd name="connsiteX18" fmla="*/ 639482 w 1195294"/>
                  <a:gd name="connsiteY18" fmla="*/ 1308848 h 2743200"/>
                  <a:gd name="connsiteX19" fmla="*/ 639482 w 1195294"/>
                  <a:gd name="connsiteY19" fmla="*/ 1249083 h 2743200"/>
                  <a:gd name="connsiteX20" fmla="*/ 567765 w 1195294"/>
                  <a:gd name="connsiteY20" fmla="*/ 974165 h 2743200"/>
                  <a:gd name="connsiteX21" fmla="*/ 460188 w 1195294"/>
                  <a:gd name="connsiteY21" fmla="*/ 830730 h 2743200"/>
                  <a:gd name="connsiteX22" fmla="*/ 370541 w 1195294"/>
                  <a:gd name="connsiteY22" fmla="*/ 776942 h 2743200"/>
                  <a:gd name="connsiteX23" fmla="*/ 197223 w 1195294"/>
                  <a:gd name="connsiteY23" fmla="*/ 723153 h 2743200"/>
                  <a:gd name="connsiteX24" fmla="*/ 71717 w 1195294"/>
                  <a:gd name="connsiteY24" fmla="*/ 579718 h 2743200"/>
                  <a:gd name="connsiteX25" fmla="*/ 0 w 1195294"/>
                  <a:gd name="connsiteY25" fmla="*/ 221130 h 2743200"/>
                  <a:gd name="connsiteX26" fmla="*/ 77694 w 1195294"/>
                  <a:gd name="connsiteY26" fmla="*/ 262965 h 2743200"/>
                  <a:gd name="connsiteX27" fmla="*/ 376517 w 1195294"/>
                  <a:gd name="connsiteY27" fmla="*/ 519953 h 2743200"/>
                  <a:gd name="connsiteX28" fmla="*/ 274917 w 1195294"/>
                  <a:gd name="connsiteY28" fmla="*/ 298824 h 2743200"/>
                  <a:gd name="connsiteX29" fmla="*/ 274917 w 1195294"/>
                  <a:gd name="connsiteY29" fmla="*/ 209177 h 2743200"/>
                  <a:gd name="connsiteX30" fmla="*/ 262965 w 1195294"/>
                  <a:gd name="connsiteY30" fmla="*/ 77695 h 2743200"/>
                  <a:gd name="connsiteX31" fmla="*/ 274917 w 1195294"/>
                  <a:gd name="connsiteY31" fmla="*/ 29883 h 2743200"/>
                  <a:gd name="connsiteX32" fmla="*/ 322729 w 1195294"/>
                  <a:gd name="connsiteY32" fmla="*/ 17930 h 2743200"/>
                  <a:gd name="connsiteX33" fmla="*/ 388470 w 1195294"/>
                  <a:gd name="connsiteY33" fmla="*/ 11953 h 2743200"/>
                  <a:gd name="connsiteX34" fmla="*/ 412376 w 1195294"/>
                  <a:gd name="connsiteY34" fmla="*/ 5977 h 2743200"/>
                  <a:gd name="connsiteX35" fmla="*/ 430306 w 1195294"/>
                  <a:gd name="connsiteY35" fmla="*/ 5977 h 2743200"/>
                  <a:gd name="connsiteX36" fmla="*/ 478117 w 1195294"/>
                  <a:gd name="connsiteY36" fmla="*/ 167342 h 2743200"/>
                  <a:gd name="connsiteX37" fmla="*/ 573741 w 1195294"/>
                  <a:gd name="connsiteY37" fmla="*/ 400424 h 2743200"/>
                  <a:gd name="connsiteX38" fmla="*/ 585694 w 1195294"/>
                  <a:gd name="connsiteY38" fmla="*/ 430306 h 2743200"/>
                  <a:gd name="connsiteX39" fmla="*/ 693270 w 1195294"/>
                  <a:gd name="connsiteY39" fmla="*/ 537883 h 2743200"/>
                  <a:gd name="connsiteX40" fmla="*/ 681317 w 1195294"/>
                  <a:gd name="connsiteY40" fmla="*/ 412377 h 2743200"/>
                  <a:gd name="connsiteX41" fmla="*/ 657412 w 1195294"/>
                  <a:gd name="connsiteY41" fmla="*/ 5977 h 2743200"/>
                  <a:gd name="connsiteX42" fmla="*/ 1195294 w 1195294"/>
                  <a:gd name="connsiteY42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95294" h="2743200">
                    <a:moveTo>
                      <a:pt x="1195294" y="0"/>
                    </a:moveTo>
                    <a:lnTo>
                      <a:pt x="1159435" y="239059"/>
                    </a:lnTo>
                    <a:lnTo>
                      <a:pt x="1099670" y="256989"/>
                    </a:lnTo>
                    <a:lnTo>
                      <a:pt x="1075765" y="334683"/>
                    </a:lnTo>
                    <a:lnTo>
                      <a:pt x="920376" y="466165"/>
                    </a:lnTo>
                    <a:lnTo>
                      <a:pt x="950259" y="693271"/>
                    </a:lnTo>
                    <a:lnTo>
                      <a:pt x="896470" y="782918"/>
                    </a:lnTo>
                    <a:lnTo>
                      <a:pt x="932329" y="794871"/>
                    </a:lnTo>
                    <a:lnTo>
                      <a:pt x="872565" y="926353"/>
                    </a:lnTo>
                    <a:lnTo>
                      <a:pt x="866588" y="1171389"/>
                    </a:lnTo>
                    <a:lnTo>
                      <a:pt x="836706" y="1278965"/>
                    </a:lnTo>
                    <a:lnTo>
                      <a:pt x="890494" y="1613648"/>
                    </a:lnTo>
                    <a:lnTo>
                      <a:pt x="848659" y="1918448"/>
                    </a:lnTo>
                    <a:lnTo>
                      <a:pt x="884517" y="2169459"/>
                    </a:lnTo>
                    <a:lnTo>
                      <a:pt x="645459" y="2743200"/>
                    </a:lnTo>
                    <a:lnTo>
                      <a:pt x="573741" y="1954306"/>
                    </a:lnTo>
                    <a:lnTo>
                      <a:pt x="245035" y="1607671"/>
                    </a:lnTo>
                    <a:lnTo>
                      <a:pt x="233082" y="1583765"/>
                    </a:lnTo>
                    <a:lnTo>
                      <a:pt x="639482" y="1308848"/>
                    </a:lnTo>
                    <a:lnTo>
                      <a:pt x="639482" y="1249083"/>
                    </a:lnTo>
                    <a:lnTo>
                      <a:pt x="567765" y="974165"/>
                    </a:lnTo>
                    <a:lnTo>
                      <a:pt x="460188" y="830730"/>
                    </a:lnTo>
                    <a:lnTo>
                      <a:pt x="370541" y="776942"/>
                    </a:lnTo>
                    <a:lnTo>
                      <a:pt x="197223" y="723153"/>
                    </a:lnTo>
                    <a:lnTo>
                      <a:pt x="71717" y="579718"/>
                    </a:lnTo>
                    <a:lnTo>
                      <a:pt x="0" y="221130"/>
                    </a:lnTo>
                    <a:lnTo>
                      <a:pt x="77694" y="262965"/>
                    </a:lnTo>
                    <a:lnTo>
                      <a:pt x="376517" y="519953"/>
                    </a:lnTo>
                    <a:lnTo>
                      <a:pt x="274917" y="298824"/>
                    </a:lnTo>
                    <a:lnTo>
                      <a:pt x="274917" y="209177"/>
                    </a:lnTo>
                    <a:lnTo>
                      <a:pt x="262965" y="77695"/>
                    </a:lnTo>
                    <a:lnTo>
                      <a:pt x="274917" y="29883"/>
                    </a:lnTo>
                    <a:lnTo>
                      <a:pt x="322729" y="17930"/>
                    </a:lnTo>
                    <a:lnTo>
                      <a:pt x="388470" y="11953"/>
                    </a:lnTo>
                    <a:lnTo>
                      <a:pt x="412376" y="5977"/>
                    </a:lnTo>
                    <a:lnTo>
                      <a:pt x="430306" y="5977"/>
                    </a:lnTo>
                    <a:lnTo>
                      <a:pt x="478117" y="167342"/>
                    </a:lnTo>
                    <a:lnTo>
                      <a:pt x="573741" y="400424"/>
                    </a:lnTo>
                    <a:lnTo>
                      <a:pt x="585694" y="430306"/>
                    </a:lnTo>
                    <a:lnTo>
                      <a:pt x="693270" y="537883"/>
                    </a:lnTo>
                    <a:lnTo>
                      <a:pt x="681317" y="412377"/>
                    </a:lnTo>
                    <a:lnTo>
                      <a:pt x="657412" y="5977"/>
                    </a:lnTo>
                    <a:lnTo>
                      <a:pt x="1195294" y="0"/>
                    </a:lnTo>
                    <a:close/>
                  </a:path>
                </a:pathLst>
              </a:custGeom>
              <a:solidFill>
                <a:srgbClr val="71AECA"/>
              </a:solidFill>
              <a:ln>
                <a:solidFill>
                  <a:srgbClr val="71AE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任意多边形 25"/>
            <p:cNvSpPr/>
            <p:nvPr/>
          </p:nvSpPr>
          <p:spPr>
            <a:xfrm>
              <a:off x="10677172" y="4351130"/>
              <a:ext cx="1415845" cy="1489587"/>
            </a:xfrm>
            <a:custGeom>
              <a:avLst/>
              <a:gdLst>
                <a:gd name="connsiteX0" fmla="*/ 0 w 1415845"/>
                <a:gd name="connsiteY0" fmla="*/ 0 h 1489587"/>
                <a:gd name="connsiteX1" fmla="*/ 1415845 w 1415845"/>
                <a:gd name="connsiteY1" fmla="*/ 560439 h 1489587"/>
                <a:gd name="connsiteX2" fmla="*/ 752168 w 1415845"/>
                <a:gd name="connsiteY2" fmla="*/ 1489587 h 1489587"/>
                <a:gd name="connsiteX3" fmla="*/ 339213 w 1415845"/>
                <a:gd name="connsiteY3" fmla="*/ 958645 h 1489587"/>
                <a:gd name="connsiteX4" fmla="*/ 309716 w 1415845"/>
                <a:gd name="connsiteY4" fmla="*/ 604684 h 1489587"/>
                <a:gd name="connsiteX5" fmla="*/ 29497 w 1415845"/>
                <a:gd name="connsiteY5" fmla="*/ 103239 h 1489587"/>
                <a:gd name="connsiteX6" fmla="*/ 0 w 1415845"/>
                <a:gd name="connsiteY6" fmla="*/ 0 h 148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5845" h="1489587">
                  <a:moveTo>
                    <a:pt x="0" y="0"/>
                  </a:moveTo>
                  <a:lnTo>
                    <a:pt x="1415845" y="560439"/>
                  </a:lnTo>
                  <a:lnTo>
                    <a:pt x="752168" y="1489587"/>
                  </a:lnTo>
                  <a:lnTo>
                    <a:pt x="339213" y="958645"/>
                  </a:lnTo>
                  <a:lnTo>
                    <a:pt x="309716" y="604684"/>
                  </a:lnTo>
                  <a:lnTo>
                    <a:pt x="29497" y="103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EEB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10717" y="1766042"/>
            <a:ext cx="1366838" cy="2349253"/>
            <a:chOff x="10093273" y="866854"/>
            <a:chExt cx="2895600" cy="4976812"/>
          </a:xfrm>
        </p:grpSpPr>
        <p:grpSp>
          <p:nvGrpSpPr>
            <p:cNvPr id="29" name="组合 28"/>
            <p:cNvGrpSpPr/>
            <p:nvPr/>
          </p:nvGrpSpPr>
          <p:grpSpPr>
            <a:xfrm>
              <a:off x="10093273" y="866854"/>
              <a:ext cx="2895600" cy="4976812"/>
              <a:chOff x="11243647" y="685033"/>
              <a:chExt cx="2895600" cy="4976812"/>
            </a:xfrm>
          </p:grpSpPr>
          <p:sp>
            <p:nvSpPr>
              <p:cNvPr id="31" name="任意多边形 30"/>
              <p:cNvSpPr/>
              <p:nvPr/>
            </p:nvSpPr>
            <p:spPr>
              <a:xfrm>
                <a:off x="11243647" y="685033"/>
                <a:ext cx="2895600" cy="1781175"/>
              </a:xfrm>
              <a:custGeom>
                <a:avLst/>
                <a:gdLst>
                  <a:gd name="connsiteX0" fmla="*/ 1576387 w 2895600"/>
                  <a:gd name="connsiteY0" fmla="*/ 0 h 1781175"/>
                  <a:gd name="connsiteX1" fmla="*/ 1595437 w 2895600"/>
                  <a:gd name="connsiteY1" fmla="*/ 61912 h 1781175"/>
                  <a:gd name="connsiteX2" fmla="*/ 1624012 w 2895600"/>
                  <a:gd name="connsiteY2" fmla="*/ 80962 h 1781175"/>
                  <a:gd name="connsiteX3" fmla="*/ 1624012 w 2895600"/>
                  <a:gd name="connsiteY3" fmla="*/ 80962 h 1781175"/>
                  <a:gd name="connsiteX4" fmla="*/ 1666875 w 2895600"/>
                  <a:gd name="connsiteY4" fmla="*/ 128587 h 1781175"/>
                  <a:gd name="connsiteX5" fmla="*/ 1685925 w 2895600"/>
                  <a:gd name="connsiteY5" fmla="*/ 147637 h 1781175"/>
                  <a:gd name="connsiteX6" fmla="*/ 1728787 w 2895600"/>
                  <a:gd name="connsiteY6" fmla="*/ 166687 h 1781175"/>
                  <a:gd name="connsiteX7" fmla="*/ 1752600 w 2895600"/>
                  <a:gd name="connsiteY7" fmla="*/ 195262 h 1781175"/>
                  <a:gd name="connsiteX8" fmla="*/ 1776412 w 2895600"/>
                  <a:gd name="connsiteY8" fmla="*/ 257175 h 1781175"/>
                  <a:gd name="connsiteX9" fmla="*/ 1771650 w 2895600"/>
                  <a:gd name="connsiteY9" fmla="*/ 285750 h 1781175"/>
                  <a:gd name="connsiteX10" fmla="*/ 1709737 w 2895600"/>
                  <a:gd name="connsiteY10" fmla="*/ 295275 h 1781175"/>
                  <a:gd name="connsiteX11" fmla="*/ 1704975 w 2895600"/>
                  <a:gd name="connsiteY11" fmla="*/ 314325 h 1781175"/>
                  <a:gd name="connsiteX12" fmla="*/ 1743075 w 2895600"/>
                  <a:gd name="connsiteY12" fmla="*/ 361950 h 1781175"/>
                  <a:gd name="connsiteX13" fmla="*/ 1962150 w 2895600"/>
                  <a:gd name="connsiteY13" fmla="*/ 547687 h 1781175"/>
                  <a:gd name="connsiteX14" fmla="*/ 2038350 w 2895600"/>
                  <a:gd name="connsiteY14" fmla="*/ 709612 h 1781175"/>
                  <a:gd name="connsiteX15" fmla="*/ 2057400 w 2895600"/>
                  <a:gd name="connsiteY15" fmla="*/ 842962 h 1781175"/>
                  <a:gd name="connsiteX16" fmla="*/ 2328862 w 2895600"/>
                  <a:gd name="connsiteY16" fmla="*/ 1009650 h 1781175"/>
                  <a:gd name="connsiteX17" fmla="*/ 2414587 w 2895600"/>
                  <a:gd name="connsiteY17" fmla="*/ 1266825 h 1781175"/>
                  <a:gd name="connsiteX18" fmla="*/ 2457450 w 2895600"/>
                  <a:gd name="connsiteY18" fmla="*/ 1271587 h 1781175"/>
                  <a:gd name="connsiteX19" fmla="*/ 2643187 w 2895600"/>
                  <a:gd name="connsiteY19" fmla="*/ 1271587 h 1781175"/>
                  <a:gd name="connsiteX20" fmla="*/ 2700337 w 2895600"/>
                  <a:gd name="connsiteY20" fmla="*/ 1400175 h 1781175"/>
                  <a:gd name="connsiteX21" fmla="*/ 2705100 w 2895600"/>
                  <a:gd name="connsiteY21" fmla="*/ 1562100 h 1781175"/>
                  <a:gd name="connsiteX22" fmla="*/ 2876550 w 2895600"/>
                  <a:gd name="connsiteY22" fmla="*/ 1666875 h 1781175"/>
                  <a:gd name="connsiteX23" fmla="*/ 2895600 w 2895600"/>
                  <a:gd name="connsiteY23" fmla="*/ 1781175 h 1781175"/>
                  <a:gd name="connsiteX24" fmla="*/ 1947862 w 2895600"/>
                  <a:gd name="connsiteY24" fmla="*/ 1771650 h 1781175"/>
                  <a:gd name="connsiteX25" fmla="*/ 1919287 w 2895600"/>
                  <a:gd name="connsiteY25" fmla="*/ 1690687 h 1781175"/>
                  <a:gd name="connsiteX26" fmla="*/ 1747837 w 2895600"/>
                  <a:gd name="connsiteY26" fmla="*/ 1566862 h 1781175"/>
                  <a:gd name="connsiteX27" fmla="*/ 1633537 w 2895600"/>
                  <a:gd name="connsiteY27" fmla="*/ 1528762 h 1781175"/>
                  <a:gd name="connsiteX28" fmla="*/ 1323975 w 2895600"/>
                  <a:gd name="connsiteY28" fmla="*/ 1490662 h 1781175"/>
                  <a:gd name="connsiteX29" fmla="*/ 1281112 w 2895600"/>
                  <a:gd name="connsiteY29" fmla="*/ 1466850 h 1781175"/>
                  <a:gd name="connsiteX30" fmla="*/ 1281112 w 2895600"/>
                  <a:gd name="connsiteY30" fmla="*/ 1423987 h 1781175"/>
                  <a:gd name="connsiteX31" fmla="*/ 1290637 w 2895600"/>
                  <a:gd name="connsiteY31" fmla="*/ 1409700 h 1781175"/>
                  <a:gd name="connsiteX32" fmla="*/ 1452562 w 2895600"/>
                  <a:gd name="connsiteY32" fmla="*/ 1409700 h 1781175"/>
                  <a:gd name="connsiteX33" fmla="*/ 1619250 w 2895600"/>
                  <a:gd name="connsiteY33" fmla="*/ 1343025 h 1781175"/>
                  <a:gd name="connsiteX34" fmla="*/ 1524000 w 2895600"/>
                  <a:gd name="connsiteY34" fmla="*/ 1257300 h 1781175"/>
                  <a:gd name="connsiteX35" fmla="*/ 1466850 w 2895600"/>
                  <a:gd name="connsiteY35" fmla="*/ 1185862 h 1781175"/>
                  <a:gd name="connsiteX36" fmla="*/ 1481137 w 2895600"/>
                  <a:gd name="connsiteY36" fmla="*/ 1109662 h 1781175"/>
                  <a:gd name="connsiteX37" fmla="*/ 1533525 w 2895600"/>
                  <a:gd name="connsiteY37" fmla="*/ 1023937 h 1781175"/>
                  <a:gd name="connsiteX38" fmla="*/ 1595437 w 2895600"/>
                  <a:gd name="connsiteY38" fmla="*/ 933450 h 1781175"/>
                  <a:gd name="connsiteX39" fmla="*/ 1604962 w 2895600"/>
                  <a:gd name="connsiteY39" fmla="*/ 704850 h 1781175"/>
                  <a:gd name="connsiteX40" fmla="*/ 1581150 w 2895600"/>
                  <a:gd name="connsiteY40" fmla="*/ 647700 h 1781175"/>
                  <a:gd name="connsiteX41" fmla="*/ 1528762 w 2895600"/>
                  <a:gd name="connsiteY41" fmla="*/ 614362 h 1781175"/>
                  <a:gd name="connsiteX42" fmla="*/ 1438275 w 2895600"/>
                  <a:gd name="connsiteY42" fmla="*/ 585787 h 1781175"/>
                  <a:gd name="connsiteX43" fmla="*/ 1471612 w 2895600"/>
                  <a:gd name="connsiteY43" fmla="*/ 552450 h 1781175"/>
                  <a:gd name="connsiteX44" fmla="*/ 1509712 w 2895600"/>
                  <a:gd name="connsiteY44" fmla="*/ 314325 h 1781175"/>
                  <a:gd name="connsiteX45" fmla="*/ 1366837 w 2895600"/>
                  <a:gd name="connsiteY45" fmla="*/ 376237 h 1781175"/>
                  <a:gd name="connsiteX46" fmla="*/ 1538287 w 2895600"/>
                  <a:gd name="connsiteY46" fmla="*/ 119062 h 1781175"/>
                  <a:gd name="connsiteX47" fmla="*/ 1543050 w 2895600"/>
                  <a:gd name="connsiteY47" fmla="*/ 76200 h 1781175"/>
                  <a:gd name="connsiteX48" fmla="*/ 1109662 w 2895600"/>
                  <a:gd name="connsiteY48" fmla="*/ 433387 h 1781175"/>
                  <a:gd name="connsiteX49" fmla="*/ 1123950 w 2895600"/>
                  <a:gd name="connsiteY49" fmla="*/ 609600 h 1781175"/>
                  <a:gd name="connsiteX50" fmla="*/ 1123950 w 2895600"/>
                  <a:gd name="connsiteY50" fmla="*/ 690562 h 1781175"/>
                  <a:gd name="connsiteX51" fmla="*/ 1057275 w 2895600"/>
                  <a:gd name="connsiteY51" fmla="*/ 838200 h 1781175"/>
                  <a:gd name="connsiteX52" fmla="*/ 504825 w 2895600"/>
                  <a:gd name="connsiteY52" fmla="*/ 1052512 h 1781175"/>
                  <a:gd name="connsiteX53" fmla="*/ 409575 w 2895600"/>
                  <a:gd name="connsiteY53" fmla="*/ 1195387 h 1781175"/>
                  <a:gd name="connsiteX54" fmla="*/ 195262 w 2895600"/>
                  <a:gd name="connsiteY54" fmla="*/ 1266825 h 1781175"/>
                  <a:gd name="connsiteX55" fmla="*/ 252412 w 2895600"/>
                  <a:gd name="connsiteY55" fmla="*/ 1385887 h 1781175"/>
                  <a:gd name="connsiteX56" fmla="*/ 42862 w 2895600"/>
                  <a:gd name="connsiteY56" fmla="*/ 1557337 h 1781175"/>
                  <a:gd name="connsiteX57" fmla="*/ 33337 w 2895600"/>
                  <a:gd name="connsiteY57" fmla="*/ 1771650 h 1781175"/>
                  <a:gd name="connsiteX58" fmla="*/ 4762 w 2895600"/>
                  <a:gd name="connsiteY58" fmla="*/ 1762125 h 1781175"/>
                  <a:gd name="connsiteX59" fmla="*/ 4762 w 2895600"/>
                  <a:gd name="connsiteY59" fmla="*/ 1581150 h 1781175"/>
                  <a:gd name="connsiteX60" fmla="*/ 0 w 2895600"/>
                  <a:gd name="connsiteY60" fmla="*/ 1547812 h 1781175"/>
                  <a:gd name="connsiteX61" fmla="*/ 233362 w 2895600"/>
                  <a:gd name="connsiteY61" fmla="*/ 1400175 h 1781175"/>
                  <a:gd name="connsiteX62" fmla="*/ 166687 w 2895600"/>
                  <a:gd name="connsiteY62" fmla="*/ 1252537 h 1781175"/>
                  <a:gd name="connsiteX63" fmla="*/ 390525 w 2895600"/>
                  <a:gd name="connsiteY63" fmla="*/ 1119187 h 1781175"/>
                  <a:gd name="connsiteX64" fmla="*/ 466725 w 2895600"/>
                  <a:gd name="connsiteY64" fmla="*/ 1042987 h 1781175"/>
                  <a:gd name="connsiteX65" fmla="*/ 781050 w 2895600"/>
                  <a:gd name="connsiteY65" fmla="*/ 890587 h 1781175"/>
                  <a:gd name="connsiteX66" fmla="*/ 1004887 w 2895600"/>
                  <a:gd name="connsiteY66" fmla="*/ 804862 h 1781175"/>
                  <a:gd name="connsiteX67" fmla="*/ 1114425 w 2895600"/>
                  <a:gd name="connsiteY67" fmla="*/ 652462 h 1781175"/>
                  <a:gd name="connsiteX68" fmla="*/ 1095375 w 2895600"/>
                  <a:gd name="connsiteY68" fmla="*/ 457200 h 1781175"/>
                  <a:gd name="connsiteX69" fmla="*/ 1100137 w 2895600"/>
                  <a:gd name="connsiteY69" fmla="*/ 390525 h 1781175"/>
                  <a:gd name="connsiteX70" fmla="*/ 1219200 w 2895600"/>
                  <a:gd name="connsiteY70" fmla="*/ 319087 h 1781175"/>
                  <a:gd name="connsiteX71" fmla="*/ 1576387 w 2895600"/>
                  <a:gd name="connsiteY71" fmla="*/ 0 h 178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95600" h="1781175">
                    <a:moveTo>
                      <a:pt x="1576387" y="0"/>
                    </a:moveTo>
                    <a:lnTo>
                      <a:pt x="1595437" y="61912"/>
                    </a:lnTo>
                    <a:lnTo>
                      <a:pt x="1624012" y="80962"/>
                    </a:lnTo>
                    <a:lnTo>
                      <a:pt x="1624012" y="80962"/>
                    </a:lnTo>
                    <a:lnTo>
                      <a:pt x="1666875" y="128587"/>
                    </a:lnTo>
                    <a:lnTo>
                      <a:pt x="1685925" y="147637"/>
                    </a:lnTo>
                    <a:lnTo>
                      <a:pt x="1728787" y="166687"/>
                    </a:lnTo>
                    <a:lnTo>
                      <a:pt x="1752600" y="195262"/>
                    </a:lnTo>
                    <a:lnTo>
                      <a:pt x="1776412" y="257175"/>
                    </a:lnTo>
                    <a:lnTo>
                      <a:pt x="1771650" y="285750"/>
                    </a:lnTo>
                    <a:lnTo>
                      <a:pt x="1709737" y="295275"/>
                    </a:lnTo>
                    <a:lnTo>
                      <a:pt x="1704975" y="314325"/>
                    </a:lnTo>
                    <a:lnTo>
                      <a:pt x="1743075" y="361950"/>
                    </a:lnTo>
                    <a:lnTo>
                      <a:pt x="1962150" y="547687"/>
                    </a:lnTo>
                    <a:lnTo>
                      <a:pt x="2038350" y="709612"/>
                    </a:lnTo>
                    <a:lnTo>
                      <a:pt x="2057400" y="842962"/>
                    </a:lnTo>
                    <a:lnTo>
                      <a:pt x="2328862" y="1009650"/>
                    </a:lnTo>
                    <a:lnTo>
                      <a:pt x="2414587" y="1266825"/>
                    </a:lnTo>
                    <a:lnTo>
                      <a:pt x="2457450" y="1271587"/>
                    </a:lnTo>
                    <a:lnTo>
                      <a:pt x="2643187" y="1271587"/>
                    </a:lnTo>
                    <a:lnTo>
                      <a:pt x="2700337" y="1400175"/>
                    </a:lnTo>
                    <a:lnTo>
                      <a:pt x="2705100" y="1562100"/>
                    </a:lnTo>
                    <a:lnTo>
                      <a:pt x="2876550" y="1666875"/>
                    </a:lnTo>
                    <a:lnTo>
                      <a:pt x="2895600" y="1781175"/>
                    </a:lnTo>
                    <a:lnTo>
                      <a:pt x="1947862" y="1771650"/>
                    </a:lnTo>
                    <a:lnTo>
                      <a:pt x="1919287" y="1690687"/>
                    </a:lnTo>
                    <a:lnTo>
                      <a:pt x="1747837" y="1566862"/>
                    </a:lnTo>
                    <a:lnTo>
                      <a:pt x="1633537" y="1528762"/>
                    </a:lnTo>
                    <a:lnTo>
                      <a:pt x="1323975" y="1490662"/>
                    </a:lnTo>
                    <a:lnTo>
                      <a:pt x="1281112" y="1466850"/>
                    </a:lnTo>
                    <a:lnTo>
                      <a:pt x="1281112" y="1423987"/>
                    </a:lnTo>
                    <a:lnTo>
                      <a:pt x="1290637" y="1409700"/>
                    </a:lnTo>
                    <a:lnTo>
                      <a:pt x="1452562" y="1409700"/>
                    </a:lnTo>
                    <a:lnTo>
                      <a:pt x="1619250" y="1343025"/>
                    </a:lnTo>
                    <a:lnTo>
                      <a:pt x="1524000" y="1257300"/>
                    </a:lnTo>
                    <a:lnTo>
                      <a:pt x="1466850" y="1185862"/>
                    </a:lnTo>
                    <a:lnTo>
                      <a:pt x="1481137" y="1109662"/>
                    </a:lnTo>
                    <a:lnTo>
                      <a:pt x="1533525" y="1023937"/>
                    </a:lnTo>
                    <a:lnTo>
                      <a:pt x="1595437" y="933450"/>
                    </a:lnTo>
                    <a:lnTo>
                      <a:pt x="1604962" y="704850"/>
                    </a:lnTo>
                    <a:lnTo>
                      <a:pt x="1581150" y="647700"/>
                    </a:lnTo>
                    <a:lnTo>
                      <a:pt x="1528762" y="614362"/>
                    </a:lnTo>
                    <a:lnTo>
                      <a:pt x="1438275" y="585787"/>
                    </a:lnTo>
                    <a:lnTo>
                      <a:pt x="1471612" y="552450"/>
                    </a:lnTo>
                    <a:lnTo>
                      <a:pt x="1509712" y="314325"/>
                    </a:lnTo>
                    <a:lnTo>
                      <a:pt x="1366837" y="376237"/>
                    </a:lnTo>
                    <a:lnTo>
                      <a:pt x="1538287" y="119062"/>
                    </a:lnTo>
                    <a:lnTo>
                      <a:pt x="1543050" y="76200"/>
                    </a:lnTo>
                    <a:lnTo>
                      <a:pt x="1109662" y="433387"/>
                    </a:lnTo>
                    <a:lnTo>
                      <a:pt x="1123950" y="609600"/>
                    </a:lnTo>
                    <a:lnTo>
                      <a:pt x="1123950" y="690562"/>
                    </a:lnTo>
                    <a:lnTo>
                      <a:pt x="1057275" y="838200"/>
                    </a:lnTo>
                    <a:lnTo>
                      <a:pt x="504825" y="1052512"/>
                    </a:lnTo>
                    <a:lnTo>
                      <a:pt x="409575" y="1195387"/>
                    </a:lnTo>
                    <a:lnTo>
                      <a:pt x="195262" y="1266825"/>
                    </a:lnTo>
                    <a:lnTo>
                      <a:pt x="252412" y="1385887"/>
                    </a:lnTo>
                    <a:lnTo>
                      <a:pt x="42862" y="1557337"/>
                    </a:lnTo>
                    <a:lnTo>
                      <a:pt x="33337" y="1771650"/>
                    </a:lnTo>
                    <a:lnTo>
                      <a:pt x="4762" y="1762125"/>
                    </a:lnTo>
                    <a:lnTo>
                      <a:pt x="4762" y="1581150"/>
                    </a:lnTo>
                    <a:lnTo>
                      <a:pt x="0" y="1547812"/>
                    </a:lnTo>
                    <a:lnTo>
                      <a:pt x="233362" y="1400175"/>
                    </a:lnTo>
                    <a:lnTo>
                      <a:pt x="166687" y="1252537"/>
                    </a:lnTo>
                    <a:lnTo>
                      <a:pt x="390525" y="1119187"/>
                    </a:lnTo>
                    <a:lnTo>
                      <a:pt x="466725" y="1042987"/>
                    </a:lnTo>
                    <a:lnTo>
                      <a:pt x="781050" y="890587"/>
                    </a:lnTo>
                    <a:lnTo>
                      <a:pt x="1004887" y="804862"/>
                    </a:lnTo>
                    <a:lnTo>
                      <a:pt x="1114425" y="652462"/>
                    </a:lnTo>
                    <a:lnTo>
                      <a:pt x="1095375" y="457200"/>
                    </a:lnTo>
                    <a:lnTo>
                      <a:pt x="1100137" y="390525"/>
                    </a:lnTo>
                    <a:lnTo>
                      <a:pt x="1219200" y="319087"/>
                    </a:lnTo>
                    <a:lnTo>
                      <a:pt x="1576387" y="0"/>
                    </a:lnTo>
                    <a:close/>
                  </a:path>
                </a:pathLst>
              </a:custGeom>
              <a:solidFill>
                <a:srgbClr val="E71B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11280794" y="764090"/>
                <a:ext cx="1905000" cy="1699260"/>
              </a:xfrm>
              <a:custGeom>
                <a:avLst/>
                <a:gdLst>
                  <a:gd name="connsiteX0" fmla="*/ 1905000 w 1905000"/>
                  <a:gd name="connsiteY0" fmla="*/ 1699260 h 1699260"/>
                  <a:gd name="connsiteX1" fmla="*/ 1893570 w 1905000"/>
                  <a:gd name="connsiteY1" fmla="*/ 1615440 h 1699260"/>
                  <a:gd name="connsiteX2" fmla="*/ 1741170 w 1905000"/>
                  <a:gd name="connsiteY2" fmla="*/ 1520190 h 1699260"/>
                  <a:gd name="connsiteX3" fmla="*/ 1729740 w 1905000"/>
                  <a:gd name="connsiteY3" fmla="*/ 1493520 h 1699260"/>
                  <a:gd name="connsiteX4" fmla="*/ 1607820 w 1905000"/>
                  <a:gd name="connsiteY4" fmla="*/ 1463040 h 1699260"/>
                  <a:gd name="connsiteX5" fmla="*/ 1287780 w 1905000"/>
                  <a:gd name="connsiteY5" fmla="*/ 1421130 h 1699260"/>
                  <a:gd name="connsiteX6" fmla="*/ 1245870 w 1905000"/>
                  <a:gd name="connsiteY6" fmla="*/ 1386840 h 1699260"/>
                  <a:gd name="connsiteX7" fmla="*/ 1242060 w 1905000"/>
                  <a:gd name="connsiteY7" fmla="*/ 1322070 h 1699260"/>
                  <a:gd name="connsiteX8" fmla="*/ 1253490 w 1905000"/>
                  <a:gd name="connsiteY8" fmla="*/ 1333500 h 1699260"/>
                  <a:gd name="connsiteX9" fmla="*/ 1413510 w 1905000"/>
                  <a:gd name="connsiteY9" fmla="*/ 1329690 h 1699260"/>
                  <a:gd name="connsiteX10" fmla="*/ 1584960 w 1905000"/>
                  <a:gd name="connsiteY10" fmla="*/ 1261110 h 1699260"/>
                  <a:gd name="connsiteX11" fmla="*/ 1493520 w 1905000"/>
                  <a:gd name="connsiteY11" fmla="*/ 1173480 h 1699260"/>
                  <a:gd name="connsiteX12" fmla="*/ 1428750 w 1905000"/>
                  <a:gd name="connsiteY12" fmla="*/ 1116330 h 1699260"/>
                  <a:gd name="connsiteX13" fmla="*/ 1443990 w 1905000"/>
                  <a:gd name="connsiteY13" fmla="*/ 1032510 h 1699260"/>
                  <a:gd name="connsiteX14" fmla="*/ 1546860 w 1905000"/>
                  <a:gd name="connsiteY14" fmla="*/ 864870 h 1699260"/>
                  <a:gd name="connsiteX15" fmla="*/ 1565910 w 1905000"/>
                  <a:gd name="connsiteY15" fmla="*/ 624840 h 1699260"/>
                  <a:gd name="connsiteX16" fmla="*/ 1546860 w 1905000"/>
                  <a:gd name="connsiteY16" fmla="*/ 563880 h 1699260"/>
                  <a:gd name="connsiteX17" fmla="*/ 1405890 w 1905000"/>
                  <a:gd name="connsiteY17" fmla="*/ 510540 h 1699260"/>
                  <a:gd name="connsiteX18" fmla="*/ 1398270 w 1905000"/>
                  <a:gd name="connsiteY18" fmla="*/ 506730 h 1699260"/>
                  <a:gd name="connsiteX19" fmla="*/ 1436370 w 1905000"/>
                  <a:gd name="connsiteY19" fmla="*/ 483870 h 1699260"/>
                  <a:gd name="connsiteX20" fmla="*/ 1470660 w 1905000"/>
                  <a:gd name="connsiteY20" fmla="*/ 236220 h 1699260"/>
                  <a:gd name="connsiteX21" fmla="*/ 1322070 w 1905000"/>
                  <a:gd name="connsiteY21" fmla="*/ 300990 h 1699260"/>
                  <a:gd name="connsiteX22" fmla="*/ 1504950 w 1905000"/>
                  <a:gd name="connsiteY22" fmla="*/ 45720 h 1699260"/>
                  <a:gd name="connsiteX23" fmla="*/ 1504950 w 1905000"/>
                  <a:gd name="connsiteY23" fmla="*/ 0 h 1699260"/>
                  <a:gd name="connsiteX24" fmla="*/ 1074420 w 1905000"/>
                  <a:gd name="connsiteY24" fmla="*/ 346710 h 1699260"/>
                  <a:gd name="connsiteX25" fmla="*/ 1089660 w 1905000"/>
                  <a:gd name="connsiteY25" fmla="*/ 609600 h 1699260"/>
                  <a:gd name="connsiteX26" fmla="*/ 1013460 w 1905000"/>
                  <a:gd name="connsiteY26" fmla="*/ 762000 h 1699260"/>
                  <a:gd name="connsiteX27" fmla="*/ 483870 w 1905000"/>
                  <a:gd name="connsiteY27" fmla="*/ 971550 h 1699260"/>
                  <a:gd name="connsiteX28" fmla="*/ 373380 w 1905000"/>
                  <a:gd name="connsiteY28" fmla="*/ 1112520 h 1699260"/>
                  <a:gd name="connsiteX29" fmla="*/ 167640 w 1905000"/>
                  <a:gd name="connsiteY29" fmla="*/ 1188720 h 1699260"/>
                  <a:gd name="connsiteX30" fmla="*/ 217170 w 1905000"/>
                  <a:gd name="connsiteY30" fmla="*/ 1303020 h 1699260"/>
                  <a:gd name="connsiteX31" fmla="*/ 7620 w 1905000"/>
                  <a:gd name="connsiteY31" fmla="*/ 1482090 h 1699260"/>
                  <a:gd name="connsiteX32" fmla="*/ 0 w 1905000"/>
                  <a:gd name="connsiteY32" fmla="*/ 1699260 h 1699260"/>
                  <a:gd name="connsiteX33" fmla="*/ 1905000 w 1905000"/>
                  <a:gd name="connsiteY33" fmla="*/ 1699260 h 169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05000" h="1699260">
                    <a:moveTo>
                      <a:pt x="1905000" y="1699260"/>
                    </a:moveTo>
                    <a:lnTo>
                      <a:pt x="1893570" y="1615440"/>
                    </a:lnTo>
                    <a:lnTo>
                      <a:pt x="1741170" y="1520190"/>
                    </a:lnTo>
                    <a:lnTo>
                      <a:pt x="1729740" y="1493520"/>
                    </a:lnTo>
                    <a:lnTo>
                      <a:pt x="1607820" y="1463040"/>
                    </a:lnTo>
                    <a:lnTo>
                      <a:pt x="1287780" y="1421130"/>
                    </a:lnTo>
                    <a:lnTo>
                      <a:pt x="1245870" y="1386840"/>
                    </a:lnTo>
                    <a:lnTo>
                      <a:pt x="1242060" y="1322070"/>
                    </a:lnTo>
                    <a:lnTo>
                      <a:pt x="1253490" y="1333500"/>
                    </a:lnTo>
                    <a:lnTo>
                      <a:pt x="1413510" y="1329690"/>
                    </a:lnTo>
                    <a:lnTo>
                      <a:pt x="1584960" y="1261110"/>
                    </a:lnTo>
                    <a:lnTo>
                      <a:pt x="1493520" y="1173480"/>
                    </a:lnTo>
                    <a:lnTo>
                      <a:pt x="1428750" y="1116330"/>
                    </a:lnTo>
                    <a:lnTo>
                      <a:pt x="1443990" y="1032510"/>
                    </a:lnTo>
                    <a:lnTo>
                      <a:pt x="1546860" y="864870"/>
                    </a:lnTo>
                    <a:lnTo>
                      <a:pt x="1565910" y="624840"/>
                    </a:lnTo>
                    <a:lnTo>
                      <a:pt x="1546860" y="563880"/>
                    </a:lnTo>
                    <a:lnTo>
                      <a:pt x="1405890" y="510540"/>
                    </a:lnTo>
                    <a:lnTo>
                      <a:pt x="1398270" y="506730"/>
                    </a:lnTo>
                    <a:lnTo>
                      <a:pt x="1436370" y="483870"/>
                    </a:lnTo>
                    <a:lnTo>
                      <a:pt x="1470660" y="236220"/>
                    </a:lnTo>
                    <a:lnTo>
                      <a:pt x="1322070" y="300990"/>
                    </a:lnTo>
                    <a:lnTo>
                      <a:pt x="1504950" y="45720"/>
                    </a:lnTo>
                    <a:lnTo>
                      <a:pt x="1504950" y="0"/>
                    </a:lnTo>
                    <a:lnTo>
                      <a:pt x="1074420" y="346710"/>
                    </a:lnTo>
                    <a:lnTo>
                      <a:pt x="1089660" y="609600"/>
                    </a:lnTo>
                    <a:lnTo>
                      <a:pt x="1013460" y="762000"/>
                    </a:lnTo>
                    <a:lnTo>
                      <a:pt x="483870" y="971550"/>
                    </a:lnTo>
                    <a:lnTo>
                      <a:pt x="373380" y="1112520"/>
                    </a:lnTo>
                    <a:lnTo>
                      <a:pt x="167640" y="1188720"/>
                    </a:lnTo>
                    <a:lnTo>
                      <a:pt x="217170" y="1303020"/>
                    </a:lnTo>
                    <a:lnTo>
                      <a:pt x="7620" y="1482090"/>
                    </a:lnTo>
                    <a:lnTo>
                      <a:pt x="0" y="1699260"/>
                    </a:lnTo>
                    <a:lnTo>
                      <a:pt x="1905000" y="16992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13677284" y="2462891"/>
                <a:ext cx="457200" cy="423863"/>
              </a:xfrm>
              <a:custGeom>
                <a:avLst/>
                <a:gdLst>
                  <a:gd name="connsiteX0" fmla="*/ 457200 w 457200"/>
                  <a:gd name="connsiteY0" fmla="*/ 0 h 423863"/>
                  <a:gd name="connsiteX1" fmla="*/ 423863 w 457200"/>
                  <a:gd name="connsiteY1" fmla="*/ 80963 h 423863"/>
                  <a:gd name="connsiteX2" fmla="*/ 352425 w 457200"/>
                  <a:gd name="connsiteY2" fmla="*/ 142875 h 423863"/>
                  <a:gd name="connsiteX3" fmla="*/ 195263 w 457200"/>
                  <a:gd name="connsiteY3" fmla="*/ 280988 h 423863"/>
                  <a:gd name="connsiteX4" fmla="*/ 47625 w 457200"/>
                  <a:gd name="connsiteY4" fmla="*/ 381000 h 423863"/>
                  <a:gd name="connsiteX5" fmla="*/ 0 w 457200"/>
                  <a:gd name="connsiteY5" fmla="*/ 423863 h 423863"/>
                  <a:gd name="connsiteX6" fmla="*/ 4763 w 457200"/>
                  <a:gd name="connsiteY6" fmla="*/ 366713 h 423863"/>
                  <a:gd name="connsiteX7" fmla="*/ 261938 w 457200"/>
                  <a:gd name="connsiteY7" fmla="*/ 152400 h 423863"/>
                  <a:gd name="connsiteX8" fmla="*/ 333375 w 457200"/>
                  <a:gd name="connsiteY8" fmla="*/ 114300 h 423863"/>
                  <a:gd name="connsiteX9" fmla="*/ 395288 w 457200"/>
                  <a:gd name="connsiteY9" fmla="*/ 23813 h 423863"/>
                  <a:gd name="connsiteX10" fmla="*/ 457200 w 457200"/>
                  <a:gd name="connsiteY10" fmla="*/ 0 h 42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423863">
                    <a:moveTo>
                      <a:pt x="457200" y="0"/>
                    </a:moveTo>
                    <a:lnTo>
                      <a:pt x="423863" y="80963"/>
                    </a:lnTo>
                    <a:lnTo>
                      <a:pt x="352425" y="142875"/>
                    </a:lnTo>
                    <a:lnTo>
                      <a:pt x="195263" y="280988"/>
                    </a:lnTo>
                    <a:lnTo>
                      <a:pt x="47625" y="381000"/>
                    </a:lnTo>
                    <a:lnTo>
                      <a:pt x="0" y="423863"/>
                    </a:lnTo>
                    <a:lnTo>
                      <a:pt x="4763" y="366713"/>
                    </a:lnTo>
                    <a:lnTo>
                      <a:pt x="261938" y="152400"/>
                    </a:lnTo>
                    <a:lnTo>
                      <a:pt x="333375" y="114300"/>
                    </a:lnTo>
                    <a:lnTo>
                      <a:pt x="395288" y="23813"/>
                    </a:lnTo>
                    <a:lnTo>
                      <a:pt x="457200" y="0"/>
                    </a:lnTo>
                    <a:close/>
                  </a:path>
                </a:pathLst>
              </a:custGeom>
              <a:solidFill>
                <a:srgbClr val="71AECA"/>
              </a:solidFill>
              <a:ln>
                <a:solidFill>
                  <a:srgbClr val="6FB2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13220084" y="2477639"/>
                <a:ext cx="900113" cy="1900238"/>
              </a:xfrm>
              <a:custGeom>
                <a:avLst/>
                <a:gdLst>
                  <a:gd name="connsiteX0" fmla="*/ 900113 w 900113"/>
                  <a:gd name="connsiteY0" fmla="*/ 0 h 1900238"/>
                  <a:gd name="connsiteX1" fmla="*/ 833438 w 900113"/>
                  <a:gd name="connsiteY1" fmla="*/ 4763 h 1900238"/>
                  <a:gd name="connsiteX2" fmla="*/ 719138 w 900113"/>
                  <a:gd name="connsiteY2" fmla="*/ 95250 h 1900238"/>
                  <a:gd name="connsiteX3" fmla="*/ 642938 w 900113"/>
                  <a:gd name="connsiteY3" fmla="*/ 157163 h 1900238"/>
                  <a:gd name="connsiteX4" fmla="*/ 514350 w 900113"/>
                  <a:gd name="connsiteY4" fmla="*/ 252413 h 1900238"/>
                  <a:gd name="connsiteX5" fmla="*/ 381000 w 900113"/>
                  <a:gd name="connsiteY5" fmla="*/ 319088 h 1900238"/>
                  <a:gd name="connsiteX6" fmla="*/ 352425 w 900113"/>
                  <a:gd name="connsiteY6" fmla="*/ 376238 h 1900238"/>
                  <a:gd name="connsiteX7" fmla="*/ 295275 w 900113"/>
                  <a:gd name="connsiteY7" fmla="*/ 381000 h 1900238"/>
                  <a:gd name="connsiteX8" fmla="*/ 228600 w 900113"/>
                  <a:gd name="connsiteY8" fmla="*/ 533400 h 1900238"/>
                  <a:gd name="connsiteX9" fmla="*/ 209550 w 900113"/>
                  <a:gd name="connsiteY9" fmla="*/ 661988 h 1900238"/>
                  <a:gd name="connsiteX10" fmla="*/ 161925 w 900113"/>
                  <a:gd name="connsiteY10" fmla="*/ 809625 h 1900238"/>
                  <a:gd name="connsiteX11" fmla="*/ 80963 w 900113"/>
                  <a:gd name="connsiteY11" fmla="*/ 1076325 h 1900238"/>
                  <a:gd name="connsiteX12" fmla="*/ 0 w 900113"/>
                  <a:gd name="connsiteY12" fmla="*/ 1143000 h 1900238"/>
                  <a:gd name="connsiteX13" fmla="*/ 4763 w 900113"/>
                  <a:gd name="connsiteY13" fmla="*/ 1509713 h 1900238"/>
                  <a:gd name="connsiteX14" fmla="*/ 66675 w 900113"/>
                  <a:gd name="connsiteY14" fmla="*/ 1676400 h 1900238"/>
                  <a:gd name="connsiteX15" fmla="*/ 66675 w 900113"/>
                  <a:gd name="connsiteY15" fmla="*/ 1785938 h 1900238"/>
                  <a:gd name="connsiteX16" fmla="*/ 14288 w 900113"/>
                  <a:gd name="connsiteY16" fmla="*/ 1900238 h 1900238"/>
                  <a:gd name="connsiteX17" fmla="*/ 109538 w 900113"/>
                  <a:gd name="connsiteY17" fmla="*/ 1876425 h 1900238"/>
                  <a:gd name="connsiteX18" fmla="*/ 261938 w 900113"/>
                  <a:gd name="connsiteY18" fmla="*/ 1557338 h 1900238"/>
                  <a:gd name="connsiteX19" fmla="*/ 276225 w 900113"/>
                  <a:gd name="connsiteY19" fmla="*/ 1500188 h 1900238"/>
                  <a:gd name="connsiteX20" fmla="*/ 314325 w 900113"/>
                  <a:gd name="connsiteY20" fmla="*/ 1390650 h 1900238"/>
                  <a:gd name="connsiteX21" fmla="*/ 319088 w 900113"/>
                  <a:gd name="connsiteY21" fmla="*/ 1147763 h 1900238"/>
                  <a:gd name="connsiteX22" fmla="*/ 433388 w 900113"/>
                  <a:gd name="connsiteY22" fmla="*/ 862013 h 1900238"/>
                  <a:gd name="connsiteX23" fmla="*/ 457200 w 900113"/>
                  <a:gd name="connsiteY23" fmla="*/ 614363 h 1900238"/>
                  <a:gd name="connsiteX24" fmla="*/ 447675 w 900113"/>
                  <a:gd name="connsiteY24" fmla="*/ 423863 h 1900238"/>
                  <a:gd name="connsiteX25" fmla="*/ 442913 w 900113"/>
                  <a:gd name="connsiteY25" fmla="*/ 433388 h 1900238"/>
                  <a:gd name="connsiteX26" fmla="*/ 447675 w 900113"/>
                  <a:gd name="connsiteY26" fmla="*/ 366713 h 1900238"/>
                  <a:gd name="connsiteX27" fmla="*/ 700088 w 900113"/>
                  <a:gd name="connsiteY27" fmla="*/ 157163 h 1900238"/>
                  <a:gd name="connsiteX28" fmla="*/ 785813 w 900113"/>
                  <a:gd name="connsiteY28" fmla="*/ 119063 h 1900238"/>
                  <a:gd name="connsiteX29" fmla="*/ 823913 w 900113"/>
                  <a:gd name="connsiteY29" fmla="*/ 33338 h 1900238"/>
                  <a:gd name="connsiteX30" fmla="*/ 900113 w 900113"/>
                  <a:gd name="connsiteY30" fmla="*/ 0 h 190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0113" h="1900238">
                    <a:moveTo>
                      <a:pt x="900113" y="0"/>
                    </a:moveTo>
                    <a:lnTo>
                      <a:pt x="833438" y="4763"/>
                    </a:lnTo>
                    <a:lnTo>
                      <a:pt x="719138" y="95250"/>
                    </a:lnTo>
                    <a:lnTo>
                      <a:pt x="642938" y="157163"/>
                    </a:lnTo>
                    <a:lnTo>
                      <a:pt x="514350" y="252413"/>
                    </a:lnTo>
                    <a:lnTo>
                      <a:pt x="381000" y="319088"/>
                    </a:lnTo>
                    <a:lnTo>
                      <a:pt x="352425" y="376238"/>
                    </a:lnTo>
                    <a:lnTo>
                      <a:pt x="295275" y="381000"/>
                    </a:lnTo>
                    <a:lnTo>
                      <a:pt x="228600" y="533400"/>
                    </a:lnTo>
                    <a:lnTo>
                      <a:pt x="209550" y="661988"/>
                    </a:lnTo>
                    <a:lnTo>
                      <a:pt x="161925" y="809625"/>
                    </a:lnTo>
                    <a:lnTo>
                      <a:pt x="80963" y="1076325"/>
                    </a:lnTo>
                    <a:lnTo>
                      <a:pt x="0" y="1143000"/>
                    </a:lnTo>
                    <a:cubicBezTo>
                      <a:pt x="1588" y="1265238"/>
                      <a:pt x="3175" y="1387475"/>
                      <a:pt x="4763" y="1509713"/>
                    </a:cubicBezTo>
                    <a:lnTo>
                      <a:pt x="66675" y="1676400"/>
                    </a:lnTo>
                    <a:lnTo>
                      <a:pt x="66675" y="1785938"/>
                    </a:lnTo>
                    <a:lnTo>
                      <a:pt x="14288" y="1900238"/>
                    </a:lnTo>
                    <a:lnTo>
                      <a:pt x="109538" y="1876425"/>
                    </a:lnTo>
                    <a:lnTo>
                      <a:pt x="261938" y="1557338"/>
                    </a:lnTo>
                    <a:lnTo>
                      <a:pt x="276225" y="1500188"/>
                    </a:lnTo>
                    <a:lnTo>
                      <a:pt x="314325" y="1390650"/>
                    </a:lnTo>
                    <a:cubicBezTo>
                      <a:pt x="315913" y="1309688"/>
                      <a:pt x="317500" y="1228725"/>
                      <a:pt x="319088" y="1147763"/>
                    </a:cubicBezTo>
                    <a:lnTo>
                      <a:pt x="433388" y="862013"/>
                    </a:lnTo>
                    <a:lnTo>
                      <a:pt x="457200" y="614363"/>
                    </a:lnTo>
                    <a:lnTo>
                      <a:pt x="447675" y="423863"/>
                    </a:lnTo>
                    <a:lnTo>
                      <a:pt x="442913" y="433388"/>
                    </a:lnTo>
                    <a:lnTo>
                      <a:pt x="447675" y="366713"/>
                    </a:lnTo>
                    <a:lnTo>
                      <a:pt x="700088" y="157163"/>
                    </a:lnTo>
                    <a:lnTo>
                      <a:pt x="785813" y="119063"/>
                    </a:lnTo>
                    <a:lnTo>
                      <a:pt x="823913" y="33338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rgbClr val="96C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 rot="21388954">
                <a:off x="13324398" y="4033069"/>
                <a:ext cx="157163" cy="304800"/>
              </a:xfrm>
              <a:custGeom>
                <a:avLst/>
                <a:gdLst>
                  <a:gd name="connsiteX0" fmla="*/ 0 w 157163"/>
                  <a:gd name="connsiteY0" fmla="*/ 304800 h 304800"/>
                  <a:gd name="connsiteX1" fmla="*/ 152400 w 157163"/>
                  <a:gd name="connsiteY1" fmla="*/ 180975 h 304800"/>
                  <a:gd name="connsiteX2" fmla="*/ 157163 w 157163"/>
                  <a:gd name="connsiteY2" fmla="*/ 0 h 304800"/>
                  <a:gd name="connsiteX3" fmla="*/ 0 w 157163"/>
                  <a:gd name="connsiteY3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163" h="304800">
                    <a:moveTo>
                      <a:pt x="0" y="304800"/>
                    </a:moveTo>
                    <a:lnTo>
                      <a:pt x="152400" y="180975"/>
                    </a:lnTo>
                    <a:lnTo>
                      <a:pt x="157163" y="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rgbClr val="71AECA"/>
              </a:solidFill>
              <a:ln>
                <a:solidFill>
                  <a:srgbClr val="71AE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11724659" y="3261545"/>
                <a:ext cx="1614488" cy="2357438"/>
              </a:xfrm>
              <a:custGeom>
                <a:avLst/>
                <a:gdLst>
                  <a:gd name="connsiteX0" fmla="*/ 1614488 w 1614488"/>
                  <a:gd name="connsiteY0" fmla="*/ 1095375 h 2357438"/>
                  <a:gd name="connsiteX1" fmla="*/ 1609725 w 1614488"/>
                  <a:gd name="connsiteY1" fmla="*/ 1223963 h 2357438"/>
                  <a:gd name="connsiteX2" fmla="*/ 1576388 w 1614488"/>
                  <a:gd name="connsiteY2" fmla="*/ 1276350 h 2357438"/>
                  <a:gd name="connsiteX3" fmla="*/ 1547813 w 1614488"/>
                  <a:gd name="connsiteY3" fmla="*/ 1385888 h 2357438"/>
                  <a:gd name="connsiteX4" fmla="*/ 1423988 w 1614488"/>
                  <a:gd name="connsiteY4" fmla="*/ 1576388 h 2357438"/>
                  <a:gd name="connsiteX5" fmla="*/ 1314450 w 1614488"/>
                  <a:gd name="connsiteY5" fmla="*/ 1690688 h 2357438"/>
                  <a:gd name="connsiteX6" fmla="*/ 1042988 w 1614488"/>
                  <a:gd name="connsiteY6" fmla="*/ 2128838 h 2357438"/>
                  <a:gd name="connsiteX7" fmla="*/ 876300 w 1614488"/>
                  <a:gd name="connsiteY7" fmla="*/ 2357438 h 2357438"/>
                  <a:gd name="connsiteX8" fmla="*/ 723900 w 1614488"/>
                  <a:gd name="connsiteY8" fmla="*/ 2162175 h 2357438"/>
                  <a:gd name="connsiteX9" fmla="*/ 609600 w 1614488"/>
                  <a:gd name="connsiteY9" fmla="*/ 2000250 h 2357438"/>
                  <a:gd name="connsiteX10" fmla="*/ 528638 w 1614488"/>
                  <a:gd name="connsiteY10" fmla="*/ 1828800 h 2357438"/>
                  <a:gd name="connsiteX11" fmla="*/ 495300 w 1614488"/>
                  <a:gd name="connsiteY11" fmla="*/ 1643063 h 2357438"/>
                  <a:gd name="connsiteX12" fmla="*/ 457200 w 1614488"/>
                  <a:gd name="connsiteY12" fmla="*/ 1419225 h 2357438"/>
                  <a:gd name="connsiteX13" fmla="*/ 447675 w 1614488"/>
                  <a:gd name="connsiteY13" fmla="*/ 1362075 h 2357438"/>
                  <a:gd name="connsiteX14" fmla="*/ 304800 w 1614488"/>
                  <a:gd name="connsiteY14" fmla="*/ 1171575 h 2357438"/>
                  <a:gd name="connsiteX15" fmla="*/ 180975 w 1614488"/>
                  <a:gd name="connsiteY15" fmla="*/ 1009650 h 2357438"/>
                  <a:gd name="connsiteX16" fmla="*/ 147638 w 1614488"/>
                  <a:gd name="connsiteY16" fmla="*/ 890588 h 2357438"/>
                  <a:gd name="connsiteX17" fmla="*/ 190500 w 1614488"/>
                  <a:gd name="connsiteY17" fmla="*/ 752475 h 2357438"/>
                  <a:gd name="connsiteX18" fmla="*/ 195263 w 1614488"/>
                  <a:gd name="connsiteY18" fmla="*/ 595313 h 2357438"/>
                  <a:gd name="connsiteX19" fmla="*/ 166688 w 1614488"/>
                  <a:gd name="connsiteY19" fmla="*/ 476250 h 2357438"/>
                  <a:gd name="connsiteX20" fmla="*/ 147638 w 1614488"/>
                  <a:gd name="connsiteY20" fmla="*/ 452438 h 2357438"/>
                  <a:gd name="connsiteX21" fmla="*/ 0 w 1614488"/>
                  <a:gd name="connsiteY21" fmla="*/ 61913 h 2357438"/>
                  <a:gd name="connsiteX22" fmla="*/ 585788 w 1614488"/>
                  <a:gd name="connsiteY22" fmla="*/ 38100 h 2357438"/>
                  <a:gd name="connsiteX23" fmla="*/ 685800 w 1614488"/>
                  <a:gd name="connsiteY23" fmla="*/ 185738 h 2357438"/>
                  <a:gd name="connsiteX24" fmla="*/ 771525 w 1614488"/>
                  <a:gd name="connsiteY24" fmla="*/ 457200 h 2357438"/>
                  <a:gd name="connsiteX25" fmla="*/ 766763 w 1614488"/>
                  <a:gd name="connsiteY25" fmla="*/ 504825 h 2357438"/>
                  <a:gd name="connsiteX26" fmla="*/ 733425 w 1614488"/>
                  <a:gd name="connsiteY26" fmla="*/ 533400 h 2357438"/>
                  <a:gd name="connsiteX27" fmla="*/ 366713 w 1614488"/>
                  <a:gd name="connsiteY27" fmla="*/ 790575 h 2357438"/>
                  <a:gd name="connsiteX28" fmla="*/ 366713 w 1614488"/>
                  <a:gd name="connsiteY28" fmla="*/ 819150 h 2357438"/>
                  <a:gd name="connsiteX29" fmla="*/ 695325 w 1614488"/>
                  <a:gd name="connsiteY29" fmla="*/ 1166813 h 2357438"/>
                  <a:gd name="connsiteX30" fmla="*/ 766763 w 1614488"/>
                  <a:gd name="connsiteY30" fmla="*/ 1971675 h 2357438"/>
                  <a:gd name="connsiteX31" fmla="*/ 1009650 w 1614488"/>
                  <a:gd name="connsiteY31" fmla="*/ 1390650 h 2357438"/>
                  <a:gd name="connsiteX32" fmla="*/ 971550 w 1614488"/>
                  <a:gd name="connsiteY32" fmla="*/ 1133475 h 2357438"/>
                  <a:gd name="connsiteX33" fmla="*/ 1014413 w 1614488"/>
                  <a:gd name="connsiteY33" fmla="*/ 828675 h 2357438"/>
                  <a:gd name="connsiteX34" fmla="*/ 976313 w 1614488"/>
                  <a:gd name="connsiteY34" fmla="*/ 561975 h 2357438"/>
                  <a:gd name="connsiteX35" fmla="*/ 957263 w 1614488"/>
                  <a:gd name="connsiteY35" fmla="*/ 490538 h 2357438"/>
                  <a:gd name="connsiteX36" fmla="*/ 990600 w 1614488"/>
                  <a:gd name="connsiteY36" fmla="*/ 381000 h 2357438"/>
                  <a:gd name="connsiteX37" fmla="*/ 1004888 w 1614488"/>
                  <a:gd name="connsiteY37" fmla="*/ 133350 h 2357438"/>
                  <a:gd name="connsiteX38" fmla="*/ 1004888 w 1614488"/>
                  <a:gd name="connsiteY38" fmla="*/ 133350 h 2357438"/>
                  <a:gd name="connsiteX39" fmla="*/ 1052513 w 1614488"/>
                  <a:gd name="connsiteY39" fmla="*/ 0 h 2357438"/>
                  <a:gd name="connsiteX40" fmla="*/ 1271588 w 1614488"/>
                  <a:gd name="connsiteY40" fmla="*/ 14288 h 2357438"/>
                  <a:gd name="connsiteX41" fmla="*/ 1209675 w 1614488"/>
                  <a:gd name="connsiteY41" fmla="*/ 100013 h 2357438"/>
                  <a:gd name="connsiteX42" fmla="*/ 1162050 w 1614488"/>
                  <a:gd name="connsiteY42" fmla="*/ 176213 h 2357438"/>
                  <a:gd name="connsiteX43" fmla="*/ 1133475 w 1614488"/>
                  <a:gd name="connsiteY43" fmla="*/ 223838 h 2357438"/>
                  <a:gd name="connsiteX44" fmla="*/ 1143000 w 1614488"/>
                  <a:gd name="connsiteY44" fmla="*/ 300038 h 2357438"/>
                  <a:gd name="connsiteX45" fmla="*/ 1147763 w 1614488"/>
                  <a:gd name="connsiteY45" fmla="*/ 342900 h 2357438"/>
                  <a:gd name="connsiteX46" fmla="*/ 1176338 w 1614488"/>
                  <a:gd name="connsiteY46" fmla="*/ 376238 h 2357438"/>
                  <a:gd name="connsiteX47" fmla="*/ 1276350 w 1614488"/>
                  <a:gd name="connsiteY47" fmla="*/ 490538 h 2357438"/>
                  <a:gd name="connsiteX48" fmla="*/ 1300163 w 1614488"/>
                  <a:gd name="connsiteY48" fmla="*/ 561975 h 2357438"/>
                  <a:gd name="connsiteX49" fmla="*/ 1271588 w 1614488"/>
                  <a:gd name="connsiteY49" fmla="*/ 614363 h 2357438"/>
                  <a:gd name="connsiteX50" fmla="*/ 1247775 w 1614488"/>
                  <a:gd name="connsiteY50" fmla="*/ 690563 h 2357438"/>
                  <a:gd name="connsiteX51" fmla="*/ 1238250 w 1614488"/>
                  <a:gd name="connsiteY51" fmla="*/ 842963 h 2357438"/>
                  <a:gd name="connsiteX52" fmla="*/ 1238250 w 1614488"/>
                  <a:gd name="connsiteY52" fmla="*/ 1009650 h 2357438"/>
                  <a:gd name="connsiteX53" fmla="*/ 1162050 w 1614488"/>
                  <a:gd name="connsiteY53" fmla="*/ 1228725 h 2357438"/>
                  <a:gd name="connsiteX54" fmla="*/ 1162050 w 1614488"/>
                  <a:gd name="connsiteY54" fmla="*/ 1300163 h 2357438"/>
                  <a:gd name="connsiteX55" fmla="*/ 990600 w 1614488"/>
                  <a:gd name="connsiteY55" fmla="*/ 1652588 h 2357438"/>
                  <a:gd name="connsiteX56" fmla="*/ 914400 w 1614488"/>
                  <a:gd name="connsiteY56" fmla="*/ 1819275 h 2357438"/>
                  <a:gd name="connsiteX57" fmla="*/ 876300 w 1614488"/>
                  <a:gd name="connsiteY57" fmla="*/ 1933575 h 2357438"/>
                  <a:gd name="connsiteX58" fmla="*/ 876300 w 1614488"/>
                  <a:gd name="connsiteY58" fmla="*/ 2052638 h 2357438"/>
                  <a:gd name="connsiteX59" fmla="*/ 900113 w 1614488"/>
                  <a:gd name="connsiteY59" fmla="*/ 2209800 h 2357438"/>
                  <a:gd name="connsiteX60" fmla="*/ 919163 w 1614488"/>
                  <a:gd name="connsiteY60" fmla="*/ 2038350 h 2357438"/>
                  <a:gd name="connsiteX61" fmla="*/ 1090613 w 1614488"/>
                  <a:gd name="connsiteY61" fmla="*/ 1843088 h 2357438"/>
                  <a:gd name="connsiteX62" fmla="*/ 1185863 w 1614488"/>
                  <a:gd name="connsiteY62" fmla="*/ 1657350 h 2357438"/>
                  <a:gd name="connsiteX63" fmla="*/ 1262063 w 1614488"/>
                  <a:gd name="connsiteY63" fmla="*/ 1462088 h 2357438"/>
                  <a:gd name="connsiteX64" fmla="*/ 1338263 w 1614488"/>
                  <a:gd name="connsiteY64" fmla="*/ 1338263 h 2357438"/>
                  <a:gd name="connsiteX65" fmla="*/ 1428750 w 1614488"/>
                  <a:gd name="connsiteY65" fmla="*/ 1252538 h 2357438"/>
                  <a:gd name="connsiteX66" fmla="*/ 1533525 w 1614488"/>
                  <a:gd name="connsiteY66" fmla="*/ 1114425 h 2357438"/>
                  <a:gd name="connsiteX67" fmla="*/ 1614488 w 1614488"/>
                  <a:gd name="connsiteY67" fmla="*/ 1095375 h 235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614488" h="2357438">
                    <a:moveTo>
                      <a:pt x="1614488" y="1095375"/>
                    </a:moveTo>
                    <a:lnTo>
                      <a:pt x="1609725" y="1223963"/>
                    </a:lnTo>
                    <a:lnTo>
                      <a:pt x="1576388" y="1276350"/>
                    </a:lnTo>
                    <a:lnTo>
                      <a:pt x="1547813" y="1385888"/>
                    </a:lnTo>
                    <a:lnTo>
                      <a:pt x="1423988" y="1576388"/>
                    </a:lnTo>
                    <a:lnTo>
                      <a:pt x="1314450" y="1690688"/>
                    </a:lnTo>
                    <a:lnTo>
                      <a:pt x="1042988" y="2128838"/>
                    </a:lnTo>
                    <a:lnTo>
                      <a:pt x="876300" y="2357438"/>
                    </a:lnTo>
                    <a:lnTo>
                      <a:pt x="723900" y="2162175"/>
                    </a:lnTo>
                    <a:lnTo>
                      <a:pt x="609600" y="2000250"/>
                    </a:lnTo>
                    <a:lnTo>
                      <a:pt x="528638" y="1828800"/>
                    </a:lnTo>
                    <a:lnTo>
                      <a:pt x="495300" y="1643063"/>
                    </a:lnTo>
                    <a:lnTo>
                      <a:pt x="457200" y="1419225"/>
                    </a:lnTo>
                    <a:lnTo>
                      <a:pt x="447675" y="1362075"/>
                    </a:lnTo>
                    <a:lnTo>
                      <a:pt x="304800" y="1171575"/>
                    </a:lnTo>
                    <a:lnTo>
                      <a:pt x="180975" y="1009650"/>
                    </a:lnTo>
                    <a:lnTo>
                      <a:pt x="147638" y="890588"/>
                    </a:lnTo>
                    <a:lnTo>
                      <a:pt x="190500" y="752475"/>
                    </a:lnTo>
                    <a:lnTo>
                      <a:pt x="195263" y="595313"/>
                    </a:lnTo>
                    <a:lnTo>
                      <a:pt x="166688" y="476250"/>
                    </a:lnTo>
                    <a:lnTo>
                      <a:pt x="147638" y="452438"/>
                    </a:lnTo>
                    <a:lnTo>
                      <a:pt x="0" y="61913"/>
                    </a:lnTo>
                    <a:lnTo>
                      <a:pt x="585788" y="38100"/>
                    </a:lnTo>
                    <a:lnTo>
                      <a:pt x="685800" y="185738"/>
                    </a:lnTo>
                    <a:lnTo>
                      <a:pt x="771525" y="457200"/>
                    </a:lnTo>
                    <a:lnTo>
                      <a:pt x="766763" y="504825"/>
                    </a:lnTo>
                    <a:lnTo>
                      <a:pt x="733425" y="533400"/>
                    </a:lnTo>
                    <a:lnTo>
                      <a:pt x="366713" y="790575"/>
                    </a:lnTo>
                    <a:lnTo>
                      <a:pt x="366713" y="819150"/>
                    </a:lnTo>
                    <a:lnTo>
                      <a:pt x="695325" y="1166813"/>
                    </a:lnTo>
                    <a:lnTo>
                      <a:pt x="766763" y="1971675"/>
                    </a:lnTo>
                    <a:lnTo>
                      <a:pt x="1009650" y="1390650"/>
                    </a:lnTo>
                    <a:lnTo>
                      <a:pt x="971550" y="1133475"/>
                    </a:lnTo>
                    <a:lnTo>
                      <a:pt x="1014413" y="828675"/>
                    </a:lnTo>
                    <a:lnTo>
                      <a:pt x="976313" y="561975"/>
                    </a:lnTo>
                    <a:lnTo>
                      <a:pt x="957263" y="490538"/>
                    </a:lnTo>
                    <a:lnTo>
                      <a:pt x="990600" y="381000"/>
                    </a:lnTo>
                    <a:lnTo>
                      <a:pt x="1004888" y="133350"/>
                    </a:lnTo>
                    <a:lnTo>
                      <a:pt x="1004888" y="133350"/>
                    </a:lnTo>
                    <a:lnTo>
                      <a:pt x="1052513" y="0"/>
                    </a:lnTo>
                    <a:lnTo>
                      <a:pt x="1271588" y="14288"/>
                    </a:lnTo>
                    <a:lnTo>
                      <a:pt x="1209675" y="100013"/>
                    </a:lnTo>
                    <a:lnTo>
                      <a:pt x="1162050" y="176213"/>
                    </a:lnTo>
                    <a:lnTo>
                      <a:pt x="1133475" y="223838"/>
                    </a:lnTo>
                    <a:lnTo>
                      <a:pt x="1143000" y="300038"/>
                    </a:lnTo>
                    <a:lnTo>
                      <a:pt x="1147763" y="342900"/>
                    </a:lnTo>
                    <a:lnTo>
                      <a:pt x="1176338" y="376238"/>
                    </a:lnTo>
                    <a:lnTo>
                      <a:pt x="1276350" y="490538"/>
                    </a:lnTo>
                    <a:lnTo>
                      <a:pt x="1300163" y="561975"/>
                    </a:lnTo>
                    <a:lnTo>
                      <a:pt x="1271588" y="614363"/>
                    </a:lnTo>
                    <a:lnTo>
                      <a:pt x="1247775" y="690563"/>
                    </a:lnTo>
                    <a:lnTo>
                      <a:pt x="1238250" y="842963"/>
                    </a:lnTo>
                    <a:lnTo>
                      <a:pt x="1238250" y="1009650"/>
                    </a:lnTo>
                    <a:lnTo>
                      <a:pt x="1162050" y="1228725"/>
                    </a:lnTo>
                    <a:lnTo>
                      <a:pt x="1162050" y="1300163"/>
                    </a:lnTo>
                    <a:lnTo>
                      <a:pt x="990600" y="1652588"/>
                    </a:lnTo>
                    <a:lnTo>
                      <a:pt x="914400" y="1819275"/>
                    </a:lnTo>
                    <a:lnTo>
                      <a:pt x="876300" y="1933575"/>
                    </a:lnTo>
                    <a:lnTo>
                      <a:pt x="876300" y="2052638"/>
                    </a:lnTo>
                    <a:lnTo>
                      <a:pt x="900113" y="2209800"/>
                    </a:lnTo>
                    <a:lnTo>
                      <a:pt x="919163" y="2038350"/>
                    </a:lnTo>
                    <a:lnTo>
                      <a:pt x="1090613" y="1843088"/>
                    </a:lnTo>
                    <a:lnTo>
                      <a:pt x="1185863" y="1657350"/>
                    </a:lnTo>
                    <a:lnTo>
                      <a:pt x="1262063" y="1462088"/>
                    </a:lnTo>
                    <a:lnTo>
                      <a:pt x="1338263" y="1338263"/>
                    </a:lnTo>
                    <a:lnTo>
                      <a:pt x="1428750" y="1252538"/>
                    </a:lnTo>
                    <a:lnTo>
                      <a:pt x="1533525" y="1114425"/>
                    </a:lnTo>
                    <a:lnTo>
                      <a:pt x="1614488" y="1095375"/>
                    </a:lnTo>
                    <a:close/>
                  </a:path>
                </a:pathLst>
              </a:custGeom>
              <a:solidFill>
                <a:srgbClr val="97CDE9"/>
              </a:solidFill>
              <a:ln>
                <a:solidFill>
                  <a:srgbClr val="98CD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>
                <a:off x="12758122" y="2466207"/>
                <a:ext cx="519112" cy="814388"/>
              </a:xfrm>
              <a:custGeom>
                <a:avLst/>
                <a:gdLst>
                  <a:gd name="connsiteX0" fmla="*/ 285750 w 519112"/>
                  <a:gd name="connsiteY0" fmla="*/ 0 h 814388"/>
                  <a:gd name="connsiteX1" fmla="*/ 361950 w 519112"/>
                  <a:gd name="connsiteY1" fmla="*/ 4763 h 814388"/>
                  <a:gd name="connsiteX2" fmla="*/ 442912 w 519112"/>
                  <a:gd name="connsiteY2" fmla="*/ 76200 h 814388"/>
                  <a:gd name="connsiteX3" fmla="*/ 438150 w 519112"/>
                  <a:gd name="connsiteY3" fmla="*/ 171450 h 814388"/>
                  <a:gd name="connsiteX4" fmla="*/ 400050 w 519112"/>
                  <a:gd name="connsiteY4" fmla="*/ 219075 h 814388"/>
                  <a:gd name="connsiteX5" fmla="*/ 381000 w 519112"/>
                  <a:gd name="connsiteY5" fmla="*/ 371475 h 814388"/>
                  <a:gd name="connsiteX6" fmla="*/ 314325 w 519112"/>
                  <a:gd name="connsiteY6" fmla="*/ 395288 h 814388"/>
                  <a:gd name="connsiteX7" fmla="*/ 271462 w 519112"/>
                  <a:gd name="connsiteY7" fmla="*/ 414338 h 814388"/>
                  <a:gd name="connsiteX8" fmla="*/ 228600 w 519112"/>
                  <a:gd name="connsiteY8" fmla="*/ 471488 h 814388"/>
                  <a:gd name="connsiteX9" fmla="*/ 519112 w 519112"/>
                  <a:gd name="connsiteY9" fmla="*/ 600075 h 814388"/>
                  <a:gd name="connsiteX10" fmla="*/ 519112 w 519112"/>
                  <a:gd name="connsiteY10" fmla="*/ 633413 h 814388"/>
                  <a:gd name="connsiteX11" fmla="*/ 495300 w 519112"/>
                  <a:gd name="connsiteY11" fmla="*/ 681038 h 814388"/>
                  <a:gd name="connsiteX12" fmla="*/ 371475 w 519112"/>
                  <a:gd name="connsiteY12" fmla="*/ 738188 h 814388"/>
                  <a:gd name="connsiteX13" fmla="*/ 290512 w 519112"/>
                  <a:gd name="connsiteY13" fmla="*/ 766763 h 814388"/>
                  <a:gd name="connsiteX14" fmla="*/ 233362 w 519112"/>
                  <a:gd name="connsiteY14" fmla="*/ 814388 h 814388"/>
                  <a:gd name="connsiteX15" fmla="*/ 14287 w 519112"/>
                  <a:gd name="connsiteY15" fmla="*/ 795338 h 814388"/>
                  <a:gd name="connsiteX16" fmla="*/ 0 w 519112"/>
                  <a:gd name="connsiteY16" fmla="*/ 790575 h 814388"/>
                  <a:gd name="connsiteX17" fmla="*/ 47625 w 519112"/>
                  <a:gd name="connsiteY17" fmla="*/ 704850 h 814388"/>
                  <a:gd name="connsiteX18" fmla="*/ 19050 w 519112"/>
                  <a:gd name="connsiteY18" fmla="*/ 471488 h 814388"/>
                  <a:gd name="connsiteX19" fmla="*/ 161925 w 519112"/>
                  <a:gd name="connsiteY19" fmla="*/ 338138 h 814388"/>
                  <a:gd name="connsiteX20" fmla="*/ 204787 w 519112"/>
                  <a:gd name="connsiteY20" fmla="*/ 261938 h 814388"/>
                  <a:gd name="connsiteX21" fmla="*/ 247650 w 519112"/>
                  <a:gd name="connsiteY21" fmla="*/ 242888 h 814388"/>
                  <a:gd name="connsiteX22" fmla="*/ 257175 w 519112"/>
                  <a:gd name="connsiteY22" fmla="*/ 114300 h 814388"/>
                  <a:gd name="connsiteX23" fmla="*/ 285750 w 519112"/>
                  <a:gd name="connsiteY23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9112" h="814388">
                    <a:moveTo>
                      <a:pt x="285750" y="0"/>
                    </a:moveTo>
                    <a:lnTo>
                      <a:pt x="361950" y="4763"/>
                    </a:lnTo>
                    <a:lnTo>
                      <a:pt x="442912" y="76200"/>
                    </a:lnTo>
                    <a:lnTo>
                      <a:pt x="438150" y="171450"/>
                    </a:lnTo>
                    <a:lnTo>
                      <a:pt x="400050" y="219075"/>
                    </a:lnTo>
                    <a:lnTo>
                      <a:pt x="381000" y="371475"/>
                    </a:lnTo>
                    <a:lnTo>
                      <a:pt x="314325" y="395288"/>
                    </a:lnTo>
                    <a:lnTo>
                      <a:pt x="271462" y="414338"/>
                    </a:lnTo>
                    <a:lnTo>
                      <a:pt x="228600" y="471488"/>
                    </a:lnTo>
                    <a:lnTo>
                      <a:pt x="519112" y="600075"/>
                    </a:lnTo>
                    <a:lnTo>
                      <a:pt x="519112" y="633413"/>
                    </a:lnTo>
                    <a:lnTo>
                      <a:pt x="495300" y="681038"/>
                    </a:lnTo>
                    <a:lnTo>
                      <a:pt x="371475" y="738188"/>
                    </a:lnTo>
                    <a:lnTo>
                      <a:pt x="290512" y="766763"/>
                    </a:lnTo>
                    <a:lnTo>
                      <a:pt x="233362" y="814388"/>
                    </a:lnTo>
                    <a:lnTo>
                      <a:pt x="14287" y="795338"/>
                    </a:lnTo>
                    <a:lnTo>
                      <a:pt x="0" y="790575"/>
                    </a:lnTo>
                    <a:lnTo>
                      <a:pt x="47625" y="704850"/>
                    </a:lnTo>
                    <a:lnTo>
                      <a:pt x="19050" y="471488"/>
                    </a:lnTo>
                    <a:lnTo>
                      <a:pt x="161925" y="338138"/>
                    </a:lnTo>
                    <a:lnTo>
                      <a:pt x="204787" y="261938"/>
                    </a:lnTo>
                    <a:lnTo>
                      <a:pt x="247650" y="242888"/>
                    </a:lnTo>
                    <a:lnTo>
                      <a:pt x="257175" y="114300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98CDE9"/>
              </a:solidFill>
              <a:ln>
                <a:solidFill>
                  <a:srgbClr val="98CD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>
                <a:off x="12253297" y="2463350"/>
                <a:ext cx="285750" cy="541020"/>
              </a:xfrm>
              <a:custGeom>
                <a:avLst/>
                <a:gdLst>
                  <a:gd name="connsiteX0" fmla="*/ 0 w 285750"/>
                  <a:gd name="connsiteY0" fmla="*/ 0 h 533400"/>
                  <a:gd name="connsiteX1" fmla="*/ 261937 w 285750"/>
                  <a:gd name="connsiteY1" fmla="*/ 4763 h 533400"/>
                  <a:gd name="connsiteX2" fmla="*/ 276225 w 285750"/>
                  <a:gd name="connsiteY2" fmla="*/ 471488 h 533400"/>
                  <a:gd name="connsiteX3" fmla="*/ 285750 w 285750"/>
                  <a:gd name="connsiteY3" fmla="*/ 533400 h 533400"/>
                  <a:gd name="connsiteX4" fmla="*/ 176212 w 285750"/>
                  <a:gd name="connsiteY4" fmla="*/ 438150 h 533400"/>
                  <a:gd name="connsiteX5" fmla="*/ 95250 w 285750"/>
                  <a:gd name="connsiteY5" fmla="*/ 209550 h 533400"/>
                  <a:gd name="connsiteX6" fmla="*/ 0 w 285750"/>
                  <a:gd name="connsiteY6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0" h="533400">
                    <a:moveTo>
                      <a:pt x="0" y="0"/>
                    </a:moveTo>
                    <a:lnTo>
                      <a:pt x="261937" y="4763"/>
                    </a:lnTo>
                    <a:lnTo>
                      <a:pt x="276225" y="471488"/>
                    </a:lnTo>
                    <a:lnTo>
                      <a:pt x="285750" y="533400"/>
                    </a:lnTo>
                    <a:lnTo>
                      <a:pt x="176212" y="438150"/>
                    </a:lnTo>
                    <a:lnTo>
                      <a:pt x="95250" y="209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EEB"/>
              </a:solidFill>
              <a:ln>
                <a:solidFill>
                  <a:srgbClr val="99C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11291272" y="2461445"/>
                <a:ext cx="1023937" cy="866775"/>
              </a:xfrm>
              <a:custGeom>
                <a:avLst/>
                <a:gdLst>
                  <a:gd name="connsiteX0" fmla="*/ 966787 w 1023937"/>
                  <a:gd name="connsiteY0" fmla="*/ 4763 h 866775"/>
                  <a:gd name="connsiteX1" fmla="*/ 852487 w 1023937"/>
                  <a:gd name="connsiteY1" fmla="*/ 23813 h 866775"/>
                  <a:gd name="connsiteX2" fmla="*/ 819150 w 1023937"/>
                  <a:gd name="connsiteY2" fmla="*/ 95250 h 866775"/>
                  <a:gd name="connsiteX3" fmla="*/ 823912 w 1023937"/>
                  <a:gd name="connsiteY3" fmla="*/ 219075 h 866775"/>
                  <a:gd name="connsiteX4" fmla="*/ 847725 w 1023937"/>
                  <a:gd name="connsiteY4" fmla="*/ 328613 h 866775"/>
                  <a:gd name="connsiteX5" fmla="*/ 933450 w 1023937"/>
                  <a:gd name="connsiteY5" fmla="*/ 523875 h 866775"/>
                  <a:gd name="connsiteX6" fmla="*/ 642937 w 1023937"/>
                  <a:gd name="connsiteY6" fmla="*/ 276225 h 866775"/>
                  <a:gd name="connsiteX7" fmla="*/ 552450 w 1023937"/>
                  <a:gd name="connsiteY7" fmla="*/ 223838 h 866775"/>
                  <a:gd name="connsiteX8" fmla="*/ 628650 w 1023937"/>
                  <a:gd name="connsiteY8" fmla="*/ 576263 h 866775"/>
                  <a:gd name="connsiteX9" fmla="*/ 752475 w 1023937"/>
                  <a:gd name="connsiteY9" fmla="*/ 723900 h 866775"/>
                  <a:gd name="connsiteX10" fmla="*/ 933450 w 1023937"/>
                  <a:gd name="connsiteY10" fmla="*/ 776288 h 866775"/>
                  <a:gd name="connsiteX11" fmla="*/ 1023937 w 1023937"/>
                  <a:gd name="connsiteY11" fmla="*/ 842963 h 866775"/>
                  <a:gd name="connsiteX12" fmla="*/ 438150 w 1023937"/>
                  <a:gd name="connsiteY12" fmla="*/ 866775 h 866775"/>
                  <a:gd name="connsiteX13" fmla="*/ 404812 w 1023937"/>
                  <a:gd name="connsiteY13" fmla="*/ 790575 h 866775"/>
                  <a:gd name="connsiteX14" fmla="*/ 414337 w 1023937"/>
                  <a:gd name="connsiteY14" fmla="*/ 742950 h 866775"/>
                  <a:gd name="connsiteX15" fmla="*/ 323850 w 1023937"/>
                  <a:gd name="connsiteY15" fmla="*/ 552450 h 866775"/>
                  <a:gd name="connsiteX16" fmla="*/ 142875 w 1023937"/>
                  <a:gd name="connsiteY16" fmla="*/ 209550 h 866775"/>
                  <a:gd name="connsiteX17" fmla="*/ 0 w 1023937"/>
                  <a:gd name="connsiteY17" fmla="*/ 0 h 866775"/>
                  <a:gd name="connsiteX18" fmla="*/ 966787 w 1023937"/>
                  <a:gd name="connsiteY18" fmla="*/ 4763 h 86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23937" h="866775">
                    <a:moveTo>
                      <a:pt x="966787" y="4763"/>
                    </a:moveTo>
                    <a:lnTo>
                      <a:pt x="852487" y="23813"/>
                    </a:lnTo>
                    <a:lnTo>
                      <a:pt x="819150" y="95250"/>
                    </a:lnTo>
                    <a:lnTo>
                      <a:pt x="823912" y="219075"/>
                    </a:lnTo>
                    <a:lnTo>
                      <a:pt x="847725" y="328613"/>
                    </a:lnTo>
                    <a:lnTo>
                      <a:pt x="933450" y="523875"/>
                    </a:lnTo>
                    <a:lnTo>
                      <a:pt x="642937" y="276225"/>
                    </a:lnTo>
                    <a:lnTo>
                      <a:pt x="552450" y="223838"/>
                    </a:lnTo>
                    <a:lnTo>
                      <a:pt x="628650" y="576263"/>
                    </a:lnTo>
                    <a:lnTo>
                      <a:pt x="752475" y="723900"/>
                    </a:lnTo>
                    <a:lnTo>
                      <a:pt x="933450" y="776288"/>
                    </a:lnTo>
                    <a:lnTo>
                      <a:pt x="1023937" y="842963"/>
                    </a:lnTo>
                    <a:lnTo>
                      <a:pt x="438150" y="866775"/>
                    </a:lnTo>
                    <a:lnTo>
                      <a:pt x="404812" y="790575"/>
                    </a:lnTo>
                    <a:lnTo>
                      <a:pt x="414337" y="742950"/>
                    </a:lnTo>
                    <a:lnTo>
                      <a:pt x="323850" y="552450"/>
                    </a:lnTo>
                    <a:lnTo>
                      <a:pt x="142875" y="209550"/>
                    </a:lnTo>
                    <a:lnTo>
                      <a:pt x="0" y="0"/>
                    </a:lnTo>
                    <a:lnTo>
                      <a:pt x="966787" y="4763"/>
                    </a:lnTo>
                    <a:close/>
                  </a:path>
                </a:pathLst>
              </a:custGeom>
              <a:solidFill>
                <a:srgbClr val="97CDE9"/>
              </a:solidFill>
              <a:ln>
                <a:solidFill>
                  <a:srgbClr val="98CD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11243647" y="2456683"/>
                <a:ext cx="957262" cy="2324100"/>
              </a:xfrm>
              <a:custGeom>
                <a:avLst/>
                <a:gdLst>
                  <a:gd name="connsiteX0" fmla="*/ 0 w 957262"/>
                  <a:gd name="connsiteY0" fmla="*/ 0 h 2324100"/>
                  <a:gd name="connsiteX1" fmla="*/ 147637 w 957262"/>
                  <a:gd name="connsiteY1" fmla="*/ 347662 h 2324100"/>
                  <a:gd name="connsiteX2" fmla="*/ 209550 w 957262"/>
                  <a:gd name="connsiteY2" fmla="*/ 376237 h 2324100"/>
                  <a:gd name="connsiteX3" fmla="*/ 352425 w 957262"/>
                  <a:gd name="connsiteY3" fmla="*/ 590550 h 2324100"/>
                  <a:gd name="connsiteX4" fmla="*/ 428625 w 957262"/>
                  <a:gd name="connsiteY4" fmla="*/ 742950 h 2324100"/>
                  <a:gd name="connsiteX5" fmla="*/ 419100 w 957262"/>
                  <a:gd name="connsiteY5" fmla="*/ 800100 h 2324100"/>
                  <a:gd name="connsiteX6" fmla="*/ 438150 w 957262"/>
                  <a:gd name="connsiteY6" fmla="*/ 871537 h 2324100"/>
                  <a:gd name="connsiteX7" fmla="*/ 452437 w 957262"/>
                  <a:gd name="connsiteY7" fmla="*/ 1071562 h 2324100"/>
                  <a:gd name="connsiteX8" fmla="*/ 457200 w 957262"/>
                  <a:gd name="connsiteY8" fmla="*/ 1114425 h 2324100"/>
                  <a:gd name="connsiteX9" fmla="*/ 471487 w 957262"/>
                  <a:gd name="connsiteY9" fmla="*/ 1114425 h 2324100"/>
                  <a:gd name="connsiteX10" fmla="*/ 471487 w 957262"/>
                  <a:gd name="connsiteY10" fmla="*/ 1128712 h 2324100"/>
                  <a:gd name="connsiteX11" fmla="*/ 604837 w 957262"/>
                  <a:gd name="connsiteY11" fmla="*/ 1285875 h 2324100"/>
                  <a:gd name="connsiteX12" fmla="*/ 633412 w 957262"/>
                  <a:gd name="connsiteY12" fmla="*/ 1390650 h 2324100"/>
                  <a:gd name="connsiteX13" fmla="*/ 595312 w 957262"/>
                  <a:gd name="connsiteY13" fmla="*/ 1609725 h 2324100"/>
                  <a:gd name="connsiteX14" fmla="*/ 600075 w 957262"/>
                  <a:gd name="connsiteY14" fmla="*/ 1757362 h 2324100"/>
                  <a:gd name="connsiteX15" fmla="*/ 681037 w 957262"/>
                  <a:gd name="connsiteY15" fmla="*/ 1943100 h 2324100"/>
                  <a:gd name="connsiteX16" fmla="*/ 838200 w 957262"/>
                  <a:gd name="connsiteY16" fmla="*/ 2090737 h 2324100"/>
                  <a:gd name="connsiteX17" fmla="*/ 890587 w 957262"/>
                  <a:gd name="connsiteY17" fmla="*/ 2247900 h 2324100"/>
                  <a:gd name="connsiteX18" fmla="*/ 876300 w 957262"/>
                  <a:gd name="connsiteY18" fmla="*/ 2295525 h 2324100"/>
                  <a:gd name="connsiteX19" fmla="*/ 881062 w 957262"/>
                  <a:gd name="connsiteY19" fmla="*/ 2309812 h 2324100"/>
                  <a:gd name="connsiteX20" fmla="*/ 928687 w 957262"/>
                  <a:gd name="connsiteY20" fmla="*/ 2324100 h 2324100"/>
                  <a:gd name="connsiteX21" fmla="*/ 957262 w 957262"/>
                  <a:gd name="connsiteY21" fmla="*/ 2319337 h 2324100"/>
                  <a:gd name="connsiteX22" fmla="*/ 928687 w 957262"/>
                  <a:gd name="connsiteY22" fmla="*/ 2166937 h 2324100"/>
                  <a:gd name="connsiteX23" fmla="*/ 661987 w 957262"/>
                  <a:gd name="connsiteY23" fmla="*/ 1814512 h 2324100"/>
                  <a:gd name="connsiteX24" fmla="*/ 633412 w 957262"/>
                  <a:gd name="connsiteY24" fmla="*/ 1714500 h 2324100"/>
                  <a:gd name="connsiteX25" fmla="*/ 666750 w 957262"/>
                  <a:gd name="connsiteY25" fmla="*/ 1571625 h 2324100"/>
                  <a:gd name="connsiteX26" fmla="*/ 681037 w 957262"/>
                  <a:gd name="connsiteY26" fmla="*/ 1400175 h 2324100"/>
                  <a:gd name="connsiteX27" fmla="*/ 657225 w 957262"/>
                  <a:gd name="connsiteY27" fmla="*/ 1285875 h 2324100"/>
                  <a:gd name="connsiteX28" fmla="*/ 628650 w 957262"/>
                  <a:gd name="connsiteY28" fmla="*/ 1271587 h 2324100"/>
                  <a:gd name="connsiteX29" fmla="*/ 457200 w 957262"/>
                  <a:gd name="connsiteY29" fmla="*/ 800100 h 2324100"/>
                  <a:gd name="connsiteX30" fmla="*/ 457200 w 957262"/>
                  <a:gd name="connsiteY30" fmla="*/ 757237 h 2324100"/>
                  <a:gd name="connsiteX31" fmla="*/ 200025 w 957262"/>
                  <a:gd name="connsiteY31" fmla="*/ 219075 h 2324100"/>
                  <a:gd name="connsiteX32" fmla="*/ 52387 w 957262"/>
                  <a:gd name="connsiteY32" fmla="*/ 4762 h 2324100"/>
                  <a:gd name="connsiteX33" fmla="*/ 0 w 957262"/>
                  <a:gd name="connsiteY33" fmla="*/ 0 h 232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57262" h="2324100">
                    <a:moveTo>
                      <a:pt x="0" y="0"/>
                    </a:moveTo>
                    <a:lnTo>
                      <a:pt x="147637" y="347662"/>
                    </a:lnTo>
                    <a:lnTo>
                      <a:pt x="209550" y="376237"/>
                    </a:lnTo>
                    <a:lnTo>
                      <a:pt x="352425" y="590550"/>
                    </a:lnTo>
                    <a:lnTo>
                      <a:pt x="428625" y="742950"/>
                    </a:lnTo>
                    <a:lnTo>
                      <a:pt x="419100" y="800100"/>
                    </a:lnTo>
                    <a:lnTo>
                      <a:pt x="438150" y="871537"/>
                    </a:lnTo>
                    <a:lnTo>
                      <a:pt x="452437" y="1071562"/>
                    </a:lnTo>
                    <a:lnTo>
                      <a:pt x="457200" y="1114425"/>
                    </a:lnTo>
                    <a:lnTo>
                      <a:pt x="471487" y="1114425"/>
                    </a:lnTo>
                    <a:lnTo>
                      <a:pt x="471487" y="1128712"/>
                    </a:lnTo>
                    <a:lnTo>
                      <a:pt x="604837" y="1285875"/>
                    </a:lnTo>
                    <a:lnTo>
                      <a:pt x="633412" y="1390650"/>
                    </a:lnTo>
                    <a:lnTo>
                      <a:pt x="595312" y="1609725"/>
                    </a:lnTo>
                    <a:lnTo>
                      <a:pt x="600075" y="1757362"/>
                    </a:lnTo>
                    <a:lnTo>
                      <a:pt x="681037" y="1943100"/>
                    </a:lnTo>
                    <a:lnTo>
                      <a:pt x="838200" y="2090737"/>
                    </a:lnTo>
                    <a:lnTo>
                      <a:pt x="890587" y="2247900"/>
                    </a:lnTo>
                    <a:lnTo>
                      <a:pt x="876300" y="2295525"/>
                    </a:lnTo>
                    <a:lnTo>
                      <a:pt x="881062" y="2309812"/>
                    </a:lnTo>
                    <a:lnTo>
                      <a:pt x="928687" y="2324100"/>
                    </a:lnTo>
                    <a:lnTo>
                      <a:pt x="957262" y="2319337"/>
                    </a:lnTo>
                    <a:lnTo>
                      <a:pt x="928687" y="2166937"/>
                    </a:lnTo>
                    <a:lnTo>
                      <a:pt x="661987" y="1814512"/>
                    </a:lnTo>
                    <a:lnTo>
                      <a:pt x="633412" y="1714500"/>
                    </a:lnTo>
                    <a:lnTo>
                      <a:pt x="666750" y="1571625"/>
                    </a:lnTo>
                    <a:lnTo>
                      <a:pt x="681037" y="1400175"/>
                    </a:lnTo>
                    <a:lnTo>
                      <a:pt x="657225" y="1285875"/>
                    </a:lnTo>
                    <a:lnTo>
                      <a:pt x="628650" y="1271587"/>
                    </a:lnTo>
                    <a:lnTo>
                      <a:pt x="457200" y="800100"/>
                    </a:lnTo>
                    <a:lnTo>
                      <a:pt x="457200" y="757237"/>
                    </a:lnTo>
                    <a:lnTo>
                      <a:pt x="200025" y="219075"/>
                    </a:lnTo>
                    <a:lnTo>
                      <a:pt x="52387" y="47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AECA"/>
              </a:solidFill>
              <a:ln>
                <a:solidFill>
                  <a:srgbClr val="71AE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12115184" y="4756970"/>
                <a:ext cx="576263" cy="904875"/>
              </a:xfrm>
              <a:custGeom>
                <a:avLst/>
                <a:gdLst>
                  <a:gd name="connsiteX0" fmla="*/ 0 w 576263"/>
                  <a:gd name="connsiteY0" fmla="*/ 0 h 904875"/>
                  <a:gd name="connsiteX1" fmla="*/ 4763 w 576263"/>
                  <a:gd name="connsiteY1" fmla="*/ 133350 h 904875"/>
                  <a:gd name="connsiteX2" fmla="*/ 85725 w 576263"/>
                  <a:gd name="connsiteY2" fmla="*/ 323850 h 904875"/>
                  <a:gd name="connsiteX3" fmla="*/ 185738 w 576263"/>
                  <a:gd name="connsiteY3" fmla="*/ 523875 h 904875"/>
                  <a:gd name="connsiteX4" fmla="*/ 300038 w 576263"/>
                  <a:gd name="connsiteY4" fmla="*/ 695325 h 904875"/>
                  <a:gd name="connsiteX5" fmla="*/ 476250 w 576263"/>
                  <a:gd name="connsiteY5" fmla="*/ 904875 h 904875"/>
                  <a:gd name="connsiteX6" fmla="*/ 576263 w 576263"/>
                  <a:gd name="connsiteY6" fmla="*/ 766763 h 904875"/>
                  <a:gd name="connsiteX7" fmla="*/ 490538 w 576263"/>
                  <a:gd name="connsiteY7" fmla="*/ 842963 h 904875"/>
                  <a:gd name="connsiteX8" fmla="*/ 228600 w 576263"/>
                  <a:gd name="connsiteY8" fmla="*/ 523875 h 904875"/>
                  <a:gd name="connsiteX9" fmla="*/ 142875 w 576263"/>
                  <a:gd name="connsiteY9" fmla="*/ 342900 h 904875"/>
                  <a:gd name="connsiteX10" fmla="*/ 76200 w 576263"/>
                  <a:gd name="connsiteY10" fmla="*/ 19050 h 904875"/>
                  <a:gd name="connsiteX11" fmla="*/ 0 w 576263"/>
                  <a:gd name="connsiteY11" fmla="*/ 0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6263" h="904875">
                    <a:moveTo>
                      <a:pt x="0" y="0"/>
                    </a:moveTo>
                    <a:lnTo>
                      <a:pt x="4763" y="133350"/>
                    </a:lnTo>
                    <a:lnTo>
                      <a:pt x="85725" y="323850"/>
                    </a:lnTo>
                    <a:lnTo>
                      <a:pt x="185738" y="523875"/>
                    </a:lnTo>
                    <a:lnTo>
                      <a:pt x="300038" y="695325"/>
                    </a:lnTo>
                    <a:lnTo>
                      <a:pt x="476250" y="904875"/>
                    </a:lnTo>
                    <a:lnTo>
                      <a:pt x="576263" y="766763"/>
                    </a:lnTo>
                    <a:lnTo>
                      <a:pt x="490538" y="842963"/>
                    </a:lnTo>
                    <a:lnTo>
                      <a:pt x="228600" y="523875"/>
                    </a:lnTo>
                    <a:lnTo>
                      <a:pt x="142875" y="342900"/>
                    </a:lnTo>
                    <a:lnTo>
                      <a:pt x="7620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AECA"/>
              </a:solidFill>
              <a:ln>
                <a:solidFill>
                  <a:srgbClr val="71AE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12599652" y="2470596"/>
                <a:ext cx="1458258" cy="3012142"/>
              </a:xfrm>
              <a:custGeom>
                <a:avLst/>
                <a:gdLst>
                  <a:gd name="connsiteX0" fmla="*/ 1458258 w 1458258"/>
                  <a:gd name="connsiteY0" fmla="*/ 0 h 3012142"/>
                  <a:gd name="connsiteX1" fmla="*/ 1243106 w 1458258"/>
                  <a:gd name="connsiteY1" fmla="*/ 179295 h 3012142"/>
                  <a:gd name="connsiteX2" fmla="*/ 1093694 w 1458258"/>
                  <a:gd name="connsiteY2" fmla="*/ 274918 h 3012142"/>
                  <a:gd name="connsiteX3" fmla="*/ 1004047 w 1458258"/>
                  <a:gd name="connsiteY3" fmla="*/ 316753 h 3012142"/>
                  <a:gd name="connsiteX4" fmla="*/ 974164 w 1458258"/>
                  <a:gd name="connsiteY4" fmla="*/ 388471 h 3012142"/>
                  <a:gd name="connsiteX5" fmla="*/ 914400 w 1458258"/>
                  <a:gd name="connsiteY5" fmla="*/ 388471 h 3012142"/>
                  <a:gd name="connsiteX6" fmla="*/ 848658 w 1458258"/>
                  <a:gd name="connsiteY6" fmla="*/ 525930 h 3012142"/>
                  <a:gd name="connsiteX7" fmla="*/ 842682 w 1458258"/>
                  <a:gd name="connsiteY7" fmla="*/ 609600 h 3012142"/>
                  <a:gd name="connsiteX8" fmla="*/ 830729 w 1458258"/>
                  <a:gd name="connsiteY8" fmla="*/ 663389 h 3012142"/>
                  <a:gd name="connsiteX9" fmla="*/ 693270 w 1458258"/>
                  <a:gd name="connsiteY9" fmla="*/ 1087718 h 3012142"/>
                  <a:gd name="connsiteX10" fmla="*/ 615576 w 1458258"/>
                  <a:gd name="connsiteY10" fmla="*/ 1153459 h 3012142"/>
                  <a:gd name="connsiteX11" fmla="*/ 627529 w 1458258"/>
                  <a:gd name="connsiteY11" fmla="*/ 1518024 h 3012142"/>
                  <a:gd name="connsiteX12" fmla="*/ 675341 w 1458258"/>
                  <a:gd name="connsiteY12" fmla="*/ 1679389 h 3012142"/>
                  <a:gd name="connsiteX13" fmla="*/ 687294 w 1458258"/>
                  <a:gd name="connsiteY13" fmla="*/ 1780989 h 3012142"/>
                  <a:gd name="connsiteX14" fmla="*/ 645458 w 1458258"/>
                  <a:gd name="connsiteY14" fmla="*/ 1906495 h 3012142"/>
                  <a:gd name="connsiteX15" fmla="*/ 609600 w 1458258"/>
                  <a:gd name="connsiteY15" fmla="*/ 2002118 h 3012142"/>
                  <a:gd name="connsiteX16" fmla="*/ 543858 w 1458258"/>
                  <a:gd name="connsiteY16" fmla="*/ 2055906 h 3012142"/>
                  <a:gd name="connsiteX17" fmla="*/ 472141 w 1458258"/>
                  <a:gd name="connsiteY17" fmla="*/ 2115671 h 3012142"/>
                  <a:gd name="connsiteX18" fmla="*/ 406400 w 1458258"/>
                  <a:gd name="connsiteY18" fmla="*/ 2235200 h 3012142"/>
                  <a:gd name="connsiteX19" fmla="*/ 322729 w 1458258"/>
                  <a:gd name="connsiteY19" fmla="*/ 2432424 h 3012142"/>
                  <a:gd name="connsiteX20" fmla="*/ 233082 w 1458258"/>
                  <a:gd name="connsiteY20" fmla="*/ 2623671 h 3012142"/>
                  <a:gd name="connsiteX21" fmla="*/ 41835 w 1458258"/>
                  <a:gd name="connsiteY21" fmla="*/ 2832848 h 3012142"/>
                  <a:gd name="connsiteX22" fmla="*/ 29882 w 1458258"/>
                  <a:gd name="connsiteY22" fmla="*/ 3012142 h 3012142"/>
                  <a:gd name="connsiteX23" fmla="*/ 0 w 1458258"/>
                  <a:gd name="connsiteY23" fmla="*/ 2826871 h 3012142"/>
                  <a:gd name="connsiteX24" fmla="*/ 0 w 1458258"/>
                  <a:gd name="connsiteY24" fmla="*/ 2719295 h 3012142"/>
                  <a:gd name="connsiteX25" fmla="*/ 286870 w 1458258"/>
                  <a:gd name="connsiteY25" fmla="*/ 2109695 h 3012142"/>
                  <a:gd name="connsiteX26" fmla="*/ 280894 w 1458258"/>
                  <a:gd name="connsiteY26" fmla="*/ 2037977 h 3012142"/>
                  <a:gd name="connsiteX27" fmla="*/ 358588 w 1458258"/>
                  <a:gd name="connsiteY27" fmla="*/ 1798918 h 3012142"/>
                  <a:gd name="connsiteX28" fmla="*/ 382494 w 1458258"/>
                  <a:gd name="connsiteY28" fmla="*/ 1476189 h 3012142"/>
                  <a:gd name="connsiteX29" fmla="*/ 424329 w 1458258"/>
                  <a:gd name="connsiteY29" fmla="*/ 1362636 h 3012142"/>
                  <a:gd name="connsiteX30" fmla="*/ 400423 w 1458258"/>
                  <a:gd name="connsiteY30" fmla="*/ 1296895 h 3012142"/>
                  <a:gd name="connsiteX31" fmla="*/ 280894 w 1458258"/>
                  <a:gd name="connsiteY31" fmla="*/ 1135530 h 3012142"/>
                  <a:gd name="connsiteX32" fmla="*/ 268941 w 1458258"/>
                  <a:gd name="connsiteY32" fmla="*/ 1016000 h 3012142"/>
                  <a:gd name="connsiteX33" fmla="*/ 388470 w 1458258"/>
                  <a:gd name="connsiteY33" fmla="*/ 812800 h 3012142"/>
                  <a:gd name="connsiteX34" fmla="*/ 454211 w 1458258"/>
                  <a:gd name="connsiteY34" fmla="*/ 759012 h 3012142"/>
                  <a:gd name="connsiteX35" fmla="*/ 663388 w 1458258"/>
                  <a:gd name="connsiteY35" fmla="*/ 675342 h 3012142"/>
                  <a:gd name="connsiteX36" fmla="*/ 681317 w 1458258"/>
                  <a:gd name="connsiteY36" fmla="*/ 597648 h 3012142"/>
                  <a:gd name="connsiteX37" fmla="*/ 394447 w 1458258"/>
                  <a:gd name="connsiteY37" fmla="*/ 478118 h 3012142"/>
                  <a:gd name="connsiteX38" fmla="*/ 430306 w 1458258"/>
                  <a:gd name="connsiteY38" fmla="*/ 418353 h 3012142"/>
                  <a:gd name="connsiteX39" fmla="*/ 531906 w 1458258"/>
                  <a:gd name="connsiteY39" fmla="*/ 364565 h 3012142"/>
                  <a:gd name="connsiteX40" fmla="*/ 555811 w 1458258"/>
                  <a:gd name="connsiteY40" fmla="*/ 209177 h 3012142"/>
                  <a:gd name="connsiteX41" fmla="*/ 597647 w 1458258"/>
                  <a:gd name="connsiteY41" fmla="*/ 173318 h 3012142"/>
                  <a:gd name="connsiteX42" fmla="*/ 597647 w 1458258"/>
                  <a:gd name="connsiteY42" fmla="*/ 77695 h 3012142"/>
                  <a:gd name="connsiteX43" fmla="*/ 508000 w 1458258"/>
                  <a:gd name="connsiteY43" fmla="*/ 5977 h 3012142"/>
                  <a:gd name="connsiteX44" fmla="*/ 1458258 w 1458258"/>
                  <a:gd name="connsiteY44" fmla="*/ 0 h 3012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58258" h="3012142">
                    <a:moveTo>
                      <a:pt x="1458258" y="0"/>
                    </a:moveTo>
                    <a:lnTo>
                      <a:pt x="1243106" y="179295"/>
                    </a:lnTo>
                    <a:lnTo>
                      <a:pt x="1093694" y="274918"/>
                    </a:lnTo>
                    <a:lnTo>
                      <a:pt x="1004047" y="316753"/>
                    </a:lnTo>
                    <a:lnTo>
                      <a:pt x="974164" y="388471"/>
                    </a:lnTo>
                    <a:lnTo>
                      <a:pt x="914400" y="388471"/>
                    </a:lnTo>
                    <a:lnTo>
                      <a:pt x="848658" y="525930"/>
                    </a:lnTo>
                    <a:lnTo>
                      <a:pt x="842682" y="609600"/>
                    </a:lnTo>
                    <a:lnTo>
                      <a:pt x="830729" y="663389"/>
                    </a:lnTo>
                    <a:lnTo>
                      <a:pt x="693270" y="1087718"/>
                    </a:lnTo>
                    <a:lnTo>
                      <a:pt x="615576" y="1153459"/>
                    </a:lnTo>
                    <a:lnTo>
                      <a:pt x="627529" y="1518024"/>
                    </a:lnTo>
                    <a:lnTo>
                      <a:pt x="675341" y="1679389"/>
                    </a:lnTo>
                    <a:lnTo>
                      <a:pt x="687294" y="1780989"/>
                    </a:lnTo>
                    <a:lnTo>
                      <a:pt x="645458" y="1906495"/>
                    </a:lnTo>
                    <a:lnTo>
                      <a:pt x="609600" y="2002118"/>
                    </a:lnTo>
                    <a:lnTo>
                      <a:pt x="543858" y="2055906"/>
                    </a:lnTo>
                    <a:lnTo>
                      <a:pt x="472141" y="2115671"/>
                    </a:lnTo>
                    <a:lnTo>
                      <a:pt x="406400" y="2235200"/>
                    </a:lnTo>
                    <a:lnTo>
                      <a:pt x="322729" y="2432424"/>
                    </a:lnTo>
                    <a:lnTo>
                      <a:pt x="233082" y="2623671"/>
                    </a:lnTo>
                    <a:lnTo>
                      <a:pt x="41835" y="2832848"/>
                    </a:lnTo>
                    <a:lnTo>
                      <a:pt x="29882" y="3012142"/>
                    </a:lnTo>
                    <a:lnTo>
                      <a:pt x="0" y="2826871"/>
                    </a:lnTo>
                    <a:lnTo>
                      <a:pt x="0" y="2719295"/>
                    </a:lnTo>
                    <a:lnTo>
                      <a:pt x="286870" y="2109695"/>
                    </a:lnTo>
                    <a:lnTo>
                      <a:pt x="280894" y="2037977"/>
                    </a:lnTo>
                    <a:lnTo>
                      <a:pt x="358588" y="1798918"/>
                    </a:lnTo>
                    <a:lnTo>
                      <a:pt x="382494" y="1476189"/>
                    </a:lnTo>
                    <a:lnTo>
                      <a:pt x="424329" y="1362636"/>
                    </a:lnTo>
                    <a:lnTo>
                      <a:pt x="400423" y="1296895"/>
                    </a:lnTo>
                    <a:lnTo>
                      <a:pt x="280894" y="1135530"/>
                    </a:lnTo>
                    <a:lnTo>
                      <a:pt x="268941" y="1016000"/>
                    </a:lnTo>
                    <a:lnTo>
                      <a:pt x="388470" y="812800"/>
                    </a:lnTo>
                    <a:lnTo>
                      <a:pt x="454211" y="759012"/>
                    </a:lnTo>
                    <a:lnTo>
                      <a:pt x="663388" y="675342"/>
                    </a:lnTo>
                    <a:lnTo>
                      <a:pt x="681317" y="597648"/>
                    </a:lnTo>
                    <a:lnTo>
                      <a:pt x="394447" y="478118"/>
                    </a:lnTo>
                    <a:lnTo>
                      <a:pt x="430306" y="418353"/>
                    </a:lnTo>
                    <a:lnTo>
                      <a:pt x="531906" y="364565"/>
                    </a:lnTo>
                    <a:lnTo>
                      <a:pt x="555811" y="209177"/>
                    </a:lnTo>
                    <a:lnTo>
                      <a:pt x="597647" y="173318"/>
                    </a:lnTo>
                    <a:lnTo>
                      <a:pt x="597647" y="77695"/>
                    </a:lnTo>
                    <a:lnTo>
                      <a:pt x="508000" y="5977"/>
                    </a:lnTo>
                    <a:lnTo>
                      <a:pt x="1458258" y="0"/>
                    </a:lnTo>
                    <a:close/>
                  </a:path>
                </a:pathLst>
              </a:custGeom>
              <a:solidFill>
                <a:srgbClr val="71AECA"/>
              </a:solidFill>
              <a:ln>
                <a:solidFill>
                  <a:srgbClr val="71AE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任意多边形 42"/>
              <p:cNvSpPr/>
              <p:nvPr/>
            </p:nvSpPr>
            <p:spPr>
              <a:xfrm>
                <a:off x="11852593" y="2470596"/>
                <a:ext cx="1195294" cy="2743200"/>
              </a:xfrm>
              <a:custGeom>
                <a:avLst/>
                <a:gdLst>
                  <a:gd name="connsiteX0" fmla="*/ 1195294 w 1195294"/>
                  <a:gd name="connsiteY0" fmla="*/ 0 h 2743200"/>
                  <a:gd name="connsiteX1" fmla="*/ 1159435 w 1195294"/>
                  <a:gd name="connsiteY1" fmla="*/ 239059 h 2743200"/>
                  <a:gd name="connsiteX2" fmla="*/ 1099670 w 1195294"/>
                  <a:gd name="connsiteY2" fmla="*/ 256989 h 2743200"/>
                  <a:gd name="connsiteX3" fmla="*/ 1075765 w 1195294"/>
                  <a:gd name="connsiteY3" fmla="*/ 334683 h 2743200"/>
                  <a:gd name="connsiteX4" fmla="*/ 920376 w 1195294"/>
                  <a:gd name="connsiteY4" fmla="*/ 466165 h 2743200"/>
                  <a:gd name="connsiteX5" fmla="*/ 950259 w 1195294"/>
                  <a:gd name="connsiteY5" fmla="*/ 693271 h 2743200"/>
                  <a:gd name="connsiteX6" fmla="*/ 896470 w 1195294"/>
                  <a:gd name="connsiteY6" fmla="*/ 782918 h 2743200"/>
                  <a:gd name="connsiteX7" fmla="*/ 932329 w 1195294"/>
                  <a:gd name="connsiteY7" fmla="*/ 794871 h 2743200"/>
                  <a:gd name="connsiteX8" fmla="*/ 872565 w 1195294"/>
                  <a:gd name="connsiteY8" fmla="*/ 926353 h 2743200"/>
                  <a:gd name="connsiteX9" fmla="*/ 866588 w 1195294"/>
                  <a:gd name="connsiteY9" fmla="*/ 1171389 h 2743200"/>
                  <a:gd name="connsiteX10" fmla="*/ 836706 w 1195294"/>
                  <a:gd name="connsiteY10" fmla="*/ 1278965 h 2743200"/>
                  <a:gd name="connsiteX11" fmla="*/ 890494 w 1195294"/>
                  <a:gd name="connsiteY11" fmla="*/ 1613648 h 2743200"/>
                  <a:gd name="connsiteX12" fmla="*/ 848659 w 1195294"/>
                  <a:gd name="connsiteY12" fmla="*/ 1918448 h 2743200"/>
                  <a:gd name="connsiteX13" fmla="*/ 884517 w 1195294"/>
                  <a:gd name="connsiteY13" fmla="*/ 2169459 h 2743200"/>
                  <a:gd name="connsiteX14" fmla="*/ 645459 w 1195294"/>
                  <a:gd name="connsiteY14" fmla="*/ 2743200 h 2743200"/>
                  <a:gd name="connsiteX15" fmla="*/ 573741 w 1195294"/>
                  <a:gd name="connsiteY15" fmla="*/ 1954306 h 2743200"/>
                  <a:gd name="connsiteX16" fmla="*/ 245035 w 1195294"/>
                  <a:gd name="connsiteY16" fmla="*/ 1607671 h 2743200"/>
                  <a:gd name="connsiteX17" fmla="*/ 233082 w 1195294"/>
                  <a:gd name="connsiteY17" fmla="*/ 1583765 h 2743200"/>
                  <a:gd name="connsiteX18" fmla="*/ 639482 w 1195294"/>
                  <a:gd name="connsiteY18" fmla="*/ 1308848 h 2743200"/>
                  <a:gd name="connsiteX19" fmla="*/ 639482 w 1195294"/>
                  <a:gd name="connsiteY19" fmla="*/ 1249083 h 2743200"/>
                  <a:gd name="connsiteX20" fmla="*/ 567765 w 1195294"/>
                  <a:gd name="connsiteY20" fmla="*/ 974165 h 2743200"/>
                  <a:gd name="connsiteX21" fmla="*/ 460188 w 1195294"/>
                  <a:gd name="connsiteY21" fmla="*/ 830730 h 2743200"/>
                  <a:gd name="connsiteX22" fmla="*/ 370541 w 1195294"/>
                  <a:gd name="connsiteY22" fmla="*/ 776942 h 2743200"/>
                  <a:gd name="connsiteX23" fmla="*/ 197223 w 1195294"/>
                  <a:gd name="connsiteY23" fmla="*/ 723153 h 2743200"/>
                  <a:gd name="connsiteX24" fmla="*/ 71717 w 1195294"/>
                  <a:gd name="connsiteY24" fmla="*/ 579718 h 2743200"/>
                  <a:gd name="connsiteX25" fmla="*/ 0 w 1195294"/>
                  <a:gd name="connsiteY25" fmla="*/ 221130 h 2743200"/>
                  <a:gd name="connsiteX26" fmla="*/ 77694 w 1195294"/>
                  <a:gd name="connsiteY26" fmla="*/ 262965 h 2743200"/>
                  <a:gd name="connsiteX27" fmla="*/ 376517 w 1195294"/>
                  <a:gd name="connsiteY27" fmla="*/ 519953 h 2743200"/>
                  <a:gd name="connsiteX28" fmla="*/ 274917 w 1195294"/>
                  <a:gd name="connsiteY28" fmla="*/ 298824 h 2743200"/>
                  <a:gd name="connsiteX29" fmla="*/ 274917 w 1195294"/>
                  <a:gd name="connsiteY29" fmla="*/ 209177 h 2743200"/>
                  <a:gd name="connsiteX30" fmla="*/ 262965 w 1195294"/>
                  <a:gd name="connsiteY30" fmla="*/ 77695 h 2743200"/>
                  <a:gd name="connsiteX31" fmla="*/ 274917 w 1195294"/>
                  <a:gd name="connsiteY31" fmla="*/ 29883 h 2743200"/>
                  <a:gd name="connsiteX32" fmla="*/ 322729 w 1195294"/>
                  <a:gd name="connsiteY32" fmla="*/ 17930 h 2743200"/>
                  <a:gd name="connsiteX33" fmla="*/ 388470 w 1195294"/>
                  <a:gd name="connsiteY33" fmla="*/ 11953 h 2743200"/>
                  <a:gd name="connsiteX34" fmla="*/ 412376 w 1195294"/>
                  <a:gd name="connsiteY34" fmla="*/ 5977 h 2743200"/>
                  <a:gd name="connsiteX35" fmla="*/ 430306 w 1195294"/>
                  <a:gd name="connsiteY35" fmla="*/ 5977 h 2743200"/>
                  <a:gd name="connsiteX36" fmla="*/ 478117 w 1195294"/>
                  <a:gd name="connsiteY36" fmla="*/ 167342 h 2743200"/>
                  <a:gd name="connsiteX37" fmla="*/ 573741 w 1195294"/>
                  <a:gd name="connsiteY37" fmla="*/ 400424 h 2743200"/>
                  <a:gd name="connsiteX38" fmla="*/ 585694 w 1195294"/>
                  <a:gd name="connsiteY38" fmla="*/ 430306 h 2743200"/>
                  <a:gd name="connsiteX39" fmla="*/ 693270 w 1195294"/>
                  <a:gd name="connsiteY39" fmla="*/ 537883 h 2743200"/>
                  <a:gd name="connsiteX40" fmla="*/ 681317 w 1195294"/>
                  <a:gd name="connsiteY40" fmla="*/ 412377 h 2743200"/>
                  <a:gd name="connsiteX41" fmla="*/ 657412 w 1195294"/>
                  <a:gd name="connsiteY41" fmla="*/ 5977 h 2743200"/>
                  <a:gd name="connsiteX42" fmla="*/ 1195294 w 1195294"/>
                  <a:gd name="connsiteY42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95294" h="2743200">
                    <a:moveTo>
                      <a:pt x="1195294" y="0"/>
                    </a:moveTo>
                    <a:lnTo>
                      <a:pt x="1159435" y="239059"/>
                    </a:lnTo>
                    <a:lnTo>
                      <a:pt x="1099670" y="256989"/>
                    </a:lnTo>
                    <a:lnTo>
                      <a:pt x="1075765" y="334683"/>
                    </a:lnTo>
                    <a:lnTo>
                      <a:pt x="920376" y="466165"/>
                    </a:lnTo>
                    <a:lnTo>
                      <a:pt x="950259" y="693271"/>
                    </a:lnTo>
                    <a:lnTo>
                      <a:pt x="896470" y="782918"/>
                    </a:lnTo>
                    <a:lnTo>
                      <a:pt x="932329" y="794871"/>
                    </a:lnTo>
                    <a:lnTo>
                      <a:pt x="872565" y="926353"/>
                    </a:lnTo>
                    <a:lnTo>
                      <a:pt x="866588" y="1171389"/>
                    </a:lnTo>
                    <a:lnTo>
                      <a:pt x="836706" y="1278965"/>
                    </a:lnTo>
                    <a:lnTo>
                      <a:pt x="890494" y="1613648"/>
                    </a:lnTo>
                    <a:lnTo>
                      <a:pt x="848659" y="1918448"/>
                    </a:lnTo>
                    <a:lnTo>
                      <a:pt x="884517" y="2169459"/>
                    </a:lnTo>
                    <a:lnTo>
                      <a:pt x="645459" y="2743200"/>
                    </a:lnTo>
                    <a:lnTo>
                      <a:pt x="573741" y="1954306"/>
                    </a:lnTo>
                    <a:lnTo>
                      <a:pt x="245035" y="1607671"/>
                    </a:lnTo>
                    <a:lnTo>
                      <a:pt x="233082" y="1583765"/>
                    </a:lnTo>
                    <a:lnTo>
                      <a:pt x="639482" y="1308848"/>
                    </a:lnTo>
                    <a:lnTo>
                      <a:pt x="639482" y="1249083"/>
                    </a:lnTo>
                    <a:lnTo>
                      <a:pt x="567765" y="974165"/>
                    </a:lnTo>
                    <a:lnTo>
                      <a:pt x="460188" y="830730"/>
                    </a:lnTo>
                    <a:lnTo>
                      <a:pt x="370541" y="776942"/>
                    </a:lnTo>
                    <a:lnTo>
                      <a:pt x="197223" y="723153"/>
                    </a:lnTo>
                    <a:lnTo>
                      <a:pt x="71717" y="579718"/>
                    </a:lnTo>
                    <a:lnTo>
                      <a:pt x="0" y="221130"/>
                    </a:lnTo>
                    <a:lnTo>
                      <a:pt x="77694" y="262965"/>
                    </a:lnTo>
                    <a:lnTo>
                      <a:pt x="376517" y="519953"/>
                    </a:lnTo>
                    <a:lnTo>
                      <a:pt x="274917" y="298824"/>
                    </a:lnTo>
                    <a:lnTo>
                      <a:pt x="274917" y="209177"/>
                    </a:lnTo>
                    <a:lnTo>
                      <a:pt x="262965" y="77695"/>
                    </a:lnTo>
                    <a:lnTo>
                      <a:pt x="274917" y="29883"/>
                    </a:lnTo>
                    <a:lnTo>
                      <a:pt x="322729" y="17930"/>
                    </a:lnTo>
                    <a:lnTo>
                      <a:pt x="388470" y="11953"/>
                    </a:lnTo>
                    <a:lnTo>
                      <a:pt x="412376" y="5977"/>
                    </a:lnTo>
                    <a:lnTo>
                      <a:pt x="430306" y="5977"/>
                    </a:lnTo>
                    <a:lnTo>
                      <a:pt x="478117" y="167342"/>
                    </a:lnTo>
                    <a:lnTo>
                      <a:pt x="573741" y="400424"/>
                    </a:lnTo>
                    <a:lnTo>
                      <a:pt x="585694" y="430306"/>
                    </a:lnTo>
                    <a:lnTo>
                      <a:pt x="693270" y="537883"/>
                    </a:lnTo>
                    <a:lnTo>
                      <a:pt x="681317" y="412377"/>
                    </a:lnTo>
                    <a:lnTo>
                      <a:pt x="657412" y="5977"/>
                    </a:lnTo>
                    <a:lnTo>
                      <a:pt x="1195294" y="0"/>
                    </a:lnTo>
                    <a:close/>
                  </a:path>
                </a:pathLst>
              </a:custGeom>
              <a:solidFill>
                <a:srgbClr val="71AECA"/>
              </a:solidFill>
              <a:ln>
                <a:solidFill>
                  <a:srgbClr val="71AE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" name="任意多边形 29"/>
            <p:cNvSpPr/>
            <p:nvPr/>
          </p:nvSpPr>
          <p:spPr>
            <a:xfrm>
              <a:off x="10677172" y="4351130"/>
              <a:ext cx="1415845" cy="1489587"/>
            </a:xfrm>
            <a:custGeom>
              <a:avLst/>
              <a:gdLst>
                <a:gd name="connsiteX0" fmla="*/ 0 w 1415845"/>
                <a:gd name="connsiteY0" fmla="*/ 0 h 1489587"/>
                <a:gd name="connsiteX1" fmla="*/ 1415845 w 1415845"/>
                <a:gd name="connsiteY1" fmla="*/ 560439 h 1489587"/>
                <a:gd name="connsiteX2" fmla="*/ 752168 w 1415845"/>
                <a:gd name="connsiteY2" fmla="*/ 1489587 h 1489587"/>
                <a:gd name="connsiteX3" fmla="*/ 339213 w 1415845"/>
                <a:gd name="connsiteY3" fmla="*/ 958645 h 1489587"/>
                <a:gd name="connsiteX4" fmla="*/ 309716 w 1415845"/>
                <a:gd name="connsiteY4" fmla="*/ 604684 h 1489587"/>
                <a:gd name="connsiteX5" fmla="*/ 29497 w 1415845"/>
                <a:gd name="connsiteY5" fmla="*/ 103239 h 1489587"/>
                <a:gd name="connsiteX6" fmla="*/ 0 w 1415845"/>
                <a:gd name="connsiteY6" fmla="*/ 0 h 148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5845" h="1489587">
                  <a:moveTo>
                    <a:pt x="0" y="0"/>
                  </a:moveTo>
                  <a:lnTo>
                    <a:pt x="1415845" y="560439"/>
                  </a:lnTo>
                  <a:lnTo>
                    <a:pt x="752168" y="1489587"/>
                  </a:lnTo>
                  <a:lnTo>
                    <a:pt x="339213" y="958645"/>
                  </a:lnTo>
                  <a:lnTo>
                    <a:pt x="309716" y="604684"/>
                  </a:lnTo>
                  <a:lnTo>
                    <a:pt x="29497" y="103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EEB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78957" y="2073592"/>
            <a:ext cx="876861" cy="1507104"/>
            <a:chOff x="10093273" y="866854"/>
            <a:chExt cx="2895600" cy="4976812"/>
          </a:xfrm>
        </p:grpSpPr>
        <p:grpSp>
          <p:nvGrpSpPr>
            <p:cNvPr id="45" name="组合 44"/>
            <p:cNvGrpSpPr/>
            <p:nvPr/>
          </p:nvGrpSpPr>
          <p:grpSpPr>
            <a:xfrm>
              <a:off x="10093273" y="866854"/>
              <a:ext cx="2895600" cy="4976812"/>
              <a:chOff x="11243647" y="685033"/>
              <a:chExt cx="2895600" cy="4976812"/>
            </a:xfrm>
          </p:grpSpPr>
          <p:sp>
            <p:nvSpPr>
              <p:cNvPr id="47" name="任意多边形 46"/>
              <p:cNvSpPr/>
              <p:nvPr/>
            </p:nvSpPr>
            <p:spPr>
              <a:xfrm>
                <a:off x="11243647" y="685033"/>
                <a:ext cx="2895600" cy="1781175"/>
              </a:xfrm>
              <a:custGeom>
                <a:avLst/>
                <a:gdLst>
                  <a:gd name="connsiteX0" fmla="*/ 1576387 w 2895600"/>
                  <a:gd name="connsiteY0" fmla="*/ 0 h 1781175"/>
                  <a:gd name="connsiteX1" fmla="*/ 1595437 w 2895600"/>
                  <a:gd name="connsiteY1" fmla="*/ 61912 h 1781175"/>
                  <a:gd name="connsiteX2" fmla="*/ 1624012 w 2895600"/>
                  <a:gd name="connsiteY2" fmla="*/ 80962 h 1781175"/>
                  <a:gd name="connsiteX3" fmla="*/ 1624012 w 2895600"/>
                  <a:gd name="connsiteY3" fmla="*/ 80962 h 1781175"/>
                  <a:gd name="connsiteX4" fmla="*/ 1666875 w 2895600"/>
                  <a:gd name="connsiteY4" fmla="*/ 128587 h 1781175"/>
                  <a:gd name="connsiteX5" fmla="*/ 1685925 w 2895600"/>
                  <a:gd name="connsiteY5" fmla="*/ 147637 h 1781175"/>
                  <a:gd name="connsiteX6" fmla="*/ 1728787 w 2895600"/>
                  <a:gd name="connsiteY6" fmla="*/ 166687 h 1781175"/>
                  <a:gd name="connsiteX7" fmla="*/ 1752600 w 2895600"/>
                  <a:gd name="connsiteY7" fmla="*/ 195262 h 1781175"/>
                  <a:gd name="connsiteX8" fmla="*/ 1776412 w 2895600"/>
                  <a:gd name="connsiteY8" fmla="*/ 257175 h 1781175"/>
                  <a:gd name="connsiteX9" fmla="*/ 1771650 w 2895600"/>
                  <a:gd name="connsiteY9" fmla="*/ 285750 h 1781175"/>
                  <a:gd name="connsiteX10" fmla="*/ 1709737 w 2895600"/>
                  <a:gd name="connsiteY10" fmla="*/ 295275 h 1781175"/>
                  <a:gd name="connsiteX11" fmla="*/ 1704975 w 2895600"/>
                  <a:gd name="connsiteY11" fmla="*/ 314325 h 1781175"/>
                  <a:gd name="connsiteX12" fmla="*/ 1743075 w 2895600"/>
                  <a:gd name="connsiteY12" fmla="*/ 361950 h 1781175"/>
                  <a:gd name="connsiteX13" fmla="*/ 1962150 w 2895600"/>
                  <a:gd name="connsiteY13" fmla="*/ 547687 h 1781175"/>
                  <a:gd name="connsiteX14" fmla="*/ 2038350 w 2895600"/>
                  <a:gd name="connsiteY14" fmla="*/ 709612 h 1781175"/>
                  <a:gd name="connsiteX15" fmla="*/ 2057400 w 2895600"/>
                  <a:gd name="connsiteY15" fmla="*/ 842962 h 1781175"/>
                  <a:gd name="connsiteX16" fmla="*/ 2328862 w 2895600"/>
                  <a:gd name="connsiteY16" fmla="*/ 1009650 h 1781175"/>
                  <a:gd name="connsiteX17" fmla="*/ 2414587 w 2895600"/>
                  <a:gd name="connsiteY17" fmla="*/ 1266825 h 1781175"/>
                  <a:gd name="connsiteX18" fmla="*/ 2457450 w 2895600"/>
                  <a:gd name="connsiteY18" fmla="*/ 1271587 h 1781175"/>
                  <a:gd name="connsiteX19" fmla="*/ 2643187 w 2895600"/>
                  <a:gd name="connsiteY19" fmla="*/ 1271587 h 1781175"/>
                  <a:gd name="connsiteX20" fmla="*/ 2700337 w 2895600"/>
                  <a:gd name="connsiteY20" fmla="*/ 1400175 h 1781175"/>
                  <a:gd name="connsiteX21" fmla="*/ 2705100 w 2895600"/>
                  <a:gd name="connsiteY21" fmla="*/ 1562100 h 1781175"/>
                  <a:gd name="connsiteX22" fmla="*/ 2876550 w 2895600"/>
                  <a:gd name="connsiteY22" fmla="*/ 1666875 h 1781175"/>
                  <a:gd name="connsiteX23" fmla="*/ 2895600 w 2895600"/>
                  <a:gd name="connsiteY23" fmla="*/ 1781175 h 1781175"/>
                  <a:gd name="connsiteX24" fmla="*/ 1947862 w 2895600"/>
                  <a:gd name="connsiteY24" fmla="*/ 1771650 h 1781175"/>
                  <a:gd name="connsiteX25" fmla="*/ 1919287 w 2895600"/>
                  <a:gd name="connsiteY25" fmla="*/ 1690687 h 1781175"/>
                  <a:gd name="connsiteX26" fmla="*/ 1747837 w 2895600"/>
                  <a:gd name="connsiteY26" fmla="*/ 1566862 h 1781175"/>
                  <a:gd name="connsiteX27" fmla="*/ 1633537 w 2895600"/>
                  <a:gd name="connsiteY27" fmla="*/ 1528762 h 1781175"/>
                  <a:gd name="connsiteX28" fmla="*/ 1323975 w 2895600"/>
                  <a:gd name="connsiteY28" fmla="*/ 1490662 h 1781175"/>
                  <a:gd name="connsiteX29" fmla="*/ 1281112 w 2895600"/>
                  <a:gd name="connsiteY29" fmla="*/ 1466850 h 1781175"/>
                  <a:gd name="connsiteX30" fmla="*/ 1281112 w 2895600"/>
                  <a:gd name="connsiteY30" fmla="*/ 1423987 h 1781175"/>
                  <a:gd name="connsiteX31" fmla="*/ 1290637 w 2895600"/>
                  <a:gd name="connsiteY31" fmla="*/ 1409700 h 1781175"/>
                  <a:gd name="connsiteX32" fmla="*/ 1452562 w 2895600"/>
                  <a:gd name="connsiteY32" fmla="*/ 1409700 h 1781175"/>
                  <a:gd name="connsiteX33" fmla="*/ 1619250 w 2895600"/>
                  <a:gd name="connsiteY33" fmla="*/ 1343025 h 1781175"/>
                  <a:gd name="connsiteX34" fmla="*/ 1524000 w 2895600"/>
                  <a:gd name="connsiteY34" fmla="*/ 1257300 h 1781175"/>
                  <a:gd name="connsiteX35" fmla="*/ 1466850 w 2895600"/>
                  <a:gd name="connsiteY35" fmla="*/ 1185862 h 1781175"/>
                  <a:gd name="connsiteX36" fmla="*/ 1481137 w 2895600"/>
                  <a:gd name="connsiteY36" fmla="*/ 1109662 h 1781175"/>
                  <a:gd name="connsiteX37" fmla="*/ 1533525 w 2895600"/>
                  <a:gd name="connsiteY37" fmla="*/ 1023937 h 1781175"/>
                  <a:gd name="connsiteX38" fmla="*/ 1595437 w 2895600"/>
                  <a:gd name="connsiteY38" fmla="*/ 933450 h 1781175"/>
                  <a:gd name="connsiteX39" fmla="*/ 1604962 w 2895600"/>
                  <a:gd name="connsiteY39" fmla="*/ 704850 h 1781175"/>
                  <a:gd name="connsiteX40" fmla="*/ 1581150 w 2895600"/>
                  <a:gd name="connsiteY40" fmla="*/ 647700 h 1781175"/>
                  <a:gd name="connsiteX41" fmla="*/ 1528762 w 2895600"/>
                  <a:gd name="connsiteY41" fmla="*/ 614362 h 1781175"/>
                  <a:gd name="connsiteX42" fmla="*/ 1438275 w 2895600"/>
                  <a:gd name="connsiteY42" fmla="*/ 585787 h 1781175"/>
                  <a:gd name="connsiteX43" fmla="*/ 1471612 w 2895600"/>
                  <a:gd name="connsiteY43" fmla="*/ 552450 h 1781175"/>
                  <a:gd name="connsiteX44" fmla="*/ 1509712 w 2895600"/>
                  <a:gd name="connsiteY44" fmla="*/ 314325 h 1781175"/>
                  <a:gd name="connsiteX45" fmla="*/ 1366837 w 2895600"/>
                  <a:gd name="connsiteY45" fmla="*/ 376237 h 1781175"/>
                  <a:gd name="connsiteX46" fmla="*/ 1538287 w 2895600"/>
                  <a:gd name="connsiteY46" fmla="*/ 119062 h 1781175"/>
                  <a:gd name="connsiteX47" fmla="*/ 1543050 w 2895600"/>
                  <a:gd name="connsiteY47" fmla="*/ 76200 h 1781175"/>
                  <a:gd name="connsiteX48" fmla="*/ 1109662 w 2895600"/>
                  <a:gd name="connsiteY48" fmla="*/ 433387 h 1781175"/>
                  <a:gd name="connsiteX49" fmla="*/ 1123950 w 2895600"/>
                  <a:gd name="connsiteY49" fmla="*/ 609600 h 1781175"/>
                  <a:gd name="connsiteX50" fmla="*/ 1123950 w 2895600"/>
                  <a:gd name="connsiteY50" fmla="*/ 690562 h 1781175"/>
                  <a:gd name="connsiteX51" fmla="*/ 1057275 w 2895600"/>
                  <a:gd name="connsiteY51" fmla="*/ 838200 h 1781175"/>
                  <a:gd name="connsiteX52" fmla="*/ 504825 w 2895600"/>
                  <a:gd name="connsiteY52" fmla="*/ 1052512 h 1781175"/>
                  <a:gd name="connsiteX53" fmla="*/ 409575 w 2895600"/>
                  <a:gd name="connsiteY53" fmla="*/ 1195387 h 1781175"/>
                  <a:gd name="connsiteX54" fmla="*/ 195262 w 2895600"/>
                  <a:gd name="connsiteY54" fmla="*/ 1266825 h 1781175"/>
                  <a:gd name="connsiteX55" fmla="*/ 252412 w 2895600"/>
                  <a:gd name="connsiteY55" fmla="*/ 1385887 h 1781175"/>
                  <a:gd name="connsiteX56" fmla="*/ 42862 w 2895600"/>
                  <a:gd name="connsiteY56" fmla="*/ 1557337 h 1781175"/>
                  <a:gd name="connsiteX57" fmla="*/ 33337 w 2895600"/>
                  <a:gd name="connsiteY57" fmla="*/ 1771650 h 1781175"/>
                  <a:gd name="connsiteX58" fmla="*/ 4762 w 2895600"/>
                  <a:gd name="connsiteY58" fmla="*/ 1762125 h 1781175"/>
                  <a:gd name="connsiteX59" fmla="*/ 4762 w 2895600"/>
                  <a:gd name="connsiteY59" fmla="*/ 1581150 h 1781175"/>
                  <a:gd name="connsiteX60" fmla="*/ 0 w 2895600"/>
                  <a:gd name="connsiteY60" fmla="*/ 1547812 h 1781175"/>
                  <a:gd name="connsiteX61" fmla="*/ 233362 w 2895600"/>
                  <a:gd name="connsiteY61" fmla="*/ 1400175 h 1781175"/>
                  <a:gd name="connsiteX62" fmla="*/ 166687 w 2895600"/>
                  <a:gd name="connsiteY62" fmla="*/ 1252537 h 1781175"/>
                  <a:gd name="connsiteX63" fmla="*/ 390525 w 2895600"/>
                  <a:gd name="connsiteY63" fmla="*/ 1119187 h 1781175"/>
                  <a:gd name="connsiteX64" fmla="*/ 466725 w 2895600"/>
                  <a:gd name="connsiteY64" fmla="*/ 1042987 h 1781175"/>
                  <a:gd name="connsiteX65" fmla="*/ 781050 w 2895600"/>
                  <a:gd name="connsiteY65" fmla="*/ 890587 h 1781175"/>
                  <a:gd name="connsiteX66" fmla="*/ 1004887 w 2895600"/>
                  <a:gd name="connsiteY66" fmla="*/ 804862 h 1781175"/>
                  <a:gd name="connsiteX67" fmla="*/ 1114425 w 2895600"/>
                  <a:gd name="connsiteY67" fmla="*/ 652462 h 1781175"/>
                  <a:gd name="connsiteX68" fmla="*/ 1095375 w 2895600"/>
                  <a:gd name="connsiteY68" fmla="*/ 457200 h 1781175"/>
                  <a:gd name="connsiteX69" fmla="*/ 1100137 w 2895600"/>
                  <a:gd name="connsiteY69" fmla="*/ 390525 h 1781175"/>
                  <a:gd name="connsiteX70" fmla="*/ 1219200 w 2895600"/>
                  <a:gd name="connsiteY70" fmla="*/ 319087 h 1781175"/>
                  <a:gd name="connsiteX71" fmla="*/ 1576387 w 2895600"/>
                  <a:gd name="connsiteY71" fmla="*/ 0 h 178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95600" h="1781175">
                    <a:moveTo>
                      <a:pt x="1576387" y="0"/>
                    </a:moveTo>
                    <a:lnTo>
                      <a:pt x="1595437" y="61912"/>
                    </a:lnTo>
                    <a:lnTo>
                      <a:pt x="1624012" y="80962"/>
                    </a:lnTo>
                    <a:lnTo>
                      <a:pt x="1624012" y="80962"/>
                    </a:lnTo>
                    <a:lnTo>
                      <a:pt x="1666875" y="128587"/>
                    </a:lnTo>
                    <a:lnTo>
                      <a:pt x="1685925" y="147637"/>
                    </a:lnTo>
                    <a:lnTo>
                      <a:pt x="1728787" y="166687"/>
                    </a:lnTo>
                    <a:lnTo>
                      <a:pt x="1752600" y="195262"/>
                    </a:lnTo>
                    <a:lnTo>
                      <a:pt x="1776412" y="257175"/>
                    </a:lnTo>
                    <a:lnTo>
                      <a:pt x="1771650" y="285750"/>
                    </a:lnTo>
                    <a:lnTo>
                      <a:pt x="1709737" y="295275"/>
                    </a:lnTo>
                    <a:lnTo>
                      <a:pt x="1704975" y="314325"/>
                    </a:lnTo>
                    <a:lnTo>
                      <a:pt x="1743075" y="361950"/>
                    </a:lnTo>
                    <a:lnTo>
                      <a:pt x="1962150" y="547687"/>
                    </a:lnTo>
                    <a:lnTo>
                      <a:pt x="2038350" y="709612"/>
                    </a:lnTo>
                    <a:lnTo>
                      <a:pt x="2057400" y="842962"/>
                    </a:lnTo>
                    <a:lnTo>
                      <a:pt x="2328862" y="1009650"/>
                    </a:lnTo>
                    <a:lnTo>
                      <a:pt x="2414587" y="1266825"/>
                    </a:lnTo>
                    <a:lnTo>
                      <a:pt x="2457450" y="1271587"/>
                    </a:lnTo>
                    <a:lnTo>
                      <a:pt x="2643187" y="1271587"/>
                    </a:lnTo>
                    <a:lnTo>
                      <a:pt x="2700337" y="1400175"/>
                    </a:lnTo>
                    <a:lnTo>
                      <a:pt x="2705100" y="1562100"/>
                    </a:lnTo>
                    <a:lnTo>
                      <a:pt x="2876550" y="1666875"/>
                    </a:lnTo>
                    <a:lnTo>
                      <a:pt x="2895600" y="1781175"/>
                    </a:lnTo>
                    <a:lnTo>
                      <a:pt x="1947862" y="1771650"/>
                    </a:lnTo>
                    <a:lnTo>
                      <a:pt x="1919287" y="1690687"/>
                    </a:lnTo>
                    <a:lnTo>
                      <a:pt x="1747837" y="1566862"/>
                    </a:lnTo>
                    <a:lnTo>
                      <a:pt x="1633537" y="1528762"/>
                    </a:lnTo>
                    <a:lnTo>
                      <a:pt x="1323975" y="1490662"/>
                    </a:lnTo>
                    <a:lnTo>
                      <a:pt x="1281112" y="1466850"/>
                    </a:lnTo>
                    <a:lnTo>
                      <a:pt x="1281112" y="1423987"/>
                    </a:lnTo>
                    <a:lnTo>
                      <a:pt x="1290637" y="1409700"/>
                    </a:lnTo>
                    <a:lnTo>
                      <a:pt x="1452562" y="1409700"/>
                    </a:lnTo>
                    <a:lnTo>
                      <a:pt x="1619250" y="1343025"/>
                    </a:lnTo>
                    <a:lnTo>
                      <a:pt x="1524000" y="1257300"/>
                    </a:lnTo>
                    <a:lnTo>
                      <a:pt x="1466850" y="1185862"/>
                    </a:lnTo>
                    <a:lnTo>
                      <a:pt x="1481137" y="1109662"/>
                    </a:lnTo>
                    <a:lnTo>
                      <a:pt x="1533525" y="1023937"/>
                    </a:lnTo>
                    <a:lnTo>
                      <a:pt x="1595437" y="933450"/>
                    </a:lnTo>
                    <a:lnTo>
                      <a:pt x="1604962" y="704850"/>
                    </a:lnTo>
                    <a:lnTo>
                      <a:pt x="1581150" y="647700"/>
                    </a:lnTo>
                    <a:lnTo>
                      <a:pt x="1528762" y="614362"/>
                    </a:lnTo>
                    <a:lnTo>
                      <a:pt x="1438275" y="585787"/>
                    </a:lnTo>
                    <a:lnTo>
                      <a:pt x="1471612" y="552450"/>
                    </a:lnTo>
                    <a:lnTo>
                      <a:pt x="1509712" y="314325"/>
                    </a:lnTo>
                    <a:lnTo>
                      <a:pt x="1366837" y="376237"/>
                    </a:lnTo>
                    <a:lnTo>
                      <a:pt x="1538287" y="119062"/>
                    </a:lnTo>
                    <a:lnTo>
                      <a:pt x="1543050" y="76200"/>
                    </a:lnTo>
                    <a:lnTo>
                      <a:pt x="1109662" y="433387"/>
                    </a:lnTo>
                    <a:lnTo>
                      <a:pt x="1123950" y="609600"/>
                    </a:lnTo>
                    <a:lnTo>
                      <a:pt x="1123950" y="690562"/>
                    </a:lnTo>
                    <a:lnTo>
                      <a:pt x="1057275" y="838200"/>
                    </a:lnTo>
                    <a:lnTo>
                      <a:pt x="504825" y="1052512"/>
                    </a:lnTo>
                    <a:lnTo>
                      <a:pt x="409575" y="1195387"/>
                    </a:lnTo>
                    <a:lnTo>
                      <a:pt x="195262" y="1266825"/>
                    </a:lnTo>
                    <a:lnTo>
                      <a:pt x="252412" y="1385887"/>
                    </a:lnTo>
                    <a:lnTo>
                      <a:pt x="42862" y="1557337"/>
                    </a:lnTo>
                    <a:lnTo>
                      <a:pt x="33337" y="1771650"/>
                    </a:lnTo>
                    <a:lnTo>
                      <a:pt x="4762" y="1762125"/>
                    </a:lnTo>
                    <a:lnTo>
                      <a:pt x="4762" y="1581150"/>
                    </a:lnTo>
                    <a:lnTo>
                      <a:pt x="0" y="1547812"/>
                    </a:lnTo>
                    <a:lnTo>
                      <a:pt x="233362" y="1400175"/>
                    </a:lnTo>
                    <a:lnTo>
                      <a:pt x="166687" y="1252537"/>
                    </a:lnTo>
                    <a:lnTo>
                      <a:pt x="390525" y="1119187"/>
                    </a:lnTo>
                    <a:lnTo>
                      <a:pt x="466725" y="1042987"/>
                    </a:lnTo>
                    <a:lnTo>
                      <a:pt x="781050" y="890587"/>
                    </a:lnTo>
                    <a:lnTo>
                      <a:pt x="1004887" y="804862"/>
                    </a:lnTo>
                    <a:lnTo>
                      <a:pt x="1114425" y="652462"/>
                    </a:lnTo>
                    <a:lnTo>
                      <a:pt x="1095375" y="457200"/>
                    </a:lnTo>
                    <a:lnTo>
                      <a:pt x="1100137" y="390525"/>
                    </a:lnTo>
                    <a:lnTo>
                      <a:pt x="1219200" y="319087"/>
                    </a:lnTo>
                    <a:lnTo>
                      <a:pt x="1576387" y="0"/>
                    </a:lnTo>
                    <a:close/>
                  </a:path>
                </a:pathLst>
              </a:custGeom>
              <a:solidFill>
                <a:srgbClr val="2CC0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11280794" y="764090"/>
                <a:ext cx="1905000" cy="1699260"/>
              </a:xfrm>
              <a:custGeom>
                <a:avLst/>
                <a:gdLst>
                  <a:gd name="connsiteX0" fmla="*/ 1905000 w 1905000"/>
                  <a:gd name="connsiteY0" fmla="*/ 1699260 h 1699260"/>
                  <a:gd name="connsiteX1" fmla="*/ 1893570 w 1905000"/>
                  <a:gd name="connsiteY1" fmla="*/ 1615440 h 1699260"/>
                  <a:gd name="connsiteX2" fmla="*/ 1741170 w 1905000"/>
                  <a:gd name="connsiteY2" fmla="*/ 1520190 h 1699260"/>
                  <a:gd name="connsiteX3" fmla="*/ 1729740 w 1905000"/>
                  <a:gd name="connsiteY3" fmla="*/ 1493520 h 1699260"/>
                  <a:gd name="connsiteX4" fmla="*/ 1607820 w 1905000"/>
                  <a:gd name="connsiteY4" fmla="*/ 1463040 h 1699260"/>
                  <a:gd name="connsiteX5" fmla="*/ 1287780 w 1905000"/>
                  <a:gd name="connsiteY5" fmla="*/ 1421130 h 1699260"/>
                  <a:gd name="connsiteX6" fmla="*/ 1245870 w 1905000"/>
                  <a:gd name="connsiteY6" fmla="*/ 1386840 h 1699260"/>
                  <a:gd name="connsiteX7" fmla="*/ 1242060 w 1905000"/>
                  <a:gd name="connsiteY7" fmla="*/ 1322070 h 1699260"/>
                  <a:gd name="connsiteX8" fmla="*/ 1253490 w 1905000"/>
                  <a:gd name="connsiteY8" fmla="*/ 1333500 h 1699260"/>
                  <a:gd name="connsiteX9" fmla="*/ 1413510 w 1905000"/>
                  <a:gd name="connsiteY9" fmla="*/ 1329690 h 1699260"/>
                  <a:gd name="connsiteX10" fmla="*/ 1584960 w 1905000"/>
                  <a:gd name="connsiteY10" fmla="*/ 1261110 h 1699260"/>
                  <a:gd name="connsiteX11" fmla="*/ 1493520 w 1905000"/>
                  <a:gd name="connsiteY11" fmla="*/ 1173480 h 1699260"/>
                  <a:gd name="connsiteX12" fmla="*/ 1428750 w 1905000"/>
                  <a:gd name="connsiteY12" fmla="*/ 1116330 h 1699260"/>
                  <a:gd name="connsiteX13" fmla="*/ 1443990 w 1905000"/>
                  <a:gd name="connsiteY13" fmla="*/ 1032510 h 1699260"/>
                  <a:gd name="connsiteX14" fmla="*/ 1546860 w 1905000"/>
                  <a:gd name="connsiteY14" fmla="*/ 864870 h 1699260"/>
                  <a:gd name="connsiteX15" fmla="*/ 1565910 w 1905000"/>
                  <a:gd name="connsiteY15" fmla="*/ 624840 h 1699260"/>
                  <a:gd name="connsiteX16" fmla="*/ 1546860 w 1905000"/>
                  <a:gd name="connsiteY16" fmla="*/ 563880 h 1699260"/>
                  <a:gd name="connsiteX17" fmla="*/ 1405890 w 1905000"/>
                  <a:gd name="connsiteY17" fmla="*/ 510540 h 1699260"/>
                  <a:gd name="connsiteX18" fmla="*/ 1398270 w 1905000"/>
                  <a:gd name="connsiteY18" fmla="*/ 506730 h 1699260"/>
                  <a:gd name="connsiteX19" fmla="*/ 1436370 w 1905000"/>
                  <a:gd name="connsiteY19" fmla="*/ 483870 h 1699260"/>
                  <a:gd name="connsiteX20" fmla="*/ 1470660 w 1905000"/>
                  <a:gd name="connsiteY20" fmla="*/ 236220 h 1699260"/>
                  <a:gd name="connsiteX21" fmla="*/ 1322070 w 1905000"/>
                  <a:gd name="connsiteY21" fmla="*/ 300990 h 1699260"/>
                  <a:gd name="connsiteX22" fmla="*/ 1504950 w 1905000"/>
                  <a:gd name="connsiteY22" fmla="*/ 45720 h 1699260"/>
                  <a:gd name="connsiteX23" fmla="*/ 1504950 w 1905000"/>
                  <a:gd name="connsiteY23" fmla="*/ 0 h 1699260"/>
                  <a:gd name="connsiteX24" fmla="*/ 1074420 w 1905000"/>
                  <a:gd name="connsiteY24" fmla="*/ 346710 h 1699260"/>
                  <a:gd name="connsiteX25" fmla="*/ 1089660 w 1905000"/>
                  <a:gd name="connsiteY25" fmla="*/ 609600 h 1699260"/>
                  <a:gd name="connsiteX26" fmla="*/ 1013460 w 1905000"/>
                  <a:gd name="connsiteY26" fmla="*/ 762000 h 1699260"/>
                  <a:gd name="connsiteX27" fmla="*/ 483870 w 1905000"/>
                  <a:gd name="connsiteY27" fmla="*/ 971550 h 1699260"/>
                  <a:gd name="connsiteX28" fmla="*/ 373380 w 1905000"/>
                  <a:gd name="connsiteY28" fmla="*/ 1112520 h 1699260"/>
                  <a:gd name="connsiteX29" fmla="*/ 167640 w 1905000"/>
                  <a:gd name="connsiteY29" fmla="*/ 1188720 h 1699260"/>
                  <a:gd name="connsiteX30" fmla="*/ 217170 w 1905000"/>
                  <a:gd name="connsiteY30" fmla="*/ 1303020 h 1699260"/>
                  <a:gd name="connsiteX31" fmla="*/ 7620 w 1905000"/>
                  <a:gd name="connsiteY31" fmla="*/ 1482090 h 1699260"/>
                  <a:gd name="connsiteX32" fmla="*/ 0 w 1905000"/>
                  <a:gd name="connsiteY32" fmla="*/ 1699260 h 1699260"/>
                  <a:gd name="connsiteX33" fmla="*/ 1905000 w 1905000"/>
                  <a:gd name="connsiteY33" fmla="*/ 1699260 h 169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05000" h="1699260">
                    <a:moveTo>
                      <a:pt x="1905000" y="1699260"/>
                    </a:moveTo>
                    <a:lnTo>
                      <a:pt x="1893570" y="1615440"/>
                    </a:lnTo>
                    <a:lnTo>
                      <a:pt x="1741170" y="1520190"/>
                    </a:lnTo>
                    <a:lnTo>
                      <a:pt x="1729740" y="1493520"/>
                    </a:lnTo>
                    <a:lnTo>
                      <a:pt x="1607820" y="1463040"/>
                    </a:lnTo>
                    <a:lnTo>
                      <a:pt x="1287780" y="1421130"/>
                    </a:lnTo>
                    <a:lnTo>
                      <a:pt x="1245870" y="1386840"/>
                    </a:lnTo>
                    <a:lnTo>
                      <a:pt x="1242060" y="1322070"/>
                    </a:lnTo>
                    <a:lnTo>
                      <a:pt x="1253490" y="1333500"/>
                    </a:lnTo>
                    <a:lnTo>
                      <a:pt x="1413510" y="1329690"/>
                    </a:lnTo>
                    <a:lnTo>
                      <a:pt x="1584960" y="1261110"/>
                    </a:lnTo>
                    <a:lnTo>
                      <a:pt x="1493520" y="1173480"/>
                    </a:lnTo>
                    <a:lnTo>
                      <a:pt x="1428750" y="1116330"/>
                    </a:lnTo>
                    <a:lnTo>
                      <a:pt x="1443990" y="1032510"/>
                    </a:lnTo>
                    <a:lnTo>
                      <a:pt x="1546860" y="864870"/>
                    </a:lnTo>
                    <a:lnTo>
                      <a:pt x="1565910" y="624840"/>
                    </a:lnTo>
                    <a:lnTo>
                      <a:pt x="1546860" y="563880"/>
                    </a:lnTo>
                    <a:lnTo>
                      <a:pt x="1405890" y="510540"/>
                    </a:lnTo>
                    <a:lnTo>
                      <a:pt x="1398270" y="506730"/>
                    </a:lnTo>
                    <a:lnTo>
                      <a:pt x="1436370" y="483870"/>
                    </a:lnTo>
                    <a:lnTo>
                      <a:pt x="1470660" y="236220"/>
                    </a:lnTo>
                    <a:lnTo>
                      <a:pt x="1322070" y="300990"/>
                    </a:lnTo>
                    <a:lnTo>
                      <a:pt x="1504950" y="45720"/>
                    </a:lnTo>
                    <a:lnTo>
                      <a:pt x="1504950" y="0"/>
                    </a:lnTo>
                    <a:lnTo>
                      <a:pt x="1074420" y="346710"/>
                    </a:lnTo>
                    <a:lnTo>
                      <a:pt x="1089660" y="609600"/>
                    </a:lnTo>
                    <a:lnTo>
                      <a:pt x="1013460" y="762000"/>
                    </a:lnTo>
                    <a:lnTo>
                      <a:pt x="483870" y="971550"/>
                    </a:lnTo>
                    <a:lnTo>
                      <a:pt x="373380" y="1112520"/>
                    </a:lnTo>
                    <a:lnTo>
                      <a:pt x="167640" y="1188720"/>
                    </a:lnTo>
                    <a:lnTo>
                      <a:pt x="217170" y="1303020"/>
                    </a:lnTo>
                    <a:lnTo>
                      <a:pt x="7620" y="1482090"/>
                    </a:lnTo>
                    <a:lnTo>
                      <a:pt x="0" y="1699260"/>
                    </a:lnTo>
                    <a:lnTo>
                      <a:pt x="1905000" y="16992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13677284" y="2462891"/>
                <a:ext cx="457200" cy="423863"/>
              </a:xfrm>
              <a:custGeom>
                <a:avLst/>
                <a:gdLst>
                  <a:gd name="connsiteX0" fmla="*/ 457200 w 457200"/>
                  <a:gd name="connsiteY0" fmla="*/ 0 h 423863"/>
                  <a:gd name="connsiteX1" fmla="*/ 423863 w 457200"/>
                  <a:gd name="connsiteY1" fmla="*/ 80963 h 423863"/>
                  <a:gd name="connsiteX2" fmla="*/ 352425 w 457200"/>
                  <a:gd name="connsiteY2" fmla="*/ 142875 h 423863"/>
                  <a:gd name="connsiteX3" fmla="*/ 195263 w 457200"/>
                  <a:gd name="connsiteY3" fmla="*/ 280988 h 423863"/>
                  <a:gd name="connsiteX4" fmla="*/ 47625 w 457200"/>
                  <a:gd name="connsiteY4" fmla="*/ 381000 h 423863"/>
                  <a:gd name="connsiteX5" fmla="*/ 0 w 457200"/>
                  <a:gd name="connsiteY5" fmla="*/ 423863 h 423863"/>
                  <a:gd name="connsiteX6" fmla="*/ 4763 w 457200"/>
                  <a:gd name="connsiteY6" fmla="*/ 366713 h 423863"/>
                  <a:gd name="connsiteX7" fmla="*/ 261938 w 457200"/>
                  <a:gd name="connsiteY7" fmla="*/ 152400 h 423863"/>
                  <a:gd name="connsiteX8" fmla="*/ 333375 w 457200"/>
                  <a:gd name="connsiteY8" fmla="*/ 114300 h 423863"/>
                  <a:gd name="connsiteX9" fmla="*/ 395288 w 457200"/>
                  <a:gd name="connsiteY9" fmla="*/ 23813 h 423863"/>
                  <a:gd name="connsiteX10" fmla="*/ 457200 w 457200"/>
                  <a:gd name="connsiteY10" fmla="*/ 0 h 42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423863">
                    <a:moveTo>
                      <a:pt x="457200" y="0"/>
                    </a:moveTo>
                    <a:lnTo>
                      <a:pt x="423863" y="80963"/>
                    </a:lnTo>
                    <a:lnTo>
                      <a:pt x="352425" y="142875"/>
                    </a:lnTo>
                    <a:lnTo>
                      <a:pt x="195263" y="280988"/>
                    </a:lnTo>
                    <a:lnTo>
                      <a:pt x="47625" y="381000"/>
                    </a:lnTo>
                    <a:lnTo>
                      <a:pt x="0" y="423863"/>
                    </a:lnTo>
                    <a:lnTo>
                      <a:pt x="4763" y="366713"/>
                    </a:lnTo>
                    <a:lnTo>
                      <a:pt x="261938" y="152400"/>
                    </a:lnTo>
                    <a:lnTo>
                      <a:pt x="333375" y="114300"/>
                    </a:lnTo>
                    <a:lnTo>
                      <a:pt x="395288" y="23813"/>
                    </a:lnTo>
                    <a:lnTo>
                      <a:pt x="457200" y="0"/>
                    </a:lnTo>
                    <a:close/>
                  </a:path>
                </a:pathLst>
              </a:custGeom>
              <a:solidFill>
                <a:srgbClr val="71AECA"/>
              </a:solidFill>
              <a:ln>
                <a:solidFill>
                  <a:srgbClr val="6FB2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13220084" y="2477639"/>
                <a:ext cx="900113" cy="1900238"/>
              </a:xfrm>
              <a:custGeom>
                <a:avLst/>
                <a:gdLst>
                  <a:gd name="connsiteX0" fmla="*/ 900113 w 900113"/>
                  <a:gd name="connsiteY0" fmla="*/ 0 h 1900238"/>
                  <a:gd name="connsiteX1" fmla="*/ 833438 w 900113"/>
                  <a:gd name="connsiteY1" fmla="*/ 4763 h 1900238"/>
                  <a:gd name="connsiteX2" fmla="*/ 719138 w 900113"/>
                  <a:gd name="connsiteY2" fmla="*/ 95250 h 1900238"/>
                  <a:gd name="connsiteX3" fmla="*/ 642938 w 900113"/>
                  <a:gd name="connsiteY3" fmla="*/ 157163 h 1900238"/>
                  <a:gd name="connsiteX4" fmla="*/ 514350 w 900113"/>
                  <a:gd name="connsiteY4" fmla="*/ 252413 h 1900238"/>
                  <a:gd name="connsiteX5" fmla="*/ 381000 w 900113"/>
                  <a:gd name="connsiteY5" fmla="*/ 319088 h 1900238"/>
                  <a:gd name="connsiteX6" fmla="*/ 352425 w 900113"/>
                  <a:gd name="connsiteY6" fmla="*/ 376238 h 1900238"/>
                  <a:gd name="connsiteX7" fmla="*/ 295275 w 900113"/>
                  <a:gd name="connsiteY7" fmla="*/ 381000 h 1900238"/>
                  <a:gd name="connsiteX8" fmla="*/ 228600 w 900113"/>
                  <a:gd name="connsiteY8" fmla="*/ 533400 h 1900238"/>
                  <a:gd name="connsiteX9" fmla="*/ 209550 w 900113"/>
                  <a:gd name="connsiteY9" fmla="*/ 661988 h 1900238"/>
                  <a:gd name="connsiteX10" fmla="*/ 161925 w 900113"/>
                  <a:gd name="connsiteY10" fmla="*/ 809625 h 1900238"/>
                  <a:gd name="connsiteX11" fmla="*/ 80963 w 900113"/>
                  <a:gd name="connsiteY11" fmla="*/ 1076325 h 1900238"/>
                  <a:gd name="connsiteX12" fmla="*/ 0 w 900113"/>
                  <a:gd name="connsiteY12" fmla="*/ 1143000 h 1900238"/>
                  <a:gd name="connsiteX13" fmla="*/ 4763 w 900113"/>
                  <a:gd name="connsiteY13" fmla="*/ 1509713 h 1900238"/>
                  <a:gd name="connsiteX14" fmla="*/ 66675 w 900113"/>
                  <a:gd name="connsiteY14" fmla="*/ 1676400 h 1900238"/>
                  <a:gd name="connsiteX15" fmla="*/ 66675 w 900113"/>
                  <a:gd name="connsiteY15" fmla="*/ 1785938 h 1900238"/>
                  <a:gd name="connsiteX16" fmla="*/ 14288 w 900113"/>
                  <a:gd name="connsiteY16" fmla="*/ 1900238 h 1900238"/>
                  <a:gd name="connsiteX17" fmla="*/ 109538 w 900113"/>
                  <a:gd name="connsiteY17" fmla="*/ 1876425 h 1900238"/>
                  <a:gd name="connsiteX18" fmla="*/ 261938 w 900113"/>
                  <a:gd name="connsiteY18" fmla="*/ 1557338 h 1900238"/>
                  <a:gd name="connsiteX19" fmla="*/ 276225 w 900113"/>
                  <a:gd name="connsiteY19" fmla="*/ 1500188 h 1900238"/>
                  <a:gd name="connsiteX20" fmla="*/ 314325 w 900113"/>
                  <a:gd name="connsiteY20" fmla="*/ 1390650 h 1900238"/>
                  <a:gd name="connsiteX21" fmla="*/ 319088 w 900113"/>
                  <a:gd name="connsiteY21" fmla="*/ 1147763 h 1900238"/>
                  <a:gd name="connsiteX22" fmla="*/ 433388 w 900113"/>
                  <a:gd name="connsiteY22" fmla="*/ 862013 h 1900238"/>
                  <a:gd name="connsiteX23" fmla="*/ 457200 w 900113"/>
                  <a:gd name="connsiteY23" fmla="*/ 614363 h 1900238"/>
                  <a:gd name="connsiteX24" fmla="*/ 447675 w 900113"/>
                  <a:gd name="connsiteY24" fmla="*/ 423863 h 1900238"/>
                  <a:gd name="connsiteX25" fmla="*/ 442913 w 900113"/>
                  <a:gd name="connsiteY25" fmla="*/ 433388 h 1900238"/>
                  <a:gd name="connsiteX26" fmla="*/ 447675 w 900113"/>
                  <a:gd name="connsiteY26" fmla="*/ 366713 h 1900238"/>
                  <a:gd name="connsiteX27" fmla="*/ 700088 w 900113"/>
                  <a:gd name="connsiteY27" fmla="*/ 157163 h 1900238"/>
                  <a:gd name="connsiteX28" fmla="*/ 785813 w 900113"/>
                  <a:gd name="connsiteY28" fmla="*/ 119063 h 1900238"/>
                  <a:gd name="connsiteX29" fmla="*/ 823913 w 900113"/>
                  <a:gd name="connsiteY29" fmla="*/ 33338 h 1900238"/>
                  <a:gd name="connsiteX30" fmla="*/ 900113 w 900113"/>
                  <a:gd name="connsiteY30" fmla="*/ 0 h 190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0113" h="1900238">
                    <a:moveTo>
                      <a:pt x="900113" y="0"/>
                    </a:moveTo>
                    <a:lnTo>
                      <a:pt x="833438" y="4763"/>
                    </a:lnTo>
                    <a:lnTo>
                      <a:pt x="719138" y="95250"/>
                    </a:lnTo>
                    <a:lnTo>
                      <a:pt x="642938" y="157163"/>
                    </a:lnTo>
                    <a:lnTo>
                      <a:pt x="514350" y="252413"/>
                    </a:lnTo>
                    <a:lnTo>
                      <a:pt x="381000" y="319088"/>
                    </a:lnTo>
                    <a:lnTo>
                      <a:pt x="352425" y="376238"/>
                    </a:lnTo>
                    <a:lnTo>
                      <a:pt x="295275" y="381000"/>
                    </a:lnTo>
                    <a:lnTo>
                      <a:pt x="228600" y="533400"/>
                    </a:lnTo>
                    <a:lnTo>
                      <a:pt x="209550" y="661988"/>
                    </a:lnTo>
                    <a:lnTo>
                      <a:pt x="161925" y="809625"/>
                    </a:lnTo>
                    <a:lnTo>
                      <a:pt x="80963" y="1076325"/>
                    </a:lnTo>
                    <a:lnTo>
                      <a:pt x="0" y="1143000"/>
                    </a:lnTo>
                    <a:cubicBezTo>
                      <a:pt x="1588" y="1265238"/>
                      <a:pt x="3175" y="1387475"/>
                      <a:pt x="4763" y="1509713"/>
                    </a:cubicBezTo>
                    <a:lnTo>
                      <a:pt x="66675" y="1676400"/>
                    </a:lnTo>
                    <a:lnTo>
                      <a:pt x="66675" y="1785938"/>
                    </a:lnTo>
                    <a:lnTo>
                      <a:pt x="14288" y="1900238"/>
                    </a:lnTo>
                    <a:lnTo>
                      <a:pt x="109538" y="1876425"/>
                    </a:lnTo>
                    <a:lnTo>
                      <a:pt x="261938" y="1557338"/>
                    </a:lnTo>
                    <a:lnTo>
                      <a:pt x="276225" y="1500188"/>
                    </a:lnTo>
                    <a:lnTo>
                      <a:pt x="314325" y="1390650"/>
                    </a:lnTo>
                    <a:cubicBezTo>
                      <a:pt x="315913" y="1309688"/>
                      <a:pt x="317500" y="1228725"/>
                      <a:pt x="319088" y="1147763"/>
                    </a:cubicBezTo>
                    <a:lnTo>
                      <a:pt x="433388" y="862013"/>
                    </a:lnTo>
                    <a:lnTo>
                      <a:pt x="457200" y="614363"/>
                    </a:lnTo>
                    <a:lnTo>
                      <a:pt x="447675" y="423863"/>
                    </a:lnTo>
                    <a:lnTo>
                      <a:pt x="442913" y="433388"/>
                    </a:lnTo>
                    <a:lnTo>
                      <a:pt x="447675" y="366713"/>
                    </a:lnTo>
                    <a:lnTo>
                      <a:pt x="700088" y="157163"/>
                    </a:lnTo>
                    <a:lnTo>
                      <a:pt x="785813" y="119063"/>
                    </a:lnTo>
                    <a:lnTo>
                      <a:pt x="823913" y="33338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rgbClr val="96CE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 rot="21388954">
                <a:off x="13324398" y="4033069"/>
                <a:ext cx="157163" cy="304800"/>
              </a:xfrm>
              <a:custGeom>
                <a:avLst/>
                <a:gdLst>
                  <a:gd name="connsiteX0" fmla="*/ 0 w 157163"/>
                  <a:gd name="connsiteY0" fmla="*/ 304800 h 304800"/>
                  <a:gd name="connsiteX1" fmla="*/ 152400 w 157163"/>
                  <a:gd name="connsiteY1" fmla="*/ 180975 h 304800"/>
                  <a:gd name="connsiteX2" fmla="*/ 157163 w 157163"/>
                  <a:gd name="connsiteY2" fmla="*/ 0 h 304800"/>
                  <a:gd name="connsiteX3" fmla="*/ 0 w 157163"/>
                  <a:gd name="connsiteY3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163" h="304800">
                    <a:moveTo>
                      <a:pt x="0" y="304800"/>
                    </a:moveTo>
                    <a:lnTo>
                      <a:pt x="152400" y="180975"/>
                    </a:lnTo>
                    <a:lnTo>
                      <a:pt x="157163" y="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rgbClr val="71AECA"/>
              </a:solidFill>
              <a:ln>
                <a:solidFill>
                  <a:srgbClr val="71AE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11724659" y="3261545"/>
                <a:ext cx="1614488" cy="2357438"/>
              </a:xfrm>
              <a:custGeom>
                <a:avLst/>
                <a:gdLst>
                  <a:gd name="connsiteX0" fmla="*/ 1614488 w 1614488"/>
                  <a:gd name="connsiteY0" fmla="*/ 1095375 h 2357438"/>
                  <a:gd name="connsiteX1" fmla="*/ 1609725 w 1614488"/>
                  <a:gd name="connsiteY1" fmla="*/ 1223963 h 2357438"/>
                  <a:gd name="connsiteX2" fmla="*/ 1576388 w 1614488"/>
                  <a:gd name="connsiteY2" fmla="*/ 1276350 h 2357438"/>
                  <a:gd name="connsiteX3" fmla="*/ 1547813 w 1614488"/>
                  <a:gd name="connsiteY3" fmla="*/ 1385888 h 2357438"/>
                  <a:gd name="connsiteX4" fmla="*/ 1423988 w 1614488"/>
                  <a:gd name="connsiteY4" fmla="*/ 1576388 h 2357438"/>
                  <a:gd name="connsiteX5" fmla="*/ 1314450 w 1614488"/>
                  <a:gd name="connsiteY5" fmla="*/ 1690688 h 2357438"/>
                  <a:gd name="connsiteX6" fmla="*/ 1042988 w 1614488"/>
                  <a:gd name="connsiteY6" fmla="*/ 2128838 h 2357438"/>
                  <a:gd name="connsiteX7" fmla="*/ 876300 w 1614488"/>
                  <a:gd name="connsiteY7" fmla="*/ 2357438 h 2357438"/>
                  <a:gd name="connsiteX8" fmla="*/ 723900 w 1614488"/>
                  <a:gd name="connsiteY8" fmla="*/ 2162175 h 2357438"/>
                  <a:gd name="connsiteX9" fmla="*/ 609600 w 1614488"/>
                  <a:gd name="connsiteY9" fmla="*/ 2000250 h 2357438"/>
                  <a:gd name="connsiteX10" fmla="*/ 528638 w 1614488"/>
                  <a:gd name="connsiteY10" fmla="*/ 1828800 h 2357438"/>
                  <a:gd name="connsiteX11" fmla="*/ 495300 w 1614488"/>
                  <a:gd name="connsiteY11" fmla="*/ 1643063 h 2357438"/>
                  <a:gd name="connsiteX12" fmla="*/ 457200 w 1614488"/>
                  <a:gd name="connsiteY12" fmla="*/ 1419225 h 2357438"/>
                  <a:gd name="connsiteX13" fmla="*/ 447675 w 1614488"/>
                  <a:gd name="connsiteY13" fmla="*/ 1362075 h 2357438"/>
                  <a:gd name="connsiteX14" fmla="*/ 304800 w 1614488"/>
                  <a:gd name="connsiteY14" fmla="*/ 1171575 h 2357438"/>
                  <a:gd name="connsiteX15" fmla="*/ 180975 w 1614488"/>
                  <a:gd name="connsiteY15" fmla="*/ 1009650 h 2357438"/>
                  <a:gd name="connsiteX16" fmla="*/ 147638 w 1614488"/>
                  <a:gd name="connsiteY16" fmla="*/ 890588 h 2357438"/>
                  <a:gd name="connsiteX17" fmla="*/ 190500 w 1614488"/>
                  <a:gd name="connsiteY17" fmla="*/ 752475 h 2357438"/>
                  <a:gd name="connsiteX18" fmla="*/ 195263 w 1614488"/>
                  <a:gd name="connsiteY18" fmla="*/ 595313 h 2357438"/>
                  <a:gd name="connsiteX19" fmla="*/ 166688 w 1614488"/>
                  <a:gd name="connsiteY19" fmla="*/ 476250 h 2357438"/>
                  <a:gd name="connsiteX20" fmla="*/ 147638 w 1614488"/>
                  <a:gd name="connsiteY20" fmla="*/ 452438 h 2357438"/>
                  <a:gd name="connsiteX21" fmla="*/ 0 w 1614488"/>
                  <a:gd name="connsiteY21" fmla="*/ 61913 h 2357438"/>
                  <a:gd name="connsiteX22" fmla="*/ 585788 w 1614488"/>
                  <a:gd name="connsiteY22" fmla="*/ 38100 h 2357438"/>
                  <a:gd name="connsiteX23" fmla="*/ 685800 w 1614488"/>
                  <a:gd name="connsiteY23" fmla="*/ 185738 h 2357438"/>
                  <a:gd name="connsiteX24" fmla="*/ 771525 w 1614488"/>
                  <a:gd name="connsiteY24" fmla="*/ 457200 h 2357438"/>
                  <a:gd name="connsiteX25" fmla="*/ 766763 w 1614488"/>
                  <a:gd name="connsiteY25" fmla="*/ 504825 h 2357438"/>
                  <a:gd name="connsiteX26" fmla="*/ 733425 w 1614488"/>
                  <a:gd name="connsiteY26" fmla="*/ 533400 h 2357438"/>
                  <a:gd name="connsiteX27" fmla="*/ 366713 w 1614488"/>
                  <a:gd name="connsiteY27" fmla="*/ 790575 h 2357438"/>
                  <a:gd name="connsiteX28" fmla="*/ 366713 w 1614488"/>
                  <a:gd name="connsiteY28" fmla="*/ 819150 h 2357438"/>
                  <a:gd name="connsiteX29" fmla="*/ 695325 w 1614488"/>
                  <a:gd name="connsiteY29" fmla="*/ 1166813 h 2357438"/>
                  <a:gd name="connsiteX30" fmla="*/ 766763 w 1614488"/>
                  <a:gd name="connsiteY30" fmla="*/ 1971675 h 2357438"/>
                  <a:gd name="connsiteX31" fmla="*/ 1009650 w 1614488"/>
                  <a:gd name="connsiteY31" fmla="*/ 1390650 h 2357438"/>
                  <a:gd name="connsiteX32" fmla="*/ 971550 w 1614488"/>
                  <a:gd name="connsiteY32" fmla="*/ 1133475 h 2357438"/>
                  <a:gd name="connsiteX33" fmla="*/ 1014413 w 1614488"/>
                  <a:gd name="connsiteY33" fmla="*/ 828675 h 2357438"/>
                  <a:gd name="connsiteX34" fmla="*/ 976313 w 1614488"/>
                  <a:gd name="connsiteY34" fmla="*/ 561975 h 2357438"/>
                  <a:gd name="connsiteX35" fmla="*/ 957263 w 1614488"/>
                  <a:gd name="connsiteY35" fmla="*/ 490538 h 2357438"/>
                  <a:gd name="connsiteX36" fmla="*/ 990600 w 1614488"/>
                  <a:gd name="connsiteY36" fmla="*/ 381000 h 2357438"/>
                  <a:gd name="connsiteX37" fmla="*/ 1004888 w 1614488"/>
                  <a:gd name="connsiteY37" fmla="*/ 133350 h 2357438"/>
                  <a:gd name="connsiteX38" fmla="*/ 1004888 w 1614488"/>
                  <a:gd name="connsiteY38" fmla="*/ 133350 h 2357438"/>
                  <a:gd name="connsiteX39" fmla="*/ 1052513 w 1614488"/>
                  <a:gd name="connsiteY39" fmla="*/ 0 h 2357438"/>
                  <a:gd name="connsiteX40" fmla="*/ 1271588 w 1614488"/>
                  <a:gd name="connsiteY40" fmla="*/ 14288 h 2357438"/>
                  <a:gd name="connsiteX41" fmla="*/ 1209675 w 1614488"/>
                  <a:gd name="connsiteY41" fmla="*/ 100013 h 2357438"/>
                  <a:gd name="connsiteX42" fmla="*/ 1162050 w 1614488"/>
                  <a:gd name="connsiteY42" fmla="*/ 176213 h 2357438"/>
                  <a:gd name="connsiteX43" fmla="*/ 1133475 w 1614488"/>
                  <a:gd name="connsiteY43" fmla="*/ 223838 h 2357438"/>
                  <a:gd name="connsiteX44" fmla="*/ 1143000 w 1614488"/>
                  <a:gd name="connsiteY44" fmla="*/ 300038 h 2357438"/>
                  <a:gd name="connsiteX45" fmla="*/ 1147763 w 1614488"/>
                  <a:gd name="connsiteY45" fmla="*/ 342900 h 2357438"/>
                  <a:gd name="connsiteX46" fmla="*/ 1176338 w 1614488"/>
                  <a:gd name="connsiteY46" fmla="*/ 376238 h 2357438"/>
                  <a:gd name="connsiteX47" fmla="*/ 1276350 w 1614488"/>
                  <a:gd name="connsiteY47" fmla="*/ 490538 h 2357438"/>
                  <a:gd name="connsiteX48" fmla="*/ 1300163 w 1614488"/>
                  <a:gd name="connsiteY48" fmla="*/ 561975 h 2357438"/>
                  <a:gd name="connsiteX49" fmla="*/ 1271588 w 1614488"/>
                  <a:gd name="connsiteY49" fmla="*/ 614363 h 2357438"/>
                  <a:gd name="connsiteX50" fmla="*/ 1247775 w 1614488"/>
                  <a:gd name="connsiteY50" fmla="*/ 690563 h 2357438"/>
                  <a:gd name="connsiteX51" fmla="*/ 1238250 w 1614488"/>
                  <a:gd name="connsiteY51" fmla="*/ 842963 h 2357438"/>
                  <a:gd name="connsiteX52" fmla="*/ 1238250 w 1614488"/>
                  <a:gd name="connsiteY52" fmla="*/ 1009650 h 2357438"/>
                  <a:gd name="connsiteX53" fmla="*/ 1162050 w 1614488"/>
                  <a:gd name="connsiteY53" fmla="*/ 1228725 h 2357438"/>
                  <a:gd name="connsiteX54" fmla="*/ 1162050 w 1614488"/>
                  <a:gd name="connsiteY54" fmla="*/ 1300163 h 2357438"/>
                  <a:gd name="connsiteX55" fmla="*/ 990600 w 1614488"/>
                  <a:gd name="connsiteY55" fmla="*/ 1652588 h 2357438"/>
                  <a:gd name="connsiteX56" fmla="*/ 914400 w 1614488"/>
                  <a:gd name="connsiteY56" fmla="*/ 1819275 h 2357438"/>
                  <a:gd name="connsiteX57" fmla="*/ 876300 w 1614488"/>
                  <a:gd name="connsiteY57" fmla="*/ 1933575 h 2357438"/>
                  <a:gd name="connsiteX58" fmla="*/ 876300 w 1614488"/>
                  <a:gd name="connsiteY58" fmla="*/ 2052638 h 2357438"/>
                  <a:gd name="connsiteX59" fmla="*/ 900113 w 1614488"/>
                  <a:gd name="connsiteY59" fmla="*/ 2209800 h 2357438"/>
                  <a:gd name="connsiteX60" fmla="*/ 919163 w 1614488"/>
                  <a:gd name="connsiteY60" fmla="*/ 2038350 h 2357438"/>
                  <a:gd name="connsiteX61" fmla="*/ 1090613 w 1614488"/>
                  <a:gd name="connsiteY61" fmla="*/ 1843088 h 2357438"/>
                  <a:gd name="connsiteX62" fmla="*/ 1185863 w 1614488"/>
                  <a:gd name="connsiteY62" fmla="*/ 1657350 h 2357438"/>
                  <a:gd name="connsiteX63" fmla="*/ 1262063 w 1614488"/>
                  <a:gd name="connsiteY63" fmla="*/ 1462088 h 2357438"/>
                  <a:gd name="connsiteX64" fmla="*/ 1338263 w 1614488"/>
                  <a:gd name="connsiteY64" fmla="*/ 1338263 h 2357438"/>
                  <a:gd name="connsiteX65" fmla="*/ 1428750 w 1614488"/>
                  <a:gd name="connsiteY65" fmla="*/ 1252538 h 2357438"/>
                  <a:gd name="connsiteX66" fmla="*/ 1533525 w 1614488"/>
                  <a:gd name="connsiteY66" fmla="*/ 1114425 h 2357438"/>
                  <a:gd name="connsiteX67" fmla="*/ 1614488 w 1614488"/>
                  <a:gd name="connsiteY67" fmla="*/ 1095375 h 235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614488" h="2357438">
                    <a:moveTo>
                      <a:pt x="1614488" y="1095375"/>
                    </a:moveTo>
                    <a:lnTo>
                      <a:pt x="1609725" y="1223963"/>
                    </a:lnTo>
                    <a:lnTo>
                      <a:pt x="1576388" y="1276350"/>
                    </a:lnTo>
                    <a:lnTo>
                      <a:pt x="1547813" y="1385888"/>
                    </a:lnTo>
                    <a:lnTo>
                      <a:pt x="1423988" y="1576388"/>
                    </a:lnTo>
                    <a:lnTo>
                      <a:pt x="1314450" y="1690688"/>
                    </a:lnTo>
                    <a:lnTo>
                      <a:pt x="1042988" y="2128838"/>
                    </a:lnTo>
                    <a:lnTo>
                      <a:pt x="876300" y="2357438"/>
                    </a:lnTo>
                    <a:lnTo>
                      <a:pt x="723900" y="2162175"/>
                    </a:lnTo>
                    <a:lnTo>
                      <a:pt x="609600" y="2000250"/>
                    </a:lnTo>
                    <a:lnTo>
                      <a:pt x="528638" y="1828800"/>
                    </a:lnTo>
                    <a:lnTo>
                      <a:pt x="495300" y="1643063"/>
                    </a:lnTo>
                    <a:lnTo>
                      <a:pt x="457200" y="1419225"/>
                    </a:lnTo>
                    <a:lnTo>
                      <a:pt x="447675" y="1362075"/>
                    </a:lnTo>
                    <a:lnTo>
                      <a:pt x="304800" y="1171575"/>
                    </a:lnTo>
                    <a:lnTo>
                      <a:pt x="180975" y="1009650"/>
                    </a:lnTo>
                    <a:lnTo>
                      <a:pt x="147638" y="890588"/>
                    </a:lnTo>
                    <a:lnTo>
                      <a:pt x="190500" y="752475"/>
                    </a:lnTo>
                    <a:lnTo>
                      <a:pt x="195263" y="595313"/>
                    </a:lnTo>
                    <a:lnTo>
                      <a:pt x="166688" y="476250"/>
                    </a:lnTo>
                    <a:lnTo>
                      <a:pt x="147638" y="452438"/>
                    </a:lnTo>
                    <a:lnTo>
                      <a:pt x="0" y="61913"/>
                    </a:lnTo>
                    <a:lnTo>
                      <a:pt x="585788" y="38100"/>
                    </a:lnTo>
                    <a:lnTo>
                      <a:pt x="685800" y="185738"/>
                    </a:lnTo>
                    <a:lnTo>
                      <a:pt x="771525" y="457200"/>
                    </a:lnTo>
                    <a:lnTo>
                      <a:pt x="766763" y="504825"/>
                    </a:lnTo>
                    <a:lnTo>
                      <a:pt x="733425" y="533400"/>
                    </a:lnTo>
                    <a:lnTo>
                      <a:pt x="366713" y="790575"/>
                    </a:lnTo>
                    <a:lnTo>
                      <a:pt x="366713" y="819150"/>
                    </a:lnTo>
                    <a:lnTo>
                      <a:pt x="695325" y="1166813"/>
                    </a:lnTo>
                    <a:lnTo>
                      <a:pt x="766763" y="1971675"/>
                    </a:lnTo>
                    <a:lnTo>
                      <a:pt x="1009650" y="1390650"/>
                    </a:lnTo>
                    <a:lnTo>
                      <a:pt x="971550" y="1133475"/>
                    </a:lnTo>
                    <a:lnTo>
                      <a:pt x="1014413" y="828675"/>
                    </a:lnTo>
                    <a:lnTo>
                      <a:pt x="976313" y="561975"/>
                    </a:lnTo>
                    <a:lnTo>
                      <a:pt x="957263" y="490538"/>
                    </a:lnTo>
                    <a:lnTo>
                      <a:pt x="990600" y="381000"/>
                    </a:lnTo>
                    <a:lnTo>
                      <a:pt x="1004888" y="133350"/>
                    </a:lnTo>
                    <a:lnTo>
                      <a:pt x="1004888" y="133350"/>
                    </a:lnTo>
                    <a:lnTo>
                      <a:pt x="1052513" y="0"/>
                    </a:lnTo>
                    <a:lnTo>
                      <a:pt x="1271588" y="14288"/>
                    </a:lnTo>
                    <a:lnTo>
                      <a:pt x="1209675" y="100013"/>
                    </a:lnTo>
                    <a:lnTo>
                      <a:pt x="1162050" y="176213"/>
                    </a:lnTo>
                    <a:lnTo>
                      <a:pt x="1133475" y="223838"/>
                    </a:lnTo>
                    <a:lnTo>
                      <a:pt x="1143000" y="300038"/>
                    </a:lnTo>
                    <a:lnTo>
                      <a:pt x="1147763" y="342900"/>
                    </a:lnTo>
                    <a:lnTo>
                      <a:pt x="1176338" y="376238"/>
                    </a:lnTo>
                    <a:lnTo>
                      <a:pt x="1276350" y="490538"/>
                    </a:lnTo>
                    <a:lnTo>
                      <a:pt x="1300163" y="561975"/>
                    </a:lnTo>
                    <a:lnTo>
                      <a:pt x="1271588" y="614363"/>
                    </a:lnTo>
                    <a:lnTo>
                      <a:pt x="1247775" y="690563"/>
                    </a:lnTo>
                    <a:lnTo>
                      <a:pt x="1238250" y="842963"/>
                    </a:lnTo>
                    <a:lnTo>
                      <a:pt x="1238250" y="1009650"/>
                    </a:lnTo>
                    <a:lnTo>
                      <a:pt x="1162050" y="1228725"/>
                    </a:lnTo>
                    <a:lnTo>
                      <a:pt x="1162050" y="1300163"/>
                    </a:lnTo>
                    <a:lnTo>
                      <a:pt x="990600" y="1652588"/>
                    </a:lnTo>
                    <a:lnTo>
                      <a:pt x="914400" y="1819275"/>
                    </a:lnTo>
                    <a:lnTo>
                      <a:pt x="876300" y="1933575"/>
                    </a:lnTo>
                    <a:lnTo>
                      <a:pt x="876300" y="2052638"/>
                    </a:lnTo>
                    <a:lnTo>
                      <a:pt x="900113" y="2209800"/>
                    </a:lnTo>
                    <a:lnTo>
                      <a:pt x="919163" y="2038350"/>
                    </a:lnTo>
                    <a:lnTo>
                      <a:pt x="1090613" y="1843088"/>
                    </a:lnTo>
                    <a:lnTo>
                      <a:pt x="1185863" y="1657350"/>
                    </a:lnTo>
                    <a:lnTo>
                      <a:pt x="1262063" y="1462088"/>
                    </a:lnTo>
                    <a:lnTo>
                      <a:pt x="1338263" y="1338263"/>
                    </a:lnTo>
                    <a:lnTo>
                      <a:pt x="1428750" y="1252538"/>
                    </a:lnTo>
                    <a:lnTo>
                      <a:pt x="1533525" y="1114425"/>
                    </a:lnTo>
                    <a:lnTo>
                      <a:pt x="1614488" y="1095375"/>
                    </a:lnTo>
                    <a:close/>
                  </a:path>
                </a:pathLst>
              </a:custGeom>
              <a:solidFill>
                <a:srgbClr val="97CDE9"/>
              </a:solidFill>
              <a:ln>
                <a:solidFill>
                  <a:srgbClr val="98CD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12758122" y="2466207"/>
                <a:ext cx="519112" cy="814388"/>
              </a:xfrm>
              <a:custGeom>
                <a:avLst/>
                <a:gdLst>
                  <a:gd name="connsiteX0" fmla="*/ 285750 w 519112"/>
                  <a:gd name="connsiteY0" fmla="*/ 0 h 814388"/>
                  <a:gd name="connsiteX1" fmla="*/ 361950 w 519112"/>
                  <a:gd name="connsiteY1" fmla="*/ 4763 h 814388"/>
                  <a:gd name="connsiteX2" fmla="*/ 442912 w 519112"/>
                  <a:gd name="connsiteY2" fmla="*/ 76200 h 814388"/>
                  <a:gd name="connsiteX3" fmla="*/ 438150 w 519112"/>
                  <a:gd name="connsiteY3" fmla="*/ 171450 h 814388"/>
                  <a:gd name="connsiteX4" fmla="*/ 400050 w 519112"/>
                  <a:gd name="connsiteY4" fmla="*/ 219075 h 814388"/>
                  <a:gd name="connsiteX5" fmla="*/ 381000 w 519112"/>
                  <a:gd name="connsiteY5" fmla="*/ 371475 h 814388"/>
                  <a:gd name="connsiteX6" fmla="*/ 314325 w 519112"/>
                  <a:gd name="connsiteY6" fmla="*/ 395288 h 814388"/>
                  <a:gd name="connsiteX7" fmla="*/ 271462 w 519112"/>
                  <a:gd name="connsiteY7" fmla="*/ 414338 h 814388"/>
                  <a:gd name="connsiteX8" fmla="*/ 228600 w 519112"/>
                  <a:gd name="connsiteY8" fmla="*/ 471488 h 814388"/>
                  <a:gd name="connsiteX9" fmla="*/ 519112 w 519112"/>
                  <a:gd name="connsiteY9" fmla="*/ 600075 h 814388"/>
                  <a:gd name="connsiteX10" fmla="*/ 519112 w 519112"/>
                  <a:gd name="connsiteY10" fmla="*/ 633413 h 814388"/>
                  <a:gd name="connsiteX11" fmla="*/ 495300 w 519112"/>
                  <a:gd name="connsiteY11" fmla="*/ 681038 h 814388"/>
                  <a:gd name="connsiteX12" fmla="*/ 371475 w 519112"/>
                  <a:gd name="connsiteY12" fmla="*/ 738188 h 814388"/>
                  <a:gd name="connsiteX13" fmla="*/ 290512 w 519112"/>
                  <a:gd name="connsiteY13" fmla="*/ 766763 h 814388"/>
                  <a:gd name="connsiteX14" fmla="*/ 233362 w 519112"/>
                  <a:gd name="connsiteY14" fmla="*/ 814388 h 814388"/>
                  <a:gd name="connsiteX15" fmla="*/ 14287 w 519112"/>
                  <a:gd name="connsiteY15" fmla="*/ 795338 h 814388"/>
                  <a:gd name="connsiteX16" fmla="*/ 0 w 519112"/>
                  <a:gd name="connsiteY16" fmla="*/ 790575 h 814388"/>
                  <a:gd name="connsiteX17" fmla="*/ 47625 w 519112"/>
                  <a:gd name="connsiteY17" fmla="*/ 704850 h 814388"/>
                  <a:gd name="connsiteX18" fmla="*/ 19050 w 519112"/>
                  <a:gd name="connsiteY18" fmla="*/ 471488 h 814388"/>
                  <a:gd name="connsiteX19" fmla="*/ 161925 w 519112"/>
                  <a:gd name="connsiteY19" fmla="*/ 338138 h 814388"/>
                  <a:gd name="connsiteX20" fmla="*/ 204787 w 519112"/>
                  <a:gd name="connsiteY20" fmla="*/ 261938 h 814388"/>
                  <a:gd name="connsiteX21" fmla="*/ 247650 w 519112"/>
                  <a:gd name="connsiteY21" fmla="*/ 242888 h 814388"/>
                  <a:gd name="connsiteX22" fmla="*/ 257175 w 519112"/>
                  <a:gd name="connsiteY22" fmla="*/ 114300 h 814388"/>
                  <a:gd name="connsiteX23" fmla="*/ 285750 w 519112"/>
                  <a:gd name="connsiteY23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9112" h="814388">
                    <a:moveTo>
                      <a:pt x="285750" y="0"/>
                    </a:moveTo>
                    <a:lnTo>
                      <a:pt x="361950" y="4763"/>
                    </a:lnTo>
                    <a:lnTo>
                      <a:pt x="442912" y="76200"/>
                    </a:lnTo>
                    <a:lnTo>
                      <a:pt x="438150" y="171450"/>
                    </a:lnTo>
                    <a:lnTo>
                      <a:pt x="400050" y="219075"/>
                    </a:lnTo>
                    <a:lnTo>
                      <a:pt x="381000" y="371475"/>
                    </a:lnTo>
                    <a:lnTo>
                      <a:pt x="314325" y="395288"/>
                    </a:lnTo>
                    <a:lnTo>
                      <a:pt x="271462" y="414338"/>
                    </a:lnTo>
                    <a:lnTo>
                      <a:pt x="228600" y="471488"/>
                    </a:lnTo>
                    <a:lnTo>
                      <a:pt x="519112" y="600075"/>
                    </a:lnTo>
                    <a:lnTo>
                      <a:pt x="519112" y="633413"/>
                    </a:lnTo>
                    <a:lnTo>
                      <a:pt x="495300" y="681038"/>
                    </a:lnTo>
                    <a:lnTo>
                      <a:pt x="371475" y="738188"/>
                    </a:lnTo>
                    <a:lnTo>
                      <a:pt x="290512" y="766763"/>
                    </a:lnTo>
                    <a:lnTo>
                      <a:pt x="233362" y="814388"/>
                    </a:lnTo>
                    <a:lnTo>
                      <a:pt x="14287" y="795338"/>
                    </a:lnTo>
                    <a:lnTo>
                      <a:pt x="0" y="790575"/>
                    </a:lnTo>
                    <a:lnTo>
                      <a:pt x="47625" y="704850"/>
                    </a:lnTo>
                    <a:lnTo>
                      <a:pt x="19050" y="471488"/>
                    </a:lnTo>
                    <a:lnTo>
                      <a:pt x="161925" y="338138"/>
                    </a:lnTo>
                    <a:lnTo>
                      <a:pt x="204787" y="261938"/>
                    </a:lnTo>
                    <a:lnTo>
                      <a:pt x="247650" y="242888"/>
                    </a:lnTo>
                    <a:lnTo>
                      <a:pt x="257175" y="114300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98CDE9"/>
              </a:solidFill>
              <a:ln>
                <a:solidFill>
                  <a:srgbClr val="98CD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12253297" y="2463350"/>
                <a:ext cx="285750" cy="541020"/>
              </a:xfrm>
              <a:custGeom>
                <a:avLst/>
                <a:gdLst>
                  <a:gd name="connsiteX0" fmla="*/ 0 w 285750"/>
                  <a:gd name="connsiteY0" fmla="*/ 0 h 533400"/>
                  <a:gd name="connsiteX1" fmla="*/ 261937 w 285750"/>
                  <a:gd name="connsiteY1" fmla="*/ 4763 h 533400"/>
                  <a:gd name="connsiteX2" fmla="*/ 276225 w 285750"/>
                  <a:gd name="connsiteY2" fmla="*/ 471488 h 533400"/>
                  <a:gd name="connsiteX3" fmla="*/ 285750 w 285750"/>
                  <a:gd name="connsiteY3" fmla="*/ 533400 h 533400"/>
                  <a:gd name="connsiteX4" fmla="*/ 176212 w 285750"/>
                  <a:gd name="connsiteY4" fmla="*/ 438150 h 533400"/>
                  <a:gd name="connsiteX5" fmla="*/ 95250 w 285750"/>
                  <a:gd name="connsiteY5" fmla="*/ 209550 h 533400"/>
                  <a:gd name="connsiteX6" fmla="*/ 0 w 285750"/>
                  <a:gd name="connsiteY6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0" h="533400">
                    <a:moveTo>
                      <a:pt x="0" y="0"/>
                    </a:moveTo>
                    <a:lnTo>
                      <a:pt x="261937" y="4763"/>
                    </a:lnTo>
                    <a:lnTo>
                      <a:pt x="276225" y="471488"/>
                    </a:lnTo>
                    <a:lnTo>
                      <a:pt x="285750" y="533400"/>
                    </a:lnTo>
                    <a:lnTo>
                      <a:pt x="176212" y="438150"/>
                    </a:lnTo>
                    <a:lnTo>
                      <a:pt x="95250" y="209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EEB"/>
              </a:solidFill>
              <a:ln>
                <a:solidFill>
                  <a:srgbClr val="99C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11291272" y="2461445"/>
                <a:ext cx="1023937" cy="866775"/>
              </a:xfrm>
              <a:custGeom>
                <a:avLst/>
                <a:gdLst>
                  <a:gd name="connsiteX0" fmla="*/ 966787 w 1023937"/>
                  <a:gd name="connsiteY0" fmla="*/ 4763 h 866775"/>
                  <a:gd name="connsiteX1" fmla="*/ 852487 w 1023937"/>
                  <a:gd name="connsiteY1" fmla="*/ 23813 h 866775"/>
                  <a:gd name="connsiteX2" fmla="*/ 819150 w 1023937"/>
                  <a:gd name="connsiteY2" fmla="*/ 95250 h 866775"/>
                  <a:gd name="connsiteX3" fmla="*/ 823912 w 1023937"/>
                  <a:gd name="connsiteY3" fmla="*/ 219075 h 866775"/>
                  <a:gd name="connsiteX4" fmla="*/ 847725 w 1023937"/>
                  <a:gd name="connsiteY4" fmla="*/ 328613 h 866775"/>
                  <a:gd name="connsiteX5" fmla="*/ 933450 w 1023937"/>
                  <a:gd name="connsiteY5" fmla="*/ 523875 h 866775"/>
                  <a:gd name="connsiteX6" fmla="*/ 642937 w 1023937"/>
                  <a:gd name="connsiteY6" fmla="*/ 276225 h 866775"/>
                  <a:gd name="connsiteX7" fmla="*/ 552450 w 1023937"/>
                  <a:gd name="connsiteY7" fmla="*/ 223838 h 866775"/>
                  <a:gd name="connsiteX8" fmla="*/ 628650 w 1023937"/>
                  <a:gd name="connsiteY8" fmla="*/ 576263 h 866775"/>
                  <a:gd name="connsiteX9" fmla="*/ 752475 w 1023937"/>
                  <a:gd name="connsiteY9" fmla="*/ 723900 h 866775"/>
                  <a:gd name="connsiteX10" fmla="*/ 933450 w 1023937"/>
                  <a:gd name="connsiteY10" fmla="*/ 776288 h 866775"/>
                  <a:gd name="connsiteX11" fmla="*/ 1023937 w 1023937"/>
                  <a:gd name="connsiteY11" fmla="*/ 842963 h 866775"/>
                  <a:gd name="connsiteX12" fmla="*/ 438150 w 1023937"/>
                  <a:gd name="connsiteY12" fmla="*/ 866775 h 866775"/>
                  <a:gd name="connsiteX13" fmla="*/ 404812 w 1023937"/>
                  <a:gd name="connsiteY13" fmla="*/ 790575 h 866775"/>
                  <a:gd name="connsiteX14" fmla="*/ 414337 w 1023937"/>
                  <a:gd name="connsiteY14" fmla="*/ 742950 h 866775"/>
                  <a:gd name="connsiteX15" fmla="*/ 323850 w 1023937"/>
                  <a:gd name="connsiteY15" fmla="*/ 552450 h 866775"/>
                  <a:gd name="connsiteX16" fmla="*/ 142875 w 1023937"/>
                  <a:gd name="connsiteY16" fmla="*/ 209550 h 866775"/>
                  <a:gd name="connsiteX17" fmla="*/ 0 w 1023937"/>
                  <a:gd name="connsiteY17" fmla="*/ 0 h 866775"/>
                  <a:gd name="connsiteX18" fmla="*/ 966787 w 1023937"/>
                  <a:gd name="connsiteY18" fmla="*/ 4763 h 86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23937" h="866775">
                    <a:moveTo>
                      <a:pt x="966787" y="4763"/>
                    </a:moveTo>
                    <a:lnTo>
                      <a:pt x="852487" y="23813"/>
                    </a:lnTo>
                    <a:lnTo>
                      <a:pt x="819150" y="95250"/>
                    </a:lnTo>
                    <a:lnTo>
                      <a:pt x="823912" y="219075"/>
                    </a:lnTo>
                    <a:lnTo>
                      <a:pt x="847725" y="328613"/>
                    </a:lnTo>
                    <a:lnTo>
                      <a:pt x="933450" y="523875"/>
                    </a:lnTo>
                    <a:lnTo>
                      <a:pt x="642937" y="276225"/>
                    </a:lnTo>
                    <a:lnTo>
                      <a:pt x="552450" y="223838"/>
                    </a:lnTo>
                    <a:lnTo>
                      <a:pt x="628650" y="576263"/>
                    </a:lnTo>
                    <a:lnTo>
                      <a:pt x="752475" y="723900"/>
                    </a:lnTo>
                    <a:lnTo>
                      <a:pt x="933450" y="776288"/>
                    </a:lnTo>
                    <a:lnTo>
                      <a:pt x="1023937" y="842963"/>
                    </a:lnTo>
                    <a:lnTo>
                      <a:pt x="438150" y="866775"/>
                    </a:lnTo>
                    <a:lnTo>
                      <a:pt x="404812" y="790575"/>
                    </a:lnTo>
                    <a:lnTo>
                      <a:pt x="414337" y="742950"/>
                    </a:lnTo>
                    <a:lnTo>
                      <a:pt x="323850" y="552450"/>
                    </a:lnTo>
                    <a:lnTo>
                      <a:pt x="142875" y="209550"/>
                    </a:lnTo>
                    <a:lnTo>
                      <a:pt x="0" y="0"/>
                    </a:lnTo>
                    <a:lnTo>
                      <a:pt x="966787" y="4763"/>
                    </a:lnTo>
                    <a:close/>
                  </a:path>
                </a:pathLst>
              </a:custGeom>
              <a:solidFill>
                <a:srgbClr val="97CDE9"/>
              </a:solidFill>
              <a:ln>
                <a:solidFill>
                  <a:srgbClr val="98CD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>
                <a:off x="11243647" y="2456683"/>
                <a:ext cx="957262" cy="2324100"/>
              </a:xfrm>
              <a:custGeom>
                <a:avLst/>
                <a:gdLst>
                  <a:gd name="connsiteX0" fmla="*/ 0 w 957262"/>
                  <a:gd name="connsiteY0" fmla="*/ 0 h 2324100"/>
                  <a:gd name="connsiteX1" fmla="*/ 147637 w 957262"/>
                  <a:gd name="connsiteY1" fmla="*/ 347662 h 2324100"/>
                  <a:gd name="connsiteX2" fmla="*/ 209550 w 957262"/>
                  <a:gd name="connsiteY2" fmla="*/ 376237 h 2324100"/>
                  <a:gd name="connsiteX3" fmla="*/ 352425 w 957262"/>
                  <a:gd name="connsiteY3" fmla="*/ 590550 h 2324100"/>
                  <a:gd name="connsiteX4" fmla="*/ 428625 w 957262"/>
                  <a:gd name="connsiteY4" fmla="*/ 742950 h 2324100"/>
                  <a:gd name="connsiteX5" fmla="*/ 419100 w 957262"/>
                  <a:gd name="connsiteY5" fmla="*/ 800100 h 2324100"/>
                  <a:gd name="connsiteX6" fmla="*/ 438150 w 957262"/>
                  <a:gd name="connsiteY6" fmla="*/ 871537 h 2324100"/>
                  <a:gd name="connsiteX7" fmla="*/ 452437 w 957262"/>
                  <a:gd name="connsiteY7" fmla="*/ 1071562 h 2324100"/>
                  <a:gd name="connsiteX8" fmla="*/ 457200 w 957262"/>
                  <a:gd name="connsiteY8" fmla="*/ 1114425 h 2324100"/>
                  <a:gd name="connsiteX9" fmla="*/ 471487 w 957262"/>
                  <a:gd name="connsiteY9" fmla="*/ 1114425 h 2324100"/>
                  <a:gd name="connsiteX10" fmla="*/ 471487 w 957262"/>
                  <a:gd name="connsiteY10" fmla="*/ 1128712 h 2324100"/>
                  <a:gd name="connsiteX11" fmla="*/ 604837 w 957262"/>
                  <a:gd name="connsiteY11" fmla="*/ 1285875 h 2324100"/>
                  <a:gd name="connsiteX12" fmla="*/ 633412 w 957262"/>
                  <a:gd name="connsiteY12" fmla="*/ 1390650 h 2324100"/>
                  <a:gd name="connsiteX13" fmla="*/ 595312 w 957262"/>
                  <a:gd name="connsiteY13" fmla="*/ 1609725 h 2324100"/>
                  <a:gd name="connsiteX14" fmla="*/ 600075 w 957262"/>
                  <a:gd name="connsiteY14" fmla="*/ 1757362 h 2324100"/>
                  <a:gd name="connsiteX15" fmla="*/ 681037 w 957262"/>
                  <a:gd name="connsiteY15" fmla="*/ 1943100 h 2324100"/>
                  <a:gd name="connsiteX16" fmla="*/ 838200 w 957262"/>
                  <a:gd name="connsiteY16" fmla="*/ 2090737 h 2324100"/>
                  <a:gd name="connsiteX17" fmla="*/ 890587 w 957262"/>
                  <a:gd name="connsiteY17" fmla="*/ 2247900 h 2324100"/>
                  <a:gd name="connsiteX18" fmla="*/ 876300 w 957262"/>
                  <a:gd name="connsiteY18" fmla="*/ 2295525 h 2324100"/>
                  <a:gd name="connsiteX19" fmla="*/ 881062 w 957262"/>
                  <a:gd name="connsiteY19" fmla="*/ 2309812 h 2324100"/>
                  <a:gd name="connsiteX20" fmla="*/ 928687 w 957262"/>
                  <a:gd name="connsiteY20" fmla="*/ 2324100 h 2324100"/>
                  <a:gd name="connsiteX21" fmla="*/ 957262 w 957262"/>
                  <a:gd name="connsiteY21" fmla="*/ 2319337 h 2324100"/>
                  <a:gd name="connsiteX22" fmla="*/ 928687 w 957262"/>
                  <a:gd name="connsiteY22" fmla="*/ 2166937 h 2324100"/>
                  <a:gd name="connsiteX23" fmla="*/ 661987 w 957262"/>
                  <a:gd name="connsiteY23" fmla="*/ 1814512 h 2324100"/>
                  <a:gd name="connsiteX24" fmla="*/ 633412 w 957262"/>
                  <a:gd name="connsiteY24" fmla="*/ 1714500 h 2324100"/>
                  <a:gd name="connsiteX25" fmla="*/ 666750 w 957262"/>
                  <a:gd name="connsiteY25" fmla="*/ 1571625 h 2324100"/>
                  <a:gd name="connsiteX26" fmla="*/ 681037 w 957262"/>
                  <a:gd name="connsiteY26" fmla="*/ 1400175 h 2324100"/>
                  <a:gd name="connsiteX27" fmla="*/ 657225 w 957262"/>
                  <a:gd name="connsiteY27" fmla="*/ 1285875 h 2324100"/>
                  <a:gd name="connsiteX28" fmla="*/ 628650 w 957262"/>
                  <a:gd name="connsiteY28" fmla="*/ 1271587 h 2324100"/>
                  <a:gd name="connsiteX29" fmla="*/ 457200 w 957262"/>
                  <a:gd name="connsiteY29" fmla="*/ 800100 h 2324100"/>
                  <a:gd name="connsiteX30" fmla="*/ 457200 w 957262"/>
                  <a:gd name="connsiteY30" fmla="*/ 757237 h 2324100"/>
                  <a:gd name="connsiteX31" fmla="*/ 200025 w 957262"/>
                  <a:gd name="connsiteY31" fmla="*/ 219075 h 2324100"/>
                  <a:gd name="connsiteX32" fmla="*/ 52387 w 957262"/>
                  <a:gd name="connsiteY32" fmla="*/ 4762 h 2324100"/>
                  <a:gd name="connsiteX33" fmla="*/ 0 w 957262"/>
                  <a:gd name="connsiteY33" fmla="*/ 0 h 232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57262" h="2324100">
                    <a:moveTo>
                      <a:pt x="0" y="0"/>
                    </a:moveTo>
                    <a:lnTo>
                      <a:pt x="147637" y="347662"/>
                    </a:lnTo>
                    <a:lnTo>
                      <a:pt x="209550" y="376237"/>
                    </a:lnTo>
                    <a:lnTo>
                      <a:pt x="352425" y="590550"/>
                    </a:lnTo>
                    <a:lnTo>
                      <a:pt x="428625" y="742950"/>
                    </a:lnTo>
                    <a:lnTo>
                      <a:pt x="419100" y="800100"/>
                    </a:lnTo>
                    <a:lnTo>
                      <a:pt x="438150" y="871537"/>
                    </a:lnTo>
                    <a:lnTo>
                      <a:pt x="452437" y="1071562"/>
                    </a:lnTo>
                    <a:lnTo>
                      <a:pt x="457200" y="1114425"/>
                    </a:lnTo>
                    <a:lnTo>
                      <a:pt x="471487" y="1114425"/>
                    </a:lnTo>
                    <a:lnTo>
                      <a:pt x="471487" y="1128712"/>
                    </a:lnTo>
                    <a:lnTo>
                      <a:pt x="604837" y="1285875"/>
                    </a:lnTo>
                    <a:lnTo>
                      <a:pt x="633412" y="1390650"/>
                    </a:lnTo>
                    <a:lnTo>
                      <a:pt x="595312" y="1609725"/>
                    </a:lnTo>
                    <a:lnTo>
                      <a:pt x="600075" y="1757362"/>
                    </a:lnTo>
                    <a:lnTo>
                      <a:pt x="681037" y="1943100"/>
                    </a:lnTo>
                    <a:lnTo>
                      <a:pt x="838200" y="2090737"/>
                    </a:lnTo>
                    <a:lnTo>
                      <a:pt x="890587" y="2247900"/>
                    </a:lnTo>
                    <a:lnTo>
                      <a:pt x="876300" y="2295525"/>
                    </a:lnTo>
                    <a:lnTo>
                      <a:pt x="881062" y="2309812"/>
                    </a:lnTo>
                    <a:lnTo>
                      <a:pt x="928687" y="2324100"/>
                    </a:lnTo>
                    <a:lnTo>
                      <a:pt x="957262" y="2319337"/>
                    </a:lnTo>
                    <a:lnTo>
                      <a:pt x="928687" y="2166937"/>
                    </a:lnTo>
                    <a:lnTo>
                      <a:pt x="661987" y="1814512"/>
                    </a:lnTo>
                    <a:lnTo>
                      <a:pt x="633412" y="1714500"/>
                    </a:lnTo>
                    <a:lnTo>
                      <a:pt x="666750" y="1571625"/>
                    </a:lnTo>
                    <a:lnTo>
                      <a:pt x="681037" y="1400175"/>
                    </a:lnTo>
                    <a:lnTo>
                      <a:pt x="657225" y="1285875"/>
                    </a:lnTo>
                    <a:lnTo>
                      <a:pt x="628650" y="1271587"/>
                    </a:lnTo>
                    <a:lnTo>
                      <a:pt x="457200" y="800100"/>
                    </a:lnTo>
                    <a:lnTo>
                      <a:pt x="457200" y="757237"/>
                    </a:lnTo>
                    <a:lnTo>
                      <a:pt x="200025" y="219075"/>
                    </a:lnTo>
                    <a:lnTo>
                      <a:pt x="52387" y="47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AECA"/>
              </a:solidFill>
              <a:ln>
                <a:solidFill>
                  <a:srgbClr val="71AE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>
                <a:off x="12115184" y="4756970"/>
                <a:ext cx="576263" cy="904875"/>
              </a:xfrm>
              <a:custGeom>
                <a:avLst/>
                <a:gdLst>
                  <a:gd name="connsiteX0" fmla="*/ 0 w 576263"/>
                  <a:gd name="connsiteY0" fmla="*/ 0 h 904875"/>
                  <a:gd name="connsiteX1" fmla="*/ 4763 w 576263"/>
                  <a:gd name="connsiteY1" fmla="*/ 133350 h 904875"/>
                  <a:gd name="connsiteX2" fmla="*/ 85725 w 576263"/>
                  <a:gd name="connsiteY2" fmla="*/ 323850 h 904875"/>
                  <a:gd name="connsiteX3" fmla="*/ 185738 w 576263"/>
                  <a:gd name="connsiteY3" fmla="*/ 523875 h 904875"/>
                  <a:gd name="connsiteX4" fmla="*/ 300038 w 576263"/>
                  <a:gd name="connsiteY4" fmla="*/ 695325 h 904875"/>
                  <a:gd name="connsiteX5" fmla="*/ 476250 w 576263"/>
                  <a:gd name="connsiteY5" fmla="*/ 904875 h 904875"/>
                  <a:gd name="connsiteX6" fmla="*/ 576263 w 576263"/>
                  <a:gd name="connsiteY6" fmla="*/ 766763 h 904875"/>
                  <a:gd name="connsiteX7" fmla="*/ 490538 w 576263"/>
                  <a:gd name="connsiteY7" fmla="*/ 842963 h 904875"/>
                  <a:gd name="connsiteX8" fmla="*/ 228600 w 576263"/>
                  <a:gd name="connsiteY8" fmla="*/ 523875 h 904875"/>
                  <a:gd name="connsiteX9" fmla="*/ 142875 w 576263"/>
                  <a:gd name="connsiteY9" fmla="*/ 342900 h 904875"/>
                  <a:gd name="connsiteX10" fmla="*/ 76200 w 576263"/>
                  <a:gd name="connsiteY10" fmla="*/ 19050 h 904875"/>
                  <a:gd name="connsiteX11" fmla="*/ 0 w 576263"/>
                  <a:gd name="connsiteY11" fmla="*/ 0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6263" h="904875">
                    <a:moveTo>
                      <a:pt x="0" y="0"/>
                    </a:moveTo>
                    <a:lnTo>
                      <a:pt x="4763" y="133350"/>
                    </a:lnTo>
                    <a:lnTo>
                      <a:pt x="85725" y="323850"/>
                    </a:lnTo>
                    <a:lnTo>
                      <a:pt x="185738" y="523875"/>
                    </a:lnTo>
                    <a:lnTo>
                      <a:pt x="300038" y="695325"/>
                    </a:lnTo>
                    <a:lnTo>
                      <a:pt x="476250" y="904875"/>
                    </a:lnTo>
                    <a:lnTo>
                      <a:pt x="576263" y="766763"/>
                    </a:lnTo>
                    <a:lnTo>
                      <a:pt x="490538" y="842963"/>
                    </a:lnTo>
                    <a:lnTo>
                      <a:pt x="228600" y="523875"/>
                    </a:lnTo>
                    <a:lnTo>
                      <a:pt x="142875" y="342900"/>
                    </a:lnTo>
                    <a:lnTo>
                      <a:pt x="7620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AECA"/>
              </a:solidFill>
              <a:ln>
                <a:solidFill>
                  <a:srgbClr val="71AE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12599652" y="2470596"/>
                <a:ext cx="1458258" cy="3012142"/>
              </a:xfrm>
              <a:custGeom>
                <a:avLst/>
                <a:gdLst>
                  <a:gd name="connsiteX0" fmla="*/ 1458258 w 1458258"/>
                  <a:gd name="connsiteY0" fmla="*/ 0 h 3012142"/>
                  <a:gd name="connsiteX1" fmla="*/ 1243106 w 1458258"/>
                  <a:gd name="connsiteY1" fmla="*/ 179295 h 3012142"/>
                  <a:gd name="connsiteX2" fmla="*/ 1093694 w 1458258"/>
                  <a:gd name="connsiteY2" fmla="*/ 274918 h 3012142"/>
                  <a:gd name="connsiteX3" fmla="*/ 1004047 w 1458258"/>
                  <a:gd name="connsiteY3" fmla="*/ 316753 h 3012142"/>
                  <a:gd name="connsiteX4" fmla="*/ 974164 w 1458258"/>
                  <a:gd name="connsiteY4" fmla="*/ 388471 h 3012142"/>
                  <a:gd name="connsiteX5" fmla="*/ 914400 w 1458258"/>
                  <a:gd name="connsiteY5" fmla="*/ 388471 h 3012142"/>
                  <a:gd name="connsiteX6" fmla="*/ 848658 w 1458258"/>
                  <a:gd name="connsiteY6" fmla="*/ 525930 h 3012142"/>
                  <a:gd name="connsiteX7" fmla="*/ 842682 w 1458258"/>
                  <a:gd name="connsiteY7" fmla="*/ 609600 h 3012142"/>
                  <a:gd name="connsiteX8" fmla="*/ 830729 w 1458258"/>
                  <a:gd name="connsiteY8" fmla="*/ 663389 h 3012142"/>
                  <a:gd name="connsiteX9" fmla="*/ 693270 w 1458258"/>
                  <a:gd name="connsiteY9" fmla="*/ 1087718 h 3012142"/>
                  <a:gd name="connsiteX10" fmla="*/ 615576 w 1458258"/>
                  <a:gd name="connsiteY10" fmla="*/ 1153459 h 3012142"/>
                  <a:gd name="connsiteX11" fmla="*/ 627529 w 1458258"/>
                  <a:gd name="connsiteY11" fmla="*/ 1518024 h 3012142"/>
                  <a:gd name="connsiteX12" fmla="*/ 675341 w 1458258"/>
                  <a:gd name="connsiteY12" fmla="*/ 1679389 h 3012142"/>
                  <a:gd name="connsiteX13" fmla="*/ 687294 w 1458258"/>
                  <a:gd name="connsiteY13" fmla="*/ 1780989 h 3012142"/>
                  <a:gd name="connsiteX14" fmla="*/ 645458 w 1458258"/>
                  <a:gd name="connsiteY14" fmla="*/ 1906495 h 3012142"/>
                  <a:gd name="connsiteX15" fmla="*/ 609600 w 1458258"/>
                  <a:gd name="connsiteY15" fmla="*/ 2002118 h 3012142"/>
                  <a:gd name="connsiteX16" fmla="*/ 543858 w 1458258"/>
                  <a:gd name="connsiteY16" fmla="*/ 2055906 h 3012142"/>
                  <a:gd name="connsiteX17" fmla="*/ 472141 w 1458258"/>
                  <a:gd name="connsiteY17" fmla="*/ 2115671 h 3012142"/>
                  <a:gd name="connsiteX18" fmla="*/ 406400 w 1458258"/>
                  <a:gd name="connsiteY18" fmla="*/ 2235200 h 3012142"/>
                  <a:gd name="connsiteX19" fmla="*/ 322729 w 1458258"/>
                  <a:gd name="connsiteY19" fmla="*/ 2432424 h 3012142"/>
                  <a:gd name="connsiteX20" fmla="*/ 233082 w 1458258"/>
                  <a:gd name="connsiteY20" fmla="*/ 2623671 h 3012142"/>
                  <a:gd name="connsiteX21" fmla="*/ 41835 w 1458258"/>
                  <a:gd name="connsiteY21" fmla="*/ 2832848 h 3012142"/>
                  <a:gd name="connsiteX22" fmla="*/ 29882 w 1458258"/>
                  <a:gd name="connsiteY22" fmla="*/ 3012142 h 3012142"/>
                  <a:gd name="connsiteX23" fmla="*/ 0 w 1458258"/>
                  <a:gd name="connsiteY23" fmla="*/ 2826871 h 3012142"/>
                  <a:gd name="connsiteX24" fmla="*/ 0 w 1458258"/>
                  <a:gd name="connsiteY24" fmla="*/ 2719295 h 3012142"/>
                  <a:gd name="connsiteX25" fmla="*/ 286870 w 1458258"/>
                  <a:gd name="connsiteY25" fmla="*/ 2109695 h 3012142"/>
                  <a:gd name="connsiteX26" fmla="*/ 280894 w 1458258"/>
                  <a:gd name="connsiteY26" fmla="*/ 2037977 h 3012142"/>
                  <a:gd name="connsiteX27" fmla="*/ 358588 w 1458258"/>
                  <a:gd name="connsiteY27" fmla="*/ 1798918 h 3012142"/>
                  <a:gd name="connsiteX28" fmla="*/ 382494 w 1458258"/>
                  <a:gd name="connsiteY28" fmla="*/ 1476189 h 3012142"/>
                  <a:gd name="connsiteX29" fmla="*/ 424329 w 1458258"/>
                  <a:gd name="connsiteY29" fmla="*/ 1362636 h 3012142"/>
                  <a:gd name="connsiteX30" fmla="*/ 400423 w 1458258"/>
                  <a:gd name="connsiteY30" fmla="*/ 1296895 h 3012142"/>
                  <a:gd name="connsiteX31" fmla="*/ 280894 w 1458258"/>
                  <a:gd name="connsiteY31" fmla="*/ 1135530 h 3012142"/>
                  <a:gd name="connsiteX32" fmla="*/ 268941 w 1458258"/>
                  <a:gd name="connsiteY32" fmla="*/ 1016000 h 3012142"/>
                  <a:gd name="connsiteX33" fmla="*/ 388470 w 1458258"/>
                  <a:gd name="connsiteY33" fmla="*/ 812800 h 3012142"/>
                  <a:gd name="connsiteX34" fmla="*/ 454211 w 1458258"/>
                  <a:gd name="connsiteY34" fmla="*/ 759012 h 3012142"/>
                  <a:gd name="connsiteX35" fmla="*/ 663388 w 1458258"/>
                  <a:gd name="connsiteY35" fmla="*/ 675342 h 3012142"/>
                  <a:gd name="connsiteX36" fmla="*/ 681317 w 1458258"/>
                  <a:gd name="connsiteY36" fmla="*/ 597648 h 3012142"/>
                  <a:gd name="connsiteX37" fmla="*/ 394447 w 1458258"/>
                  <a:gd name="connsiteY37" fmla="*/ 478118 h 3012142"/>
                  <a:gd name="connsiteX38" fmla="*/ 430306 w 1458258"/>
                  <a:gd name="connsiteY38" fmla="*/ 418353 h 3012142"/>
                  <a:gd name="connsiteX39" fmla="*/ 531906 w 1458258"/>
                  <a:gd name="connsiteY39" fmla="*/ 364565 h 3012142"/>
                  <a:gd name="connsiteX40" fmla="*/ 555811 w 1458258"/>
                  <a:gd name="connsiteY40" fmla="*/ 209177 h 3012142"/>
                  <a:gd name="connsiteX41" fmla="*/ 597647 w 1458258"/>
                  <a:gd name="connsiteY41" fmla="*/ 173318 h 3012142"/>
                  <a:gd name="connsiteX42" fmla="*/ 597647 w 1458258"/>
                  <a:gd name="connsiteY42" fmla="*/ 77695 h 3012142"/>
                  <a:gd name="connsiteX43" fmla="*/ 508000 w 1458258"/>
                  <a:gd name="connsiteY43" fmla="*/ 5977 h 3012142"/>
                  <a:gd name="connsiteX44" fmla="*/ 1458258 w 1458258"/>
                  <a:gd name="connsiteY44" fmla="*/ 0 h 3012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58258" h="3012142">
                    <a:moveTo>
                      <a:pt x="1458258" y="0"/>
                    </a:moveTo>
                    <a:lnTo>
                      <a:pt x="1243106" y="179295"/>
                    </a:lnTo>
                    <a:lnTo>
                      <a:pt x="1093694" y="274918"/>
                    </a:lnTo>
                    <a:lnTo>
                      <a:pt x="1004047" y="316753"/>
                    </a:lnTo>
                    <a:lnTo>
                      <a:pt x="974164" y="388471"/>
                    </a:lnTo>
                    <a:lnTo>
                      <a:pt x="914400" y="388471"/>
                    </a:lnTo>
                    <a:lnTo>
                      <a:pt x="848658" y="525930"/>
                    </a:lnTo>
                    <a:lnTo>
                      <a:pt x="842682" y="609600"/>
                    </a:lnTo>
                    <a:lnTo>
                      <a:pt x="830729" y="663389"/>
                    </a:lnTo>
                    <a:lnTo>
                      <a:pt x="693270" y="1087718"/>
                    </a:lnTo>
                    <a:lnTo>
                      <a:pt x="615576" y="1153459"/>
                    </a:lnTo>
                    <a:lnTo>
                      <a:pt x="627529" y="1518024"/>
                    </a:lnTo>
                    <a:lnTo>
                      <a:pt x="675341" y="1679389"/>
                    </a:lnTo>
                    <a:lnTo>
                      <a:pt x="687294" y="1780989"/>
                    </a:lnTo>
                    <a:lnTo>
                      <a:pt x="645458" y="1906495"/>
                    </a:lnTo>
                    <a:lnTo>
                      <a:pt x="609600" y="2002118"/>
                    </a:lnTo>
                    <a:lnTo>
                      <a:pt x="543858" y="2055906"/>
                    </a:lnTo>
                    <a:lnTo>
                      <a:pt x="472141" y="2115671"/>
                    </a:lnTo>
                    <a:lnTo>
                      <a:pt x="406400" y="2235200"/>
                    </a:lnTo>
                    <a:lnTo>
                      <a:pt x="322729" y="2432424"/>
                    </a:lnTo>
                    <a:lnTo>
                      <a:pt x="233082" y="2623671"/>
                    </a:lnTo>
                    <a:lnTo>
                      <a:pt x="41835" y="2832848"/>
                    </a:lnTo>
                    <a:lnTo>
                      <a:pt x="29882" y="3012142"/>
                    </a:lnTo>
                    <a:lnTo>
                      <a:pt x="0" y="2826871"/>
                    </a:lnTo>
                    <a:lnTo>
                      <a:pt x="0" y="2719295"/>
                    </a:lnTo>
                    <a:lnTo>
                      <a:pt x="286870" y="2109695"/>
                    </a:lnTo>
                    <a:lnTo>
                      <a:pt x="280894" y="2037977"/>
                    </a:lnTo>
                    <a:lnTo>
                      <a:pt x="358588" y="1798918"/>
                    </a:lnTo>
                    <a:lnTo>
                      <a:pt x="382494" y="1476189"/>
                    </a:lnTo>
                    <a:lnTo>
                      <a:pt x="424329" y="1362636"/>
                    </a:lnTo>
                    <a:lnTo>
                      <a:pt x="400423" y="1296895"/>
                    </a:lnTo>
                    <a:lnTo>
                      <a:pt x="280894" y="1135530"/>
                    </a:lnTo>
                    <a:lnTo>
                      <a:pt x="268941" y="1016000"/>
                    </a:lnTo>
                    <a:lnTo>
                      <a:pt x="388470" y="812800"/>
                    </a:lnTo>
                    <a:lnTo>
                      <a:pt x="454211" y="759012"/>
                    </a:lnTo>
                    <a:lnTo>
                      <a:pt x="663388" y="675342"/>
                    </a:lnTo>
                    <a:lnTo>
                      <a:pt x="681317" y="597648"/>
                    </a:lnTo>
                    <a:lnTo>
                      <a:pt x="394447" y="478118"/>
                    </a:lnTo>
                    <a:lnTo>
                      <a:pt x="430306" y="418353"/>
                    </a:lnTo>
                    <a:lnTo>
                      <a:pt x="531906" y="364565"/>
                    </a:lnTo>
                    <a:lnTo>
                      <a:pt x="555811" y="209177"/>
                    </a:lnTo>
                    <a:lnTo>
                      <a:pt x="597647" y="173318"/>
                    </a:lnTo>
                    <a:lnTo>
                      <a:pt x="597647" y="77695"/>
                    </a:lnTo>
                    <a:lnTo>
                      <a:pt x="508000" y="5977"/>
                    </a:lnTo>
                    <a:lnTo>
                      <a:pt x="1458258" y="0"/>
                    </a:lnTo>
                    <a:close/>
                  </a:path>
                </a:pathLst>
              </a:custGeom>
              <a:solidFill>
                <a:srgbClr val="71AECA"/>
              </a:solidFill>
              <a:ln>
                <a:solidFill>
                  <a:srgbClr val="71AE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11852593" y="2470596"/>
                <a:ext cx="1195294" cy="2743200"/>
              </a:xfrm>
              <a:custGeom>
                <a:avLst/>
                <a:gdLst>
                  <a:gd name="connsiteX0" fmla="*/ 1195294 w 1195294"/>
                  <a:gd name="connsiteY0" fmla="*/ 0 h 2743200"/>
                  <a:gd name="connsiteX1" fmla="*/ 1159435 w 1195294"/>
                  <a:gd name="connsiteY1" fmla="*/ 239059 h 2743200"/>
                  <a:gd name="connsiteX2" fmla="*/ 1099670 w 1195294"/>
                  <a:gd name="connsiteY2" fmla="*/ 256989 h 2743200"/>
                  <a:gd name="connsiteX3" fmla="*/ 1075765 w 1195294"/>
                  <a:gd name="connsiteY3" fmla="*/ 334683 h 2743200"/>
                  <a:gd name="connsiteX4" fmla="*/ 920376 w 1195294"/>
                  <a:gd name="connsiteY4" fmla="*/ 466165 h 2743200"/>
                  <a:gd name="connsiteX5" fmla="*/ 950259 w 1195294"/>
                  <a:gd name="connsiteY5" fmla="*/ 693271 h 2743200"/>
                  <a:gd name="connsiteX6" fmla="*/ 896470 w 1195294"/>
                  <a:gd name="connsiteY6" fmla="*/ 782918 h 2743200"/>
                  <a:gd name="connsiteX7" fmla="*/ 932329 w 1195294"/>
                  <a:gd name="connsiteY7" fmla="*/ 794871 h 2743200"/>
                  <a:gd name="connsiteX8" fmla="*/ 872565 w 1195294"/>
                  <a:gd name="connsiteY8" fmla="*/ 926353 h 2743200"/>
                  <a:gd name="connsiteX9" fmla="*/ 866588 w 1195294"/>
                  <a:gd name="connsiteY9" fmla="*/ 1171389 h 2743200"/>
                  <a:gd name="connsiteX10" fmla="*/ 836706 w 1195294"/>
                  <a:gd name="connsiteY10" fmla="*/ 1278965 h 2743200"/>
                  <a:gd name="connsiteX11" fmla="*/ 890494 w 1195294"/>
                  <a:gd name="connsiteY11" fmla="*/ 1613648 h 2743200"/>
                  <a:gd name="connsiteX12" fmla="*/ 848659 w 1195294"/>
                  <a:gd name="connsiteY12" fmla="*/ 1918448 h 2743200"/>
                  <a:gd name="connsiteX13" fmla="*/ 884517 w 1195294"/>
                  <a:gd name="connsiteY13" fmla="*/ 2169459 h 2743200"/>
                  <a:gd name="connsiteX14" fmla="*/ 645459 w 1195294"/>
                  <a:gd name="connsiteY14" fmla="*/ 2743200 h 2743200"/>
                  <a:gd name="connsiteX15" fmla="*/ 573741 w 1195294"/>
                  <a:gd name="connsiteY15" fmla="*/ 1954306 h 2743200"/>
                  <a:gd name="connsiteX16" fmla="*/ 245035 w 1195294"/>
                  <a:gd name="connsiteY16" fmla="*/ 1607671 h 2743200"/>
                  <a:gd name="connsiteX17" fmla="*/ 233082 w 1195294"/>
                  <a:gd name="connsiteY17" fmla="*/ 1583765 h 2743200"/>
                  <a:gd name="connsiteX18" fmla="*/ 639482 w 1195294"/>
                  <a:gd name="connsiteY18" fmla="*/ 1308848 h 2743200"/>
                  <a:gd name="connsiteX19" fmla="*/ 639482 w 1195294"/>
                  <a:gd name="connsiteY19" fmla="*/ 1249083 h 2743200"/>
                  <a:gd name="connsiteX20" fmla="*/ 567765 w 1195294"/>
                  <a:gd name="connsiteY20" fmla="*/ 974165 h 2743200"/>
                  <a:gd name="connsiteX21" fmla="*/ 460188 w 1195294"/>
                  <a:gd name="connsiteY21" fmla="*/ 830730 h 2743200"/>
                  <a:gd name="connsiteX22" fmla="*/ 370541 w 1195294"/>
                  <a:gd name="connsiteY22" fmla="*/ 776942 h 2743200"/>
                  <a:gd name="connsiteX23" fmla="*/ 197223 w 1195294"/>
                  <a:gd name="connsiteY23" fmla="*/ 723153 h 2743200"/>
                  <a:gd name="connsiteX24" fmla="*/ 71717 w 1195294"/>
                  <a:gd name="connsiteY24" fmla="*/ 579718 h 2743200"/>
                  <a:gd name="connsiteX25" fmla="*/ 0 w 1195294"/>
                  <a:gd name="connsiteY25" fmla="*/ 221130 h 2743200"/>
                  <a:gd name="connsiteX26" fmla="*/ 77694 w 1195294"/>
                  <a:gd name="connsiteY26" fmla="*/ 262965 h 2743200"/>
                  <a:gd name="connsiteX27" fmla="*/ 376517 w 1195294"/>
                  <a:gd name="connsiteY27" fmla="*/ 519953 h 2743200"/>
                  <a:gd name="connsiteX28" fmla="*/ 274917 w 1195294"/>
                  <a:gd name="connsiteY28" fmla="*/ 298824 h 2743200"/>
                  <a:gd name="connsiteX29" fmla="*/ 274917 w 1195294"/>
                  <a:gd name="connsiteY29" fmla="*/ 209177 h 2743200"/>
                  <a:gd name="connsiteX30" fmla="*/ 262965 w 1195294"/>
                  <a:gd name="connsiteY30" fmla="*/ 77695 h 2743200"/>
                  <a:gd name="connsiteX31" fmla="*/ 274917 w 1195294"/>
                  <a:gd name="connsiteY31" fmla="*/ 29883 h 2743200"/>
                  <a:gd name="connsiteX32" fmla="*/ 322729 w 1195294"/>
                  <a:gd name="connsiteY32" fmla="*/ 17930 h 2743200"/>
                  <a:gd name="connsiteX33" fmla="*/ 388470 w 1195294"/>
                  <a:gd name="connsiteY33" fmla="*/ 11953 h 2743200"/>
                  <a:gd name="connsiteX34" fmla="*/ 412376 w 1195294"/>
                  <a:gd name="connsiteY34" fmla="*/ 5977 h 2743200"/>
                  <a:gd name="connsiteX35" fmla="*/ 430306 w 1195294"/>
                  <a:gd name="connsiteY35" fmla="*/ 5977 h 2743200"/>
                  <a:gd name="connsiteX36" fmla="*/ 478117 w 1195294"/>
                  <a:gd name="connsiteY36" fmla="*/ 167342 h 2743200"/>
                  <a:gd name="connsiteX37" fmla="*/ 573741 w 1195294"/>
                  <a:gd name="connsiteY37" fmla="*/ 400424 h 2743200"/>
                  <a:gd name="connsiteX38" fmla="*/ 585694 w 1195294"/>
                  <a:gd name="connsiteY38" fmla="*/ 430306 h 2743200"/>
                  <a:gd name="connsiteX39" fmla="*/ 693270 w 1195294"/>
                  <a:gd name="connsiteY39" fmla="*/ 537883 h 2743200"/>
                  <a:gd name="connsiteX40" fmla="*/ 681317 w 1195294"/>
                  <a:gd name="connsiteY40" fmla="*/ 412377 h 2743200"/>
                  <a:gd name="connsiteX41" fmla="*/ 657412 w 1195294"/>
                  <a:gd name="connsiteY41" fmla="*/ 5977 h 2743200"/>
                  <a:gd name="connsiteX42" fmla="*/ 1195294 w 1195294"/>
                  <a:gd name="connsiteY42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95294" h="2743200">
                    <a:moveTo>
                      <a:pt x="1195294" y="0"/>
                    </a:moveTo>
                    <a:lnTo>
                      <a:pt x="1159435" y="239059"/>
                    </a:lnTo>
                    <a:lnTo>
                      <a:pt x="1099670" y="256989"/>
                    </a:lnTo>
                    <a:lnTo>
                      <a:pt x="1075765" y="334683"/>
                    </a:lnTo>
                    <a:lnTo>
                      <a:pt x="920376" y="466165"/>
                    </a:lnTo>
                    <a:lnTo>
                      <a:pt x="950259" y="693271"/>
                    </a:lnTo>
                    <a:lnTo>
                      <a:pt x="896470" y="782918"/>
                    </a:lnTo>
                    <a:lnTo>
                      <a:pt x="932329" y="794871"/>
                    </a:lnTo>
                    <a:lnTo>
                      <a:pt x="872565" y="926353"/>
                    </a:lnTo>
                    <a:lnTo>
                      <a:pt x="866588" y="1171389"/>
                    </a:lnTo>
                    <a:lnTo>
                      <a:pt x="836706" y="1278965"/>
                    </a:lnTo>
                    <a:lnTo>
                      <a:pt x="890494" y="1613648"/>
                    </a:lnTo>
                    <a:lnTo>
                      <a:pt x="848659" y="1918448"/>
                    </a:lnTo>
                    <a:lnTo>
                      <a:pt x="884517" y="2169459"/>
                    </a:lnTo>
                    <a:lnTo>
                      <a:pt x="645459" y="2743200"/>
                    </a:lnTo>
                    <a:lnTo>
                      <a:pt x="573741" y="1954306"/>
                    </a:lnTo>
                    <a:lnTo>
                      <a:pt x="245035" y="1607671"/>
                    </a:lnTo>
                    <a:lnTo>
                      <a:pt x="233082" y="1583765"/>
                    </a:lnTo>
                    <a:lnTo>
                      <a:pt x="639482" y="1308848"/>
                    </a:lnTo>
                    <a:lnTo>
                      <a:pt x="639482" y="1249083"/>
                    </a:lnTo>
                    <a:lnTo>
                      <a:pt x="567765" y="974165"/>
                    </a:lnTo>
                    <a:lnTo>
                      <a:pt x="460188" y="830730"/>
                    </a:lnTo>
                    <a:lnTo>
                      <a:pt x="370541" y="776942"/>
                    </a:lnTo>
                    <a:lnTo>
                      <a:pt x="197223" y="723153"/>
                    </a:lnTo>
                    <a:lnTo>
                      <a:pt x="71717" y="579718"/>
                    </a:lnTo>
                    <a:lnTo>
                      <a:pt x="0" y="221130"/>
                    </a:lnTo>
                    <a:lnTo>
                      <a:pt x="77694" y="262965"/>
                    </a:lnTo>
                    <a:lnTo>
                      <a:pt x="376517" y="519953"/>
                    </a:lnTo>
                    <a:lnTo>
                      <a:pt x="274917" y="298824"/>
                    </a:lnTo>
                    <a:lnTo>
                      <a:pt x="274917" y="209177"/>
                    </a:lnTo>
                    <a:lnTo>
                      <a:pt x="262965" y="77695"/>
                    </a:lnTo>
                    <a:lnTo>
                      <a:pt x="274917" y="29883"/>
                    </a:lnTo>
                    <a:lnTo>
                      <a:pt x="322729" y="17930"/>
                    </a:lnTo>
                    <a:lnTo>
                      <a:pt x="388470" y="11953"/>
                    </a:lnTo>
                    <a:lnTo>
                      <a:pt x="412376" y="5977"/>
                    </a:lnTo>
                    <a:lnTo>
                      <a:pt x="430306" y="5977"/>
                    </a:lnTo>
                    <a:lnTo>
                      <a:pt x="478117" y="167342"/>
                    </a:lnTo>
                    <a:lnTo>
                      <a:pt x="573741" y="400424"/>
                    </a:lnTo>
                    <a:lnTo>
                      <a:pt x="585694" y="430306"/>
                    </a:lnTo>
                    <a:lnTo>
                      <a:pt x="693270" y="537883"/>
                    </a:lnTo>
                    <a:lnTo>
                      <a:pt x="681317" y="412377"/>
                    </a:lnTo>
                    <a:lnTo>
                      <a:pt x="657412" y="5977"/>
                    </a:lnTo>
                    <a:lnTo>
                      <a:pt x="1195294" y="0"/>
                    </a:lnTo>
                    <a:close/>
                  </a:path>
                </a:pathLst>
              </a:custGeom>
              <a:solidFill>
                <a:srgbClr val="71AECA"/>
              </a:solidFill>
              <a:ln>
                <a:solidFill>
                  <a:srgbClr val="71AE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任意多边形 45"/>
            <p:cNvSpPr/>
            <p:nvPr/>
          </p:nvSpPr>
          <p:spPr>
            <a:xfrm>
              <a:off x="10677172" y="4351130"/>
              <a:ext cx="1415845" cy="1489587"/>
            </a:xfrm>
            <a:custGeom>
              <a:avLst/>
              <a:gdLst>
                <a:gd name="connsiteX0" fmla="*/ 0 w 1415845"/>
                <a:gd name="connsiteY0" fmla="*/ 0 h 1489587"/>
                <a:gd name="connsiteX1" fmla="*/ 1415845 w 1415845"/>
                <a:gd name="connsiteY1" fmla="*/ 560439 h 1489587"/>
                <a:gd name="connsiteX2" fmla="*/ 752168 w 1415845"/>
                <a:gd name="connsiteY2" fmla="*/ 1489587 h 1489587"/>
                <a:gd name="connsiteX3" fmla="*/ 339213 w 1415845"/>
                <a:gd name="connsiteY3" fmla="*/ 958645 h 1489587"/>
                <a:gd name="connsiteX4" fmla="*/ 309716 w 1415845"/>
                <a:gd name="connsiteY4" fmla="*/ 604684 h 1489587"/>
                <a:gd name="connsiteX5" fmla="*/ 29497 w 1415845"/>
                <a:gd name="connsiteY5" fmla="*/ 103239 h 1489587"/>
                <a:gd name="connsiteX6" fmla="*/ 0 w 1415845"/>
                <a:gd name="connsiteY6" fmla="*/ 0 h 148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5845" h="1489587">
                  <a:moveTo>
                    <a:pt x="0" y="0"/>
                  </a:moveTo>
                  <a:lnTo>
                    <a:pt x="1415845" y="560439"/>
                  </a:lnTo>
                  <a:lnTo>
                    <a:pt x="752168" y="1489587"/>
                  </a:lnTo>
                  <a:lnTo>
                    <a:pt x="339213" y="958645"/>
                  </a:lnTo>
                  <a:lnTo>
                    <a:pt x="309716" y="604684"/>
                  </a:lnTo>
                  <a:lnTo>
                    <a:pt x="29497" y="103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EEB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2" name="直接连接符 61"/>
          <p:cNvCxnSpPr/>
          <p:nvPr/>
        </p:nvCxnSpPr>
        <p:spPr>
          <a:xfrm>
            <a:off x="4014788" y="3354261"/>
            <a:ext cx="162809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>
            <a:off x="3857627" y="3270749"/>
            <a:ext cx="152400" cy="152400"/>
          </a:xfrm>
          <a:prstGeom prst="ellipse">
            <a:avLst/>
          </a:prstGeom>
          <a:solidFill>
            <a:srgbClr val="BFBFB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4957191" y="4909292"/>
            <a:ext cx="226500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椭圆 64"/>
          <p:cNvSpPr/>
          <p:nvPr/>
        </p:nvSpPr>
        <p:spPr>
          <a:xfrm>
            <a:off x="4800030" y="4825780"/>
            <a:ext cx="152400" cy="152400"/>
          </a:xfrm>
          <a:prstGeom prst="ellipse">
            <a:avLst/>
          </a:prstGeom>
          <a:solidFill>
            <a:srgbClr val="BFBFB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7231723" y="4095062"/>
            <a:ext cx="0" cy="81982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6904390" y="6370755"/>
            <a:ext cx="271608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6747229" y="6287243"/>
            <a:ext cx="152400" cy="152400"/>
          </a:xfrm>
          <a:prstGeom prst="ellipse">
            <a:avLst/>
          </a:prstGeom>
          <a:solidFill>
            <a:srgbClr val="BFBFB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4" name="直接连接符 73"/>
          <p:cNvCxnSpPr/>
          <p:nvPr/>
        </p:nvCxnSpPr>
        <p:spPr>
          <a:xfrm>
            <a:off x="9627488" y="5820744"/>
            <a:ext cx="0" cy="55953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/>
          <p:cNvSpPr txBox="1"/>
          <p:nvPr/>
        </p:nvSpPr>
        <p:spPr>
          <a:xfrm>
            <a:off x="3084136" y="2825363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7F7F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3068500" y="3336884"/>
            <a:ext cx="836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8184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zh-CN" altLang="en-US" sz="2400" dirty="0">
              <a:solidFill>
                <a:srgbClr val="8184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93128" y="2940058"/>
            <a:ext cx="2674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4022498" y="4351586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7F7F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4006862" y="4863107"/>
            <a:ext cx="836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8184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zh-CN" altLang="en-US" sz="2400" dirty="0">
              <a:solidFill>
                <a:srgbClr val="8184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431490" y="4466281"/>
            <a:ext cx="2674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5975767" y="5797464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7F7F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5960131" y="6308985"/>
            <a:ext cx="836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8184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zh-CN" altLang="en-US" sz="2400" dirty="0">
              <a:solidFill>
                <a:srgbClr val="8184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384759" y="5823671"/>
            <a:ext cx="2674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600" dirty="0">
                <a:solidFill>
                  <a:srgbClr val="8187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</a:t>
            </a:r>
          </a:p>
        </p:txBody>
      </p:sp>
      <p:sp>
        <p:nvSpPr>
          <p:cNvPr id="89" name="矩形 88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3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FUTURE PREDICTION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3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51629" y="1480562"/>
            <a:ext cx="443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Add something to describe.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090279" y="1962152"/>
            <a:ext cx="3925720" cy="3919539"/>
            <a:chOff x="5728579" y="1504950"/>
            <a:chExt cx="3925720" cy="3919539"/>
          </a:xfrm>
        </p:grpSpPr>
        <p:sp>
          <p:nvSpPr>
            <p:cNvPr id="5" name="饼形 4"/>
            <p:cNvSpPr/>
            <p:nvPr/>
          </p:nvSpPr>
          <p:spPr>
            <a:xfrm>
              <a:off x="5728579" y="1504950"/>
              <a:ext cx="3925720" cy="3919539"/>
            </a:xfrm>
            <a:prstGeom prst="pie">
              <a:avLst>
                <a:gd name="adj1" fmla="val 10796889"/>
                <a:gd name="adj2" fmla="val 16183413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7491413" y="1550196"/>
              <a:ext cx="190500" cy="1928812"/>
            </a:xfrm>
            <a:custGeom>
              <a:avLst/>
              <a:gdLst>
                <a:gd name="connsiteX0" fmla="*/ 0 w 190500"/>
                <a:gd name="connsiteY0" fmla="*/ 1766887 h 1928812"/>
                <a:gd name="connsiteX1" fmla="*/ 180975 w 190500"/>
                <a:gd name="connsiteY1" fmla="*/ 0 h 1928812"/>
                <a:gd name="connsiteX2" fmla="*/ 190500 w 190500"/>
                <a:gd name="connsiteY2" fmla="*/ 1928812 h 1928812"/>
                <a:gd name="connsiteX3" fmla="*/ 0 w 190500"/>
                <a:gd name="connsiteY3" fmla="*/ 1766887 h 19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28812">
                  <a:moveTo>
                    <a:pt x="0" y="1766887"/>
                  </a:moveTo>
                  <a:lnTo>
                    <a:pt x="180975" y="0"/>
                  </a:lnTo>
                  <a:lnTo>
                    <a:pt x="190500" y="1928812"/>
                  </a:lnTo>
                  <a:lnTo>
                    <a:pt x="0" y="1766887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781676" y="3307557"/>
              <a:ext cx="1909763" cy="166688"/>
            </a:xfrm>
            <a:custGeom>
              <a:avLst/>
              <a:gdLst>
                <a:gd name="connsiteX0" fmla="*/ 1909763 w 1909763"/>
                <a:gd name="connsiteY0" fmla="*/ 166688 h 166688"/>
                <a:gd name="connsiteX1" fmla="*/ 1704975 w 1909763"/>
                <a:gd name="connsiteY1" fmla="*/ 0 h 166688"/>
                <a:gd name="connsiteX2" fmla="*/ 0 w 1909763"/>
                <a:gd name="connsiteY2" fmla="*/ 152400 h 166688"/>
                <a:gd name="connsiteX3" fmla="*/ 1909763 w 1909763"/>
                <a:gd name="connsiteY3" fmla="*/ 166688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9763" h="166688">
                  <a:moveTo>
                    <a:pt x="1909763" y="166688"/>
                  </a:moveTo>
                  <a:lnTo>
                    <a:pt x="1704975" y="0"/>
                  </a:lnTo>
                  <a:lnTo>
                    <a:pt x="0" y="152400"/>
                  </a:lnTo>
                  <a:lnTo>
                    <a:pt x="1909763" y="16668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906689" y="2686052"/>
              <a:ext cx="488158" cy="4881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rot="16200000">
            <a:off x="4065234" y="2076127"/>
            <a:ext cx="3925720" cy="3919539"/>
            <a:chOff x="5728580" y="1504949"/>
            <a:chExt cx="3925720" cy="3919539"/>
          </a:xfrm>
        </p:grpSpPr>
        <p:sp>
          <p:nvSpPr>
            <p:cNvPr id="36" name="饼形 35"/>
            <p:cNvSpPr/>
            <p:nvPr/>
          </p:nvSpPr>
          <p:spPr>
            <a:xfrm>
              <a:off x="5728580" y="1504949"/>
              <a:ext cx="3925720" cy="3919539"/>
            </a:xfrm>
            <a:prstGeom prst="pie">
              <a:avLst>
                <a:gd name="adj1" fmla="val 10796889"/>
                <a:gd name="adj2" fmla="val 16183413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7491413" y="1550196"/>
              <a:ext cx="190500" cy="1928812"/>
            </a:xfrm>
            <a:custGeom>
              <a:avLst/>
              <a:gdLst>
                <a:gd name="connsiteX0" fmla="*/ 0 w 190500"/>
                <a:gd name="connsiteY0" fmla="*/ 1766887 h 1928812"/>
                <a:gd name="connsiteX1" fmla="*/ 180975 w 190500"/>
                <a:gd name="connsiteY1" fmla="*/ 0 h 1928812"/>
                <a:gd name="connsiteX2" fmla="*/ 190500 w 190500"/>
                <a:gd name="connsiteY2" fmla="*/ 1928812 h 1928812"/>
                <a:gd name="connsiteX3" fmla="*/ 0 w 190500"/>
                <a:gd name="connsiteY3" fmla="*/ 1766887 h 19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28812">
                  <a:moveTo>
                    <a:pt x="0" y="1766887"/>
                  </a:moveTo>
                  <a:lnTo>
                    <a:pt x="180975" y="0"/>
                  </a:lnTo>
                  <a:lnTo>
                    <a:pt x="190500" y="1928812"/>
                  </a:lnTo>
                  <a:lnTo>
                    <a:pt x="0" y="1766887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5781676" y="3307557"/>
              <a:ext cx="1909763" cy="166688"/>
            </a:xfrm>
            <a:custGeom>
              <a:avLst/>
              <a:gdLst>
                <a:gd name="connsiteX0" fmla="*/ 1909763 w 1909763"/>
                <a:gd name="connsiteY0" fmla="*/ 166688 h 166688"/>
                <a:gd name="connsiteX1" fmla="*/ 1704975 w 1909763"/>
                <a:gd name="connsiteY1" fmla="*/ 0 h 166688"/>
                <a:gd name="connsiteX2" fmla="*/ 0 w 1909763"/>
                <a:gd name="connsiteY2" fmla="*/ 152400 h 166688"/>
                <a:gd name="connsiteX3" fmla="*/ 1909763 w 1909763"/>
                <a:gd name="connsiteY3" fmla="*/ 166688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9763" h="166688">
                  <a:moveTo>
                    <a:pt x="1909763" y="166688"/>
                  </a:moveTo>
                  <a:lnTo>
                    <a:pt x="1704975" y="0"/>
                  </a:lnTo>
                  <a:lnTo>
                    <a:pt x="0" y="152400"/>
                  </a:lnTo>
                  <a:lnTo>
                    <a:pt x="1909763" y="16668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6906689" y="2686052"/>
              <a:ext cx="488158" cy="4881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 rot="5400000">
            <a:off x="4199058" y="1969903"/>
            <a:ext cx="3925720" cy="3919539"/>
            <a:chOff x="5741279" y="1504951"/>
            <a:chExt cx="3925720" cy="3919539"/>
          </a:xfrm>
        </p:grpSpPr>
        <p:sp>
          <p:nvSpPr>
            <p:cNvPr id="41" name="饼形 40"/>
            <p:cNvSpPr/>
            <p:nvPr/>
          </p:nvSpPr>
          <p:spPr>
            <a:xfrm>
              <a:off x="5741279" y="1504951"/>
              <a:ext cx="3925720" cy="3919539"/>
            </a:xfrm>
            <a:prstGeom prst="pie">
              <a:avLst>
                <a:gd name="adj1" fmla="val 10796889"/>
                <a:gd name="adj2" fmla="val 16183413"/>
              </a:avLst>
            </a:prstGeom>
            <a:solidFill>
              <a:srgbClr val="039B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7504114" y="1550196"/>
              <a:ext cx="190500" cy="1928812"/>
            </a:xfrm>
            <a:custGeom>
              <a:avLst/>
              <a:gdLst>
                <a:gd name="connsiteX0" fmla="*/ 0 w 190500"/>
                <a:gd name="connsiteY0" fmla="*/ 1766887 h 1928812"/>
                <a:gd name="connsiteX1" fmla="*/ 180975 w 190500"/>
                <a:gd name="connsiteY1" fmla="*/ 0 h 1928812"/>
                <a:gd name="connsiteX2" fmla="*/ 190500 w 190500"/>
                <a:gd name="connsiteY2" fmla="*/ 1928812 h 1928812"/>
                <a:gd name="connsiteX3" fmla="*/ 0 w 190500"/>
                <a:gd name="connsiteY3" fmla="*/ 1766887 h 19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28812">
                  <a:moveTo>
                    <a:pt x="0" y="1766887"/>
                  </a:moveTo>
                  <a:lnTo>
                    <a:pt x="180975" y="0"/>
                  </a:lnTo>
                  <a:lnTo>
                    <a:pt x="190500" y="1928812"/>
                  </a:lnTo>
                  <a:lnTo>
                    <a:pt x="0" y="1766887"/>
                  </a:lnTo>
                  <a:close/>
                </a:path>
              </a:pathLst>
            </a:custGeom>
            <a:solidFill>
              <a:srgbClr val="0386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5794376" y="3307557"/>
              <a:ext cx="1909763" cy="166688"/>
            </a:xfrm>
            <a:custGeom>
              <a:avLst/>
              <a:gdLst>
                <a:gd name="connsiteX0" fmla="*/ 1909763 w 1909763"/>
                <a:gd name="connsiteY0" fmla="*/ 166688 h 166688"/>
                <a:gd name="connsiteX1" fmla="*/ 1704975 w 1909763"/>
                <a:gd name="connsiteY1" fmla="*/ 0 h 166688"/>
                <a:gd name="connsiteX2" fmla="*/ 0 w 1909763"/>
                <a:gd name="connsiteY2" fmla="*/ 152400 h 166688"/>
                <a:gd name="connsiteX3" fmla="*/ 1909763 w 1909763"/>
                <a:gd name="connsiteY3" fmla="*/ 166688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9763" h="166688">
                  <a:moveTo>
                    <a:pt x="1909763" y="166688"/>
                  </a:moveTo>
                  <a:lnTo>
                    <a:pt x="1704975" y="0"/>
                  </a:lnTo>
                  <a:lnTo>
                    <a:pt x="0" y="152400"/>
                  </a:lnTo>
                  <a:lnTo>
                    <a:pt x="1909763" y="166688"/>
                  </a:lnTo>
                  <a:close/>
                </a:path>
              </a:pathLst>
            </a:custGeom>
            <a:solidFill>
              <a:srgbClr val="00AB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6906689" y="2686052"/>
              <a:ext cx="488158" cy="4881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 rot="10800000">
            <a:off x="4174013" y="2087928"/>
            <a:ext cx="3925720" cy="3919539"/>
            <a:chOff x="5728579" y="1543050"/>
            <a:chExt cx="3925720" cy="3919539"/>
          </a:xfrm>
        </p:grpSpPr>
        <p:sp>
          <p:nvSpPr>
            <p:cNvPr id="46" name="饼形 45"/>
            <p:cNvSpPr/>
            <p:nvPr/>
          </p:nvSpPr>
          <p:spPr>
            <a:xfrm>
              <a:off x="5728579" y="1543050"/>
              <a:ext cx="3925720" cy="3919539"/>
            </a:xfrm>
            <a:prstGeom prst="pie">
              <a:avLst>
                <a:gd name="adj1" fmla="val 10796889"/>
                <a:gd name="adj2" fmla="val 16183413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7491413" y="1562896"/>
              <a:ext cx="190500" cy="1928812"/>
            </a:xfrm>
            <a:custGeom>
              <a:avLst/>
              <a:gdLst>
                <a:gd name="connsiteX0" fmla="*/ 0 w 190500"/>
                <a:gd name="connsiteY0" fmla="*/ 1766887 h 1928812"/>
                <a:gd name="connsiteX1" fmla="*/ 180975 w 190500"/>
                <a:gd name="connsiteY1" fmla="*/ 0 h 1928812"/>
                <a:gd name="connsiteX2" fmla="*/ 190500 w 190500"/>
                <a:gd name="connsiteY2" fmla="*/ 1928812 h 1928812"/>
                <a:gd name="connsiteX3" fmla="*/ 0 w 190500"/>
                <a:gd name="connsiteY3" fmla="*/ 1766887 h 19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28812">
                  <a:moveTo>
                    <a:pt x="0" y="1766887"/>
                  </a:moveTo>
                  <a:lnTo>
                    <a:pt x="180975" y="0"/>
                  </a:lnTo>
                  <a:lnTo>
                    <a:pt x="190500" y="1928812"/>
                  </a:lnTo>
                  <a:lnTo>
                    <a:pt x="0" y="1766887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5781676" y="3320257"/>
              <a:ext cx="1909763" cy="166688"/>
            </a:xfrm>
            <a:custGeom>
              <a:avLst/>
              <a:gdLst>
                <a:gd name="connsiteX0" fmla="*/ 1909763 w 1909763"/>
                <a:gd name="connsiteY0" fmla="*/ 166688 h 166688"/>
                <a:gd name="connsiteX1" fmla="*/ 1704975 w 1909763"/>
                <a:gd name="connsiteY1" fmla="*/ 0 h 166688"/>
                <a:gd name="connsiteX2" fmla="*/ 0 w 1909763"/>
                <a:gd name="connsiteY2" fmla="*/ 152400 h 166688"/>
                <a:gd name="connsiteX3" fmla="*/ 1909763 w 1909763"/>
                <a:gd name="connsiteY3" fmla="*/ 166688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9763" h="166688">
                  <a:moveTo>
                    <a:pt x="1909763" y="166688"/>
                  </a:moveTo>
                  <a:lnTo>
                    <a:pt x="1704975" y="0"/>
                  </a:lnTo>
                  <a:lnTo>
                    <a:pt x="0" y="152400"/>
                  </a:lnTo>
                  <a:lnTo>
                    <a:pt x="1909763" y="16668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 rot="16200000">
              <a:off x="6906689" y="2686052"/>
              <a:ext cx="488158" cy="4881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3315199" y="3481708"/>
            <a:ext cx="913440" cy="0"/>
          </a:xfrm>
          <a:prstGeom prst="line">
            <a:avLst/>
          </a:prstGeom>
          <a:ln w="12700">
            <a:solidFill>
              <a:srgbClr val="44444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>
            <a:off x="3315199" y="3433960"/>
            <a:ext cx="78805" cy="78805"/>
          </a:xfrm>
          <a:prstGeom prst="ellipse">
            <a:avLst/>
          </a:prstGeom>
          <a:solidFill>
            <a:srgbClr val="3D3D3D"/>
          </a:solidFill>
          <a:ln>
            <a:solidFill>
              <a:srgbClr val="4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228639" y="3449880"/>
            <a:ext cx="78805" cy="78805"/>
          </a:xfrm>
          <a:prstGeom prst="ellipse">
            <a:avLst/>
          </a:prstGeom>
          <a:solidFill>
            <a:srgbClr val="3D3D3D"/>
          </a:solidFill>
          <a:ln>
            <a:solidFill>
              <a:srgbClr val="4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3394004" y="4484851"/>
            <a:ext cx="834635" cy="0"/>
          </a:xfrm>
          <a:prstGeom prst="line">
            <a:avLst/>
          </a:prstGeom>
          <a:ln w="12700">
            <a:solidFill>
              <a:srgbClr val="44444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/>
          <p:cNvSpPr/>
          <p:nvPr/>
        </p:nvSpPr>
        <p:spPr>
          <a:xfrm>
            <a:off x="3315199" y="4437103"/>
            <a:ext cx="78805" cy="78805"/>
          </a:xfrm>
          <a:prstGeom prst="ellipse">
            <a:avLst/>
          </a:prstGeom>
          <a:solidFill>
            <a:srgbClr val="3D3D3D"/>
          </a:solidFill>
          <a:ln>
            <a:solidFill>
              <a:srgbClr val="4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228639" y="4453023"/>
            <a:ext cx="78805" cy="78805"/>
          </a:xfrm>
          <a:prstGeom prst="ellipse">
            <a:avLst/>
          </a:prstGeom>
          <a:solidFill>
            <a:srgbClr val="3D3D3D"/>
          </a:solidFill>
          <a:ln>
            <a:solidFill>
              <a:srgbClr val="4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7955840" y="4505369"/>
            <a:ext cx="834635" cy="0"/>
          </a:xfrm>
          <a:prstGeom prst="line">
            <a:avLst/>
          </a:prstGeom>
          <a:ln w="12700">
            <a:solidFill>
              <a:srgbClr val="44444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7877035" y="4457621"/>
            <a:ext cx="78805" cy="78805"/>
          </a:xfrm>
          <a:prstGeom prst="ellipse">
            <a:avLst/>
          </a:prstGeom>
          <a:solidFill>
            <a:srgbClr val="3D3D3D"/>
          </a:solidFill>
          <a:ln>
            <a:solidFill>
              <a:srgbClr val="4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8790475" y="4473541"/>
            <a:ext cx="78805" cy="78805"/>
          </a:xfrm>
          <a:prstGeom prst="ellipse">
            <a:avLst/>
          </a:prstGeom>
          <a:solidFill>
            <a:srgbClr val="3D3D3D"/>
          </a:solidFill>
          <a:ln>
            <a:solidFill>
              <a:srgbClr val="4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7960362" y="3494591"/>
            <a:ext cx="834635" cy="0"/>
          </a:xfrm>
          <a:prstGeom prst="line">
            <a:avLst/>
          </a:prstGeom>
          <a:ln w="12700">
            <a:solidFill>
              <a:srgbClr val="44444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椭圆 61"/>
          <p:cNvSpPr/>
          <p:nvPr/>
        </p:nvSpPr>
        <p:spPr>
          <a:xfrm>
            <a:off x="7881557" y="3446843"/>
            <a:ext cx="78805" cy="78805"/>
          </a:xfrm>
          <a:prstGeom prst="ellipse">
            <a:avLst/>
          </a:prstGeom>
          <a:solidFill>
            <a:srgbClr val="3D3D3D"/>
          </a:solidFill>
          <a:ln>
            <a:solidFill>
              <a:srgbClr val="4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8794997" y="3462763"/>
            <a:ext cx="78805" cy="78805"/>
          </a:xfrm>
          <a:prstGeom prst="ellipse">
            <a:avLst/>
          </a:prstGeom>
          <a:solidFill>
            <a:srgbClr val="3D3D3D"/>
          </a:solidFill>
          <a:ln>
            <a:solidFill>
              <a:srgbClr val="4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140036" y="2696036"/>
            <a:ext cx="1749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6CB2D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ADD CONTENT</a:t>
            </a:r>
            <a:endParaRPr lang="zh-CN" altLang="en-US" sz="1600" b="1" dirty="0">
              <a:solidFill>
                <a:srgbClr val="6CB2D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484251" y="2925319"/>
            <a:ext cx="239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Classss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patent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litoratortor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965069" y="2696036"/>
            <a:ext cx="1749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6CB2D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ADD CONTENT</a:t>
            </a:r>
            <a:endParaRPr lang="zh-CN" altLang="en-US" sz="1600" b="1" dirty="0">
              <a:solidFill>
                <a:srgbClr val="6CB2D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309284" y="2925319"/>
            <a:ext cx="239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Classss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patent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litoratortor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965069" y="3733883"/>
            <a:ext cx="1749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6CB2D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ADD CONTENT</a:t>
            </a:r>
            <a:endParaRPr lang="zh-CN" altLang="en-US" sz="1600" b="1" dirty="0">
              <a:solidFill>
                <a:srgbClr val="6CB2D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309284" y="3963166"/>
            <a:ext cx="239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Classss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patent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litoratortor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2140036" y="3733883"/>
            <a:ext cx="1749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6CB2D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ADD CONTENT</a:t>
            </a:r>
            <a:endParaRPr lang="zh-CN" altLang="en-US" sz="1600" b="1" dirty="0">
              <a:solidFill>
                <a:srgbClr val="6CB2D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484251" y="3963166"/>
            <a:ext cx="239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Classss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patent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litoratortor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3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FUTURE PREDICTION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351629" y="1480562"/>
            <a:ext cx="443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Add something to describe.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3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6506296" y="92988"/>
            <a:ext cx="5848956" cy="5848956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147080" y="413380"/>
            <a:ext cx="5208172" cy="5208172"/>
          </a:xfrm>
          <a:prstGeom prst="ellipse">
            <a:avLst/>
          </a:prstGeom>
          <a:solidFill>
            <a:srgbClr val="16A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 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PERFORMANCE</a:t>
            </a:r>
          </a:p>
          <a:p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FUTURE PREDICTION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8" y="1623210"/>
            <a:ext cx="2934790" cy="175542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14338" y="3544516"/>
            <a:ext cx="1219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529B9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Jack Doe</a:t>
            </a:r>
            <a:endParaRPr lang="zh-CN" altLang="en-US" b="1" dirty="0">
              <a:solidFill>
                <a:srgbClr val="529B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4338" y="3830448"/>
            <a:ext cx="161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529B9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Sales manager</a:t>
            </a:r>
            <a:endParaRPr lang="zh-CN" altLang="en-US" sz="1600" dirty="0">
              <a:solidFill>
                <a:srgbClr val="529B9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4469" y="4199780"/>
            <a:ext cx="29347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Torquent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per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conubia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aphicFrame>
        <p:nvGraphicFramePr>
          <p:cNvPr id="33" name="图表 32"/>
          <p:cNvGraphicFramePr/>
          <p:nvPr/>
        </p:nvGraphicFramePr>
        <p:xfrm>
          <a:off x="4183676" y="1623210"/>
          <a:ext cx="7595035" cy="2964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矩形 33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009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37" name="任意多边形 36"/>
          <p:cNvSpPr/>
          <p:nvPr/>
        </p:nvSpPr>
        <p:spPr>
          <a:xfrm rot="10800000">
            <a:off x="8589791" y="1794695"/>
            <a:ext cx="705458" cy="784834"/>
          </a:xfrm>
          <a:custGeom>
            <a:avLst/>
            <a:gdLst>
              <a:gd name="connsiteX0" fmla="*/ 376542 w 705458"/>
              <a:gd name="connsiteY0" fmla="*/ 79376 h 784834"/>
              <a:gd name="connsiteX1" fmla="*/ 352729 w 705458"/>
              <a:gd name="connsiteY1" fmla="*/ 79376 h 784834"/>
              <a:gd name="connsiteX2" fmla="*/ 328917 w 705458"/>
              <a:gd name="connsiteY2" fmla="*/ 79376 h 784834"/>
              <a:gd name="connsiteX3" fmla="*/ 352730 w 705458"/>
              <a:gd name="connsiteY3" fmla="*/ 0 h 784834"/>
              <a:gd name="connsiteX4" fmla="*/ 352729 w 705458"/>
              <a:gd name="connsiteY4" fmla="*/ 784834 h 784834"/>
              <a:gd name="connsiteX5" fmla="*/ 0 w 705458"/>
              <a:gd name="connsiteY5" fmla="*/ 432105 h 784834"/>
              <a:gd name="connsiteX6" fmla="*/ 352729 w 705458"/>
              <a:gd name="connsiteY6" fmla="*/ 79376 h 784834"/>
              <a:gd name="connsiteX7" fmla="*/ 705458 w 705458"/>
              <a:gd name="connsiteY7" fmla="*/ 432105 h 784834"/>
              <a:gd name="connsiteX8" fmla="*/ 352729 w 705458"/>
              <a:gd name="connsiteY8" fmla="*/ 784834 h 78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458" h="784834">
                <a:moveTo>
                  <a:pt x="376542" y="79376"/>
                </a:moveTo>
                <a:lnTo>
                  <a:pt x="352729" y="79376"/>
                </a:lnTo>
                <a:lnTo>
                  <a:pt x="328917" y="79376"/>
                </a:lnTo>
                <a:lnTo>
                  <a:pt x="352730" y="0"/>
                </a:lnTo>
                <a:close/>
                <a:moveTo>
                  <a:pt x="352729" y="784834"/>
                </a:moveTo>
                <a:cubicBezTo>
                  <a:pt x="157922" y="784834"/>
                  <a:pt x="0" y="626912"/>
                  <a:pt x="0" y="432105"/>
                </a:cubicBezTo>
                <a:cubicBezTo>
                  <a:pt x="0" y="237298"/>
                  <a:pt x="157922" y="79376"/>
                  <a:pt x="352729" y="79376"/>
                </a:cubicBezTo>
                <a:cubicBezTo>
                  <a:pt x="547536" y="79376"/>
                  <a:pt x="705458" y="237298"/>
                  <a:pt x="705458" y="432105"/>
                </a:cubicBezTo>
                <a:cubicBezTo>
                  <a:pt x="705458" y="626912"/>
                  <a:pt x="547536" y="784834"/>
                  <a:pt x="352729" y="784834"/>
                </a:cubicBezTo>
                <a:close/>
              </a:path>
            </a:pathLst>
          </a:custGeom>
          <a:solidFill>
            <a:srgbClr val="3F3F3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673055" y="196474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30K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262033" y="4645946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4389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 Selling</a:t>
            </a:r>
            <a:endParaRPr lang="zh-CN" altLang="en-US" sz="2400" dirty="0">
              <a:solidFill>
                <a:srgbClr val="4389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262033" y="5014845"/>
            <a:ext cx="7780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Torquent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per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conubia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560063" y="383458"/>
            <a:ext cx="6161698" cy="7129504"/>
            <a:chOff x="-147486" y="309715"/>
            <a:chExt cx="6161698" cy="7129504"/>
          </a:xfrm>
        </p:grpSpPr>
        <p:sp>
          <p:nvSpPr>
            <p:cNvPr id="2" name="椭圆 1"/>
            <p:cNvSpPr/>
            <p:nvPr/>
          </p:nvSpPr>
          <p:spPr>
            <a:xfrm>
              <a:off x="-147486" y="1839441"/>
              <a:ext cx="2072715" cy="2072715"/>
            </a:xfrm>
            <a:prstGeom prst="ellipse">
              <a:avLst/>
            </a:prstGeom>
            <a:solidFill>
              <a:srgbClr val="16A086"/>
            </a:solidFill>
            <a:ln>
              <a:solidFill>
                <a:srgbClr val="16A0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932985" y="1342278"/>
              <a:ext cx="2452312" cy="2452312"/>
            </a:xfrm>
            <a:prstGeom prst="ellipse">
              <a:avLst/>
            </a:prstGeom>
            <a:solidFill>
              <a:srgbClr val="16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2607" y="1396991"/>
              <a:ext cx="1983711" cy="1983711"/>
            </a:xfrm>
            <a:prstGeom prst="ellipse">
              <a:avLst/>
            </a:prstGeom>
            <a:solidFill>
              <a:srgbClr val="91DDD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92" y="581219"/>
              <a:ext cx="5760720" cy="685800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-88493" y="777495"/>
              <a:ext cx="2116961" cy="2116961"/>
            </a:xfrm>
            <a:prstGeom prst="ellipse">
              <a:avLst/>
            </a:prstGeom>
            <a:solidFill>
              <a:srgbClr val="AEF5E7">
                <a:alpha val="65000"/>
              </a:srgbClr>
            </a:solidFill>
            <a:ln>
              <a:solidFill>
                <a:srgbClr val="AEF5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854082" y="309715"/>
              <a:ext cx="2555245" cy="2555245"/>
            </a:xfrm>
            <a:prstGeom prst="ellipse">
              <a:avLst/>
            </a:prstGeom>
            <a:solidFill>
              <a:srgbClr val="16A08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568356" y="2470741"/>
              <a:ext cx="1474839" cy="1474839"/>
            </a:xfrm>
            <a:prstGeom prst="ellipse">
              <a:avLst/>
            </a:prstGeom>
            <a:solidFill>
              <a:srgbClr val="87EEDB">
                <a:alpha val="70000"/>
              </a:srgbClr>
            </a:solidFill>
            <a:ln>
              <a:solidFill>
                <a:srgbClr val="87E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177529" y="487922"/>
              <a:ext cx="2516643" cy="2516643"/>
            </a:xfrm>
            <a:prstGeom prst="ellipse">
              <a:avLst/>
            </a:prstGeom>
            <a:solidFill>
              <a:srgbClr val="16A08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570980" y="335612"/>
              <a:ext cx="1696064" cy="1696064"/>
            </a:xfrm>
            <a:prstGeom prst="ellipse">
              <a:avLst/>
            </a:prstGeom>
            <a:solidFill>
              <a:srgbClr val="29A08A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910" y="728704"/>
              <a:ext cx="635997" cy="7571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60468" y="1097003"/>
              <a:ext cx="624687" cy="6598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97" y="2031676"/>
              <a:ext cx="985484" cy="11731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42844" y="1959804"/>
              <a:ext cx="884347" cy="8147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164" y="1300686"/>
              <a:ext cx="1066581" cy="12697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矩形 20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BRAND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TREE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009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7170" y="1949679"/>
            <a:ext cx="29347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Torquent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per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conubia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45" y="1803323"/>
            <a:ext cx="9722010" cy="4777507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 rot="10800000">
            <a:off x="2810334" y="2100204"/>
            <a:ext cx="705458" cy="784834"/>
          </a:xfrm>
          <a:custGeom>
            <a:avLst/>
            <a:gdLst>
              <a:gd name="connsiteX0" fmla="*/ 376542 w 705458"/>
              <a:gd name="connsiteY0" fmla="*/ 79376 h 784834"/>
              <a:gd name="connsiteX1" fmla="*/ 352729 w 705458"/>
              <a:gd name="connsiteY1" fmla="*/ 79376 h 784834"/>
              <a:gd name="connsiteX2" fmla="*/ 328917 w 705458"/>
              <a:gd name="connsiteY2" fmla="*/ 79376 h 784834"/>
              <a:gd name="connsiteX3" fmla="*/ 352730 w 705458"/>
              <a:gd name="connsiteY3" fmla="*/ 0 h 784834"/>
              <a:gd name="connsiteX4" fmla="*/ 352729 w 705458"/>
              <a:gd name="connsiteY4" fmla="*/ 784834 h 784834"/>
              <a:gd name="connsiteX5" fmla="*/ 0 w 705458"/>
              <a:gd name="connsiteY5" fmla="*/ 432105 h 784834"/>
              <a:gd name="connsiteX6" fmla="*/ 352729 w 705458"/>
              <a:gd name="connsiteY6" fmla="*/ 79376 h 784834"/>
              <a:gd name="connsiteX7" fmla="*/ 705458 w 705458"/>
              <a:gd name="connsiteY7" fmla="*/ 432105 h 784834"/>
              <a:gd name="connsiteX8" fmla="*/ 352729 w 705458"/>
              <a:gd name="connsiteY8" fmla="*/ 784834 h 78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458" h="784834">
                <a:moveTo>
                  <a:pt x="376542" y="79376"/>
                </a:moveTo>
                <a:lnTo>
                  <a:pt x="352729" y="79376"/>
                </a:lnTo>
                <a:lnTo>
                  <a:pt x="328917" y="79376"/>
                </a:lnTo>
                <a:lnTo>
                  <a:pt x="352730" y="0"/>
                </a:lnTo>
                <a:close/>
                <a:moveTo>
                  <a:pt x="352729" y="784834"/>
                </a:moveTo>
                <a:cubicBezTo>
                  <a:pt x="157922" y="784834"/>
                  <a:pt x="0" y="626912"/>
                  <a:pt x="0" y="432105"/>
                </a:cubicBezTo>
                <a:cubicBezTo>
                  <a:pt x="0" y="237298"/>
                  <a:pt x="157922" y="79376"/>
                  <a:pt x="352729" y="79376"/>
                </a:cubicBezTo>
                <a:cubicBezTo>
                  <a:pt x="547536" y="79376"/>
                  <a:pt x="705458" y="237298"/>
                  <a:pt x="705458" y="432105"/>
                </a:cubicBezTo>
                <a:cubicBezTo>
                  <a:pt x="705458" y="626912"/>
                  <a:pt x="547536" y="784834"/>
                  <a:pt x="352729" y="784834"/>
                </a:cubicBezTo>
                <a:close/>
              </a:path>
            </a:pathLst>
          </a:cu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93598" y="229339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35K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9" name="任意多边形 8"/>
          <p:cNvSpPr/>
          <p:nvPr/>
        </p:nvSpPr>
        <p:spPr>
          <a:xfrm rot="10800000">
            <a:off x="7031584" y="1707787"/>
            <a:ext cx="705458" cy="784834"/>
          </a:xfrm>
          <a:custGeom>
            <a:avLst/>
            <a:gdLst>
              <a:gd name="connsiteX0" fmla="*/ 376542 w 705458"/>
              <a:gd name="connsiteY0" fmla="*/ 79376 h 784834"/>
              <a:gd name="connsiteX1" fmla="*/ 352729 w 705458"/>
              <a:gd name="connsiteY1" fmla="*/ 79376 h 784834"/>
              <a:gd name="connsiteX2" fmla="*/ 328917 w 705458"/>
              <a:gd name="connsiteY2" fmla="*/ 79376 h 784834"/>
              <a:gd name="connsiteX3" fmla="*/ 352730 w 705458"/>
              <a:gd name="connsiteY3" fmla="*/ 0 h 784834"/>
              <a:gd name="connsiteX4" fmla="*/ 352729 w 705458"/>
              <a:gd name="connsiteY4" fmla="*/ 784834 h 784834"/>
              <a:gd name="connsiteX5" fmla="*/ 0 w 705458"/>
              <a:gd name="connsiteY5" fmla="*/ 432105 h 784834"/>
              <a:gd name="connsiteX6" fmla="*/ 352729 w 705458"/>
              <a:gd name="connsiteY6" fmla="*/ 79376 h 784834"/>
              <a:gd name="connsiteX7" fmla="*/ 705458 w 705458"/>
              <a:gd name="connsiteY7" fmla="*/ 432105 h 784834"/>
              <a:gd name="connsiteX8" fmla="*/ 352729 w 705458"/>
              <a:gd name="connsiteY8" fmla="*/ 784834 h 78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458" h="784834">
                <a:moveTo>
                  <a:pt x="376542" y="79376"/>
                </a:moveTo>
                <a:lnTo>
                  <a:pt x="352729" y="79376"/>
                </a:lnTo>
                <a:lnTo>
                  <a:pt x="328917" y="79376"/>
                </a:lnTo>
                <a:lnTo>
                  <a:pt x="352730" y="0"/>
                </a:lnTo>
                <a:close/>
                <a:moveTo>
                  <a:pt x="352729" y="784834"/>
                </a:moveTo>
                <a:cubicBezTo>
                  <a:pt x="157922" y="784834"/>
                  <a:pt x="0" y="626912"/>
                  <a:pt x="0" y="432105"/>
                </a:cubicBezTo>
                <a:cubicBezTo>
                  <a:pt x="0" y="237298"/>
                  <a:pt x="157922" y="79376"/>
                  <a:pt x="352729" y="79376"/>
                </a:cubicBezTo>
                <a:cubicBezTo>
                  <a:pt x="547536" y="79376"/>
                  <a:pt x="705458" y="237298"/>
                  <a:pt x="705458" y="432105"/>
                </a:cubicBezTo>
                <a:cubicBezTo>
                  <a:pt x="705458" y="626912"/>
                  <a:pt x="547536" y="784834"/>
                  <a:pt x="352729" y="784834"/>
                </a:cubicBezTo>
                <a:close/>
              </a:path>
            </a:pathLst>
          </a:custGeom>
          <a:solidFill>
            <a:srgbClr val="4CB6A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14848" y="1900981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27K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11" name="任意多边形 10"/>
          <p:cNvSpPr/>
          <p:nvPr/>
        </p:nvSpPr>
        <p:spPr>
          <a:xfrm rot="10800000">
            <a:off x="5432088" y="3659604"/>
            <a:ext cx="705458" cy="784834"/>
          </a:xfrm>
          <a:custGeom>
            <a:avLst/>
            <a:gdLst>
              <a:gd name="connsiteX0" fmla="*/ 376542 w 705458"/>
              <a:gd name="connsiteY0" fmla="*/ 79376 h 784834"/>
              <a:gd name="connsiteX1" fmla="*/ 352729 w 705458"/>
              <a:gd name="connsiteY1" fmla="*/ 79376 h 784834"/>
              <a:gd name="connsiteX2" fmla="*/ 328917 w 705458"/>
              <a:gd name="connsiteY2" fmla="*/ 79376 h 784834"/>
              <a:gd name="connsiteX3" fmla="*/ 352730 w 705458"/>
              <a:gd name="connsiteY3" fmla="*/ 0 h 784834"/>
              <a:gd name="connsiteX4" fmla="*/ 352729 w 705458"/>
              <a:gd name="connsiteY4" fmla="*/ 784834 h 784834"/>
              <a:gd name="connsiteX5" fmla="*/ 0 w 705458"/>
              <a:gd name="connsiteY5" fmla="*/ 432105 h 784834"/>
              <a:gd name="connsiteX6" fmla="*/ 352729 w 705458"/>
              <a:gd name="connsiteY6" fmla="*/ 79376 h 784834"/>
              <a:gd name="connsiteX7" fmla="*/ 705458 w 705458"/>
              <a:gd name="connsiteY7" fmla="*/ 432105 h 784834"/>
              <a:gd name="connsiteX8" fmla="*/ 352729 w 705458"/>
              <a:gd name="connsiteY8" fmla="*/ 784834 h 78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458" h="784834">
                <a:moveTo>
                  <a:pt x="376542" y="79376"/>
                </a:moveTo>
                <a:lnTo>
                  <a:pt x="352729" y="79376"/>
                </a:lnTo>
                <a:lnTo>
                  <a:pt x="328917" y="79376"/>
                </a:lnTo>
                <a:lnTo>
                  <a:pt x="352730" y="0"/>
                </a:lnTo>
                <a:close/>
                <a:moveTo>
                  <a:pt x="352729" y="784834"/>
                </a:moveTo>
                <a:cubicBezTo>
                  <a:pt x="157922" y="784834"/>
                  <a:pt x="0" y="626912"/>
                  <a:pt x="0" y="432105"/>
                </a:cubicBezTo>
                <a:cubicBezTo>
                  <a:pt x="0" y="237298"/>
                  <a:pt x="157922" y="79376"/>
                  <a:pt x="352729" y="79376"/>
                </a:cubicBezTo>
                <a:cubicBezTo>
                  <a:pt x="547536" y="79376"/>
                  <a:pt x="705458" y="237298"/>
                  <a:pt x="705458" y="432105"/>
                </a:cubicBezTo>
                <a:cubicBezTo>
                  <a:pt x="705458" y="626912"/>
                  <a:pt x="547536" y="784834"/>
                  <a:pt x="352729" y="784834"/>
                </a:cubicBezTo>
                <a:close/>
              </a:path>
            </a:pathLst>
          </a:custGeom>
          <a:solidFill>
            <a:srgbClr val="4CB6A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15352" y="385279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30K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8924770" y="4534452"/>
            <a:ext cx="705458" cy="784834"/>
          </a:xfrm>
          <a:custGeom>
            <a:avLst/>
            <a:gdLst>
              <a:gd name="connsiteX0" fmla="*/ 376542 w 705458"/>
              <a:gd name="connsiteY0" fmla="*/ 79376 h 784834"/>
              <a:gd name="connsiteX1" fmla="*/ 352729 w 705458"/>
              <a:gd name="connsiteY1" fmla="*/ 79376 h 784834"/>
              <a:gd name="connsiteX2" fmla="*/ 328917 w 705458"/>
              <a:gd name="connsiteY2" fmla="*/ 79376 h 784834"/>
              <a:gd name="connsiteX3" fmla="*/ 352730 w 705458"/>
              <a:gd name="connsiteY3" fmla="*/ 0 h 784834"/>
              <a:gd name="connsiteX4" fmla="*/ 352729 w 705458"/>
              <a:gd name="connsiteY4" fmla="*/ 784834 h 784834"/>
              <a:gd name="connsiteX5" fmla="*/ 0 w 705458"/>
              <a:gd name="connsiteY5" fmla="*/ 432105 h 784834"/>
              <a:gd name="connsiteX6" fmla="*/ 352729 w 705458"/>
              <a:gd name="connsiteY6" fmla="*/ 79376 h 784834"/>
              <a:gd name="connsiteX7" fmla="*/ 705458 w 705458"/>
              <a:gd name="connsiteY7" fmla="*/ 432105 h 784834"/>
              <a:gd name="connsiteX8" fmla="*/ 352729 w 705458"/>
              <a:gd name="connsiteY8" fmla="*/ 784834 h 78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458" h="784834">
                <a:moveTo>
                  <a:pt x="376542" y="79376"/>
                </a:moveTo>
                <a:lnTo>
                  <a:pt x="352729" y="79376"/>
                </a:lnTo>
                <a:lnTo>
                  <a:pt x="328917" y="79376"/>
                </a:lnTo>
                <a:lnTo>
                  <a:pt x="352730" y="0"/>
                </a:lnTo>
                <a:close/>
                <a:moveTo>
                  <a:pt x="352729" y="784834"/>
                </a:moveTo>
                <a:cubicBezTo>
                  <a:pt x="157922" y="784834"/>
                  <a:pt x="0" y="626912"/>
                  <a:pt x="0" y="432105"/>
                </a:cubicBezTo>
                <a:cubicBezTo>
                  <a:pt x="0" y="237298"/>
                  <a:pt x="157922" y="79376"/>
                  <a:pt x="352729" y="79376"/>
                </a:cubicBezTo>
                <a:cubicBezTo>
                  <a:pt x="547536" y="79376"/>
                  <a:pt x="705458" y="237298"/>
                  <a:pt x="705458" y="432105"/>
                </a:cubicBezTo>
                <a:cubicBezTo>
                  <a:pt x="705458" y="626912"/>
                  <a:pt x="547536" y="784834"/>
                  <a:pt x="352729" y="784834"/>
                </a:cubicBezTo>
                <a:close/>
              </a:path>
            </a:pathLst>
          </a:custGeom>
          <a:solidFill>
            <a:srgbClr val="4CB6A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08034" y="4727646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40K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BRAND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TREE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009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363573" y="1485335"/>
            <a:ext cx="6730877" cy="4958973"/>
            <a:chOff x="2541717" y="962025"/>
            <a:chExt cx="7731725" cy="5696348"/>
          </a:xfrm>
        </p:grpSpPr>
        <p:sp>
          <p:nvSpPr>
            <p:cNvPr id="24" name="平行四边形 23"/>
            <p:cNvSpPr/>
            <p:nvPr/>
          </p:nvSpPr>
          <p:spPr>
            <a:xfrm rot="21035365" flipV="1">
              <a:off x="3451750" y="5218743"/>
              <a:ext cx="6821692" cy="1439630"/>
            </a:xfrm>
            <a:prstGeom prst="parallelogram">
              <a:avLst>
                <a:gd name="adj" fmla="val 260767"/>
              </a:avLst>
            </a:prstGeom>
            <a:solidFill>
              <a:srgbClr val="CECDCD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6200000">
              <a:off x="2350338" y="2507522"/>
              <a:ext cx="2774993" cy="2392235"/>
            </a:xfrm>
            <a:prstGeom prst="triangle">
              <a:avLst/>
            </a:prstGeom>
            <a:pattFill prst="ltDnDiag">
              <a:fgClr>
                <a:schemeClr val="bg1">
                  <a:lumMod val="75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no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r>
                <a:rPr lang="en-US" altLang="zh-CN" sz="32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Item</a:t>
              </a:r>
              <a:endPara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7198564" y="3880706"/>
              <a:ext cx="2774993" cy="2392235"/>
            </a:xfrm>
            <a:prstGeom prst="triangle">
              <a:avLst/>
            </a:prstGeom>
            <a:pattFill prst="ltDnDiag">
              <a:fgClr>
                <a:schemeClr val="bg1">
                  <a:lumMod val="75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r"/>
              <a:r>
                <a:rPr lang="en-US" altLang="zh-CN" sz="32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Item</a:t>
              </a:r>
              <a:endParaRPr lang="zh-CN" altLang="en-US" sz="3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004658" y="962025"/>
              <a:ext cx="2314579" cy="2660390"/>
              <a:chOff x="2356709" y="514349"/>
              <a:chExt cx="2314579" cy="2698321"/>
            </a:xfrm>
          </p:grpSpPr>
          <p:sp>
            <p:nvSpPr>
              <p:cNvPr id="7" name="等腰三角形 6"/>
              <p:cNvSpPr/>
              <p:nvPr/>
            </p:nvSpPr>
            <p:spPr>
              <a:xfrm rot="16200000">
                <a:off x="2164838" y="706221"/>
                <a:ext cx="2698321" cy="2314578"/>
              </a:xfrm>
              <a:prstGeom prst="triangle">
                <a:avLst>
                  <a:gd name="adj" fmla="val 49310"/>
                </a:avLst>
              </a:prstGeom>
              <a:solidFill>
                <a:srgbClr val="2A80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/>
                <a:r>
                  <a:rPr lang="en-US" altLang="zh-CN" sz="3200" b="1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Ebrima" panose="02000000000000000000" pitchFamily="2" charset="0"/>
                  </a:rPr>
                  <a:t>Item</a:t>
                </a:r>
                <a:endParaRPr lang="zh-CN" altLang="en-US" sz="32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2356709" y="581975"/>
                <a:ext cx="2181225" cy="2520125"/>
              </a:xfrm>
              <a:custGeom>
                <a:avLst/>
                <a:gdLst>
                  <a:gd name="connsiteX0" fmla="*/ 2181225 w 2181225"/>
                  <a:gd name="connsiteY0" fmla="*/ 0 h 2524125"/>
                  <a:gd name="connsiteX1" fmla="*/ 676275 w 2181225"/>
                  <a:gd name="connsiteY1" fmla="*/ 1304925 h 2524125"/>
                  <a:gd name="connsiteX2" fmla="*/ 2124075 w 2181225"/>
                  <a:gd name="connsiteY2" fmla="*/ 2524125 h 2524125"/>
                  <a:gd name="connsiteX3" fmla="*/ 0 w 2181225"/>
                  <a:gd name="connsiteY3" fmla="*/ 1295400 h 2524125"/>
                  <a:gd name="connsiteX4" fmla="*/ 2181225 w 2181225"/>
                  <a:gd name="connsiteY4" fmla="*/ 0 h 25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1225" h="2524125">
                    <a:moveTo>
                      <a:pt x="2181225" y="0"/>
                    </a:moveTo>
                    <a:lnTo>
                      <a:pt x="676275" y="1304925"/>
                    </a:lnTo>
                    <a:lnTo>
                      <a:pt x="2124075" y="2524125"/>
                    </a:lnTo>
                    <a:lnTo>
                      <a:pt x="0" y="1295400"/>
                    </a:lnTo>
                    <a:lnTo>
                      <a:pt x="2181225" y="0"/>
                    </a:lnTo>
                    <a:close/>
                  </a:path>
                </a:pathLst>
              </a:custGeom>
              <a:solidFill>
                <a:srgbClr val="20608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0800000">
              <a:off x="5004658" y="2359831"/>
              <a:ext cx="2314579" cy="2660390"/>
              <a:chOff x="2356709" y="514349"/>
              <a:chExt cx="2314579" cy="2698321"/>
            </a:xfrm>
          </p:grpSpPr>
          <p:sp>
            <p:nvSpPr>
              <p:cNvPr id="19" name="等腰三角形 18"/>
              <p:cNvSpPr/>
              <p:nvPr/>
            </p:nvSpPr>
            <p:spPr>
              <a:xfrm rot="16200000">
                <a:off x="2164838" y="706221"/>
                <a:ext cx="2698321" cy="2314578"/>
              </a:xfrm>
              <a:prstGeom prst="triangle">
                <a:avLst>
                  <a:gd name="adj" fmla="val 49310"/>
                </a:avLst>
              </a:prstGeom>
              <a:solidFill>
                <a:srgbClr val="16A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r"/>
                <a:r>
                  <a:rPr lang="en-US" altLang="zh-CN" sz="3200" b="1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Ebrima" panose="02000000000000000000" pitchFamily="2" charset="0"/>
                  </a:rPr>
                  <a:t>Item</a:t>
                </a:r>
                <a:endParaRPr lang="zh-CN" altLang="en-US" sz="32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2356709" y="581975"/>
                <a:ext cx="2181225" cy="2520125"/>
              </a:xfrm>
              <a:custGeom>
                <a:avLst/>
                <a:gdLst>
                  <a:gd name="connsiteX0" fmla="*/ 2181225 w 2181225"/>
                  <a:gd name="connsiteY0" fmla="*/ 0 h 2524125"/>
                  <a:gd name="connsiteX1" fmla="*/ 676275 w 2181225"/>
                  <a:gd name="connsiteY1" fmla="*/ 1304925 h 2524125"/>
                  <a:gd name="connsiteX2" fmla="*/ 2124075 w 2181225"/>
                  <a:gd name="connsiteY2" fmla="*/ 2524125 h 2524125"/>
                  <a:gd name="connsiteX3" fmla="*/ 0 w 2181225"/>
                  <a:gd name="connsiteY3" fmla="*/ 1295400 h 2524125"/>
                  <a:gd name="connsiteX4" fmla="*/ 2181225 w 2181225"/>
                  <a:gd name="connsiteY4" fmla="*/ 0 h 25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1225" h="2524125">
                    <a:moveTo>
                      <a:pt x="2181225" y="0"/>
                    </a:moveTo>
                    <a:lnTo>
                      <a:pt x="676275" y="1304925"/>
                    </a:lnTo>
                    <a:lnTo>
                      <a:pt x="2124075" y="2524125"/>
                    </a:lnTo>
                    <a:lnTo>
                      <a:pt x="0" y="1295400"/>
                    </a:lnTo>
                    <a:lnTo>
                      <a:pt x="2181225" y="0"/>
                    </a:lnTo>
                    <a:close/>
                  </a:path>
                </a:pathLst>
              </a:custGeom>
              <a:solidFill>
                <a:srgbClr val="1178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004658" y="3760942"/>
              <a:ext cx="2314579" cy="2660390"/>
              <a:chOff x="2356709" y="514349"/>
              <a:chExt cx="2314579" cy="2698321"/>
            </a:xfrm>
          </p:grpSpPr>
          <p:sp>
            <p:nvSpPr>
              <p:cNvPr id="22" name="等腰三角形 21"/>
              <p:cNvSpPr/>
              <p:nvPr/>
            </p:nvSpPr>
            <p:spPr>
              <a:xfrm rot="16200000">
                <a:off x="2164838" y="706221"/>
                <a:ext cx="2698321" cy="2314578"/>
              </a:xfrm>
              <a:prstGeom prst="triangle">
                <a:avLst>
                  <a:gd name="adj" fmla="val 49310"/>
                </a:avLst>
              </a:prstGeom>
              <a:solidFill>
                <a:srgbClr val="F397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/>
                <a:r>
                  <a:rPr lang="en-US" altLang="zh-CN" sz="3200" b="1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Ebrima" panose="02000000000000000000" pitchFamily="2" charset="0"/>
                  </a:rPr>
                  <a:t>Item</a:t>
                </a:r>
                <a:endParaRPr lang="zh-CN" altLang="en-US" sz="32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2356709" y="581975"/>
                <a:ext cx="2181225" cy="2520125"/>
              </a:xfrm>
              <a:custGeom>
                <a:avLst/>
                <a:gdLst>
                  <a:gd name="connsiteX0" fmla="*/ 2181225 w 2181225"/>
                  <a:gd name="connsiteY0" fmla="*/ 0 h 2524125"/>
                  <a:gd name="connsiteX1" fmla="*/ 676275 w 2181225"/>
                  <a:gd name="connsiteY1" fmla="*/ 1304925 h 2524125"/>
                  <a:gd name="connsiteX2" fmla="*/ 2124075 w 2181225"/>
                  <a:gd name="connsiteY2" fmla="*/ 2524125 h 2524125"/>
                  <a:gd name="connsiteX3" fmla="*/ 0 w 2181225"/>
                  <a:gd name="connsiteY3" fmla="*/ 1295400 h 2524125"/>
                  <a:gd name="connsiteX4" fmla="*/ 2181225 w 2181225"/>
                  <a:gd name="connsiteY4" fmla="*/ 0 h 25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1225" h="2524125">
                    <a:moveTo>
                      <a:pt x="2181225" y="0"/>
                    </a:moveTo>
                    <a:lnTo>
                      <a:pt x="676275" y="1304925"/>
                    </a:lnTo>
                    <a:lnTo>
                      <a:pt x="2124075" y="2524125"/>
                    </a:lnTo>
                    <a:lnTo>
                      <a:pt x="0" y="1295400"/>
                    </a:lnTo>
                    <a:lnTo>
                      <a:pt x="2181225" y="0"/>
                    </a:lnTo>
                    <a:close/>
                  </a:path>
                </a:pathLst>
              </a:custGeom>
              <a:solidFill>
                <a:srgbClr val="BB72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867025" y="1747838"/>
              <a:ext cx="1233490" cy="1052512"/>
              <a:chOff x="2867025" y="1747838"/>
              <a:chExt cx="1233490" cy="1052512"/>
            </a:xfrm>
          </p:grpSpPr>
          <p:cxnSp>
            <p:nvCxnSpPr>
              <p:cNvPr id="27" name="直接连接符 26"/>
              <p:cNvCxnSpPr/>
              <p:nvPr/>
            </p:nvCxnSpPr>
            <p:spPr>
              <a:xfrm flipH="1">
                <a:off x="2867025" y="2800350"/>
                <a:ext cx="1233490" cy="0"/>
              </a:xfrm>
              <a:prstGeom prst="line">
                <a:avLst/>
              </a:prstGeom>
              <a:ln w="12700">
                <a:solidFill>
                  <a:srgbClr val="CE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867025" y="1747838"/>
                <a:ext cx="0" cy="1052512"/>
              </a:xfrm>
              <a:prstGeom prst="line">
                <a:avLst/>
              </a:prstGeom>
              <a:ln w="12700">
                <a:solidFill>
                  <a:srgbClr val="CE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椭圆 31"/>
            <p:cNvSpPr/>
            <p:nvPr/>
          </p:nvSpPr>
          <p:spPr>
            <a:xfrm>
              <a:off x="2805113" y="1624013"/>
              <a:ext cx="123825" cy="123825"/>
            </a:xfrm>
            <a:prstGeom prst="ellipse">
              <a:avLst/>
            </a:prstGeom>
            <a:solidFill>
              <a:srgbClr val="CE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>
              <a:off x="3343275" y="5395913"/>
              <a:ext cx="2047875" cy="0"/>
            </a:xfrm>
            <a:prstGeom prst="line">
              <a:avLst/>
            </a:prstGeom>
            <a:ln w="12700">
              <a:solidFill>
                <a:srgbClr val="CECD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>
              <a:off x="3224213" y="5338761"/>
              <a:ext cx="119063" cy="119063"/>
            </a:xfrm>
            <a:prstGeom prst="ellipse">
              <a:avLst/>
            </a:prstGeom>
            <a:solidFill>
              <a:srgbClr val="CE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7372806" y="1385888"/>
              <a:ext cx="2228850" cy="0"/>
            </a:xfrm>
            <a:prstGeom prst="line">
              <a:avLst/>
            </a:prstGeom>
            <a:ln w="12700">
              <a:solidFill>
                <a:srgbClr val="CECD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9625469" y="1328738"/>
              <a:ext cx="114300" cy="114300"/>
            </a:xfrm>
            <a:prstGeom prst="ellipse">
              <a:avLst/>
            </a:prstGeom>
            <a:solidFill>
              <a:srgbClr val="CE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FUTURE PREDICTION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等腰三角形 43"/>
          <p:cNvSpPr/>
          <p:nvPr/>
        </p:nvSpPr>
        <p:spPr>
          <a:xfrm rot="5400000">
            <a:off x="743882" y="1661760"/>
            <a:ext cx="331338" cy="285636"/>
          </a:xfrm>
          <a:prstGeom prst="triangle">
            <a:avLst/>
          </a:prstGeom>
          <a:solidFill>
            <a:srgbClr val="16A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等腰三角形 44"/>
          <p:cNvSpPr/>
          <p:nvPr/>
        </p:nvSpPr>
        <p:spPr>
          <a:xfrm rot="5400000">
            <a:off x="945219" y="4801972"/>
            <a:ext cx="331338" cy="285636"/>
          </a:xfrm>
          <a:prstGeom prst="triangle">
            <a:avLst/>
          </a:prstGeom>
          <a:solidFill>
            <a:srgbClr val="F3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等腰三角形 45"/>
          <p:cNvSpPr/>
          <p:nvPr/>
        </p:nvSpPr>
        <p:spPr>
          <a:xfrm rot="5400000">
            <a:off x="9848463" y="1711512"/>
            <a:ext cx="331338" cy="285636"/>
          </a:xfrm>
          <a:prstGeom prst="triangle">
            <a:avLst/>
          </a:prstGeom>
          <a:solidFill>
            <a:srgbClr val="2A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95107" y="1593168"/>
            <a:ext cx="1653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16A0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Item 10%</a:t>
            </a:r>
            <a:endParaRPr lang="zh-CN" altLang="en-US" sz="2400" b="1" dirty="0">
              <a:solidFill>
                <a:srgbClr val="16A08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74015" y="4713958"/>
            <a:ext cx="1653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397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Item 30%</a:t>
            </a:r>
            <a:endParaRPr lang="zh-CN" altLang="en-US" sz="2400" b="1" dirty="0">
              <a:solidFill>
                <a:srgbClr val="F3971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242427" y="1593168"/>
            <a:ext cx="1653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A80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Item 40%</a:t>
            </a:r>
            <a:endParaRPr lang="zh-CN" altLang="en-US" sz="2400" b="1" dirty="0">
              <a:solidFill>
                <a:srgbClr val="2A80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81181" y="2190676"/>
            <a:ext cx="293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Torquent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per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conubia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81181" y="5209522"/>
            <a:ext cx="2934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869810" y="2123917"/>
            <a:ext cx="4094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Lorem ipsum dolor sit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009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FUTURE PREDICTION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009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86955" y="323138"/>
            <a:ext cx="3418091" cy="6211725"/>
            <a:chOff x="1414463" y="-172273"/>
            <a:chExt cx="3418091" cy="6211725"/>
          </a:xfrm>
        </p:grpSpPr>
        <p:sp>
          <p:nvSpPr>
            <p:cNvPr id="5" name="任意多边形 4"/>
            <p:cNvSpPr/>
            <p:nvPr/>
          </p:nvSpPr>
          <p:spPr>
            <a:xfrm>
              <a:off x="3052761" y="469197"/>
              <a:ext cx="1357312" cy="850017"/>
            </a:xfrm>
            <a:custGeom>
              <a:avLst/>
              <a:gdLst>
                <a:gd name="connsiteX0" fmla="*/ 295275 w 1295400"/>
                <a:gd name="connsiteY0" fmla="*/ 0 h 857250"/>
                <a:gd name="connsiteX1" fmla="*/ 1295400 w 1295400"/>
                <a:gd name="connsiteY1" fmla="*/ 504825 h 857250"/>
                <a:gd name="connsiteX2" fmla="*/ 847725 w 1295400"/>
                <a:gd name="connsiteY2" fmla="*/ 857250 h 857250"/>
                <a:gd name="connsiteX3" fmla="*/ 0 w 1295400"/>
                <a:gd name="connsiteY3" fmla="*/ 333375 h 857250"/>
                <a:gd name="connsiteX4" fmla="*/ 295275 w 1295400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857250">
                  <a:moveTo>
                    <a:pt x="295275" y="0"/>
                  </a:moveTo>
                  <a:lnTo>
                    <a:pt x="1295400" y="504825"/>
                  </a:lnTo>
                  <a:lnTo>
                    <a:pt x="847725" y="857250"/>
                  </a:lnTo>
                  <a:lnTo>
                    <a:pt x="0" y="333375"/>
                  </a:lnTo>
                  <a:lnTo>
                    <a:pt x="295275" y="0"/>
                  </a:lnTo>
                  <a:close/>
                </a:path>
              </a:pathLst>
            </a:custGeom>
            <a:solidFill>
              <a:srgbClr val="6FD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428954" y="1699698"/>
              <a:ext cx="3403600" cy="908548"/>
            </a:xfrm>
            <a:custGeom>
              <a:avLst/>
              <a:gdLst>
                <a:gd name="connsiteX0" fmla="*/ 819150 w 3403600"/>
                <a:gd name="connsiteY0" fmla="*/ 0 h 889000"/>
                <a:gd name="connsiteX1" fmla="*/ 3403600 w 3403600"/>
                <a:gd name="connsiteY1" fmla="*/ 330200 h 889000"/>
                <a:gd name="connsiteX2" fmla="*/ 2641600 w 3403600"/>
                <a:gd name="connsiteY2" fmla="*/ 812800 h 889000"/>
                <a:gd name="connsiteX3" fmla="*/ 0 w 3403600"/>
                <a:gd name="connsiteY3" fmla="*/ 889000 h 889000"/>
                <a:gd name="connsiteX4" fmla="*/ 819150 w 34036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3600" h="889000">
                  <a:moveTo>
                    <a:pt x="819150" y="0"/>
                  </a:moveTo>
                  <a:lnTo>
                    <a:pt x="3403600" y="330200"/>
                  </a:lnTo>
                  <a:lnTo>
                    <a:pt x="2641600" y="812800"/>
                  </a:lnTo>
                  <a:lnTo>
                    <a:pt x="0" y="889000"/>
                  </a:lnTo>
                  <a:lnTo>
                    <a:pt x="819150" y="0"/>
                  </a:lnTo>
                  <a:close/>
                </a:path>
              </a:pathLst>
            </a:custGeom>
            <a:solidFill>
              <a:srgbClr val="465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681163" y="931348"/>
              <a:ext cx="3145041" cy="2349500"/>
            </a:xfrm>
            <a:custGeom>
              <a:avLst/>
              <a:gdLst>
                <a:gd name="connsiteX0" fmla="*/ 2711450 w 3136900"/>
                <a:gd name="connsiteY0" fmla="*/ 0 h 2343150"/>
                <a:gd name="connsiteX1" fmla="*/ 3136900 w 3136900"/>
                <a:gd name="connsiteY1" fmla="*/ 920750 h 2343150"/>
                <a:gd name="connsiteX2" fmla="*/ 381000 w 3136900"/>
                <a:gd name="connsiteY2" fmla="*/ 2343150 h 2343150"/>
                <a:gd name="connsiteX3" fmla="*/ 0 w 3136900"/>
                <a:gd name="connsiteY3" fmla="*/ 2279650 h 2343150"/>
                <a:gd name="connsiteX4" fmla="*/ 2711450 w 3136900"/>
                <a:gd name="connsiteY4" fmla="*/ 0 h 234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6900" h="2343150">
                  <a:moveTo>
                    <a:pt x="2711450" y="0"/>
                  </a:moveTo>
                  <a:lnTo>
                    <a:pt x="3136900" y="920750"/>
                  </a:lnTo>
                  <a:lnTo>
                    <a:pt x="381000" y="2343150"/>
                  </a:lnTo>
                  <a:lnTo>
                    <a:pt x="0" y="2279650"/>
                  </a:lnTo>
                  <a:lnTo>
                    <a:pt x="2711450" y="0"/>
                  </a:lnTo>
                  <a:close/>
                </a:path>
              </a:pathLst>
            </a:custGeom>
            <a:solidFill>
              <a:srgbClr val="00A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682954" y="3204648"/>
              <a:ext cx="2533650" cy="825500"/>
            </a:xfrm>
            <a:custGeom>
              <a:avLst/>
              <a:gdLst>
                <a:gd name="connsiteX0" fmla="*/ 0 w 2533650"/>
                <a:gd name="connsiteY0" fmla="*/ 0 h 825500"/>
                <a:gd name="connsiteX1" fmla="*/ 107950 w 2533650"/>
                <a:gd name="connsiteY1" fmla="*/ 222250 h 825500"/>
                <a:gd name="connsiteX2" fmla="*/ 1898650 w 2533650"/>
                <a:gd name="connsiteY2" fmla="*/ 825500 h 825500"/>
                <a:gd name="connsiteX3" fmla="*/ 2533650 w 2533650"/>
                <a:gd name="connsiteY3" fmla="*/ 520700 h 825500"/>
                <a:gd name="connsiteX4" fmla="*/ 0 w 2533650"/>
                <a:gd name="connsiteY4" fmla="*/ 0 h 82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3650" h="825500">
                  <a:moveTo>
                    <a:pt x="0" y="0"/>
                  </a:moveTo>
                  <a:lnTo>
                    <a:pt x="107950" y="222250"/>
                  </a:lnTo>
                  <a:lnTo>
                    <a:pt x="1898650" y="825500"/>
                  </a:lnTo>
                  <a:lnTo>
                    <a:pt x="2533650" y="520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8F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2051254" y="2029898"/>
              <a:ext cx="2774950" cy="1911350"/>
            </a:xfrm>
            <a:custGeom>
              <a:avLst/>
              <a:gdLst>
                <a:gd name="connsiteX0" fmla="*/ 2781300 w 2781300"/>
                <a:gd name="connsiteY0" fmla="*/ 0 h 1911350"/>
                <a:gd name="connsiteX1" fmla="*/ 2749550 w 2781300"/>
                <a:gd name="connsiteY1" fmla="*/ 463550 h 1911350"/>
                <a:gd name="connsiteX2" fmla="*/ 260350 w 2781300"/>
                <a:gd name="connsiteY2" fmla="*/ 1911350 h 1911350"/>
                <a:gd name="connsiteX3" fmla="*/ 0 w 2781300"/>
                <a:gd name="connsiteY3" fmla="*/ 1816100 h 1911350"/>
                <a:gd name="connsiteX4" fmla="*/ 2781300 w 2781300"/>
                <a:gd name="connsiteY4" fmla="*/ 0 h 19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300" h="1911350">
                  <a:moveTo>
                    <a:pt x="2781300" y="0"/>
                  </a:moveTo>
                  <a:lnTo>
                    <a:pt x="2749550" y="463550"/>
                  </a:lnTo>
                  <a:lnTo>
                    <a:pt x="260350" y="1911350"/>
                  </a:lnTo>
                  <a:lnTo>
                    <a:pt x="0" y="1816100"/>
                  </a:lnTo>
                  <a:lnTo>
                    <a:pt x="2781300" y="0"/>
                  </a:lnTo>
                  <a:close/>
                </a:path>
              </a:pathLst>
            </a:custGeom>
            <a:solidFill>
              <a:srgbClr val="FC5B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2051254" y="3826948"/>
              <a:ext cx="1898650" cy="755650"/>
            </a:xfrm>
            <a:custGeom>
              <a:avLst/>
              <a:gdLst>
                <a:gd name="connsiteX0" fmla="*/ 0 w 1898650"/>
                <a:gd name="connsiteY0" fmla="*/ 0 h 736600"/>
                <a:gd name="connsiteX1" fmla="*/ 57150 w 1898650"/>
                <a:gd name="connsiteY1" fmla="*/ 222250 h 736600"/>
                <a:gd name="connsiteX2" fmla="*/ 1441450 w 1898650"/>
                <a:gd name="connsiteY2" fmla="*/ 736600 h 736600"/>
                <a:gd name="connsiteX3" fmla="*/ 1898650 w 1898650"/>
                <a:gd name="connsiteY3" fmla="*/ 730250 h 736600"/>
                <a:gd name="connsiteX4" fmla="*/ 0 w 1898650"/>
                <a:gd name="connsiteY4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650" h="736600">
                  <a:moveTo>
                    <a:pt x="0" y="0"/>
                  </a:moveTo>
                  <a:lnTo>
                    <a:pt x="57150" y="222250"/>
                  </a:lnTo>
                  <a:lnTo>
                    <a:pt x="1441450" y="736600"/>
                  </a:lnTo>
                  <a:lnTo>
                    <a:pt x="1898650" y="730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5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2305254" y="3731698"/>
              <a:ext cx="1898650" cy="863600"/>
            </a:xfrm>
            <a:custGeom>
              <a:avLst/>
              <a:gdLst>
                <a:gd name="connsiteX0" fmla="*/ 1917700 w 1917700"/>
                <a:gd name="connsiteY0" fmla="*/ 0 h 863600"/>
                <a:gd name="connsiteX1" fmla="*/ 1790700 w 1917700"/>
                <a:gd name="connsiteY1" fmla="*/ 463550 h 863600"/>
                <a:gd name="connsiteX2" fmla="*/ 527050 w 1917700"/>
                <a:gd name="connsiteY2" fmla="*/ 857250 h 863600"/>
                <a:gd name="connsiteX3" fmla="*/ 0 w 1917700"/>
                <a:gd name="connsiteY3" fmla="*/ 863600 h 863600"/>
                <a:gd name="connsiteX4" fmla="*/ 1917700 w 1917700"/>
                <a:gd name="connsiteY4" fmla="*/ 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700" h="863600">
                  <a:moveTo>
                    <a:pt x="1917700" y="0"/>
                  </a:moveTo>
                  <a:lnTo>
                    <a:pt x="1790700" y="463550"/>
                  </a:lnTo>
                  <a:lnTo>
                    <a:pt x="527050" y="857250"/>
                  </a:lnTo>
                  <a:lnTo>
                    <a:pt x="0" y="863600"/>
                  </a:lnTo>
                  <a:lnTo>
                    <a:pt x="1917700" y="0"/>
                  </a:lnTo>
                  <a:close/>
                </a:path>
              </a:pathLst>
            </a:custGeom>
            <a:solidFill>
              <a:srgbClr val="34CF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2298904" y="4576248"/>
              <a:ext cx="1657350" cy="133350"/>
            </a:xfrm>
            <a:custGeom>
              <a:avLst/>
              <a:gdLst>
                <a:gd name="connsiteX0" fmla="*/ 107950 w 1657350"/>
                <a:gd name="connsiteY0" fmla="*/ 133350 h 133350"/>
                <a:gd name="connsiteX1" fmla="*/ 1549400 w 1657350"/>
                <a:gd name="connsiteY1" fmla="*/ 133350 h 133350"/>
                <a:gd name="connsiteX2" fmla="*/ 1657350 w 1657350"/>
                <a:gd name="connsiteY2" fmla="*/ 0 h 133350"/>
                <a:gd name="connsiteX3" fmla="*/ 0 w 1657350"/>
                <a:gd name="connsiteY3" fmla="*/ 12700 h 133350"/>
                <a:gd name="connsiteX4" fmla="*/ 107950 w 1657350"/>
                <a:gd name="connsiteY4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33350">
                  <a:moveTo>
                    <a:pt x="107950" y="133350"/>
                  </a:moveTo>
                  <a:lnTo>
                    <a:pt x="1549400" y="133350"/>
                  </a:lnTo>
                  <a:lnTo>
                    <a:pt x="1657350" y="0"/>
                  </a:lnTo>
                  <a:lnTo>
                    <a:pt x="0" y="12700"/>
                  </a:lnTo>
                  <a:lnTo>
                    <a:pt x="107950" y="133350"/>
                  </a:lnTo>
                  <a:close/>
                </a:path>
              </a:pathLst>
            </a:custGeom>
            <a:solidFill>
              <a:srgbClr val="F04B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2403679" y="4855134"/>
              <a:ext cx="1447800" cy="119063"/>
            </a:xfrm>
            <a:prstGeom prst="roundRect">
              <a:avLst/>
            </a:prstGeom>
            <a:solidFill>
              <a:srgbClr val="465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403679" y="5060201"/>
              <a:ext cx="1447800" cy="119063"/>
            </a:xfrm>
            <a:prstGeom prst="roundRect">
              <a:avLst/>
            </a:prstGeom>
            <a:solidFill>
              <a:srgbClr val="465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2403679" y="5265268"/>
              <a:ext cx="1447800" cy="119063"/>
            </a:xfrm>
            <a:prstGeom prst="roundRect">
              <a:avLst/>
            </a:prstGeom>
            <a:solidFill>
              <a:srgbClr val="465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2403679" y="5470335"/>
              <a:ext cx="1447800" cy="119063"/>
            </a:xfrm>
            <a:prstGeom prst="roundRect">
              <a:avLst/>
            </a:prstGeom>
            <a:solidFill>
              <a:srgbClr val="465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2403679" y="5645666"/>
              <a:ext cx="1447800" cy="393786"/>
            </a:xfrm>
            <a:custGeom>
              <a:avLst/>
              <a:gdLst>
                <a:gd name="connsiteX0" fmla="*/ 271858 w 1447800"/>
                <a:gd name="connsiteY0" fmla="*/ 259555 h 393786"/>
                <a:gd name="connsiteX1" fmla="*/ 1166414 w 1447800"/>
                <a:gd name="connsiteY1" fmla="*/ 259555 h 393786"/>
                <a:gd name="connsiteX2" fmla="*/ 1166414 w 1447800"/>
                <a:gd name="connsiteY2" fmla="*/ 357913 h 393786"/>
                <a:gd name="connsiteX3" fmla="*/ 1130541 w 1447800"/>
                <a:gd name="connsiteY3" fmla="*/ 393786 h 393786"/>
                <a:gd name="connsiteX4" fmla="*/ 307731 w 1447800"/>
                <a:gd name="connsiteY4" fmla="*/ 393786 h 393786"/>
                <a:gd name="connsiteX5" fmla="*/ 271858 w 1447800"/>
                <a:gd name="connsiteY5" fmla="*/ 357913 h 393786"/>
                <a:gd name="connsiteX6" fmla="*/ 36806 w 1447800"/>
                <a:gd name="connsiteY6" fmla="*/ 81519 h 393786"/>
                <a:gd name="connsiteX7" fmla="*/ 1410994 w 1447800"/>
                <a:gd name="connsiteY7" fmla="*/ 81519 h 393786"/>
                <a:gd name="connsiteX8" fmla="*/ 1250225 w 1447800"/>
                <a:gd name="connsiteY8" fmla="*/ 259555 h 393786"/>
                <a:gd name="connsiteX9" fmla="*/ 1166414 w 1447800"/>
                <a:gd name="connsiteY9" fmla="*/ 259555 h 393786"/>
                <a:gd name="connsiteX10" fmla="*/ 1166414 w 1447800"/>
                <a:gd name="connsiteY10" fmla="*/ 214420 h 393786"/>
                <a:gd name="connsiteX11" fmla="*/ 1130541 w 1447800"/>
                <a:gd name="connsiteY11" fmla="*/ 178547 h 393786"/>
                <a:gd name="connsiteX12" fmla="*/ 307731 w 1447800"/>
                <a:gd name="connsiteY12" fmla="*/ 178547 h 393786"/>
                <a:gd name="connsiteX13" fmla="*/ 271858 w 1447800"/>
                <a:gd name="connsiteY13" fmla="*/ 214420 h 393786"/>
                <a:gd name="connsiteX14" fmla="*/ 271858 w 1447800"/>
                <a:gd name="connsiteY14" fmla="*/ 259555 h 393786"/>
                <a:gd name="connsiteX15" fmla="*/ 197575 w 1447800"/>
                <a:gd name="connsiteY15" fmla="*/ 259555 h 393786"/>
                <a:gd name="connsiteX16" fmla="*/ 1447800 w 1447800"/>
                <a:gd name="connsiteY16" fmla="*/ 40759 h 393786"/>
                <a:gd name="connsiteX17" fmla="*/ 1447800 w 1447800"/>
                <a:gd name="connsiteY17" fmla="*/ 67932 h 393786"/>
                <a:gd name="connsiteX18" fmla="*/ 1434213 w 1447800"/>
                <a:gd name="connsiteY18" fmla="*/ 81519 h 393786"/>
                <a:gd name="connsiteX19" fmla="*/ 1410994 w 1447800"/>
                <a:gd name="connsiteY19" fmla="*/ 81519 h 393786"/>
                <a:gd name="connsiteX20" fmla="*/ 0 w 1447800"/>
                <a:gd name="connsiteY20" fmla="*/ 40759 h 393786"/>
                <a:gd name="connsiteX21" fmla="*/ 36806 w 1447800"/>
                <a:gd name="connsiteY21" fmla="*/ 81519 h 393786"/>
                <a:gd name="connsiteX22" fmla="*/ 13587 w 1447800"/>
                <a:gd name="connsiteY22" fmla="*/ 81519 h 393786"/>
                <a:gd name="connsiteX23" fmla="*/ 0 w 1447800"/>
                <a:gd name="connsiteY23" fmla="*/ 67932 h 393786"/>
                <a:gd name="connsiteX24" fmla="*/ 13587 w 1447800"/>
                <a:gd name="connsiteY24" fmla="*/ 0 h 393786"/>
                <a:gd name="connsiteX25" fmla="*/ 1434213 w 1447800"/>
                <a:gd name="connsiteY25" fmla="*/ 0 h 393786"/>
                <a:gd name="connsiteX26" fmla="*/ 1447800 w 1447800"/>
                <a:gd name="connsiteY26" fmla="*/ 13587 h 393786"/>
                <a:gd name="connsiteX27" fmla="*/ 1447800 w 1447800"/>
                <a:gd name="connsiteY27" fmla="*/ 40759 h 393786"/>
                <a:gd name="connsiteX28" fmla="*/ 0 w 1447800"/>
                <a:gd name="connsiteY28" fmla="*/ 40759 h 393786"/>
                <a:gd name="connsiteX29" fmla="*/ 0 w 1447800"/>
                <a:gd name="connsiteY29" fmla="*/ 13587 h 393786"/>
                <a:gd name="connsiteX30" fmla="*/ 13587 w 1447800"/>
                <a:gd name="connsiteY30" fmla="*/ 0 h 3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47800" h="393786">
                  <a:moveTo>
                    <a:pt x="271858" y="259555"/>
                  </a:moveTo>
                  <a:lnTo>
                    <a:pt x="1166414" y="259555"/>
                  </a:lnTo>
                  <a:lnTo>
                    <a:pt x="1166414" y="357913"/>
                  </a:lnTo>
                  <a:cubicBezTo>
                    <a:pt x="1166414" y="377725"/>
                    <a:pt x="1150353" y="393786"/>
                    <a:pt x="1130541" y="393786"/>
                  </a:cubicBezTo>
                  <a:lnTo>
                    <a:pt x="307731" y="393786"/>
                  </a:lnTo>
                  <a:cubicBezTo>
                    <a:pt x="287919" y="393786"/>
                    <a:pt x="271858" y="377725"/>
                    <a:pt x="271858" y="357913"/>
                  </a:cubicBezTo>
                  <a:close/>
                  <a:moveTo>
                    <a:pt x="36806" y="81519"/>
                  </a:moveTo>
                  <a:lnTo>
                    <a:pt x="1410994" y="81519"/>
                  </a:lnTo>
                  <a:lnTo>
                    <a:pt x="1250225" y="259555"/>
                  </a:lnTo>
                  <a:lnTo>
                    <a:pt x="1166414" y="259555"/>
                  </a:lnTo>
                  <a:lnTo>
                    <a:pt x="1166414" y="214420"/>
                  </a:lnTo>
                  <a:cubicBezTo>
                    <a:pt x="1166414" y="194608"/>
                    <a:pt x="1150353" y="178547"/>
                    <a:pt x="1130541" y="178547"/>
                  </a:cubicBezTo>
                  <a:lnTo>
                    <a:pt x="307731" y="178547"/>
                  </a:lnTo>
                  <a:cubicBezTo>
                    <a:pt x="287919" y="178547"/>
                    <a:pt x="271858" y="194608"/>
                    <a:pt x="271858" y="214420"/>
                  </a:cubicBezTo>
                  <a:lnTo>
                    <a:pt x="271858" y="259555"/>
                  </a:lnTo>
                  <a:lnTo>
                    <a:pt x="197575" y="259555"/>
                  </a:lnTo>
                  <a:close/>
                  <a:moveTo>
                    <a:pt x="1447800" y="40759"/>
                  </a:moveTo>
                  <a:lnTo>
                    <a:pt x="1447800" y="67932"/>
                  </a:lnTo>
                  <a:cubicBezTo>
                    <a:pt x="1447800" y="75436"/>
                    <a:pt x="1441717" y="81519"/>
                    <a:pt x="1434213" y="81519"/>
                  </a:cubicBezTo>
                  <a:lnTo>
                    <a:pt x="1410994" y="81519"/>
                  </a:lnTo>
                  <a:close/>
                  <a:moveTo>
                    <a:pt x="0" y="40759"/>
                  </a:moveTo>
                  <a:lnTo>
                    <a:pt x="36806" y="81519"/>
                  </a:lnTo>
                  <a:lnTo>
                    <a:pt x="13587" y="81519"/>
                  </a:lnTo>
                  <a:cubicBezTo>
                    <a:pt x="6083" y="81519"/>
                    <a:pt x="0" y="75436"/>
                    <a:pt x="0" y="67932"/>
                  </a:cubicBezTo>
                  <a:close/>
                  <a:moveTo>
                    <a:pt x="13587" y="0"/>
                  </a:moveTo>
                  <a:lnTo>
                    <a:pt x="1434213" y="0"/>
                  </a:lnTo>
                  <a:cubicBezTo>
                    <a:pt x="1441717" y="0"/>
                    <a:pt x="1447800" y="6083"/>
                    <a:pt x="1447800" y="13587"/>
                  </a:cubicBezTo>
                  <a:lnTo>
                    <a:pt x="1447800" y="40759"/>
                  </a:lnTo>
                  <a:lnTo>
                    <a:pt x="0" y="40759"/>
                  </a:lnTo>
                  <a:lnTo>
                    <a:pt x="0" y="13587"/>
                  </a:lnTo>
                  <a:cubicBezTo>
                    <a:pt x="0" y="6083"/>
                    <a:pt x="6083" y="0"/>
                    <a:pt x="13587" y="0"/>
                  </a:cubicBezTo>
                  <a:close/>
                </a:path>
              </a:pathLst>
            </a:custGeom>
            <a:solidFill>
              <a:srgbClr val="465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梯形 17"/>
            <p:cNvSpPr/>
            <p:nvPr/>
          </p:nvSpPr>
          <p:spPr>
            <a:xfrm rot="18791117">
              <a:off x="708906" y="969335"/>
              <a:ext cx="2945556" cy="662339"/>
            </a:xfrm>
            <a:prstGeom prst="trapezoid">
              <a:avLst>
                <a:gd name="adj" fmla="val 95892"/>
              </a:avLst>
            </a:prstGeom>
            <a:solidFill>
              <a:srgbClr val="FCB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3319463" y="461963"/>
              <a:ext cx="1081087" cy="528637"/>
            </a:xfrm>
            <a:custGeom>
              <a:avLst/>
              <a:gdLst>
                <a:gd name="connsiteX0" fmla="*/ 1081087 w 1081087"/>
                <a:gd name="connsiteY0" fmla="*/ 471487 h 528637"/>
                <a:gd name="connsiteX1" fmla="*/ 109537 w 1081087"/>
                <a:gd name="connsiteY1" fmla="*/ 0 h 528637"/>
                <a:gd name="connsiteX2" fmla="*/ 0 w 1081087"/>
                <a:gd name="connsiteY2" fmla="*/ 109537 h 528637"/>
                <a:gd name="connsiteX3" fmla="*/ 966787 w 1081087"/>
                <a:gd name="connsiteY3" fmla="*/ 509587 h 528637"/>
                <a:gd name="connsiteX4" fmla="*/ 1009650 w 1081087"/>
                <a:gd name="connsiteY4" fmla="*/ 528637 h 528637"/>
                <a:gd name="connsiteX5" fmla="*/ 1081087 w 1081087"/>
                <a:gd name="connsiteY5" fmla="*/ 471487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1087" h="528637">
                  <a:moveTo>
                    <a:pt x="1081087" y="471487"/>
                  </a:moveTo>
                  <a:lnTo>
                    <a:pt x="109537" y="0"/>
                  </a:lnTo>
                  <a:lnTo>
                    <a:pt x="0" y="109537"/>
                  </a:lnTo>
                  <a:lnTo>
                    <a:pt x="966787" y="509587"/>
                  </a:lnTo>
                  <a:lnTo>
                    <a:pt x="1009650" y="528637"/>
                  </a:lnTo>
                  <a:lnTo>
                    <a:pt x="1081087" y="471487"/>
                  </a:lnTo>
                  <a:close/>
                </a:path>
              </a:pathLst>
            </a:custGeom>
            <a:solidFill>
              <a:srgbClr val="6FD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1414463" y="1938338"/>
              <a:ext cx="504825" cy="676275"/>
            </a:xfrm>
            <a:custGeom>
              <a:avLst/>
              <a:gdLst>
                <a:gd name="connsiteX0" fmla="*/ 438150 w 504825"/>
                <a:gd name="connsiteY0" fmla="*/ 0 h 676275"/>
                <a:gd name="connsiteX1" fmla="*/ 0 w 504825"/>
                <a:gd name="connsiteY1" fmla="*/ 595312 h 676275"/>
                <a:gd name="connsiteX2" fmla="*/ 4762 w 504825"/>
                <a:gd name="connsiteY2" fmla="*/ 676275 h 676275"/>
                <a:gd name="connsiteX3" fmla="*/ 504825 w 504825"/>
                <a:gd name="connsiteY3" fmla="*/ 128587 h 676275"/>
                <a:gd name="connsiteX4" fmla="*/ 438150 w 504825"/>
                <a:gd name="connsiteY4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825" h="676275">
                  <a:moveTo>
                    <a:pt x="438150" y="0"/>
                  </a:moveTo>
                  <a:lnTo>
                    <a:pt x="0" y="595312"/>
                  </a:lnTo>
                  <a:lnTo>
                    <a:pt x="4762" y="676275"/>
                  </a:lnTo>
                  <a:lnTo>
                    <a:pt x="504825" y="128587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FCB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17170" y="1949679"/>
            <a:ext cx="29347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Torquent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per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conubia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0471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6506296" y="92988"/>
            <a:ext cx="5848956" cy="5848956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130158" y="413380"/>
            <a:ext cx="5208172" cy="5208172"/>
          </a:xfrm>
          <a:prstGeom prst="ellipse">
            <a:avLst/>
          </a:prstGeom>
          <a:solidFill>
            <a:srgbClr val="C1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IMPROVE </a:t>
            </a: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</a:t>
            </a:r>
          </a:p>
          <a:p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C1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FUTURE PREDICTION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C1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7" name="泪滴形 6"/>
          <p:cNvSpPr/>
          <p:nvPr/>
        </p:nvSpPr>
        <p:spPr>
          <a:xfrm rot="13550816">
            <a:off x="10482934" y="2992057"/>
            <a:ext cx="1127474" cy="1126020"/>
          </a:xfrm>
          <a:prstGeom prst="teardrop">
            <a:avLst>
              <a:gd name="adj" fmla="val 96697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3534128"/>
            <a:ext cx="1025003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552825" y="3555067"/>
            <a:ext cx="0" cy="17884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3514725" y="5353050"/>
            <a:ext cx="85725" cy="85725"/>
          </a:xfrm>
          <a:prstGeom prst="ellipse">
            <a:avLst/>
          </a:prstGeom>
          <a:solidFill>
            <a:srgbClr val="57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362950" y="3555067"/>
            <a:ext cx="0" cy="17884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8324850" y="5353050"/>
            <a:ext cx="85725" cy="85725"/>
          </a:xfrm>
          <a:prstGeom prst="ellipse">
            <a:avLst/>
          </a:prstGeom>
          <a:solidFill>
            <a:srgbClr val="57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67239" y="3148542"/>
            <a:ext cx="752122" cy="752122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986889" y="3148542"/>
            <a:ext cx="752122" cy="752122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929312" y="1558635"/>
            <a:ext cx="0" cy="17884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5884569" y="1471022"/>
            <a:ext cx="85725" cy="85725"/>
          </a:xfrm>
          <a:prstGeom prst="ellipse">
            <a:avLst/>
          </a:prstGeom>
          <a:solidFill>
            <a:srgbClr val="57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355931" y="2953103"/>
            <a:ext cx="1162050" cy="1162050"/>
          </a:xfrm>
          <a:prstGeom prst="ellipse">
            <a:avLst/>
          </a:prstGeom>
          <a:solidFill>
            <a:srgbClr val="C1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546051" y="4579008"/>
            <a:ext cx="1072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C00000">
                    <a:alpha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en-US" altLang="zh-CN" sz="2000" dirty="0">
                <a:solidFill>
                  <a:srgbClr val="C00000">
                    <a:alpha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000" dirty="0">
              <a:solidFill>
                <a:srgbClr val="C00000">
                  <a:alpha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366712" y="4559237"/>
            <a:ext cx="1072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C00000">
                    <a:alpha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en-US" altLang="zh-CN" sz="2000" dirty="0">
                <a:solidFill>
                  <a:srgbClr val="C00000">
                    <a:alpha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000" dirty="0">
              <a:solidFill>
                <a:srgbClr val="C00000">
                  <a:alpha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27431" y="1446676"/>
            <a:ext cx="1180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C00000">
                    <a:alpha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2400" dirty="0">
                <a:solidFill>
                  <a:srgbClr val="C00000">
                    <a:alpha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dirty="0">
              <a:solidFill>
                <a:srgbClr val="C00000">
                  <a:alpha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泪滴形 5"/>
          <p:cNvSpPr/>
          <p:nvPr/>
        </p:nvSpPr>
        <p:spPr>
          <a:xfrm rot="2638808">
            <a:off x="488850" y="2975420"/>
            <a:ext cx="1127474" cy="1126020"/>
          </a:xfrm>
          <a:prstGeom prst="teardrop">
            <a:avLst>
              <a:gd name="adj" fmla="val 96697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8817" y="4312914"/>
            <a:ext cx="2850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C00000">
                    <a:alpha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WATCH OUT!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468135" y="4330538"/>
            <a:ext cx="2850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C00000">
                    <a:alpha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ROADMAP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012390" y="1504665"/>
            <a:ext cx="2850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C00000">
                    <a:alpha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PERFORMANCE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37180" y="3399897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706961" y="3394347"/>
            <a:ext cx="813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TODAY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8873" y="3334211"/>
            <a:ext cx="340388" cy="43988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7010" y="3302849"/>
            <a:ext cx="451879" cy="47218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5581255" y="3277929"/>
            <a:ext cx="695325" cy="552450"/>
            <a:chOff x="5581650" y="3290888"/>
            <a:chExt cx="695325" cy="552450"/>
          </a:xfrm>
        </p:grpSpPr>
        <p:sp>
          <p:nvSpPr>
            <p:cNvPr id="34" name="任意多边形 33"/>
            <p:cNvSpPr/>
            <p:nvPr/>
          </p:nvSpPr>
          <p:spPr>
            <a:xfrm>
              <a:off x="5581650" y="3290888"/>
              <a:ext cx="695325" cy="552450"/>
            </a:xfrm>
            <a:custGeom>
              <a:avLst/>
              <a:gdLst>
                <a:gd name="connsiteX0" fmla="*/ 171450 w 695325"/>
                <a:gd name="connsiteY0" fmla="*/ 9525 h 552450"/>
                <a:gd name="connsiteX1" fmla="*/ 0 w 695325"/>
                <a:gd name="connsiteY1" fmla="*/ 195262 h 552450"/>
                <a:gd name="connsiteX2" fmla="*/ 347663 w 695325"/>
                <a:gd name="connsiteY2" fmla="*/ 552450 h 552450"/>
                <a:gd name="connsiteX3" fmla="*/ 695325 w 695325"/>
                <a:gd name="connsiteY3" fmla="*/ 195262 h 552450"/>
                <a:gd name="connsiteX4" fmla="*/ 528638 w 695325"/>
                <a:gd name="connsiteY4" fmla="*/ 0 h 552450"/>
                <a:gd name="connsiteX5" fmla="*/ 171450 w 695325"/>
                <a:gd name="connsiteY5" fmla="*/ 9525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25" h="552450">
                  <a:moveTo>
                    <a:pt x="171450" y="9525"/>
                  </a:moveTo>
                  <a:lnTo>
                    <a:pt x="0" y="195262"/>
                  </a:lnTo>
                  <a:lnTo>
                    <a:pt x="347663" y="552450"/>
                  </a:lnTo>
                  <a:lnTo>
                    <a:pt x="695325" y="195262"/>
                  </a:lnTo>
                  <a:lnTo>
                    <a:pt x="528638" y="0"/>
                  </a:lnTo>
                  <a:lnTo>
                    <a:pt x="171450" y="9525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5586415" y="3295650"/>
              <a:ext cx="361950" cy="195263"/>
            </a:xfrm>
            <a:custGeom>
              <a:avLst/>
              <a:gdLst>
                <a:gd name="connsiteX0" fmla="*/ 361950 w 361950"/>
                <a:gd name="connsiteY0" fmla="*/ 0 h 195263"/>
                <a:gd name="connsiteX1" fmla="*/ 185737 w 361950"/>
                <a:gd name="connsiteY1" fmla="*/ 195263 h 195263"/>
                <a:gd name="connsiteX2" fmla="*/ 0 w 361950"/>
                <a:gd name="connsiteY2" fmla="*/ 185738 h 195263"/>
                <a:gd name="connsiteX3" fmla="*/ 180975 w 361950"/>
                <a:gd name="connsiteY3" fmla="*/ 9525 h 195263"/>
                <a:gd name="connsiteX4" fmla="*/ 361950 w 36195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195263">
                  <a:moveTo>
                    <a:pt x="361950" y="0"/>
                  </a:moveTo>
                  <a:lnTo>
                    <a:pt x="185737" y="195263"/>
                  </a:lnTo>
                  <a:lnTo>
                    <a:pt x="0" y="185738"/>
                  </a:lnTo>
                  <a:lnTo>
                    <a:pt x="180975" y="9525"/>
                  </a:lnTo>
                  <a:lnTo>
                    <a:pt x="36195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5919786" y="3295650"/>
              <a:ext cx="342900" cy="190500"/>
            </a:xfrm>
            <a:custGeom>
              <a:avLst/>
              <a:gdLst>
                <a:gd name="connsiteX0" fmla="*/ 0 w 342900"/>
                <a:gd name="connsiteY0" fmla="*/ 4763 h 190500"/>
                <a:gd name="connsiteX1" fmla="*/ 166688 w 342900"/>
                <a:gd name="connsiteY1" fmla="*/ 185738 h 190500"/>
                <a:gd name="connsiteX2" fmla="*/ 342900 w 342900"/>
                <a:gd name="connsiteY2" fmla="*/ 190500 h 190500"/>
                <a:gd name="connsiteX3" fmla="*/ 176213 w 342900"/>
                <a:gd name="connsiteY3" fmla="*/ 0 h 190500"/>
                <a:gd name="connsiteX4" fmla="*/ 0 w 342900"/>
                <a:gd name="connsiteY4" fmla="*/ 476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90500">
                  <a:moveTo>
                    <a:pt x="0" y="4763"/>
                  </a:moveTo>
                  <a:lnTo>
                    <a:pt x="166688" y="185738"/>
                  </a:lnTo>
                  <a:lnTo>
                    <a:pt x="342900" y="190500"/>
                  </a:lnTo>
                  <a:lnTo>
                    <a:pt x="176213" y="0"/>
                  </a:lnTo>
                  <a:lnTo>
                    <a:pt x="0" y="476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752304" y="-29496"/>
            <a:ext cx="5439696" cy="5305425"/>
            <a:chOff x="813927" y="733118"/>
            <a:chExt cx="5439696" cy="5305425"/>
          </a:xfrm>
        </p:grpSpPr>
        <p:sp>
          <p:nvSpPr>
            <p:cNvPr id="6" name="任意多边形 5"/>
            <p:cNvSpPr/>
            <p:nvPr/>
          </p:nvSpPr>
          <p:spPr>
            <a:xfrm>
              <a:off x="832977" y="733118"/>
              <a:ext cx="5048250" cy="2305050"/>
            </a:xfrm>
            <a:custGeom>
              <a:avLst/>
              <a:gdLst>
                <a:gd name="connsiteX0" fmla="*/ 3990975 w 5048250"/>
                <a:gd name="connsiteY0" fmla="*/ 0 h 2305050"/>
                <a:gd name="connsiteX1" fmla="*/ 0 w 5048250"/>
                <a:gd name="connsiteY1" fmla="*/ 2305050 h 2305050"/>
                <a:gd name="connsiteX2" fmla="*/ 1666875 w 5048250"/>
                <a:gd name="connsiteY2" fmla="*/ 2000250 h 2305050"/>
                <a:gd name="connsiteX3" fmla="*/ 5048250 w 5048250"/>
                <a:gd name="connsiteY3" fmla="*/ 9525 h 2305050"/>
                <a:gd name="connsiteX4" fmla="*/ 3990975 w 5048250"/>
                <a:gd name="connsiteY4" fmla="*/ 0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8250" h="2305050">
                  <a:moveTo>
                    <a:pt x="3990975" y="0"/>
                  </a:moveTo>
                  <a:lnTo>
                    <a:pt x="0" y="2305050"/>
                  </a:lnTo>
                  <a:lnTo>
                    <a:pt x="1666875" y="2000250"/>
                  </a:lnTo>
                  <a:lnTo>
                    <a:pt x="5048250" y="9525"/>
                  </a:lnTo>
                  <a:lnTo>
                    <a:pt x="3990975" y="0"/>
                  </a:lnTo>
                  <a:close/>
                </a:path>
              </a:pathLst>
            </a:custGeom>
            <a:solidFill>
              <a:srgbClr val="3A4D5C"/>
            </a:solidFill>
            <a:ln>
              <a:solidFill>
                <a:srgbClr val="3A4D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813927" y="2457143"/>
              <a:ext cx="4019550" cy="1238250"/>
            </a:xfrm>
            <a:custGeom>
              <a:avLst/>
              <a:gdLst>
                <a:gd name="connsiteX0" fmla="*/ 0 w 4019550"/>
                <a:gd name="connsiteY0" fmla="*/ 571500 h 1238250"/>
                <a:gd name="connsiteX1" fmla="*/ 19050 w 4019550"/>
                <a:gd name="connsiteY1" fmla="*/ 1238250 h 1238250"/>
                <a:gd name="connsiteX2" fmla="*/ 4019550 w 4019550"/>
                <a:gd name="connsiteY2" fmla="*/ 485775 h 1238250"/>
                <a:gd name="connsiteX3" fmla="*/ 3209925 w 4019550"/>
                <a:gd name="connsiteY3" fmla="*/ 0 h 1238250"/>
                <a:gd name="connsiteX4" fmla="*/ 0 w 4019550"/>
                <a:gd name="connsiteY4" fmla="*/ 57150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0" h="1238250">
                  <a:moveTo>
                    <a:pt x="0" y="571500"/>
                  </a:moveTo>
                  <a:lnTo>
                    <a:pt x="19050" y="1238250"/>
                  </a:lnTo>
                  <a:lnTo>
                    <a:pt x="4019550" y="485775"/>
                  </a:lnTo>
                  <a:lnTo>
                    <a:pt x="3209925" y="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2A80B9"/>
            </a:solidFill>
            <a:ln>
              <a:solidFill>
                <a:srgbClr val="2A80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867902" y="2955618"/>
              <a:ext cx="3949700" cy="933450"/>
            </a:xfrm>
            <a:custGeom>
              <a:avLst/>
              <a:gdLst>
                <a:gd name="connsiteX0" fmla="*/ 3949700 w 3949700"/>
                <a:gd name="connsiteY0" fmla="*/ 0 h 933450"/>
                <a:gd name="connsiteX1" fmla="*/ 3035300 w 3949700"/>
                <a:gd name="connsiteY1" fmla="*/ 368300 h 933450"/>
                <a:gd name="connsiteX2" fmla="*/ 0 w 3949700"/>
                <a:gd name="connsiteY2" fmla="*/ 933450 h 933450"/>
                <a:gd name="connsiteX3" fmla="*/ 679450 w 3949700"/>
                <a:gd name="connsiteY3" fmla="*/ 615950 h 933450"/>
                <a:gd name="connsiteX4" fmla="*/ 3949700 w 3949700"/>
                <a:gd name="connsiteY4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9700" h="933450">
                  <a:moveTo>
                    <a:pt x="3949700" y="0"/>
                  </a:moveTo>
                  <a:lnTo>
                    <a:pt x="3035300" y="368300"/>
                  </a:lnTo>
                  <a:lnTo>
                    <a:pt x="0" y="933450"/>
                  </a:lnTo>
                  <a:lnTo>
                    <a:pt x="679450" y="615950"/>
                  </a:lnTo>
                  <a:lnTo>
                    <a:pt x="3949700" y="0"/>
                  </a:lnTo>
                  <a:close/>
                </a:path>
              </a:pathLst>
            </a:custGeom>
            <a:solidFill>
              <a:srgbClr val="3A4D5C"/>
            </a:solidFill>
            <a:ln>
              <a:solidFill>
                <a:srgbClr val="3A4D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823452" y="3120718"/>
              <a:ext cx="4216400" cy="1416050"/>
            </a:xfrm>
            <a:custGeom>
              <a:avLst/>
              <a:gdLst>
                <a:gd name="connsiteX0" fmla="*/ 0 w 4216400"/>
                <a:gd name="connsiteY0" fmla="*/ 781050 h 1416050"/>
                <a:gd name="connsiteX1" fmla="*/ 0 w 4216400"/>
                <a:gd name="connsiteY1" fmla="*/ 1416050 h 1416050"/>
                <a:gd name="connsiteX2" fmla="*/ 4216400 w 4216400"/>
                <a:gd name="connsiteY2" fmla="*/ 641350 h 1416050"/>
                <a:gd name="connsiteX3" fmla="*/ 4203700 w 4216400"/>
                <a:gd name="connsiteY3" fmla="*/ 0 h 1416050"/>
                <a:gd name="connsiteX4" fmla="*/ 0 w 4216400"/>
                <a:gd name="connsiteY4" fmla="*/ 781050 h 14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6400" h="1416050">
                  <a:moveTo>
                    <a:pt x="0" y="781050"/>
                  </a:moveTo>
                  <a:lnTo>
                    <a:pt x="0" y="1416050"/>
                  </a:lnTo>
                  <a:lnTo>
                    <a:pt x="4216400" y="641350"/>
                  </a:lnTo>
                  <a:lnTo>
                    <a:pt x="4203700" y="0"/>
                  </a:lnTo>
                  <a:lnTo>
                    <a:pt x="0" y="781050"/>
                  </a:lnTo>
                  <a:close/>
                </a:path>
              </a:pathLst>
            </a:custGeom>
            <a:solidFill>
              <a:srgbClr val="16A086"/>
            </a:solidFill>
            <a:ln>
              <a:solidFill>
                <a:srgbClr val="16A0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886952" y="3787468"/>
              <a:ext cx="4064000" cy="939800"/>
            </a:xfrm>
            <a:custGeom>
              <a:avLst/>
              <a:gdLst>
                <a:gd name="connsiteX0" fmla="*/ 4064000 w 4064000"/>
                <a:gd name="connsiteY0" fmla="*/ 0 h 939800"/>
                <a:gd name="connsiteX1" fmla="*/ 3181350 w 4064000"/>
                <a:gd name="connsiteY1" fmla="*/ 349250 h 939800"/>
                <a:gd name="connsiteX2" fmla="*/ 0 w 4064000"/>
                <a:gd name="connsiteY2" fmla="*/ 939800 h 939800"/>
                <a:gd name="connsiteX3" fmla="*/ 933450 w 4064000"/>
                <a:gd name="connsiteY3" fmla="*/ 565150 h 939800"/>
                <a:gd name="connsiteX4" fmla="*/ 4064000 w 4064000"/>
                <a:gd name="connsiteY4" fmla="*/ 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0" h="939800">
                  <a:moveTo>
                    <a:pt x="4064000" y="0"/>
                  </a:moveTo>
                  <a:lnTo>
                    <a:pt x="3181350" y="349250"/>
                  </a:lnTo>
                  <a:lnTo>
                    <a:pt x="0" y="939800"/>
                  </a:lnTo>
                  <a:lnTo>
                    <a:pt x="933450" y="565150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3A4D5C"/>
            </a:solidFill>
            <a:ln>
              <a:solidFill>
                <a:srgbClr val="3A4D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29802" y="3965268"/>
              <a:ext cx="4203700" cy="1428750"/>
            </a:xfrm>
            <a:custGeom>
              <a:avLst/>
              <a:gdLst>
                <a:gd name="connsiteX0" fmla="*/ 0 w 4203700"/>
                <a:gd name="connsiteY0" fmla="*/ 762000 h 1428750"/>
                <a:gd name="connsiteX1" fmla="*/ 6350 w 4203700"/>
                <a:gd name="connsiteY1" fmla="*/ 1428750 h 1428750"/>
                <a:gd name="connsiteX2" fmla="*/ 4197350 w 4203700"/>
                <a:gd name="connsiteY2" fmla="*/ 641350 h 1428750"/>
                <a:gd name="connsiteX3" fmla="*/ 4203700 w 4203700"/>
                <a:gd name="connsiteY3" fmla="*/ 0 h 1428750"/>
                <a:gd name="connsiteX4" fmla="*/ 0 w 4203700"/>
                <a:gd name="connsiteY4" fmla="*/ 7620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3700" h="1428750">
                  <a:moveTo>
                    <a:pt x="0" y="762000"/>
                  </a:moveTo>
                  <a:cubicBezTo>
                    <a:pt x="2117" y="984250"/>
                    <a:pt x="4233" y="1206500"/>
                    <a:pt x="6350" y="1428750"/>
                  </a:cubicBezTo>
                  <a:lnTo>
                    <a:pt x="4197350" y="641350"/>
                  </a:lnTo>
                  <a:cubicBezTo>
                    <a:pt x="4199467" y="427567"/>
                    <a:pt x="4201583" y="213783"/>
                    <a:pt x="4203700" y="0"/>
                  </a:cubicBezTo>
                  <a:lnTo>
                    <a:pt x="0" y="762000"/>
                  </a:lnTo>
                  <a:close/>
                </a:path>
              </a:pathLst>
            </a:custGeom>
            <a:solidFill>
              <a:srgbClr val="F29C1E"/>
            </a:solidFill>
            <a:ln>
              <a:solidFill>
                <a:srgbClr val="F29C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077452" y="4600268"/>
              <a:ext cx="3956050" cy="933450"/>
            </a:xfrm>
            <a:custGeom>
              <a:avLst/>
              <a:gdLst>
                <a:gd name="connsiteX0" fmla="*/ 3956050 w 3956050"/>
                <a:gd name="connsiteY0" fmla="*/ 0 h 933450"/>
                <a:gd name="connsiteX1" fmla="*/ 3238500 w 3956050"/>
                <a:gd name="connsiteY1" fmla="*/ 330200 h 933450"/>
                <a:gd name="connsiteX2" fmla="*/ 0 w 3956050"/>
                <a:gd name="connsiteY2" fmla="*/ 933450 h 933450"/>
                <a:gd name="connsiteX3" fmla="*/ 831850 w 3956050"/>
                <a:gd name="connsiteY3" fmla="*/ 590550 h 933450"/>
                <a:gd name="connsiteX4" fmla="*/ 3956050 w 3956050"/>
                <a:gd name="connsiteY4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6050" h="933450">
                  <a:moveTo>
                    <a:pt x="3956050" y="0"/>
                  </a:moveTo>
                  <a:lnTo>
                    <a:pt x="3238500" y="330200"/>
                  </a:lnTo>
                  <a:lnTo>
                    <a:pt x="0" y="933450"/>
                  </a:lnTo>
                  <a:lnTo>
                    <a:pt x="831850" y="590550"/>
                  </a:lnTo>
                  <a:lnTo>
                    <a:pt x="3956050" y="0"/>
                  </a:lnTo>
                  <a:close/>
                </a:path>
              </a:pathLst>
            </a:custGeom>
            <a:solidFill>
              <a:srgbClr val="3A4D5C"/>
            </a:solidFill>
            <a:ln>
              <a:solidFill>
                <a:srgbClr val="3A4D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985377" y="4562168"/>
              <a:ext cx="5268246" cy="1476375"/>
            </a:xfrm>
            <a:custGeom>
              <a:avLst/>
              <a:gdLst>
                <a:gd name="connsiteX0" fmla="*/ 0 w 5238750"/>
                <a:gd name="connsiteY0" fmla="*/ 990600 h 1476375"/>
                <a:gd name="connsiteX1" fmla="*/ 5238750 w 5238750"/>
                <a:gd name="connsiteY1" fmla="*/ 0 h 1476375"/>
                <a:gd name="connsiteX2" fmla="*/ 5238750 w 5238750"/>
                <a:gd name="connsiteY2" fmla="*/ 666750 h 1476375"/>
                <a:gd name="connsiteX3" fmla="*/ 819150 w 5238750"/>
                <a:gd name="connsiteY3" fmla="*/ 1476375 h 1476375"/>
                <a:gd name="connsiteX4" fmla="*/ 0 w 5238750"/>
                <a:gd name="connsiteY4" fmla="*/ 990600 h 147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8750" h="1476375">
                  <a:moveTo>
                    <a:pt x="0" y="990600"/>
                  </a:moveTo>
                  <a:lnTo>
                    <a:pt x="5238750" y="0"/>
                  </a:lnTo>
                  <a:lnTo>
                    <a:pt x="5238750" y="666750"/>
                  </a:lnTo>
                  <a:lnTo>
                    <a:pt x="819150" y="1476375"/>
                  </a:lnTo>
                  <a:lnTo>
                    <a:pt x="0" y="990600"/>
                  </a:lnTo>
                  <a:close/>
                </a:path>
              </a:pathLst>
            </a:custGeom>
            <a:solidFill>
              <a:srgbClr val="C13B2D"/>
            </a:solidFill>
            <a:ln>
              <a:solidFill>
                <a:srgbClr val="C13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 rot="20999571">
            <a:off x="7095352" y="2113204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JOB DESCRIPTION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 rot="20999571">
            <a:off x="7202797" y="2854283"/>
            <a:ext cx="325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WORK PERFORMANCE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 rot="20999571">
            <a:off x="7445692" y="373236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 OWN RESOURSE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 rot="20999571">
            <a:off x="7618961" y="4490117"/>
            <a:ext cx="269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IMPROVE DESIGN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8304" y="198092"/>
            <a:ext cx="2491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CONTENT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790444" y="2651397"/>
            <a:ext cx="3787110" cy="1126315"/>
            <a:chOff x="1546529" y="2783251"/>
            <a:chExt cx="3787110" cy="1126315"/>
          </a:xfrm>
        </p:grpSpPr>
        <p:grpSp>
          <p:nvGrpSpPr>
            <p:cNvPr id="32" name="组合 31"/>
            <p:cNvGrpSpPr/>
            <p:nvPr/>
          </p:nvGrpSpPr>
          <p:grpSpPr>
            <a:xfrm>
              <a:off x="1546529" y="2783251"/>
              <a:ext cx="3787110" cy="514410"/>
              <a:chOff x="2374310" y="4899968"/>
              <a:chExt cx="3787110" cy="514410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2374310" y="4899968"/>
                <a:ext cx="37871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WORK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solidFill>
                      <a:srgbClr val="16A08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PERFORMANCE</a:t>
                </a:r>
                <a:endParaRPr lang="zh-CN" altLang="en-US" sz="2000" dirty="0">
                  <a:solidFill>
                    <a:srgbClr val="16A0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2460349" y="5414378"/>
                <a:ext cx="1483765" cy="0"/>
              </a:xfrm>
              <a:prstGeom prst="line">
                <a:avLst/>
              </a:prstGeom>
              <a:ln w="19050">
                <a:solidFill>
                  <a:srgbClr val="16A0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文本框 40"/>
            <p:cNvSpPr txBox="1"/>
            <p:nvPr/>
          </p:nvSpPr>
          <p:spPr>
            <a:xfrm>
              <a:off x="1546529" y="3324791"/>
              <a:ext cx="24873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content to a specific description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790444" y="1328988"/>
            <a:ext cx="2557342" cy="1126315"/>
            <a:chOff x="1550021" y="1469827"/>
            <a:chExt cx="2557342" cy="1126315"/>
          </a:xfrm>
        </p:grpSpPr>
        <p:grpSp>
          <p:nvGrpSpPr>
            <p:cNvPr id="29" name="组合 28"/>
            <p:cNvGrpSpPr/>
            <p:nvPr/>
          </p:nvGrpSpPr>
          <p:grpSpPr>
            <a:xfrm>
              <a:off x="1550021" y="1469827"/>
              <a:ext cx="2424062" cy="501224"/>
              <a:chOff x="469234" y="4884579"/>
              <a:chExt cx="2424062" cy="501224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469234" y="4884579"/>
                <a:ext cx="2424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JOB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solidFill>
                      <a:srgbClr val="2A80B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DESCRIPTION</a:t>
                </a: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554408" y="5385803"/>
                <a:ext cx="1483765" cy="0"/>
              </a:xfrm>
              <a:prstGeom prst="line">
                <a:avLst/>
              </a:prstGeom>
              <a:ln w="19050">
                <a:solidFill>
                  <a:srgbClr val="2A80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文本框 41"/>
            <p:cNvSpPr txBox="1"/>
            <p:nvPr/>
          </p:nvSpPr>
          <p:spPr>
            <a:xfrm>
              <a:off x="1550021" y="2011367"/>
              <a:ext cx="2557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content to a specific description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790444" y="5300111"/>
            <a:ext cx="2894709" cy="1126315"/>
            <a:chOff x="1546529" y="5440950"/>
            <a:chExt cx="2894709" cy="1126315"/>
          </a:xfrm>
        </p:grpSpPr>
        <p:grpSp>
          <p:nvGrpSpPr>
            <p:cNvPr id="38" name="组合 37"/>
            <p:cNvGrpSpPr/>
            <p:nvPr/>
          </p:nvGrpSpPr>
          <p:grpSpPr>
            <a:xfrm>
              <a:off x="1546529" y="5440950"/>
              <a:ext cx="2387641" cy="501224"/>
              <a:chOff x="6465362" y="4884579"/>
              <a:chExt cx="2387641" cy="501224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6465362" y="4884579"/>
                <a:ext cx="23876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IMPROVE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solidFill>
                      <a:srgbClr val="C1392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DESIGN</a:t>
                </a:r>
                <a:endParaRPr lang="zh-CN" altLang="en-US" sz="2000" dirty="0">
                  <a:solidFill>
                    <a:srgbClr val="C1392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6542629" y="5385803"/>
                <a:ext cx="1483765" cy="0"/>
              </a:xfrm>
              <a:prstGeom prst="line">
                <a:avLst/>
              </a:prstGeom>
              <a:ln w="19050">
                <a:solidFill>
                  <a:srgbClr val="C139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文本框 42"/>
            <p:cNvSpPr txBox="1"/>
            <p:nvPr/>
          </p:nvSpPr>
          <p:spPr>
            <a:xfrm>
              <a:off x="1546529" y="5982490"/>
              <a:ext cx="2894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content to a specific description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790444" y="3973806"/>
            <a:ext cx="2483328" cy="1130211"/>
            <a:chOff x="1546529" y="4129679"/>
            <a:chExt cx="2483328" cy="1130211"/>
          </a:xfrm>
        </p:grpSpPr>
        <p:grpSp>
          <p:nvGrpSpPr>
            <p:cNvPr id="35" name="组合 34"/>
            <p:cNvGrpSpPr/>
            <p:nvPr/>
          </p:nvGrpSpPr>
          <p:grpSpPr>
            <a:xfrm>
              <a:off x="1546529" y="4129679"/>
              <a:ext cx="2247731" cy="529799"/>
              <a:chOff x="4554240" y="4884579"/>
              <a:chExt cx="2247731" cy="529799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4554240" y="4884579"/>
                <a:ext cx="2247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OWN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solidFill>
                      <a:srgbClr val="F3971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RESOURSE</a:t>
                </a:r>
                <a:endParaRPr lang="zh-CN" altLang="en-US" sz="2000" dirty="0">
                  <a:solidFill>
                    <a:srgbClr val="F397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4649644" y="5414378"/>
                <a:ext cx="1483765" cy="0"/>
              </a:xfrm>
              <a:prstGeom prst="line">
                <a:avLst/>
              </a:prstGeom>
              <a:ln w="19050">
                <a:solidFill>
                  <a:srgbClr val="F3971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文本框 43"/>
            <p:cNvSpPr txBox="1"/>
            <p:nvPr/>
          </p:nvSpPr>
          <p:spPr>
            <a:xfrm>
              <a:off x="1546529" y="4675115"/>
              <a:ext cx="2483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content to a specific description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矩形 107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C1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FUTURE PREDICTION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C1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766914" y="2041377"/>
            <a:ext cx="10483034" cy="2882981"/>
            <a:chOff x="781662" y="1840366"/>
            <a:chExt cx="10483034" cy="2882981"/>
          </a:xfrm>
        </p:grpSpPr>
        <p:grpSp>
          <p:nvGrpSpPr>
            <p:cNvPr id="48" name="组合 47"/>
            <p:cNvGrpSpPr/>
            <p:nvPr/>
          </p:nvGrpSpPr>
          <p:grpSpPr>
            <a:xfrm rot="10800000">
              <a:off x="781662" y="1875985"/>
              <a:ext cx="2847362" cy="2847362"/>
              <a:chOff x="781662" y="1856912"/>
              <a:chExt cx="2847362" cy="2847362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781662" y="1856912"/>
                <a:ext cx="2847362" cy="2847362"/>
                <a:chOff x="781662" y="1856912"/>
                <a:chExt cx="2847362" cy="2847362"/>
              </a:xfrm>
            </p:grpSpPr>
            <p:sp>
              <p:nvSpPr>
                <p:cNvPr id="51" name="饼形 50"/>
                <p:cNvSpPr/>
                <p:nvPr/>
              </p:nvSpPr>
              <p:spPr>
                <a:xfrm rot="5400000">
                  <a:off x="781662" y="1856912"/>
                  <a:ext cx="2847362" cy="2847362"/>
                </a:xfrm>
                <a:prstGeom prst="pie">
                  <a:avLst>
                    <a:gd name="adj1" fmla="val 5387030"/>
                    <a:gd name="adj2" fmla="val 16200000"/>
                  </a:avLst>
                </a:prstGeom>
                <a:solidFill>
                  <a:srgbClr val="C0C0C0"/>
                </a:solidFill>
                <a:ln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1108893" y="2175693"/>
                  <a:ext cx="2210571" cy="22105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0" name="椭圆 49"/>
              <p:cNvSpPr/>
              <p:nvPr/>
            </p:nvSpPr>
            <p:spPr>
              <a:xfrm rot="10800000">
                <a:off x="1089228" y="2207019"/>
                <a:ext cx="2207189" cy="22071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rot="10800000">
              <a:off x="5874771" y="1855500"/>
              <a:ext cx="2847362" cy="2847362"/>
              <a:chOff x="781662" y="1856912"/>
              <a:chExt cx="2847362" cy="2847362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781662" y="1856912"/>
                <a:ext cx="2847362" cy="2847362"/>
                <a:chOff x="781662" y="1856912"/>
                <a:chExt cx="2847362" cy="2847362"/>
              </a:xfrm>
            </p:grpSpPr>
            <p:sp>
              <p:nvSpPr>
                <p:cNvPr id="59" name="饼形 58"/>
                <p:cNvSpPr/>
                <p:nvPr/>
              </p:nvSpPr>
              <p:spPr>
                <a:xfrm rot="5400000">
                  <a:off x="781662" y="1856912"/>
                  <a:ext cx="2847362" cy="2847362"/>
                </a:xfrm>
                <a:prstGeom prst="pie">
                  <a:avLst>
                    <a:gd name="adj1" fmla="val 5387030"/>
                    <a:gd name="adj2" fmla="val 16200000"/>
                  </a:avLst>
                </a:prstGeom>
                <a:solidFill>
                  <a:srgbClr val="C0C0C0"/>
                </a:solidFill>
                <a:ln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1108893" y="2175693"/>
                  <a:ext cx="2210571" cy="22105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8" name="椭圆 57"/>
              <p:cNvSpPr/>
              <p:nvPr/>
            </p:nvSpPr>
            <p:spPr>
              <a:xfrm rot="10800000">
                <a:off x="1089228" y="2207019"/>
                <a:ext cx="2207189" cy="22071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8417334" y="1875984"/>
              <a:ext cx="2847362" cy="2847362"/>
              <a:chOff x="772136" y="1856912"/>
              <a:chExt cx="2847362" cy="2847362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772136" y="1856912"/>
                <a:ext cx="2847362" cy="2847362"/>
                <a:chOff x="772136" y="1856912"/>
                <a:chExt cx="2847362" cy="2847362"/>
              </a:xfrm>
            </p:grpSpPr>
            <p:sp>
              <p:nvSpPr>
                <p:cNvPr id="70" name="饼形 69"/>
                <p:cNvSpPr/>
                <p:nvPr/>
              </p:nvSpPr>
              <p:spPr>
                <a:xfrm rot="5400000">
                  <a:off x="772136" y="1856912"/>
                  <a:ext cx="2847362" cy="2847362"/>
                </a:xfrm>
                <a:prstGeom prst="pie">
                  <a:avLst>
                    <a:gd name="adj1" fmla="val 5387030"/>
                    <a:gd name="adj2" fmla="val 16200000"/>
                  </a:avLst>
                </a:prstGeom>
                <a:solidFill>
                  <a:srgbClr val="C0C0C0"/>
                </a:solidFill>
                <a:ln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1108893" y="2175693"/>
                  <a:ext cx="2210571" cy="22105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9" name="椭圆 68"/>
              <p:cNvSpPr/>
              <p:nvPr/>
            </p:nvSpPr>
            <p:spPr>
              <a:xfrm rot="10800000">
                <a:off x="1089228" y="2207019"/>
                <a:ext cx="2207189" cy="22071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3329289" y="1851175"/>
              <a:ext cx="2847362" cy="2847362"/>
              <a:chOff x="781662" y="1856912"/>
              <a:chExt cx="2847362" cy="2847362"/>
            </a:xfrm>
          </p:grpSpPr>
          <p:grpSp>
            <p:nvGrpSpPr>
              <p:cNvPr id="79" name="组合 78"/>
              <p:cNvGrpSpPr/>
              <p:nvPr/>
            </p:nvGrpSpPr>
            <p:grpSpPr>
              <a:xfrm>
                <a:off x="781662" y="1856912"/>
                <a:ext cx="2847362" cy="2847362"/>
                <a:chOff x="781662" y="1856912"/>
                <a:chExt cx="2847362" cy="2847362"/>
              </a:xfrm>
            </p:grpSpPr>
            <p:sp>
              <p:nvSpPr>
                <p:cNvPr id="81" name="饼形 80"/>
                <p:cNvSpPr/>
                <p:nvPr/>
              </p:nvSpPr>
              <p:spPr>
                <a:xfrm rot="5400000">
                  <a:off x="781662" y="1856912"/>
                  <a:ext cx="2847362" cy="2847362"/>
                </a:xfrm>
                <a:prstGeom prst="pie">
                  <a:avLst>
                    <a:gd name="adj1" fmla="val 5387030"/>
                    <a:gd name="adj2" fmla="val 16200000"/>
                  </a:avLst>
                </a:prstGeom>
                <a:solidFill>
                  <a:srgbClr val="C0C0C0"/>
                </a:solidFill>
                <a:ln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1108893" y="2175693"/>
                  <a:ext cx="2210571" cy="22105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0" name="椭圆 79"/>
              <p:cNvSpPr/>
              <p:nvPr/>
            </p:nvSpPr>
            <p:spPr>
              <a:xfrm rot="10800000">
                <a:off x="1089228" y="2207019"/>
                <a:ext cx="2207189" cy="22071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 rot="10800000">
              <a:off x="3332060" y="1865561"/>
              <a:ext cx="2847362" cy="2847362"/>
              <a:chOff x="781662" y="1856912"/>
              <a:chExt cx="2847362" cy="2847362"/>
            </a:xfrm>
          </p:grpSpPr>
          <p:grpSp>
            <p:nvGrpSpPr>
              <p:cNvPr id="83" name="组合 82"/>
              <p:cNvGrpSpPr/>
              <p:nvPr/>
            </p:nvGrpSpPr>
            <p:grpSpPr>
              <a:xfrm>
                <a:off x="781662" y="1856912"/>
                <a:ext cx="2847362" cy="2847362"/>
                <a:chOff x="781662" y="1856912"/>
                <a:chExt cx="2847362" cy="2847362"/>
              </a:xfrm>
            </p:grpSpPr>
            <p:sp>
              <p:nvSpPr>
                <p:cNvPr id="85" name="饼形 84"/>
                <p:cNvSpPr/>
                <p:nvPr/>
              </p:nvSpPr>
              <p:spPr>
                <a:xfrm rot="5400000">
                  <a:off x="781662" y="1856912"/>
                  <a:ext cx="2847362" cy="2847362"/>
                </a:xfrm>
                <a:prstGeom prst="pie">
                  <a:avLst>
                    <a:gd name="adj1" fmla="val 5387030"/>
                    <a:gd name="adj2" fmla="val 16200000"/>
                  </a:avLst>
                </a:prstGeom>
                <a:solidFill>
                  <a:srgbClr val="C1392B"/>
                </a:solidFill>
                <a:ln>
                  <a:solidFill>
                    <a:srgbClr val="C1392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1108893" y="2175693"/>
                  <a:ext cx="2210571" cy="22105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4" name="椭圆 83"/>
              <p:cNvSpPr/>
              <p:nvPr/>
            </p:nvSpPr>
            <p:spPr>
              <a:xfrm rot="10800000">
                <a:off x="1108892" y="2196072"/>
                <a:ext cx="2207189" cy="22071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781662" y="1856912"/>
              <a:ext cx="2847362" cy="2847362"/>
              <a:chOff x="781662" y="1856912"/>
              <a:chExt cx="2847362" cy="2847362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781662" y="1856912"/>
                <a:ext cx="2847362" cy="2847362"/>
                <a:chOff x="781662" y="1856912"/>
                <a:chExt cx="2847362" cy="2847362"/>
              </a:xfrm>
            </p:grpSpPr>
            <p:sp>
              <p:nvSpPr>
                <p:cNvPr id="36" name="饼形 35"/>
                <p:cNvSpPr/>
                <p:nvPr/>
              </p:nvSpPr>
              <p:spPr>
                <a:xfrm rot="5400000">
                  <a:off x="781662" y="1856912"/>
                  <a:ext cx="2847362" cy="2847362"/>
                </a:xfrm>
                <a:prstGeom prst="pie">
                  <a:avLst>
                    <a:gd name="adj1" fmla="val 5387030"/>
                    <a:gd name="adj2" fmla="val 16200000"/>
                  </a:avLst>
                </a:prstGeom>
                <a:solidFill>
                  <a:srgbClr val="C1392B"/>
                </a:solidFill>
                <a:ln>
                  <a:solidFill>
                    <a:srgbClr val="C1392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1108893" y="2175693"/>
                  <a:ext cx="2210571" cy="22105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3" name="椭圆 42"/>
              <p:cNvSpPr/>
              <p:nvPr/>
            </p:nvSpPr>
            <p:spPr>
              <a:xfrm rot="10800000">
                <a:off x="1083390" y="2195685"/>
                <a:ext cx="2207189" cy="22071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5865245" y="1845953"/>
              <a:ext cx="2847362" cy="2847362"/>
              <a:chOff x="781662" y="1856912"/>
              <a:chExt cx="2847362" cy="2847362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781662" y="1856912"/>
                <a:ext cx="2847362" cy="2847362"/>
                <a:chOff x="781662" y="1856912"/>
                <a:chExt cx="2847362" cy="2847362"/>
              </a:xfrm>
            </p:grpSpPr>
            <p:sp>
              <p:nvSpPr>
                <p:cNvPr id="63" name="饼形 62"/>
                <p:cNvSpPr/>
                <p:nvPr/>
              </p:nvSpPr>
              <p:spPr>
                <a:xfrm rot="5400000">
                  <a:off x="781662" y="1856912"/>
                  <a:ext cx="2847362" cy="2847362"/>
                </a:xfrm>
                <a:prstGeom prst="pie">
                  <a:avLst>
                    <a:gd name="adj1" fmla="val 5387030"/>
                    <a:gd name="adj2" fmla="val 16200000"/>
                  </a:avLst>
                </a:prstGeom>
                <a:solidFill>
                  <a:srgbClr val="C1392B"/>
                </a:solidFill>
                <a:ln>
                  <a:solidFill>
                    <a:srgbClr val="C1392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1108893" y="2175693"/>
                  <a:ext cx="2210571" cy="22105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2" name="椭圆 61"/>
              <p:cNvSpPr/>
              <p:nvPr/>
            </p:nvSpPr>
            <p:spPr>
              <a:xfrm rot="10800000">
                <a:off x="1108892" y="2196072"/>
                <a:ext cx="2207189" cy="22071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rot="10800000">
              <a:off x="8417334" y="1840366"/>
              <a:ext cx="2847362" cy="2847362"/>
              <a:chOff x="781662" y="1852611"/>
              <a:chExt cx="2847362" cy="2847362"/>
            </a:xfrm>
          </p:grpSpPr>
          <p:grpSp>
            <p:nvGrpSpPr>
              <p:cNvPr id="72" name="组合 71"/>
              <p:cNvGrpSpPr/>
              <p:nvPr/>
            </p:nvGrpSpPr>
            <p:grpSpPr>
              <a:xfrm>
                <a:off x="781662" y="1852611"/>
                <a:ext cx="2847362" cy="2847362"/>
                <a:chOff x="781662" y="1852611"/>
                <a:chExt cx="2847362" cy="2847362"/>
              </a:xfrm>
            </p:grpSpPr>
            <p:sp>
              <p:nvSpPr>
                <p:cNvPr id="74" name="饼形 73"/>
                <p:cNvSpPr/>
                <p:nvPr/>
              </p:nvSpPr>
              <p:spPr>
                <a:xfrm rot="5400000">
                  <a:off x="781662" y="1852611"/>
                  <a:ext cx="2847362" cy="2847362"/>
                </a:xfrm>
                <a:prstGeom prst="pie">
                  <a:avLst>
                    <a:gd name="adj1" fmla="val 5387030"/>
                    <a:gd name="adj2" fmla="val 16200000"/>
                  </a:avLst>
                </a:prstGeom>
                <a:solidFill>
                  <a:srgbClr val="C1392B"/>
                </a:solidFill>
                <a:ln>
                  <a:solidFill>
                    <a:srgbClr val="C1392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1108893" y="2175693"/>
                  <a:ext cx="2210571" cy="22105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3" name="椭圆 72"/>
              <p:cNvSpPr/>
              <p:nvPr/>
            </p:nvSpPr>
            <p:spPr>
              <a:xfrm rot="10800000">
                <a:off x="1089839" y="2199946"/>
                <a:ext cx="2207189" cy="22071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5" name="文本框 94"/>
          <p:cNvSpPr txBox="1"/>
          <p:nvPr/>
        </p:nvSpPr>
        <p:spPr>
          <a:xfrm>
            <a:off x="1905082" y="2834232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8760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1600" dirty="0">
              <a:solidFill>
                <a:srgbClr val="8760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1424100" y="3068477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AD4C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＄</a:t>
            </a:r>
            <a:r>
              <a:rPr lang="en-US" altLang="zh-CN" b="1" dirty="0">
                <a:solidFill>
                  <a:srgbClr val="AD4C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1,340,000</a:t>
            </a:r>
            <a:endParaRPr lang="zh-CN" altLang="en-US" b="1" dirty="0">
              <a:solidFill>
                <a:srgbClr val="AD4C4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1472206" y="3628091"/>
            <a:ext cx="1519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4455480" y="2837812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8760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600" dirty="0">
              <a:solidFill>
                <a:srgbClr val="8760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974498" y="3072057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AD4C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＄</a:t>
            </a:r>
            <a:r>
              <a:rPr lang="en-US" altLang="zh-CN" b="1" dirty="0">
                <a:solidFill>
                  <a:srgbClr val="AD4C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1,790,000</a:t>
            </a:r>
            <a:endParaRPr lang="zh-CN" altLang="en-US" b="1" dirty="0">
              <a:solidFill>
                <a:srgbClr val="AD4C4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4022604" y="3631671"/>
            <a:ext cx="1519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6978752" y="2834232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8760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1600" dirty="0">
              <a:solidFill>
                <a:srgbClr val="8760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6497770" y="3068477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AD4C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＄</a:t>
            </a:r>
            <a:r>
              <a:rPr lang="en-US" altLang="zh-CN" b="1" dirty="0">
                <a:solidFill>
                  <a:srgbClr val="AD4C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3,330,000</a:t>
            </a:r>
            <a:endParaRPr lang="zh-CN" altLang="en-US" b="1" dirty="0">
              <a:solidFill>
                <a:srgbClr val="AD4C4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6545876" y="3628091"/>
            <a:ext cx="1519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9530841" y="2838621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8760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1600" dirty="0">
              <a:solidFill>
                <a:srgbClr val="8760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9049859" y="3072866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AD4C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＄</a:t>
            </a:r>
            <a:r>
              <a:rPr lang="en-US" altLang="zh-CN" b="1" dirty="0">
                <a:solidFill>
                  <a:srgbClr val="AD4C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3,730,000</a:t>
            </a:r>
            <a:endParaRPr lang="zh-CN" altLang="en-US" b="1" dirty="0">
              <a:solidFill>
                <a:srgbClr val="AD4C4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9097965" y="3632480"/>
            <a:ext cx="1519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950416" y="3480496"/>
            <a:ext cx="627191" cy="744273"/>
            <a:chOff x="5950416" y="3480496"/>
            <a:chExt cx="627191" cy="744273"/>
          </a:xfrm>
        </p:grpSpPr>
        <p:sp>
          <p:nvSpPr>
            <p:cNvPr id="22" name="弧形 21"/>
            <p:cNvSpPr/>
            <p:nvPr/>
          </p:nvSpPr>
          <p:spPr>
            <a:xfrm rot="13095499">
              <a:off x="5950416" y="3516891"/>
              <a:ext cx="627191" cy="666722"/>
            </a:xfrm>
            <a:prstGeom prst="arc">
              <a:avLst>
                <a:gd name="adj1" fmla="val 13430170"/>
                <a:gd name="adj2" fmla="val 3396500"/>
              </a:avLst>
            </a:prstGeom>
            <a:ln w="19050">
              <a:solidFill>
                <a:srgbClr val="A1A1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饼形 22"/>
            <p:cNvSpPr/>
            <p:nvPr/>
          </p:nvSpPr>
          <p:spPr>
            <a:xfrm>
              <a:off x="6273537" y="3480496"/>
              <a:ext cx="82285" cy="82285"/>
            </a:xfrm>
            <a:prstGeom prst="pie">
              <a:avLst>
                <a:gd name="adj1" fmla="val 5510857"/>
                <a:gd name="adj2" fmla="val 16200000"/>
              </a:avLst>
            </a:prstGeom>
            <a:solidFill>
              <a:srgbClr val="A1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饼形 23"/>
            <p:cNvSpPr/>
            <p:nvPr/>
          </p:nvSpPr>
          <p:spPr>
            <a:xfrm>
              <a:off x="6273537" y="4142484"/>
              <a:ext cx="82285" cy="82285"/>
            </a:xfrm>
            <a:prstGeom prst="pie">
              <a:avLst>
                <a:gd name="adj1" fmla="val 5510857"/>
                <a:gd name="adj2" fmla="val 16200000"/>
              </a:avLst>
            </a:prstGeom>
            <a:solidFill>
              <a:srgbClr val="A1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950415" y="2045859"/>
            <a:ext cx="627191" cy="744273"/>
            <a:chOff x="5950416" y="3480496"/>
            <a:chExt cx="627191" cy="744273"/>
          </a:xfrm>
        </p:grpSpPr>
        <p:sp>
          <p:nvSpPr>
            <p:cNvPr id="27" name="弧形 26"/>
            <p:cNvSpPr/>
            <p:nvPr/>
          </p:nvSpPr>
          <p:spPr>
            <a:xfrm rot="13095499">
              <a:off x="5950416" y="3516891"/>
              <a:ext cx="627191" cy="666722"/>
            </a:xfrm>
            <a:prstGeom prst="arc">
              <a:avLst>
                <a:gd name="adj1" fmla="val 13430170"/>
                <a:gd name="adj2" fmla="val 3396500"/>
              </a:avLst>
            </a:prstGeom>
            <a:ln w="19050">
              <a:solidFill>
                <a:srgbClr val="A1A1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饼形 27"/>
            <p:cNvSpPr/>
            <p:nvPr/>
          </p:nvSpPr>
          <p:spPr>
            <a:xfrm>
              <a:off x="6273537" y="3480496"/>
              <a:ext cx="82285" cy="82285"/>
            </a:xfrm>
            <a:prstGeom prst="pie">
              <a:avLst>
                <a:gd name="adj1" fmla="val 5510857"/>
                <a:gd name="adj2" fmla="val 16200000"/>
              </a:avLst>
            </a:prstGeom>
            <a:solidFill>
              <a:srgbClr val="A1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饼形 28"/>
            <p:cNvSpPr/>
            <p:nvPr/>
          </p:nvSpPr>
          <p:spPr>
            <a:xfrm>
              <a:off x="6273537" y="4142484"/>
              <a:ext cx="82285" cy="82285"/>
            </a:xfrm>
            <a:prstGeom prst="pie">
              <a:avLst>
                <a:gd name="adj1" fmla="val 5510857"/>
                <a:gd name="adj2" fmla="val 16200000"/>
              </a:avLst>
            </a:prstGeom>
            <a:solidFill>
              <a:srgbClr val="A1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959940" y="4899718"/>
            <a:ext cx="627191" cy="744273"/>
            <a:chOff x="5950416" y="3480496"/>
            <a:chExt cx="627191" cy="744273"/>
          </a:xfrm>
        </p:grpSpPr>
        <p:sp>
          <p:nvSpPr>
            <p:cNvPr id="31" name="弧形 30"/>
            <p:cNvSpPr/>
            <p:nvPr/>
          </p:nvSpPr>
          <p:spPr>
            <a:xfrm rot="13095499">
              <a:off x="5950416" y="3516891"/>
              <a:ext cx="627191" cy="666722"/>
            </a:xfrm>
            <a:prstGeom prst="arc">
              <a:avLst>
                <a:gd name="adj1" fmla="val 13430170"/>
                <a:gd name="adj2" fmla="val 3396500"/>
              </a:avLst>
            </a:prstGeom>
            <a:ln w="19050">
              <a:solidFill>
                <a:srgbClr val="A1A1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饼形 31"/>
            <p:cNvSpPr/>
            <p:nvPr/>
          </p:nvSpPr>
          <p:spPr>
            <a:xfrm>
              <a:off x="6273537" y="3480496"/>
              <a:ext cx="82285" cy="82285"/>
            </a:xfrm>
            <a:prstGeom prst="pie">
              <a:avLst>
                <a:gd name="adj1" fmla="val 5510857"/>
                <a:gd name="adj2" fmla="val 16200000"/>
              </a:avLst>
            </a:prstGeom>
            <a:solidFill>
              <a:srgbClr val="A1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饼形 32"/>
            <p:cNvSpPr/>
            <p:nvPr/>
          </p:nvSpPr>
          <p:spPr>
            <a:xfrm>
              <a:off x="6273537" y="4142484"/>
              <a:ext cx="82285" cy="82285"/>
            </a:xfrm>
            <a:prstGeom prst="pie">
              <a:avLst>
                <a:gd name="adj1" fmla="val 5510857"/>
                <a:gd name="adj2" fmla="val 16200000"/>
              </a:avLst>
            </a:prstGeom>
            <a:solidFill>
              <a:srgbClr val="A1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5091113" y="5285910"/>
            <a:ext cx="847725" cy="0"/>
          </a:xfrm>
          <a:prstGeom prst="line">
            <a:avLst/>
          </a:prstGeom>
          <a:ln w="19050">
            <a:solidFill>
              <a:srgbClr val="A1A1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072066" y="3864541"/>
            <a:ext cx="847725" cy="0"/>
          </a:xfrm>
          <a:prstGeom prst="line">
            <a:avLst/>
          </a:prstGeom>
          <a:ln w="19050">
            <a:solidFill>
              <a:srgbClr val="A1A1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076829" y="2422530"/>
            <a:ext cx="847725" cy="0"/>
          </a:xfrm>
          <a:prstGeom prst="line">
            <a:avLst/>
          </a:prstGeom>
          <a:ln w="19050">
            <a:solidFill>
              <a:srgbClr val="A1A1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2915116" y="3828024"/>
            <a:ext cx="627191" cy="744273"/>
            <a:chOff x="5950416" y="3480496"/>
            <a:chExt cx="627191" cy="744273"/>
          </a:xfrm>
        </p:grpSpPr>
        <p:sp>
          <p:nvSpPr>
            <p:cNvPr id="41" name="弧形 40"/>
            <p:cNvSpPr/>
            <p:nvPr/>
          </p:nvSpPr>
          <p:spPr>
            <a:xfrm rot="13095499">
              <a:off x="5950416" y="3516891"/>
              <a:ext cx="627191" cy="666722"/>
            </a:xfrm>
            <a:prstGeom prst="arc">
              <a:avLst>
                <a:gd name="adj1" fmla="val 13430170"/>
                <a:gd name="adj2" fmla="val 3396500"/>
              </a:avLst>
            </a:prstGeom>
            <a:ln w="19050">
              <a:solidFill>
                <a:srgbClr val="A1A1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饼形 41"/>
            <p:cNvSpPr/>
            <p:nvPr/>
          </p:nvSpPr>
          <p:spPr>
            <a:xfrm>
              <a:off x="6273537" y="3480496"/>
              <a:ext cx="82285" cy="82285"/>
            </a:xfrm>
            <a:prstGeom prst="pie">
              <a:avLst>
                <a:gd name="adj1" fmla="val 5510857"/>
                <a:gd name="adj2" fmla="val 16200000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饼形 42"/>
            <p:cNvSpPr/>
            <p:nvPr/>
          </p:nvSpPr>
          <p:spPr>
            <a:xfrm>
              <a:off x="6273537" y="4142484"/>
              <a:ext cx="82285" cy="82285"/>
            </a:xfrm>
            <a:prstGeom prst="pie">
              <a:avLst>
                <a:gd name="adj1" fmla="val 5510857"/>
                <a:gd name="adj2" fmla="val 16200000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2578100" y="4212069"/>
            <a:ext cx="325441" cy="0"/>
          </a:xfrm>
          <a:prstGeom prst="line">
            <a:avLst/>
          </a:prstGeom>
          <a:ln w="19050">
            <a:solidFill>
              <a:srgbClr val="A1A1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2127250" y="3060557"/>
            <a:ext cx="2087604" cy="2253180"/>
            <a:chOff x="5950416" y="3506677"/>
            <a:chExt cx="627191" cy="676936"/>
          </a:xfrm>
        </p:grpSpPr>
        <p:sp>
          <p:nvSpPr>
            <p:cNvPr id="52" name="弧形 51"/>
            <p:cNvSpPr/>
            <p:nvPr/>
          </p:nvSpPr>
          <p:spPr>
            <a:xfrm rot="13095499">
              <a:off x="5950416" y="3516891"/>
              <a:ext cx="627191" cy="666722"/>
            </a:xfrm>
            <a:prstGeom prst="arc">
              <a:avLst>
                <a:gd name="adj1" fmla="val 13430170"/>
                <a:gd name="adj2" fmla="val 3396500"/>
              </a:avLst>
            </a:prstGeom>
            <a:ln w="19050">
              <a:solidFill>
                <a:srgbClr val="A1A1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饼形 52"/>
            <p:cNvSpPr/>
            <p:nvPr/>
          </p:nvSpPr>
          <p:spPr>
            <a:xfrm>
              <a:off x="6281512" y="3506677"/>
              <a:ext cx="33167" cy="33167"/>
            </a:xfrm>
            <a:prstGeom prst="pie">
              <a:avLst>
                <a:gd name="adj1" fmla="val 5510857"/>
                <a:gd name="adj2" fmla="val 16200000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饼形 55"/>
          <p:cNvSpPr/>
          <p:nvPr/>
        </p:nvSpPr>
        <p:spPr>
          <a:xfrm>
            <a:off x="3231359" y="5224607"/>
            <a:ext cx="110396" cy="110396"/>
          </a:xfrm>
          <a:prstGeom prst="pie">
            <a:avLst>
              <a:gd name="adj1" fmla="val 5510857"/>
              <a:gd name="adj2" fmla="val 162000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347193" y="2315892"/>
            <a:ext cx="3484253" cy="3760603"/>
            <a:chOff x="5950416" y="3506677"/>
            <a:chExt cx="627191" cy="676936"/>
          </a:xfrm>
        </p:grpSpPr>
        <p:sp>
          <p:nvSpPr>
            <p:cNvPr id="58" name="弧形 57"/>
            <p:cNvSpPr/>
            <p:nvPr/>
          </p:nvSpPr>
          <p:spPr>
            <a:xfrm rot="13095499">
              <a:off x="5950416" y="3516891"/>
              <a:ext cx="627191" cy="666722"/>
            </a:xfrm>
            <a:prstGeom prst="arc">
              <a:avLst>
                <a:gd name="adj1" fmla="val 13430170"/>
                <a:gd name="adj2" fmla="val 3396500"/>
              </a:avLst>
            </a:prstGeom>
            <a:ln w="19050">
              <a:solidFill>
                <a:srgbClr val="A1A1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饼形 58"/>
            <p:cNvSpPr/>
            <p:nvPr/>
          </p:nvSpPr>
          <p:spPr>
            <a:xfrm>
              <a:off x="6281512" y="3506677"/>
              <a:ext cx="33167" cy="33167"/>
            </a:xfrm>
            <a:prstGeom prst="pie">
              <a:avLst>
                <a:gd name="adj1" fmla="val 5510857"/>
                <a:gd name="adj2" fmla="val 16200000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0" name="饼形 59"/>
          <p:cNvSpPr/>
          <p:nvPr/>
        </p:nvSpPr>
        <p:spPr>
          <a:xfrm>
            <a:off x="3186541" y="5906956"/>
            <a:ext cx="184254" cy="184254"/>
          </a:xfrm>
          <a:prstGeom prst="pie">
            <a:avLst>
              <a:gd name="adj1" fmla="val 5510857"/>
              <a:gd name="adj2" fmla="val 162000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387089" y="4205514"/>
            <a:ext cx="627191" cy="744273"/>
            <a:chOff x="5950416" y="3480496"/>
            <a:chExt cx="627191" cy="744273"/>
          </a:xfrm>
        </p:grpSpPr>
        <p:sp>
          <p:nvSpPr>
            <p:cNvPr id="62" name="弧形 61"/>
            <p:cNvSpPr/>
            <p:nvPr/>
          </p:nvSpPr>
          <p:spPr>
            <a:xfrm rot="13095499">
              <a:off x="5950416" y="3516891"/>
              <a:ext cx="627191" cy="666722"/>
            </a:xfrm>
            <a:prstGeom prst="arc">
              <a:avLst>
                <a:gd name="adj1" fmla="val 13430170"/>
                <a:gd name="adj2" fmla="val 3396500"/>
              </a:avLst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饼形 62"/>
            <p:cNvSpPr/>
            <p:nvPr/>
          </p:nvSpPr>
          <p:spPr>
            <a:xfrm>
              <a:off x="6273537" y="3480496"/>
              <a:ext cx="82285" cy="82285"/>
            </a:xfrm>
            <a:prstGeom prst="pie">
              <a:avLst>
                <a:gd name="adj1" fmla="val 5510857"/>
                <a:gd name="adj2" fmla="val 16200000"/>
              </a:avLst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饼形 63"/>
            <p:cNvSpPr/>
            <p:nvPr/>
          </p:nvSpPr>
          <p:spPr>
            <a:xfrm>
              <a:off x="6273537" y="4142484"/>
              <a:ext cx="82285" cy="82285"/>
            </a:xfrm>
            <a:prstGeom prst="pie">
              <a:avLst>
                <a:gd name="adj1" fmla="val 5510857"/>
                <a:gd name="adj2" fmla="val 16200000"/>
              </a:avLst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387089" y="2752713"/>
            <a:ext cx="627191" cy="744273"/>
            <a:chOff x="5950416" y="3480496"/>
            <a:chExt cx="627191" cy="744273"/>
          </a:xfrm>
        </p:grpSpPr>
        <p:sp>
          <p:nvSpPr>
            <p:cNvPr id="66" name="弧形 65"/>
            <p:cNvSpPr/>
            <p:nvPr/>
          </p:nvSpPr>
          <p:spPr>
            <a:xfrm rot="13095499">
              <a:off x="5950416" y="3516891"/>
              <a:ext cx="627191" cy="666722"/>
            </a:xfrm>
            <a:prstGeom prst="arc">
              <a:avLst>
                <a:gd name="adj1" fmla="val 13430170"/>
                <a:gd name="adj2" fmla="val 3396500"/>
              </a:avLst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饼形 66"/>
            <p:cNvSpPr/>
            <p:nvPr/>
          </p:nvSpPr>
          <p:spPr>
            <a:xfrm>
              <a:off x="6273537" y="3480496"/>
              <a:ext cx="82285" cy="82285"/>
            </a:xfrm>
            <a:prstGeom prst="pie">
              <a:avLst>
                <a:gd name="adj1" fmla="val 5510857"/>
                <a:gd name="adj2" fmla="val 16200000"/>
              </a:avLst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饼形 67"/>
            <p:cNvSpPr/>
            <p:nvPr/>
          </p:nvSpPr>
          <p:spPr>
            <a:xfrm>
              <a:off x="6273537" y="4142484"/>
              <a:ext cx="82285" cy="82285"/>
            </a:xfrm>
            <a:prstGeom prst="pie">
              <a:avLst>
                <a:gd name="adj1" fmla="val 5510857"/>
                <a:gd name="adj2" fmla="val 16200000"/>
              </a:avLst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8729262" y="4700447"/>
            <a:ext cx="1803259" cy="413746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C04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729262" y="4021981"/>
            <a:ext cx="1803259" cy="413746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C03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8729262" y="2587758"/>
            <a:ext cx="1803259" cy="413746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C01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730378" y="3271726"/>
            <a:ext cx="1803259" cy="413746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C02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6311639" y="1865491"/>
            <a:ext cx="1803259" cy="413746"/>
          </a:xfrm>
          <a:prstGeom prst="rect">
            <a:avLst/>
          </a:prstGeom>
          <a:solidFill>
            <a:srgbClr val="595959"/>
          </a:solidFill>
          <a:ln>
            <a:solidFill>
              <a:srgbClr val="A1A1A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B01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305076" y="3309274"/>
            <a:ext cx="1803259" cy="413746"/>
          </a:xfrm>
          <a:prstGeom prst="rect">
            <a:avLst/>
          </a:prstGeom>
          <a:solidFill>
            <a:srgbClr val="595959"/>
          </a:solidFill>
          <a:ln>
            <a:solidFill>
              <a:srgbClr val="A1A1A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B03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311638" y="3989248"/>
            <a:ext cx="1803259" cy="413746"/>
          </a:xfrm>
          <a:prstGeom prst="rect">
            <a:avLst/>
          </a:prstGeom>
          <a:solidFill>
            <a:srgbClr val="595959"/>
          </a:solidFill>
          <a:ln>
            <a:solidFill>
              <a:srgbClr val="A1A1A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B04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309717" y="2540792"/>
            <a:ext cx="1803259" cy="413746"/>
          </a:xfrm>
          <a:prstGeom prst="rect">
            <a:avLst/>
          </a:prstGeom>
          <a:solidFill>
            <a:srgbClr val="595959"/>
          </a:solidFill>
          <a:ln>
            <a:solidFill>
              <a:srgbClr val="A1A1A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B02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305076" y="4728563"/>
            <a:ext cx="1803259" cy="413746"/>
          </a:xfrm>
          <a:prstGeom prst="rect">
            <a:avLst/>
          </a:prstGeom>
          <a:solidFill>
            <a:srgbClr val="595959"/>
          </a:solidFill>
          <a:ln>
            <a:solidFill>
              <a:srgbClr val="A1A1A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B05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311638" y="5395975"/>
            <a:ext cx="1803259" cy="413746"/>
          </a:xfrm>
          <a:prstGeom prst="rect">
            <a:avLst/>
          </a:prstGeom>
          <a:solidFill>
            <a:srgbClr val="595959"/>
          </a:solidFill>
          <a:ln>
            <a:solidFill>
              <a:srgbClr val="A1A1A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B06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3268881" y="5792210"/>
            <a:ext cx="1803259" cy="413746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06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3268161" y="4328968"/>
            <a:ext cx="1803259" cy="413746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04 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3268162" y="3643379"/>
            <a:ext cx="1803259" cy="413746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03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268163" y="5062601"/>
            <a:ext cx="1803259" cy="413746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05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273646" y="2904882"/>
            <a:ext cx="1803259" cy="413746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02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3271236" y="2204640"/>
            <a:ext cx="1803259" cy="413746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01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5076829" y="3130412"/>
            <a:ext cx="3300409" cy="0"/>
          </a:xfrm>
          <a:prstGeom prst="line">
            <a:avLst/>
          </a:prstGeom>
          <a:ln w="190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5066469" y="4572297"/>
            <a:ext cx="3300409" cy="0"/>
          </a:xfrm>
          <a:prstGeom prst="line">
            <a:avLst/>
          </a:prstGeom>
          <a:ln w="190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401879" y="3935610"/>
            <a:ext cx="2175576" cy="554401"/>
          </a:xfrm>
          <a:prstGeom prst="rect">
            <a:avLst/>
          </a:prstGeom>
          <a:solidFill>
            <a:srgbClr val="C1392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BUSINESS PLAN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C1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BUSINESS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C1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3430271" y="79905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553997" y="1886354"/>
            <a:ext cx="3492500" cy="3280584"/>
            <a:chOff x="6000750" y="1954978"/>
            <a:chExt cx="3492500" cy="3280584"/>
          </a:xfrm>
        </p:grpSpPr>
        <p:grpSp>
          <p:nvGrpSpPr>
            <p:cNvPr id="9" name="组合 8"/>
            <p:cNvGrpSpPr/>
            <p:nvPr/>
          </p:nvGrpSpPr>
          <p:grpSpPr>
            <a:xfrm>
              <a:off x="6000750" y="2355850"/>
              <a:ext cx="1663700" cy="2879712"/>
              <a:chOff x="4127500" y="2597150"/>
              <a:chExt cx="1663700" cy="2879712"/>
            </a:xfrm>
          </p:grpSpPr>
          <p:sp>
            <p:nvSpPr>
              <p:cNvPr id="6" name="任意多边形 5"/>
              <p:cNvSpPr/>
              <p:nvPr/>
            </p:nvSpPr>
            <p:spPr>
              <a:xfrm>
                <a:off x="4686300" y="4622800"/>
                <a:ext cx="228600" cy="781050"/>
              </a:xfrm>
              <a:custGeom>
                <a:avLst/>
                <a:gdLst>
                  <a:gd name="connsiteX0" fmla="*/ 165100 w 228600"/>
                  <a:gd name="connsiteY0" fmla="*/ 781050 h 781050"/>
                  <a:gd name="connsiteX1" fmla="*/ 228600 w 228600"/>
                  <a:gd name="connsiteY1" fmla="*/ 660400 h 781050"/>
                  <a:gd name="connsiteX2" fmla="*/ 69850 w 228600"/>
                  <a:gd name="connsiteY2" fmla="*/ 184150 h 781050"/>
                  <a:gd name="connsiteX3" fmla="*/ 190500 w 228600"/>
                  <a:gd name="connsiteY3" fmla="*/ 69850 h 781050"/>
                  <a:gd name="connsiteX4" fmla="*/ 177800 w 228600"/>
                  <a:gd name="connsiteY4" fmla="*/ 0 h 781050"/>
                  <a:gd name="connsiteX5" fmla="*/ 0 w 228600"/>
                  <a:gd name="connsiteY5" fmla="*/ 177800 h 781050"/>
                  <a:gd name="connsiteX6" fmla="*/ 165100 w 228600"/>
                  <a:gd name="connsiteY6" fmla="*/ 78105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781050">
                    <a:moveTo>
                      <a:pt x="165100" y="781050"/>
                    </a:moveTo>
                    <a:lnTo>
                      <a:pt x="228600" y="660400"/>
                    </a:lnTo>
                    <a:lnTo>
                      <a:pt x="69850" y="184150"/>
                    </a:lnTo>
                    <a:lnTo>
                      <a:pt x="190500" y="69850"/>
                    </a:lnTo>
                    <a:lnTo>
                      <a:pt x="177800" y="0"/>
                    </a:lnTo>
                    <a:lnTo>
                      <a:pt x="0" y="177800"/>
                    </a:lnTo>
                    <a:lnTo>
                      <a:pt x="165100" y="781050"/>
                    </a:lnTo>
                    <a:close/>
                  </a:path>
                </a:pathLst>
              </a:custGeom>
              <a:solidFill>
                <a:srgbClr val="BF302E"/>
              </a:solidFill>
              <a:ln>
                <a:solidFill>
                  <a:srgbClr val="BF30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5124450" y="3194050"/>
                <a:ext cx="666750" cy="1143000"/>
              </a:xfrm>
              <a:custGeom>
                <a:avLst/>
                <a:gdLst>
                  <a:gd name="connsiteX0" fmla="*/ 0 w 666750"/>
                  <a:gd name="connsiteY0" fmla="*/ 1143000 h 1143000"/>
                  <a:gd name="connsiteX1" fmla="*/ 95250 w 666750"/>
                  <a:gd name="connsiteY1" fmla="*/ 1066800 h 1143000"/>
                  <a:gd name="connsiteX2" fmla="*/ 654050 w 666750"/>
                  <a:gd name="connsiteY2" fmla="*/ 114300 h 1143000"/>
                  <a:gd name="connsiteX3" fmla="*/ 666750 w 666750"/>
                  <a:gd name="connsiteY3" fmla="*/ 0 h 1143000"/>
                  <a:gd name="connsiteX4" fmla="*/ 654050 w 666750"/>
                  <a:gd name="connsiteY4" fmla="*/ 12700 h 1143000"/>
                  <a:gd name="connsiteX5" fmla="*/ 25400 w 666750"/>
                  <a:gd name="connsiteY5" fmla="*/ 1092200 h 1143000"/>
                  <a:gd name="connsiteX6" fmla="*/ 0 w 666750"/>
                  <a:gd name="connsiteY6" fmla="*/ 114300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0" h="1143000">
                    <a:moveTo>
                      <a:pt x="0" y="1143000"/>
                    </a:moveTo>
                    <a:lnTo>
                      <a:pt x="95250" y="1066800"/>
                    </a:lnTo>
                    <a:lnTo>
                      <a:pt x="654050" y="114300"/>
                    </a:lnTo>
                    <a:lnTo>
                      <a:pt x="666750" y="0"/>
                    </a:lnTo>
                    <a:lnTo>
                      <a:pt x="654050" y="12700"/>
                    </a:lnTo>
                    <a:lnTo>
                      <a:pt x="25400" y="1092200"/>
                    </a:lnTo>
                    <a:lnTo>
                      <a:pt x="0" y="1143000"/>
                    </a:lnTo>
                    <a:close/>
                  </a:path>
                </a:pathLst>
              </a:custGeom>
              <a:solidFill>
                <a:srgbClr val="BD333A"/>
              </a:solidFill>
              <a:ln>
                <a:solidFill>
                  <a:srgbClr val="BD33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饼形 7"/>
              <p:cNvSpPr/>
              <p:nvPr/>
            </p:nvSpPr>
            <p:spPr>
              <a:xfrm rot="19545429">
                <a:off x="4145097" y="4142885"/>
                <a:ext cx="746322" cy="1333977"/>
              </a:xfrm>
              <a:prstGeom prst="pie">
                <a:avLst>
                  <a:gd name="adj1" fmla="val 5368047"/>
                  <a:gd name="adj2" fmla="val 16265619"/>
                </a:avLst>
              </a:prstGeom>
              <a:solidFill>
                <a:srgbClr val="DD3534"/>
              </a:solidFill>
              <a:ln>
                <a:solidFill>
                  <a:srgbClr val="DD35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任意多边形 2"/>
              <p:cNvSpPr/>
              <p:nvPr/>
            </p:nvSpPr>
            <p:spPr>
              <a:xfrm>
                <a:off x="4127500" y="2597150"/>
                <a:ext cx="1657350" cy="2768600"/>
              </a:xfrm>
              <a:custGeom>
                <a:avLst/>
                <a:gdLst>
                  <a:gd name="connsiteX0" fmla="*/ 1524000 w 1657350"/>
                  <a:gd name="connsiteY0" fmla="*/ 95250 h 2768600"/>
                  <a:gd name="connsiteX1" fmla="*/ 977900 w 1657350"/>
                  <a:gd name="connsiteY1" fmla="*/ 0 h 2768600"/>
                  <a:gd name="connsiteX2" fmla="*/ 0 w 1657350"/>
                  <a:gd name="connsiteY2" fmla="*/ 1689100 h 2768600"/>
                  <a:gd name="connsiteX3" fmla="*/ 723900 w 1657350"/>
                  <a:gd name="connsiteY3" fmla="*/ 2768600 h 2768600"/>
                  <a:gd name="connsiteX4" fmla="*/ 552450 w 1657350"/>
                  <a:gd name="connsiteY4" fmla="*/ 2216150 h 2768600"/>
                  <a:gd name="connsiteX5" fmla="*/ 1016000 w 1657350"/>
                  <a:gd name="connsiteY5" fmla="*/ 1720850 h 2768600"/>
                  <a:gd name="connsiteX6" fmla="*/ 1657350 w 1657350"/>
                  <a:gd name="connsiteY6" fmla="*/ 584200 h 2768600"/>
                  <a:gd name="connsiteX7" fmla="*/ 1524000 w 1657350"/>
                  <a:gd name="connsiteY7" fmla="*/ 95250 h 276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7350" h="2768600">
                    <a:moveTo>
                      <a:pt x="1524000" y="95250"/>
                    </a:moveTo>
                    <a:lnTo>
                      <a:pt x="977900" y="0"/>
                    </a:lnTo>
                    <a:lnTo>
                      <a:pt x="0" y="1689100"/>
                    </a:lnTo>
                    <a:lnTo>
                      <a:pt x="723900" y="2768600"/>
                    </a:lnTo>
                    <a:lnTo>
                      <a:pt x="552450" y="2216150"/>
                    </a:lnTo>
                    <a:lnTo>
                      <a:pt x="1016000" y="1720850"/>
                    </a:lnTo>
                    <a:lnTo>
                      <a:pt x="1657350" y="584200"/>
                    </a:lnTo>
                    <a:lnTo>
                      <a:pt x="1524000" y="95250"/>
                    </a:lnTo>
                    <a:close/>
                  </a:path>
                </a:pathLst>
              </a:custGeom>
              <a:solidFill>
                <a:srgbClr val="DD3534"/>
              </a:solidFill>
              <a:ln>
                <a:solidFill>
                  <a:srgbClr val="DD35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559550" y="3942223"/>
              <a:ext cx="2766867" cy="1291822"/>
              <a:chOff x="6658704" y="5035121"/>
              <a:chExt cx="2766867" cy="129182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6658704" y="5134020"/>
                <a:ext cx="2673350" cy="1130300"/>
              </a:xfrm>
              <a:custGeom>
                <a:avLst/>
                <a:gdLst>
                  <a:gd name="connsiteX0" fmla="*/ 0 w 2673350"/>
                  <a:gd name="connsiteY0" fmla="*/ 552450 h 1130300"/>
                  <a:gd name="connsiteX1" fmla="*/ 152400 w 2673350"/>
                  <a:gd name="connsiteY1" fmla="*/ 1047750 h 1130300"/>
                  <a:gd name="connsiteX2" fmla="*/ 114300 w 2673350"/>
                  <a:gd name="connsiteY2" fmla="*/ 1098550 h 1130300"/>
                  <a:gd name="connsiteX3" fmla="*/ 133350 w 2673350"/>
                  <a:gd name="connsiteY3" fmla="*/ 1130300 h 1130300"/>
                  <a:gd name="connsiteX4" fmla="*/ 2133600 w 2673350"/>
                  <a:gd name="connsiteY4" fmla="*/ 1117600 h 1130300"/>
                  <a:gd name="connsiteX5" fmla="*/ 2673350 w 2673350"/>
                  <a:gd name="connsiteY5" fmla="*/ 0 h 1130300"/>
                  <a:gd name="connsiteX6" fmla="*/ 2343150 w 2673350"/>
                  <a:gd name="connsiteY6" fmla="*/ 400050 h 1130300"/>
                  <a:gd name="connsiteX7" fmla="*/ 1631950 w 2673350"/>
                  <a:gd name="connsiteY7" fmla="*/ 247650 h 1130300"/>
                  <a:gd name="connsiteX8" fmla="*/ 304800 w 2673350"/>
                  <a:gd name="connsiteY8" fmla="*/ 234950 h 1130300"/>
                  <a:gd name="connsiteX9" fmla="*/ 279400 w 2673350"/>
                  <a:gd name="connsiteY9" fmla="*/ 234950 h 1130300"/>
                  <a:gd name="connsiteX10" fmla="*/ 0 w 2673350"/>
                  <a:gd name="connsiteY10" fmla="*/ 552450 h 113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73350" h="1130300">
                    <a:moveTo>
                      <a:pt x="0" y="552450"/>
                    </a:moveTo>
                    <a:lnTo>
                      <a:pt x="152400" y="1047750"/>
                    </a:lnTo>
                    <a:lnTo>
                      <a:pt x="114300" y="1098550"/>
                    </a:lnTo>
                    <a:lnTo>
                      <a:pt x="133350" y="1130300"/>
                    </a:lnTo>
                    <a:lnTo>
                      <a:pt x="2133600" y="1117600"/>
                    </a:lnTo>
                    <a:lnTo>
                      <a:pt x="2673350" y="0"/>
                    </a:lnTo>
                    <a:lnTo>
                      <a:pt x="2343150" y="400050"/>
                    </a:lnTo>
                    <a:lnTo>
                      <a:pt x="1631950" y="247650"/>
                    </a:lnTo>
                    <a:lnTo>
                      <a:pt x="304800" y="234950"/>
                    </a:lnTo>
                    <a:lnTo>
                      <a:pt x="279400" y="234950"/>
                    </a:lnTo>
                    <a:lnTo>
                      <a:pt x="0" y="55245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6943725" y="5095920"/>
                <a:ext cx="2412142" cy="433388"/>
              </a:xfrm>
              <a:custGeom>
                <a:avLst/>
                <a:gdLst>
                  <a:gd name="connsiteX0" fmla="*/ 0 w 2428875"/>
                  <a:gd name="connsiteY0" fmla="*/ 271463 h 433388"/>
                  <a:gd name="connsiteX1" fmla="*/ 147637 w 2428875"/>
                  <a:gd name="connsiteY1" fmla="*/ 152400 h 433388"/>
                  <a:gd name="connsiteX2" fmla="*/ 1281112 w 2428875"/>
                  <a:gd name="connsiteY2" fmla="*/ 147638 h 433388"/>
                  <a:gd name="connsiteX3" fmla="*/ 1452562 w 2428875"/>
                  <a:gd name="connsiteY3" fmla="*/ 200025 h 433388"/>
                  <a:gd name="connsiteX4" fmla="*/ 1481137 w 2428875"/>
                  <a:gd name="connsiteY4" fmla="*/ 238125 h 433388"/>
                  <a:gd name="connsiteX5" fmla="*/ 2057400 w 2428875"/>
                  <a:gd name="connsiteY5" fmla="*/ 352425 h 433388"/>
                  <a:gd name="connsiteX6" fmla="*/ 2328862 w 2428875"/>
                  <a:gd name="connsiteY6" fmla="*/ 4763 h 433388"/>
                  <a:gd name="connsiteX7" fmla="*/ 2428875 w 2428875"/>
                  <a:gd name="connsiteY7" fmla="*/ 0 h 433388"/>
                  <a:gd name="connsiteX8" fmla="*/ 2076450 w 2428875"/>
                  <a:gd name="connsiteY8" fmla="*/ 433388 h 433388"/>
                  <a:gd name="connsiteX9" fmla="*/ 1366837 w 2428875"/>
                  <a:gd name="connsiteY9" fmla="*/ 280988 h 433388"/>
                  <a:gd name="connsiteX10" fmla="*/ 0 w 2428875"/>
                  <a:gd name="connsiteY10" fmla="*/ 271463 h 43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8875" h="433388">
                    <a:moveTo>
                      <a:pt x="0" y="271463"/>
                    </a:moveTo>
                    <a:lnTo>
                      <a:pt x="147637" y="152400"/>
                    </a:lnTo>
                    <a:lnTo>
                      <a:pt x="1281112" y="147638"/>
                    </a:lnTo>
                    <a:lnTo>
                      <a:pt x="1452562" y="200025"/>
                    </a:lnTo>
                    <a:lnTo>
                      <a:pt x="1481137" y="238125"/>
                    </a:lnTo>
                    <a:lnTo>
                      <a:pt x="2057400" y="352425"/>
                    </a:lnTo>
                    <a:lnTo>
                      <a:pt x="2328862" y="4763"/>
                    </a:lnTo>
                    <a:lnTo>
                      <a:pt x="2428875" y="0"/>
                    </a:lnTo>
                    <a:lnTo>
                      <a:pt x="2076450" y="433388"/>
                    </a:lnTo>
                    <a:lnTo>
                      <a:pt x="1366837" y="280988"/>
                    </a:lnTo>
                    <a:lnTo>
                      <a:pt x="0" y="271463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饼形 24"/>
              <p:cNvSpPr/>
              <p:nvPr/>
            </p:nvSpPr>
            <p:spPr>
              <a:xfrm rot="12312766">
                <a:off x="8736071" y="5035121"/>
                <a:ext cx="689500" cy="1291822"/>
              </a:xfrm>
              <a:prstGeom prst="pie">
                <a:avLst>
                  <a:gd name="adj1" fmla="val 5400000"/>
                  <a:gd name="adj2" fmla="val 16282138"/>
                </a:avLst>
              </a:prstGeom>
              <a:solidFill>
                <a:srgbClr val="595959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724650" y="1954978"/>
              <a:ext cx="2768600" cy="2070186"/>
              <a:chOff x="7519634" y="1637216"/>
              <a:chExt cx="2768600" cy="2070186"/>
            </a:xfrm>
          </p:grpSpPr>
          <p:sp>
            <p:nvSpPr>
              <p:cNvPr id="11" name="任意多边形 10"/>
              <p:cNvSpPr/>
              <p:nvPr/>
            </p:nvSpPr>
            <p:spPr>
              <a:xfrm rot="7191492">
                <a:off x="8075259" y="1447179"/>
                <a:ext cx="1657350" cy="2768600"/>
              </a:xfrm>
              <a:custGeom>
                <a:avLst/>
                <a:gdLst>
                  <a:gd name="connsiteX0" fmla="*/ 1524000 w 1657350"/>
                  <a:gd name="connsiteY0" fmla="*/ 95250 h 2768600"/>
                  <a:gd name="connsiteX1" fmla="*/ 977900 w 1657350"/>
                  <a:gd name="connsiteY1" fmla="*/ 0 h 2768600"/>
                  <a:gd name="connsiteX2" fmla="*/ 0 w 1657350"/>
                  <a:gd name="connsiteY2" fmla="*/ 1689100 h 2768600"/>
                  <a:gd name="connsiteX3" fmla="*/ 723900 w 1657350"/>
                  <a:gd name="connsiteY3" fmla="*/ 2768600 h 2768600"/>
                  <a:gd name="connsiteX4" fmla="*/ 552450 w 1657350"/>
                  <a:gd name="connsiteY4" fmla="*/ 2216150 h 2768600"/>
                  <a:gd name="connsiteX5" fmla="*/ 1016000 w 1657350"/>
                  <a:gd name="connsiteY5" fmla="*/ 1720850 h 2768600"/>
                  <a:gd name="connsiteX6" fmla="*/ 1657350 w 1657350"/>
                  <a:gd name="connsiteY6" fmla="*/ 584200 h 2768600"/>
                  <a:gd name="connsiteX7" fmla="*/ 1524000 w 1657350"/>
                  <a:gd name="connsiteY7" fmla="*/ 95250 h 276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7350" h="2768600">
                    <a:moveTo>
                      <a:pt x="1524000" y="95250"/>
                    </a:moveTo>
                    <a:lnTo>
                      <a:pt x="977900" y="0"/>
                    </a:lnTo>
                    <a:lnTo>
                      <a:pt x="0" y="1689100"/>
                    </a:lnTo>
                    <a:lnTo>
                      <a:pt x="723900" y="2768600"/>
                    </a:lnTo>
                    <a:lnTo>
                      <a:pt x="552450" y="2216150"/>
                    </a:lnTo>
                    <a:lnTo>
                      <a:pt x="1016000" y="1720850"/>
                    </a:lnTo>
                    <a:lnTo>
                      <a:pt x="1657350" y="584200"/>
                    </a:lnTo>
                    <a:lnTo>
                      <a:pt x="1524000" y="952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 rot="7191492">
                <a:off x="7972184" y="1792306"/>
                <a:ext cx="228600" cy="781050"/>
              </a:xfrm>
              <a:custGeom>
                <a:avLst/>
                <a:gdLst>
                  <a:gd name="connsiteX0" fmla="*/ 165100 w 228600"/>
                  <a:gd name="connsiteY0" fmla="*/ 781050 h 781050"/>
                  <a:gd name="connsiteX1" fmla="*/ 228600 w 228600"/>
                  <a:gd name="connsiteY1" fmla="*/ 660400 h 781050"/>
                  <a:gd name="connsiteX2" fmla="*/ 69850 w 228600"/>
                  <a:gd name="connsiteY2" fmla="*/ 184150 h 781050"/>
                  <a:gd name="connsiteX3" fmla="*/ 190500 w 228600"/>
                  <a:gd name="connsiteY3" fmla="*/ 69850 h 781050"/>
                  <a:gd name="connsiteX4" fmla="*/ 177800 w 228600"/>
                  <a:gd name="connsiteY4" fmla="*/ 0 h 781050"/>
                  <a:gd name="connsiteX5" fmla="*/ 0 w 228600"/>
                  <a:gd name="connsiteY5" fmla="*/ 177800 h 781050"/>
                  <a:gd name="connsiteX6" fmla="*/ 165100 w 228600"/>
                  <a:gd name="connsiteY6" fmla="*/ 78105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781050">
                    <a:moveTo>
                      <a:pt x="165100" y="781050"/>
                    </a:moveTo>
                    <a:lnTo>
                      <a:pt x="228600" y="660400"/>
                    </a:lnTo>
                    <a:lnTo>
                      <a:pt x="69850" y="184150"/>
                    </a:lnTo>
                    <a:lnTo>
                      <a:pt x="190500" y="69850"/>
                    </a:lnTo>
                    <a:lnTo>
                      <a:pt x="177800" y="0"/>
                    </a:lnTo>
                    <a:lnTo>
                      <a:pt x="0" y="177800"/>
                    </a:lnTo>
                    <a:lnTo>
                      <a:pt x="165100" y="781050"/>
                    </a:lnTo>
                    <a:close/>
                  </a:path>
                </a:pathLst>
              </a:custGeom>
              <a:solidFill>
                <a:srgbClr val="54595C"/>
              </a:solidFill>
              <a:ln>
                <a:solidFill>
                  <a:srgbClr val="5459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 rot="7191492">
                <a:off x="8508051" y="2802527"/>
                <a:ext cx="666750" cy="1143000"/>
              </a:xfrm>
              <a:custGeom>
                <a:avLst/>
                <a:gdLst>
                  <a:gd name="connsiteX0" fmla="*/ 0 w 666750"/>
                  <a:gd name="connsiteY0" fmla="*/ 1143000 h 1143000"/>
                  <a:gd name="connsiteX1" fmla="*/ 95250 w 666750"/>
                  <a:gd name="connsiteY1" fmla="*/ 1066800 h 1143000"/>
                  <a:gd name="connsiteX2" fmla="*/ 654050 w 666750"/>
                  <a:gd name="connsiteY2" fmla="*/ 114300 h 1143000"/>
                  <a:gd name="connsiteX3" fmla="*/ 666750 w 666750"/>
                  <a:gd name="connsiteY3" fmla="*/ 0 h 1143000"/>
                  <a:gd name="connsiteX4" fmla="*/ 654050 w 666750"/>
                  <a:gd name="connsiteY4" fmla="*/ 12700 h 1143000"/>
                  <a:gd name="connsiteX5" fmla="*/ 25400 w 666750"/>
                  <a:gd name="connsiteY5" fmla="*/ 1092200 h 1143000"/>
                  <a:gd name="connsiteX6" fmla="*/ 0 w 666750"/>
                  <a:gd name="connsiteY6" fmla="*/ 114300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0" h="1143000">
                    <a:moveTo>
                      <a:pt x="0" y="1143000"/>
                    </a:moveTo>
                    <a:lnTo>
                      <a:pt x="95250" y="1066800"/>
                    </a:lnTo>
                    <a:lnTo>
                      <a:pt x="654050" y="114300"/>
                    </a:lnTo>
                    <a:lnTo>
                      <a:pt x="666750" y="0"/>
                    </a:lnTo>
                    <a:lnTo>
                      <a:pt x="654050" y="12700"/>
                    </a:lnTo>
                    <a:lnTo>
                      <a:pt x="25400" y="1092200"/>
                    </a:lnTo>
                    <a:lnTo>
                      <a:pt x="0" y="11430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饼形 13"/>
              <p:cNvSpPr/>
              <p:nvPr/>
            </p:nvSpPr>
            <p:spPr>
              <a:xfrm rot="5136921">
                <a:off x="8009997" y="1343388"/>
                <a:ext cx="746322" cy="1333977"/>
              </a:xfrm>
              <a:prstGeom prst="pie">
                <a:avLst>
                  <a:gd name="adj1" fmla="val 5368047"/>
                  <a:gd name="adj2" fmla="val 16265619"/>
                </a:avLst>
              </a:prstGeom>
              <a:solidFill>
                <a:srgbClr val="7F7F7F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8" name="矩形 27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C1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BUSINESS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C1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582575" y="3376507"/>
            <a:ext cx="300038" cy="0"/>
          </a:xfrm>
          <a:prstGeom prst="line">
            <a:avLst/>
          </a:prstGeom>
          <a:ln w="12700">
            <a:solidFill>
              <a:srgbClr val="57575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5498535" y="3333029"/>
            <a:ext cx="86340" cy="86340"/>
          </a:xfrm>
          <a:prstGeom prst="ellipse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7378451" y="5102798"/>
            <a:ext cx="0" cy="325694"/>
          </a:xfrm>
          <a:prstGeom prst="line">
            <a:avLst/>
          </a:prstGeom>
          <a:ln w="12700">
            <a:solidFill>
              <a:srgbClr val="57575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7335281" y="5457434"/>
            <a:ext cx="86340" cy="86340"/>
          </a:xfrm>
          <a:prstGeom prst="ellipse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456354" y="3302666"/>
            <a:ext cx="300038" cy="0"/>
          </a:xfrm>
          <a:prstGeom prst="line">
            <a:avLst/>
          </a:prstGeom>
          <a:ln w="12700">
            <a:solidFill>
              <a:srgbClr val="57575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8756392" y="3259496"/>
            <a:ext cx="86340" cy="86340"/>
          </a:xfrm>
          <a:prstGeom prst="ellipse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229897" y="3171180"/>
            <a:ext cx="223678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9056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funny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893428" y="3101683"/>
            <a:ext cx="223678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9056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funny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227097" y="5501551"/>
            <a:ext cx="223678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9056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funny</a:t>
            </a:r>
          </a:p>
        </p:txBody>
      </p:sp>
      <p:sp>
        <p:nvSpPr>
          <p:cNvPr id="41" name="矩形 40"/>
          <p:cNvSpPr/>
          <p:nvPr/>
        </p:nvSpPr>
        <p:spPr>
          <a:xfrm>
            <a:off x="414338" y="1606135"/>
            <a:ext cx="28155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something funny.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-2" y="-13448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2738624" y="6210300"/>
            <a:ext cx="1149874" cy="647699"/>
          </a:xfrm>
          <a:custGeom>
            <a:avLst/>
            <a:gdLst>
              <a:gd name="connsiteX0" fmla="*/ 0 w 850604"/>
              <a:gd name="connsiteY0" fmla="*/ 0 h 473149"/>
              <a:gd name="connsiteX1" fmla="*/ 0 w 850604"/>
              <a:gd name="connsiteY1" fmla="*/ 473149 h 473149"/>
              <a:gd name="connsiteX2" fmla="*/ 850604 w 850604"/>
              <a:gd name="connsiteY2" fmla="*/ 467833 h 473149"/>
              <a:gd name="connsiteX3" fmla="*/ 850604 w 850604"/>
              <a:gd name="connsiteY3" fmla="*/ 0 h 473149"/>
              <a:gd name="connsiteX4" fmla="*/ 0 w 850604"/>
              <a:gd name="connsiteY4" fmla="*/ 0 h 47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604" h="473149">
                <a:moveTo>
                  <a:pt x="0" y="0"/>
                </a:moveTo>
                <a:lnTo>
                  <a:pt x="0" y="473149"/>
                </a:lnTo>
                <a:lnTo>
                  <a:pt x="850604" y="467833"/>
                </a:lnTo>
                <a:lnTo>
                  <a:pt x="850604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2738624" y="5347710"/>
            <a:ext cx="1537207" cy="877378"/>
          </a:xfrm>
          <a:custGeom>
            <a:avLst/>
            <a:gdLst>
              <a:gd name="connsiteX0" fmla="*/ 0 w 1143000"/>
              <a:gd name="connsiteY0" fmla="*/ 653902 h 659219"/>
              <a:gd name="connsiteX1" fmla="*/ 489098 w 1143000"/>
              <a:gd name="connsiteY1" fmla="*/ 0 h 659219"/>
              <a:gd name="connsiteX2" fmla="*/ 1143000 w 1143000"/>
              <a:gd name="connsiteY2" fmla="*/ 10632 h 659219"/>
              <a:gd name="connsiteX3" fmla="*/ 866554 w 1143000"/>
              <a:gd name="connsiteY3" fmla="*/ 659219 h 659219"/>
              <a:gd name="connsiteX4" fmla="*/ 0 w 1143000"/>
              <a:gd name="connsiteY4" fmla="*/ 653902 h 65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659219">
                <a:moveTo>
                  <a:pt x="0" y="653902"/>
                </a:moveTo>
                <a:lnTo>
                  <a:pt x="489098" y="0"/>
                </a:lnTo>
                <a:lnTo>
                  <a:pt x="1143000" y="10632"/>
                </a:lnTo>
                <a:lnTo>
                  <a:pt x="866554" y="659219"/>
                </a:lnTo>
                <a:lnTo>
                  <a:pt x="0" y="653902"/>
                </a:lnTo>
                <a:close/>
              </a:path>
            </a:pathLst>
          </a:cu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387632" y="3040885"/>
            <a:ext cx="901502" cy="2333694"/>
          </a:xfrm>
          <a:custGeom>
            <a:avLst/>
            <a:gdLst>
              <a:gd name="connsiteX0" fmla="*/ 0 w 675168"/>
              <a:gd name="connsiteY0" fmla="*/ 1759688 h 1775637"/>
              <a:gd name="connsiteX1" fmla="*/ 5317 w 675168"/>
              <a:gd name="connsiteY1" fmla="*/ 382772 h 1775637"/>
              <a:gd name="connsiteX2" fmla="*/ 334926 w 675168"/>
              <a:gd name="connsiteY2" fmla="*/ 0 h 1775637"/>
              <a:gd name="connsiteX3" fmla="*/ 675168 w 675168"/>
              <a:gd name="connsiteY3" fmla="*/ 377455 h 1775637"/>
              <a:gd name="connsiteX4" fmla="*/ 669852 w 675168"/>
              <a:gd name="connsiteY4" fmla="*/ 1775637 h 1775637"/>
              <a:gd name="connsiteX5" fmla="*/ 0 w 675168"/>
              <a:gd name="connsiteY5" fmla="*/ 1759688 h 177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68" h="1775637">
                <a:moveTo>
                  <a:pt x="0" y="1759688"/>
                </a:moveTo>
                <a:cubicBezTo>
                  <a:pt x="1772" y="1300716"/>
                  <a:pt x="3545" y="841744"/>
                  <a:pt x="5317" y="382772"/>
                </a:cubicBezTo>
                <a:lnTo>
                  <a:pt x="334926" y="0"/>
                </a:lnTo>
                <a:lnTo>
                  <a:pt x="675168" y="377455"/>
                </a:lnTo>
                <a:lnTo>
                  <a:pt x="669852" y="1775637"/>
                </a:lnTo>
                <a:lnTo>
                  <a:pt x="0" y="1759688"/>
                </a:lnTo>
                <a:close/>
              </a:path>
            </a:pathLst>
          </a:cu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4263297" y="2059375"/>
            <a:ext cx="888753" cy="40036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5172850" y="2801695"/>
            <a:ext cx="874306" cy="477938"/>
          </a:xfrm>
          <a:prstGeom prst="triangle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梯形 16"/>
          <p:cNvSpPr/>
          <p:nvPr/>
        </p:nvSpPr>
        <p:spPr>
          <a:xfrm>
            <a:off x="5038372" y="5353050"/>
            <a:ext cx="1133828" cy="907577"/>
          </a:xfrm>
          <a:prstGeom prst="trapezoid">
            <a:avLst>
              <a:gd name="adj" fmla="val 14653"/>
            </a:avLst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50788" y="3929744"/>
            <a:ext cx="881805" cy="1437340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6046840" y="5354964"/>
            <a:ext cx="1270117" cy="882245"/>
          </a:xfrm>
          <a:custGeom>
            <a:avLst/>
            <a:gdLst>
              <a:gd name="connsiteX0" fmla="*/ 0 w 951614"/>
              <a:gd name="connsiteY0" fmla="*/ 0 h 664535"/>
              <a:gd name="connsiteX1" fmla="*/ 90376 w 951614"/>
              <a:gd name="connsiteY1" fmla="*/ 653902 h 664535"/>
              <a:gd name="connsiteX2" fmla="*/ 951614 w 951614"/>
              <a:gd name="connsiteY2" fmla="*/ 664535 h 664535"/>
              <a:gd name="connsiteX3" fmla="*/ 691116 w 951614"/>
              <a:gd name="connsiteY3" fmla="*/ 5316 h 664535"/>
              <a:gd name="connsiteX4" fmla="*/ 0 w 951614"/>
              <a:gd name="connsiteY4" fmla="*/ 0 h 66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614" h="664535">
                <a:moveTo>
                  <a:pt x="0" y="0"/>
                </a:moveTo>
                <a:lnTo>
                  <a:pt x="90376" y="653902"/>
                </a:lnTo>
                <a:lnTo>
                  <a:pt x="951614" y="664535"/>
                </a:lnTo>
                <a:lnTo>
                  <a:pt x="691116" y="5316"/>
                </a:lnTo>
                <a:lnTo>
                  <a:pt x="0" y="0"/>
                </a:lnTo>
                <a:close/>
              </a:path>
            </a:pathLst>
          </a:custGeom>
          <a:solidFill>
            <a:srgbClr val="D01715"/>
          </a:solidFill>
          <a:ln>
            <a:solidFill>
              <a:srgbClr val="D01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6964235" y="5362458"/>
            <a:ext cx="1488487" cy="874751"/>
          </a:xfrm>
          <a:custGeom>
            <a:avLst/>
            <a:gdLst>
              <a:gd name="connsiteX0" fmla="*/ 265814 w 1121735"/>
              <a:gd name="connsiteY0" fmla="*/ 659219 h 659219"/>
              <a:gd name="connsiteX1" fmla="*/ 1121735 w 1121735"/>
              <a:gd name="connsiteY1" fmla="*/ 653902 h 659219"/>
              <a:gd name="connsiteX2" fmla="*/ 669851 w 1121735"/>
              <a:gd name="connsiteY2" fmla="*/ 0 h 659219"/>
              <a:gd name="connsiteX3" fmla="*/ 0 w 1121735"/>
              <a:gd name="connsiteY3" fmla="*/ 0 h 659219"/>
              <a:gd name="connsiteX4" fmla="*/ 265814 w 1121735"/>
              <a:gd name="connsiteY4" fmla="*/ 659219 h 65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735" h="659219">
                <a:moveTo>
                  <a:pt x="265814" y="659219"/>
                </a:moveTo>
                <a:lnTo>
                  <a:pt x="1121735" y="653902"/>
                </a:lnTo>
                <a:lnTo>
                  <a:pt x="669851" y="0"/>
                </a:lnTo>
                <a:lnTo>
                  <a:pt x="0" y="0"/>
                </a:lnTo>
                <a:lnTo>
                  <a:pt x="265814" y="659219"/>
                </a:lnTo>
                <a:close/>
              </a:path>
            </a:pathLst>
          </a:custGeom>
          <a:solidFill>
            <a:srgbClr val="0D0D0D"/>
          </a:solidFill>
          <a:ln>
            <a:solidFill>
              <a:srgbClr val="0D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等腰三角形 23"/>
          <p:cNvSpPr/>
          <p:nvPr/>
        </p:nvSpPr>
        <p:spPr>
          <a:xfrm>
            <a:off x="6952239" y="3429054"/>
            <a:ext cx="881807" cy="500866"/>
          </a:xfrm>
          <a:prstGeom prst="triangl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3885989" y="5362458"/>
            <a:ext cx="1286860" cy="898168"/>
          </a:xfrm>
          <a:custGeom>
            <a:avLst/>
            <a:gdLst>
              <a:gd name="connsiteX0" fmla="*/ 280987 w 962025"/>
              <a:gd name="connsiteY0" fmla="*/ 0 h 661988"/>
              <a:gd name="connsiteX1" fmla="*/ 962025 w 962025"/>
              <a:gd name="connsiteY1" fmla="*/ 0 h 661988"/>
              <a:gd name="connsiteX2" fmla="*/ 862012 w 962025"/>
              <a:gd name="connsiteY2" fmla="*/ 652463 h 661988"/>
              <a:gd name="connsiteX3" fmla="*/ 0 w 962025"/>
              <a:gd name="connsiteY3" fmla="*/ 661988 h 661988"/>
              <a:gd name="connsiteX4" fmla="*/ 280987 w 962025"/>
              <a:gd name="connsiteY4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025" h="661988">
                <a:moveTo>
                  <a:pt x="280987" y="0"/>
                </a:moveTo>
                <a:lnTo>
                  <a:pt x="962025" y="0"/>
                </a:lnTo>
                <a:lnTo>
                  <a:pt x="862012" y="652463"/>
                </a:lnTo>
                <a:lnTo>
                  <a:pt x="0" y="661988"/>
                </a:lnTo>
                <a:lnTo>
                  <a:pt x="280987" y="0"/>
                </a:lnTo>
                <a:close/>
              </a:path>
            </a:pathLst>
          </a:cu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52051" y="3281397"/>
            <a:ext cx="895106" cy="2088115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62385" y="2470136"/>
            <a:ext cx="889665" cy="2892322"/>
          </a:xfrm>
          <a:prstGeom prst="rect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38372" y="6217467"/>
            <a:ext cx="1128711" cy="638769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075342" y="3858938"/>
            <a:ext cx="646223" cy="646223"/>
          </a:xfrm>
          <a:prstGeom prst="ellipse">
            <a:avLst/>
          </a:prstGeom>
          <a:solidFill>
            <a:srgbClr val="FAFAFA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endParaRPr lang="zh-CN" altLang="en-US" sz="2000" b="1" dirty="0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276401" y="3246611"/>
            <a:ext cx="646223" cy="646223"/>
          </a:xfrm>
          <a:prstGeom prst="ellipse">
            <a:avLst/>
          </a:prstGeom>
          <a:solidFill>
            <a:srgbClr val="FAFAFA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sz="2400" b="1" dirty="0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413042" y="2481827"/>
            <a:ext cx="646223" cy="646223"/>
          </a:xfrm>
          <a:prstGeom prst="ellipse">
            <a:avLst/>
          </a:prstGeom>
          <a:solidFill>
            <a:srgbClr val="FAFAFA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506105" y="3462925"/>
            <a:ext cx="646223" cy="646223"/>
          </a:xfrm>
          <a:prstGeom prst="ellipse">
            <a:avLst/>
          </a:prstGeom>
          <a:solidFill>
            <a:srgbClr val="FAFAFA"/>
          </a:solidFill>
          <a:ln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等腰三角形 35"/>
          <p:cNvSpPr/>
          <p:nvPr/>
        </p:nvSpPr>
        <p:spPr>
          <a:xfrm rot="10800000">
            <a:off x="3694887" y="3671274"/>
            <a:ext cx="255856" cy="261259"/>
          </a:xfrm>
          <a:prstGeom prst="triangle">
            <a:avLst/>
          </a:prstGeom>
          <a:noFill/>
          <a:ln w="38100">
            <a:solidFill>
              <a:srgbClr val="424242"/>
            </a:solidFill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闪电形 36"/>
          <p:cNvSpPr/>
          <p:nvPr/>
        </p:nvSpPr>
        <p:spPr>
          <a:xfrm>
            <a:off x="4589359" y="2659375"/>
            <a:ext cx="280988" cy="280988"/>
          </a:xfrm>
          <a:prstGeom prst="lightningBolt">
            <a:avLst/>
          </a:prstGeom>
          <a:noFill/>
          <a:ln w="28575">
            <a:solidFill>
              <a:srgbClr val="424242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7134334" y="1778505"/>
            <a:ext cx="1157179" cy="0"/>
          </a:xfrm>
          <a:prstGeom prst="line">
            <a:avLst/>
          </a:prstGeom>
          <a:ln w="12700">
            <a:solidFill>
              <a:srgbClr val="4242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8310565" y="1733261"/>
            <a:ext cx="90487" cy="90487"/>
          </a:xfrm>
          <a:prstGeom prst="ellipse">
            <a:avLst/>
          </a:prstGeom>
          <a:solidFill>
            <a:srgbClr val="3E403F"/>
          </a:solidFill>
          <a:ln>
            <a:solidFill>
              <a:srgbClr val="3E4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043847" y="1733261"/>
            <a:ext cx="90487" cy="90487"/>
          </a:xfrm>
          <a:prstGeom prst="ellipse">
            <a:avLst/>
          </a:prstGeom>
          <a:solidFill>
            <a:srgbClr val="3E403F"/>
          </a:solidFill>
          <a:ln>
            <a:solidFill>
              <a:srgbClr val="3E4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355436" y="1609147"/>
            <a:ext cx="34698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C00000">
                    <a:alpha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TEXT HERE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40822" y="1558270"/>
            <a:ext cx="2869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</a:t>
            </a:r>
          </a:p>
        </p:txBody>
      </p:sp>
      <p:sp>
        <p:nvSpPr>
          <p:cNvPr id="47" name="矩形 46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C1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BUSINESS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C1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046840" y="1520431"/>
            <a:ext cx="896230" cy="3849081"/>
          </a:xfrm>
          <a:prstGeom prst="rect">
            <a:avLst/>
          </a:prstGeom>
          <a:solidFill>
            <a:srgbClr val="E71A24"/>
          </a:solidFill>
          <a:ln>
            <a:solidFill>
              <a:srgbClr val="E71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74138" y="6230154"/>
            <a:ext cx="1135765" cy="626082"/>
          </a:xfrm>
          <a:prstGeom prst="rect">
            <a:avLst/>
          </a:prstGeom>
          <a:solidFill>
            <a:srgbClr val="E51C24"/>
          </a:solidFill>
          <a:ln>
            <a:solidFill>
              <a:srgbClr val="E5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309903" y="6224381"/>
            <a:ext cx="1142819" cy="631855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8498" y="6229588"/>
            <a:ext cx="1149874" cy="626649"/>
          </a:xfrm>
          <a:prstGeom prst="rect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等腰三角形 24"/>
          <p:cNvSpPr/>
          <p:nvPr/>
        </p:nvSpPr>
        <p:spPr>
          <a:xfrm>
            <a:off x="6052089" y="1019565"/>
            <a:ext cx="890981" cy="500866"/>
          </a:xfrm>
          <a:prstGeom prst="triangle">
            <a:avLst/>
          </a:prstGeom>
          <a:solidFill>
            <a:srgbClr val="E71A24"/>
          </a:solidFill>
          <a:ln>
            <a:solidFill>
              <a:srgbClr val="E71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167192" y="1493147"/>
            <a:ext cx="646223" cy="646223"/>
          </a:xfrm>
          <a:prstGeom prst="ellipse">
            <a:avLst/>
          </a:prstGeom>
          <a:solidFill>
            <a:srgbClr val="FAFAFA"/>
          </a:solidFill>
          <a:ln>
            <a:solidFill>
              <a:srgbClr val="E5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五角星 37"/>
          <p:cNvSpPr/>
          <p:nvPr/>
        </p:nvSpPr>
        <p:spPr>
          <a:xfrm>
            <a:off x="6351292" y="1631101"/>
            <a:ext cx="294808" cy="294808"/>
          </a:xfrm>
          <a:prstGeom prst="star5">
            <a:avLst/>
          </a:prstGeom>
          <a:noFill/>
          <a:ln w="28575">
            <a:solidFill>
              <a:srgbClr val="424242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259519" y="1414001"/>
            <a:ext cx="7978774" cy="4533440"/>
            <a:chOff x="1118115" y="5219085"/>
            <a:chExt cx="7978774" cy="4533440"/>
          </a:xfrm>
        </p:grpSpPr>
        <p:sp>
          <p:nvSpPr>
            <p:cNvPr id="12" name="等腰三角形 11"/>
            <p:cNvSpPr/>
            <p:nvPr/>
          </p:nvSpPr>
          <p:spPr>
            <a:xfrm rot="16200000">
              <a:off x="922853" y="6018724"/>
              <a:ext cx="904874" cy="514349"/>
            </a:xfrm>
            <a:prstGeom prst="triangle">
              <a:avLst/>
            </a:prstGeom>
            <a:solidFill>
              <a:srgbClr val="E21C22"/>
            </a:solidFill>
            <a:ln>
              <a:solidFill>
                <a:srgbClr val="E21C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6200000">
              <a:off x="1620792" y="6920984"/>
              <a:ext cx="929146" cy="514349"/>
            </a:xfrm>
            <a:prstGeom prst="triangle">
              <a:avLst/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327791" y="6728335"/>
              <a:ext cx="5295897" cy="904875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7623688" y="6337812"/>
              <a:ext cx="885825" cy="1295400"/>
            </a:xfrm>
            <a:custGeom>
              <a:avLst/>
              <a:gdLst>
                <a:gd name="connsiteX0" fmla="*/ 0 w 885825"/>
                <a:gd name="connsiteY0" fmla="*/ 381000 h 1295400"/>
                <a:gd name="connsiteX1" fmla="*/ 885825 w 885825"/>
                <a:gd name="connsiteY1" fmla="*/ 0 h 1295400"/>
                <a:gd name="connsiteX2" fmla="*/ 876300 w 885825"/>
                <a:gd name="connsiteY2" fmla="*/ 1162050 h 1295400"/>
                <a:gd name="connsiteX3" fmla="*/ 9525 w 885825"/>
                <a:gd name="connsiteY3" fmla="*/ 1295400 h 1295400"/>
                <a:gd name="connsiteX4" fmla="*/ 0 w 885825"/>
                <a:gd name="connsiteY4" fmla="*/ 3810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1295400">
                  <a:moveTo>
                    <a:pt x="0" y="381000"/>
                  </a:moveTo>
                  <a:lnTo>
                    <a:pt x="885825" y="0"/>
                  </a:lnTo>
                  <a:lnTo>
                    <a:pt x="876300" y="1162050"/>
                  </a:lnTo>
                  <a:lnTo>
                    <a:pt x="9525" y="129540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6200000">
              <a:off x="2137292" y="7804661"/>
              <a:ext cx="857252" cy="514350"/>
            </a:xfrm>
            <a:prstGeom prst="triangle">
              <a:avLst>
                <a:gd name="adj" fmla="val 51149"/>
              </a:avLst>
            </a:prstGeom>
            <a:solidFill>
              <a:srgbClr val="59595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23093" y="7642733"/>
              <a:ext cx="4800595" cy="847729"/>
            </a:xfrm>
            <a:prstGeom prst="rect">
              <a:avLst/>
            </a:prstGeom>
            <a:solidFill>
              <a:srgbClr val="59595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16200000">
              <a:off x="3090252" y="8685727"/>
              <a:ext cx="904874" cy="533394"/>
            </a:xfrm>
            <a:prstGeom prst="triangle">
              <a:avLst>
                <a:gd name="adj" fmla="val 51149"/>
              </a:avLst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809386" y="8499986"/>
              <a:ext cx="3829050" cy="904875"/>
            </a:xfrm>
            <a:prstGeom prst="rect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490463" y="6337816"/>
              <a:ext cx="606426" cy="1171571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632463" y="5823462"/>
              <a:ext cx="5991225" cy="904875"/>
            </a:xfrm>
            <a:prstGeom prst="rect">
              <a:avLst/>
            </a:prstGeom>
            <a:solidFill>
              <a:srgbClr val="E21C22"/>
            </a:solidFill>
            <a:ln>
              <a:solidFill>
                <a:srgbClr val="E21C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623688" y="5223387"/>
              <a:ext cx="895350" cy="1504950"/>
            </a:xfrm>
            <a:custGeom>
              <a:avLst/>
              <a:gdLst>
                <a:gd name="connsiteX0" fmla="*/ 0 w 895350"/>
                <a:gd name="connsiteY0" fmla="*/ 609600 h 1504950"/>
                <a:gd name="connsiteX1" fmla="*/ 866775 w 895350"/>
                <a:gd name="connsiteY1" fmla="*/ 0 h 1504950"/>
                <a:gd name="connsiteX2" fmla="*/ 895350 w 895350"/>
                <a:gd name="connsiteY2" fmla="*/ 1133475 h 1504950"/>
                <a:gd name="connsiteX3" fmla="*/ 0 w 895350"/>
                <a:gd name="connsiteY3" fmla="*/ 1504950 h 1504950"/>
                <a:gd name="connsiteX4" fmla="*/ 0 w 895350"/>
                <a:gd name="connsiteY4" fmla="*/ 60960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1504950">
                  <a:moveTo>
                    <a:pt x="0" y="609600"/>
                  </a:moveTo>
                  <a:lnTo>
                    <a:pt x="866775" y="0"/>
                  </a:lnTo>
                  <a:lnTo>
                    <a:pt x="895350" y="1133475"/>
                  </a:lnTo>
                  <a:lnTo>
                    <a:pt x="0" y="1504950"/>
                  </a:lnTo>
                  <a:lnTo>
                    <a:pt x="0" y="609600"/>
                  </a:lnTo>
                  <a:close/>
                </a:path>
              </a:pathLst>
            </a:custGeom>
            <a:solidFill>
              <a:srgbClr val="D01715"/>
            </a:solidFill>
            <a:ln>
              <a:solidFill>
                <a:srgbClr val="D017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7633213" y="7498635"/>
              <a:ext cx="885825" cy="1162818"/>
            </a:xfrm>
            <a:custGeom>
              <a:avLst/>
              <a:gdLst>
                <a:gd name="connsiteX0" fmla="*/ 0 w 885825"/>
                <a:gd name="connsiteY0" fmla="*/ 133350 h 1114425"/>
                <a:gd name="connsiteX1" fmla="*/ 0 w 885825"/>
                <a:gd name="connsiteY1" fmla="*/ 981075 h 1114425"/>
                <a:gd name="connsiteX2" fmla="*/ 876300 w 885825"/>
                <a:gd name="connsiteY2" fmla="*/ 1114425 h 1114425"/>
                <a:gd name="connsiteX3" fmla="*/ 885825 w 885825"/>
                <a:gd name="connsiteY3" fmla="*/ 0 h 1114425"/>
                <a:gd name="connsiteX4" fmla="*/ 0 w 885825"/>
                <a:gd name="connsiteY4" fmla="*/ 13335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1114425">
                  <a:moveTo>
                    <a:pt x="0" y="133350"/>
                  </a:moveTo>
                  <a:lnTo>
                    <a:pt x="0" y="981075"/>
                  </a:lnTo>
                  <a:lnTo>
                    <a:pt x="876300" y="1114425"/>
                  </a:lnTo>
                  <a:lnTo>
                    <a:pt x="885825" y="0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490463" y="7504625"/>
              <a:ext cx="606426" cy="1108434"/>
            </a:xfrm>
            <a:prstGeom prst="rect">
              <a:avLst/>
            </a:prstGeom>
            <a:solidFill>
              <a:srgbClr val="59595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598279" y="5952787"/>
              <a:ext cx="646223" cy="646223"/>
            </a:xfrm>
            <a:prstGeom prst="ellipse">
              <a:avLst/>
            </a:prstGeom>
            <a:solidFill>
              <a:srgbClr val="FAFAFA"/>
            </a:solidFill>
            <a:ln>
              <a:solidFill>
                <a:srgbClr val="E5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五角星 26"/>
            <p:cNvSpPr/>
            <p:nvPr/>
          </p:nvSpPr>
          <p:spPr>
            <a:xfrm>
              <a:off x="1773986" y="6128494"/>
              <a:ext cx="294808" cy="294808"/>
            </a:xfrm>
            <a:prstGeom prst="star5">
              <a:avLst/>
            </a:prstGeom>
            <a:noFill/>
            <a:ln w="28575">
              <a:solidFill>
                <a:srgbClr val="424242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2290665" y="6867521"/>
              <a:ext cx="646223" cy="646223"/>
            </a:xfrm>
            <a:prstGeom prst="ellipse">
              <a:avLst/>
            </a:prstGeom>
            <a:solidFill>
              <a:srgbClr val="FAFAFA"/>
            </a:solidFill>
            <a:ln>
              <a:solidFill>
                <a:srgbClr val="7E7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10800000">
              <a:off x="2479447" y="7075870"/>
              <a:ext cx="255856" cy="261259"/>
            </a:xfrm>
            <a:prstGeom prst="triangle">
              <a:avLst/>
            </a:prstGeom>
            <a:noFill/>
            <a:ln w="38100">
              <a:solidFill>
                <a:srgbClr val="424242"/>
              </a:solidFill>
            </a:ln>
            <a:effectLst>
              <a:softEdge rad="63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774160" y="7738724"/>
              <a:ext cx="646223" cy="646223"/>
            </a:xfrm>
            <a:prstGeom prst="ellipse">
              <a:avLst/>
            </a:prstGeom>
            <a:solidFill>
              <a:srgbClr val="FAFAFA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闪电形 30"/>
            <p:cNvSpPr/>
            <p:nvPr/>
          </p:nvSpPr>
          <p:spPr>
            <a:xfrm>
              <a:off x="2950477" y="7916272"/>
              <a:ext cx="280988" cy="280988"/>
            </a:xfrm>
            <a:prstGeom prst="lightningBolt">
              <a:avLst/>
            </a:prstGeom>
            <a:noFill/>
            <a:ln w="28575">
              <a:solidFill>
                <a:srgbClr val="424242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693596" y="8629311"/>
              <a:ext cx="646223" cy="646223"/>
            </a:xfrm>
            <a:prstGeom prst="ellipse">
              <a:avLst/>
            </a:prstGeom>
            <a:solidFill>
              <a:srgbClr val="FAFAFA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endParaRPr lang="zh-CN" altLang="en-US" sz="2800" b="1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490463" y="5219085"/>
              <a:ext cx="606426" cy="1133475"/>
            </a:xfrm>
            <a:prstGeom prst="rect">
              <a:avLst/>
            </a:prstGeom>
            <a:solidFill>
              <a:srgbClr val="E51C24"/>
            </a:solidFill>
            <a:ln>
              <a:solidFill>
                <a:srgbClr val="E5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490463" y="8619050"/>
              <a:ext cx="606426" cy="1133475"/>
            </a:xfrm>
            <a:prstGeom prst="rect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7633213" y="8509512"/>
              <a:ext cx="866775" cy="1238250"/>
            </a:xfrm>
            <a:custGeom>
              <a:avLst/>
              <a:gdLst>
                <a:gd name="connsiteX0" fmla="*/ 0 w 866775"/>
                <a:gd name="connsiteY0" fmla="*/ 0 h 1238250"/>
                <a:gd name="connsiteX1" fmla="*/ 9525 w 866775"/>
                <a:gd name="connsiteY1" fmla="*/ 895350 h 1238250"/>
                <a:gd name="connsiteX2" fmla="*/ 866775 w 866775"/>
                <a:gd name="connsiteY2" fmla="*/ 1238250 h 1238250"/>
                <a:gd name="connsiteX3" fmla="*/ 866775 w 866775"/>
                <a:gd name="connsiteY3" fmla="*/ 114300 h 1238250"/>
                <a:gd name="connsiteX4" fmla="*/ 0 w 866775"/>
                <a:gd name="connsiteY4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775" h="1238250">
                  <a:moveTo>
                    <a:pt x="0" y="0"/>
                  </a:moveTo>
                  <a:lnTo>
                    <a:pt x="9525" y="895350"/>
                  </a:lnTo>
                  <a:lnTo>
                    <a:pt x="866775" y="1238250"/>
                  </a:lnTo>
                  <a:lnTo>
                    <a:pt x="866775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C1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BUSINESS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C1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40822" y="1558270"/>
            <a:ext cx="2869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</a:t>
            </a:r>
          </a:p>
        </p:txBody>
      </p:sp>
      <p:grpSp>
        <p:nvGrpSpPr>
          <p:cNvPr id="58" name="组合 57"/>
          <p:cNvGrpSpPr/>
          <p:nvPr/>
        </p:nvGrpSpPr>
        <p:grpSpPr>
          <a:xfrm flipH="1">
            <a:off x="8085158" y="2323410"/>
            <a:ext cx="166696" cy="439949"/>
            <a:chOff x="7124700" y="2762252"/>
            <a:chExt cx="752476" cy="1985961"/>
          </a:xfrm>
        </p:grpSpPr>
        <p:sp>
          <p:nvSpPr>
            <p:cNvPr id="59" name="椭圆 58"/>
            <p:cNvSpPr/>
            <p:nvPr/>
          </p:nvSpPr>
          <p:spPr>
            <a:xfrm>
              <a:off x="7329490" y="2762252"/>
              <a:ext cx="323850" cy="323850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7124700" y="3243263"/>
              <a:ext cx="128588" cy="676275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7124700" y="3857625"/>
              <a:ext cx="128588" cy="123825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7748588" y="3243263"/>
              <a:ext cx="128588" cy="676275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7748588" y="3857625"/>
              <a:ext cx="128588" cy="123825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7124700" y="3124200"/>
              <a:ext cx="238125" cy="238125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7639051" y="3124200"/>
              <a:ext cx="238125" cy="238125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7253288" y="3124200"/>
              <a:ext cx="495300" cy="238125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7308058" y="3362325"/>
              <a:ext cx="385760" cy="531019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7308058" y="3893344"/>
              <a:ext cx="159542" cy="754856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7534276" y="3893344"/>
              <a:ext cx="159542" cy="754856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7308058" y="4606526"/>
              <a:ext cx="159542" cy="141687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7534276" y="4606526"/>
              <a:ext cx="159542" cy="141687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 flipH="1">
            <a:off x="8095585" y="4017288"/>
            <a:ext cx="166696" cy="439949"/>
            <a:chOff x="7124700" y="2762252"/>
            <a:chExt cx="752476" cy="1985961"/>
          </a:xfrm>
        </p:grpSpPr>
        <p:sp>
          <p:nvSpPr>
            <p:cNvPr id="87" name="椭圆 86"/>
            <p:cNvSpPr/>
            <p:nvPr/>
          </p:nvSpPr>
          <p:spPr>
            <a:xfrm>
              <a:off x="7329490" y="2762252"/>
              <a:ext cx="323850" cy="323850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7124700" y="3243263"/>
              <a:ext cx="128588" cy="676275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7124700" y="3857625"/>
              <a:ext cx="128588" cy="123825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7748588" y="3243263"/>
              <a:ext cx="128588" cy="676275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7748588" y="3857625"/>
              <a:ext cx="128588" cy="123825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7124700" y="3124200"/>
              <a:ext cx="238125" cy="238125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7639051" y="3124200"/>
              <a:ext cx="238125" cy="238125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7253288" y="3124200"/>
              <a:ext cx="495300" cy="238125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7308058" y="3362325"/>
              <a:ext cx="385760" cy="531019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7308058" y="3893344"/>
              <a:ext cx="159542" cy="754856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7534276" y="3893344"/>
              <a:ext cx="159542" cy="754856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7308058" y="4606526"/>
              <a:ext cx="159542" cy="141687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7534276" y="4606526"/>
              <a:ext cx="159542" cy="141687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 flipH="1">
            <a:off x="8087617" y="3138037"/>
            <a:ext cx="166696" cy="439949"/>
            <a:chOff x="7124700" y="2762252"/>
            <a:chExt cx="752476" cy="1985961"/>
          </a:xfrm>
        </p:grpSpPr>
        <p:sp>
          <p:nvSpPr>
            <p:cNvPr id="115" name="椭圆 114"/>
            <p:cNvSpPr/>
            <p:nvPr/>
          </p:nvSpPr>
          <p:spPr>
            <a:xfrm>
              <a:off x="7329490" y="2762252"/>
              <a:ext cx="323850" cy="323850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7124700" y="3243263"/>
              <a:ext cx="128588" cy="676275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7124700" y="3857625"/>
              <a:ext cx="128588" cy="123825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7748588" y="3243263"/>
              <a:ext cx="128588" cy="676275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7748588" y="3857625"/>
              <a:ext cx="128588" cy="123825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7124700" y="3124200"/>
              <a:ext cx="238125" cy="238125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椭圆 120"/>
            <p:cNvSpPr/>
            <p:nvPr/>
          </p:nvSpPr>
          <p:spPr>
            <a:xfrm>
              <a:off x="7639051" y="3124200"/>
              <a:ext cx="238125" cy="238125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7253288" y="3124200"/>
              <a:ext cx="495300" cy="238125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7308058" y="3362325"/>
              <a:ext cx="385760" cy="531019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7308058" y="3893344"/>
              <a:ext cx="159542" cy="754856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7534276" y="3893344"/>
              <a:ext cx="159542" cy="754856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7308058" y="4606526"/>
              <a:ext cx="159542" cy="141687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7534276" y="4606526"/>
              <a:ext cx="159542" cy="141687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 flipH="1">
            <a:off x="8102828" y="4942768"/>
            <a:ext cx="166696" cy="439949"/>
            <a:chOff x="7124700" y="2762252"/>
            <a:chExt cx="752476" cy="1985961"/>
          </a:xfrm>
        </p:grpSpPr>
        <p:sp>
          <p:nvSpPr>
            <p:cNvPr id="129" name="椭圆 128"/>
            <p:cNvSpPr/>
            <p:nvPr/>
          </p:nvSpPr>
          <p:spPr>
            <a:xfrm>
              <a:off x="7329490" y="2762252"/>
              <a:ext cx="323850" cy="323850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7124700" y="3243263"/>
              <a:ext cx="128588" cy="676275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7124700" y="3857625"/>
              <a:ext cx="128588" cy="123825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7748588" y="3243263"/>
              <a:ext cx="128588" cy="676275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7748588" y="3857625"/>
              <a:ext cx="128588" cy="123825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7124700" y="3124200"/>
              <a:ext cx="238125" cy="238125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7639051" y="3124200"/>
              <a:ext cx="238125" cy="238125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矩形 135"/>
            <p:cNvSpPr/>
            <p:nvPr/>
          </p:nvSpPr>
          <p:spPr>
            <a:xfrm>
              <a:off x="7253288" y="3124200"/>
              <a:ext cx="495300" cy="238125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7308058" y="3362325"/>
              <a:ext cx="385760" cy="531019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7308058" y="3893344"/>
              <a:ext cx="159542" cy="754856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7534276" y="3893344"/>
              <a:ext cx="159542" cy="754856"/>
            </a:xfrm>
            <a:prstGeom prst="rect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7308058" y="4606526"/>
              <a:ext cx="159542" cy="141687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7534276" y="4606526"/>
              <a:ext cx="159542" cy="141687"/>
            </a:xfrm>
            <a:prstGeom prst="ellipse">
              <a:avLst/>
            </a:prstGeom>
            <a:solidFill>
              <a:srgbClr val="D6D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40413" y="1"/>
            <a:ext cx="1061884" cy="1386348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29484" y="0"/>
            <a:ext cx="1061884" cy="2772697"/>
          </a:xfrm>
          <a:prstGeom prst="rect">
            <a:avLst/>
          </a:prstGeom>
          <a:solidFill>
            <a:srgbClr val="C02E2E"/>
          </a:solidFill>
          <a:ln>
            <a:solidFill>
              <a:srgbClr val="C0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38220" y="1386349"/>
            <a:ext cx="3864077" cy="988142"/>
          </a:xfrm>
          <a:prstGeom prst="rect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38220" y="2389240"/>
            <a:ext cx="1002890" cy="1769806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07626" y="2772697"/>
            <a:ext cx="3883742" cy="1017639"/>
          </a:xfrm>
          <a:prstGeom prst="rect">
            <a:avLst/>
          </a:prstGeom>
          <a:solidFill>
            <a:srgbClr val="DD3534"/>
          </a:solidFill>
          <a:ln>
            <a:solidFill>
              <a:srgbClr val="DD3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07626" y="3790336"/>
            <a:ext cx="1032387" cy="3067665"/>
          </a:xfrm>
          <a:prstGeom prst="rect">
            <a:avLst/>
          </a:prstGeom>
          <a:solidFill>
            <a:srgbClr val="DD3534"/>
          </a:solidFill>
          <a:ln>
            <a:solidFill>
              <a:srgbClr val="DD3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36026" y="4159046"/>
            <a:ext cx="3805084" cy="1017639"/>
          </a:xfrm>
          <a:prstGeom prst="rect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36026" y="5184059"/>
            <a:ext cx="1017639" cy="1673942"/>
          </a:xfrm>
          <a:prstGeom prst="rect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977" y="1474839"/>
            <a:ext cx="681376" cy="8111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99" y="2506789"/>
            <a:ext cx="1289155" cy="15347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05" y="4286984"/>
            <a:ext cx="639880" cy="76176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589247" y="4386386"/>
            <a:ext cx="264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01</a:t>
            </a:r>
          </a:p>
          <a:p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05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05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05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05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05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endParaRPr lang="zh-CN" altLang="en-US" sz="105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10357" y="2959029"/>
            <a:ext cx="264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02</a:t>
            </a:r>
          </a:p>
          <a:p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05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05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05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05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05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endParaRPr lang="zh-CN" altLang="en-US" sz="105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52504" y="1528436"/>
            <a:ext cx="264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03</a:t>
            </a:r>
          </a:p>
          <a:p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05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05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05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05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05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endParaRPr lang="zh-CN" altLang="en-US" sz="105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C1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BUSINESS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C1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0822" y="1558270"/>
            <a:ext cx="2869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饼形 5"/>
          <p:cNvSpPr/>
          <p:nvPr/>
        </p:nvSpPr>
        <p:spPr>
          <a:xfrm>
            <a:off x="3497149" y="745685"/>
            <a:ext cx="5478135" cy="5478135"/>
          </a:xfrm>
          <a:prstGeom prst="pie">
            <a:avLst>
              <a:gd name="adj1" fmla="val 16187723"/>
              <a:gd name="adj2" fmla="val 10770535"/>
            </a:avLst>
          </a:prstGeom>
          <a:solidFill>
            <a:srgbClr val="C3C3C3"/>
          </a:solidFill>
          <a:ln>
            <a:solidFill>
              <a:srgbClr val="C3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659388" y="907382"/>
            <a:ext cx="5147188" cy="5147188"/>
          </a:xfrm>
          <a:prstGeom prst="ellipse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15701" y="1363695"/>
            <a:ext cx="4234563" cy="4234563"/>
            <a:chOff x="8319873" y="929148"/>
            <a:chExt cx="4234563" cy="4234563"/>
          </a:xfrm>
        </p:grpSpPr>
        <p:sp>
          <p:nvSpPr>
            <p:cNvPr id="8" name="饼形 7"/>
            <p:cNvSpPr/>
            <p:nvPr/>
          </p:nvSpPr>
          <p:spPr>
            <a:xfrm>
              <a:off x="8319873" y="929148"/>
              <a:ext cx="4234563" cy="4234563"/>
            </a:xfrm>
            <a:prstGeom prst="pie">
              <a:avLst>
                <a:gd name="adj1" fmla="val 5412020"/>
                <a:gd name="adj2" fmla="val 21587173"/>
              </a:avLst>
            </a:prstGeom>
            <a:solidFill>
              <a:srgbClr val="4F344F"/>
            </a:solidFill>
            <a:ln>
              <a:solidFill>
                <a:srgbClr val="4F34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8467356" y="1075745"/>
              <a:ext cx="3939600" cy="3939600"/>
            </a:xfrm>
            <a:prstGeom prst="ellipse">
              <a:avLst/>
            </a:prstGeom>
            <a:solidFill>
              <a:srgbClr val="F2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78446" y="1930976"/>
            <a:ext cx="3109072" cy="3100001"/>
            <a:chOff x="9123916" y="2095567"/>
            <a:chExt cx="3109072" cy="3100001"/>
          </a:xfrm>
        </p:grpSpPr>
        <p:sp>
          <p:nvSpPr>
            <p:cNvPr id="10" name="饼形 9"/>
            <p:cNvSpPr/>
            <p:nvPr/>
          </p:nvSpPr>
          <p:spPr>
            <a:xfrm>
              <a:off x="9126639" y="2095569"/>
              <a:ext cx="3080109" cy="3097162"/>
            </a:xfrm>
            <a:prstGeom prst="pie">
              <a:avLst>
                <a:gd name="adj1" fmla="val 10729851"/>
                <a:gd name="adj2" fmla="val 18699943"/>
              </a:avLst>
            </a:pr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饼形 10"/>
            <p:cNvSpPr/>
            <p:nvPr/>
          </p:nvSpPr>
          <p:spPr>
            <a:xfrm rot="7911148">
              <a:off x="9123916" y="2095567"/>
              <a:ext cx="3097162" cy="3097162"/>
            </a:xfrm>
            <a:prstGeom prst="pie">
              <a:avLst>
                <a:gd name="adj1" fmla="val 10722573"/>
                <a:gd name="adj2" fmla="val 19070262"/>
              </a:avLst>
            </a:prstGeom>
            <a:solidFill>
              <a:srgbClr val="C1392B"/>
            </a:solidFill>
            <a:ln>
              <a:solidFill>
                <a:srgbClr val="C139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饼形 11"/>
            <p:cNvSpPr/>
            <p:nvPr/>
          </p:nvSpPr>
          <p:spPr>
            <a:xfrm rot="13757510">
              <a:off x="9135826" y="2098406"/>
              <a:ext cx="3097162" cy="3097162"/>
            </a:xfrm>
            <a:prstGeom prst="pie">
              <a:avLst>
                <a:gd name="adj1" fmla="val 13203480"/>
                <a:gd name="adj2" fmla="val 1861017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725585" y="2692158"/>
              <a:ext cx="1899269" cy="1899269"/>
            </a:xfrm>
            <a:prstGeom prst="ellipse">
              <a:avLst/>
            </a:prstGeom>
            <a:solidFill>
              <a:srgbClr val="4C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884384" y="2873621"/>
              <a:ext cx="1570550" cy="1570550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0512957" y="3429861"/>
              <a:ext cx="342900" cy="423862"/>
              <a:chOff x="5343526" y="3371850"/>
              <a:chExt cx="342900" cy="423862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5343526" y="3371850"/>
                <a:ext cx="342900" cy="423862"/>
              </a:xfrm>
              <a:custGeom>
                <a:avLst/>
                <a:gdLst>
                  <a:gd name="connsiteX0" fmla="*/ 4762 w 342900"/>
                  <a:gd name="connsiteY0" fmla="*/ 0 h 423862"/>
                  <a:gd name="connsiteX1" fmla="*/ 333375 w 342900"/>
                  <a:gd name="connsiteY1" fmla="*/ 9525 h 423862"/>
                  <a:gd name="connsiteX2" fmla="*/ 342900 w 342900"/>
                  <a:gd name="connsiteY2" fmla="*/ 247650 h 423862"/>
                  <a:gd name="connsiteX3" fmla="*/ 176212 w 342900"/>
                  <a:gd name="connsiteY3" fmla="*/ 423862 h 423862"/>
                  <a:gd name="connsiteX4" fmla="*/ 0 w 342900"/>
                  <a:gd name="connsiteY4" fmla="*/ 266700 h 423862"/>
                  <a:gd name="connsiteX5" fmla="*/ 4762 w 342900"/>
                  <a:gd name="connsiteY5" fmla="*/ 0 h 4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423862">
                    <a:moveTo>
                      <a:pt x="4762" y="0"/>
                    </a:moveTo>
                    <a:lnTo>
                      <a:pt x="333375" y="9525"/>
                    </a:lnTo>
                    <a:lnTo>
                      <a:pt x="342900" y="247650"/>
                    </a:lnTo>
                    <a:lnTo>
                      <a:pt x="176212" y="423862"/>
                    </a:lnTo>
                    <a:lnTo>
                      <a:pt x="0" y="266700"/>
                    </a:lnTo>
                    <a:cubicBezTo>
                      <a:pt x="1587" y="177800"/>
                      <a:pt x="3175" y="88900"/>
                      <a:pt x="4762" y="0"/>
                    </a:cubicBezTo>
                    <a:close/>
                  </a:path>
                </a:pathLst>
              </a:custGeom>
              <a:solidFill>
                <a:srgbClr val="C1392B"/>
              </a:solidFill>
              <a:ln>
                <a:solidFill>
                  <a:srgbClr val="E31A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5519738" y="3428998"/>
                <a:ext cx="109538" cy="280988"/>
              </a:xfrm>
              <a:custGeom>
                <a:avLst/>
                <a:gdLst>
                  <a:gd name="connsiteX0" fmla="*/ 0 w 109538"/>
                  <a:gd name="connsiteY0" fmla="*/ 0 h 280988"/>
                  <a:gd name="connsiteX1" fmla="*/ 104775 w 109538"/>
                  <a:gd name="connsiteY1" fmla="*/ 0 h 280988"/>
                  <a:gd name="connsiteX2" fmla="*/ 109538 w 109538"/>
                  <a:gd name="connsiteY2" fmla="*/ 190500 h 280988"/>
                  <a:gd name="connsiteX3" fmla="*/ 4763 w 109538"/>
                  <a:gd name="connsiteY3" fmla="*/ 280988 h 280988"/>
                  <a:gd name="connsiteX4" fmla="*/ 0 w 109538"/>
                  <a:gd name="connsiteY4" fmla="*/ 0 h 28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538" h="280988">
                    <a:moveTo>
                      <a:pt x="0" y="0"/>
                    </a:moveTo>
                    <a:lnTo>
                      <a:pt x="104775" y="0"/>
                    </a:lnTo>
                    <a:lnTo>
                      <a:pt x="109538" y="190500"/>
                    </a:lnTo>
                    <a:lnTo>
                      <a:pt x="4763" y="280988"/>
                    </a:lnTo>
                    <a:cubicBezTo>
                      <a:pt x="3175" y="185738"/>
                      <a:pt x="1588" y="90488"/>
                      <a:pt x="0" y="0"/>
                    </a:cubicBezTo>
                    <a:close/>
                  </a:path>
                </a:pathLst>
              </a:custGeom>
              <a:solidFill>
                <a:srgbClr val="FBFEF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C1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BUSINESS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C1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91527" y="2583356"/>
            <a:ext cx="152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Description</a:t>
            </a:r>
            <a:endParaRPr lang="zh-CN" altLang="en-US" b="1" dirty="0">
              <a:solidFill>
                <a:srgbClr val="C139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2937" y="2999252"/>
            <a:ext cx="21921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824688" y="2583356"/>
            <a:ext cx="152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Description</a:t>
            </a:r>
            <a:endParaRPr lang="zh-CN" altLang="en-US" b="1" dirty="0">
              <a:solidFill>
                <a:srgbClr val="C139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831168" y="2999252"/>
            <a:ext cx="21921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740" cy="690224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057924" y="213476"/>
            <a:ext cx="5848956" cy="5848956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378316" y="533868"/>
            <a:ext cx="5208172" cy="5208172"/>
          </a:xfrm>
          <a:prstGeom prst="ellipse">
            <a:avLst/>
          </a:prstGeom>
          <a:solidFill>
            <a:srgbClr val="F3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OWN RESOURSE</a:t>
            </a:r>
          </a:p>
          <a:p>
            <a:pPr algn="ctr"/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6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F3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BUSINESS</a:t>
            </a:r>
          </a:p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F3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3395662" y="1817034"/>
            <a:ext cx="5400676" cy="4086225"/>
            <a:chOff x="-171450" y="914400"/>
            <a:chExt cx="5400676" cy="4086225"/>
          </a:xfrm>
        </p:grpSpPr>
        <p:grpSp>
          <p:nvGrpSpPr>
            <p:cNvPr id="12" name="组合 11"/>
            <p:cNvGrpSpPr/>
            <p:nvPr/>
          </p:nvGrpSpPr>
          <p:grpSpPr>
            <a:xfrm>
              <a:off x="-171450" y="914400"/>
              <a:ext cx="5400676" cy="4086225"/>
              <a:chOff x="285750" y="933450"/>
              <a:chExt cx="5400676" cy="4086225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285750" y="933450"/>
                <a:ext cx="5400676" cy="3409950"/>
              </a:xfrm>
              <a:prstGeom prst="roundRect">
                <a:avLst>
                  <a:gd name="adj" fmla="val 4097"/>
                </a:avLst>
              </a:prstGeom>
              <a:solidFill>
                <a:srgbClr val="1A4F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504825" y="1171575"/>
                <a:ext cx="4981575" cy="2628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7"/>
              <p:cNvSpPr/>
              <p:nvPr/>
            </p:nvSpPr>
            <p:spPr>
              <a:xfrm>
                <a:off x="2647949" y="4030266"/>
                <a:ext cx="690563" cy="14168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梯形 8"/>
              <p:cNvSpPr/>
              <p:nvPr/>
            </p:nvSpPr>
            <p:spPr>
              <a:xfrm>
                <a:off x="2195513" y="4455317"/>
                <a:ext cx="1600199" cy="290512"/>
              </a:xfrm>
              <a:prstGeom prst="trapezoid">
                <a:avLst>
                  <a:gd name="adj" fmla="val 120083"/>
                </a:avLst>
              </a:prstGeom>
              <a:solidFill>
                <a:srgbClr val="1A4F63"/>
              </a:solidFill>
              <a:ln>
                <a:noFill/>
              </a:ln>
              <a:effectLst>
                <a:softEdge rad="63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971675" y="4805363"/>
                <a:ext cx="2000250" cy="214312"/>
              </a:xfrm>
              <a:prstGeom prst="rect">
                <a:avLst/>
              </a:prstGeom>
              <a:solidFill>
                <a:srgbClr val="1A4F63"/>
              </a:solidFill>
              <a:ln>
                <a:noFill/>
              </a:ln>
              <a:effectLst>
                <a:softEdge rad="63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04825" y="2247900"/>
                <a:ext cx="4981575" cy="1552575"/>
              </a:xfrm>
              <a:prstGeom prst="rect">
                <a:avLst/>
              </a:prstGeom>
              <a:solidFill>
                <a:srgbClr val="F397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flipH="1">
              <a:off x="2338606" y="2504204"/>
              <a:ext cx="385789" cy="1018186"/>
              <a:chOff x="7124700" y="2762252"/>
              <a:chExt cx="752476" cy="1985961"/>
            </a:xfrm>
            <a:solidFill>
              <a:srgbClr val="FFFFFF"/>
            </a:solidFill>
          </p:grpSpPr>
          <p:sp>
            <p:nvSpPr>
              <p:cNvPr id="14" name="椭圆 13"/>
              <p:cNvSpPr/>
              <p:nvPr/>
            </p:nvSpPr>
            <p:spPr>
              <a:xfrm>
                <a:off x="7329490" y="2762252"/>
                <a:ext cx="323850" cy="323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7124700" y="3243263"/>
                <a:ext cx="128588" cy="6762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7124700" y="3857625"/>
                <a:ext cx="128588" cy="1238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748588" y="3243263"/>
                <a:ext cx="128588" cy="6762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7748588" y="3857625"/>
                <a:ext cx="128588" cy="1238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7124700" y="3124200"/>
                <a:ext cx="238125" cy="2381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7639051" y="3124200"/>
                <a:ext cx="238125" cy="2381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7253288" y="3124200"/>
                <a:ext cx="495300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7308058" y="3362325"/>
                <a:ext cx="385760" cy="531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308058" y="3893344"/>
                <a:ext cx="159542" cy="7548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534276" y="3893344"/>
                <a:ext cx="159542" cy="7548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7308058" y="4606526"/>
                <a:ext cx="159542" cy="1416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7534276" y="4606526"/>
                <a:ext cx="159542" cy="1416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flipH="1">
              <a:off x="3112533" y="2636590"/>
              <a:ext cx="279283" cy="737093"/>
              <a:chOff x="7124700" y="2762252"/>
              <a:chExt cx="752476" cy="1985961"/>
            </a:xfrm>
            <a:solidFill>
              <a:srgbClr val="FFFFFF"/>
            </a:solidFill>
          </p:grpSpPr>
          <p:sp>
            <p:nvSpPr>
              <p:cNvPr id="28" name="椭圆 27"/>
              <p:cNvSpPr/>
              <p:nvPr/>
            </p:nvSpPr>
            <p:spPr>
              <a:xfrm>
                <a:off x="7329490" y="2762252"/>
                <a:ext cx="323850" cy="323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124700" y="3243263"/>
                <a:ext cx="128588" cy="6762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7124700" y="3857625"/>
                <a:ext cx="128588" cy="1238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748588" y="3243263"/>
                <a:ext cx="128588" cy="6762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7748588" y="3857625"/>
                <a:ext cx="128588" cy="1238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7124700" y="3124200"/>
                <a:ext cx="238125" cy="2381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7639051" y="3124200"/>
                <a:ext cx="238125" cy="2381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7253288" y="3124200"/>
                <a:ext cx="495300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308056" y="3362325"/>
                <a:ext cx="385761" cy="5310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7308058" y="3893344"/>
                <a:ext cx="159542" cy="7548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534276" y="3893344"/>
                <a:ext cx="159542" cy="7548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7308058" y="4606526"/>
                <a:ext cx="159542" cy="1416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7534276" y="4606526"/>
                <a:ext cx="159542" cy="1416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 flipH="1">
              <a:off x="1003764" y="2748804"/>
              <a:ext cx="279283" cy="737093"/>
              <a:chOff x="7124700" y="2762252"/>
              <a:chExt cx="752476" cy="1985961"/>
            </a:xfrm>
            <a:solidFill>
              <a:srgbClr val="FFFFFF"/>
            </a:solidFill>
          </p:grpSpPr>
          <p:sp>
            <p:nvSpPr>
              <p:cNvPr id="42" name="椭圆 41"/>
              <p:cNvSpPr/>
              <p:nvPr/>
            </p:nvSpPr>
            <p:spPr>
              <a:xfrm>
                <a:off x="7329490" y="2762252"/>
                <a:ext cx="323850" cy="323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7124700" y="3243263"/>
                <a:ext cx="128588" cy="6762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7124700" y="3857625"/>
                <a:ext cx="128588" cy="1238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7748588" y="3243263"/>
                <a:ext cx="128588" cy="6762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7748588" y="3857625"/>
                <a:ext cx="128588" cy="1238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7124700" y="3124200"/>
                <a:ext cx="238125" cy="2381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7639051" y="3124200"/>
                <a:ext cx="238125" cy="2381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7253288" y="3124200"/>
                <a:ext cx="495300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7308058" y="3362325"/>
                <a:ext cx="385760" cy="531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7308058" y="3893344"/>
                <a:ext cx="159542" cy="7548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7534276" y="3893344"/>
                <a:ext cx="159542" cy="7548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7308058" y="4606526"/>
                <a:ext cx="159542" cy="1416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7534276" y="4606526"/>
                <a:ext cx="159542" cy="1416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 flipH="1">
              <a:off x="3779955" y="2748804"/>
              <a:ext cx="279283" cy="737093"/>
              <a:chOff x="7124700" y="2762252"/>
              <a:chExt cx="752476" cy="1985961"/>
            </a:xfrm>
            <a:solidFill>
              <a:srgbClr val="FFFFFF"/>
            </a:solidFill>
          </p:grpSpPr>
          <p:sp>
            <p:nvSpPr>
              <p:cNvPr id="56" name="椭圆 55"/>
              <p:cNvSpPr/>
              <p:nvPr/>
            </p:nvSpPr>
            <p:spPr>
              <a:xfrm>
                <a:off x="7329490" y="2762252"/>
                <a:ext cx="323850" cy="323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7124700" y="3243263"/>
                <a:ext cx="128588" cy="6762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7124700" y="3857625"/>
                <a:ext cx="128588" cy="1238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7748588" y="3243263"/>
                <a:ext cx="128588" cy="6762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748588" y="3857625"/>
                <a:ext cx="128588" cy="1238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7124700" y="3124200"/>
                <a:ext cx="238125" cy="2381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7639051" y="3124200"/>
                <a:ext cx="238125" cy="2381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7253288" y="3124200"/>
                <a:ext cx="495300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7308056" y="3362325"/>
                <a:ext cx="385761" cy="5310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7308058" y="3893344"/>
                <a:ext cx="159542" cy="7548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7534276" y="3893344"/>
                <a:ext cx="159542" cy="7548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7308058" y="4606526"/>
                <a:ext cx="159542" cy="1416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7534276" y="4606526"/>
                <a:ext cx="159542" cy="1416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 flipH="1">
              <a:off x="1671185" y="2636590"/>
              <a:ext cx="279283" cy="737093"/>
              <a:chOff x="7124700" y="2762252"/>
              <a:chExt cx="752476" cy="1985961"/>
            </a:xfrm>
            <a:solidFill>
              <a:srgbClr val="FFFFFF"/>
            </a:solidFill>
          </p:grpSpPr>
          <p:sp>
            <p:nvSpPr>
              <p:cNvPr id="70" name="椭圆 69"/>
              <p:cNvSpPr/>
              <p:nvPr/>
            </p:nvSpPr>
            <p:spPr>
              <a:xfrm>
                <a:off x="7329490" y="2762252"/>
                <a:ext cx="323850" cy="323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7124700" y="3243263"/>
                <a:ext cx="128588" cy="6762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7124700" y="3857625"/>
                <a:ext cx="128588" cy="1238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748588" y="3243263"/>
                <a:ext cx="128588" cy="6762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7748588" y="3857625"/>
                <a:ext cx="128588" cy="1238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7124700" y="3124200"/>
                <a:ext cx="238125" cy="2381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7639051" y="3124200"/>
                <a:ext cx="238125" cy="2381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7253288" y="3124200"/>
                <a:ext cx="495300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7308058" y="3362325"/>
                <a:ext cx="385760" cy="531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7308058" y="3893344"/>
                <a:ext cx="159542" cy="7548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7534276" y="3893344"/>
                <a:ext cx="159542" cy="7548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7308058" y="4606526"/>
                <a:ext cx="159542" cy="1416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7534276" y="4606526"/>
                <a:ext cx="159542" cy="1416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929472" y="1955154"/>
            <a:ext cx="2214719" cy="3003138"/>
            <a:chOff x="621169" y="1955154"/>
            <a:chExt cx="2214719" cy="3003138"/>
          </a:xfrm>
        </p:grpSpPr>
        <p:sp>
          <p:nvSpPr>
            <p:cNvPr id="84" name="文本框 83"/>
            <p:cNvSpPr txBox="1"/>
            <p:nvPr/>
          </p:nvSpPr>
          <p:spPr>
            <a:xfrm>
              <a:off x="1236861" y="1955154"/>
              <a:ext cx="15990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6" name="直接连接符 85"/>
            <p:cNvCxnSpPr/>
            <p:nvPr/>
          </p:nvCxnSpPr>
          <p:spPr>
            <a:xfrm>
              <a:off x="1268435" y="2513427"/>
              <a:ext cx="781665" cy="0"/>
            </a:xfrm>
            <a:prstGeom prst="line">
              <a:avLst/>
            </a:prstGeom>
            <a:ln w="12700">
              <a:solidFill>
                <a:srgbClr val="F39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矩形 86"/>
            <p:cNvSpPr/>
            <p:nvPr/>
          </p:nvSpPr>
          <p:spPr>
            <a:xfrm>
              <a:off x="621169" y="2568017"/>
              <a:ext cx="219211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Lorem ipsum dolor sit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amet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consectetur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adipiscing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227610" y="3606765"/>
              <a:ext cx="15990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2" name="直接连接符 91"/>
            <p:cNvCxnSpPr/>
            <p:nvPr/>
          </p:nvCxnSpPr>
          <p:spPr>
            <a:xfrm>
              <a:off x="1268435" y="4158838"/>
              <a:ext cx="781665" cy="0"/>
            </a:xfrm>
            <a:prstGeom prst="line">
              <a:avLst/>
            </a:prstGeom>
            <a:ln w="12700">
              <a:solidFill>
                <a:srgbClr val="F39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矩形 92"/>
            <p:cNvSpPr/>
            <p:nvPr/>
          </p:nvSpPr>
          <p:spPr>
            <a:xfrm>
              <a:off x="626672" y="4219628"/>
              <a:ext cx="219211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Lorem ipsum dolor sit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amet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consectetur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adipiscing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9024491" y="1961354"/>
            <a:ext cx="2231263" cy="2996938"/>
            <a:chOff x="9024491" y="1955154"/>
            <a:chExt cx="2231263" cy="2996938"/>
          </a:xfrm>
        </p:grpSpPr>
        <p:sp>
          <p:nvSpPr>
            <p:cNvPr id="88" name="文本框 87"/>
            <p:cNvSpPr txBox="1"/>
            <p:nvPr/>
          </p:nvSpPr>
          <p:spPr>
            <a:xfrm>
              <a:off x="9024491" y="1955154"/>
              <a:ext cx="15990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9" name="直接连接符 88"/>
            <p:cNvCxnSpPr/>
            <p:nvPr/>
          </p:nvCxnSpPr>
          <p:spPr>
            <a:xfrm>
              <a:off x="9098231" y="2507227"/>
              <a:ext cx="781665" cy="0"/>
            </a:xfrm>
            <a:prstGeom prst="line">
              <a:avLst/>
            </a:prstGeom>
            <a:ln w="12700">
              <a:solidFill>
                <a:srgbClr val="F39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矩形 89"/>
            <p:cNvSpPr/>
            <p:nvPr/>
          </p:nvSpPr>
          <p:spPr>
            <a:xfrm>
              <a:off x="9042981" y="2568017"/>
              <a:ext cx="219211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Lorem ipsum dolor sit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amet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consectetur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adipiscing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9045148" y="3600565"/>
              <a:ext cx="15990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5" name="直接连接符 94"/>
            <p:cNvCxnSpPr/>
            <p:nvPr/>
          </p:nvCxnSpPr>
          <p:spPr>
            <a:xfrm>
              <a:off x="9118888" y="4152638"/>
              <a:ext cx="781665" cy="0"/>
            </a:xfrm>
            <a:prstGeom prst="line">
              <a:avLst/>
            </a:prstGeom>
            <a:ln w="12700">
              <a:solidFill>
                <a:srgbClr val="F39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9063638" y="4213428"/>
              <a:ext cx="219211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Lorem ipsum dolor sit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amet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consectetur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adipiscing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F3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BUSINESS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F3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29086" y="1722942"/>
            <a:ext cx="4318000" cy="4387388"/>
            <a:chOff x="5043744" y="1457325"/>
            <a:chExt cx="4318000" cy="4387388"/>
          </a:xfrm>
        </p:grpSpPr>
        <p:grpSp>
          <p:nvGrpSpPr>
            <p:cNvPr id="34" name="组合 33"/>
            <p:cNvGrpSpPr/>
            <p:nvPr/>
          </p:nvGrpSpPr>
          <p:grpSpPr>
            <a:xfrm>
              <a:off x="5043744" y="1457325"/>
              <a:ext cx="4318000" cy="4387388"/>
              <a:chOff x="6784053" y="1541616"/>
              <a:chExt cx="4318000" cy="4387388"/>
            </a:xfrm>
          </p:grpSpPr>
          <p:sp>
            <p:nvSpPr>
              <p:cNvPr id="7" name="任意多边形 6"/>
              <p:cNvSpPr/>
              <p:nvPr/>
            </p:nvSpPr>
            <p:spPr>
              <a:xfrm>
                <a:off x="6784053" y="1541616"/>
                <a:ext cx="2400300" cy="2997200"/>
              </a:xfrm>
              <a:custGeom>
                <a:avLst/>
                <a:gdLst>
                  <a:gd name="connsiteX0" fmla="*/ 2400300 w 2400300"/>
                  <a:gd name="connsiteY0" fmla="*/ 584200 h 2997200"/>
                  <a:gd name="connsiteX1" fmla="*/ 2146300 w 2400300"/>
                  <a:gd name="connsiteY1" fmla="*/ 0 h 2997200"/>
                  <a:gd name="connsiteX2" fmla="*/ 0 w 2400300"/>
                  <a:gd name="connsiteY2" fmla="*/ 2787650 h 2997200"/>
                  <a:gd name="connsiteX3" fmla="*/ 501650 w 2400300"/>
                  <a:gd name="connsiteY3" fmla="*/ 2997200 h 2997200"/>
                  <a:gd name="connsiteX4" fmla="*/ 2400300 w 2400300"/>
                  <a:gd name="connsiteY4" fmla="*/ 584200 h 299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300" h="2997200">
                    <a:moveTo>
                      <a:pt x="2400300" y="584200"/>
                    </a:moveTo>
                    <a:lnTo>
                      <a:pt x="2146300" y="0"/>
                    </a:lnTo>
                    <a:lnTo>
                      <a:pt x="0" y="2787650"/>
                    </a:lnTo>
                    <a:lnTo>
                      <a:pt x="501650" y="2997200"/>
                    </a:lnTo>
                    <a:lnTo>
                      <a:pt x="2400300" y="584200"/>
                    </a:lnTo>
                    <a:close/>
                  </a:path>
                </a:pathLst>
              </a:custGeom>
              <a:solidFill>
                <a:srgbClr val="BB770A"/>
              </a:solidFill>
              <a:ln>
                <a:solidFill>
                  <a:srgbClr val="BB77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8943053" y="1562714"/>
                <a:ext cx="2159000" cy="2025650"/>
              </a:xfrm>
              <a:custGeom>
                <a:avLst/>
                <a:gdLst>
                  <a:gd name="connsiteX0" fmla="*/ 241300 w 2159000"/>
                  <a:gd name="connsiteY0" fmla="*/ 571500 h 2025650"/>
                  <a:gd name="connsiteX1" fmla="*/ 2139950 w 2159000"/>
                  <a:gd name="connsiteY1" fmla="*/ 2025650 h 2025650"/>
                  <a:gd name="connsiteX2" fmla="*/ 2159000 w 2159000"/>
                  <a:gd name="connsiteY2" fmla="*/ 1682750 h 2025650"/>
                  <a:gd name="connsiteX3" fmla="*/ 0 w 2159000"/>
                  <a:gd name="connsiteY3" fmla="*/ 0 h 2025650"/>
                  <a:gd name="connsiteX4" fmla="*/ 241300 w 2159000"/>
                  <a:gd name="connsiteY4" fmla="*/ 571500 h 202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0" h="2025650">
                    <a:moveTo>
                      <a:pt x="241300" y="571500"/>
                    </a:moveTo>
                    <a:lnTo>
                      <a:pt x="2139950" y="2025650"/>
                    </a:lnTo>
                    <a:lnTo>
                      <a:pt x="2159000" y="1682750"/>
                    </a:lnTo>
                    <a:lnTo>
                      <a:pt x="0" y="0"/>
                    </a:lnTo>
                    <a:lnTo>
                      <a:pt x="241300" y="571500"/>
                    </a:lnTo>
                    <a:close/>
                  </a:path>
                </a:pathLst>
              </a:custGeom>
              <a:solidFill>
                <a:srgbClr val="F39712"/>
              </a:solidFill>
              <a:ln>
                <a:solidFill>
                  <a:srgbClr val="F397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7279353" y="2138977"/>
                <a:ext cx="3803650" cy="2413000"/>
              </a:xfrm>
              <a:custGeom>
                <a:avLst/>
                <a:gdLst>
                  <a:gd name="connsiteX0" fmla="*/ 0 w 3803650"/>
                  <a:gd name="connsiteY0" fmla="*/ 2413000 h 2413000"/>
                  <a:gd name="connsiteX1" fmla="*/ 736600 w 3803650"/>
                  <a:gd name="connsiteY1" fmla="*/ 2228850 h 2413000"/>
                  <a:gd name="connsiteX2" fmla="*/ 2120900 w 3803650"/>
                  <a:gd name="connsiteY2" fmla="*/ 450850 h 2413000"/>
                  <a:gd name="connsiteX3" fmla="*/ 3505200 w 3803650"/>
                  <a:gd name="connsiteY3" fmla="*/ 1517650 h 2413000"/>
                  <a:gd name="connsiteX4" fmla="*/ 3803650 w 3803650"/>
                  <a:gd name="connsiteY4" fmla="*/ 1454150 h 2413000"/>
                  <a:gd name="connsiteX5" fmla="*/ 1905000 w 3803650"/>
                  <a:gd name="connsiteY5" fmla="*/ 0 h 2413000"/>
                  <a:gd name="connsiteX6" fmla="*/ 0 w 3803650"/>
                  <a:gd name="connsiteY6" fmla="*/ 2413000 h 241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03650" h="2413000">
                    <a:moveTo>
                      <a:pt x="0" y="2413000"/>
                    </a:moveTo>
                    <a:lnTo>
                      <a:pt x="736600" y="2228850"/>
                    </a:lnTo>
                    <a:lnTo>
                      <a:pt x="2120900" y="450850"/>
                    </a:lnTo>
                    <a:lnTo>
                      <a:pt x="3505200" y="1517650"/>
                    </a:lnTo>
                    <a:lnTo>
                      <a:pt x="3803650" y="1454150"/>
                    </a:lnTo>
                    <a:lnTo>
                      <a:pt x="1905000" y="0"/>
                    </a:lnTo>
                    <a:lnTo>
                      <a:pt x="0" y="2413000"/>
                    </a:lnTo>
                    <a:close/>
                  </a:path>
                </a:pathLst>
              </a:custGeom>
              <a:solidFill>
                <a:srgbClr val="7C5007"/>
              </a:solidFill>
              <a:ln>
                <a:solidFill>
                  <a:srgbClr val="7C500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9397077" y="2576666"/>
                <a:ext cx="1644650" cy="1587500"/>
              </a:xfrm>
              <a:custGeom>
                <a:avLst/>
                <a:gdLst>
                  <a:gd name="connsiteX0" fmla="*/ 209550 w 1644650"/>
                  <a:gd name="connsiteY0" fmla="*/ 488950 h 1587500"/>
                  <a:gd name="connsiteX1" fmla="*/ 1625600 w 1644650"/>
                  <a:gd name="connsiteY1" fmla="*/ 1587500 h 1587500"/>
                  <a:gd name="connsiteX2" fmla="*/ 1644650 w 1644650"/>
                  <a:gd name="connsiteY2" fmla="*/ 1282700 h 1587500"/>
                  <a:gd name="connsiteX3" fmla="*/ 0 w 1644650"/>
                  <a:gd name="connsiteY3" fmla="*/ 0 h 1587500"/>
                  <a:gd name="connsiteX4" fmla="*/ 209550 w 1644650"/>
                  <a:gd name="connsiteY4" fmla="*/ 488950 h 158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50" h="1587500">
                    <a:moveTo>
                      <a:pt x="209550" y="488950"/>
                    </a:moveTo>
                    <a:lnTo>
                      <a:pt x="1625600" y="1587500"/>
                    </a:lnTo>
                    <a:lnTo>
                      <a:pt x="1644650" y="1282700"/>
                    </a:lnTo>
                    <a:lnTo>
                      <a:pt x="0" y="0"/>
                    </a:lnTo>
                    <a:lnTo>
                      <a:pt x="209550" y="4889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8201690" y="3070379"/>
                <a:ext cx="2819400" cy="1828800"/>
              </a:xfrm>
              <a:custGeom>
                <a:avLst/>
                <a:gdLst>
                  <a:gd name="connsiteX0" fmla="*/ 2819400 w 2819400"/>
                  <a:gd name="connsiteY0" fmla="*/ 1104900 h 1828800"/>
                  <a:gd name="connsiteX1" fmla="*/ 2501900 w 2819400"/>
                  <a:gd name="connsiteY1" fmla="*/ 1168400 h 1828800"/>
                  <a:gd name="connsiteX2" fmla="*/ 1631950 w 2819400"/>
                  <a:gd name="connsiteY2" fmla="*/ 488950 h 1828800"/>
                  <a:gd name="connsiteX3" fmla="*/ 742950 w 2819400"/>
                  <a:gd name="connsiteY3" fmla="*/ 1612900 h 1828800"/>
                  <a:gd name="connsiteX4" fmla="*/ 0 w 2819400"/>
                  <a:gd name="connsiteY4" fmla="*/ 1828800 h 1828800"/>
                  <a:gd name="connsiteX5" fmla="*/ 1403350 w 2819400"/>
                  <a:gd name="connsiteY5" fmla="*/ 0 h 1828800"/>
                  <a:gd name="connsiteX6" fmla="*/ 2819400 w 2819400"/>
                  <a:gd name="connsiteY6" fmla="*/ 110490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9400" h="1828800">
                    <a:moveTo>
                      <a:pt x="2819400" y="1104900"/>
                    </a:moveTo>
                    <a:lnTo>
                      <a:pt x="2501900" y="1168400"/>
                    </a:lnTo>
                    <a:lnTo>
                      <a:pt x="1631950" y="488950"/>
                    </a:lnTo>
                    <a:lnTo>
                      <a:pt x="742950" y="1612900"/>
                    </a:lnTo>
                    <a:lnTo>
                      <a:pt x="0" y="1828800"/>
                    </a:lnTo>
                    <a:lnTo>
                      <a:pt x="1403350" y="0"/>
                    </a:lnTo>
                    <a:lnTo>
                      <a:pt x="2819400" y="1104900"/>
                    </a:lnTo>
                    <a:close/>
                  </a:path>
                </a:pathLst>
              </a:custGeom>
              <a:solidFill>
                <a:srgbClr val="3C413D"/>
              </a:solidFill>
              <a:ln>
                <a:solidFill>
                  <a:srgbClr val="3C41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9101824" y="4030817"/>
                <a:ext cx="1869594" cy="1244982"/>
              </a:xfrm>
              <a:custGeom>
                <a:avLst/>
                <a:gdLst>
                  <a:gd name="connsiteX0" fmla="*/ 938212 w 1862137"/>
                  <a:gd name="connsiteY0" fmla="*/ 0 h 1195388"/>
                  <a:gd name="connsiteX1" fmla="*/ 0 w 1862137"/>
                  <a:gd name="connsiteY1" fmla="*/ 1195388 h 1195388"/>
                  <a:gd name="connsiteX2" fmla="*/ 742950 w 1862137"/>
                  <a:gd name="connsiteY2" fmla="*/ 1019175 h 1195388"/>
                  <a:gd name="connsiteX3" fmla="*/ 1143000 w 1862137"/>
                  <a:gd name="connsiteY3" fmla="*/ 490538 h 1195388"/>
                  <a:gd name="connsiteX4" fmla="*/ 1566862 w 1862137"/>
                  <a:gd name="connsiteY4" fmla="*/ 809625 h 1195388"/>
                  <a:gd name="connsiteX5" fmla="*/ 1862137 w 1862137"/>
                  <a:gd name="connsiteY5" fmla="*/ 733425 h 1195388"/>
                  <a:gd name="connsiteX6" fmla="*/ 938212 w 1862137"/>
                  <a:gd name="connsiteY6" fmla="*/ 0 h 119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2137" h="1195388">
                    <a:moveTo>
                      <a:pt x="938212" y="0"/>
                    </a:moveTo>
                    <a:lnTo>
                      <a:pt x="0" y="1195388"/>
                    </a:lnTo>
                    <a:lnTo>
                      <a:pt x="742950" y="1019175"/>
                    </a:lnTo>
                    <a:lnTo>
                      <a:pt x="1143000" y="490538"/>
                    </a:lnTo>
                    <a:lnTo>
                      <a:pt x="1566862" y="809625"/>
                    </a:lnTo>
                    <a:lnTo>
                      <a:pt x="1862137" y="733425"/>
                    </a:lnTo>
                    <a:lnTo>
                      <a:pt x="938212" y="0"/>
                    </a:lnTo>
                    <a:close/>
                  </a:path>
                </a:pathLst>
              </a:custGeom>
              <a:solidFill>
                <a:srgbClr val="3C413D"/>
              </a:solidFill>
              <a:ln>
                <a:solidFill>
                  <a:srgbClr val="3C41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9533474" y="4524067"/>
                <a:ext cx="1328737" cy="1404937"/>
              </a:xfrm>
              <a:custGeom>
                <a:avLst/>
                <a:gdLst>
                  <a:gd name="connsiteX0" fmla="*/ 695325 w 1328737"/>
                  <a:gd name="connsiteY0" fmla="*/ 0 h 1404937"/>
                  <a:gd name="connsiteX1" fmla="*/ 0 w 1328737"/>
                  <a:gd name="connsiteY1" fmla="*/ 881062 h 1404937"/>
                  <a:gd name="connsiteX2" fmla="*/ 1328737 w 1328737"/>
                  <a:gd name="connsiteY2" fmla="*/ 1404937 h 1404937"/>
                  <a:gd name="connsiteX3" fmla="*/ 695325 w 1328737"/>
                  <a:gd name="connsiteY3" fmla="*/ 0 h 140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8737" h="1404937">
                    <a:moveTo>
                      <a:pt x="695325" y="0"/>
                    </a:moveTo>
                    <a:lnTo>
                      <a:pt x="0" y="881062"/>
                    </a:lnTo>
                    <a:lnTo>
                      <a:pt x="1328737" y="1404937"/>
                    </a:lnTo>
                    <a:lnTo>
                      <a:pt x="695325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10233227" y="4533592"/>
                <a:ext cx="690563" cy="1395412"/>
              </a:xfrm>
              <a:custGeom>
                <a:avLst/>
                <a:gdLst>
                  <a:gd name="connsiteX0" fmla="*/ 0 w 690563"/>
                  <a:gd name="connsiteY0" fmla="*/ 0 h 1395412"/>
                  <a:gd name="connsiteX1" fmla="*/ 690563 w 690563"/>
                  <a:gd name="connsiteY1" fmla="*/ 514350 h 1395412"/>
                  <a:gd name="connsiteX2" fmla="*/ 642938 w 690563"/>
                  <a:gd name="connsiteY2" fmla="*/ 1395412 h 1395412"/>
                  <a:gd name="connsiteX3" fmla="*/ 0 w 690563"/>
                  <a:gd name="connsiteY3" fmla="*/ 0 h 139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563" h="1395412">
                    <a:moveTo>
                      <a:pt x="0" y="0"/>
                    </a:moveTo>
                    <a:lnTo>
                      <a:pt x="690563" y="514350"/>
                    </a:lnTo>
                    <a:lnTo>
                      <a:pt x="642938" y="13954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8628725" y="3538539"/>
                <a:ext cx="1410625" cy="1737260"/>
              </a:xfrm>
              <a:custGeom>
                <a:avLst/>
                <a:gdLst>
                  <a:gd name="connsiteX0" fmla="*/ 1190625 w 1395412"/>
                  <a:gd name="connsiteY0" fmla="*/ 0 h 1676400"/>
                  <a:gd name="connsiteX1" fmla="*/ 0 w 1395412"/>
                  <a:gd name="connsiteY1" fmla="*/ 1514475 h 1676400"/>
                  <a:gd name="connsiteX2" fmla="*/ 481012 w 1395412"/>
                  <a:gd name="connsiteY2" fmla="*/ 1676400 h 1676400"/>
                  <a:gd name="connsiteX3" fmla="*/ 1395412 w 1395412"/>
                  <a:gd name="connsiteY3" fmla="*/ 481012 h 1676400"/>
                  <a:gd name="connsiteX4" fmla="*/ 1190625 w 1395412"/>
                  <a:gd name="connsiteY4" fmla="*/ 0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5412" h="1676400">
                    <a:moveTo>
                      <a:pt x="1190625" y="0"/>
                    </a:moveTo>
                    <a:lnTo>
                      <a:pt x="0" y="1514475"/>
                    </a:lnTo>
                    <a:lnTo>
                      <a:pt x="481012" y="1676400"/>
                    </a:lnTo>
                    <a:lnTo>
                      <a:pt x="1395412" y="481012"/>
                    </a:lnTo>
                    <a:lnTo>
                      <a:pt x="1190625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9834099" y="3548065"/>
                <a:ext cx="1162050" cy="1243544"/>
              </a:xfrm>
              <a:custGeom>
                <a:avLst/>
                <a:gdLst>
                  <a:gd name="connsiteX0" fmla="*/ 200025 w 1162050"/>
                  <a:gd name="connsiteY0" fmla="*/ 476250 h 1209675"/>
                  <a:gd name="connsiteX1" fmla="*/ 1143000 w 1162050"/>
                  <a:gd name="connsiteY1" fmla="*/ 1209675 h 1209675"/>
                  <a:gd name="connsiteX2" fmla="*/ 1162050 w 1162050"/>
                  <a:gd name="connsiteY2" fmla="*/ 904875 h 1209675"/>
                  <a:gd name="connsiteX3" fmla="*/ 0 w 1162050"/>
                  <a:gd name="connsiteY3" fmla="*/ 0 h 1209675"/>
                  <a:gd name="connsiteX4" fmla="*/ 200025 w 1162050"/>
                  <a:gd name="connsiteY4" fmla="*/ 476250 h 120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2050" h="1209675">
                    <a:moveTo>
                      <a:pt x="200025" y="476250"/>
                    </a:moveTo>
                    <a:lnTo>
                      <a:pt x="1143000" y="1209675"/>
                    </a:lnTo>
                    <a:lnTo>
                      <a:pt x="1162050" y="904875"/>
                    </a:lnTo>
                    <a:lnTo>
                      <a:pt x="0" y="0"/>
                    </a:lnTo>
                    <a:lnTo>
                      <a:pt x="200025" y="4762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7746077" y="2576665"/>
                <a:ext cx="1860550" cy="2322051"/>
              </a:xfrm>
              <a:custGeom>
                <a:avLst/>
                <a:gdLst>
                  <a:gd name="connsiteX0" fmla="*/ 1644650 w 1860550"/>
                  <a:gd name="connsiteY0" fmla="*/ 0 h 2317750"/>
                  <a:gd name="connsiteX1" fmla="*/ 1860550 w 1860550"/>
                  <a:gd name="connsiteY1" fmla="*/ 495300 h 2317750"/>
                  <a:gd name="connsiteX2" fmla="*/ 450850 w 1860550"/>
                  <a:gd name="connsiteY2" fmla="*/ 2317750 h 2317750"/>
                  <a:gd name="connsiteX3" fmla="*/ 0 w 1860550"/>
                  <a:gd name="connsiteY3" fmla="*/ 2133600 h 2317750"/>
                  <a:gd name="connsiteX4" fmla="*/ 1644650 w 1860550"/>
                  <a:gd name="connsiteY4" fmla="*/ 0 h 231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0550" h="2317750">
                    <a:moveTo>
                      <a:pt x="1644650" y="0"/>
                    </a:moveTo>
                    <a:lnTo>
                      <a:pt x="1860550" y="495300"/>
                    </a:lnTo>
                    <a:lnTo>
                      <a:pt x="450850" y="2317750"/>
                    </a:lnTo>
                    <a:lnTo>
                      <a:pt x="0" y="2133600"/>
                    </a:lnTo>
                    <a:lnTo>
                      <a:pt x="1644650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 rot="18417658">
              <a:off x="5766094" y="2754219"/>
              <a:ext cx="1249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STRATEGY 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6085092" y="3014888"/>
            <a:ext cx="858750" cy="858750"/>
          </a:xfrm>
          <a:prstGeom prst="ellipse">
            <a:avLst/>
          </a:prstGeom>
          <a:solidFill>
            <a:srgbClr val="F3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085092" y="4055263"/>
            <a:ext cx="858750" cy="858750"/>
          </a:xfrm>
          <a:prstGeom prst="ellipse">
            <a:avLst/>
          </a:prstGeom>
          <a:solidFill>
            <a:srgbClr val="F3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6085092" y="5192588"/>
            <a:ext cx="858750" cy="858750"/>
          </a:xfrm>
          <a:prstGeom prst="ellipse">
            <a:avLst/>
          </a:prstGeom>
          <a:solidFill>
            <a:srgbClr val="F3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085092" y="1955363"/>
            <a:ext cx="858750" cy="858750"/>
          </a:xfrm>
          <a:prstGeom prst="ellipse">
            <a:avLst/>
          </a:prstGeom>
          <a:solidFill>
            <a:srgbClr val="F3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158774" y="2164653"/>
            <a:ext cx="4818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</a:t>
            </a:r>
          </a:p>
        </p:txBody>
      </p:sp>
      <p:sp>
        <p:nvSpPr>
          <p:cNvPr id="45" name="矩形 44"/>
          <p:cNvSpPr/>
          <p:nvPr/>
        </p:nvSpPr>
        <p:spPr>
          <a:xfrm>
            <a:off x="7158774" y="5404740"/>
            <a:ext cx="4818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</a:t>
            </a:r>
          </a:p>
        </p:txBody>
      </p:sp>
      <p:sp>
        <p:nvSpPr>
          <p:cNvPr id="46" name="矩形 45"/>
          <p:cNvSpPr/>
          <p:nvPr/>
        </p:nvSpPr>
        <p:spPr>
          <a:xfrm>
            <a:off x="7158774" y="4293187"/>
            <a:ext cx="4818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</a:t>
            </a:r>
          </a:p>
        </p:txBody>
      </p:sp>
      <p:sp>
        <p:nvSpPr>
          <p:cNvPr id="47" name="矩形 46"/>
          <p:cNvSpPr/>
          <p:nvPr/>
        </p:nvSpPr>
        <p:spPr>
          <a:xfrm>
            <a:off x="7158774" y="3185408"/>
            <a:ext cx="4818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4757" y="2128473"/>
            <a:ext cx="619693" cy="5176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62" y="3064304"/>
            <a:ext cx="522188" cy="621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031" y="4104411"/>
            <a:ext cx="565419" cy="673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10" y="5375244"/>
            <a:ext cx="479681" cy="5710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54"/>
            <a:ext cx="12192000" cy="6888554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-186721" y="449451"/>
            <a:ext cx="5848956" cy="5848956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-186721" y="755672"/>
            <a:ext cx="5208172" cy="5208172"/>
          </a:xfrm>
          <a:prstGeom prst="ellipse">
            <a:avLst/>
          </a:prstGeom>
          <a:solidFill>
            <a:srgbClr val="2A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JOB </a:t>
            </a: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DESCRIPTION</a:t>
            </a:r>
          </a:p>
          <a:p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 to a specific description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F3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BUSINESS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F3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98754" y="1823675"/>
            <a:ext cx="3849329" cy="3849329"/>
            <a:chOff x="3945193" y="2826566"/>
            <a:chExt cx="3849329" cy="3849329"/>
          </a:xfrm>
        </p:grpSpPr>
        <p:grpSp>
          <p:nvGrpSpPr>
            <p:cNvPr id="11" name="组合 10"/>
            <p:cNvGrpSpPr/>
            <p:nvPr/>
          </p:nvGrpSpPr>
          <p:grpSpPr>
            <a:xfrm>
              <a:off x="3945193" y="2826566"/>
              <a:ext cx="3849329" cy="3849329"/>
              <a:chOff x="5257799" y="1666565"/>
              <a:chExt cx="3849329" cy="3849329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5257799" y="1666565"/>
                <a:ext cx="3849329" cy="3849329"/>
              </a:xfrm>
              <a:prstGeom prst="ellipse">
                <a:avLst/>
              </a:prstGeom>
              <a:solidFill>
                <a:srgbClr val="F3971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5633884" y="2418734"/>
                <a:ext cx="3097160" cy="3097160"/>
              </a:xfrm>
              <a:prstGeom prst="ellipse">
                <a:avLst/>
              </a:prstGeom>
              <a:solidFill>
                <a:srgbClr val="CBCBC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6017343" y="3200398"/>
                <a:ext cx="2315496" cy="2315496"/>
              </a:xfrm>
              <a:prstGeom prst="ellipse">
                <a:avLst/>
              </a:prstGeom>
              <a:solidFill>
                <a:srgbClr val="6F6F6F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6406332" y="3978377"/>
                <a:ext cx="1537517" cy="1537517"/>
              </a:xfrm>
              <a:prstGeom prst="ellipse">
                <a:avLst/>
              </a:prstGeom>
              <a:solidFill>
                <a:srgbClr val="92929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5140463" y="3020892"/>
              <a:ext cx="16104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Lorem ipsum dolor sit </a:t>
              </a:r>
              <a:r>
                <a:rPr lang="en-US" altLang="zh-CN" sz="1200" dirty="0" err="1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amet</a:t>
              </a: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, 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140463" y="3800029"/>
              <a:ext cx="16104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6F6F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Lorem ipsum dolor sit </a:t>
              </a:r>
              <a:r>
                <a:rPr lang="en-US" altLang="zh-CN" sz="1200" dirty="0" err="1">
                  <a:solidFill>
                    <a:srgbClr val="6F6F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amet</a:t>
              </a:r>
              <a:r>
                <a:rPr lang="en-US" altLang="zh-CN" sz="1200" dirty="0">
                  <a:solidFill>
                    <a:srgbClr val="6F6F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, 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214203" y="4582012"/>
              <a:ext cx="13070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Lorem ipsum dolor sit </a:t>
              </a:r>
              <a:r>
                <a:rPr lang="en-US" altLang="zh-CN" sz="1200" dirty="0" err="1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amet</a:t>
              </a: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, 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140463" y="5649815"/>
              <a:ext cx="14587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BCBC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Lorem ipsum dolor sit </a:t>
              </a:r>
              <a:r>
                <a:rPr lang="en-US" altLang="zh-CN" sz="1200" dirty="0" err="1">
                  <a:solidFill>
                    <a:srgbClr val="CBCBC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amet</a:t>
              </a:r>
              <a:r>
                <a:rPr lang="en-US" altLang="zh-CN" sz="1200" dirty="0">
                  <a:solidFill>
                    <a:srgbClr val="CBCBC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, con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54" y="2301590"/>
            <a:ext cx="6485608" cy="318794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6210219" y="1470973"/>
            <a:ext cx="5363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</a:t>
            </a: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-2" y="0"/>
            <a:ext cx="12192002" cy="68579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F3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BUSINESS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F3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53960" y="2394238"/>
            <a:ext cx="11385755" cy="2139660"/>
            <a:chOff x="427704" y="1436430"/>
            <a:chExt cx="11385755" cy="213966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27704" y="3564946"/>
              <a:ext cx="11385755" cy="0"/>
            </a:xfrm>
            <a:prstGeom prst="line">
              <a:avLst/>
            </a:prstGeom>
            <a:ln w="19050">
              <a:solidFill>
                <a:srgbClr val="5858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等腰三角形 8"/>
            <p:cNvSpPr/>
            <p:nvPr/>
          </p:nvSpPr>
          <p:spPr>
            <a:xfrm>
              <a:off x="2607391" y="1609053"/>
              <a:ext cx="2686051" cy="1965418"/>
            </a:xfrm>
            <a:prstGeom prst="triangle">
              <a:avLst>
                <a:gd name="adj" fmla="val 48127"/>
              </a:avLst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3826590" y="1436430"/>
              <a:ext cx="2924178" cy="2139659"/>
            </a:xfrm>
            <a:prstGeom prst="triangle">
              <a:avLst>
                <a:gd name="adj" fmla="val 48127"/>
              </a:avLst>
            </a:prstGeom>
            <a:solidFill>
              <a:srgbClr val="69696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5388694" y="2167889"/>
              <a:ext cx="1924050" cy="1407852"/>
            </a:xfrm>
            <a:prstGeom prst="triangle">
              <a:avLst>
                <a:gd name="adj" fmla="val 48127"/>
              </a:avLst>
            </a:prstGeom>
            <a:solidFill>
              <a:srgbClr val="C2C2C2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7760418" y="1634139"/>
              <a:ext cx="2628900" cy="1941602"/>
            </a:xfrm>
            <a:prstGeom prst="triangle">
              <a:avLst>
                <a:gd name="adj" fmla="val 48127"/>
              </a:avLst>
            </a:prstGeom>
            <a:solidFill>
              <a:srgbClr val="9E9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1969217" y="2563885"/>
              <a:ext cx="1381125" cy="1010587"/>
            </a:xfrm>
            <a:prstGeom prst="triangle">
              <a:avLst>
                <a:gd name="adj" fmla="val 48127"/>
              </a:avLst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6398344" y="1882487"/>
              <a:ext cx="2314574" cy="1693603"/>
            </a:xfrm>
            <a:prstGeom prst="triangle">
              <a:avLst>
                <a:gd name="adj" fmla="val 48127"/>
              </a:avLst>
            </a:prstGeom>
            <a:solidFill>
              <a:srgbClr val="F39712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019645" y="2994813"/>
            <a:ext cx="1146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2011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06094" y="2038933"/>
            <a:ext cx="1146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2012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67989" y="1878579"/>
            <a:ext cx="1146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2013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64825" y="2656270"/>
            <a:ext cx="1146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2014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49689" y="2267028"/>
            <a:ext cx="1146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2015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56490" y="2018232"/>
            <a:ext cx="1146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2016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0598" y="4807973"/>
            <a:ext cx="1373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397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>
              <a:solidFill>
                <a:srgbClr val="F397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218820" y="5274860"/>
            <a:ext cx="12223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Lorem ipsum dolor sit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Lorem ipsum dolor sit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-2" y="0"/>
            <a:ext cx="12192002" cy="68579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477435" y="1290918"/>
            <a:ext cx="1102659" cy="1102659"/>
          </a:xfrm>
          <a:prstGeom prst="ellipse">
            <a:avLst/>
          </a:prstGeom>
          <a:solidFill>
            <a:srgbClr val="F3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477434" y="4885765"/>
            <a:ext cx="1102659" cy="1102659"/>
          </a:xfrm>
          <a:prstGeom prst="ellipse">
            <a:avLst/>
          </a:prstGeom>
          <a:solidFill>
            <a:srgbClr val="F3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98694" y="3213848"/>
            <a:ext cx="833717" cy="8337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schemeClr val="tx1">
                <a:lumMod val="50000"/>
                <a:lumOff val="50000"/>
                <a:alpha val="2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text</a:t>
            </a:r>
          </a:p>
          <a:p>
            <a:pPr algn="ctr"/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058767" y="3218329"/>
            <a:ext cx="833717" cy="8337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schemeClr val="tx1">
                <a:lumMod val="50000"/>
                <a:lumOff val="50000"/>
                <a:alpha val="2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85228" y="3209365"/>
            <a:ext cx="833717" cy="8337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schemeClr val="tx1">
                <a:lumMod val="50000"/>
                <a:lumOff val="50000"/>
                <a:alpha val="2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145302" y="3218329"/>
            <a:ext cx="833717" cy="8337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schemeClr val="tx1">
                <a:lumMod val="50000"/>
                <a:lumOff val="50000"/>
                <a:alpha val="2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171763" y="3218330"/>
            <a:ext cx="833717" cy="8337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schemeClr val="tx1">
                <a:lumMod val="50000"/>
                <a:lumOff val="50000"/>
                <a:alpha val="2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198224" y="3209366"/>
            <a:ext cx="833717" cy="8337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schemeClr val="tx1">
                <a:lumMod val="50000"/>
                <a:lumOff val="50000"/>
                <a:alpha val="2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3781425" y="2114550"/>
            <a:ext cx="1757363" cy="1271588"/>
          </a:xfrm>
          <a:prstGeom prst="line">
            <a:avLst/>
          </a:prstGeom>
          <a:ln w="19050">
            <a:solidFill>
              <a:srgbClr val="F39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772025" y="2257426"/>
            <a:ext cx="873078" cy="1052512"/>
          </a:xfrm>
          <a:prstGeom prst="line">
            <a:avLst/>
          </a:prstGeom>
          <a:ln w="19050">
            <a:solidFill>
              <a:srgbClr val="F39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619753" y="2393577"/>
            <a:ext cx="227620" cy="815788"/>
          </a:xfrm>
          <a:prstGeom prst="line">
            <a:avLst/>
          </a:prstGeom>
          <a:ln w="19050">
            <a:solidFill>
              <a:srgbClr val="F39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215064" y="2388814"/>
            <a:ext cx="223838" cy="824752"/>
          </a:xfrm>
          <a:prstGeom prst="line">
            <a:avLst/>
          </a:prstGeom>
          <a:ln w="19050">
            <a:solidFill>
              <a:srgbClr val="F39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429376" y="2262189"/>
            <a:ext cx="862011" cy="1052512"/>
          </a:xfrm>
          <a:prstGeom prst="line">
            <a:avLst/>
          </a:prstGeom>
          <a:ln w="19050">
            <a:solidFill>
              <a:srgbClr val="F39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529388" y="2125620"/>
            <a:ext cx="1746716" cy="1260518"/>
          </a:xfrm>
          <a:prstGeom prst="line">
            <a:avLst/>
          </a:prstGeom>
          <a:ln w="19050">
            <a:solidFill>
              <a:srgbClr val="F39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6529388" y="3910013"/>
            <a:ext cx="1746716" cy="1257300"/>
          </a:xfrm>
          <a:prstGeom prst="line">
            <a:avLst/>
          </a:prstGeom>
          <a:ln w="19050">
            <a:solidFill>
              <a:srgbClr val="F39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6429376" y="3971925"/>
            <a:ext cx="857388" cy="1036261"/>
          </a:xfrm>
          <a:prstGeom prst="line">
            <a:avLst/>
          </a:prstGeom>
          <a:ln w="19050">
            <a:solidFill>
              <a:srgbClr val="F39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6195381" y="4065775"/>
            <a:ext cx="229232" cy="820549"/>
          </a:xfrm>
          <a:prstGeom prst="line">
            <a:avLst/>
          </a:prstGeom>
          <a:ln w="19050">
            <a:solidFill>
              <a:srgbClr val="F39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 flipV="1">
            <a:off x="5629279" y="4056249"/>
            <a:ext cx="227620" cy="819990"/>
          </a:xfrm>
          <a:prstGeom prst="line">
            <a:avLst/>
          </a:prstGeom>
          <a:ln w="19050">
            <a:solidFill>
              <a:srgbClr val="F39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772025" y="3971925"/>
            <a:ext cx="857254" cy="1036261"/>
          </a:xfrm>
          <a:prstGeom prst="line">
            <a:avLst/>
          </a:prstGeom>
          <a:ln w="19050">
            <a:solidFill>
              <a:srgbClr val="F39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781425" y="3900487"/>
            <a:ext cx="1720661" cy="1257300"/>
          </a:xfrm>
          <a:prstGeom prst="line">
            <a:avLst/>
          </a:prstGeom>
          <a:ln w="19050">
            <a:solidFill>
              <a:srgbClr val="F39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F3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BUSINESS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F3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98" y="1457325"/>
            <a:ext cx="630779" cy="750927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12" y="5008186"/>
            <a:ext cx="675608" cy="80429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"/>
            <a:ext cx="12257566" cy="68580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" y="0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4746" y="1755057"/>
            <a:ext cx="12192002" cy="1430593"/>
          </a:xfrm>
          <a:prstGeom prst="round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02372" y="2070593"/>
            <a:ext cx="2993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C139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THANKS</a:t>
            </a:r>
            <a:endParaRPr lang="zh-CN" altLang="en-US" sz="5400" dirty="0">
              <a:solidFill>
                <a:srgbClr val="C1392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504308" y="2286598"/>
            <a:ext cx="1965284" cy="491323"/>
            <a:chOff x="4629999" y="3348860"/>
            <a:chExt cx="1965284" cy="491323"/>
          </a:xfrm>
        </p:grpSpPr>
        <p:sp>
          <p:nvSpPr>
            <p:cNvPr id="7" name="椭圆 6"/>
            <p:cNvSpPr/>
            <p:nvPr/>
          </p:nvSpPr>
          <p:spPr>
            <a:xfrm>
              <a:off x="6103962" y="3348860"/>
              <a:ext cx="491321" cy="491321"/>
            </a:xfrm>
            <a:prstGeom prst="ellipse">
              <a:avLst/>
            </a:prstGeom>
            <a:solidFill>
              <a:srgbClr val="C1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629999" y="3348862"/>
              <a:ext cx="491321" cy="491321"/>
            </a:xfrm>
            <a:prstGeom prst="ellipse">
              <a:avLst/>
            </a:prstGeom>
            <a:solidFill>
              <a:srgbClr val="2A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121320" y="3348862"/>
              <a:ext cx="491321" cy="491321"/>
            </a:xfrm>
            <a:prstGeom prst="ellipse">
              <a:avLst/>
            </a:prstGeom>
            <a:solidFill>
              <a:srgbClr val="16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612641" y="3348861"/>
              <a:ext cx="491321" cy="491321"/>
            </a:xfrm>
            <a:prstGeom prst="ellipse">
              <a:avLst/>
            </a:prstGeom>
            <a:solidFill>
              <a:srgbClr val="F397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1850" y="2210925"/>
            <a:ext cx="2738439" cy="163797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2210925"/>
            <a:ext cx="3457890" cy="1637975"/>
          </a:xfrm>
          <a:prstGeom prst="rect">
            <a:avLst/>
          </a:prstGeom>
          <a:solidFill>
            <a:srgbClr val="2A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     </a:t>
            </a:r>
            <a:r>
              <a:rPr lang="en-US" altLang="zh-CN" sz="2000" dirty="0">
                <a:solidFill>
                  <a:schemeClr val="lt1">
                    <a:alpha val="7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Jack Doe</a:t>
            </a: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62160" y="2988828"/>
            <a:ext cx="456922" cy="0"/>
          </a:xfrm>
          <a:prstGeom prst="line">
            <a:avLst/>
          </a:prstGeom>
          <a:ln w="12700">
            <a:solidFill>
              <a:srgbClr val="F6F9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59180" y="3113450"/>
            <a:ext cx="2574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bg1">
                    <a:alpha val="43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paper simply introduces the some basic situation of mine.</a:t>
            </a:r>
            <a:endParaRPr lang="zh-CN" altLang="en-US" sz="1050" dirty="0">
              <a:solidFill>
                <a:schemeClr val="bg1">
                  <a:alpha val="43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1" y="3848900"/>
            <a:ext cx="6110289" cy="45719"/>
          </a:xfrm>
          <a:prstGeom prst="rect">
            <a:avLst/>
          </a:prstGeom>
          <a:solidFill>
            <a:srgbClr val="0F161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对角圆角矩形 28"/>
          <p:cNvSpPr/>
          <p:nvPr/>
        </p:nvSpPr>
        <p:spPr>
          <a:xfrm>
            <a:off x="-2" y="3987995"/>
            <a:ext cx="6110289" cy="1952802"/>
          </a:xfrm>
          <a:prstGeom prst="round2Diag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2B7FB9">
                    <a:alpha val="76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manager</a:t>
            </a:r>
          </a:p>
          <a:p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Torquent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per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conubia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nostra, per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inceptos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himenaeos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Nunc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Bibendum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scelerisque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turpis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Proin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semprr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augue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non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ornare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tellus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10800000">
            <a:off x="4571999" y="3884447"/>
            <a:ext cx="385764" cy="207095"/>
          </a:xfrm>
          <a:prstGeom prst="triangle">
            <a:avLst/>
          </a:prstGeom>
          <a:solidFill>
            <a:srgbClr val="0F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614894" y="2088360"/>
            <a:ext cx="2473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5595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Professional skills</a:t>
            </a:r>
            <a:endParaRPr lang="zh-CN" altLang="en-US" sz="2000" b="1" dirty="0">
              <a:solidFill>
                <a:srgbClr val="5595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45890" y="2495382"/>
            <a:ext cx="53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turpis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Proin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semprr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augue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non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ornare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tellus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</a:t>
            </a:r>
          </a:p>
        </p:txBody>
      </p:sp>
      <p:sp>
        <p:nvSpPr>
          <p:cNvPr id="33" name="矩形 32"/>
          <p:cNvSpPr/>
          <p:nvPr/>
        </p:nvSpPr>
        <p:spPr>
          <a:xfrm>
            <a:off x="6736919" y="3451492"/>
            <a:ext cx="4743450" cy="92845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736919" y="4519483"/>
            <a:ext cx="4743450" cy="92845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36919" y="3984533"/>
            <a:ext cx="4743450" cy="92845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36919" y="5045684"/>
            <a:ext cx="4743450" cy="92845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6736919" y="3883491"/>
            <a:ext cx="4224335" cy="294928"/>
          </a:xfrm>
          <a:prstGeom prst="roundRect">
            <a:avLst/>
          </a:prstGeom>
          <a:solidFill>
            <a:srgbClr val="5F8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CSS skills-80%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6736918" y="3358767"/>
            <a:ext cx="3657601" cy="294928"/>
          </a:xfrm>
          <a:prstGeom prst="roundRect">
            <a:avLst/>
          </a:prstGeom>
          <a:solidFill>
            <a:srgbClr val="2A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Photoshop skills-75%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6736919" y="4408215"/>
            <a:ext cx="3286126" cy="294928"/>
          </a:xfrm>
          <a:prstGeom prst="roundRect">
            <a:avLst/>
          </a:prstGeom>
          <a:solidFill>
            <a:srgbClr val="31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PHP skills-65%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6736918" y="4953392"/>
            <a:ext cx="3886201" cy="294928"/>
          </a:xfrm>
          <a:prstGeom prst="roundRect">
            <a:avLst/>
          </a:prstGeom>
          <a:solidFill>
            <a:srgbClr val="5F8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CSS skills-77%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645890" y="5340612"/>
            <a:ext cx="53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turpis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Proin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semprr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augue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non </a:t>
            </a:r>
            <a:r>
              <a:rPr lang="en-US" altLang="zh-CN" sz="12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ornare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tellus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</a:t>
            </a:r>
          </a:p>
          <a:p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Lorem ipsum dolor sit </a:t>
            </a:r>
            <a:r>
              <a:rPr lang="en-US" altLang="zh-CN" sz="12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amet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, </a:t>
            </a:r>
            <a:r>
              <a:rPr lang="en-US" altLang="zh-CN" sz="12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consectetur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adipiscing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elit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Porin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condimentum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velit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in </a:t>
            </a:r>
            <a:r>
              <a:rPr lang="en-US" altLang="zh-CN" sz="12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2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2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</a:t>
            </a:r>
          </a:p>
        </p:txBody>
      </p:sp>
      <p:sp>
        <p:nvSpPr>
          <p:cNvPr id="6" name="矩形 5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3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ABOUT 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9180" y="1452642"/>
            <a:ext cx="443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Add something to describe.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3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379358" y="2468192"/>
            <a:ext cx="2316675" cy="23166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3C93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944865" y="2482802"/>
            <a:ext cx="2316675" cy="23166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3C93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526904" y="2468192"/>
            <a:ext cx="2316675" cy="23166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3C93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246616" y="2549869"/>
            <a:ext cx="514196" cy="514196"/>
            <a:chOff x="9106424" y="986806"/>
            <a:chExt cx="381000" cy="381000"/>
          </a:xfrm>
        </p:grpSpPr>
        <p:sp>
          <p:nvSpPr>
            <p:cNvPr id="13" name="椭圆 12"/>
            <p:cNvSpPr/>
            <p:nvPr/>
          </p:nvSpPr>
          <p:spPr>
            <a:xfrm>
              <a:off x="9106424" y="986806"/>
              <a:ext cx="381000" cy="381000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9211198" y="1077292"/>
              <a:ext cx="171452" cy="200027"/>
            </a:xfrm>
            <a:custGeom>
              <a:avLst/>
              <a:gdLst>
                <a:gd name="connsiteX0" fmla="*/ 28576 w 171452"/>
                <a:gd name="connsiteY0" fmla="*/ 0 h 200027"/>
                <a:gd name="connsiteX1" fmla="*/ 142876 w 171452"/>
                <a:gd name="connsiteY1" fmla="*/ 0 h 200027"/>
                <a:gd name="connsiteX2" fmla="*/ 171452 w 171452"/>
                <a:gd name="connsiteY2" fmla="*/ 28576 h 200027"/>
                <a:gd name="connsiteX3" fmla="*/ 171452 w 171452"/>
                <a:gd name="connsiteY3" fmla="*/ 171451 h 200027"/>
                <a:gd name="connsiteX4" fmla="*/ 142876 w 171452"/>
                <a:gd name="connsiteY4" fmla="*/ 200027 h 200027"/>
                <a:gd name="connsiteX5" fmla="*/ 136549 w 171452"/>
                <a:gd name="connsiteY5" fmla="*/ 200027 h 200027"/>
                <a:gd name="connsiteX6" fmla="*/ 85726 w 171452"/>
                <a:gd name="connsiteY6" fmla="*/ 138195 h 200027"/>
                <a:gd name="connsiteX7" fmla="*/ 34902 w 171452"/>
                <a:gd name="connsiteY7" fmla="*/ 200027 h 200027"/>
                <a:gd name="connsiteX8" fmla="*/ 28576 w 171452"/>
                <a:gd name="connsiteY8" fmla="*/ 200027 h 200027"/>
                <a:gd name="connsiteX9" fmla="*/ 0 w 171452"/>
                <a:gd name="connsiteY9" fmla="*/ 171451 h 200027"/>
                <a:gd name="connsiteX10" fmla="*/ 0 w 171452"/>
                <a:gd name="connsiteY10" fmla="*/ 28576 h 200027"/>
                <a:gd name="connsiteX11" fmla="*/ 28576 w 171452"/>
                <a:gd name="connsiteY11" fmla="*/ 0 h 20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2" h="200027">
                  <a:moveTo>
                    <a:pt x="28576" y="0"/>
                  </a:moveTo>
                  <a:lnTo>
                    <a:pt x="142876" y="0"/>
                  </a:lnTo>
                  <a:cubicBezTo>
                    <a:pt x="158658" y="0"/>
                    <a:pt x="171452" y="12794"/>
                    <a:pt x="171452" y="28576"/>
                  </a:cubicBezTo>
                  <a:lnTo>
                    <a:pt x="171452" y="171451"/>
                  </a:lnTo>
                  <a:cubicBezTo>
                    <a:pt x="171452" y="187233"/>
                    <a:pt x="158658" y="200027"/>
                    <a:pt x="142876" y="200027"/>
                  </a:cubicBezTo>
                  <a:lnTo>
                    <a:pt x="136549" y="200027"/>
                  </a:lnTo>
                  <a:lnTo>
                    <a:pt x="85726" y="138195"/>
                  </a:lnTo>
                  <a:lnTo>
                    <a:pt x="34902" y="200027"/>
                  </a:lnTo>
                  <a:lnTo>
                    <a:pt x="28576" y="200027"/>
                  </a:lnTo>
                  <a:cubicBezTo>
                    <a:pt x="12794" y="200027"/>
                    <a:pt x="0" y="187233"/>
                    <a:pt x="0" y="171451"/>
                  </a:cubicBezTo>
                  <a:lnTo>
                    <a:pt x="0" y="28576"/>
                  </a:lnTo>
                  <a:cubicBezTo>
                    <a:pt x="0" y="12794"/>
                    <a:pt x="12794" y="0"/>
                    <a:pt x="285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0066" y="2806967"/>
            <a:ext cx="1650350" cy="1639124"/>
          </a:xfrm>
          <a:prstGeom prst="ellipse">
            <a:avLst/>
          </a:prstGeom>
          <a:ln w="44450">
            <a:solidFill>
              <a:srgbClr val="3C93CE"/>
            </a:solidFill>
          </a:ln>
        </p:spPr>
      </p:pic>
      <p:sp>
        <p:nvSpPr>
          <p:cNvPr id="25" name="圆角矩形 24"/>
          <p:cNvSpPr/>
          <p:nvPr/>
        </p:nvSpPr>
        <p:spPr>
          <a:xfrm>
            <a:off x="1927287" y="4522520"/>
            <a:ext cx="1460732" cy="431735"/>
          </a:xfrm>
          <a:prstGeom prst="roundRect">
            <a:avLst/>
          </a:prstGeom>
          <a:solidFill>
            <a:srgbClr val="3C93C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Michal Hu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695573" y="2548981"/>
            <a:ext cx="514196" cy="514196"/>
            <a:chOff x="9106424" y="986806"/>
            <a:chExt cx="381000" cy="381000"/>
          </a:xfrm>
        </p:grpSpPr>
        <p:sp>
          <p:nvSpPr>
            <p:cNvPr id="28" name="椭圆 27"/>
            <p:cNvSpPr/>
            <p:nvPr/>
          </p:nvSpPr>
          <p:spPr>
            <a:xfrm>
              <a:off x="9106424" y="986806"/>
              <a:ext cx="381000" cy="381000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9211198" y="1077292"/>
              <a:ext cx="171452" cy="200027"/>
            </a:xfrm>
            <a:custGeom>
              <a:avLst/>
              <a:gdLst>
                <a:gd name="connsiteX0" fmla="*/ 28576 w 171452"/>
                <a:gd name="connsiteY0" fmla="*/ 0 h 200027"/>
                <a:gd name="connsiteX1" fmla="*/ 142876 w 171452"/>
                <a:gd name="connsiteY1" fmla="*/ 0 h 200027"/>
                <a:gd name="connsiteX2" fmla="*/ 171452 w 171452"/>
                <a:gd name="connsiteY2" fmla="*/ 28576 h 200027"/>
                <a:gd name="connsiteX3" fmla="*/ 171452 w 171452"/>
                <a:gd name="connsiteY3" fmla="*/ 171451 h 200027"/>
                <a:gd name="connsiteX4" fmla="*/ 142876 w 171452"/>
                <a:gd name="connsiteY4" fmla="*/ 200027 h 200027"/>
                <a:gd name="connsiteX5" fmla="*/ 136549 w 171452"/>
                <a:gd name="connsiteY5" fmla="*/ 200027 h 200027"/>
                <a:gd name="connsiteX6" fmla="*/ 85726 w 171452"/>
                <a:gd name="connsiteY6" fmla="*/ 138195 h 200027"/>
                <a:gd name="connsiteX7" fmla="*/ 34902 w 171452"/>
                <a:gd name="connsiteY7" fmla="*/ 200027 h 200027"/>
                <a:gd name="connsiteX8" fmla="*/ 28576 w 171452"/>
                <a:gd name="connsiteY8" fmla="*/ 200027 h 200027"/>
                <a:gd name="connsiteX9" fmla="*/ 0 w 171452"/>
                <a:gd name="connsiteY9" fmla="*/ 171451 h 200027"/>
                <a:gd name="connsiteX10" fmla="*/ 0 w 171452"/>
                <a:gd name="connsiteY10" fmla="*/ 28576 h 200027"/>
                <a:gd name="connsiteX11" fmla="*/ 28576 w 171452"/>
                <a:gd name="connsiteY11" fmla="*/ 0 h 20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2" h="200027">
                  <a:moveTo>
                    <a:pt x="28576" y="0"/>
                  </a:moveTo>
                  <a:lnTo>
                    <a:pt x="142876" y="0"/>
                  </a:lnTo>
                  <a:cubicBezTo>
                    <a:pt x="158658" y="0"/>
                    <a:pt x="171452" y="12794"/>
                    <a:pt x="171452" y="28576"/>
                  </a:cubicBezTo>
                  <a:lnTo>
                    <a:pt x="171452" y="171451"/>
                  </a:lnTo>
                  <a:cubicBezTo>
                    <a:pt x="171452" y="187233"/>
                    <a:pt x="158658" y="200027"/>
                    <a:pt x="142876" y="200027"/>
                  </a:cubicBezTo>
                  <a:lnTo>
                    <a:pt x="136549" y="200027"/>
                  </a:lnTo>
                  <a:lnTo>
                    <a:pt x="85726" y="138195"/>
                  </a:lnTo>
                  <a:lnTo>
                    <a:pt x="34902" y="200027"/>
                  </a:lnTo>
                  <a:lnTo>
                    <a:pt x="28576" y="200027"/>
                  </a:lnTo>
                  <a:cubicBezTo>
                    <a:pt x="12794" y="200027"/>
                    <a:pt x="0" y="187233"/>
                    <a:pt x="0" y="171451"/>
                  </a:cubicBezTo>
                  <a:lnTo>
                    <a:pt x="0" y="28576"/>
                  </a:lnTo>
                  <a:cubicBezTo>
                    <a:pt x="0" y="12794"/>
                    <a:pt x="12794" y="0"/>
                    <a:pt x="285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圆角矩形 29"/>
          <p:cNvSpPr/>
          <p:nvPr/>
        </p:nvSpPr>
        <p:spPr>
          <a:xfrm>
            <a:off x="5360746" y="4537130"/>
            <a:ext cx="1460732" cy="431735"/>
          </a:xfrm>
          <a:prstGeom prst="roundRect">
            <a:avLst/>
          </a:prstGeom>
          <a:solidFill>
            <a:srgbClr val="3C93C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Jason Li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2"/>
          <a:stretch>
            <a:fillRect/>
          </a:stretch>
        </p:blipFill>
        <p:spPr>
          <a:xfrm>
            <a:off x="5305649" y="2806967"/>
            <a:ext cx="1665848" cy="1662880"/>
          </a:xfrm>
          <a:prstGeom prst="ellipse">
            <a:avLst/>
          </a:prstGeom>
          <a:ln w="44450">
            <a:solidFill>
              <a:srgbClr val="3C93CE"/>
            </a:solidFill>
          </a:ln>
        </p:spPr>
      </p:pic>
      <p:grpSp>
        <p:nvGrpSpPr>
          <p:cNvPr id="32" name="组合 31"/>
          <p:cNvGrpSpPr/>
          <p:nvPr/>
        </p:nvGrpSpPr>
        <p:grpSpPr>
          <a:xfrm>
            <a:off x="10099070" y="2549869"/>
            <a:ext cx="514196" cy="514196"/>
            <a:chOff x="9106424" y="986806"/>
            <a:chExt cx="381000" cy="381000"/>
          </a:xfrm>
        </p:grpSpPr>
        <p:sp>
          <p:nvSpPr>
            <p:cNvPr id="33" name="椭圆 32"/>
            <p:cNvSpPr/>
            <p:nvPr/>
          </p:nvSpPr>
          <p:spPr>
            <a:xfrm>
              <a:off x="9106424" y="986806"/>
              <a:ext cx="381000" cy="381000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9211198" y="1077292"/>
              <a:ext cx="171452" cy="200027"/>
            </a:xfrm>
            <a:custGeom>
              <a:avLst/>
              <a:gdLst>
                <a:gd name="connsiteX0" fmla="*/ 28576 w 171452"/>
                <a:gd name="connsiteY0" fmla="*/ 0 h 200027"/>
                <a:gd name="connsiteX1" fmla="*/ 142876 w 171452"/>
                <a:gd name="connsiteY1" fmla="*/ 0 h 200027"/>
                <a:gd name="connsiteX2" fmla="*/ 171452 w 171452"/>
                <a:gd name="connsiteY2" fmla="*/ 28576 h 200027"/>
                <a:gd name="connsiteX3" fmla="*/ 171452 w 171452"/>
                <a:gd name="connsiteY3" fmla="*/ 171451 h 200027"/>
                <a:gd name="connsiteX4" fmla="*/ 142876 w 171452"/>
                <a:gd name="connsiteY4" fmla="*/ 200027 h 200027"/>
                <a:gd name="connsiteX5" fmla="*/ 136549 w 171452"/>
                <a:gd name="connsiteY5" fmla="*/ 200027 h 200027"/>
                <a:gd name="connsiteX6" fmla="*/ 85726 w 171452"/>
                <a:gd name="connsiteY6" fmla="*/ 138195 h 200027"/>
                <a:gd name="connsiteX7" fmla="*/ 34902 w 171452"/>
                <a:gd name="connsiteY7" fmla="*/ 200027 h 200027"/>
                <a:gd name="connsiteX8" fmla="*/ 28576 w 171452"/>
                <a:gd name="connsiteY8" fmla="*/ 200027 h 200027"/>
                <a:gd name="connsiteX9" fmla="*/ 0 w 171452"/>
                <a:gd name="connsiteY9" fmla="*/ 171451 h 200027"/>
                <a:gd name="connsiteX10" fmla="*/ 0 w 171452"/>
                <a:gd name="connsiteY10" fmla="*/ 28576 h 200027"/>
                <a:gd name="connsiteX11" fmla="*/ 28576 w 171452"/>
                <a:gd name="connsiteY11" fmla="*/ 0 h 20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2" h="200027">
                  <a:moveTo>
                    <a:pt x="28576" y="0"/>
                  </a:moveTo>
                  <a:lnTo>
                    <a:pt x="142876" y="0"/>
                  </a:lnTo>
                  <a:cubicBezTo>
                    <a:pt x="158658" y="0"/>
                    <a:pt x="171452" y="12794"/>
                    <a:pt x="171452" y="28576"/>
                  </a:cubicBezTo>
                  <a:lnTo>
                    <a:pt x="171452" y="171451"/>
                  </a:lnTo>
                  <a:cubicBezTo>
                    <a:pt x="171452" y="187233"/>
                    <a:pt x="158658" y="200027"/>
                    <a:pt x="142876" y="200027"/>
                  </a:cubicBezTo>
                  <a:lnTo>
                    <a:pt x="136549" y="200027"/>
                  </a:lnTo>
                  <a:lnTo>
                    <a:pt x="85726" y="138195"/>
                  </a:lnTo>
                  <a:lnTo>
                    <a:pt x="34902" y="200027"/>
                  </a:lnTo>
                  <a:lnTo>
                    <a:pt x="28576" y="200027"/>
                  </a:lnTo>
                  <a:cubicBezTo>
                    <a:pt x="12794" y="200027"/>
                    <a:pt x="0" y="187233"/>
                    <a:pt x="0" y="171451"/>
                  </a:cubicBezTo>
                  <a:lnTo>
                    <a:pt x="0" y="28576"/>
                  </a:lnTo>
                  <a:cubicBezTo>
                    <a:pt x="0" y="12794"/>
                    <a:pt x="12794" y="0"/>
                    <a:pt x="285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圆角矩形 34"/>
          <p:cNvSpPr/>
          <p:nvPr/>
        </p:nvSpPr>
        <p:spPr>
          <a:xfrm>
            <a:off x="8795239" y="4522520"/>
            <a:ext cx="1460732" cy="431735"/>
          </a:xfrm>
          <a:prstGeom prst="roundRect">
            <a:avLst/>
          </a:prstGeom>
          <a:solidFill>
            <a:srgbClr val="3C93C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Jessie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Gu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99" y="2821577"/>
            <a:ext cx="1602211" cy="1615317"/>
          </a:xfrm>
          <a:prstGeom prst="ellipse">
            <a:avLst/>
          </a:prstGeom>
          <a:ln w="44450">
            <a:solidFill>
              <a:srgbClr val="3C93CE"/>
            </a:solidFill>
          </a:ln>
        </p:spPr>
      </p:pic>
      <p:sp>
        <p:nvSpPr>
          <p:cNvPr id="38" name="文本框 37"/>
          <p:cNvSpPr txBox="1"/>
          <p:nvPr/>
        </p:nvSpPr>
        <p:spPr>
          <a:xfrm>
            <a:off x="1394131" y="5224039"/>
            <a:ext cx="2527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274173" y="5220000"/>
            <a:ext cx="2527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875051" y="5224038"/>
            <a:ext cx="2527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 to a specific description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3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OUR 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TEAM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05135" y="1480562"/>
            <a:ext cx="443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Add something to describe.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3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6417950" y="4712246"/>
            <a:ext cx="1190626" cy="1190626"/>
          </a:xfrm>
          <a:custGeom>
            <a:avLst/>
            <a:gdLst>
              <a:gd name="connsiteX0" fmla="*/ 1103578 w 2216258"/>
              <a:gd name="connsiteY0" fmla="*/ 180995 h 2216258"/>
              <a:gd name="connsiteX1" fmla="*/ 176232 w 2216258"/>
              <a:gd name="connsiteY1" fmla="*/ 1108341 h 2216258"/>
              <a:gd name="connsiteX2" fmla="*/ 1103578 w 2216258"/>
              <a:gd name="connsiteY2" fmla="*/ 2035687 h 2216258"/>
              <a:gd name="connsiteX3" fmla="*/ 2030924 w 2216258"/>
              <a:gd name="connsiteY3" fmla="*/ 1108341 h 2216258"/>
              <a:gd name="connsiteX4" fmla="*/ 1103578 w 2216258"/>
              <a:gd name="connsiteY4" fmla="*/ 180995 h 2216258"/>
              <a:gd name="connsiteX5" fmla="*/ 1108129 w 2216258"/>
              <a:gd name="connsiteY5" fmla="*/ 0 h 2216258"/>
              <a:gd name="connsiteX6" fmla="*/ 2216258 w 2216258"/>
              <a:gd name="connsiteY6" fmla="*/ 1108129 h 2216258"/>
              <a:gd name="connsiteX7" fmla="*/ 1108129 w 2216258"/>
              <a:gd name="connsiteY7" fmla="*/ 2216258 h 2216258"/>
              <a:gd name="connsiteX8" fmla="*/ 0 w 2216258"/>
              <a:gd name="connsiteY8" fmla="*/ 1108129 h 2216258"/>
              <a:gd name="connsiteX9" fmla="*/ 1108129 w 2216258"/>
              <a:gd name="connsiteY9" fmla="*/ 0 h 221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6258" h="2216258">
                <a:moveTo>
                  <a:pt x="1103578" y="180995"/>
                </a:moveTo>
                <a:cubicBezTo>
                  <a:pt x="591419" y="180995"/>
                  <a:pt x="176232" y="596182"/>
                  <a:pt x="176232" y="1108341"/>
                </a:cubicBezTo>
                <a:cubicBezTo>
                  <a:pt x="176232" y="1620500"/>
                  <a:pt x="591419" y="2035687"/>
                  <a:pt x="1103578" y="2035687"/>
                </a:cubicBezTo>
                <a:cubicBezTo>
                  <a:pt x="1615737" y="2035687"/>
                  <a:pt x="2030924" y="1620500"/>
                  <a:pt x="2030924" y="1108341"/>
                </a:cubicBezTo>
                <a:cubicBezTo>
                  <a:pt x="2030924" y="596182"/>
                  <a:pt x="1615737" y="180995"/>
                  <a:pt x="1103578" y="180995"/>
                </a:cubicBezTo>
                <a:close/>
                <a:moveTo>
                  <a:pt x="1108129" y="0"/>
                </a:moveTo>
                <a:cubicBezTo>
                  <a:pt x="1720132" y="0"/>
                  <a:pt x="2216258" y="496126"/>
                  <a:pt x="2216258" y="1108129"/>
                </a:cubicBezTo>
                <a:cubicBezTo>
                  <a:pt x="2216258" y="1720132"/>
                  <a:pt x="1720132" y="2216258"/>
                  <a:pt x="1108129" y="2216258"/>
                </a:cubicBezTo>
                <a:cubicBezTo>
                  <a:pt x="496126" y="2216258"/>
                  <a:pt x="0" y="1720132"/>
                  <a:pt x="0" y="1108129"/>
                </a:cubicBezTo>
                <a:cubicBezTo>
                  <a:pt x="0" y="496126"/>
                  <a:pt x="496126" y="0"/>
                  <a:pt x="1108129" y="0"/>
                </a:cubicBezTo>
                <a:close/>
              </a:path>
            </a:pathLst>
          </a:custGeom>
          <a:solidFill>
            <a:srgbClr val="44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542803" y="2598201"/>
            <a:ext cx="566738" cy="566738"/>
          </a:xfrm>
          <a:prstGeom prst="ellipse">
            <a:avLst/>
          </a:prstGeom>
          <a:solidFill>
            <a:srgbClr val="83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0354" y="3191535"/>
            <a:ext cx="16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2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2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2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</a:t>
            </a:r>
            <a:endParaRPr lang="en-US" altLang="zh-CN" sz="1200" dirty="0">
              <a:solidFill>
                <a:srgbClr val="B2B2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718043" y="2236109"/>
            <a:ext cx="2216258" cy="2216258"/>
          </a:xfrm>
          <a:custGeom>
            <a:avLst/>
            <a:gdLst>
              <a:gd name="connsiteX0" fmla="*/ 1103578 w 2216258"/>
              <a:gd name="connsiteY0" fmla="*/ 180995 h 2216258"/>
              <a:gd name="connsiteX1" fmla="*/ 176232 w 2216258"/>
              <a:gd name="connsiteY1" fmla="*/ 1108341 h 2216258"/>
              <a:gd name="connsiteX2" fmla="*/ 1103578 w 2216258"/>
              <a:gd name="connsiteY2" fmla="*/ 2035687 h 2216258"/>
              <a:gd name="connsiteX3" fmla="*/ 2030924 w 2216258"/>
              <a:gd name="connsiteY3" fmla="*/ 1108341 h 2216258"/>
              <a:gd name="connsiteX4" fmla="*/ 1103578 w 2216258"/>
              <a:gd name="connsiteY4" fmla="*/ 180995 h 2216258"/>
              <a:gd name="connsiteX5" fmla="*/ 1108129 w 2216258"/>
              <a:gd name="connsiteY5" fmla="*/ 0 h 2216258"/>
              <a:gd name="connsiteX6" fmla="*/ 2216258 w 2216258"/>
              <a:gd name="connsiteY6" fmla="*/ 1108129 h 2216258"/>
              <a:gd name="connsiteX7" fmla="*/ 1108129 w 2216258"/>
              <a:gd name="connsiteY7" fmla="*/ 2216258 h 2216258"/>
              <a:gd name="connsiteX8" fmla="*/ 0 w 2216258"/>
              <a:gd name="connsiteY8" fmla="*/ 1108129 h 2216258"/>
              <a:gd name="connsiteX9" fmla="*/ 1108129 w 2216258"/>
              <a:gd name="connsiteY9" fmla="*/ 0 h 221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6258" h="2216258">
                <a:moveTo>
                  <a:pt x="1103578" y="180995"/>
                </a:moveTo>
                <a:cubicBezTo>
                  <a:pt x="591419" y="180995"/>
                  <a:pt x="176232" y="596182"/>
                  <a:pt x="176232" y="1108341"/>
                </a:cubicBezTo>
                <a:cubicBezTo>
                  <a:pt x="176232" y="1620500"/>
                  <a:pt x="591419" y="2035687"/>
                  <a:pt x="1103578" y="2035687"/>
                </a:cubicBezTo>
                <a:cubicBezTo>
                  <a:pt x="1615737" y="2035687"/>
                  <a:pt x="2030924" y="1620500"/>
                  <a:pt x="2030924" y="1108341"/>
                </a:cubicBezTo>
                <a:cubicBezTo>
                  <a:pt x="2030924" y="596182"/>
                  <a:pt x="1615737" y="180995"/>
                  <a:pt x="1103578" y="180995"/>
                </a:cubicBezTo>
                <a:close/>
                <a:moveTo>
                  <a:pt x="1108129" y="0"/>
                </a:moveTo>
                <a:cubicBezTo>
                  <a:pt x="1720132" y="0"/>
                  <a:pt x="2216258" y="496126"/>
                  <a:pt x="2216258" y="1108129"/>
                </a:cubicBezTo>
                <a:cubicBezTo>
                  <a:pt x="2216258" y="1720132"/>
                  <a:pt x="1720132" y="2216258"/>
                  <a:pt x="1108129" y="2216258"/>
                </a:cubicBezTo>
                <a:cubicBezTo>
                  <a:pt x="496126" y="2216258"/>
                  <a:pt x="0" y="1720132"/>
                  <a:pt x="0" y="1108129"/>
                </a:cubicBezTo>
                <a:cubicBezTo>
                  <a:pt x="0" y="496126"/>
                  <a:pt x="496126" y="0"/>
                  <a:pt x="1108129" y="0"/>
                </a:cubicBezTo>
                <a:close/>
              </a:path>
            </a:pathLst>
          </a:custGeom>
          <a:solidFill>
            <a:srgbClr val="869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960375" y="4510446"/>
            <a:ext cx="1781175" cy="1781175"/>
          </a:xfrm>
          <a:custGeom>
            <a:avLst/>
            <a:gdLst>
              <a:gd name="connsiteX0" fmla="*/ 1103578 w 2216258"/>
              <a:gd name="connsiteY0" fmla="*/ 180995 h 2216258"/>
              <a:gd name="connsiteX1" fmla="*/ 176232 w 2216258"/>
              <a:gd name="connsiteY1" fmla="*/ 1108341 h 2216258"/>
              <a:gd name="connsiteX2" fmla="*/ 1103578 w 2216258"/>
              <a:gd name="connsiteY2" fmla="*/ 2035687 h 2216258"/>
              <a:gd name="connsiteX3" fmla="*/ 2030924 w 2216258"/>
              <a:gd name="connsiteY3" fmla="*/ 1108341 h 2216258"/>
              <a:gd name="connsiteX4" fmla="*/ 1103578 w 2216258"/>
              <a:gd name="connsiteY4" fmla="*/ 180995 h 2216258"/>
              <a:gd name="connsiteX5" fmla="*/ 1108129 w 2216258"/>
              <a:gd name="connsiteY5" fmla="*/ 0 h 2216258"/>
              <a:gd name="connsiteX6" fmla="*/ 2216258 w 2216258"/>
              <a:gd name="connsiteY6" fmla="*/ 1108129 h 2216258"/>
              <a:gd name="connsiteX7" fmla="*/ 1108129 w 2216258"/>
              <a:gd name="connsiteY7" fmla="*/ 2216258 h 2216258"/>
              <a:gd name="connsiteX8" fmla="*/ 0 w 2216258"/>
              <a:gd name="connsiteY8" fmla="*/ 1108129 h 2216258"/>
              <a:gd name="connsiteX9" fmla="*/ 1108129 w 2216258"/>
              <a:gd name="connsiteY9" fmla="*/ 0 h 221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6258" h="2216258">
                <a:moveTo>
                  <a:pt x="1103578" y="180995"/>
                </a:moveTo>
                <a:cubicBezTo>
                  <a:pt x="591419" y="180995"/>
                  <a:pt x="176232" y="596182"/>
                  <a:pt x="176232" y="1108341"/>
                </a:cubicBezTo>
                <a:cubicBezTo>
                  <a:pt x="176232" y="1620500"/>
                  <a:pt x="591419" y="2035687"/>
                  <a:pt x="1103578" y="2035687"/>
                </a:cubicBezTo>
                <a:cubicBezTo>
                  <a:pt x="1615737" y="2035687"/>
                  <a:pt x="2030924" y="1620500"/>
                  <a:pt x="2030924" y="1108341"/>
                </a:cubicBezTo>
                <a:cubicBezTo>
                  <a:pt x="2030924" y="596182"/>
                  <a:pt x="1615737" y="180995"/>
                  <a:pt x="1103578" y="180995"/>
                </a:cubicBezTo>
                <a:close/>
                <a:moveTo>
                  <a:pt x="1108129" y="0"/>
                </a:moveTo>
                <a:cubicBezTo>
                  <a:pt x="1720132" y="0"/>
                  <a:pt x="2216258" y="496126"/>
                  <a:pt x="2216258" y="1108129"/>
                </a:cubicBezTo>
                <a:cubicBezTo>
                  <a:pt x="2216258" y="1720132"/>
                  <a:pt x="1720132" y="2216258"/>
                  <a:pt x="1108129" y="2216258"/>
                </a:cubicBezTo>
                <a:cubicBezTo>
                  <a:pt x="496126" y="2216258"/>
                  <a:pt x="0" y="1720132"/>
                  <a:pt x="0" y="1108129"/>
                </a:cubicBezTo>
                <a:cubicBezTo>
                  <a:pt x="0" y="496126"/>
                  <a:pt x="496126" y="0"/>
                  <a:pt x="1108129" y="0"/>
                </a:cubicBezTo>
                <a:close/>
              </a:path>
            </a:pathLst>
          </a:custGeom>
          <a:solidFill>
            <a:srgbClr val="02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4411201" y="2760550"/>
            <a:ext cx="1185621" cy="1185621"/>
          </a:xfrm>
          <a:custGeom>
            <a:avLst/>
            <a:gdLst>
              <a:gd name="connsiteX0" fmla="*/ 1103578 w 2216258"/>
              <a:gd name="connsiteY0" fmla="*/ 180995 h 2216258"/>
              <a:gd name="connsiteX1" fmla="*/ 176232 w 2216258"/>
              <a:gd name="connsiteY1" fmla="*/ 1108341 h 2216258"/>
              <a:gd name="connsiteX2" fmla="*/ 1103578 w 2216258"/>
              <a:gd name="connsiteY2" fmla="*/ 2035687 h 2216258"/>
              <a:gd name="connsiteX3" fmla="*/ 2030924 w 2216258"/>
              <a:gd name="connsiteY3" fmla="*/ 1108341 h 2216258"/>
              <a:gd name="connsiteX4" fmla="*/ 1103578 w 2216258"/>
              <a:gd name="connsiteY4" fmla="*/ 180995 h 2216258"/>
              <a:gd name="connsiteX5" fmla="*/ 1108129 w 2216258"/>
              <a:gd name="connsiteY5" fmla="*/ 0 h 2216258"/>
              <a:gd name="connsiteX6" fmla="*/ 2216258 w 2216258"/>
              <a:gd name="connsiteY6" fmla="*/ 1108129 h 2216258"/>
              <a:gd name="connsiteX7" fmla="*/ 1108129 w 2216258"/>
              <a:gd name="connsiteY7" fmla="*/ 2216258 h 2216258"/>
              <a:gd name="connsiteX8" fmla="*/ 0 w 2216258"/>
              <a:gd name="connsiteY8" fmla="*/ 1108129 h 2216258"/>
              <a:gd name="connsiteX9" fmla="*/ 1108129 w 2216258"/>
              <a:gd name="connsiteY9" fmla="*/ 0 h 221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6258" h="2216258">
                <a:moveTo>
                  <a:pt x="1103578" y="180995"/>
                </a:moveTo>
                <a:cubicBezTo>
                  <a:pt x="591419" y="180995"/>
                  <a:pt x="176232" y="596182"/>
                  <a:pt x="176232" y="1108341"/>
                </a:cubicBezTo>
                <a:cubicBezTo>
                  <a:pt x="176232" y="1620500"/>
                  <a:pt x="591419" y="2035687"/>
                  <a:pt x="1103578" y="2035687"/>
                </a:cubicBezTo>
                <a:cubicBezTo>
                  <a:pt x="1615737" y="2035687"/>
                  <a:pt x="2030924" y="1620500"/>
                  <a:pt x="2030924" y="1108341"/>
                </a:cubicBezTo>
                <a:cubicBezTo>
                  <a:pt x="2030924" y="596182"/>
                  <a:pt x="1615737" y="180995"/>
                  <a:pt x="1103578" y="180995"/>
                </a:cubicBezTo>
                <a:close/>
                <a:moveTo>
                  <a:pt x="1108129" y="0"/>
                </a:moveTo>
                <a:cubicBezTo>
                  <a:pt x="1720132" y="0"/>
                  <a:pt x="2216258" y="496126"/>
                  <a:pt x="2216258" y="1108129"/>
                </a:cubicBezTo>
                <a:cubicBezTo>
                  <a:pt x="2216258" y="1720132"/>
                  <a:pt x="1720132" y="2216258"/>
                  <a:pt x="1108129" y="2216258"/>
                </a:cubicBezTo>
                <a:cubicBezTo>
                  <a:pt x="496126" y="2216258"/>
                  <a:pt x="0" y="1720132"/>
                  <a:pt x="0" y="1108129"/>
                </a:cubicBezTo>
                <a:cubicBezTo>
                  <a:pt x="0" y="496126"/>
                  <a:pt x="496126" y="0"/>
                  <a:pt x="1108129" y="0"/>
                </a:cubicBezTo>
                <a:close/>
              </a:path>
            </a:pathLst>
          </a:custGeom>
          <a:solidFill>
            <a:srgbClr val="54C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583507" y="1543023"/>
            <a:ext cx="1386172" cy="1386172"/>
          </a:xfrm>
          <a:custGeom>
            <a:avLst/>
            <a:gdLst>
              <a:gd name="connsiteX0" fmla="*/ 1103578 w 2216258"/>
              <a:gd name="connsiteY0" fmla="*/ 180995 h 2216258"/>
              <a:gd name="connsiteX1" fmla="*/ 176232 w 2216258"/>
              <a:gd name="connsiteY1" fmla="*/ 1108341 h 2216258"/>
              <a:gd name="connsiteX2" fmla="*/ 1103578 w 2216258"/>
              <a:gd name="connsiteY2" fmla="*/ 2035687 h 2216258"/>
              <a:gd name="connsiteX3" fmla="*/ 2030924 w 2216258"/>
              <a:gd name="connsiteY3" fmla="*/ 1108341 h 2216258"/>
              <a:gd name="connsiteX4" fmla="*/ 1103578 w 2216258"/>
              <a:gd name="connsiteY4" fmla="*/ 180995 h 2216258"/>
              <a:gd name="connsiteX5" fmla="*/ 1108129 w 2216258"/>
              <a:gd name="connsiteY5" fmla="*/ 0 h 2216258"/>
              <a:gd name="connsiteX6" fmla="*/ 2216258 w 2216258"/>
              <a:gd name="connsiteY6" fmla="*/ 1108129 h 2216258"/>
              <a:gd name="connsiteX7" fmla="*/ 1108129 w 2216258"/>
              <a:gd name="connsiteY7" fmla="*/ 2216258 h 2216258"/>
              <a:gd name="connsiteX8" fmla="*/ 0 w 2216258"/>
              <a:gd name="connsiteY8" fmla="*/ 1108129 h 2216258"/>
              <a:gd name="connsiteX9" fmla="*/ 1108129 w 2216258"/>
              <a:gd name="connsiteY9" fmla="*/ 0 h 221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6258" h="2216258">
                <a:moveTo>
                  <a:pt x="1103578" y="180995"/>
                </a:moveTo>
                <a:cubicBezTo>
                  <a:pt x="591419" y="180995"/>
                  <a:pt x="176232" y="596182"/>
                  <a:pt x="176232" y="1108341"/>
                </a:cubicBezTo>
                <a:cubicBezTo>
                  <a:pt x="176232" y="1620500"/>
                  <a:pt x="591419" y="2035687"/>
                  <a:pt x="1103578" y="2035687"/>
                </a:cubicBezTo>
                <a:cubicBezTo>
                  <a:pt x="1615737" y="2035687"/>
                  <a:pt x="2030924" y="1620500"/>
                  <a:pt x="2030924" y="1108341"/>
                </a:cubicBezTo>
                <a:cubicBezTo>
                  <a:pt x="2030924" y="596182"/>
                  <a:pt x="1615737" y="180995"/>
                  <a:pt x="1103578" y="180995"/>
                </a:cubicBezTo>
                <a:close/>
                <a:moveTo>
                  <a:pt x="1108129" y="0"/>
                </a:moveTo>
                <a:cubicBezTo>
                  <a:pt x="1720132" y="0"/>
                  <a:pt x="2216258" y="496126"/>
                  <a:pt x="2216258" y="1108129"/>
                </a:cubicBezTo>
                <a:cubicBezTo>
                  <a:pt x="2216258" y="1720132"/>
                  <a:pt x="1720132" y="2216258"/>
                  <a:pt x="1108129" y="2216258"/>
                </a:cubicBezTo>
                <a:cubicBezTo>
                  <a:pt x="496126" y="2216258"/>
                  <a:pt x="0" y="1720132"/>
                  <a:pt x="0" y="1108129"/>
                </a:cubicBezTo>
                <a:cubicBezTo>
                  <a:pt x="0" y="496126"/>
                  <a:pt x="496126" y="0"/>
                  <a:pt x="1108129" y="0"/>
                </a:cubicBezTo>
                <a:close/>
              </a:path>
            </a:pathLst>
          </a:custGeom>
          <a:solidFill>
            <a:srgbClr val="859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086093" y="1740951"/>
            <a:ext cx="381000" cy="381000"/>
          </a:xfrm>
          <a:prstGeom prst="ellipse">
            <a:avLst/>
          </a:prstGeom>
          <a:solidFill>
            <a:srgbClr val="859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597561" y="4743607"/>
            <a:ext cx="506802" cy="506802"/>
          </a:xfrm>
          <a:prstGeom prst="ellipse">
            <a:avLst/>
          </a:prstGeom>
          <a:solidFill>
            <a:srgbClr val="00A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5611111" y="2741079"/>
            <a:ext cx="1159266" cy="63609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7013263" y="2929196"/>
            <a:ext cx="263330" cy="17454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458711" y="3782320"/>
            <a:ext cx="1124796" cy="108759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934301" y="3353360"/>
            <a:ext cx="1462611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2607123" y="2230194"/>
            <a:ext cx="3973799" cy="3277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626173" y="4145116"/>
            <a:ext cx="551014" cy="61450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4260538" y="3781654"/>
            <a:ext cx="333090" cy="81814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4741549" y="5307559"/>
            <a:ext cx="1661322" cy="12909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4450309" y="2962407"/>
            <a:ext cx="1008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764828" y="2094747"/>
            <a:ext cx="126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061720" y="5256541"/>
            <a:ext cx="157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2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endParaRPr lang="en-US" altLang="zh-CN" sz="1200" dirty="0">
              <a:solidFill>
                <a:srgbClr val="B2B2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488333" y="4858830"/>
            <a:ext cx="1008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985320" y="2202911"/>
            <a:ext cx="2699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6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6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litoratortor</a:t>
            </a:r>
            <a:r>
              <a:rPr lang="en-US" altLang="zh-CN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pa.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004302" y="4022733"/>
            <a:ext cx="2699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6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6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litoratortor</a:t>
            </a:r>
            <a:r>
              <a:rPr lang="en-US" altLang="zh-CN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pa.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9004302" y="1830084"/>
            <a:ext cx="2688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Fusce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tempor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massa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003928" y="3652956"/>
            <a:ext cx="2688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Fusce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tempor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massa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61" y="2641086"/>
            <a:ext cx="484022" cy="5762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540" y="1691637"/>
            <a:ext cx="381000" cy="4535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37" y="4759617"/>
            <a:ext cx="412265" cy="490792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3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OUR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TEAM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05135" y="1480562"/>
            <a:ext cx="443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Add something to describe.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3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泪滴形 4"/>
          <p:cNvSpPr/>
          <p:nvPr/>
        </p:nvSpPr>
        <p:spPr>
          <a:xfrm rot="8171161">
            <a:off x="5136005" y="1646878"/>
            <a:ext cx="1900731" cy="1900731"/>
          </a:xfrm>
          <a:prstGeom prst="teardrop">
            <a:avLst/>
          </a:prstGeom>
          <a:solidFill>
            <a:srgbClr val="009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泪滴形 5"/>
          <p:cNvSpPr/>
          <p:nvPr/>
        </p:nvSpPr>
        <p:spPr>
          <a:xfrm rot="18797067">
            <a:off x="5151188" y="4553733"/>
            <a:ext cx="1900731" cy="1900731"/>
          </a:xfrm>
          <a:prstGeom prst="teardrop">
            <a:avLst/>
          </a:prstGeom>
          <a:solidFill>
            <a:srgbClr val="5CC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泪滴形 6"/>
          <p:cNvSpPr/>
          <p:nvPr/>
        </p:nvSpPr>
        <p:spPr>
          <a:xfrm rot="13600481">
            <a:off x="6760429" y="3162455"/>
            <a:ext cx="1900731" cy="1900731"/>
          </a:xfrm>
          <a:prstGeom prst="teardrop">
            <a:avLst/>
          </a:prstGeom>
          <a:solidFill>
            <a:srgbClr val="495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泪滴形 7"/>
          <p:cNvSpPr/>
          <p:nvPr/>
        </p:nvSpPr>
        <p:spPr>
          <a:xfrm rot="2733113">
            <a:off x="3537163" y="3131969"/>
            <a:ext cx="1900731" cy="1900731"/>
          </a:xfrm>
          <a:prstGeom prst="teardrop">
            <a:avLst/>
          </a:prstGeom>
          <a:solidFill>
            <a:srgbClr val="8C9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93577" y="1657257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119A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3600" dirty="0">
              <a:solidFill>
                <a:srgbClr val="119A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33126" y="1657257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119A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zh-CN" altLang="en-US" sz="3600" dirty="0">
              <a:solidFill>
                <a:srgbClr val="119A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33126" y="5138134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119A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03</a:t>
            </a:r>
            <a:endParaRPr lang="zh-CN" altLang="en-US" sz="3600" dirty="0">
              <a:solidFill>
                <a:srgbClr val="119A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93577" y="5138134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119A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04</a:t>
            </a:r>
            <a:endParaRPr lang="zh-CN" altLang="en-US" sz="3600" dirty="0">
              <a:solidFill>
                <a:srgbClr val="119A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69694" y="1780367"/>
            <a:ext cx="199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Click to edit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81019" y="5273265"/>
            <a:ext cx="199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Click to edit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69694" y="5273265"/>
            <a:ext cx="199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Click to edit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81019" y="1780367"/>
            <a:ext cx="199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Click to edit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02995" y="2184114"/>
            <a:ext cx="300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4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4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litoratortor</a:t>
            </a:r>
            <a:endParaRPr lang="en-US" altLang="zh-CN" sz="1400" dirty="0">
              <a:solidFill>
                <a:srgbClr val="B2B2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333126" y="5734930"/>
            <a:ext cx="300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4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4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litoratortor</a:t>
            </a:r>
            <a:endParaRPr lang="en-US" altLang="zh-CN" sz="1400" dirty="0">
              <a:solidFill>
                <a:srgbClr val="B2B2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33126" y="2184114"/>
            <a:ext cx="300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4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4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litoratortor</a:t>
            </a:r>
            <a:endParaRPr lang="en-US" altLang="zh-CN" sz="1400" dirty="0">
              <a:solidFill>
                <a:srgbClr val="B2B2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002995" y="5734930"/>
            <a:ext cx="300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4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4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Class patent </a:t>
            </a:r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400" dirty="0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400" dirty="0" err="1">
                <a:solidFill>
                  <a:srgbClr val="B2B2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litoratortor</a:t>
            </a:r>
            <a:endParaRPr lang="en-US" altLang="zh-CN" sz="1400" dirty="0">
              <a:solidFill>
                <a:srgbClr val="B2B2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7220" y="3817474"/>
            <a:ext cx="562563" cy="5906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28" y="1751473"/>
            <a:ext cx="694390" cy="8266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41" y="3657573"/>
            <a:ext cx="764813" cy="91049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9002" y="5675514"/>
            <a:ext cx="615097" cy="525953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3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OUR 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TEAM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3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1735808" y="3921071"/>
            <a:ext cx="1208868" cy="914400"/>
          </a:xfrm>
          <a:prstGeom prst="triangle">
            <a:avLst/>
          </a:prstGeom>
          <a:solidFill>
            <a:srgbClr val="434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2960174" y="3332136"/>
            <a:ext cx="1348352" cy="1503335"/>
          </a:xfrm>
          <a:prstGeom prst="triangle">
            <a:avLst/>
          </a:prstGeom>
          <a:solidFill>
            <a:srgbClr val="049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4324024" y="2743200"/>
            <a:ext cx="1611828" cy="2092271"/>
          </a:xfrm>
          <a:prstGeom prst="triangle">
            <a:avLst/>
          </a:prstGeom>
          <a:solidFill>
            <a:srgbClr val="869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5951350" y="3146156"/>
            <a:ext cx="1565327" cy="1689315"/>
          </a:xfrm>
          <a:prstGeom prst="triangle">
            <a:avLst/>
          </a:prstGeom>
          <a:solidFill>
            <a:srgbClr val="58C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7547673" y="3704095"/>
            <a:ext cx="1503335" cy="1131376"/>
          </a:xfrm>
          <a:prstGeom prst="triangle">
            <a:avLst/>
          </a:prstGeom>
          <a:solidFill>
            <a:srgbClr val="AFB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9082004" y="1735810"/>
            <a:ext cx="1689319" cy="3099661"/>
          </a:xfrm>
          <a:prstGeom prst="triangle">
            <a:avLst/>
          </a:prstGeom>
          <a:solidFill>
            <a:srgbClr val="91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100137" y="3096794"/>
            <a:ext cx="470683" cy="470683"/>
            <a:chOff x="1469470" y="3049018"/>
            <a:chExt cx="470683" cy="470683"/>
          </a:xfrm>
        </p:grpSpPr>
        <p:sp>
          <p:nvSpPr>
            <p:cNvPr id="19" name="泪滴形 18"/>
            <p:cNvSpPr/>
            <p:nvPr/>
          </p:nvSpPr>
          <p:spPr>
            <a:xfrm rot="8118661">
              <a:off x="1469470" y="3049018"/>
              <a:ext cx="470683" cy="470683"/>
            </a:xfrm>
            <a:prstGeom prst="teardrop">
              <a:avLst/>
            </a:prstGeom>
            <a:solidFill>
              <a:srgbClr val="435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525595" y="3105143"/>
              <a:ext cx="358432" cy="358432"/>
            </a:xfrm>
            <a:prstGeom prst="ellipse">
              <a:avLst/>
            </a:prstGeom>
            <a:solidFill>
              <a:srgbClr val="EEEE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98671" y="2496256"/>
            <a:ext cx="470683" cy="470683"/>
            <a:chOff x="1469470" y="3049018"/>
            <a:chExt cx="470683" cy="470683"/>
          </a:xfrm>
        </p:grpSpPr>
        <p:sp>
          <p:nvSpPr>
            <p:cNvPr id="24" name="泪滴形 23"/>
            <p:cNvSpPr/>
            <p:nvPr/>
          </p:nvSpPr>
          <p:spPr>
            <a:xfrm rot="8118661">
              <a:off x="1469470" y="3049018"/>
              <a:ext cx="470683" cy="470683"/>
            </a:xfrm>
            <a:prstGeom prst="teardrop">
              <a:avLst/>
            </a:prstGeom>
            <a:solidFill>
              <a:srgbClr val="5BC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525595" y="3105143"/>
              <a:ext cx="358432" cy="358432"/>
            </a:xfrm>
            <a:prstGeom prst="ellipse">
              <a:avLst/>
            </a:prstGeom>
            <a:solidFill>
              <a:srgbClr val="EEEE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47636" y="2950770"/>
            <a:ext cx="470683" cy="470683"/>
            <a:chOff x="1469470" y="3049018"/>
            <a:chExt cx="470683" cy="470683"/>
          </a:xfrm>
        </p:grpSpPr>
        <p:sp>
          <p:nvSpPr>
            <p:cNvPr id="27" name="泪滴形 26"/>
            <p:cNvSpPr/>
            <p:nvPr/>
          </p:nvSpPr>
          <p:spPr>
            <a:xfrm rot="8118661">
              <a:off x="1469470" y="3049018"/>
              <a:ext cx="470683" cy="470683"/>
            </a:xfrm>
            <a:prstGeom prst="teardrop">
              <a:avLst/>
            </a:prstGeom>
            <a:solidFill>
              <a:srgbClr val="B0B8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525595" y="3105143"/>
              <a:ext cx="358432" cy="358432"/>
            </a:xfrm>
            <a:prstGeom prst="ellipse">
              <a:avLst/>
            </a:prstGeom>
            <a:solidFill>
              <a:srgbClr val="EEEE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93406" y="1987240"/>
            <a:ext cx="470683" cy="470683"/>
            <a:chOff x="1469470" y="3049018"/>
            <a:chExt cx="470683" cy="470683"/>
          </a:xfrm>
        </p:grpSpPr>
        <p:sp>
          <p:nvSpPr>
            <p:cNvPr id="30" name="泪滴形 29"/>
            <p:cNvSpPr/>
            <p:nvPr/>
          </p:nvSpPr>
          <p:spPr>
            <a:xfrm rot="8118661">
              <a:off x="1469470" y="3049018"/>
              <a:ext cx="470683" cy="470683"/>
            </a:xfrm>
            <a:prstGeom prst="teardrop">
              <a:avLst/>
            </a:prstGeom>
            <a:solidFill>
              <a:srgbClr val="869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525595" y="3105143"/>
              <a:ext cx="358432" cy="358432"/>
            </a:xfrm>
            <a:prstGeom prst="ellipse">
              <a:avLst/>
            </a:prstGeom>
            <a:solidFill>
              <a:srgbClr val="EEEE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397721" y="2675473"/>
            <a:ext cx="470683" cy="470683"/>
            <a:chOff x="1469470" y="3049018"/>
            <a:chExt cx="470683" cy="470683"/>
          </a:xfrm>
        </p:grpSpPr>
        <p:sp>
          <p:nvSpPr>
            <p:cNvPr id="33" name="泪滴形 32"/>
            <p:cNvSpPr/>
            <p:nvPr/>
          </p:nvSpPr>
          <p:spPr>
            <a:xfrm rot="8118661">
              <a:off x="1469470" y="3049018"/>
              <a:ext cx="470683" cy="470683"/>
            </a:xfrm>
            <a:prstGeom prst="teardrop">
              <a:avLst/>
            </a:prstGeom>
            <a:solidFill>
              <a:srgbClr val="149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525595" y="3105143"/>
              <a:ext cx="358432" cy="358432"/>
            </a:xfrm>
            <a:prstGeom prst="ellipse">
              <a:avLst/>
            </a:prstGeom>
            <a:solidFill>
              <a:srgbClr val="EEEE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691321" y="932126"/>
            <a:ext cx="470683" cy="470683"/>
            <a:chOff x="1469470" y="3049018"/>
            <a:chExt cx="470683" cy="470683"/>
          </a:xfrm>
        </p:grpSpPr>
        <p:sp>
          <p:nvSpPr>
            <p:cNvPr id="36" name="泪滴形 35"/>
            <p:cNvSpPr/>
            <p:nvPr/>
          </p:nvSpPr>
          <p:spPr>
            <a:xfrm rot="8118661">
              <a:off x="1469470" y="3049018"/>
              <a:ext cx="470683" cy="470683"/>
            </a:xfrm>
            <a:prstGeom prst="teardrop">
              <a:avLst/>
            </a:prstGeom>
            <a:solidFill>
              <a:srgbClr val="96D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525595" y="3105143"/>
              <a:ext cx="358432" cy="358432"/>
            </a:xfrm>
            <a:prstGeom prst="ellipse">
              <a:avLst/>
            </a:prstGeom>
            <a:solidFill>
              <a:srgbClr val="EEEE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2198287" y="5245151"/>
            <a:ext cx="161925" cy="161925"/>
          </a:xfrm>
          <a:prstGeom prst="ellipse">
            <a:avLst/>
          </a:prstGeom>
          <a:solidFill>
            <a:srgbClr val="445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552099" y="5245151"/>
            <a:ext cx="161925" cy="161925"/>
          </a:xfrm>
          <a:prstGeom prst="ellipse">
            <a:avLst/>
          </a:prstGeom>
          <a:solidFill>
            <a:srgbClr val="029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005592" y="5245151"/>
            <a:ext cx="161925" cy="161925"/>
          </a:xfrm>
          <a:prstGeom prst="ellipse">
            <a:avLst/>
          </a:prstGeom>
          <a:solidFill>
            <a:srgbClr val="879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651573" y="5245151"/>
            <a:ext cx="161925" cy="161925"/>
          </a:xfrm>
          <a:prstGeom prst="ellipse">
            <a:avLst/>
          </a:prstGeom>
          <a:solidFill>
            <a:srgbClr val="58C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8204866" y="5245151"/>
            <a:ext cx="161925" cy="161925"/>
          </a:xfrm>
          <a:prstGeom prst="ellipse">
            <a:avLst/>
          </a:prstGeom>
          <a:solidFill>
            <a:srgbClr val="AFB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9915893" y="5245151"/>
            <a:ext cx="161925" cy="161925"/>
          </a:xfrm>
          <a:prstGeom prst="ellipse">
            <a:avLst/>
          </a:prstGeom>
          <a:solidFill>
            <a:srgbClr val="8A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7" name="直接连接符 46"/>
          <p:cNvCxnSpPr>
            <a:endCxn id="43" idx="2"/>
          </p:cNvCxnSpPr>
          <p:nvPr/>
        </p:nvCxnSpPr>
        <p:spPr>
          <a:xfrm>
            <a:off x="8366791" y="5326113"/>
            <a:ext cx="1549102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endCxn id="42" idx="2"/>
          </p:cNvCxnSpPr>
          <p:nvPr/>
        </p:nvCxnSpPr>
        <p:spPr>
          <a:xfrm>
            <a:off x="6813498" y="5326113"/>
            <a:ext cx="1391368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40" idx="6"/>
          </p:cNvCxnSpPr>
          <p:nvPr/>
        </p:nvCxnSpPr>
        <p:spPr>
          <a:xfrm flipV="1">
            <a:off x="5167517" y="5321585"/>
            <a:ext cx="1484056" cy="45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39" idx="6"/>
          </p:cNvCxnSpPr>
          <p:nvPr/>
        </p:nvCxnSpPr>
        <p:spPr>
          <a:xfrm flipV="1">
            <a:off x="3714024" y="5321585"/>
            <a:ext cx="1291568" cy="45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stCxn id="38" idx="6"/>
            <a:endCxn id="39" idx="2"/>
          </p:cNvCxnSpPr>
          <p:nvPr/>
        </p:nvCxnSpPr>
        <p:spPr>
          <a:xfrm>
            <a:off x="2360212" y="5326114"/>
            <a:ext cx="119188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1938062" y="553754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9653237" y="553754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988466" y="553754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366921" y="553754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808823" y="553754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352805" y="553754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627621" y="5905600"/>
            <a:ext cx="1286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sdfsftortor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2968031" y="5878337"/>
            <a:ext cx="1286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sdfsftortor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562771" y="5909122"/>
            <a:ext cx="1286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sdfsftortor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045121" y="5878337"/>
            <a:ext cx="1286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sdfsftortor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723761" y="5856877"/>
            <a:ext cx="1286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sdfsftortor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9353825" y="5856877"/>
            <a:ext cx="1286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sdfsftortor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2048267" y="3173694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30%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9679908" y="999267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80%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8037087" y="3023270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33%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6467740" y="2589311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42%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4866495" y="2076695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50%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3386307" y="275528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40%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3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FUTURE PREDICTION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51629" y="1480562"/>
            <a:ext cx="443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Add something to describe.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3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36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6773247" y="1864445"/>
            <a:ext cx="3757147" cy="3553006"/>
            <a:chOff x="7420361" y="1653429"/>
            <a:chExt cx="3757147" cy="3553006"/>
          </a:xfrm>
        </p:grpSpPr>
        <p:sp>
          <p:nvSpPr>
            <p:cNvPr id="9" name="任意多边形 8"/>
            <p:cNvSpPr/>
            <p:nvPr/>
          </p:nvSpPr>
          <p:spPr>
            <a:xfrm>
              <a:off x="8656694" y="2567354"/>
              <a:ext cx="1274583" cy="290146"/>
            </a:xfrm>
            <a:custGeom>
              <a:avLst/>
              <a:gdLst>
                <a:gd name="connsiteX0" fmla="*/ 180975 w 1276350"/>
                <a:gd name="connsiteY0" fmla="*/ 0 h 266700"/>
                <a:gd name="connsiteX1" fmla="*/ 0 w 1276350"/>
                <a:gd name="connsiteY1" fmla="*/ 80963 h 266700"/>
                <a:gd name="connsiteX2" fmla="*/ 638175 w 1276350"/>
                <a:gd name="connsiteY2" fmla="*/ 266700 h 266700"/>
                <a:gd name="connsiteX3" fmla="*/ 1276350 w 1276350"/>
                <a:gd name="connsiteY3" fmla="*/ 80963 h 266700"/>
                <a:gd name="connsiteX4" fmla="*/ 1090612 w 1276350"/>
                <a:gd name="connsiteY4" fmla="*/ 14288 h 266700"/>
                <a:gd name="connsiteX5" fmla="*/ 638175 w 1276350"/>
                <a:gd name="connsiteY5" fmla="*/ 138113 h 266700"/>
                <a:gd name="connsiteX6" fmla="*/ 180975 w 1276350"/>
                <a:gd name="connsiteY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6350" h="266700">
                  <a:moveTo>
                    <a:pt x="180975" y="0"/>
                  </a:moveTo>
                  <a:lnTo>
                    <a:pt x="0" y="80963"/>
                  </a:lnTo>
                  <a:lnTo>
                    <a:pt x="638175" y="266700"/>
                  </a:lnTo>
                  <a:lnTo>
                    <a:pt x="1276350" y="80963"/>
                  </a:lnTo>
                  <a:lnTo>
                    <a:pt x="1090612" y="14288"/>
                  </a:lnTo>
                  <a:lnTo>
                    <a:pt x="638175" y="138113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3C41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063446">
              <a:off x="8815332" y="1662982"/>
              <a:ext cx="646961" cy="986595"/>
            </a:xfrm>
            <a:prstGeom prst="triangle">
              <a:avLst/>
            </a:prstGeom>
            <a:solidFill>
              <a:srgbClr val="019B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20643460">
              <a:off x="9137137" y="1653429"/>
              <a:ext cx="680345" cy="993232"/>
            </a:xfrm>
            <a:prstGeom prst="triangle">
              <a:avLst>
                <a:gd name="adj" fmla="val 41522"/>
              </a:avLst>
            </a:prstGeom>
            <a:solidFill>
              <a:srgbClr val="008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梯形 9"/>
            <p:cNvSpPr/>
            <p:nvPr/>
          </p:nvSpPr>
          <p:spPr>
            <a:xfrm rot="1073030">
              <a:off x="8286360" y="2735823"/>
              <a:ext cx="1145126" cy="752874"/>
            </a:xfrm>
            <a:prstGeom prst="trapezoid">
              <a:avLst>
                <a:gd name="adj" fmla="val 31835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梯形 10"/>
            <p:cNvSpPr/>
            <p:nvPr/>
          </p:nvSpPr>
          <p:spPr>
            <a:xfrm rot="20547857">
              <a:off x="9138237" y="2735573"/>
              <a:ext cx="1161769" cy="758883"/>
            </a:xfrm>
            <a:prstGeom prst="trapezoid">
              <a:avLst>
                <a:gd name="adj" fmla="val 31835"/>
              </a:avLst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8207952" y="3361114"/>
              <a:ext cx="2198112" cy="406023"/>
            </a:xfrm>
            <a:custGeom>
              <a:avLst/>
              <a:gdLst>
                <a:gd name="connsiteX0" fmla="*/ 0 w 2171700"/>
                <a:gd name="connsiteY0" fmla="*/ 61913 h 400050"/>
                <a:gd name="connsiteX1" fmla="*/ 1047750 w 2171700"/>
                <a:gd name="connsiteY1" fmla="*/ 400050 h 400050"/>
                <a:gd name="connsiteX2" fmla="*/ 2171700 w 2171700"/>
                <a:gd name="connsiteY2" fmla="*/ 76200 h 400050"/>
                <a:gd name="connsiteX3" fmla="*/ 1938337 w 2171700"/>
                <a:gd name="connsiteY3" fmla="*/ 4763 h 400050"/>
                <a:gd name="connsiteX4" fmla="*/ 1052512 w 2171700"/>
                <a:gd name="connsiteY4" fmla="*/ 276225 h 400050"/>
                <a:gd name="connsiteX5" fmla="*/ 195262 w 2171700"/>
                <a:gd name="connsiteY5" fmla="*/ 0 h 400050"/>
                <a:gd name="connsiteX6" fmla="*/ 0 w 2171700"/>
                <a:gd name="connsiteY6" fmla="*/ 6191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1700" h="400050">
                  <a:moveTo>
                    <a:pt x="0" y="61913"/>
                  </a:moveTo>
                  <a:lnTo>
                    <a:pt x="1047750" y="400050"/>
                  </a:lnTo>
                  <a:lnTo>
                    <a:pt x="2171700" y="76200"/>
                  </a:lnTo>
                  <a:lnTo>
                    <a:pt x="1938337" y="4763"/>
                  </a:lnTo>
                  <a:lnTo>
                    <a:pt x="1052512" y="276225"/>
                  </a:lnTo>
                  <a:lnTo>
                    <a:pt x="195262" y="0"/>
                  </a:lnTo>
                  <a:lnTo>
                    <a:pt x="0" y="61913"/>
                  </a:lnTo>
                  <a:close/>
                </a:path>
              </a:pathLst>
            </a:custGeom>
            <a:solidFill>
              <a:srgbClr val="3C413D"/>
            </a:solidFill>
            <a:ln>
              <a:solidFill>
                <a:srgbClr val="3C41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梯形 13"/>
            <p:cNvSpPr/>
            <p:nvPr/>
          </p:nvSpPr>
          <p:spPr>
            <a:xfrm rot="1038236">
              <a:off x="7832308" y="3587992"/>
              <a:ext cx="1599085" cy="776878"/>
            </a:xfrm>
            <a:prstGeom prst="trapezoid">
              <a:avLst>
                <a:gd name="adj" fmla="val 30249"/>
              </a:avLst>
            </a:prstGeom>
            <a:solidFill>
              <a:srgbClr val="7E7E7E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梯形 14"/>
            <p:cNvSpPr/>
            <p:nvPr/>
          </p:nvSpPr>
          <p:spPr>
            <a:xfrm rot="20642616">
              <a:off x="9138704" y="3587014"/>
              <a:ext cx="1648461" cy="787636"/>
            </a:xfrm>
            <a:prstGeom prst="trapezoid">
              <a:avLst>
                <a:gd name="adj" fmla="val 29833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7791450" y="4174747"/>
              <a:ext cx="3013950" cy="525841"/>
            </a:xfrm>
            <a:custGeom>
              <a:avLst/>
              <a:gdLst>
                <a:gd name="connsiteX0" fmla="*/ 209550 w 3000375"/>
                <a:gd name="connsiteY0" fmla="*/ 0 h 504825"/>
                <a:gd name="connsiteX1" fmla="*/ 0 w 3000375"/>
                <a:gd name="connsiteY1" fmla="*/ 66675 h 504825"/>
                <a:gd name="connsiteX2" fmla="*/ 1481137 w 3000375"/>
                <a:gd name="connsiteY2" fmla="*/ 504825 h 504825"/>
                <a:gd name="connsiteX3" fmla="*/ 3000375 w 3000375"/>
                <a:gd name="connsiteY3" fmla="*/ 57150 h 504825"/>
                <a:gd name="connsiteX4" fmla="*/ 2809875 w 3000375"/>
                <a:gd name="connsiteY4" fmla="*/ 4762 h 504825"/>
                <a:gd name="connsiteX5" fmla="*/ 1490662 w 3000375"/>
                <a:gd name="connsiteY5" fmla="*/ 390525 h 504825"/>
                <a:gd name="connsiteX6" fmla="*/ 209550 w 3000375"/>
                <a:gd name="connsiteY6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0375" h="504825">
                  <a:moveTo>
                    <a:pt x="209550" y="0"/>
                  </a:moveTo>
                  <a:lnTo>
                    <a:pt x="0" y="66675"/>
                  </a:lnTo>
                  <a:lnTo>
                    <a:pt x="1481137" y="504825"/>
                  </a:lnTo>
                  <a:lnTo>
                    <a:pt x="3000375" y="57150"/>
                  </a:lnTo>
                  <a:lnTo>
                    <a:pt x="2809875" y="4762"/>
                  </a:lnTo>
                  <a:lnTo>
                    <a:pt x="1490662" y="39052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3C413D"/>
            </a:solidFill>
            <a:ln>
              <a:solidFill>
                <a:srgbClr val="3C41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梯形 16"/>
            <p:cNvSpPr/>
            <p:nvPr/>
          </p:nvSpPr>
          <p:spPr>
            <a:xfrm rot="1019972">
              <a:off x="7420361" y="4453785"/>
              <a:ext cx="2010448" cy="747504"/>
            </a:xfrm>
            <a:prstGeom prst="trapezoid">
              <a:avLst>
                <a:gd name="adj" fmla="val 30249"/>
              </a:avLst>
            </a:prstGeom>
            <a:solidFill>
              <a:srgbClr val="7E7E7E"/>
            </a:solidFill>
            <a:ln>
              <a:solidFill>
                <a:srgbClr val="7E7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梯形 17"/>
            <p:cNvSpPr/>
            <p:nvPr/>
          </p:nvSpPr>
          <p:spPr>
            <a:xfrm rot="20620648">
              <a:off x="9142001" y="4457359"/>
              <a:ext cx="2035507" cy="749076"/>
            </a:xfrm>
            <a:prstGeom prst="trapezoid">
              <a:avLst>
                <a:gd name="adj" fmla="val 29833"/>
              </a:avLst>
            </a:prstGeom>
            <a:solidFill>
              <a:srgbClr val="59595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6425200" y="2327721"/>
            <a:ext cx="2005446" cy="0"/>
          </a:xfrm>
          <a:prstGeom prst="line">
            <a:avLst/>
          </a:prstGeom>
          <a:ln w="12700">
            <a:solidFill>
              <a:srgbClr val="44444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6330247" y="2288317"/>
            <a:ext cx="78805" cy="78805"/>
          </a:xfrm>
          <a:prstGeom prst="ellipse">
            <a:avLst/>
          </a:prstGeom>
          <a:solidFill>
            <a:srgbClr val="3D3D3D"/>
          </a:solidFill>
          <a:ln>
            <a:solidFill>
              <a:srgbClr val="4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6409052" y="3232596"/>
            <a:ext cx="1740172" cy="0"/>
          </a:xfrm>
          <a:prstGeom prst="line">
            <a:avLst/>
          </a:prstGeom>
          <a:ln w="12700">
            <a:solidFill>
              <a:srgbClr val="44444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6330247" y="3193193"/>
            <a:ext cx="78805" cy="78805"/>
          </a:xfrm>
          <a:prstGeom prst="ellipse">
            <a:avLst/>
          </a:prstGeom>
          <a:solidFill>
            <a:srgbClr val="3D3D3D"/>
          </a:solidFill>
          <a:ln>
            <a:solidFill>
              <a:srgbClr val="4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409052" y="4187447"/>
            <a:ext cx="1506809" cy="0"/>
          </a:xfrm>
          <a:prstGeom prst="line">
            <a:avLst/>
          </a:prstGeom>
          <a:ln w="12700">
            <a:solidFill>
              <a:srgbClr val="44444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6324601" y="4147423"/>
            <a:ext cx="78805" cy="78805"/>
          </a:xfrm>
          <a:prstGeom prst="ellipse">
            <a:avLst/>
          </a:prstGeom>
          <a:solidFill>
            <a:srgbClr val="3D3D3D"/>
          </a:solidFill>
          <a:ln>
            <a:solidFill>
              <a:srgbClr val="4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425200" y="5097093"/>
            <a:ext cx="1262061" cy="0"/>
          </a:xfrm>
          <a:prstGeom prst="line">
            <a:avLst/>
          </a:prstGeom>
          <a:ln w="12700">
            <a:solidFill>
              <a:srgbClr val="44444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6346395" y="5064180"/>
            <a:ext cx="78805" cy="78805"/>
          </a:xfrm>
          <a:prstGeom prst="ellipse">
            <a:avLst/>
          </a:prstGeom>
          <a:solidFill>
            <a:srgbClr val="3D3D3D"/>
          </a:solidFill>
          <a:ln>
            <a:solidFill>
              <a:srgbClr val="4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438173" y="2288317"/>
            <a:ext cx="78805" cy="78805"/>
          </a:xfrm>
          <a:prstGeom prst="ellipse">
            <a:avLst/>
          </a:prstGeom>
          <a:solidFill>
            <a:srgbClr val="3D3D3D"/>
          </a:solidFill>
          <a:ln>
            <a:solidFill>
              <a:srgbClr val="4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161852" y="3193193"/>
            <a:ext cx="78805" cy="78805"/>
          </a:xfrm>
          <a:prstGeom prst="ellipse">
            <a:avLst/>
          </a:prstGeom>
          <a:solidFill>
            <a:srgbClr val="3D3D3D"/>
          </a:solidFill>
          <a:ln>
            <a:solidFill>
              <a:srgbClr val="4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7922985" y="4147423"/>
            <a:ext cx="78805" cy="78805"/>
          </a:xfrm>
          <a:prstGeom prst="ellipse">
            <a:avLst/>
          </a:prstGeom>
          <a:solidFill>
            <a:srgbClr val="3D3D3D"/>
          </a:solidFill>
          <a:ln>
            <a:solidFill>
              <a:srgbClr val="4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680311" y="5064180"/>
            <a:ext cx="78805" cy="78805"/>
          </a:xfrm>
          <a:prstGeom prst="ellipse">
            <a:avLst/>
          </a:prstGeom>
          <a:solidFill>
            <a:srgbClr val="3D3D3D"/>
          </a:solidFill>
          <a:ln>
            <a:solidFill>
              <a:srgbClr val="4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592331" y="2158442"/>
            <a:ext cx="1749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2E80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ADD CONTENT</a:t>
            </a:r>
            <a:endParaRPr lang="zh-CN" altLang="en-US" sz="1600" b="1" dirty="0">
              <a:solidFill>
                <a:srgbClr val="2E80A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592331" y="3059971"/>
            <a:ext cx="1749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2E80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ADD CONTENT</a:t>
            </a:r>
            <a:endParaRPr lang="zh-CN" altLang="en-US" sz="1600" b="1" dirty="0">
              <a:solidFill>
                <a:srgbClr val="2E80A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592331" y="4017548"/>
            <a:ext cx="1749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2E80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ADD CONTENT</a:t>
            </a:r>
            <a:endParaRPr lang="zh-CN" altLang="en-US" sz="1600" b="1" dirty="0">
              <a:solidFill>
                <a:srgbClr val="2E80A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592331" y="4927816"/>
            <a:ext cx="1749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2E80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ADD CONTENT</a:t>
            </a:r>
            <a:endParaRPr lang="zh-CN" altLang="en-US" sz="1600" b="1" dirty="0">
              <a:solidFill>
                <a:srgbClr val="2E80A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882600" y="2402494"/>
            <a:ext cx="239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Classsss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patent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litoratortor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882600" y="4258678"/>
            <a:ext cx="239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Classsss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patent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litoratortor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882600" y="3318599"/>
            <a:ext cx="239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Classsss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patent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litoratortor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882600" y="5174783"/>
            <a:ext cx="239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tortor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posuere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Classsss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patent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tsociosqu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ad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litoratortor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7775">
            <a:off x="8692118" y="2218330"/>
            <a:ext cx="334304" cy="570247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4938">
            <a:off x="9389622" y="4626923"/>
            <a:ext cx="476252" cy="888431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008">
            <a:off x="9109447" y="3736468"/>
            <a:ext cx="472781" cy="882589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414338" y="0"/>
            <a:ext cx="2924175" cy="1457325"/>
          </a:xfrm>
          <a:prstGeom prst="rect">
            <a:avLst/>
          </a:prstGeom>
          <a:solidFill>
            <a:srgbClr val="3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FUTURE PREDICTION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51629" y="1480562"/>
            <a:ext cx="443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Add something to describe.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865028" y="6493790"/>
            <a:ext cx="2913681" cy="364210"/>
          </a:xfrm>
          <a:prstGeom prst="rect">
            <a:avLst/>
          </a:prstGeom>
          <a:solidFill>
            <a:srgbClr val="3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PERSON REPORT 2015     |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bg2">
                <a:lumMod val="90000"/>
                <a:alpha val="36000"/>
              </a:schemeClr>
            </a:gs>
            <a:gs pos="100000">
              <a:schemeClr val="tx1">
                <a:lumMod val="50000"/>
                <a:lumOff val="50000"/>
                <a:alpha val="0"/>
              </a:schemeClr>
            </a:gs>
          </a:gsLst>
          <a:path path="circle">
            <a:fillToRect l="50000" t="50000" r="50000" b="50000"/>
          </a:path>
          <a:tileRect/>
        </a:gra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1793</Words>
  <Application>Microsoft Office PowerPoint</Application>
  <PresentationFormat>宽屏</PresentationFormat>
  <Paragraphs>379</Paragraphs>
  <Slides>33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8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Www.SangSan.Cn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192</cp:revision>
  <dcterms:created xsi:type="dcterms:W3CDTF">2014-11-30T13:32:00Z</dcterms:created>
  <dcterms:modified xsi:type="dcterms:W3CDTF">2021-01-05T00:01:52Z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